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2" r:id="rId3"/>
    <p:sldId id="264" r:id="rId4"/>
    <p:sldId id="274" r:id="rId5"/>
    <p:sldId id="273" r:id="rId6"/>
    <p:sldId id="276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94"/>
    <p:restoredTop sz="94683"/>
  </p:normalViewPr>
  <p:slideViewPr>
    <p:cSldViewPr snapToGrid="0" snapToObjects="1">
      <p:cViewPr varScale="1">
        <p:scale>
          <a:sx n="122" d="100"/>
          <a:sy n="122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7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6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8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2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FEB1-FA5D-EA49-A73D-A94E1A067AD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4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8FCD-4251-AD4A-96A9-88C45376D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Corda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6097-C772-9B47-B4EA-297B5EA6B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Documentation examples for</a:t>
            </a:r>
          </a:p>
          <a:p>
            <a:r>
              <a:rPr lang="en-US" dirty="0"/>
              <a:t>Service-state, message, e178</a:t>
            </a:r>
          </a:p>
        </p:txBody>
      </p:sp>
    </p:spTree>
    <p:extLst>
      <p:ext uri="{BB962C8B-B14F-4D97-AF65-F5344CB8AC3E}">
        <p14:creationId xmlns:p14="http://schemas.microsoft.com/office/powerpoint/2010/main" val="153275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9F55-6B2D-4F40-8094-BF8F5906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212"/>
            <a:ext cx="10515600" cy="597246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Transition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A9C90-F939-0446-A3C0-7BB5E15604BE}"/>
              </a:ext>
            </a:extLst>
          </p:cNvPr>
          <p:cNvSpPr/>
          <p:nvPr/>
        </p:nvSpPr>
        <p:spPr>
          <a:xfrm>
            <a:off x="42972" y="2677767"/>
            <a:ext cx="450273" cy="4657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3A7DEB-F286-CF4D-9970-F72F31A7EA25}"/>
              </a:ext>
            </a:extLst>
          </p:cNvPr>
          <p:cNvCxnSpPr>
            <a:cxnSpLocks/>
            <a:stCxn id="6" idx="6"/>
            <a:endCxn id="18" idx="1"/>
          </p:cNvCxnSpPr>
          <p:nvPr/>
        </p:nvCxnSpPr>
        <p:spPr>
          <a:xfrm>
            <a:off x="493245" y="2910624"/>
            <a:ext cx="59385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7808AA-6949-404B-8566-3C24C8247780}"/>
              </a:ext>
            </a:extLst>
          </p:cNvPr>
          <p:cNvSpPr txBox="1"/>
          <p:nvPr/>
        </p:nvSpPr>
        <p:spPr>
          <a:xfrm>
            <a:off x="239698" y="233631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C912F2-EBD5-0B48-B569-E53094BE8D7E}"/>
              </a:ext>
            </a:extLst>
          </p:cNvPr>
          <p:cNvGrpSpPr/>
          <p:nvPr/>
        </p:nvGrpSpPr>
        <p:grpSpPr>
          <a:xfrm>
            <a:off x="1087103" y="1331705"/>
            <a:ext cx="1905002" cy="2363749"/>
            <a:chOff x="2043544" y="1633000"/>
            <a:chExt cx="1905002" cy="236374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852D14A-3434-B546-93D2-03C03219C9C3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E178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Requested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F3BB41-54EE-F543-A51B-F0897A0960D7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Properties:</a:t>
              </a:r>
            </a:p>
            <a:p>
              <a:pPr marL="177800" indent="-177800">
                <a:buFontTx/>
                <a:buChar char="-"/>
              </a:pPr>
              <a:r>
                <a:rPr lang="en-US" sz="1200" b="1" dirty="0"/>
                <a:t>Status: </a:t>
              </a:r>
              <a:r>
                <a:rPr lang="en-US" sz="1200" b="1" dirty="0" err="1"/>
                <a:t>Enum</a:t>
              </a:r>
              <a:r>
                <a:rPr lang="en-US" sz="1200" b="1" dirty="0"/>
                <a:t>*</a:t>
              </a:r>
            </a:p>
            <a:p>
              <a:pPr marL="177800" indent="-177800">
                <a:buFontTx/>
                <a:buChar char="-"/>
              </a:pPr>
              <a:r>
                <a:rPr lang="en-US" sz="1200" b="1" dirty="0"/>
                <a:t>state: String*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/>
                <a:t>retailer: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/>
                <a:t>leasing: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regulator: Party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B3472E-5E16-4449-A480-26780F337FA9}"/>
              </a:ext>
            </a:extLst>
          </p:cNvPr>
          <p:cNvGrpSpPr/>
          <p:nvPr/>
        </p:nvGrpSpPr>
        <p:grpSpPr>
          <a:xfrm>
            <a:off x="3670010" y="1331705"/>
            <a:ext cx="1905002" cy="2363749"/>
            <a:chOff x="2043544" y="1633000"/>
            <a:chExt cx="1905002" cy="2363749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F7B7421-F10C-E642-A657-5D59056323E3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E178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Issued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115BD5-8345-0A47-BE6F-E3FA3DB20811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Properties:</a:t>
              </a:r>
            </a:p>
            <a:p>
              <a:pPr marL="177800" indent="-177800">
                <a:buFontTx/>
                <a:buChar char="-"/>
              </a:pPr>
              <a:r>
                <a:rPr lang="en-US" sz="1200" b="1" dirty="0"/>
                <a:t>Status: </a:t>
              </a:r>
              <a:r>
                <a:rPr lang="en-US" sz="1200" b="1" dirty="0" err="1"/>
                <a:t>Enum</a:t>
              </a:r>
              <a:r>
                <a:rPr lang="en-US" sz="1200" b="1" dirty="0"/>
                <a:t>*</a:t>
              </a:r>
            </a:p>
            <a:p>
              <a:pPr marL="177800" indent="-177800">
                <a:buFontTx/>
                <a:buChar char="-"/>
              </a:pPr>
              <a:r>
                <a:rPr lang="en-US" sz="1200" b="1" dirty="0"/>
                <a:t>state: String*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/>
                <a:t>retailer: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/>
                <a:t>leasing: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regulator: Party</a:t>
              </a:r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4F036CF3-1A00-3B46-9342-F7E6895308A6}"/>
              </a:ext>
            </a:extLst>
          </p:cNvPr>
          <p:cNvSpPr/>
          <p:nvPr/>
        </p:nvSpPr>
        <p:spPr>
          <a:xfrm>
            <a:off x="1512165" y="953764"/>
            <a:ext cx="1054877" cy="377939"/>
          </a:xfrm>
          <a:custGeom>
            <a:avLst/>
            <a:gdLst>
              <a:gd name="connsiteX0" fmla="*/ 389 w 944912"/>
              <a:gd name="connsiteY0" fmla="*/ 939141 h 1019174"/>
              <a:gd name="connsiteX1" fmla="*/ 137024 w 944912"/>
              <a:gd name="connsiteY1" fmla="*/ 56272 h 1019174"/>
              <a:gd name="connsiteX2" fmla="*/ 841217 w 944912"/>
              <a:gd name="connsiteY2" fmla="*/ 182396 h 1019174"/>
              <a:gd name="connsiteX3" fmla="*/ 935810 w 944912"/>
              <a:gd name="connsiteY3" fmla="*/ 939141 h 1019174"/>
              <a:gd name="connsiteX4" fmla="*/ 935810 w 944912"/>
              <a:gd name="connsiteY4" fmla="*/ 960162 h 1019174"/>
              <a:gd name="connsiteX0" fmla="*/ 389 w 1012922"/>
              <a:gd name="connsiteY0" fmla="*/ 939141 h 1093002"/>
              <a:gd name="connsiteX1" fmla="*/ 137024 w 1012922"/>
              <a:gd name="connsiteY1" fmla="*/ 56272 h 1093002"/>
              <a:gd name="connsiteX2" fmla="*/ 841217 w 1012922"/>
              <a:gd name="connsiteY2" fmla="*/ 182396 h 1093002"/>
              <a:gd name="connsiteX3" fmla="*/ 935810 w 1012922"/>
              <a:gd name="connsiteY3" fmla="*/ 939141 h 1093002"/>
              <a:gd name="connsiteX4" fmla="*/ 1012167 w 1012922"/>
              <a:gd name="connsiteY4" fmla="*/ 1069177 h 1093002"/>
              <a:gd name="connsiteX0" fmla="*/ 389 w 1012167"/>
              <a:gd name="connsiteY0" fmla="*/ 943740 h 1073776"/>
              <a:gd name="connsiteX1" fmla="*/ 137024 w 1012167"/>
              <a:gd name="connsiteY1" fmla="*/ 60871 h 1073776"/>
              <a:gd name="connsiteX2" fmla="*/ 841217 w 1012167"/>
              <a:gd name="connsiteY2" fmla="*/ 186995 h 1073776"/>
              <a:gd name="connsiteX3" fmla="*/ 1012167 w 1012167"/>
              <a:gd name="connsiteY3" fmla="*/ 1073776 h 1073776"/>
              <a:gd name="connsiteX0" fmla="*/ 389 w 945356"/>
              <a:gd name="connsiteY0" fmla="*/ 940194 h 971126"/>
              <a:gd name="connsiteX1" fmla="*/ 137024 w 945356"/>
              <a:gd name="connsiteY1" fmla="*/ 57325 h 971126"/>
              <a:gd name="connsiteX2" fmla="*/ 841217 w 945356"/>
              <a:gd name="connsiteY2" fmla="*/ 183449 h 971126"/>
              <a:gd name="connsiteX3" fmla="*/ 945356 w 945356"/>
              <a:gd name="connsiteY3" fmla="*/ 971126 h 971126"/>
              <a:gd name="connsiteX0" fmla="*/ 389 w 957944"/>
              <a:gd name="connsiteY0" fmla="*/ 940194 h 971126"/>
              <a:gd name="connsiteX1" fmla="*/ 137024 w 957944"/>
              <a:gd name="connsiteY1" fmla="*/ 57325 h 971126"/>
              <a:gd name="connsiteX2" fmla="*/ 841217 w 957944"/>
              <a:gd name="connsiteY2" fmla="*/ 183449 h 971126"/>
              <a:gd name="connsiteX3" fmla="*/ 945356 w 957944"/>
              <a:gd name="connsiteY3" fmla="*/ 971126 h 97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944" h="971126">
                <a:moveTo>
                  <a:pt x="389" y="940194"/>
                </a:moveTo>
                <a:cubicBezTo>
                  <a:pt x="-1363" y="561821"/>
                  <a:pt x="-3114" y="183449"/>
                  <a:pt x="137024" y="57325"/>
                </a:cubicBezTo>
                <a:cubicBezTo>
                  <a:pt x="277162" y="-68799"/>
                  <a:pt x="706495" y="31149"/>
                  <a:pt x="841217" y="183449"/>
                </a:cubicBezTo>
                <a:cubicBezTo>
                  <a:pt x="975939" y="335749"/>
                  <a:pt x="967009" y="776470"/>
                  <a:pt x="945356" y="97112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97ED8D-1C36-1143-8688-0F3D00951575}"/>
              </a:ext>
            </a:extLst>
          </p:cNvPr>
          <p:cNvSpPr txBox="1"/>
          <p:nvPr/>
        </p:nvSpPr>
        <p:spPr>
          <a:xfrm>
            <a:off x="1602528" y="953765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3918CF-F322-9C47-9977-D057EB3F851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2992105" y="2910624"/>
            <a:ext cx="6779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515C88-E438-6D41-8C40-E7CD775321F1}"/>
              </a:ext>
            </a:extLst>
          </p:cNvPr>
          <p:cNvSpPr txBox="1"/>
          <p:nvPr/>
        </p:nvSpPr>
        <p:spPr>
          <a:xfrm>
            <a:off x="3047097" y="258745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344597-C37B-D84D-96E2-5D5542EC52F7}"/>
              </a:ext>
            </a:extLst>
          </p:cNvPr>
          <p:cNvGrpSpPr/>
          <p:nvPr/>
        </p:nvGrpSpPr>
        <p:grpSpPr>
          <a:xfrm>
            <a:off x="6312456" y="1331705"/>
            <a:ext cx="1905002" cy="2363749"/>
            <a:chOff x="2043544" y="1633000"/>
            <a:chExt cx="1905002" cy="2363749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5C6D1FB-8B16-9840-8DC3-F231A6D079B0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E178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InformedExit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5215AD-6197-2D45-8C25-E927AABA580F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Properties: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r>
                <a:rPr lang="en-US" sz="1200" dirty="0"/>
                <a:t>*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state: String*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retailer: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leasing: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regulator: Party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075DD0-710F-9041-97EB-4ECF030A1788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5575012" y="2910624"/>
            <a:ext cx="73744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7A9DDF-0BE2-7A49-ACF0-619F5D020EB7}"/>
              </a:ext>
            </a:extLst>
          </p:cNvPr>
          <p:cNvSpPr txBox="1"/>
          <p:nvPr/>
        </p:nvSpPr>
        <p:spPr>
          <a:xfrm>
            <a:off x="5536315" y="2587458"/>
            <a:ext cx="8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28802BB-0757-E149-B1FF-5A5D4E25308E}"/>
              </a:ext>
            </a:extLst>
          </p:cNvPr>
          <p:cNvGrpSpPr/>
          <p:nvPr/>
        </p:nvGrpSpPr>
        <p:grpSpPr>
          <a:xfrm>
            <a:off x="9078398" y="1331705"/>
            <a:ext cx="1905002" cy="2363749"/>
            <a:chOff x="2043544" y="1633000"/>
            <a:chExt cx="1905002" cy="236374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A1963AE-BCAD-F94E-A49E-F3268766EB77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E178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ConfirmedExit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1DFB04-40D1-4144-B268-496B598E40EA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Properties: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r>
                <a:rPr lang="en-US" sz="1200" dirty="0"/>
                <a:t>*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state: String*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retailer: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leasing: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regulator: Party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A3EA7A9-B99B-0642-8223-F26137F45727}"/>
              </a:ext>
            </a:extLst>
          </p:cNvPr>
          <p:cNvCxnSpPr>
            <a:cxnSpLocks/>
            <a:stCxn id="41" idx="3"/>
            <a:endCxn id="63" idx="1"/>
          </p:cNvCxnSpPr>
          <p:nvPr/>
        </p:nvCxnSpPr>
        <p:spPr>
          <a:xfrm>
            <a:off x="8217458" y="2910624"/>
            <a:ext cx="8609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9F1DB3F-CA27-184A-A221-8862F50E96FF}"/>
              </a:ext>
            </a:extLst>
          </p:cNvPr>
          <p:cNvSpPr txBox="1"/>
          <p:nvPr/>
        </p:nvSpPr>
        <p:spPr>
          <a:xfrm>
            <a:off x="8178761" y="2541292"/>
            <a:ext cx="93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D07D9F75-2B8D-0A4C-A322-576AF7AE11B7}"/>
              </a:ext>
            </a:extLst>
          </p:cNvPr>
          <p:cNvSpPr/>
          <p:nvPr/>
        </p:nvSpPr>
        <p:spPr>
          <a:xfrm>
            <a:off x="9510537" y="734458"/>
            <a:ext cx="1054877" cy="597246"/>
          </a:xfrm>
          <a:custGeom>
            <a:avLst/>
            <a:gdLst>
              <a:gd name="connsiteX0" fmla="*/ 389 w 944912"/>
              <a:gd name="connsiteY0" fmla="*/ 939141 h 1019174"/>
              <a:gd name="connsiteX1" fmla="*/ 137024 w 944912"/>
              <a:gd name="connsiteY1" fmla="*/ 56272 h 1019174"/>
              <a:gd name="connsiteX2" fmla="*/ 841217 w 944912"/>
              <a:gd name="connsiteY2" fmla="*/ 182396 h 1019174"/>
              <a:gd name="connsiteX3" fmla="*/ 935810 w 944912"/>
              <a:gd name="connsiteY3" fmla="*/ 939141 h 1019174"/>
              <a:gd name="connsiteX4" fmla="*/ 935810 w 944912"/>
              <a:gd name="connsiteY4" fmla="*/ 960162 h 1019174"/>
              <a:gd name="connsiteX0" fmla="*/ 389 w 1012922"/>
              <a:gd name="connsiteY0" fmla="*/ 939141 h 1093002"/>
              <a:gd name="connsiteX1" fmla="*/ 137024 w 1012922"/>
              <a:gd name="connsiteY1" fmla="*/ 56272 h 1093002"/>
              <a:gd name="connsiteX2" fmla="*/ 841217 w 1012922"/>
              <a:gd name="connsiteY2" fmla="*/ 182396 h 1093002"/>
              <a:gd name="connsiteX3" fmla="*/ 935810 w 1012922"/>
              <a:gd name="connsiteY3" fmla="*/ 939141 h 1093002"/>
              <a:gd name="connsiteX4" fmla="*/ 1012167 w 1012922"/>
              <a:gd name="connsiteY4" fmla="*/ 1069177 h 1093002"/>
              <a:gd name="connsiteX0" fmla="*/ 389 w 1012167"/>
              <a:gd name="connsiteY0" fmla="*/ 943740 h 1073776"/>
              <a:gd name="connsiteX1" fmla="*/ 137024 w 1012167"/>
              <a:gd name="connsiteY1" fmla="*/ 60871 h 1073776"/>
              <a:gd name="connsiteX2" fmla="*/ 841217 w 1012167"/>
              <a:gd name="connsiteY2" fmla="*/ 186995 h 1073776"/>
              <a:gd name="connsiteX3" fmla="*/ 1012167 w 1012167"/>
              <a:gd name="connsiteY3" fmla="*/ 1073776 h 1073776"/>
              <a:gd name="connsiteX0" fmla="*/ 389 w 945356"/>
              <a:gd name="connsiteY0" fmla="*/ 940194 h 971126"/>
              <a:gd name="connsiteX1" fmla="*/ 137024 w 945356"/>
              <a:gd name="connsiteY1" fmla="*/ 57325 h 971126"/>
              <a:gd name="connsiteX2" fmla="*/ 841217 w 945356"/>
              <a:gd name="connsiteY2" fmla="*/ 183449 h 971126"/>
              <a:gd name="connsiteX3" fmla="*/ 945356 w 945356"/>
              <a:gd name="connsiteY3" fmla="*/ 971126 h 971126"/>
              <a:gd name="connsiteX0" fmla="*/ 389 w 957944"/>
              <a:gd name="connsiteY0" fmla="*/ 940194 h 971126"/>
              <a:gd name="connsiteX1" fmla="*/ 137024 w 957944"/>
              <a:gd name="connsiteY1" fmla="*/ 57325 h 971126"/>
              <a:gd name="connsiteX2" fmla="*/ 841217 w 957944"/>
              <a:gd name="connsiteY2" fmla="*/ 183449 h 971126"/>
              <a:gd name="connsiteX3" fmla="*/ 945356 w 957944"/>
              <a:gd name="connsiteY3" fmla="*/ 971126 h 97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944" h="971126">
                <a:moveTo>
                  <a:pt x="389" y="940194"/>
                </a:moveTo>
                <a:cubicBezTo>
                  <a:pt x="-1363" y="561821"/>
                  <a:pt x="-3114" y="183449"/>
                  <a:pt x="137024" y="57325"/>
                </a:cubicBezTo>
                <a:cubicBezTo>
                  <a:pt x="277162" y="-68799"/>
                  <a:pt x="706495" y="31149"/>
                  <a:pt x="841217" y="183449"/>
                </a:cubicBezTo>
                <a:cubicBezTo>
                  <a:pt x="975939" y="335749"/>
                  <a:pt x="967009" y="776470"/>
                  <a:pt x="945356" y="97112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B6FCF4-CA68-3D4B-9D47-C0BD009D45EE}"/>
              </a:ext>
            </a:extLst>
          </p:cNvPr>
          <p:cNvSpPr txBox="1"/>
          <p:nvPr/>
        </p:nvSpPr>
        <p:spPr>
          <a:xfrm>
            <a:off x="9468575" y="435835"/>
            <a:ext cx="109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</a:t>
            </a:r>
            <a:br>
              <a:rPr lang="en-US" dirty="0"/>
            </a:br>
            <a:r>
              <a:rPr lang="en-US" dirty="0"/>
              <a:t>Insurance</a:t>
            </a:r>
          </a:p>
        </p:txBody>
      </p:sp>
    </p:spTree>
    <p:extLst>
      <p:ext uri="{BB962C8B-B14F-4D97-AF65-F5344CB8AC3E}">
        <p14:creationId xmlns:p14="http://schemas.microsoft.com/office/powerpoint/2010/main" val="188403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05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29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53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500" y="165100"/>
            <a:ext cx="8623300" cy="6134100"/>
            <a:chOff x="190500" y="165100"/>
            <a:chExt cx="10185400" cy="6134100"/>
          </a:xfrm>
        </p:grpSpPr>
        <p:sp>
          <p:nvSpPr>
            <p:cNvPr id="4" name="Rectangle 3"/>
            <p:cNvSpPr/>
            <p:nvPr/>
          </p:nvSpPr>
          <p:spPr>
            <a:xfrm>
              <a:off x="190500" y="165100"/>
              <a:ext cx="10185400" cy="6134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TX: Request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9625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 E178 (request)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5450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None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9625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450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89625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450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450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Time: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9625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Attachments: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66200" y="165100"/>
            <a:ext cx="3035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Issuer: retailer</a:t>
            </a:r>
          </a:p>
          <a:p>
            <a:r>
              <a:rPr lang="en-US" dirty="0"/>
              <a:t>Parties: leasing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Contract: </a:t>
            </a:r>
          </a:p>
          <a:p>
            <a:endParaRPr lang="en-US" dirty="0"/>
          </a:p>
          <a:p>
            <a:r>
              <a:rPr lang="en-US" dirty="0"/>
              <a:t>Parameters: </a:t>
            </a:r>
          </a:p>
          <a:p>
            <a:r>
              <a:rPr lang="en-US" dirty="0"/>
              <a:t>- State = state of customer address to choose regulator</a:t>
            </a:r>
          </a:p>
        </p:txBody>
      </p:sp>
    </p:spTree>
    <p:extLst>
      <p:ext uri="{BB962C8B-B14F-4D97-AF65-F5344CB8AC3E}">
        <p14:creationId xmlns:p14="http://schemas.microsoft.com/office/powerpoint/2010/main" val="159563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05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29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53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500" y="165100"/>
            <a:ext cx="8623300" cy="6134100"/>
            <a:chOff x="190500" y="165100"/>
            <a:chExt cx="10185400" cy="6134100"/>
          </a:xfrm>
        </p:grpSpPr>
        <p:sp>
          <p:nvSpPr>
            <p:cNvPr id="4" name="Rectangle 3"/>
            <p:cNvSpPr/>
            <p:nvPr/>
          </p:nvSpPr>
          <p:spPr>
            <a:xfrm>
              <a:off x="190500" y="165100"/>
              <a:ext cx="10185400" cy="6134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TX: Issue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9625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 E178 (issued)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5450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E178 (requested)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9625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450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89625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450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450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Time: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9625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Attachments: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66200" y="165100"/>
            <a:ext cx="303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Issuer: leasing</a:t>
            </a:r>
          </a:p>
          <a:p>
            <a:r>
              <a:rPr lang="en-US" dirty="0"/>
              <a:t>Parties: retailer, regulator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Contract: </a:t>
            </a:r>
          </a:p>
          <a:p>
            <a:endParaRPr lang="en-US" dirty="0"/>
          </a:p>
          <a:p>
            <a:r>
              <a:rPr lang="en-US" dirty="0"/>
              <a:t>Parameters: </a:t>
            </a:r>
          </a:p>
        </p:txBody>
      </p:sp>
    </p:spTree>
    <p:extLst>
      <p:ext uri="{BB962C8B-B14F-4D97-AF65-F5344CB8AC3E}">
        <p14:creationId xmlns:p14="http://schemas.microsoft.com/office/powerpoint/2010/main" val="232132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05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29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53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500" y="165100"/>
            <a:ext cx="8623300" cy="6134100"/>
            <a:chOff x="190500" y="165100"/>
            <a:chExt cx="10185400" cy="6134100"/>
          </a:xfrm>
        </p:grpSpPr>
        <p:sp>
          <p:nvSpPr>
            <p:cNvPr id="4" name="Rectangle 3"/>
            <p:cNvSpPr/>
            <p:nvPr/>
          </p:nvSpPr>
          <p:spPr>
            <a:xfrm>
              <a:off x="190500" y="165100"/>
              <a:ext cx="10185400" cy="6134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TX: Delete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9625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 none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5450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E178 (any status)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9625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450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89625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450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450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Time: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9625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Attachments: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66200" y="165100"/>
            <a:ext cx="303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Issuer: any</a:t>
            </a:r>
          </a:p>
          <a:p>
            <a:r>
              <a:rPr lang="en-US" dirty="0"/>
              <a:t>Parties: </a:t>
            </a:r>
            <a:r>
              <a:rPr lang="en-US" dirty="0" err="1"/>
              <a:t>n.a.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Contract: </a:t>
            </a:r>
          </a:p>
          <a:p>
            <a:endParaRPr lang="en-US" dirty="0"/>
          </a:p>
          <a:p>
            <a:r>
              <a:rPr lang="en-US" dirty="0"/>
              <a:t>Parameters: </a:t>
            </a:r>
          </a:p>
        </p:txBody>
      </p:sp>
    </p:spTree>
    <p:extLst>
      <p:ext uri="{BB962C8B-B14F-4D97-AF65-F5344CB8AC3E}">
        <p14:creationId xmlns:p14="http://schemas.microsoft.com/office/powerpoint/2010/main" val="31328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05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29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53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500" y="165100"/>
            <a:ext cx="8623300" cy="6134100"/>
            <a:chOff x="190500" y="165100"/>
            <a:chExt cx="10185400" cy="6134100"/>
          </a:xfrm>
        </p:grpSpPr>
        <p:sp>
          <p:nvSpPr>
            <p:cNvPr id="4" name="Rectangle 3"/>
            <p:cNvSpPr/>
            <p:nvPr/>
          </p:nvSpPr>
          <p:spPr>
            <a:xfrm>
              <a:off x="190500" y="165100"/>
              <a:ext cx="10185400" cy="6134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TX: Cancel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9625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 E178 (cancel)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5450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E178 (any status)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9625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450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89625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450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450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Time: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9625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Attachments: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66200" y="165100"/>
            <a:ext cx="303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Issuer: any</a:t>
            </a:r>
          </a:p>
          <a:p>
            <a:r>
              <a:rPr lang="en-US" dirty="0"/>
              <a:t>Parties: </a:t>
            </a:r>
            <a:r>
              <a:rPr lang="en-US" dirty="0" err="1"/>
              <a:t>n.a.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Contract: </a:t>
            </a:r>
          </a:p>
          <a:p>
            <a:endParaRPr lang="en-US" dirty="0"/>
          </a:p>
          <a:p>
            <a:r>
              <a:rPr lang="en-US" dirty="0"/>
              <a:t>Parameters: </a:t>
            </a:r>
          </a:p>
        </p:txBody>
      </p:sp>
    </p:spTree>
    <p:extLst>
      <p:ext uri="{BB962C8B-B14F-4D97-AF65-F5344CB8AC3E}">
        <p14:creationId xmlns:p14="http://schemas.microsoft.com/office/powerpoint/2010/main" val="414319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05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29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53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500" y="165100"/>
            <a:ext cx="8623300" cy="6134100"/>
            <a:chOff x="190500" y="165100"/>
            <a:chExt cx="10185400" cy="6134100"/>
          </a:xfrm>
        </p:grpSpPr>
        <p:sp>
          <p:nvSpPr>
            <p:cNvPr id="4" name="Rectangle 3"/>
            <p:cNvSpPr/>
            <p:nvPr/>
          </p:nvSpPr>
          <p:spPr>
            <a:xfrm>
              <a:off x="190500" y="165100"/>
              <a:ext cx="10185400" cy="6134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TX: x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9625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 x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5450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9625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450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89625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450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450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Time: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9625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Attachments: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66200" y="165100"/>
            <a:ext cx="303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Issuer: x</a:t>
            </a:r>
          </a:p>
          <a:p>
            <a:r>
              <a:rPr lang="en-US" dirty="0"/>
              <a:t>Parties: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Contract: </a:t>
            </a:r>
          </a:p>
          <a:p>
            <a:endParaRPr lang="en-US" dirty="0"/>
          </a:p>
          <a:p>
            <a:r>
              <a:rPr lang="en-US" dirty="0"/>
              <a:t>Parameters: </a:t>
            </a:r>
          </a:p>
        </p:txBody>
      </p:sp>
    </p:spTree>
    <p:extLst>
      <p:ext uri="{BB962C8B-B14F-4D97-AF65-F5344CB8AC3E}">
        <p14:creationId xmlns:p14="http://schemas.microsoft.com/office/powerpoint/2010/main" val="51208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330</Words>
  <Application>Microsoft Macintosh PowerPoint</Application>
  <PresentationFormat>Widescreen</PresentationFormat>
  <Paragraphs>136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Corda template</vt:lpstr>
      <vt:lpstr>State Transition Diagram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 Haenggi</dc:creator>
  <cp:lastModifiedBy>Lorenz Hänggi</cp:lastModifiedBy>
  <cp:revision>49</cp:revision>
  <dcterms:created xsi:type="dcterms:W3CDTF">2018-12-19T11:51:42Z</dcterms:created>
  <dcterms:modified xsi:type="dcterms:W3CDTF">2019-11-14T10:36:10Z</dcterms:modified>
</cp:coreProperties>
</file>