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Nunito"/>
      <p:regular r:id="rId13"/>
      <p:bold r:id="rId14"/>
      <p:italic r:id="rId15"/>
      <p:boldItalic r:id="rId16"/>
    </p:embeddedFont>
    <p:embeddedFont>
      <p:font typeface="Maven Pro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italic.fntdata"/><Relationship Id="rId14" Type="http://schemas.openxmlformats.org/officeDocument/2006/relationships/font" Target="fonts/Nunito-bold.fntdata"/><Relationship Id="rId17" Type="http://schemas.openxmlformats.org/officeDocument/2006/relationships/font" Target="fonts/MavenPro-regular.fntdata"/><Relationship Id="rId16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MavenPr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101a69269a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101a69269a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101a69269a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1101a69269a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101a69269a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1101a69269a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101a69269a_0_5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1101a69269a_0_5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101a69269a_0_5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1101a69269a_0_5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101a69269a_0_5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101a69269a_0_5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www.youtube.com/watch?v=fQoJZuBwrkU" TargetMode="External"/><Relationship Id="rId4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youtube.com/watch?v=fQoJZuBwrkU&amp;ab_channel=IGN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719550" y="716950"/>
            <a:ext cx="7704900" cy="10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200">
                <a:solidFill>
                  <a:srgbClr val="000000"/>
                </a:solidFill>
              </a:rPr>
              <a:t>Flappy Bird</a:t>
            </a:r>
            <a:endParaRPr sz="6200">
              <a:solidFill>
                <a:srgbClr val="000000"/>
              </a:solidFill>
            </a:endParaRPr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1345650" y="2244450"/>
            <a:ext cx="6452700" cy="78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3409">
                <a:solidFill>
                  <a:srgbClr val="000000"/>
                </a:solidFill>
              </a:rPr>
              <a:t>The Coding Cobbers</a:t>
            </a:r>
            <a:endParaRPr sz="1190">
              <a:solidFill>
                <a:srgbClr val="000000"/>
              </a:solidFill>
            </a:endParaRPr>
          </a:p>
        </p:txBody>
      </p:sp>
      <p:sp>
        <p:nvSpPr>
          <p:cNvPr id="279" name="Google Shape;279;p13"/>
          <p:cNvSpPr txBox="1"/>
          <p:nvPr/>
        </p:nvSpPr>
        <p:spPr>
          <a:xfrm>
            <a:off x="1532700" y="3034050"/>
            <a:ext cx="607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Matthew, Huy, Kai, Ben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OG Flappy Bird</a:t>
            </a:r>
            <a:endParaRPr/>
          </a:p>
        </p:txBody>
      </p:sp>
      <p:pic>
        <p:nvPicPr>
          <p:cNvPr descr="Brian and Jared &quot;tap to flap&quot; in this fun but frustrating mobile game." id="285" name="Google Shape;285;p14" title="Flappy Bird Gameplay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11450" y="1441125"/>
            <a:ext cx="4321100" cy="324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 of the Game</a:t>
            </a:r>
            <a:endParaRPr/>
          </a:p>
        </p:txBody>
      </p:sp>
      <p:sp>
        <p:nvSpPr>
          <p:cNvPr id="291" name="Google Shape;291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-Get as far as you can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-Don’t hit the pipes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-Try to have fun (very frustrating)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-Game gets harder as you go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92" name="Google Shape;29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1275" y="1597875"/>
            <a:ext cx="3485976" cy="261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Making the changes from the original</a:t>
            </a:r>
            <a:endParaRPr/>
          </a:p>
        </p:txBody>
      </p:sp>
      <p:sp>
        <p:nvSpPr>
          <p:cNvPr id="298" name="Google Shape;298;p16"/>
          <p:cNvSpPr txBox="1"/>
          <p:nvPr>
            <p:ph idx="1" type="body"/>
          </p:nvPr>
        </p:nvSpPr>
        <p:spPr>
          <a:xfrm>
            <a:off x="1303800" y="1990050"/>
            <a:ext cx="28377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-Being careful with graphics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-Copyright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-Maybe exploring different themes (different birds, underwater theme, ect.)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99" name="Google Shape;29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7525" y="1959900"/>
            <a:ext cx="4572000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Stages</a:t>
            </a:r>
            <a:endParaRPr/>
          </a:p>
        </p:txBody>
      </p:sp>
      <p:sp>
        <p:nvSpPr>
          <p:cNvPr id="305" name="Google Shape;305;p1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-Resources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-Planning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-Coding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-Debugging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-Presenting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06" name="Google Shape;30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3991" y="1580225"/>
            <a:ext cx="4515532" cy="254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Classes In the Code</a:t>
            </a:r>
            <a:endParaRPr/>
          </a:p>
        </p:txBody>
      </p:sp>
      <p:sp>
        <p:nvSpPr>
          <p:cNvPr id="312" name="Google Shape;312;p1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-Pipes, both top and bottom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-Bird, colors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-Movement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-Map, background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13" name="Google Shape;31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6774" y="1017750"/>
            <a:ext cx="1841225" cy="326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Sources Cited </a:t>
            </a:r>
            <a:endParaRPr/>
          </a:p>
        </p:txBody>
      </p:sp>
      <p:sp>
        <p:nvSpPr>
          <p:cNvPr id="319" name="Google Shape;319;p19"/>
          <p:cNvSpPr txBox="1"/>
          <p:nvPr>
            <p:ph idx="1" type="body"/>
          </p:nvPr>
        </p:nvSpPr>
        <p:spPr>
          <a:xfrm>
            <a:off x="1303800" y="198222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IGNentertainment. “Flappy Bird Gameplay.” </a:t>
            </a:r>
            <a:r>
              <a:rPr i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YouTube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YouTube, 31 Jan. 2014,     </a:t>
            </a:r>
            <a:r>
              <a:rPr lang="en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aaaa</a:t>
            </a:r>
            <a:r>
              <a:rPr lang="en" sz="1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https://www.youtube.com/watch?v=fQoJZuBwrkU&amp;ab_channel=IGN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Hobers, Matthew. “Java Flappy Bird Source Code · 32D13A8774E44A5A1EF4A008F74604B7B99C4FA8 · </a:t>
            </a:r>
            <a:r>
              <a:rPr lang="en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aaaa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Jam / Flappy.” </a:t>
            </a:r>
            <a:r>
              <a:rPr i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GitLab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2016, </a:t>
            </a:r>
            <a:r>
              <a:rPr lang="en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aaaa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https://gitlab.cas.mcmaster.ca/JAM/Flappy/-/tree/32d13a8774e44a5a1ef4a008f74604b7b99c4fa8/Java%2</a:t>
            </a:r>
            <a:r>
              <a:rPr lang="en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aaaa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0Flappy%20Bird%20Source%20Code.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