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01084-83D5-4A82-86C0-9E3BAFDE7549}" v="938" dt="2022-03-17T01:55:54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cobber's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Matthew, Huy, ben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427C-8E41-43F3-8AB6-DDFC0446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1BD9-A94D-458E-814A-CFC7A4AA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Flappy Bird</a:t>
            </a:r>
          </a:p>
        </p:txBody>
      </p:sp>
    </p:spTree>
    <p:extLst>
      <p:ext uri="{BB962C8B-B14F-4D97-AF65-F5344CB8AC3E}">
        <p14:creationId xmlns:p14="http://schemas.microsoft.com/office/powerpoint/2010/main" val="91592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6E67-B130-49E3-8834-B32F8045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A1F1-447F-4D8C-91A4-EADEDE4C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Broken Up Into 4</a:t>
            </a:r>
          </a:p>
          <a:p>
            <a:r>
              <a:rPr lang="en-US" dirty="0"/>
              <a:t>Each 4 Are Then Broken Up Into Sub-Milestones</a:t>
            </a:r>
          </a:p>
        </p:txBody>
      </p:sp>
    </p:spTree>
    <p:extLst>
      <p:ext uri="{BB962C8B-B14F-4D97-AF65-F5344CB8AC3E}">
        <p14:creationId xmlns:p14="http://schemas.microsoft.com/office/powerpoint/2010/main" val="265390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C52F-9C98-4D82-A81A-807AF5F2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gameplay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67E8-D491-4E06-B3A6-3A86CF25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4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Base Gameplay(Huy)</a:t>
            </a:r>
          </a:p>
          <a:p>
            <a:pPr lvl="1"/>
            <a:r>
              <a:rPr lang="en-US" dirty="0"/>
              <a:t>Creates Bird As Main Object</a:t>
            </a:r>
          </a:p>
          <a:p>
            <a:r>
              <a:rPr lang="en-US" dirty="0"/>
              <a:t>User Interaction(Ben)</a:t>
            </a:r>
          </a:p>
          <a:p>
            <a:pPr lvl="1"/>
            <a:r>
              <a:rPr lang="en-US" dirty="0"/>
              <a:t>Restart Button On Death</a:t>
            </a:r>
          </a:p>
          <a:p>
            <a:r>
              <a:rPr lang="en-US" dirty="0"/>
              <a:t>Moving Screen(Matthew)</a:t>
            </a:r>
          </a:p>
          <a:p>
            <a:pPr lvl="1"/>
            <a:r>
              <a:rPr lang="en-US" dirty="0"/>
              <a:t>Screen Moves As Bird Moves</a:t>
            </a:r>
          </a:p>
          <a:p>
            <a:r>
              <a:rPr lang="en-US" dirty="0"/>
              <a:t>Screen Resolution(Matthew)</a:t>
            </a:r>
          </a:p>
          <a:p>
            <a:pPr lvl="1"/>
            <a:r>
              <a:rPr lang="en-US" dirty="0"/>
              <a:t>Max Height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75EF-8997-4C88-9334-D7333846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4F27-7E9A-44C3-A7C2-AB4112DA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Obstacle Creation(Matthew)</a:t>
            </a:r>
          </a:p>
          <a:p>
            <a:pPr lvl="1"/>
            <a:r>
              <a:rPr lang="en-US" dirty="0"/>
              <a:t>Obstacle Is Created</a:t>
            </a:r>
          </a:p>
          <a:p>
            <a:r>
              <a:rPr lang="en-US" dirty="0"/>
              <a:t>Integration(Ben)</a:t>
            </a:r>
          </a:p>
          <a:p>
            <a:pPr lvl="1"/>
            <a:r>
              <a:rPr lang="en-US" dirty="0"/>
              <a:t>Obstacles Register As Death</a:t>
            </a:r>
          </a:p>
          <a:p>
            <a:r>
              <a:rPr lang="en-US" dirty="0"/>
              <a:t>Random Obstacle Height(Huy)</a:t>
            </a:r>
          </a:p>
          <a:p>
            <a:pPr lvl="1"/>
            <a:r>
              <a:rPr lang="en-US" dirty="0"/>
              <a:t>So There Is No Pattern</a:t>
            </a:r>
          </a:p>
        </p:txBody>
      </p:sp>
    </p:spTree>
    <p:extLst>
      <p:ext uri="{BB962C8B-B14F-4D97-AF65-F5344CB8AC3E}">
        <p14:creationId xmlns:p14="http://schemas.microsoft.com/office/powerpoint/2010/main" val="2722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4A0D-32D5-40AA-AFDE-864FB26B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4A10-C105-416D-826F-D19FE0CD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Bird &amp; Obstacle(Matthew)</a:t>
            </a:r>
          </a:p>
          <a:p>
            <a:pPr lvl="1"/>
            <a:r>
              <a:rPr lang="en-US" dirty="0"/>
              <a:t>Create Bird Graphic</a:t>
            </a:r>
          </a:p>
          <a:p>
            <a:pPr lvl="1"/>
            <a:r>
              <a:rPr lang="en-US" dirty="0"/>
              <a:t>Create Obstacle Graphic</a:t>
            </a:r>
          </a:p>
          <a:p>
            <a:r>
              <a:rPr lang="en-US" dirty="0"/>
              <a:t>Bird Noise(Huy)</a:t>
            </a:r>
          </a:p>
          <a:p>
            <a:pPr lvl="1"/>
            <a:r>
              <a:rPr lang="en-US" dirty="0"/>
              <a:t>Noise For Flight, Death, And Success</a:t>
            </a:r>
          </a:p>
          <a:p>
            <a:r>
              <a:rPr lang="en-US" dirty="0"/>
              <a:t>Background(Ben)</a:t>
            </a:r>
          </a:p>
          <a:p>
            <a:pPr lvl="1"/>
            <a:r>
              <a:rPr lang="en-US" dirty="0"/>
              <a:t>Create Pretty Background</a:t>
            </a:r>
          </a:p>
          <a:p>
            <a:pPr lvl="1"/>
            <a:r>
              <a:rPr lang="en-US" dirty="0"/>
              <a:t>Add Soft Music</a:t>
            </a:r>
          </a:p>
        </p:txBody>
      </p:sp>
    </p:spTree>
    <p:extLst>
      <p:ext uri="{BB962C8B-B14F-4D97-AF65-F5344CB8AC3E}">
        <p14:creationId xmlns:p14="http://schemas.microsoft.com/office/powerpoint/2010/main" val="107001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6EBF-AD0B-4AE2-89A7-EA9745D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CD02-3244-478D-8890-9AEC4ED3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IF THERE IS EXTRA TIME</a:t>
            </a:r>
          </a:p>
          <a:p>
            <a:r>
              <a:rPr lang="en-US" dirty="0"/>
              <a:t>Difficulty</a:t>
            </a:r>
          </a:p>
          <a:p>
            <a:pPr lvl="1"/>
            <a:r>
              <a:rPr lang="en-US" dirty="0"/>
              <a:t>Speed Sliders</a:t>
            </a:r>
          </a:p>
          <a:p>
            <a:pPr lvl="1"/>
            <a:r>
              <a:rPr lang="en-US" dirty="0"/>
              <a:t>Invert Height?</a:t>
            </a:r>
          </a:p>
          <a:p>
            <a:r>
              <a:rPr lang="en-US" dirty="0"/>
              <a:t>High Score </a:t>
            </a:r>
          </a:p>
          <a:p>
            <a:pPr lvl="1"/>
            <a:r>
              <a:rPr lang="en-US" dirty="0"/>
              <a:t>Tracker For High scores</a:t>
            </a:r>
          </a:p>
          <a:p>
            <a:r>
              <a:rPr lang="en-US" dirty="0"/>
              <a:t>Different Themes</a:t>
            </a:r>
          </a:p>
          <a:p>
            <a:pPr lvl="1"/>
            <a:r>
              <a:rPr lang="en-US" dirty="0"/>
              <a:t>Star Wars</a:t>
            </a:r>
          </a:p>
          <a:p>
            <a:pPr lvl="1"/>
            <a:r>
              <a:rPr lang="en-US" dirty="0"/>
              <a:t>Cobber Theme</a:t>
            </a:r>
          </a:p>
        </p:txBody>
      </p:sp>
    </p:spTree>
    <p:extLst>
      <p:ext uri="{BB962C8B-B14F-4D97-AF65-F5344CB8AC3E}">
        <p14:creationId xmlns:p14="http://schemas.microsoft.com/office/powerpoint/2010/main" val="418838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F596-1EBA-4A05-AABA-7BADA9C5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Simple Gannt chart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1E5AB79-53DF-4C9C-85E2-6F637977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12" y="2833865"/>
            <a:ext cx="10921999" cy="2210831"/>
          </a:xfrm>
        </p:spPr>
      </p:pic>
    </p:spTree>
    <p:extLst>
      <p:ext uri="{BB962C8B-B14F-4D97-AF65-F5344CB8AC3E}">
        <p14:creationId xmlns:p14="http://schemas.microsoft.com/office/powerpoint/2010/main" val="3322240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Coding cobber's</vt:lpstr>
      <vt:lpstr>Project reminder</vt:lpstr>
      <vt:lpstr>New Milestones</vt:lpstr>
      <vt:lpstr>Core gameplay milestone</vt:lpstr>
      <vt:lpstr>Difficulty Milestone</vt:lpstr>
      <vt:lpstr>Graphics milestone</vt:lpstr>
      <vt:lpstr>Extra Milestone</vt:lpstr>
      <vt:lpstr>Very Simple Gannt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170</cp:revision>
  <dcterms:created xsi:type="dcterms:W3CDTF">2022-03-16T21:58:46Z</dcterms:created>
  <dcterms:modified xsi:type="dcterms:W3CDTF">2022-03-17T01:55:55Z</dcterms:modified>
</cp:coreProperties>
</file>