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6" r:id="rId5"/>
    <p:sldId id="262" r:id="rId6"/>
    <p:sldId id="265"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EF0D18-E746-481B-96E7-6E775B0864F3}" v="1192" dt="2022-04-27T23:14:28.192"/>
    <p1510:client id="{AC4DB7C4-2CD3-4DC0-B0E9-831F5FA1162A}" v="564" dt="2022-04-28T02:33:17.900"/>
    <p1510:client id="{EE611919-3898-BE45-DB9A-73753B164A44}" v="348" dt="2022-04-28T20:10:46.653"/>
    <p1510:client id="{FE48DD82-51CC-4521-8FED-7597FEE8F946}" v="4" dt="2022-04-27T23:39:35.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ie Mueller" userId="S::amuelle4@cord.edu::011ceeca-8f9c-4bff-b9f8-3e514ac3c4e3" providerId="AD" clId="Web-{AC4DB7C4-2CD3-4DC0-B0E9-831F5FA1162A}"/>
    <pc:docChg chg="addSld modSld">
      <pc:chgData name="Abbie Mueller" userId="S::amuelle4@cord.edu::011ceeca-8f9c-4bff-b9f8-3e514ac3c4e3" providerId="AD" clId="Web-{AC4DB7C4-2CD3-4DC0-B0E9-831F5FA1162A}" dt="2022-04-28T02:33:17.900" v="553" actId="20577"/>
      <pc:docMkLst>
        <pc:docMk/>
      </pc:docMkLst>
      <pc:sldChg chg="modSp">
        <pc:chgData name="Abbie Mueller" userId="S::amuelle4@cord.edu::011ceeca-8f9c-4bff-b9f8-3e514ac3c4e3" providerId="AD" clId="Web-{AC4DB7C4-2CD3-4DC0-B0E9-831F5FA1162A}" dt="2022-04-28T02:24:41.924" v="352" actId="20577"/>
        <pc:sldMkLst>
          <pc:docMk/>
          <pc:sldMk cId="109857222" sldId="256"/>
        </pc:sldMkLst>
        <pc:spChg chg="mod">
          <ac:chgData name="Abbie Mueller" userId="S::amuelle4@cord.edu::011ceeca-8f9c-4bff-b9f8-3e514ac3c4e3" providerId="AD" clId="Web-{AC4DB7C4-2CD3-4DC0-B0E9-831F5FA1162A}" dt="2022-04-28T02:22:56.126" v="298" actId="20577"/>
          <ac:spMkLst>
            <pc:docMk/>
            <pc:sldMk cId="109857222" sldId="256"/>
            <ac:spMk id="2" creationId="{00000000-0000-0000-0000-000000000000}"/>
          </ac:spMkLst>
        </pc:spChg>
        <pc:spChg chg="mod">
          <ac:chgData name="Abbie Mueller" userId="S::amuelle4@cord.edu::011ceeca-8f9c-4bff-b9f8-3e514ac3c4e3" providerId="AD" clId="Web-{AC4DB7C4-2CD3-4DC0-B0E9-831F5FA1162A}" dt="2022-04-28T02:24:41.924" v="352" actId="20577"/>
          <ac:spMkLst>
            <pc:docMk/>
            <pc:sldMk cId="109857222" sldId="256"/>
            <ac:spMk id="3" creationId="{00000000-0000-0000-0000-000000000000}"/>
          </ac:spMkLst>
        </pc:spChg>
      </pc:sldChg>
      <pc:sldChg chg="modSp">
        <pc:chgData name="Abbie Mueller" userId="S::amuelle4@cord.edu::011ceeca-8f9c-4bff-b9f8-3e514ac3c4e3" providerId="AD" clId="Web-{AC4DB7C4-2CD3-4DC0-B0E9-831F5FA1162A}" dt="2022-04-28T02:23:42.111" v="300" actId="20577"/>
        <pc:sldMkLst>
          <pc:docMk/>
          <pc:sldMk cId="1756829607" sldId="257"/>
        </pc:sldMkLst>
        <pc:spChg chg="mod">
          <ac:chgData name="Abbie Mueller" userId="S::amuelle4@cord.edu::011ceeca-8f9c-4bff-b9f8-3e514ac3c4e3" providerId="AD" clId="Web-{AC4DB7C4-2CD3-4DC0-B0E9-831F5FA1162A}" dt="2022-04-28T02:23:42.111" v="300" actId="20577"/>
          <ac:spMkLst>
            <pc:docMk/>
            <pc:sldMk cId="1756829607" sldId="257"/>
            <ac:spMk id="3" creationId="{3D8FC8F9-4B28-1CBA-3B80-02C04CE93C43}"/>
          </ac:spMkLst>
        </pc:spChg>
      </pc:sldChg>
      <pc:sldChg chg="modSp">
        <pc:chgData name="Abbie Mueller" userId="S::amuelle4@cord.edu::011ceeca-8f9c-4bff-b9f8-3e514ac3c4e3" providerId="AD" clId="Web-{AC4DB7C4-2CD3-4DC0-B0E9-831F5FA1162A}" dt="2022-04-28T02:29:29.319" v="417" actId="20577"/>
        <pc:sldMkLst>
          <pc:docMk/>
          <pc:sldMk cId="34133103" sldId="262"/>
        </pc:sldMkLst>
        <pc:spChg chg="mod">
          <ac:chgData name="Abbie Mueller" userId="S::amuelle4@cord.edu::011ceeca-8f9c-4bff-b9f8-3e514ac3c4e3" providerId="AD" clId="Web-{AC4DB7C4-2CD3-4DC0-B0E9-831F5FA1162A}" dt="2022-04-28T02:29:29.319" v="417" actId="20577"/>
          <ac:spMkLst>
            <pc:docMk/>
            <pc:sldMk cId="34133103" sldId="262"/>
            <ac:spMk id="3" creationId="{9C3CAB99-B244-BE76-BA32-6059FC5F454A}"/>
          </ac:spMkLst>
        </pc:spChg>
      </pc:sldChg>
      <pc:sldChg chg="modSp">
        <pc:chgData name="Abbie Mueller" userId="S::amuelle4@cord.edu::011ceeca-8f9c-4bff-b9f8-3e514ac3c4e3" providerId="AD" clId="Web-{AC4DB7C4-2CD3-4DC0-B0E9-831F5FA1162A}" dt="2022-04-28T02:22:43.313" v="292" actId="20577"/>
        <pc:sldMkLst>
          <pc:docMk/>
          <pc:sldMk cId="2867535232" sldId="263"/>
        </pc:sldMkLst>
        <pc:spChg chg="mod">
          <ac:chgData name="Abbie Mueller" userId="S::amuelle4@cord.edu::011ceeca-8f9c-4bff-b9f8-3e514ac3c4e3" providerId="AD" clId="Web-{AC4DB7C4-2CD3-4DC0-B0E9-831F5FA1162A}" dt="2022-04-28T02:22:43.313" v="292" actId="20577"/>
          <ac:spMkLst>
            <pc:docMk/>
            <pc:sldMk cId="2867535232" sldId="263"/>
            <ac:spMk id="3" creationId="{E14B5296-CA3A-1E03-0D0C-8F8FB9ACC5DB}"/>
          </ac:spMkLst>
        </pc:spChg>
      </pc:sldChg>
      <pc:sldChg chg="modSp">
        <pc:chgData name="Abbie Mueller" userId="S::amuelle4@cord.edu::011ceeca-8f9c-4bff-b9f8-3e514ac3c4e3" providerId="AD" clId="Web-{AC4DB7C4-2CD3-4DC0-B0E9-831F5FA1162A}" dt="2022-04-28T02:20:00.249" v="97" actId="20577"/>
        <pc:sldMkLst>
          <pc:docMk/>
          <pc:sldMk cId="1897673251" sldId="264"/>
        </pc:sldMkLst>
        <pc:spChg chg="mod">
          <ac:chgData name="Abbie Mueller" userId="S::amuelle4@cord.edu::011ceeca-8f9c-4bff-b9f8-3e514ac3c4e3" providerId="AD" clId="Web-{AC4DB7C4-2CD3-4DC0-B0E9-831F5FA1162A}" dt="2022-04-28T02:20:00.249" v="97" actId="20577"/>
          <ac:spMkLst>
            <pc:docMk/>
            <pc:sldMk cId="1897673251" sldId="264"/>
            <ac:spMk id="3" creationId="{CEB28F95-2196-F0F2-F5F4-58A61D6DF1C5}"/>
          </ac:spMkLst>
        </pc:spChg>
      </pc:sldChg>
      <pc:sldChg chg="modSp new">
        <pc:chgData name="Abbie Mueller" userId="S::amuelle4@cord.edu::011ceeca-8f9c-4bff-b9f8-3e514ac3c4e3" providerId="AD" clId="Web-{AC4DB7C4-2CD3-4DC0-B0E9-831F5FA1162A}" dt="2022-04-28T02:32:45.899" v="475" actId="20577"/>
        <pc:sldMkLst>
          <pc:docMk/>
          <pc:sldMk cId="1832846310" sldId="265"/>
        </pc:sldMkLst>
        <pc:spChg chg="mod">
          <ac:chgData name="Abbie Mueller" userId="S::amuelle4@cord.edu::011ceeca-8f9c-4bff-b9f8-3e514ac3c4e3" providerId="AD" clId="Web-{AC4DB7C4-2CD3-4DC0-B0E9-831F5FA1162A}" dt="2022-04-28T02:31:49.305" v="425" actId="20577"/>
          <ac:spMkLst>
            <pc:docMk/>
            <pc:sldMk cId="1832846310" sldId="265"/>
            <ac:spMk id="2" creationId="{7118E628-45CC-2506-2F13-2760AA710F8B}"/>
          </ac:spMkLst>
        </pc:spChg>
        <pc:spChg chg="mod">
          <ac:chgData name="Abbie Mueller" userId="S::amuelle4@cord.edu::011ceeca-8f9c-4bff-b9f8-3e514ac3c4e3" providerId="AD" clId="Web-{AC4DB7C4-2CD3-4DC0-B0E9-831F5FA1162A}" dt="2022-04-28T02:32:45.899" v="475" actId="20577"/>
          <ac:spMkLst>
            <pc:docMk/>
            <pc:sldMk cId="1832846310" sldId="265"/>
            <ac:spMk id="3" creationId="{1E264FBF-C0F1-20DD-0D6A-1FFF91A56FE8}"/>
          </ac:spMkLst>
        </pc:spChg>
      </pc:sldChg>
      <pc:sldChg chg="modSp new">
        <pc:chgData name="Abbie Mueller" userId="S::amuelle4@cord.edu::011ceeca-8f9c-4bff-b9f8-3e514ac3c4e3" providerId="AD" clId="Web-{AC4DB7C4-2CD3-4DC0-B0E9-831F5FA1162A}" dt="2022-04-28T02:33:17.900" v="553" actId="20577"/>
        <pc:sldMkLst>
          <pc:docMk/>
          <pc:sldMk cId="4027137752" sldId="266"/>
        </pc:sldMkLst>
        <pc:spChg chg="mod">
          <ac:chgData name="Abbie Mueller" userId="S::amuelle4@cord.edu::011ceeca-8f9c-4bff-b9f8-3e514ac3c4e3" providerId="AD" clId="Web-{AC4DB7C4-2CD3-4DC0-B0E9-831F5FA1162A}" dt="2022-04-28T02:32:53.493" v="478" actId="20577"/>
          <ac:spMkLst>
            <pc:docMk/>
            <pc:sldMk cId="4027137752" sldId="266"/>
            <ac:spMk id="2" creationId="{8E3417AC-5149-1E59-AD67-7C847BEFEEDF}"/>
          </ac:spMkLst>
        </pc:spChg>
        <pc:spChg chg="mod">
          <ac:chgData name="Abbie Mueller" userId="S::amuelle4@cord.edu::011ceeca-8f9c-4bff-b9f8-3e514ac3c4e3" providerId="AD" clId="Web-{AC4DB7C4-2CD3-4DC0-B0E9-831F5FA1162A}" dt="2022-04-28T02:33:17.900" v="553" actId="20577"/>
          <ac:spMkLst>
            <pc:docMk/>
            <pc:sldMk cId="4027137752" sldId="266"/>
            <ac:spMk id="3" creationId="{33799CD9-F71B-E7E0-8426-F22A8F401646}"/>
          </ac:spMkLst>
        </pc:spChg>
      </pc:sldChg>
    </pc:docChg>
  </pc:docChgLst>
  <pc:docChgLst>
    <pc:chgData name="Abbie Mueller" userId="S::amuelle4@cord.edu::011ceeca-8f9c-4bff-b9f8-3e514ac3c4e3" providerId="AD" clId="Web-{EE611919-3898-BE45-DB9A-73753B164A44}"/>
    <pc:docChg chg="modSld">
      <pc:chgData name="Abbie Mueller" userId="S::amuelle4@cord.edu::011ceeca-8f9c-4bff-b9f8-3e514ac3c4e3" providerId="AD" clId="Web-{EE611919-3898-BE45-DB9A-73753B164A44}" dt="2022-04-28T20:08:50.167" v="337" actId="20577"/>
      <pc:docMkLst>
        <pc:docMk/>
      </pc:docMkLst>
      <pc:sldChg chg="modSp">
        <pc:chgData name="Abbie Mueller" userId="S::amuelle4@cord.edu::011ceeca-8f9c-4bff-b9f8-3e514ac3c4e3" providerId="AD" clId="Web-{EE611919-3898-BE45-DB9A-73753B164A44}" dt="2022-04-28T19:31:33.547" v="234" actId="20577"/>
        <pc:sldMkLst>
          <pc:docMk/>
          <pc:sldMk cId="1756829607" sldId="257"/>
        </pc:sldMkLst>
        <pc:spChg chg="mod">
          <ac:chgData name="Abbie Mueller" userId="S::amuelle4@cord.edu::011ceeca-8f9c-4bff-b9f8-3e514ac3c4e3" providerId="AD" clId="Web-{EE611919-3898-BE45-DB9A-73753B164A44}" dt="2022-04-28T19:31:33.547" v="234" actId="20577"/>
          <ac:spMkLst>
            <pc:docMk/>
            <pc:sldMk cId="1756829607" sldId="257"/>
            <ac:spMk id="3" creationId="{3D8FC8F9-4B28-1CBA-3B80-02C04CE93C43}"/>
          </ac:spMkLst>
        </pc:spChg>
      </pc:sldChg>
      <pc:sldChg chg="modSp">
        <pc:chgData name="Abbie Mueller" userId="S::amuelle4@cord.edu::011ceeca-8f9c-4bff-b9f8-3e514ac3c4e3" providerId="AD" clId="Web-{EE611919-3898-BE45-DB9A-73753B164A44}" dt="2022-04-28T19:33:05.111" v="273" actId="20577"/>
        <pc:sldMkLst>
          <pc:docMk/>
          <pc:sldMk cId="34133103" sldId="262"/>
        </pc:sldMkLst>
        <pc:spChg chg="mod">
          <ac:chgData name="Abbie Mueller" userId="S::amuelle4@cord.edu::011ceeca-8f9c-4bff-b9f8-3e514ac3c4e3" providerId="AD" clId="Web-{EE611919-3898-BE45-DB9A-73753B164A44}" dt="2022-04-28T19:33:05.111" v="273" actId="20577"/>
          <ac:spMkLst>
            <pc:docMk/>
            <pc:sldMk cId="34133103" sldId="262"/>
            <ac:spMk id="3" creationId="{9C3CAB99-B244-BE76-BA32-6059FC5F454A}"/>
          </ac:spMkLst>
        </pc:spChg>
      </pc:sldChg>
      <pc:sldChg chg="modSp">
        <pc:chgData name="Abbie Mueller" userId="S::amuelle4@cord.edu::011ceeca-8f9c-4bff-b9f8-3e514ac3c4e3" providerId="AD" clId="Web-{EE611919-3898-BE45-DB9A-73753B164A44}" dt="2022-04-28T18:48:43.001" v="185" actId="20577"/>
        <pc:sldMkLst>
          <pc:docMk/>
          <pc:sldMk cId="2867535232" sldId="263"/>
        </pc:sldMkLst>
        <pc:spChg chg="mod">
          <ac:chgData name="Abbie Mueller" userId="S::amuelle4@cord.edu::011ceeca-8f9c-4bff-b9f8-3e514ac3c4e3" providerId="AD" clId="Web-{EE611919-3898-BE45-DB9A-73753B164A44}" dt="2022-04-28T18:48:43.001" v="185" actId="20577"/>
          <ac:spMkLst>
            <pc:docMk/>
            <pc:sldMk cId="2867535232" sldId="263"/>
            <ac:spMk id="3" creationId="{E14B5296-CA3A-1E03-0D0C-8F8FB9ACC5DB}"/>
          </ac:spMkLst>
        </pc:spChg>
      </pc:sldChg>
      <pc:sldChg chg="modSp">
        <pc:chgData name="Abbie Mueller" userId="S::amuelle4@cord.edu::011ceeca-8f9c-4bff-b9f8-3e514ac3c4e3" providerId="AD" clId="Web-{EE611919-3898-BE45-DB9A-73753B164A44}" dt="2022-04-28T19:32:22.345" v="258" actId="20577"/>
        <pc:sldMkLst>
          <pc:docMk/>
          <pc:sldMk cId="1897673251" sldId="264"/>
        </pc:sldMkLst>
        <pc:spChg chg="mod">
          <ac:chgData name="Abbie Mueller" userId="S::amuelle4@cord.edu::011ceeca-8f9c-4bff-b9f8-3e514ac3c4e3" providerId="AD" clId="Web-{EE611919-3898-BE45-DB9A-73753B164A44}" dt="2022-04-28T19:32:22.345" v="258" actId="20577"/>
          <ac:spMkLst>
            <pc:docMk/>
            <pc:sldMk cId="1897673251" sldId="264"/>
            <ac:spMk id="3" creationId="{CEB28F95-2196-F0F2-F5F4-58A61D6DF1C5}"/>
          </ac:spMkLst>
        </pc:spChg>
      </pc:sldChg>
      <pc:sldChg chg="modSp">
        <pc:chgData name="Abbie Mueller" userId="S::amuelle4@cord.edu::011ceeca-8f9c-4bff-b9f8-3e514ac3c4e3" providerId="AD" clId="Web-{EE611919-3898-BE45-DB9A-73753B164A44}" dt="2022-04-28T20:08:50.167" v="337" actId="20577"/>
        <pc:sldMkLst>
          <pc:docMk/>
          <pc:sldMk cId="1832846310" sldId="265"/>
        </pc:sldMkLst>
        <pc:spChg chg="mod">
          <ac:chgData name="Abbie Mueller" userId="S::amuelle4@cord.edu::011ceeca-8f9c-4bff-b9f8-3e514ac3c4e3" providerId="AD" clId="Web-{EE611919-3898-BE45-DB9A-73753B164A44}" dt="2022-04-28T20:08:50.167" v="337" actId="20577"/>
          <ac:spMkLst>
            <pc:docMk/>
            <pc:sldMk cId="1832846310" sldId="265"/>
            <ac:spMk id="3" creationId="{1E264FBF-C0F1-20DD-0D6A-1FFF91A56FE8}"/>
          </ac:spMkLst>
        </pc:spChg>
      </pc:sldChg>
      <pc:sldChg chg="modSp">
        <pc:chgData name="Abbie Mueller" userId="S::amuelle4@cord.edu::011ceeca-8f9c-4bff-b9f8-3e514ac3c4e3" providerId="AD" clId="Web-{EE611919-3898-BE45-DB9A-73753B164A44}" dt="2022-04-28T19:32:47.236" v="271" actId="20577"/>
        <pc:sldMkLst>
          <pc:docMk/>
          <pc:sldMk cId="4027137752" sldId="266"/>
        </pc:sldMkLst>
        <pc:spChg chg="mod">
          <ac:chgData name="Abbie Mueller" userId="S::amuelle4@cord.edu::011ceeca-8f9c-4bff-b9f8-3e514ac3c4e3" providerId="AD" clId="Web-{EE611919-3898-BE45-DB9A-73753B164A44}" dt="2022-04-28T19:32:47.236" v="271" actId="20577"/>
          <ac:spMkLst>
            <pc:docMk/>
            <pc:sldMk cId="4027137752" sldId="266"/>
            <ac:spMk id="3" creationId="{33799CD9-F71B-E7E0-8426-F22A8F4016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301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795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7551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5251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2435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3537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51131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601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795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009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64991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017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2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868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33081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442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2629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SELF-CHECKOUT PROJECT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MAY WE SUCCEED</a:t>
            </a:r>
          </a:p>
          <a:p>
            <a:r>
              <a:rPr lang="en-US" dirty="0">
                <a:cs typeface="Calibri"/>
              </a:rPr>
              <a:t>Akua, Abigail, and Zack</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1F38-3CF7-7B5B-9933-431C5A6A0D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D8FC8F9-4B28-1CBA-3B80-02C04CE93C43}"/>
              </a:ext>
            </a:extLst>
          </p:cNvPr>
          <p:cNvSpPr>
            <a:spLocks noGrp="1"/>
          </p:cNvSpPr>
          <p:nvPr>
            <p:ph idx="1"/>
          </p:nvPr>
        </p:nvSpPr>
        <p:spPr/>
        <p:txBody>
          <a:bodyPr vert="horz" lIns="91440" tIns="45720" rIns="91440" bIns="45720" rtlCol="0" anchor="t">
            <a:normAutofit/>
          </a:bodyPr>
          <a:lstStyle/>
          <a:p>
            <a:r>
              <a:rPr lang="en-US" dirty="0"/>
              <a:t>Our project is a simple self-checkout program that has been created to help customers purchase items available at our mini shop.</a:t>
            </a:r>
          </a:p>
          <a:p>
            <a:r>
              <a:rPr lang="en-US" dirty="0"/>
              <a:t>Items displayed need to be selected before the customer sees the price. </a:t>
            </a:r>
          </a:p>
          <a:p>
            <a:r>
              <a:rPr lang="en-US" dirty="0"/>
              <a:t>Customers are allowed to decide to go ahead with their payment or decline.</a:t>
            </a:r>
          </a:p>
          <a:p>
            <a:r>
              <a:rPr lang="en-US" dirty="0"/>
              <a:t>Self-Checkout only accepts Cash. </a:t>
            </a:r>
          </a:p>
          <a:p>
            <a:r>
              <a:rPr lang="en-US" dirty="0"/>
              <a:t>We used </a:t>
            </a:r>
            <a:r>
              <a:rPr lang="en-US" dirty="0" err="1"/>
              <a:t>JFrames</a:t>
            </a:r>
            <a:r>
              <a:rPr lang="en-US" dirty="0"/>
              <a:t>, </a:t>
            </a:r>
            <a:r>
              <a:rPr lang="en-US" dirty="0" err="1"/>
              <a:t>JButtons</a:t>
            </a:r>
            <a:r>
              <a:rPr lang="en-US" dirty="0"/>
              <a:t>, and </a:t>
            </a:r>
            <a:r>
              <a:rPr lang="en-US" dirty="0" err="1"/>
              <a:t>JPanels</a:t>
            </a:r>
          </a:p>
        </p:txBody>
      </p:sp>
    </p:spTree>
    <p:extLst>
      <p:ext uri="{BB962C8B-B14F-4D97-AF65-F5344CB8AC3E}">
        <p14:creationId xmlns:p14="http://schemas.microsoft.com/office/powerpoint/2010/main" val="175682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39CC-4B2F-875D-410A-93AB9B2EA266}"/>
              </a:ext>
            </a:extLst>
          </p:cNvPr>
          <p:cNvSpPr>
            <a:spLocks noGrp="1"/>
          </p:cNvSpPr>
          <p:nvPr>
            <p:ph type="title"/>
          </p:nvPr>
        </p:nvSpPr>
        <p:spPr/>
        <p:txBody>
          <a:bodyPr/>
          <a:lstStyle/>
          <a:p>
            <a:r>
              <a:rPr lang="en-US" dirty="0"/>
              <a:t>Work Done So Far</a:t>
            </a:r>
          </a:p>
        </p:txBody>
      </p:sp>
      <p:sp>
        <p:nvSpPr>
          <p:cNvPr id="3" name="Content Placeholder 2">
            <a:extLst>
              <a:ext uri="{FF2B5EF4-FFF2-40B4-BE49-F238E27FC236}">
                <a16:creationId xmlns:a16="http://schemas.microsoft.com/office/drawing/2014/main" id="{CEB28F95-2196-F0F2-F5F4-58A61D6DF1C5}"/>
              </a:ext>
            </a:extLst>
          </p:cNvPr>
          <p:cNvSpPr>
            <a:spLocks noGrp="1"/>
          </p:cNvSpPr>
          <p:nvPr>
            <p:ph idx="1"/>
          </p:nvPr>
        </p:nvSpPr>
        <p:spPr/>
        <p:txBody>
          <a:bodyPr vert="horz" lIns="91440" tIns="45720" rIns="91440" bIns="45720" rtlCol="0" anchor="t">
            <a:normAutofit/>
          </a:bodyPr>
          <a:lstStyle/>
          <a:p>
            <a:r>
              <a:rPr lang="en-US" dirty="0"/>
              <a:t>We started by creating the various classes</a:t>
            </a:r>
          </a:p>
          <a:p>
            <a:r>
              <a:rPr lang="en-US" dirty="0"/>
              <a:t>Appropriate getters and setters were initialized</a:t>
            </a:r>
          </a:p>
          <a:p>
            <a:r>
              <a:rPr lang="en-US" dirty="0">
                <a:ea typeface="+mn-lt"/>
                <a:cs typeface="+mn-lt"/>
              </a:rPr>
              <a:t>Our Screens were created (</a:t>
            </a:r>
            <a:r>
              <a:rPr lang="en-US" dirty="0" err="1">
                <a:ea typeface="+mn-lt"/>
                <a:cs typeface="+mn-lt"/>
              </a:rPr>
              <a:t>JFrames</a:t>
            </a:r>
            <a:r>
              <a:rPr lang="en-US" dirty="0">
                <a:ea typeface="+mn-lt"/>
                <a:cs typeface="+mn-lt"/>
              </a:rPr>
              <a:t>, Panels...)</a:t>
            </a:r>
            <a:endParaRPr lang="en-US" dirty="0"/>
          </a:p>
          <a:p>
            <a:pPr lvl="1"/>
            <a:r>
              <a:rPr lang="en-US" dirty="0"/>
              <a:t>Main screen with list of purchasable items, list of selected items, button to continue forward (and pay), and total price</a:t>
            </a:r>
          </a:p>
          <a:p>
            <a:pPr lvl="1"/>
            <a:r>
              <a:rPr lang="en-US" dirty="0"/>
              <a:t>Second screen that asks for user input of cash amount</a:t>
            </a:r>
          </a:p>
          <a:p>
            <a:r>
              <a:rPr lang="en-US" dirty="0"/>
              <a:t>We figured out how to take the cash input, and compare that with the total</a:t>
            </a:r>
          </a:p>
          <a:p>
            <a:endParaRPr lang="en-US" dirty="0"/>
          </a:p>
          <a:p>
            <a:endParaRPr lang="en-US" dirty="0"/>
          </a:p>
        </p:txBody>
      </p:sp>
    </p:spTree>
    <p:extLst>
      <p:ext uri="{BB962C8B-B14F-4D97-AF65-F5344CB8AC3E}">
        <p14:creationId xmlns:p14="http://schemas.microsoft.com/office/powerpoint/2010/main" val="189767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7AC-5149-1E59-AD67-7C847BEFEEDF}"/>
              </a:ext>
            </a:extLst>
          </p:cNvPr>
          <p:cNvSpPr>
            <a:spLocks noGrp="1"/>
          </p:cNvSpPr>
          <p:nvPr>
            <p:ph type="title"/>
          </p:nvPr>
        </p:nvSpPr>
        <p:spPr/>
        <p:txBody>
          <a:bodyPr/>
          <a:lstStyle/>
          <a:p>
            <a:r>
              <a:rPr lang="en-US" dirty="0"/>
              <a:t>What has gone well</a:t>
            </a:r>
          </a:p>
        </p:txBody>
      </p:sp>
      <p:sp>
        <p:nvSpPr>
          <p:cNvPr id="3" name="Content Placeholder 2">
            <a:extLst>
              <a:ext uri="{FF2B5EF4-FFF2-40B4-BE49-F238E27FC236}">
                <a16:creationId xmlns:a16="http://schemas.microsoft.com/office/drawing/2014/main" id="{33799CD9-F71B-E7E0-8426-F22A8F401646}"/>
              </a:ext>
            </a:extLst>
          </p:cNvPr>
          <p:cNvSpPr>
            <a:spLocks noGrp="1"/>
          </p:cNvSpPr>
          <p:nvPr>
            <p:ph idx="1"/>
          </p:nvPr>
        </p:nvSpPr>
        <p:spPr/>
        <p:txBody>
          <a:bodyPr vert="horz" lIns="91440" tIns="45720" rIns="91440" bIns="45720" rtlCol="0" anchor="t">
            <a:normAutofit/>
          </a:bodyPr>
          <a:lstStyle/>
          <a:p>
            <a:r>
              <a:rPr lang="en-US" dirty="0"/>
              <a:t>Most of the project was completed</a:t>
            </a:r>
          </a:p>
          <a:p>
            <a:r>
              <a:rPr lang="en-US" dirty="0"/>
              <a:t>Lots of help from the tutors</a:t>
            </a:r>
          </a:p>
          <a:p>
            <a:r>
              <a:rPr lang="en-US" dirty="0"/>
              <a:t>Finally figured out how to call the total and compare it with the </a:t>
            </a:r>
            <a:r>
              <a:rPr lang="en-US" dirty="0" err="1"/>
              <a:t>inputed</a:t>
            </a:r>
            <a:r>
              <a:rPr lang="en-US" dirty="0"/>
              <a:t> price in the </a:t>
            </a:r>
            <a:r>
              <a:rPr lang="en-US" dirty="0" err="1"/>
              <a:t>JLabel</a:t>
            </a:r>
          </a:p>
          <a:p>
            <a:r>
              <a:rPr lang="en-US" dirty="0"/>
              <a:t>The planning phase went well</a:t>
            </a:r>
          </a:p>
        </p:txBody>
      </p:sp>
    </p:spTree>
    <p:extLst>
      <p:ext uri="{BB962C8B-B14F-4D97-AF65-F5344CB8AC3E}">
        <p14:creationId xmlns:p14="http://schemas.microsoft.com/office/powerpoint/2010/main" val="402713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807C-BB9C-2393-80A1-103B080B577B}"/>
              </a:ext>
            </a:extLst>
          </p:cNvPr>
          <p:cNvSpPr>
            <a:spLocks noGrp="1"/>
          </p:cNvSpPr>
          <p:nvPr>
            <p:ph type="title"/>
          </p:nvPr>
        </p:nvSpPr>
        <p:spPr/>
        <p:txBody>
          <a:bodyPr/>
          <a:lstStyle/>
          <a:p>
            <a:r>
              <a:rPr lang="en-US" dirty="0"/>
              <a:t>DIFFICULTIES</a:t>
            </a:r>
          </a:p>
        </p:txBody>
      </p:sp>
      <p:sp>
        <p:nvSpPr>
          <p:cNvPr id="3" name="Content Placeholder 2">
            <a:extLst>
              <a:ext uri="{FF2B5EF4-FFF2-40B4-BE49-F238E27FC236}">
                <a16:creationId xmlns:a16="http://schemas.microsoft.com/office/drawing/2014/main" id="{9C3CAB99-B244-BE76-BA32-6059FC5F454A}"/>
              </a:ext>
            </a:extLst>
          </p:cNvPr>
          <p:cNvSpPr>
            <a:spLocks noGrp="1"/>
          </p:cNvSpPr>
          <p:nvPr>
            <p:ph idx="1"/>
          </p:nvPr>
        </p:nvSpPr>
        <p:spPr/>
        <p:txBody>
          <a:bodyPr vert="horz" lIns="91440" tIns="45720" rIns="91440" bIns="45720" rtlCol="0" anchor="t">
            <a:normAutofit lnSpcReduction="10000"/>
          </a:bodyPr>
          <a:lstStyle/>
          <a:p>
            <a:r>
              <a:rPr lang="en-US" dirty="0"/>
              <a:t>The main  issues we hard were with setting up the </a:t>
            </a:r>
            <a:r>
              <a:rPr lang="en-US" dirty="0" err="1"/>
              <a:t>JFrames</a:t>
            </a:r>
            <a:r>
              <a:rPr lang="en-US" dirty="0"/>
              <a:t>.</a:t>
            </a:r>
          </a:p>
          <a:p>
            <a:pPr lvl="1"/>
            <a:r>
              <a:rPr lang="en-US" dirty="0"/>
              <a:t>As well as familiarity with the </a:t>
            </a:r>
            <a:r>
              <a:rPr lang="en-US" dirty="0" err="1"/>
              <a:t>JFrame</a:t>
            </a:r>
            <a:r>
              <a:rPr lang="en-US" dirty="0"/>
              <a:t> library</a:t>
            </a:r>
          </a:p>
          <a:p>
            <a:r>
              <a:rPr lang="en-US" dirty="0"/>
              <a:t>We also found it difficult to prevent the prices from overlapping.</a:t>
            </a:r>
          </a:p>
          <a:p>
            <a:r>
              <a:rPr lang="en-US" dirty="0"/>
              <a:t>We also had issues with the pay button. It kept on freezing the program.</a:t>
            </a:r>
          </a:p>
          <a:p>
            <a:r>
              <a:rPr lang="en-US" dirty="0">
                <a:ea typeface="+mn-lt"/>
                <a:cs typeface="+mn-lt"/>
              </a:rPr>
              <a:t>We also had issues setting up the project because we were confused on the classes that were needed.</a:t>
            </a:r>
          </a:p>
          <a:p>
            <a:r>
              <a:rPr lang="en-US" dirty="0"/>
              <a:t>THE END OF THE PROJECT: taking the amount, and comparing it with the </a:t>
            </a:r>
            <a:r>
              <a:rPr lang="en-US"/>
              <a:t>total...</a:t>
            </a:r>
          </a:p>
          <a:p>
            <a:r>
              <a:rPr lang="en-US" dirty="0"/>
              <a:t>Meeting times for the work was also an issue.</a:t>
            </a:r>
          </a:p>
          <a:p>
            <a:pPr lvl="1"/>
            <a:r>
              <a:rPr lang="en-US" dirty="0"/>
              <a:t>There was a lack of communication and collaboration, a lot of the work was divided unequally amongst the group members and the project was started and completed very late</a:t>
            </a:r>
          </a:p>
        </p:txBody>
      </p:sp>
    </p:spTree>
    <p:extLst>
      <p:ext uri="{BB962C8B-B14F-4D97-AF65-F5344CB8AC3E}">
        <p14:creationId xmlns:p14="http://schemas.microsoft.com/office/powerpoint/2010/main" val="3413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E628-45CC-2506-2F13-2760AA710F8B}"/>
              </a:ext>
            </a:extLst>
          </p:cNvPr>
          <p:cNvSpPr>
            <a:spLocks noGrp="1"/>
          </p:cNvSpPr>
          <p:nvPr>
            <p:ph type="title"/>
          </p:nvPr>
        </p:nvSpPr>
        <p:spPr/>
        <p:txBody>
          <a:bodyPr/>
          <a:lstStyle/>
          <a:p>
            <a:r>
              <a:rPr lang="en-US" dirty="0"/>
              <a:t>Plan for Remaining Work</a:t>
            </a:r>
          </a:p>
        </p:txBody>
      </p:sp>
      <p:sp>
        <p:nvSpPr>
          <p:cNvPr id="3" name="Content Placeholder 2">
            <a:extLst>
              <a:ext uri="{FF2B5EF4-FFF2-40B4-BE49-F238E27FC236}">
                <a16:creationId xmlns:a16="http://schemas.microsoft.com/office/drawing/2014/main" id="{1E264FBF-C0F1-20DD-0D6A-1FFF91A56FE8}"/>
              </a:ext>
            </a:extLst>
          </p:cNvPr>
          <p:cNvSpPr>
            <a:spLocks noGrp="1"/>
          </p:cNvSpPr>
          <p:nvPr>
            <p:ph idx="1"/>
          </p:nvPr>
        </p:nvSpPr>
        <p:spPr/>
        <p:txBody>
          <a:bodyPr vert="horz" lIns="91440" tIns="45720" rIns="91440" bIns="45720" rtlCol="0" anchor="t">
            <a:normAutofit/>
          </a:bodyPr>
          <a:lstStyle/>
          <a:p>
            <a:r>
              <a:rPr lang="en-US" dirty="0"/>
              <a:t>Meet up with the professor or a tutor to work on the part we still can't figure out</a:t>
            </a:r>
          </a:p>
          <a:p>
            <a:r>
              <a:rPr lang="en-US" dirty="0"/>
              <a:t>Most of our remaining work was completed with the help of tutors</a:t>
            </a:r>
          </a:p>
          <a:p>
            <a:endParaRPr lang="en-US" dirty="0"/>
          </a:p>
          <a:p>
            <a:endParaRPr lang="en-US" dirty="0"/>
          </a:p>
          <a:p>
            <a:r>
              <a:rPr lang="en-US" dirty="0"/>
              <a:t>IF WE CONTINUED THE PROJECT:</a:t>
            </a:r>
          </a:p>
          <a:p>
            <a:pPr lvl="1"/>
            <a:r>
              <a:rPr lang="en-US" dirty="0"/>
              <a:t>Perfect the actual running of the code</a:t>
            </a:r>
          </a:p>
          <a:p>
            <a:pPr lvl="1"/>
            <a:r>
              <a:rPr lang="en-US" dirty="0"/>
              <a:t>Make it more aesthetically pleasing to look at</a:t>
            </a:r>
          </a:p>
          <a:p>
            <a:pPr lvl="1"/>
            <a:r>
              <a:rPr lang="en-US" dirty="0"/>
              <a:t>Add more possibilities</a:t>
            </a:r>
          </a:p>
          <a:p>
            <a:pPr lvl="2"/>
            <a:r>
              <a:rPr lang="en-US" dirty="0"/>
              <a:t>Things to buy, ways to buy</a:t>
            </a:r>
          </a:p>
        </p:txBody>
      </p:sp>
    </p:spTree>
    <p:extLst>
      <p:ext uri="{BB962C8B-B14F-4D97-AF65-F5344CB8AC3E}">
        <p14:creationId xmlns:p14="http://schemas.microsoft.com/office/powerpoint/2010/main" val="183284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6056-D2F5-E14C-BD35-2C4AB933C27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14B5296-CA3A-1E03-0D0C-8F8FB9ACC5DB}"/>
              </a:ext>
            </a:extLst>
          </p:cNvPr>
          <p:cNvSpPr>
            <a:spLocks noGrp="1"/>
          </p:cNvSpPr>
          <p:nvPr>
            <p:ph idx="1"/>
          </p:nvPr>
        </p:nvSpPr>
        <p:spPr/>
        <p:txBody>
          <a:bodyPr vert="horz" lIns="91440" tIns="45720" rIns="91440" bIns="45720" rtlCol="0" anchor="t">
            <a:normAutofit/>
          </a:bodyPr>
          <a:lstStyle/>
          <a:p>
            <a:pPr marL="0" indent="0">
              <a:buNone/>
            </a:pPr>
            <a:r>
              <a:rPr lang="en-US" b="1" dirty="0"/>
              <a:t>It was a long process of trying to figure things out. The code ran mostly smoothly, it is not as aesthetically pleasing to look at as we were hoping to make it, but given the time, collaboration, and communication issues we were still able to have running code. </a:t>
            </a:r>
          </a:p>
          <a:p>
            <a:pPr marL="0" indent="0">
              <a:buNone/>
            </a:pPr>
            <a:r>
              <a:rPr lang="en-US" b="1" dirty="0"/>
              <a:t>Initially, only the last little bit was removed/commented out because we could not figure out how to access the "total" double. It was having some </a:t>
            </a:r>
            <a:r>
              <a:rPr lang="en-US" b="1"/>
              <a:t>trouble.</a:t>
            </a:r>
          </a:p>
          <a:p>
            <a:pPr marL="0" indent="0">
              <a:buNone/>
            </a:pPr>
            <a:endParaRPr lang="en-US" b="1" dirty="0"/>
          </a:p>
        </p:txBody>
      </p:sp>
    </p:spTree>
    <p:extLst>
      <p:ext uri="{BB962C8B-B14F-4D97-AF65-F5344CB8AC3E}">
        <p14:creationId xmlns:p14="http://schemas.microsoft.com/office/powerpoint/2010/main" val="28675352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SELF-CHECKOUT PROJECT</vt:lpstr>
      <vt:lpstr>Introduction</vt:lpstr>
      <vt:lpstr>Work Done So Far</vt:lpstr>
      <vt:lpstr>What has gone well</vt:lpstr>
      <vt:lpstr>DIFFICULTIES</vt:lpstr>
      <vt:lpstr>Plan for Remaining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343</cp:revision>
  <dcterms:created xsi:type="dcterms:W3CDTF">2022-04-27T22:01:23Z</dcterms:created>
  <dcterms:modified xsi:type="dcterms:W3CDTF">2022-04-28T20:10:56Z</dcterms:modified>
</cp:coreProperties>
</file>