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Orbitron"/>
      <p:regular r:id="rId24"/>
      <p:bold r:id="rId25"/>
    </p:embeddedFont>
    <p:embeddedFont>
      <p:font typeface="Kanit Light"/>
      <p:regular r:id="rId26"/>
      <p:bold r:id="rId27"/>
      <p:italic r:id="rId28"/>
      <p:boldItalic r:id="rId29"/>
    </p:embeddedFont>
    <p:embeddedFont>
      <p:font typeface="Kani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A731233-7181-4B56-96BE-4AF0DEAD0E4D}">
  <a:tblStyle styleId="{8A731233-7181-4B56-96BE-4AF0DEAD0E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E9751D6-1165-4FDB-8761-72D836E0764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Orbitron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KanitLight-regular.fntdata"/><Relationship Id="rId25" Type="http://schemas.openxmlformats.org/officeDocument/2006/relationships/font" Target="fonts/Orbitron-bold.fntdata"/><Relationship Id="rId28" Type="http://schemas.openxmlformats.org/officeDocument/2006/relationships/font" Target="fonts/KanitLight-italic.fntdata"/><Relationship Id="rId27" Type="http://schemas.openxmlformats.org/officeDocument/2006/relationships/font" Target="fonts/Kanit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Kanit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Kanit-bold.fntdata"/><Relationship Id="rId30" Type="http://schemas.openxmlformats.org/officeDocument/2006/relationships/font" Target="fonts/Kanit-regular.fntdata"/><Relationship Id="rId11" Type="http://schemas.openxmlformats.org/officeDocument/2006/relationships/slide" Target="slides/slide6.xml"/><Relationship Id="rId33" Type="http://schemas.openxmlformats.org/officeDocument/2006/relationships/font" Target="fonts/Kanit-boldItalic.fntdata"/><Relationship Id="rId10" Type="http://schemas.openxmlformats.org/officeDocument/2006/relationships/slide" Target="slides/slide5.xml"/><Relationship Id="rId32" Type="http://schemas.openxmlformats.org/officeDocument/2006/relationships/font" Target="fonts/Kani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baf9c3ecc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baf9c3ecc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Becca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b7a7f1686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b7a7f1686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baf9c3ecc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baf9c3ecc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baf9c3ecc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baf9c3ecc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baf9c3ecc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baf9c3ecc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Becca improv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b7a7f1686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b7a7f1686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b7a7f1686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b7a7f1686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b7a7f1686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b7a7f1686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Lauryn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b7a7f1686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b7a7f1686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baf9c3ec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baf9c3ec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Ella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baf9c3ecc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baf9c3ecc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Lauryn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baf9c3ecc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baf9c3ecc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Becca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baf9c3ecc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baf9c3ecc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Becca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hyperlink" Target="https://bit.ly/3A1uf1Q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1654450" y="1307025"/>
            <a:ext cx="5682300" cy="19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654575" y="3450425"/>
            <a:ext cx="5682300" cy="4095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8657175" y="772575"/>
            <a:ext cx="74100" cy="1788450"/>
            <a:chOff x="8657175" y="772575"/>
            <a:chExt cx="74100" cy="1788450"/>
          </a:xfrm>
        </p:grpSpPr>
        <p:sp>
          <p:nvSpPr>
            <p:cNvPr id="14" name="Google Shape;14;p2"/>
            <p:cNvSpPr/>
            <p:nvPr/>
          </p:nvSpPr>
          <p:spPr>
            <a:xfrm>
              <a:off x="8657175" y="77257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657175" y="2304150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657175" y="248392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sp>
        <p:nvSpPr>
          <p:cNvPr id="17" name="Google Shape;17;p2"/>
          <p:cNvSpPr/>
          <p:nvPr/>
        </p:nvSpPr>
        <p:spPr>
          <a:xfrm>
            <a:off x="8809575" y="4485025"/>
            <a:ext cx="74100" cy="7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8657175" y="4637450"/>
            <a:ext cx="74100" cy="7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809575" y="4789875"/>
            <a:ext cx="74100" cy="7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grpSp>
        <p:nvGrpSpPr>
          <p:cNvPr id="20" name="Google Shape;20;p2"/>
          <p:cNvGrpSpPr/>
          <p:nvPr/>
        </p:nvGrpSpPr>
        <p:grpSpPr>
          <a:xfrm>
            <a:off x="205650" y="308475"/>
            <a:ext cx="150300" cy="378950"/>
            <a:chOff x="205650" y="308475"/>
            <a:chExt cx="150300" cy="378950"/>
          </a:xfrm>
        </p:grpSpPr>
        <p:sp>
          <p:nvSpPr>
            <p:cNvPr id="21" name="Google Shape;21;p2"/>
            <p:cNvSpPr/>
            <p:nvPr/>
          </p:nvSpPr>
          <p:spPr>
            <a:xfrm>
              <a:off x="205650" y="30847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81850" y="460900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05650" y="61332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1085475" y="4711575"/>
            <a:ext cx="536998" cy="134100"/>
            <a:chOff x="1085475" y="4711575"/>
            <a:chExt cx="536998" cy="134100"/>
          </a:xfrm>
        </p:grpSpPr>
        <p:sp>
          <p:nvSpPr>
            <p:cNvPr id="25" name="Google Shape;25;p2"/>
            <p:cNvSpPr/>
            <p:nvPr/>
          </p:nvSpPr>
          <p:spPr>
            <a:xfrm>
              <a:off x="1085475" y="471157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219774" y="471157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54074" y="471157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488373" y="471157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1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1"/>
          <p:cNvSpPr txBox="1"/>
          <p:nvPr>
            <p:ph hasCustomPrompt="1" type="title"/>
          </p:nvPr>
        </p:nvSpPr>
        <p:spPr>
          <a:xfrm>
            <a:off x="1572500" y="1125725"/>
            <a:ext cx="61068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4" name="Google Shape;84;p11"/>
          <p:cNvSpPr txBox="1"/>
          <p:nvPr>
            <p:ph idx="1" type="subTitle"/>
          </p:nvPr>
        </p:nvSpPr>
        <p:spPr>
          <a:xfrm>
            <a:off x="1572500" y="2823154"/>
            <a:ext cx="6106800" cy="7134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85" name="Google Shape;85;p11"/>
          <p:cNvGrpSpPr/>
          <p:nvPr/>
        </p:nvGrpSpPr>
        <p:grpSpPr>
          <a:xfrm>
            <a:off x="8776650" y="3054575"/>
            <a:ext cx="74100" cy="1788450"/>
            <a:chOff x="8657175" y="772575"/>
            <a:chExt cx="74100" cy="1788450"/>
          </a:xfrm>
        </p:grpSpPr>
        <p:sp>
          <p:nvSpPr>
            <p:cNvPr id="86" name="Google Shape;86;p11"/>
            <p:cNvSpPr/>
            <p:nvPr/>
          </p:nvSpPr>
          <p:spPr>
            <a:xfrm>
              <a:off x="8657175" y="77257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8657175" y="2304150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8657175" y="248392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89" name="Google Shape;89;p11"/>
          <p:cNvGrpSpPr/>
          <p:nvPr/>
        </p:nvGrpSpPr>
        <p:grpSpPr>
          <a:xfrm>
            <a:off x="205650" y="308475"/>
            <a:ext cx="150300" cy="378950"/>
            <a:chOff x="205650" y="308475"/>
            <a:chExt cx="150300" cy="378950"/>
          </a:xfrm>
        </p:grpSpPr>
        <p:sp>
          <p:nvSpPr>
            <p:cNvPr id="90" name="Google Shape;90;p11"/>
            <p:cNvSpPr/>
            <p:nvPr/>
          </p:nvSpPr>
          <p:spPr>
            <a:xfrm>
              <a:off x="205650" y="30847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281850" y="460900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205650" y="61332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hasCustomPrompt="1" idx="2" type="title"/>
          </p:nvPr>
        </p:nvSpPr>
        <p:spPr>
          <a:xfrm>
            <a:off x="862325" y="148088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hasCustomPrompt="1" idx="3" type="title"/>
          </p:nvPr>
        </p:nvSpPr>
        <p:spPr>
          <a:xfrm>
            <a:off x="862325" y="291429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hasCustomPrompt="1" idx="4" type="title"/>
          </p:nvPr>
        </p:nvSpPr>
        <p:spPr>
          <a:xfrm>
            <a:off x="3554100" y="148088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hasCustomPrompt="1" idx="5" type="title"/>
          </p:nvPr>
        </p:nvSpPr>
        <p:spPr>
          <a:xfrm>
            <a:off x="3554100" y="291429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hasCustomPrompt="1" idx="6" type="title"/>
          </p:nvPr>
        </p:nvSpPr>
        <p:spPr>
          <a:xfrm>
            <a:off x="6260875" y="148088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/>
          <p:nvPr>
            <p:ph hasCustomPrompt="1" idx="7" type="title"/>
          </p:nvPr>
        </p:nvSpPr>
        <p:spPr>
          <a:xfrm>
            <a:off x="6260875" y="291429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862325" y="1984475"/>
            <a:ext cx="20358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8" type="subTitle"/>
          </p:nvPr>
        </p:nvSpPr>
        <p:spPr>
          <a:xfrm>
            <a:off x="3554100" y="1984475"/>
            <a:ext cx="20358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9" type="subTitle"/>
          </p:nvPr>
        </p:nvSpPr>
        <p:spPr>
          <a:xfrm>
            <a:off x="6260875" y="1984475"/>
            <a:ext cx="20208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idx="13" type="subTitle"/>
          </p:nvPr>
        </p:nvSpPr>
        <p:spPr>
          <a:xfrm>
            <a:off x="862325" y="3417950"/>
            <a:ext cx="20358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14" type="subTitle"/>
          </p:nvPr>
        </p:nvSpPr>
        <p:spPr>
          <a:xfrm>
            <a:off x="3554100" y="3417950"/>
            <a:ext cx="20172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15" type="subTitle"/>
          </p:nvPr>
        </p:nvSpPr>
        <p:spPr>
          <a:xfrm>
            <a:off x="6260875" y="3417950"/>
            <a:ext cx="20208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108" name="Google Shape;10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3"/>
          <p:cNvPicPr preferRelativeResize="0"/>
          <p:nvPr/>
        </p:nvPicPr>
        <p:blipFill rotWithShape="1">
          <a:blip r:embed="rId3">
            <a:alphaModFix amt="70000"/>
          </a:blip>
          <a:srcRect b="42243" l="0" r="46170" t="0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3"/>
          <p:cNvSpPr/>
          <p:nvPr/>
        </p:nvSpPr>
        <p:spPr>
          <a:xfrm>
            <a:off x="8504775" y="4180225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8352375" y="4332650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8504775" y="4485075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15" name="Google Shape;11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 rotWithShape="1">
          <a:blip r:embed="rId3">
            <a:alphaModFix amt="70000"/>
          </a:blip>
          <a:srcRect b="42243" l="0" r="46170" t="0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idx="1" type="subTitle"/>
          </p:nvPr>
        </p:nvSpPr>
        <p:spPr>
          <a:xfrm flipH="1">
            <a:off x="727300" y="1631503"/>
            <a:ext cx="31617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type="title"/>
          </p:nvPr>
        </p:nvSpPr>
        <p:spPr>
          <a:xfrm flipH="1">
            <a:off x="727300" y="625225"/>
            <a:ext cx="3161700" cy="101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" name="Google Shape;120;p15"/>
          <p:cNvSpPr/>
          <p:nvPr>
            <p:ph idx="2" type="pic"/>
          </p:nvPr>
        </p:nvSpPr>
        <p:spPr>
          <a:xfrm flipH="1">
            <a:off x="5755800" y="587675"/>
            <a:ext cx="2745000" cy="39681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5"/>
          <p:cNvSpPr/>
          <p:nvPr>
            <p:ph idx="3" type="pic"/>
          </p:nvPr>
        </p:nvSpPr>
        <p:spPr>
          <a:xfrm flipH="1">
            <a:off x="1344625" y="3117873"/>
            <a:ext cx="4207500" cy="14379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5"/>
          <p:cNvSpPr/>
          <p:nvPr>
            <p:ph idx="4" type="pic"/>
          </p:nvPr>
        </p:nvSpPr>
        <p:spPr>
          <a:xfrm flipH="1">
            <a:off x="4066825" y="587675"/>
            <a:ext cx="1485300" cy="2361900"/>
          </a:xfrm>
          <a:prstGeom prst="snip1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23" name="Google Shape;12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" type="subTitle"/>
          </p:nvPr>
        </p:nvSpPr>
        <p:spPr>
          <a:xfrm>
            <a:off x="680137" y="1660725"/>
            <a:ext cx="2526900" cy="693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2" type="subTitle"/>
          </p:nvPr>
        </p:nvSpPr>
        <p:spPr>
          <a:xfrm>
            <a:off x="680137" y="2511900"/>
            <a:ext cx="25269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16"/>
          <p:cNvSpPr txBox="1"/>
          <p:nvPr>
            <p:ph idx="3" type="subTitle"/>
          </p:nvPr>
        </p:nvSpPr>
        <p:spPr>
          <a:xfrm>
            <a:off x="3306163" y="2511900"/>
            <a:ext cx="25269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4" type="subTitle"/>
          </p:nvPr>
        </p:nvSpPr>
        <p:spPr>
          <a:xfrm>
            <a:off x="5936963" y="2511900"/>
            <a:ext cx="25269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5" type="subTitle"/>
          </p:nvPr>
        </p:nvSpPr>
        <p:spPr>
          <a:xfrm>
            <a:off x="3306162" y="1660725"/>
            <a:ext cx="2526900" cy="693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6" type="subTitle"/>
          </p:nvPr>
        </p:nvSpPr>
        <p:spPr>
          <a:xfrm>
            <a:off x="5936963" y="1660725"/>
            <a:ext cx="2526900" cy="693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132" name="Google Shape;13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 rotWithShape="1">
          <a:blip r:embed="rId3">
            <a:alphaModFix amt="60000"/>
          </a:blip>
          <a:srcRect b="0" l="38540" r="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/>
          <p:nvPr/>
        </p:nvSpPr>
        <p:spPr>
          <a:xfrm>
            <a:off x="8058350" y="4608500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8192649" y="4608500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8326949" y="4608500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8461248" y="4608500"/>
            <a:ext cx="134100" cy="134100"/>
          </a:xfrm>
          <a:prstGeom prst="mathPlus">
            <a:avLst>
              <a:gd fmla="val 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" type="subTitle"/>
          </p:nvPr>
        </p:nvSpPr>
        <p:spPr>
          <a:xfrm>
            <a:off x="2258453" y="1656375"/>
            <a:ext cx="5340900" cy="52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1" name="Google Shape;141;p17"/>
          <p:cNvSpPr txBox="1"/>
          <p:nvPr>
            <p:ph idx="2" type="subTitle"/>
          </p:nvPr>
        </p:nvSpPr>
        <p:spPr>
          <a:xfrm>
            <a:off x="2258453" y="2876075"/>
            <a:ext cx="5340900" cy="52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2" name="Google Shape;142;p17"/>
          <p:cNvSpPr txBox="1"/>
          <p:nvPr>
            <p:ph idx="3" type="subTitle"/>
          </p:nvPr>
        </p:nvSpPr>
        <p:spPr>
          <a:xfrm>
            <a:off x="2258453" y="4095775"/>
            <a:ext cx="5340900" cy="52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3" name="Google Shape;143;p17"/>
          <p:cNvSpPr txBox="1"/>
          <p:nvPr>
            <p:ph idx="4" type="subTitle"/>
          </p:nvPr>
        </p:nvSpPr>
        <p:spPr>
          <a:xfrm>
            <a:off x="2258453" y="1135025"/>
            <a:ext cx="53409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4" name="Google Shape;144;p17"/>
          <p:cNvSpPr txBox="1"/>
          <p:nvPr>
            <p:ph idx="5" type="subTitle"/>
          </p:nvPr>
        </p:nvSpPr>
        <p:spPr>
          <a:xfrm>
            <a:off x="2258453" y="2354730"/>
            <a:ext cx="53409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5" name="Google Shape;145;p17"/>
          <p:cNvSpPr txBox="1"/>
          <p:nvPr>
            <p:ph idx="6" type="subTitle"/>
          </p:nvPr>
        </p:nvSpPr>
        <p:spPr>
          <a:xfrm>
            <a:off x="2258453" y="3574435"/>
            <a:ext cx="53409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146" name="Google Shape;14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7"/>
          <p:cNvPicPr preferRelativeResize="0"/>
          <p:nvPr/>
        </p:nvPicPr>
        <p:blipFill rotWithShape="1">
          <a:blip r:embed="rId3">
            <a:alphaModFix amt="60000"/>
          </a:blip>
          <a:srcRect b="0" l="38540" r="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" type="subTitle"/>
          </p:nvPr>
        </p:nvSpPr>
        <p:spPr>
          <a:xfrm>
            <a:off x="1055850" y="1306475"/>
            <a:ext cx="30483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1" name="Google Shape;151;p18"/>
          <p:cNvSpPr txBox="1"/>
          <p:nvPr>
            <p:ph idx="2" type="subTitle"/>
          </p:nvPr>
        </p:nvSpPr>
        <p:spPr>
          <a:xfrm>
            <a:off x="1055850" y="1832375"/>
            <a:ext cx="30483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3" type="subTitle"/>
          </p:nvPr>
        </p:nvSpPr>
        <p:spPr>
          <a:xfrm>
            <a:off x="5039850" y="1832375"/>
            <a:ext cx="30483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4" type="subTitle"/>
          </p:nvPr>
        </p:nvSpPr>
        <p:spPr>
          <a:xfrm>
            <a:off x="1055850" y="3580700"/>
            <a:ext cx="30483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4" name="Google Shape;154;p18"/>
          <p:cNvSpPr txBox="1"/>
          <p:nvPr>
            <p:ph idx="5" type="subTitle"/>
          </p:nvPr>
        </p:nvSpPr>
        <p:spPr>
          <a:xfrm>
            <a:off x="5039850" y="3580700"/>
            <a:ext cx="30483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6" type="subTitle"/>
          </p:nvPr>
        </p:nvSpPr>
        <p:spPr>
          <a:xfrm>
            <a:off x="1055850" y="3054800"/>
            <a:ext cx="30483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6" name="Google Shape;156;p18"/>
          <p:cNvSpPr txBox="1"/>
          <p:nvPr>
            <p:ph idx="7" type="subTitle"/>
          </p:nvPr>
        </p:nvSpPr>
        <p:spPr>
          <a:xfrm>
            <a:off x="5039850" y="1306475"/>
            <a:ext cx="30483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7" name="Google Shape;157;p18"/>
          <p:cNvSpPr txBox="1"/>
          <p:nvPr>
            <p:ph idx="8" type="subTitle"/>
          </p:nvPr>
        </p:nvSpPr>
        <p:spPr>
          <a:xfrm>
            <a:off x="5039850" y="3054800"/>
            <a:ext cx="30483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158" name="Google Shape;15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8"/>
          <p:cNvPicPr preferRelativeResize="0"/>
          <p:nvPr/>
        </p:nvPicPr>
        <p:blipFill rotWithShape="1">
          <a:blip r:embed="rId3">
            <a:alphaModFix amt="70000"/>
          </a:blip>
          <a:srcRect b="42243" l="0" r="46170" t="0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" name="Google Shape;162;p19"/>
          <p:cNvSpPr txBox="1"/>
          <p:nvPr>
            <p:ph idx="1" type="subTitle"/>
          </p:nvPr>
        </p:nvSpPr>
        <p:spPr>
          <a:xfrm>
            <a:off x="725143" y="1811513"/>
            <a:ext cx="24591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2" type="subTitle"/>
          </p:nvPr>
        </p:nvSpPr>
        <p:spPr>
          <a:xfrm>
            <a:off x="3342150" y="1811525"/>
            <a:ext cx="24597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4" name="Google Shape;164;p19"/>
          <p:cNvSpPr txBox="1"/>
          <p:nvPr>
            <p:ph idx="3" type="subTitle"/>
          </p:nvPr>
        </p:nvSpPr>
        <p:spPr>
          <a:xfrm>
            <a:off x="5959741" y="1811525"/>
            <a:ext cx="24597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4" type="subTitle"/>
          </p:nvPr>
        </p:nvSpPr>
        <p:spPr>
          <a:xfrm>
            <a:off x="725143" y="3433100"/>
            <a:ext cx="24591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6" name="Google Shape;166;p19"/>
          <p:cNvSpPr txBox="1"/>
          <p:nvPr>
            <p:ph idx="5" type="subTitle"/>
          </p:nvPr>
        </p:nvSpPr>
        <p:spPr>
          <a:xfrm>
            <a:off x="3342450" y="3433100"/>
            <a:ext cx="24591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7" name="Google Shape;167;p19"/>
          <p:cNvSpPr txBox="1"/>
          <p:nvPr>
            <p:ph idx="6" type="subTitle"/>
          </p:nvPr>
        </p:nvSpPr>
        <p:spPr>
          <a:xfrm>
            <a:off x="5962591" y="3433100"/>
            <a:ext cx="24540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8" name="Google Shape;168;p19"/>
          <p:cNvSpPr txBox="1"/>
          <p:nvPr>
            <p:ph idx="7" type="subTitle"/>
          </p:nvPr>
        </p:nvSpPr>
        <p:spPr>
          <a:xfrm>
            <a:off x="720000" y="1276675"/>
            <a:ext cx="24591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9" name="Google Shape;169;p19"/>
          <p:cNvSpPr txBox="1"/>
          <p:nvPr>
            <p:ph idx="8" type="subTitle"/>
          </p:nvPr>
        </p:nvSpPr>
        <p:spPr>
          <a:xfrm>
            <a:off x="3342450" y="1276675"/>
            <a:ext cx="24591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0" name="Google Shape;170;p19"/>
          <p:cNvSpPr txBox="1"/>
          <p:nvPr>
            <p:ph idx="9" type="subTitle"/>
          </p:nvPr>
        </p:nvSpPr>
        <p:spPr>
          <a:xfrm>
            <a:off x="5959741" y="1276675"/>
            <a:ext cx="24597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1" name="Google Shape;171;p19"/>
          <p:cNvSpPr txBox="1"/>
          <p:nvPr>
            <p:ph idx="13" type="subTitle"/>
          </p:nvPr>
        </p:nvSpPr>
        <p:spPr>
          <a:xfrm>
            <a:off x="720344" y="2893750"/>
            <a:ext cx="24591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2" name="Google Shape;172;p19"/>
          <p:cNvSpPr txBox="1"/>
          <p:nvPr>
            <p:ph idx="14" type="subTitle"/>
          </p:nvPr>
        </p:nvSpPr>
        <p:spPr>
          <a:xfrm>
            <a:off x="3342450" y="2893750"/>
            <a:ext cx="24591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3" name="Google Shape;173;p19"/>
          <p:cNvSpPr txBox="1"/>
          <p:nvPr>
            <p:ph idx="15" type="subTitle"/>
          </p:nvPr>
        </p:nvSpPr>
        <p:spPr>
          <a:xfrm>
            <a:off x="5960041" y="2893750"/>
            <a:ext cx="24591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174" name="Google Shape;17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 rotWithShape="1">
          <a:blip r:embed="rId3">
            <a:alphaModFix amt="60000"/>
          </a:blip>
          <a:srcRect b="0" l="38540" r="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0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0"/>
          <p:cNvSpPr txBox="1"/>
          <p:nvPr>
            <p:ph type="ctrTitle"/>
          </p:nvPr>
        </p:nvSpPr>
        <p:spPr>
          <a:xfrm>
            <a:off x="2382250" y="839800"/>
            <a:ext cx="43794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1" name="Google Shape;181;p20"/>
          <p:cNvSpPr txBox="1"/>
          <p:nvPr>
            <p:ph idx="1" type="subTitle"/>
          </p:nvPr>
        </p:nvSpPr>
        <p:spPr>
          <a:xfrm>
            <a:off x="2382350" y="1852800"/>
            <a:ext cx="4379400" cy="11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2" name="Google Shape;182;p20"/>
          <p:cNvSpPr txBox="1"/>
          <p:nvPr/>
        </p:nvSpPr>
        <p:spPr>
          <a:xfrm>
            <a:off x="2382325" y="3487250"/>
            <a:ext cx="437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rPr>
              <a:t>CREDITS: This presentation template was created by </a:t>
            </a:r>
            <a:r>
              <a:rPr lang="en" sz="1000" u="sng">
                <a:solidFill>
                  <a:schemeClr val="hlink"/>
                </a:solidFill>
                <a:latin typeface="Kanit Light"/>
                <a:ea typeface="Kanit Light"/>
                <a:cs typeface="Kanit Light"/>
                <a:sym typeface="Kanit Light"/>
                <a:hlinkClick r:id="rId4"/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rPr>
              <a:t>, </a:t>
            </a:r>
            <a:r>
              <a:rPr lang="en" sz="10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rPr>
              <a:t>and includes </a:t>
            </a:r>
            <a:r>
              <a:rPr lang="en" sz="10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rPr>
              <a:t>icons by </a:t>
            </a:r>
            <a:r>
              <a:rPr lang="en" sz="1000" u="sng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 u="sng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rPr>
              <a:t>,</a:t>
            </a:r>
            <a:r>
              <a:rPr lang="en" sz="10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rPr>
              <a:t> and infographics &amp; images by </a:t>
            </a:r>
            <a:r>
              <a:rPr lang="en" sz="1000" u="sng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 u="sng">
              <a:solidFill>
                <a:schemeClr val="dk1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3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3">
            <a:alphaModFix/>
          </a:blip>
          <a:srcRect b="0" l="0" r="0" t="13217"/>
          <a:stretch/>
        </p:blipFill>
        <p:spPr>
          <a:xfrm>
            <a:off x="-330675" y="565023"/>
            <a:ext cx="9557898" cy="466577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/>
          <p:nvPr>
            <p:ph type="title"/>
          </p:nvPr>
        </p:nvSpPr>
        <p:spPr>
          <a:xfrm>
            <a:off x="2391900" y="2409526"/>
            <a:ext cx="4360200" cy="11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33" name="Google Shape;33;p3"/>
          <p:cNvSpPr txBox="1"/>
          <p:nvPr>
            <p:ph hasCustomPrompt="1" idx="2" type="title"/>
          </p:nvPr>
        </p:nvSpPr>
        <p:spPr>
          <a:xfrm>
            <a:off x="4027150" y="1352695"/>
            <a:ext cx="1089900" cy="102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34" name="Google Shape;34;p3"/>
          <p:cNvGrpSpPr/>
          <p:nvPr/>
        </p:nvGrpSpPr>
        <p:grpSpPr>
          <a:xfrm>
            <a:off x="1112875" y="367875"/>
            <a:ext cx="1788450" cy="74100"/>
            <a:chOff x="1112875" y="367875"/>
            <a:chExt cx="1788450" cy="74100"/>
          </a:xfrm>
        </p:grpSpPr>
        <p:sp>
          <p:nvSpPr>
            <p:cNvPr id="35" name="Google Shape;35;p3"/>
            <p:cNvSpPr/>
            <p:nvPr/>
          </p:nvSpPr>
          <p:spPr>
            <a:xfrm rot="-5400000">
              <a:off x="1790275" y="-30952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2645950" y="36637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2825725" y="36637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38" name="Google Shape;38;p3"/>
          <p:cNvGrpSpPr/>
          <p:nvPr/>
        </p:nvGrpSpPr>
        <p:grpSpPr>
          <a:xfrm>
            <a:off x="1085475" y="4711575"/>
            <a:ext cx="536998" cy="134100"/>
            <a:chOff x="1085475" y="4711575"/>
            <a:chExt cx="536998" cy="134100"/>
          </a:xfrm>
        </p:grpSpPr>
        <p:sp>
          <p:nvSpPr>
            <p:cNvPr id="39" name="Google Shape;39;p3"/>
            <p:cNvSpPr/>
            <p:nvPr/>
          </p:nvSpPr>
          <p:spPr>
            <a:xfrm>
              <a:off x="1085475" y="471157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219774" y="471157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354074" y="471157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488373" y="471157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1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 rotWithShape="1">
          <a:blip r:embed="rId3">
            <a:alphaModFix amt="70000"/>
          </a:blip>
          <a:srcRect b="42243" l="0" r="46170" t="0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" type="body"/>
          </p:nvPr>
        </p:nvSpPr>
        <p:spPr>
          <a:xfrm>
            <a:off x="720000" y="1152475"/>
            <a:ext cx="77040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46" name="Google Shape;4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1013450" y="1817100"/>
            <a:ext cx="32880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2" type="subTitle"/>
          </p:nvPr>
        </p:nvSpPr>
        <p:spPr>
          <a:xfrm>
            <a:off x="4683250" y="1817100"/>
            <a:ext cx="34473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3" type="subTitle"/>
          </p:nvPr>
        </p:nvSpPr>
        <p:spPr>
          <a:xfrm>
            <a:off x="1013450" y="2686775"/>
            <a:ext cx="3288000" cy="12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4" type="subTitle"/>
          </p:nvPr>
        </p:nvSpPr>
        <p:spPr>
          <a:xfrm>
            <a:off x="4683250" y="2686775"/>
            <a:ext cx="3447300" cy="12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53" name="Google Shape;5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5"/>
          <p:cNvSpPr/>
          <p:nvPr/>
        </p:nvSpPr>
        <p:spPr>
          <a:xfrm>
            <a:off x="8504775" y="4104025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5" name="Google Shape;55;p5"/>
          <p:cNvSpPr/>
          <p:nvPr/>
        </p:nvSpPr>
        <p:spPr>
          <a:xfrm>
            <a:off x="8352375" y="4256450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8504775" y="4408875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57" name="Google Shape;57;p5"/>
          <p:cNvPicPr preferRelativeResize="0"/>
          <p:nvPr/>
        </p:nvPicPr>
        <p:blipFill rotWithShape="1">
          <a:blip r:embed="rId3">
            <a:alphaModFix amt="70000"/>
          </a:blip>
          <a:srcRect b="42243" l="0" r="46170" t="0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60" name="Google Shape;6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6"/>
          <p:cNvPicPr preferRelativeResize="0"/>
          <p:nvPr/>
        </p:nvPicPr>
        <p:blipFill rotWithShape="1">
          <a:blip r:embed="rId3">
            <a:alphaModFix amt="60000"/>
          </a:blip>
          <a:srcRect b="0" l="38540" r="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/>
          <p:nvPr>
            <p:ph type="title"/>
          </p:nvPr>
        </p:nvSpPr>
        <p:spPr>
          <a:xfrm>
            <a:off x="720000" y="445025"/>
            <a:ext cx="454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720000" y="1547575"/>
            <a:ext cx="45495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■"/>
              <a:defRPr/>
            </a:lvl9pPr>
          </a:lstStyle>
          <a:p/>
        </p:txBody>
      </p:sp>
      <p:sp>
        <p:nvSpPr>
          <p:cNvPr id="65" name="Google Shape;65;p7"/>
          <p:cNvSpPr/>
          <p:nvPr>
            <p:ph idx="2" type="pic"/>
          </p:nvPr>
        </p:nvSpPr>
        <p:spPr>
          <a:xfrm>
            <a:off x="5831400" y="756200"/>
            <a:ext cx="2526600" cy="3699600"/>
          </a:xfrm>
          <a:prstGeom prst="snip1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66" name="Google Shape;6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7"/>
          <p:cNvPicPr preferRelativeResize="0"/>
          <p:nvPr/>
        </p:nvPicPr>
        <p:blipFill rotWithShape="1">
          <a:blip r:embed="rId3">
            <a:alphaModFix amt="60000"/>
          </a:blip>
          <a:srcRect b="0" l="38540" r="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8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9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9"/>
          <p:cNvSpPr txBox="1"/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6" name="Google Shape;76;p9"/>
          <p:cNvSpPr txBox="1"/>
          <p:nvPr>
            <p:ph idx="1" type="subTitle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0"/>
          <p:cNvSpPr txBox="1"/>
          <p:nvPr>
            <p:ph type="title"/>
          </p:nvPr>
        </p:nvSpPr>
        <p:spPr>
          <a:xfrm>
            <a:off x="720000" y="4104775"/>
            <a:ext cx="7704000" cy="50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ctrTitle"/>
          </p:nvPr>
        </p:nvSpPr>
        <p:spPr>
          <a:xfrm>
            <a:off x="1475100" y="1574850"/>
            <a:ext cx="6193800" cy="19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COBBER</a:t>
            </a:r>
            <a:endParaRPr sz="7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CHECKERS</a:t>
            </a:r>
            <a:r>
              <a:rPr lang="en" sz="7200"/>
              <a:t>    </a:t>
            </a:r>
            <a:endParaRPr sz="7200"/>
          </a:p>
        </p:txBody>
      </p:sp>
      <p:grpSp>
        <p:nvGrpSpPr>
          <p:cNvPr id="194" name="Google Shape;194;p23"/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195" name="Google Shape;195;p23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fmla="val 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Pixel Art!</a:t>
            </a:r>
            <a:r>
              <a:rPr lang="en"/>
              <a:t> (game pieces)</a:t>
            </a:r>
            <a:endParaRPr/>
          </a:p>
        </p:txBody>
      </p:sp>
      <p:pic>
        <p:nvPicPr>
          <p:cNvPr id="263" name="Google Shape;2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2675" y="1928200"/>
            <a:ext cx="1493300" cy="149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2"/>
          <p:cNvSpPr txBox="1"/>
          <p:nvPr>
            <p:ph idx="1" type="subTitle"/>
          </p:nvPr>
        </p:nvSpPr>
        <p:spPr>
          <a:xfrm>
            <a:off x="4930275" y="1545525"/>
            <a:ext cx="32880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Kernel Cobb v Niblet theme</a:t>
            </a:r>
            <a:endParaRPr sz="1500"/>
          </a:p>
        </p:txBody>
      </p:sp>
      <p:sp>
        <p:nvSpPr>
          <p:cNvPr id="265" name="Google Shape;265;p32"/>
          <p:cNvSpPr txBox="1"/>
          <p:nvPr>
            <p:ph idx="1" type="subTitle"/>
          </p:nvPr>
        </p:nvSpPr>
        <p:spPr>
          <a:xfrm>
            <a:off x="926225" y="1545525"/>
            <a:ext cx="32880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Concordia theme</a:t>
            </a:r>
            <a:endParaRPr sz="1500"/>
          </a:p>
        </p:txBody>
      </p:sp>
      <p:sp>
        <p:nvSpPr>
          <p:cNvPr id="266" name="Google Shape;266;p32"/>
          <p:cNvSpPr txBox="1"/>
          <p:nvPr>
            <p:ph idx="1" type="subTitle"/>
          </p:nvPr>
        </p:nvSpPr>
        <p:spPr>
          <a:xfrm>
            <a:off x="2862900" y="3332250"/>
            <a:ext cx="32880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Other </a:t>
            </a:r>
            <a:r>
              <a:rPr lang="en" sz="1500"/>
              <a:t>theme ideas</a:t>
            </a:r>
            <a:endParaRPr sz="1500"/>
          </a:p>
        </p:txBody>
      </p:sp>
      <p:pic>
        <p:nvPicPr>
          <p:cNvPr id="267" name="Google Shape;26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0450" y="2046525"/>
            <a:ext cx="1285725" cy="128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2"/>
          <p:cNvSpPr txBox="1"/>
          <p:nvPr/>
        </p:nvSpPr>
        <p:spPr>
          <a:xfrm>
            <a:off x="2862900" y="3734450"/>
            <a:ext cx="3418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rbitron"/>
              <a:buChar char="-"/>
            </a:pPr>
            <a:r>
              <a:rPr lang="en" sz="12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Colorblind  (multiple types)</a:t>
            </a:r>
            <a:endParaRPr sz="1200"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rbitron"/>
              <a:buChar char="-"/>
            </a:pPr>
            <a:r>
              <a:rPr lang="en" sz="12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Pink </a:t>
            </a:r>
            <a:endParaRPr sz="1200"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rbitron"/>
              <a:buChar char="-"/>
            </a:pPr>
            <a:r>
              <a:rPr lang="en" sz="12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Frogs</a:t>
            </a:r>
            <a:endParaRPr sz="1200"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rbitron"/>
              <a:buChar char="-"/>
            </a:pPr>
            <a:r>
              <a:rPr lang="en" sz="12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Super Concordia</a:t>
            </a:r>
            <a:endParaRPr sz="1200">
              <a:solidFill>
                <a:schemeClr val="dk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269" name="Google Shape;26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6775" y="1545525"/>
            <a:ext cx="2273325" cy="227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1983" y="1834145"/>
            <a:ext cx="1348075" cy="13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type="title"/>
          </p:nvPr>
        </p:nvSpPr>
        <p:spPr>
          <a:xfrm>
            <a:off x="720000" y="6837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gone well!</a:t>
            </a:r>
            <a:endParaRPr/>
          </a:p>
        </p:txBody>
      </p:sp>
      <p:sp>
        <p:nvSpPr>
          <p:cNvPr id="276" name="Google Shape;276;p33"/>
          <p:cNvSpPr txBox="1"/>
          <p:nvPr>
            <p:ph idx="1" type="body"/>
          </p:nvPr>
        </p:nvSpPr>
        <p:spPr>
          <a:xfrm>
            <a:off x="720000" y="1586525"/>
            <a:ext cx="77040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Code so far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Efficiency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Staying on task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Scheduling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Delegating/ breaking it up </a:t>
            </a:r>
            <a:endParaRPr sz="2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>
            <p:ph type="title"/>
          </p:nvPr>
        </p:nvSpPr>
        <p:spPr>
          <a:xfrm>
            <a:off x="720000" y="738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82" name="Google Shape;282;p34"/>
          <p:cNvSpPr txBox="1"/>
          <p:nvPr>
            <p:ph idx="1" type="body"/>
          </p:nvPr>
        </p:nvSpPr>
        <p:spPr>
          <a:xfrm>
            <a:off x="720000" y="1825275"/>
            <a:ext cx="7704000" cy="24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Coding challenges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GUI 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Scheduling 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>
            <p:ph type="title"/>
          </p:nvPr>
        </p:nvSpPr>
        <p:spPr>
          <a:xfrm>
            <a:off x="720000" y="7163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for further development</a:t>
            </a:r>
            <a:endParaRPr/>
          </a:p>
        </p:txBody>
      </p:sp>
      <p:sp>
        <p:nvSpPr>
          <p:cNvPr id="288" name="Google Shape;288;p35"/>
          <p:cNvSpPr txBox="1"/>
          <p:nvPr>
            <p:ph idx="1" type="body"/>
          </p:nvPr>
        </p:nvSpPr>
        <p:spPr>
          <a:xfrm>
            <a:off x="720000" y="1882900"/>
            <a:ext cx="7704000" cy="24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Keep working on the code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Experimenting with GitHub as a team 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Keep doing what we’re doing </a:t>
            </a:r>
            <a:endParaRPr sz="2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/>
          <p:nvPr>
            <p:ph type="title"/>
          </p:nvPr>
        </p:nvSpPr>
        <p:spPr>
          <a:xfrm>
            <a:off x="720000" y="11178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94" name="Google Shape;294;p36"/>
          <p:cNvSpPr txBox="1"/>
          <p:nvPr>
            <p:ph idx="1" type="body"/>
          </p:nvPr>
        </p:nvSpPr>
        <p:spPr>
          <a:xfrm>
            <a:off x="720000" y="2271150"/>
            <a:ext cx="7704000" cy="12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Thanks so much for listening!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#RollCobbs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720000" y="1409925"/>
            <a:ext cx="7704000" cy="26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Creating cobber checkers because of the lack of any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For bored college students</a:t>
            </a:r>
            <a:endParaRPr sz="2000"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225" y="1880150"/>
            <a:ext cx="2857300" cy="285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720000" y="6837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performed thus far</a:t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720000" y="1977175"/>
            <a:ext cx="7704000" cy="23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Coming up with our idea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Major screens/ mockups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Code so far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Screens</a:t>
            </a:r>
            <a:endParaRPr/>
          </a:p>
        </p:txBody>
      </p:sp>
      <p:pic>
        <p:nvPicPr>
          <p:cNvPr id="217" name="Google Shape;21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8600" y="535000"/>
            <a:ext cx="4466807" cy="407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Mockup - Home Page</a:t>
            </a:r>
            <a:endParaRPr/>
          </a:p>
        </p:txBody>
      </p:sp>
      <p:sp>
        <p:nvSpPr>
          <p:cNvPr id="223" name="Google Shape;223;p27"/>
          <p:cNvSpPr txBox="1"/>
          <p:nvPr>
            <p:ph idx="1" type="subTitle"/>
          </p:nvPr>
        </p:nvSpPr>
        <p:spPr>
          <a:xfrm>
            <a:off x="5537500" y="1340200"/>
            <a:ext cx="32880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Component Descriptions</a:t>
            </a:r>
            <a:endParaRPr sz="1500"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951" y="1372200"/>
            <a:ext cx="4265024" cy="239907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graphicFrame>
        <p:nvGraphicFramePr>
          <p:cNvPr id="225" name="Google Shape;225;p27"/>
          <p:cNvGraphicFramePr/>
          <p:nvPr/>
        </p:nvGraphicFramePr>
        <p:xfrm>
          <a:off x="5960825" y="176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{8A731233-7181-4B56-96BE-4AF0DEAD0E4D}</a:tableStyleId>
              </a:tblPr>
              <a:tblGrid>
                <a:gridCol w="1220675"/>
                <a:gridCol w="1220675"/>
              </a:tblGrid>
              <a:tr h="53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Home Component 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Displays the title of the app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Home Component 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Starts a new game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Home Component 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Goes to the Settings page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Home Component 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Goes to the How To Play page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Screen Mockup - How to Play Page </a:t>
            </a:r>
            <a:endParaRPr sz="2800"/>
          </a:p>
        </p:txBody>
      </p:sp>
      <p:sp>
        <p:nvSpPr>
          <p:cNvPr id="231" name="Google Shape;231;p28"/>
          <p:cNvSpPr txBox="1"/>
          <p:nvPr>
            <p:ph idx="1" type="subTitle"/>
          </p:nvPr>
        </p:nvSpPr>
        <p:spPr>
          <a:xfrm>
            <a:off x="5526125" y="940325"/>
            <a:ext cx="32880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Component Descriptions</a:t>
            </a:r>
            <a:endParaRPr sz="1500"/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625" y="1422423"/>
            <a:ext cx="3976625" cy="28883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graphicFrame>
        <p:nvGraphicFramePr>
          <p:cNvPr id="233" name="Google Shape;233;p28"/>
          <p:cNvGraphicFramePr/>
          <p:nvPr/>
        </p:nvGraphicFramePr>
        <p:xfrm>
          <a:off x="5778275" y="136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{2E9751D6-1165-4FDB-8761-72D836E0764E}</a:tableStyleId>
              </a:tblPr>
              <a:tblGrid>
                <a:gridCol w="1391850"/>
                <a:gridCol w="1391850"/>
              </a:tblGrid>
              <a:tr h="54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HowToPlay1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Potential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Checkers Image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5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HowToPlay2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Potential Checkers Image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5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HowToPlay3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Potential Checkers Image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5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HowToPlay4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Potential Checkers Image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5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HowToPlay5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Return to Home Menu Button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HowToPlay6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Displays title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8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HowToPlay7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Description of Checkers Game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Mockup - Setting Page </a:t>
            </a:r>
            <a:endParaRPr/>
          </a:p>
        </p:txBody>
      </p:sp>
      <p:sp>
        <p:nvSpPr>
          <p:cNvPr id="239" name="Google Shape;239;p29"/>
          <p:cNvSpPr txBox="1"/>
          <p:nvPr>
            <p:ph idx="1" type="subTitle"/>
          </p:nvPr>
        </p:nvSpPr>
        <p:spPr>
          <a:xfrm>
            <a:off x="5537500" y="1340200"/>
            <a:ext cx="32880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Component Descriptions</a:t>
            </a:r>
            <a:endParaRPr sz="1500"/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225" y="1201325"/>
            <a:ext cx="5385100" cy="349513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1" name="Google Shape;241;p29"/>
          <p:cNvGraphicFramePr/>
          <p:nvPr/>
        </p:nvGraphicFramePr>
        <p:xfrm>
          <a:off x="5852825" y="176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{2E9751D6-1165-4FDB-8761-72D836E0764E}</a:tableStyleId>
              </a:tblPr>
              <a:tblGrid>
                <a:gridCol w="1391850"/>
                <a:gridCol w="1391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SettingsPage1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Settings logo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SettingsPage2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Cobber Image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SettingsPage3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Settings Title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SettingsPage4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Board themes button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SettingsPage5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Music/Sounds button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SettingsPage6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Return to home button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Mockup - Game Page </a:t>
            </a:r>
            <a:endParaRPr/>
          </a:p>
        </p:txBody>
      </p:sp>
      <p:sp>
        <p:nvSpPr>
          <p:cNvPr id="247" name="Google Shape;247;p30"/>
          <p:cNvSpPr txBox="1"/>
          <p:nvPr>
            <p:ph idx="1" type="subTitle"/>
          </p:nvPr>
        </p:nvSpPr>
        <p:spPr>
          <a:xfrm>
            <a:off x="5537500" y="1340200"/>
            <a:ext cx="32880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Component Descriptions</a:t>
            </a:r>
            <a:endParaRPr sz="1500"/>
          </a:p>
        </p:txBody>
      </p:sp>
      <p:pic>
        <p:nvPicPr>
          <p:cNvPr id="248" name="Google Shape;248;p30"/>
          <p:cNvPicPr preferRelativeResize="0"/>
          <p:nvPr/>
        </p:nvPicPr>
        <p:blipFill rotWithShape="1">
          <a:blip r:embed="rId3">
            <a:alphaModFix/>
          </a:blip>
          <a:srcRect b="0" l="0" r="0" t="1185"/>
          <a:stretch/>
        </p:blipFill>
        <p:spPr>
          <a:xfrm>
            <a:off x="1182800" y="1017725"/>
            <a:ext cx="3960699" cy="34327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9" name="Google Shape;249;p30"/>
          <p:cNvGraphicFramePr/>
          <p:nvPr/>
        </p:nvGraphicFramePr>
        <p:xfrm>
          <a:off x="5604750" y="188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{2E9751D6-1165-4FDB-8761-72D836E0764E}</a:tableStyleId>
              </a:tblPr>
              <a:tblGrid>
                <a:gridCol w="1468250"/>
                <a:gridCol w="1544175"/>
              </a:tblGrid>
              <a:tr h="35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GamePage1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Return to Home button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GamePage2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“Checkers”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GamePage3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Time counter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GamePage4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Game board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GamePage5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Spot for stolen pieces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Mockup - End Screen Page </a:t>
            </a:r>
            <a:endParaRPr/>
          </a:p>
        </p:txBody>
      </p:sp>
      <p:sp>
        <p:nvSpPr>
          <p:cNvPr id="255" name="Google Shape;255;p31"/>
          <p:cNvSpPr txBox="1"/>
          <p:nvPr>
            <p:ph idx="1" type="subTitle"/>
          </p:nvPr>
        </p:nvSpPr>
        <p:spPr>
          <a:xfrm>
            <a:off x="5537500" y="1340200"/>
            <a:ext cx="3288000" cy="4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Component Descriptions</a:t>
            </a:r>
            <a:endParaRPr sz="1500"/>
          </a:p>
        </p:txBody>
      </p:sp>
      <p:pic>
        <p:nvPicPr>
          <p:cNvPr id="256" name="Google Shape;256;p31"/>
          <p:cNvPicPr preferRelativeResize="0"/>
          <p:nvPr/>
        </p:nvPicPr>
        <p:blipFill rotWithShape="1">
          <a:blip r:embed="rId3">
            <a:alphaModFix/>
          </a:blip>
          <a:srcRect b="0" l="0" r="0" t="1185"/>
          <a:stretch/>
        </p:blipFill>
        <p:spPr>
          <a:xfrm>
            <a:off x="915325" y="1017725"/>
            <a:ext cx="4539374" cy="3496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7" name="Google Shape;257;p31"/>
          <p:cNvGraphicFramePr/>
          <p:nvPr/>
        </p:nvGraphicFramePr>
        <p:xfrm>
          <a:off x="5699850" y="208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{2E9751D6-1165-4FDB-8761-72D836E0764E}</a:tableStyleId>
              </a:tblPr>
              <a:tblGrid>
                <a:gridCol w="1478825"/>
                <a:gridCol w="1484450"/>
              </a:tblGrid>
              <a:tr h="46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EndScreenPage1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Win/ loss message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6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EndScreenPage2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Statistics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6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EndScreenPage3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Return to Home button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 Design Agency by Slidesgo">
  <a:themeElements>
    <a:clrScheme name="Simple Light">
      <a:dk1>
        <a:srgbClr val="FFFFFF"/>
      </a:dk1>
      <a:lt1>
        <a:srgbClr val="000000"/>
      </a:lt1>
      <a:dk2>
        <a:srgbClr val="DD3D6E"/>
      </a:dk2>
      <a:lt2>
        <a:srgbClr val="6ABFD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