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 Light"/>
      <p:regular r:id="rId13"/>
      <p:bold r:id="rId14"/>
    </p:embeddedFont>
    <p:embeddedFont>
      <p:font typeface="Bebas Neue"/>
      <p:regular r:id="rId15"/>
    </p:embeddedFont>
    <p:embeddedFont>
      <p:font typeface="Overpass"/>
      <p:regular r:id="rId16"/>
      <p:bold r:id="rId17"/>
      <p:italic r:id="rId18"/>
      <p:boldItalic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Overpass ExtraLight"/>
      <p:regular r:id="rId24"/>
      <p:bold r:id="rId25"/>
      <p:italic r:id="rId26"/>
      <p:boldItalic r:id="rId27"/>
    </p:embeddedFont>
    <p:embeddedFont>
      <p:font typeface="Overpass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verpassLight-boldItalic.fntdata"/><Relationship Id="rId30" Type="http://schemas.openxmlformats.org/officeDocument/2006/relationships/font" Target="fonts/OverpassLight-italic.fntdata"/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OverpassExtraLight-regular.fntdata"/><Relationship Id="rId23" Type="http://schemas.openxmlformats.org/officeDocument/2006/relationships/font" Target="fonts/FiraSansExtraCondensedMedium-boldItalic.fntdata"/><Relationship Id="rId26" Type="http://schemas.openxmlformats.org/officeDocument/2006/relationships/font" Target="fonts/OverpassExtraLight-italic.fntdata"/><Relationship Id="rId25" Type="http://schemas.openxmlformats.org/officeDocument/2006/relationships/font" Target="fonts/OverpassExtraLight-bold.fntdata"/><Relationship Id="rId28" Type="http://schemas.openxmlformats.org/officeDocument/2006/relationships/font" Target="fonts/OverpassLight-regular.fntdata"/><Relationship Id="rId27" Type="http://schemas.openxmlformats.org/officeDocument/2006/relationships/font" Target="fonts/OverpassExtraLight-boldItalic.fntdata"/><Relationship Id="rId29" Type="http://schemas.openxmlformats.org/officeDocument/2006/relationships/font" Target="fonts/OverpassLigh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Light-regular.fntdata"/><Relationship Id="rId12" Type="http://schemas.openxmlformats.org/officeDocument/2006/relationships/slide" Target="slides/slide8.xml"/><Relationship Id="rId15" Type="http://schemas.openxmlformats.org/officeDocument/2006/relationships/font" Target="fonts/BebasNeue-regular.fntdata"/><Relationship Id="rId14" Type="http://schemas.openxmlformats.org/officeDocument/2006/relationships/font" Target="fonts/RobotoSlabLight-bold.fntdata"/><Relationship Id="rId17" Type="http://schemas.openxmlformats.org/officeDocument/2006/relationships/font" Target="fonts/Overpass-bold.fntdata"/><Relationship Id="rId16" Type="http://schemas.openxmlformats.org/officeDocument/2006/relationships/font" Target="fonts/Overpass-regular.fntdata"/><Relationship Id="rId19" Type="http://schemas.openxmlformats.org/officeDocument/2006/relationships/font" Target="fonts/Overpass-boldItalic.fntdata"/><Relationship Id="rId18" Type="http://schemas.openxmlformats.org/officeDocument/2006/relationships/font" Target="fonts/Overpas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7d29277cd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7d29277cd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f560e11ea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f560e11ea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cce5f410b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cce5f410b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96ebedc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96ebedc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cce5f410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cce5f410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f560e11ea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f560e11ea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f560e11ea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f560e11ea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94450" y="2571750"/>
            <a:ext cx="9308100" cy="258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3225" y="2571750"/>
            <a:ext cx="8940900" cy="2481600"/>
            <a:chOff x="103225" y="2571750"/>
            <a:chExt cx="8940900" cy="24816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103225" y="2571750"/>
              <a:ext cx="0" cy="2481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9044125" y="2571750"/>
              <a:ext cx="0" cy="2481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03225" y="5053350"/>
              <a:ext cx="89409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" name="Google Shape;15;p2"/>
          <p:cNvSpPr txBox="1"/>
          <p:nvPr/>
        </p:nvSpPr>
        <p:spPr>
          <a:xfrm>
            <a:off x="4697175" y="1320225"/>
            <a:ext cx="36168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1825" y="29778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2194775" y="1457250"/>
            <a:ext cx="4754400" cy="22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364775" y="3681600"/>
            <a:ext cx="44178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-116125" y="2561775"/>
            <a:ext cx="9281100" cy="14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2061788" y="723875"/>
            <a:ext cx="5019000" cy="18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2" type="title"/>
          </p:nvPr>
        </p:nvSpPr>
        <p:spPr>
          <a:xfrm>
            <a:off x="2485555" y="2871475"/>
            <a:ext cx="4167600" cy="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5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3"/>
          <p:cNvCxnSpPr/>
          <p:nvPr/>
        </p:nvCxnSpPr>
        <p:spPr>
          <a:xfrm>
            <a:off x="107975" y="2076050"/>
            <a:ext cx="0" cy="101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>
            <a:off x="9040374" y="2076050"/>
            <a:ext cx="0" cy="101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625275" y="374693"/>
            <a:ext cx="3852000" cy="7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2" type="title"/>
          </p:nvPr>
        </p:nvSpPr>
        <p:spPr>
          <a:xfrm>
            <a:off x="2042990" y="1354938"/>
            <a:ext cx="9660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1588790" y="1916625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3" type="subTitle"/>
          </p:nvPr>
        </p:nvSpPr>
        <p:spPr>
          <a:xfrm>
            <a:off x="1465040" y="2195840"/>
            <a:ext cx="21219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4" type="title"/>
          </p:nvPr>
        </p:nvSpPr>
        <p:spPr>
          <a:xfrm>
            <a:off x="4542225" y="1354938"/>
            <a:ext cx="9660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5" type="subTitle"/>
          </p:nvPr>
        </p:nvSpPr>
        <p:spPr>
          <a:xfrm>
            <a:off x="4088025" y="1908702"/>
            <a:ext cx="18744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6" type="subTitle"/>
          </p:nvPr>
        </p:nvSpPr>
        <p:spPr>
          <a:xfrm>
            <a:off x="3852975" y="2195840"/>
            <a:ext cx="23445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7" type="title"/>
          </p:nvPr>
        </p:nvSpPr>
        <p:spPr>
          <a:xfrm>
            <a:off x="6994306" y="1354938"/>
            <a:ext cx="9660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8" type="subTitle"/>
          </p:nvPr>
        </p:nvSpPr>
        <p:spPr>
          <a:xfrm>
            <a:off x="6541456" y="1908693"/>
            <a:ext cx="18717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9" type="subTitle"/>
          </p:nvPr>
        </p:nvSpPr>
        <p:spPr>
          <a:xfrm>
            <a:off x="6343756" y="2195840"/>
            <a:ext cx="22671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13" type="title"/>
          </p:nvPr>
        </p:nvSpPr>
        <p:spPr>
          <a:xfrm>
            <a:off x="2042990" y="3241327"/>
            <a:ext cx="9660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14" type="subTitle"/>
          </p:nvPr>
        </p:nvSpPr>
        <p:spPr>
          <a:xfrm>
            <a:off x="1588790" y="3830925"/>
            <a:ext cx="18744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5" type="subTitle"/>
          </p:nvPr>
        </p:nvSpPr>
        <p:spPr>
          <a:xfrm>
            <a:off x="1465040" y="4089824"/>
            <a:ext cx="2121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16" type="title"/>
          </p:nvPr>
        </p:nvSpPr>
        <p:spPr>
          <a:xfrm>
            <a:off x="4542225" y="3241327"/>
            <a:ext cx="9660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17" type="subTitle"/>
          </p:nvPr>
        </p:nvSpPr>
        <p:spPr>
          <a:xfrm>
            <a:off x="4089375" y="3830925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8" type="subTitle"/>
          </p:nvPr>
        </p:nvSpPr>
        <p:spPr>
          <a:xfrm>
            <a:off x="3919575" y="4091377"/>
            <a:ext cx="221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19" type="title"/>
          </p:nvPr>
        </p:nvSpPr>
        <p:spPr>
          <a:xfrm>
            <a:off x="6994306" y="3241327"/>
            <a:ext cx="9660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20" type="subTitle"/>
          </p:nvPr>
        </p:nvSpPr>
        <p:spPr>
          <a:xfrm>
            <a:off x="6541456" y="3830925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21" type="subTitle"/>
          </p:nvPr>
        </p:nvSpPr>
        <p:spPr>
          <a:xfrm>
            <a:off x="6371656" y="4091377"/>
            <a:ext cx="221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150" y="2074046"/>
            <a:ext cx="9144000" cy="101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4"/>
          <p:cNvCxnSpPr/>
          <p:nvPr/>
        </p:nvCxnSpPr>
        <p:spPr>
          <a:xfrm>
            <a:off x="107975" y="2076050"/>
            <a:ext cx="0" cy="101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4"/>
          <p:cNvCxnSpPr/>
          <p:nvPr/>
        </p:nvCxnSpPr>
        <p:spPr>
          <a:xfrm>
            <a:off x="9040374" y="2076050"/>
            <a:ext cx="0" cy="101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2646000" y="2214851"/>
            <a:ext cx="3852000" cy="7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hasCustomPrompt="1" idx="2" type="title"/>
          </p:nvPr>
        </p:nvSpPr>
        <p:spPr>
          <a:xfrm>
            <a:off x="2179558" y="591141"/>
            <a:ext cx="23409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2179558" y="1185101"/>
            <a:ext cx="23409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3" type="subTitle"/>
          </p:nvPr>
        </p:nvSpPr>
        <p:spPr>
          <a:xfrm>
            <a:off x="2179558" y="1480453"/>
            <a:ext cx="23409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8" name="Google Shape;98;p14"/>
          <p:cNvSpPr txBox="1"/>
          <p:nvPr>
            <p:ph hasCustomPrompt="1" idx="4" type="title"/>
          </p:nvPr>
        </p:nvSpPr>
        <p:spPr>
          <a:xfrm>
            <a:off x="4623144" y="591141"/>
            <a:ext cx="2340900" cy="4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9" name="Google Shape;99;p14"/>
          <p:cNvSpPr txBox="1"/>
          <p:nvPr>
            <p:ph idx="5" type="subTitle"/>
          </p:nvPr>
        </p:nvSpPr>
        <p:spPr>
          <a:xfrm>
            <a:off x="4623144" y="1177178"/>
            <a:ext cx="23409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6" type="subTitle"/>
          </p:nvPr>
        </p:nvSpPr>
        <p:spPr>
          <a:xfrm>
            <a:off x="4621344" y="1480453"/>
            <a:ext cx="23445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hasCustomPrompt="1" idx="7" type="title"/>
          </p:nvPr>
        </p:nvSpPr>
        <p:spPr>
          <a:xfrm>
            <a:off x="2179558" y="3241327"/>
            <a:ext cx="2340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/>
          <p:nvPr>
            <p:ph idx="8" type="subTitle"/>
          </p:nvPr>
        </p:nvSpPr>
        <p:spPr>
          <a:xfrm>
            <a:off x="2179558" y="3848406"/>
            <a:ext cx="2340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9" type="subTitle"/>
          </p:nvPr>
        </p:nvSpPr>
        <p:spPr>
          <a:xfrm>
            <a:off x="2179558" y="4132855"/>
            <a:ext cx="2340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4" name="Google Shape;104;p14"/>
          <p:cNvSpPr txBox="1"/>
          <p:nvPr>
            <p:ph hasCustomPrompt="1" idx="13" type="title"/>
          </p:nvPr>
        </p:nvSpPr>
        <p:spPr>
          <a:xfrm>
            <a:off x="4623144" y="3241327"/>
            <a:ext cx="2340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/>
          <p:nvPr>
            <p:ph idx="14" type="subTitle"/>
          </p:nvPr>
        </p:nvSpPr>
        <p:spPr>
          <a:xfrm>
            <a:off x="4623144" y="3848406"/>
            <a:ext cx="23409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15" type="subTitle"/>
          </p:nvPr>
        </p:nvSpPr>
        <p:spPr>
          <a:xfrm>
            <a:off x="4623144" y="4132855"/>
            <a:ext cx="2340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5905875" y="874075"/>
            <a:ext cx="3275700" cy="113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-72675" y="2002900"/>
            <a:ext cx="4198200" cy="113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>
            <p:ph hasCustomPrompt="1" type="title"/>
          </p:nvPr>
        </p:nvSpPr>
        <p:spPr>
          <a:xfrm>
            <a:off x="4454300" y="961363"/>
            <a:ext cx="16632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/>
          <p:nvPr>
            <p:ph idx="2" type="title"/>
          </p:nvPr>
        </p:nvSpPr>
        <p:spPr>
          <a:xfrm>
            <a:off x="4454300" y="1954962"/>
            <a:ext cx="4321500" cy="12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b="1"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4454300" y="3158539"/>
            <a:ext cx="3834000" cy="6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4" name="Google Shape;114;p15"/>
          <p:cNvCxnSpPr/>
          <p:nvPr/>
        </p:nvCxnSpPr>
        <p:spPr>
          <a:xfrm>
            <a:off x="9042625" y="882362"/>
            <a:ext cx="2400" cy="1112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101785" y="2015050"/>
            <a:ext cx="2400" cy="1112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>
            <p:ph hasCustomPrompt="1" type="title"/>
          </p:nvPr>
        </p:nvSpPr>
        <p:spPr>
          <a:xfrm>
            <a:off x="1067805" y="2016996"/>
            <a:ext cx="16632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16"/>
          <p:cNvSpPr txBox="1"/>
          <p:nvPr>
            <p:ph idx="2" type="title"/>
          </p:nvPr>
        </p:nvSpPr>
        <p:spPr>
          <a:xfrm>
            <a:off x="2704980" y="1687479"/>
            <a:ext cx="43215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b="1"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5990546" y="2017000"/>
            <a:ext cx="1936500" cy="11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6"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6270600" y="1898400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6_1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13225" y="394185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1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4577950" y="1147025"/>
            <a:ext cx="4587000" cy="283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hasCustomPrompt="1" type="title"/>
          </p:nvPr>
        </p:nvSpPr>
        <p:spPr>
          <a:xfrm>
            <a:off x="583481" y="1624250"/>
            <a:ext cx="3858900" cy="18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20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/>
          <p:nvPr>
            <p:ph idx="2" type="title"/>
          </p:nvPr>
        </p:nvSpPr>
        <p:spPr>
          <a:xfrm>
            <a:off x="5044325" y="1437700"/>
            <a:ext cx="2985000" cy="22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5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1" type="subTitle"/>
          </p:nvPr>
        </p:nvSpPr>
        <p:spPr>
          <a:xfrm>
            <a:off x="4724000" y="2937140"/>
            <a:ext cx="20931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2" type="subTitle"/>
          </p:nvPr>
        </p:nvSpPr>
        <p:spPr>
          <a:xfrm>
            <a:off x="4724000" y="1702013"/>
            <a:ext cx="37158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3740500" y="1865638"/>
            <a:ext cx="5473200" cy="113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9042625" y="1877800"/>
            <a:ext cx="2400" cy="1112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3"/>
          <p:cNvSpPr txBox="1"/>
          <p:nvPr>
            <p:ph hasCustomPrompt="1" type="title"/>
          </p:nvPr>
        </p:nvSpPr>
        <p:spPr>
          <a:xfrm>
            <a:off x="2052200" y="2001425"/>
            <a:ext cx="16632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2" type="title"/>
          </p:nvPr>
        </p:nvSpPr>
        <p:spPr>
          <a:xfrm>
            <a:off x="4454300" y="1753298"/>
            <a:ext cx="43215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verpass"/>
              <a:buNone/>
              <a:defRPr b="1" sz="9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"/>
              <a:buNone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4468205" y="3131645"/>
            <a:ext cx="3834000" cy="6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3180600" y="-56625"/>
            <a:ext cx="2782800" cy="52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3180600" y="294790"/>
            <a:ext cx="2782800" cy="15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945404" y="2847226"/>
            <a:ext cx="1837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2" type="subTitle"/>
          </p:nvPr>
        </p:nvSpPr>
        <p:spPr>
          <a:xfrm>
            <a:off x="698504" y="3158786"/>
            <a:ext cx="20847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3" type="subTitle"/>
          </p:nvPr>
        </p:nvSpPr>
        <p:spPr>
          <a:xfrm>
            <a:off x="6315342" y="2847219"/>
            <a:ext cx="19200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4" type="subTitle"/>
          </p:nvPr>
        </p:nvSpPr>
        <p:spPr>
          <a:xfrm>
            <a:off x="6315342" y="3150291"/>
            <a:ext cx="2082300" cy="11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subTitle"/>
          </p:nvPr>
        </p:nvSpPr>
        <p:spPr>
          <a:xfrm>
            <a:off x="625300" y="1217725"/>
            <a:ext cx="3892200" cy="3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2" type="subTitle"/>
          </p:nvPr>
        </p:nvSpPr>
        <p:spPr>
          <a:xfrm>
            <a:off x="4571998" y="1217725"/>
            <a:ext cx="3804300" cy="3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5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699000" y="428125"/>
            <a:ext cx="7746000" cy="6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5_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699000" y="428125"/>
            <a:ext cx="7746000" cy="6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2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_1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699000" y="744746"/>
            <a:ext cx="2115000" cy="6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2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ONLY_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3167950" y="1501134"/>
            <a:ext cx="5967900" cy="213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6"/>
          <p:cNvSpPr txBox="1"/>
          <p:nvPr>
            <p:ph type="title"/>
          </p:nvPr>
        </p:nvSpPr>
        <p:spPr>
          <a:xfrm>
            <a:off x="540600" y="1898400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4367289" y="2334485"/>
            <a:ext cx="8778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2" type="subTitle"/>
          </p:nvPr>
        </p:nvSpPr>
        <p:spPr>
          <a:xfrm>
            <a:off x="3868989" y="2707169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3" type="subTitle"/>
          </p:nvPr>
        </p:nvSpPr>
        <p:spPr>
          <a:xfrm>
            <a:off x="6574025" y="2334485"/>
            <a:ext cx="8778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4" type="subTitle"/>
          </p:nvPr>
        </p:nvSpPr>
        <p:spPr>
          <a:xfrm>
            <a:off x="6075725" y="2707169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ONLY_3_2"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/>
          <p:nvPr/>
        </p:nvSpPr>
        <p:spPr>
          <a:xfrm rot="5400000">
            <a:off x="2171625" y="1555375"/>
            <a:ext cx="5160600" cy="203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7"/>
          <p:cNvGrpSpPr/>
          <p:nvPr/>
        </p:nvGrpSpPr>
        <p:grpSpPr>
          <a:xfrm flipH="1">
            <a:off x="3732313" y="101275"/>
            <a:ext cx="5282613" cy="4935100"/>
            <a:chOff x="101561" y="101275"/>
            <a:chExt cx="4473000" cy="4935100"/>
          </a:xfrm>
        </p:grpSpPr>
        <p:cxnSp>
          <p:nvCxnSpPr>
            <p:cNvPr id="169" name="Google Shape;169;p27"/>
            <p:cNvCxnSpPr/>
            <p:nvPr/>
          </p:nvCxnSpPr>
          <p:spPr>
            <a:xfrm rot="10800000">
              <a:off x="103276" y="3441000"/>
              <a:ext cx="0" cy="1587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7"/>
            <p:cNvCxnSpPr/>
            <p:nvPr/>
          </p:nvCxnSpPr>
          <p:spPr>
            <a:xfrm rot="10800000">
              <a:off x="101561" y="5036375"/>
              <a:ext cx="447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7"/>
            <p:cNvCxnSpPr/>
            <p:nvPr/>
          </p:nvCxnSpPr>
          <p:spPr>
            <a:xfrm rot="10800000">
              <a:off x="101561" y="101275"/>
              <a:ext cx="4473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27"/>
            <p:cNvCxnSpPr/>
            <p:nvPr/>
          </p:nvCxnSpPr>
          <p:spPr>
            <a:xfrm rot="10800000">
              <a:off x="103284" y="115475"/>
              <a:ext cx="0" cy="1747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3" name="Google Shape;173;p2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type="title"/>
          </p:nvPr>
        </p:nvSpPr>
        <p:spPr>
          <a:xfrm>
            <a:off x="713225" y="539500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" type="subTitle"/>
          </p:nvPr>
        </p:nvSpPr>
        <p:spPr>
          <a:xfrm>
            <a:off x="3814725" y="539500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2" type="subTitle"/>
          </p:nvPr>
        </p:nvSpPr>
        <p:spPr>
          <a:xfrm>
            <a:off x="3814725" y="912194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77" name="Google Shape;177;p27"/>
          <p:cNvSpPr txBox="1"/>
          <p:nvPr>
            <p:ph idx="3" type="subTitle"/>
          </p:nvPr>
        </p:nvSpPr>
        <p:spPr>
          <a:xfrm>
            <a:off x="3814725" y="2039536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27"/>
          <p:cNvSpPr txBox="1"/>
          <p:nvPr>
            <p:ph idx="4" type="subTitle"/>
          </p:nvPr>
        </p:nvSpPr>
        <p:spPr>
          <a:xfrm>
            <a:off x="3814725" y="2412230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79" name="Google Shape;179;p27"/>
          <p:cNvSpPr txBox="1"/>
          <p:nvPr>
            <p:ph idx="5" type="subTitle"/>
          </p:nvPr>
        </p:nvSpPr>
        <p:spPr>
          <a:xfrm>
            <a:off x="3814725" y="3539400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27"/>
          <p:cNvSpPr txBox="1"/>
          <p:nvPr>
            <p:ph idx="6" type="subTitle"/>
          </p:nvPr>
        </p:nvSpPr>
        <p:spPr>
          <a:xfrm>
            <a:off x="3814725" y="3912094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ONLY_3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-25974" y="1501134"/>
            <a:ext cx="5967900" cy="213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6391941" y="1898400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" type="subTitle"/>
          </p:nvPr>
        </p:nvSpPr>
        <p:spPr>
          <a:xfrm>
            <a:off x="1433564" y="2334485"/>
            <a:ext cx="8778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2" type="subTitle"/>
          </p:nvPr>
        </p:nvSpPr>
        <p:spPr>
          <a:xfrm>
            <a:off x="935264" y="2705684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3" type="subTitle"/>
          </p:nvPr>
        </p:nvSpPr>
        <p:spPr>
          <a:xfrm>
            <a:off x="3892018" y="2327453"/>
            <a:ext cx="8778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4" type="subTitle"/>
          </p:nvPr>
        </p:nvSpPr>
        <p:spPr>
          <a:xfrm>
            <a:off x="3393718" y="2705684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TITLE_ONLY_3_1_1"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/>
          <p:nvPr/>
        </p:nvSpPr>
        <p:spPr>
          <a:xfrm>
            <a:off x="101550" y="109375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 rot="5400000">
            <a:off x="2171625" y="1555375"/>
            <a:ext cx="5160600" cy="203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>
            <p:ph type="title"/>
          </p:nvPr>
        </p:nvSpPr>
        <p:spPr>
          <a:xfrm>
            <a:off x="6391941" y="1898400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9"/>
          <p:cNvSpPr txBox="1"/>
          <p:nvPr>
            <p:ph idx="1" type="subTitle"/>
          </p:nvPr>
        </p:nvSpPr>
        <p:spPr>
          <a:xfrm>
            <a:off x="3814725" y="537500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4" name="Google Shape;194;p29"/>
          <p:cNvSpPr txBox="1"/>
          <p:nvPr>
            <p:ph idx="2" type="subTitle"/>
          </p:nvPr>
        </p:nvSpPr>
        <p:spPr>
          <a:xfrm>
            <a:off x="3814725" y="908709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3" type="subTitle"/>
          </p:nvPr>
        </p:nvSpPr>
        <p:spPr>
          <a:xfrm>
            <a:off x="3814725" y="2150549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4" type="subTitle"/>
          </p:nvPr>
        </p:nvSpPr>
        <p:spPr>
          <a:xfrm>
            <a:off x="3814725" y="2531948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5" type="subTitle"/>
          </p:nvPr>
        </p:nvSpPr>
        <p:spPr>
          <a:xfrm>
            <a:off x="3814725" y="3770513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6" type="subTitle"/>
          </p:nvPr>
        </p:nvSpPr>
        <p:spPr>
          <a:xfrm>
            <a:off x="3814725" y="4151913"/>
            <a:ext cx="18744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>
            <p:ph type="title"/>
          </p:nvPr>
        </p:nvSpPr>
        <p:spPr>
          <a:xfrm>
            <a:off x="625300" y="323675"/>
            <a:ext cx="78054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621575" y="1228437"/>
            <a:ext cx="7878300" cy="3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2"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 txBox="1"/>
          <p:nvPr>
            <p:ph type="title"/>
          </p:nvPr>
        </p:nvSpPr>
        <p:spPr>
          <a:xfrm>
            <a:off x="625300" y="323675"/>
            <a:ext cx="78054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1_1"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 txBox="1"/>
          <p:nvPr>
            <p:ph type="title"/>
          </p:nvPr>
        </p:nvSpPr>
        <p:spPr>
          <a:xfrm>
            <a:off x="4876902" y="1200650"/>
            <a:ext cx="31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TITLE_ONLY_1_1_1"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 txBox="1"/>
          <p:nvPr>
            <p:ph type="title"/>
          </p:nvPr>
        </p:nvSpPr>
        <p:spPr>
          <a:xfrm>
            <a:off x="713227" y="310900"/>
            <a:ext cx="31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TITLE_ONLY_1_1_1_1"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 txBox="1"/>
          <p:nvPr>
            <p:ph type="title"/>
          </p:nvPr>
        </p:nvSpPr>
        <p:spPr>
          <a:xfrm>
            <a:off x="713227" y="539500"/>
            <a:ext cx="31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TITLE_ONLY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489900" y="2183550"/>
            <a:ext cx="2270700" cy="7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3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TITLE_ONLY_2_3">
    <p:bg>
      <p:bgPr>
        <a:solidFill>
          <a:schemeClr val="dk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6"/>
          <p:cNvSpPr/>
          <p:nvPr/>
        </p:nvSpPr>
        <p:spPr>
          <a:xfrm>
            <a:off x="0" y="1234075"/>
            <a:ext cx="2906400" cy="267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0" name="Google Shape;220;p36"/>
          <p:cNvCxnSpPr/>
          <p:nvPr/>
        </p:nvCxnSpPr>
        <p:spPr>
          <a:xfrm>
            <a:off x="103800" y="1235275"/>
            <a:ext cx="0" cy="268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6"/>
          <p:cNvSpPr txBox="1"/>
          <p:nvPr>
            <p:ph type="title"/>
          </p:nvPr>
        </p:nvSpPr>
        <p:spPr>
          <a:xfrm>
            <a:off x="713225" y="2183550"/>
            <a:ext cx="2270700" cy="7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">
  <p:cSld name="TITLE_ONLY_2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609547" y="378511"/>
            <a:ext cx="3946800" cy="13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3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4">
  <p:cSld name="TITLE_ONLY_2_2_1">
    <p:bg>
      <p:bgPr>
        <a:solidFill>
          <a:schemeClr val="dk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713225" y="353950"/>
            <a:ext cx="7726800" cy="7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3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5">
  <p:cSld name="TITLE_ONLY_2_1"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9"/>
          <p:cNvSpPr txBox="1"/>
          <p:nvPr>
            <p:ph type="title"/>
          </p:nvPr>
        </p:nvSpPr>
        <p:spPr>
          <a:xfrm>
            <a:off x="491400" y="1929600"/>
            <a:ext cx="22677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6">
  <p:cSld name="TITLE_ONLY_2_1_1">
    <p:bg>
      <p:bgPr>
        <a:solidFill>
          <a:schemeClr val="dk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0"/>
          <p:cNvSpPr txBox="1"/>
          <p:nvPr>
            <p:ph type="title"/>
          </p:nvPr>
        </p:nvSpPr>
        <p:spPr>
          <a:xfrm>
            <a:off x="6172200" y="420540"/>
            <a:ext cx="2267700" cy="12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3189572" y="-61450"/>
            <a:ext cx="6166500" cy="52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233850" y="1794300"/>
            <a:ext cx="2782800" cy="15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4153278" y="3146801"/>
            <a:ext cx="1837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subTitle"/>
          </p:nvPr>
        </p:nvSpPr>
        <p:spPr>
          <a:xfrm>
            <a:off x="3906378" y="3458361"/>
            <a:ext cx="20847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subTitle"/>
          </p:nvPr>
        </p:nvSpPr>
        <p:spPr>
          <a:xfrm>
            <a:off x="6374237" y="580394"/>
            <a:ext cx="19200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6374239" y="883466"/>
            <a:ext cx="2082300" cy="11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7">
  <p:cSld name="TITLE_ONLY_4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1"/>
          <p:cNvSpPr/>
          <p:nvPr/>
        </p:nvSpPr>
        <p:spPr>
          <a:xfrm>
            <a:off x="2897" y="-49925"/>
            <a:ext cx="9144000" cy="5208300"/>
          </a:xfrm>
          <a:prstGeom prst="rect">
            <a:avLst/>
          </a:prstGeom>
          <a:solidFill>
            <a:schemeClr val="dk1">
              <a:alpha val="648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1"/>
          <p:cNvSpPr/>
          <p:nvPr/>
        </p:nvSpPr>
        <p:spPr>
          <a:xfrm>
            <a:off x="2724150" y="0"/>
            <a:ext cx="3695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38" name="Google Shape;238;p41"/>
          <p:cNvCxnSpPr/>
          <p:nvPr/>
        </p:nvCxnSpPr>
        <p:spPr>
          <a:xfrm>
            <a:off x="2703648" y="106200"/>
            <a:ext cx="3811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41"/>
          <p:cNvCxnSpPr/>
          <p:nvPr/>
        </p:nvCxnSpPr>
        <p:spPr>
          <a:xfrm>
            <a:off x="2703648" y="5037300"/>
            <a:ext cx="3811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41"/>
          <p:cNvSpPr txBox="1"/>
          <p:nvPr>
            <p:ph type="title"/>
          </p:nvPr>
        </p:nvSpPr>
        <p:spPr>
          <a:xfrm>
            <a:off x="2724150" y="354084"/>
            <a:ext cx="3695700" cy="7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8">
  <p:cSld name="TITLE_ONLY_4_1">
    <p:bg>
      <p:bgPr>
        <a:solidFill>
          <a:schemeClr val="dk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2"/>
          <p:cNvSpPr txBox="1"/>
          <p:nvPr>
            <p:ph type="title"/>
          </p:nvPr>
        </p:nvSpPr>
        <p:spPr>
          <a:xfrm>
            <a:off x="713225" y="682725"/>
            <a:ext cx="2084100" cy="7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4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678626" y="323575"/>
            <a:ext cx="77955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6" name="Google Shape;246;p43"/>
          <p:cNvSpPr txBox="1"/>
          <p:nvPr>
            <p:ph idx="1" type="subTitle"/>
          </p:nvPr>
        </p:nvSpPr>
        <p:spPr>
          <a:xfrm>
            <a:off x="1129018" y="1419022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2" type="subTitle"/>
          </p:nvPr>
        </p:nvSpPr>
        <p:spPr>
          <a:xfrm>
            <a:off x="1005268" y="1701365"/>
            <a:ext cx="21219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8" name="Google Shape;248;p43"/>
          <p:cNvSpPr txBox="1"/>
          <p:nvPr>
            <p:ph idx="3" type="subTitle"/>
          </p:nvPr>
        </p:nvSpPr>
        <p:spPr>
          <a:xfrm>
            <a:off x="3549953" y="1414222"/>
            <a:ext cx="18744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4" type="subTitle"/>
          </p:nvPr>
        </p:nvSpPr>
        <p:spPr>
          <a:xfrm>
            <a:off x="3426503" y="1701365"/>
            <a:ext cx="212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0" name="Google Shape;250;p43"/>
          <p:cNvSpPr txBox="1"/>
          <p:nvPr>
            <p:ph idx="5" type="subTitle"/>
          </p:nvPr>
        </p:nvSpPr>
        <p:spPr>
          <a:xfrm>
            <a:off x="6059184" y="1414222"/>
            <a:ext cx="18717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6" type="subTitle"/>
          </p:nvPr>
        </p:nvSpPr>
        <p:spPr>
          <a:xfrm>
            <a:off x="5883984" y="1701365"/>
            <a:ext cx="22221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2" name="Google Shape;252;p43"/>
          <p:cNvSpPr txBox="1"/>
          <p:nvPr>
            <p:ph idx="7" type="subTitle"/>
          </p:nvPr>
        </p:nvSpPr>
        <p:spPr>
          <a:xfrm>
            <a:off x="1129018" y="2684950"/>
            <a:ext cx="18744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3" name="Google Shape;253;p43"/>
          <p:cNvSpPr txBox="1"/>
          <p:nvPr>
            <p:ph idx="8" type="subTitle"/>
          </p:nvPr>
        </p:nvSpPr>
        <p:spPr>
          <a:xfrm>
            <a:off x="1005268" y="2947812"/>
            <a:ext cx="2121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4" name="Google Shape;254;p43"/>
          <p:cNvSpPr txBox="1"/>
          <p:nvPr>
            <p:ph idx="9" type="subTitle"/>
          </p:nvPr>
        </p:nvSpPr>
        <p:spPr>
          <a:xfrm>
            <a:off x="3551303" y="2684950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5" name="Google Shape;255;p43"/>
          <p:cNvSpPr txBox="1"/>
          <p:nvPr>
            <p:ph idx="13" type="subTitle"/>
          </p:nvPr>
        </p:nvSpPr>
        <p:spPr>
          <a:xfrm>
            <a:off x="3426503" y="2949365"/>
            <a:ext cx="212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6" name="Google Shape;256;p43"/>
          <p:cNvSpPr txBox="1"/>
          <p:nvPr>
            <p:ph idx="14" type="subTitle"/>
          </p:nvPr>
        </p:nvSpPr>
        <p:spPr>
          <a:xfrm>
            <a:off x="6059184" y="2684950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7" name="Google Shape;257;p43"/>
          <p:cNvSpPr txBox="1"/>
          <p:nvPr>
            <p:ph idx="15" type="subTitle"/>
          </p:nvPr>
        </p:nvSpPr>
        <p:spPr>
          <a:xfrm>
            <a:off x="5934384" y="2949365"/>
            <a:ext cx="212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8" name="Google Shape;258;p4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4_1">
    <p:bg>
      <p:bgPr>
        <a:solidFill>
          <a:schemeClr val="dk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2397750" y="323575"/>
            <a:ext cx="60765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" name="Google Shape;261;p44"/>
          <p:cNvSpPr txBox="1"/>
          <p:nvPr>
            <p:ph idx="1" type="subTitle"/>
          </p:nvPr>
        </p:nvSpPr>
        <p:spPr>
          <a:xfrm>
            <a:off x="3201193" y="1571422"/>
            <a:ext cx="18744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2" name="Google Shape;262;p44"/>
          <p:cNvSpPr txBox="1"/>
          <p:nvPr>
            <p:ph idx="2" type="subTitle"/>
          </p:nvPr>
        </p:nvSpPr>
        <p:spPr>
          <a:xfrm>
            <a:off x="3201193" y="1853765"/>
            <a:ext cx="21219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44"/>
          <p:cNvSpPr txBox="1"/>
          <p:nvPr>
            <p:ph idx="3" type="subTitle"/>
          </p:nvPr>
        </p:nvSpPr>
        <p:spPr>
          <a:xfrm>
            <a:off x="6341184" y="1566622"/>
            <a:ext cx="18744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4" name="Google Shape;264;p44"/>
          <p:cNvSpPr txBox="1"/>
          <p:nvPr>
            <p:ph idx="4" type="subTitle"/>
          </p:nvPr>
        </p:nvSpPr>
        <p:spPr>
          <a:xfrm>
            <a:off x="6341184" y="1853765"/>
            <a:ext cx="212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44"/>
          <p:cNvSpPr txBox="1"/>
          <p:nvPr>
            <p:ph idx="5" type="subTitle"/>
          </p:nvPr>
        </p:nvSpPr>
        <p:spPr>
          <a:xfrm>
            <a:off x="6341184" y="2665518"/>
            <a:ext cx="1871700" cy="2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6" name="Google Shape;266;p44"/>
          <p:cNvSpPr txBox="1"/>
          <p:nvPr>
            <p:ph idx="6" type="subTitle"/>
          </p:nvPr>
        </p:nvSpPr>
        <p:spPr>
          <a:xfrm>
            <a:off x="6341184" y="2952661"/>
            <a:ext cx="2222100" cy="4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7" name="Google Shape;267;p44"/>
          <p:cNvSpPr txBox="1"/>
          <p:nvPr>
            <p:ph idx="7" type="subTitle"/>
          </p:nvPr>
        </p:nvSpPr>
        <p:spPr>
          <a:xfrm>
            <a:off x="3201193" y="2670711"/>
            <a:ext cx="18744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8" name="Google Shape;268;p44"/>
          <p:cNvSpPr txBox="1"/>
          <p:nvPr>
            <p:ph idx="8" type="subTitle"/>
          </p:nvPr>
        </p:nvSpPr>
        <p:spPr>
          <a:xfrm>
            <a:off x="3201193" y="2954334"/>
            <a:ext cx="21219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44"/>
          <p:cNvSpPr txBox="1"/>
          <p:nvPr>
            <p:ph idx="9" type="subTitle"/>
          </p:nvPr>
        </p:nvSpPr>
        <p:spPr>
          <a:xfrm>
            <a:off x="3201193" y="3785607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0" name="Google Shape;270;p44"/>
          <p:cNvSpPr txBox="1"/>
          <p:nvPr>
            <p:ph idx="13" type="subTitle"/>
          </p:nvPr>
        </p:nvSpPr>
        <p:spPr>
          <a:xfrm>
            <a:off x="3201193" y="4070783"/>
            <a:ext cx="212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44"/>
          <p:cNvSpPr txBox="1"/>
          <p:nvPr>
            <p:ph idx="14" type="subTitle"/>
          </p:nvPr>
        </p:nvSpPr>
        <p:spPr>
          <a:xfrm>
            <a:off x="6341184" y="3787383"/>
            <a:ext cx="1871700" cy="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2" name="Google Shape;272;p44"/>
          <p:cNvSpPr txBox="1"/>
          <p:nvPr>
            <p:ph idx="15" type="subTitle"/>
          </p:nvPr>
        </p:nvSpPr>
        <p:spPr>
          <a:xfrm>
            <a:off x="6341184" y="4072559"/>
            <a:ext cx="21213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4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/>
          <p:nvPr/>
        </p:nvSpPr>
        <p:spPr>
          <a:xfrm>
            <a:off x="2766683" y="357561"/>
            <a:ext cx="5559600" cy="448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6" name="Google Shape;276;p45"/>
          <p:cNvSpPr txBox="1"/>
          <p:nvPr>
            <p:ph idx="1" type="subTitle"/>
          </p:nvPr>
        </p:nvSpPr>
        <p:spPr>
          <a:xfrm>
            <a:off x="3845043" y="1000523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7" name="Google Shape;277;p45"/>
          <p:cNvSpPr txBox="1"/>
          <p:nvPr>
            <p:ph idx="2" type="subTitle"/>
          </p:nvPr>
        </p:nvSpPr>
        <p:spPr>
          <a:xfrm>
            <a:off x="3845043" y="1263389"/>
            <a:ext cx="16455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45"/>
          <p:cNvSpPr txBox="1"/>
          <p:nvPr>
            <p:ph idx="3" type="subTitle"/>
          </p:nvPr>
        </p:nvSpPr>
        <p:spPr>
          <a:xfrm>
            <a:off x="3845043" y="3088289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9" name="Google Shape;279;p45"/>
          <p:cNvSpPr txBox="1"/>
          <p:nvPr>
            <p:ph idx="4" type="subTitle"/>
          </p:nvPr>
        </p:nvSpPr>
        <p:spPr>
          <a:xfrm>
            <a:off x="6411818" y="1263378"/>
            <a:ext cx="16455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45"/>
          <p:cNvSpPr txBox="1"/>
          <p:nvPr>
            <p:ph idx="5" type="subTitle"/>
          </p:nvPr>
        </p:nvSpPr>
        <p:spPr>
          <a:xfrm>
            <a:off x="6411068" y="999173"/>
            <a:ext cx="1629000" cy="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1" name="Google Shape;281;p45"/>
          <p:cNvSpPr txBox="1"/>
          <p:nvPr>
            <p:ph idx="6" type="subTitle"/>
          </p:nvPr>
        </p:nvSpPr>
        <p:spPr>
          <a:xfrm>
            <a:off x="3845043" y="3350418"/>
            <a:ext cx="16494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45"/>
          <p:cNvSpPr txBox="1"/>
          <p:nvPr>
            <p:ph idx="7" type="subTitle"/>
          </p:nvPr>
        </p:nvSpPr>
        <p:spPr>
          <a:xfrm>
            <a:off x="6411818" y="3088289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3" name="Google Shape;283;p45"/>
          <p:cNvSpPr txBox="1"/>
          <p:nvPr>
            <p:ph idx="8" type="subTitle"/>
          </p:nvPr>
        </p:nvSpPr>
        <p:spPr>
          <a:xfrm>
            <a:off x="6411818" y="3351760"/>
            <a:ext cx="16455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4" name="Google Shape;284;p45"/>
          <p:cNvSpPr txBox="1"/>
          <p:nvPr>
            <p:ph type="title"/>
          </p:nvPr>
        </p:nvSpPr>
        <p:spPr>
          <a:xfrm>
            <a:off x="696450" y="1555800"/>
            <a:ext cx="18576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5" name="Google Shape;285;p4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bg>
      <p:bgPr>
        <a:solidFill>
          <a:schemeClr val="dk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/>
          <p:nvPr/>
        </p:nvSpPr>
        <p:spPr>
          <a:xfrm>
            <a:off x="4116250" y="2066300"/>
            <a:ext cx="5208900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4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6"/>
          <p:cNvSpPr txBox="1"/>
          <p:nvPr>
            <p:ph idx="1" type="subTitle"/>
          </p:nvPr>
        </p:nvSpPr>
        <p:spPr>
          <a:xfrm>
            <a:off x="1617018" y="695723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0" name="Google Shape;290;p46"/>
          <p:cNvSpPr txBox="1"/>
          <p:nvPr>
            <p:ph idx="2" type="subTitle"/>
          </p:nvPr>
        </p:nvSpPr>
        <p:spPr>
          <a:xfrm>
            <a:off x="1617018" y="958589"/>
            <a:ext cx="16455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1" name="Google Shape;291;p46"/>
          <p:cNvSpPr txBox="1"/>
          <p:nvPr>
            <p:ph idx="3" type="subTitle"/>
          </p:nvPr>
        </p:nvSpPr>
        <p:spPr>
          <a:xfrm>
            <a:off x="1617018" y="3393089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2" name="Google Shape;292;p46"/>
          <p:cNvSpPr txBox="1"/>
          <p:nvPr>
            <p:ph idx="4" type="subTitle"/>
          </p:nvPr>
        </p:nvSpPr>
        <p:spPr>
          <a:xfrm>
            <a:off x="1617018" y="3655218"/>
            <a:ext cx="16494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3" name="Google Shape;293;p46"/>
          <p:cNvSpPr txBox="1"/>
          <p:nvPr>
            <p:ph idx="5" type="subTitle"/>
          </p:nvPr>
        </p:nvSpPr>
        <p:spPr>
          <a:xfrm>
            <a:off x="1617018" y="2047268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4" name="Google Shape;294;p46"/>
          <p:cNvSpPr txBox="1"/>
          <p:nvPr>
            <p:ph idx="6" type="subTitle"/>
          </p:nvPr>
        </p:nvSpPr>
        <p:spPr>
          <a:xfrm>
            <a:off x="1617018" y="2310740"/>
            <a:ext cx="16455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46"/>
          <p:cNvSpPr txBox="1"/>
          <p:nvPr>
            <p:ph type="title"/>
          </p:nvPr>
        </p:nvSpPr>
        <p:spPr>
          <a:xfrm>
            <a:off x="4571475" y="2238025"/>
            <a:ext cx="38685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7"/>
          <p:cNvSpPr txBox="1"/>
          <p:nvPr>
            <p:ph idx="1" type="subTitle"/>
          </p:nvPr>
        </p:nvSpPr>
        <p:spPr>
          <a:xfrm>
            <a:off x="4800600" y="740624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9" name="Google Shape;299;p47"/>
          <p:cNvSpPr txBox="1"/>
          <p:nvPr>
            <p:ph idx="2" type="subTitle"/>
          </p:nvPr>
        </p:nvSpPr>
        <p:spPr>
          <a:xfrm>
            <a:off x="4800600" y="1098397"/>
            <a:ext cx="34050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0" name="Google Shape;300;p47"/>
          <p:cNvSpPr txBox="1"/>
          <p:nvPr>
            <p:ph idx="3" type="subTitle"/>
          </p:nvPr>
        </p:nvSpPr>
        <p:spPr>
          <a:xfrm>
            <a:off x="4800600" y="3611735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1" name="Google Shape;301;p47"/>
          <p:cNvSpPr txBox="1"/>
          <p:nvPr>
            <p:ph idx="4" type="subTitle"/>
          </p:nvPr>
        </p:nvSpPr>
        <p:spPr>
          <a:xfrm>
            <a:off x="4800600" y="2060915"/>
            <a:ext cx="3401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2" name="Google Shape;302;p47"/>
          <p:cNvSpPr txBox="1"/>
          <p:nvPr>
            <p:ph idx="5" type="subTitle"/>
          </p:nvPr>
        </p:nvSpPr>
        <p:spPr>
          <a:xfrm>
            <a:off x="4800600" y="1698951"/>
            <a:ext cx="1629000" cy="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3" name="Google Shape;303;p47"/>
          <p:cNvSpPr txBox="1"/>
          <p:nvPr>
            <p:ph idx="6" type="subTitle"/>
          </p:nvPr>
        </p:nvSpPr>
        <p:spPr>
          <a:xfrm>
            <a:off x="4800600" y="3970871"/>
            <a:ext cx="3401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4" name="Google Shape;304;p47"/>
          <p:cNvSpPr txBox="1"/>
          <p:nvPr>
            <p:ph type="title"/>
          </p:nvPr>
        </p:nvSpPr>
        <p:spPr>
          <a:xfrm>
            <a:off x="603150" y="1892800"/>
            <a:ext cx="2044200" cy="11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5" name="Google Shape;305;p47"/>
          <p:cNvSpPr txBox="1"/>
          <p:nvPr>
            <p:ph idx="7" type="subTitle"/>
          </p:nvPr>
        </p:nvSpPr>
        <p:spPr>
          <a:xfrm>
            <a:off x="4800600" y="3020457"/>
            <a:ext cx="3401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6" name="Google Shape;306;p47"/>
          <p:cNvSpPr txBox="1"/>
          <p:nvPr>
            <p:ph idx="8" type="subTitle"/>
          </p:nvPr>
        </p:nvSpPr>
        <p:spPr>
          <a:xfrm>
            <a:off x="4800600" y="2658653"/>
            <a:ext cx="1629000" cy="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1_1_2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8"/>
          <p:cNvSpPr txBox="1"/>
          <p:nvPr>
            <p:ph idx="1" type="subTitle"/>
          </p:nvPr>
        </p:nvSpPr>
        <p:spPr>
          <a:xfrm>
            <a:off x="1440172" y="1904975"/>
            <a:ext cx="14640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0" name="Google Shape;310;p48"/>
          <p:cNvSpPr txBox="1"/>
          <p:nvPr>
            <p:ph idx="2" type="subTitle"/>
          </p:nvPr>
        </p:nvSpPr>
        <p:spPr>
          <a:xfrm>
            <a:off x="713225" y="2262750"/>
            <a:ext cx="21912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1" name="Google Shape;311;p48"/>
          <p:cNvSpPr txBox="1"/>
          <p:nvPr>
            <p:ph idx="3" type="subTitle"/>
          </p:nvPr>
        </p:nvSpPr>
        <p:spPr>
          <a:xfrm>
            <a:off x="6220767" y="3388835"/>
            <a:ext cx="1627500" cy="2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48"/>
          <p:cNvSpPr txBox="1"/>
          <p:nvPr>
            <p:ph idx="4" type="subTitle"/>
          </p:nvPr>
        </p:nvSpPr>
        <p:spPr>
          <a:xfrm>
            <a:off x="6220767" y="2266940"/>
            <a:ext cx="2194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3" name="Google Shape;313;p48"/>
          <p:cNvSpPr txBox="1"/>
          <p:nvPr>
            <p:ph idx="5" type="subTitle"/>
          </p:nvPr>
        </p:nvSpPr>
        <p:spPr>
          <a:xfrm>
            <a:off x="6220767" y="1904976"/>
            <a:ext cx="1629000" cy="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" name="Google Shape;314;p48"/>
          <p:cNvSpPr txBox="1"/>
          <p:nvPr>
            <p:ph idx="6" type="subTitle"/>
          </p:nvPr>
        </p:nvSpPr>
        <p:spPr>
          <a:xfrm>
            <a:off x="6220767" y="3747971"/>
            <a:ext cx="2194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48"/>
          <p:cNvSpPr txBox="1"/>
          <p:nvPr>
            <p:ph type="title"/>
          </p:nvPr>
        </p:nvSpPr>
        <p:spPr>
          <a:xfrm>
            <a:off x="1928825" y="377276"/>
            <a:ext cx="52863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6" name="Google Shape;316;p48"/>
          <p:cNvSpPr txBox="1"/>
          <p:nvPr>
            <p:ph idx="7" type="subTitle"/>
          </p:nvPr>
        </p:nvSpPr>
        <p:spPr>
          <a:xfrm>
            <a:off x="715348" y="3751475"/>
            <a:ext cx="2188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7" name="Google Shape;317;p48"/>
          <p:cNvSpPr txBox="1"/>
          <p:nvPr>
            <p:ph idx="8" type="subTitle"/>
          </p:nvPr>
        </p:nvSpPr>
        <p:spPr>
          <a:xfrm>
            <a:off x="1438823" y="3389675"/>
            <a:ext cx="1465500" cy="2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2">
  <p:cSld name="CUSTOM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/>
          <p:nvPr/>
        </p:nvSpPr>
        <p:spPr>
          <a:xfrm>
            <a:off x="0" y="2571750"/>
            <a:ext cx="9144000" cy="25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0" name="Google Shape;320;p49"/>
          <p:cNvSpPr txBox="1"/>
          <p:nvPr>
            <p:ph idx="1" type="subTitle"/>
          </p:nvPr>
        </p:nvSpPr>
        <p:spPr>
          <a:xfrm>
            <a:off x="3878479" y="3404434"/>
            <a:ext cx="13806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1" name="Google Shape;321;p49"/>
          <p:cNvSpPr txBox="1"/>
          <p:nvPr>
            <p:ph idx="2" type="subTitle"/>
          </p:nvPr>
        </p:nvSpPr>
        <p:spPr>
          <a:xfrm>
            <a:off x="3718125" y="3707075"/>
            <a:ext cx="17013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" name="Google Shape;322;p49"/>
          <p:cNvSpPr txBox="1"/>
          <p:nvPr>
            <p:ph idx="3" type="subTitle"/>
          </p:nvPr>
        </p:nvSpPr>
        <p:spPr>
          <a:xfrm>
            <a:off x="1160379" y="3404434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3" name="Google Shape;323;p49"/>
          <p:cNvSpPr txBox="1"/>
          <p:nvPr>
            <p:ph idx="4" type="subTitle"/>
          </p:nvPr>
        </p:nvSpPr>
        <p:spPr>
          <a:xfrm>
            <a:off x="6443575" y="3707075"/>
            <a:ext cx="17013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4" name="Google Shape;324;p49"/>
          <p:cNvSpPr txBox="1"/>
          <p:nvPr>
            <p:ph idx="5" type="subTitle"/>
          </p:nvPr>
        </p:nvSpPr>
        <p:spPr>
          <a:xfrm>
            <a:off x="6607154" y="3403984"/>
            <a:ext cx="13806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5" name="Google Shape;325;p49"/>
          <p:cNvSpPr txBox="1"/>
          <p:nvPr>
            <p:ph idx="6" type="subTitle"/>
          </p:nvPr>
        </p:nvSpPr>
        <p:spPr>
          <a:xfrm>
            <a:off x="999200" y="3707075"/>
            <a:ext cx="17013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49"/>
          <p:cNvSpPr txBox="1"/>
          <p:nvPr>
            <p:ph type="title"/>
          </p:nvPr>
        </p:nvSpPr>
        <p:spPr>
          <a:xfrm>
            <a:off x="1092825" y="316735"/>
            <a:ext cx="69519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7" name="Google Shape;327;p4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8" name="Google Shape;328;p49"/>
          <p:cNvGrpSpPr/>
          <p:nvPr/>
        </p:nvGrpSpPr>
        <p:grpSpPr>
          <a:xfrm>
            <a:off x="101550" y="2571913"/>
            <a:ext cx="8941926" cy="2465867"/>
            <a:chOff x="101550" y="4001975"/>
            <a:chExt cx="8941926" cy="1035600"/>
          </a:xfrm>
        </p:grpSpPr>
        <p:cxnSp>
          <p:nvCxnSpPr>
            <p:cNvPr id="329" name="Google Shape;329;p49"/>
            <p:cNvCxnSpPr/>
            <p:nvPr/>
          </p:nvCxnSpPr>
          <p:spPr>
            <a:xfrm>
              <a:off x="102576" y="5037402"/>
              <a:ext cx="89409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49"/>
            <p:cNvCxnSpPr/>
            <p:nvPr/>
          </p:nvCxnSpPr>
          <p:spPr>
            <a:xfrm>
              <a:off x="9042449" y="4001975"/>
              <a:ext cx="0" cy="1035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49"/>
            <p:cNvCxnSpPr/>
            <p:nvPr/>
          </p:nvCxnSpPr>
          <p:spPr>
            <a:xfrm>
              <a:off x="101550" y="4001975"/>
              <a:ext cx="0" cy="1035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3">
  <p:cSld name="CUSTOM_1_1_1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idx="1" type="subTitle"/>
          </p:nvPr>
        </p:nvSpPr>
        <p:spPr>
          <a:xfrm>
            <a:off x="4371899" y="2231747"/>
            <a:ext cx="13806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4" name="Google Shape;334;p50"/>
          <p:cNvSpPr txBox="1"/>
          <p:nvPr>
            <p:ph idx="2" type="subTitle"/>
          </p:nvPr>
        </p:nvSpPr>
        <p:spPr>
          <a:xfrm>
            <a:off x="4240062" y="2534400"/>
            <a:ext cx="1494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50"/>
          <p:cNvSpPr txBox="1"/>
          <p:nvPr>
            <p:ph idx="3" type="subTitle"/>
          </p:nvPr>
        </p:nvSpPr>
        <p:spPr>
          <a:xfrm>
            <a:off x="6878236" y="983309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6" name="Google Shape;336;p50"/>
          <p:cNvSpPr txBox="1"/>
          <p:nvPr>
            <p:ph idx="4" type="subTitle"/>
          </p:nvPr>
        </p:nvSpPr>
        <p:spPr>
          <a:xfrm>
            <a:off x="6878238" y="3783300"/>
            <a:ext cx="1494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50"/>
          <p:cNvSpPr txBox="1"/>
          <p:nvPr>
            <p:ph idx="5" type="subTitle"/>
          </p:nvPr>
        </p:nvSpPr>
        <p:spPr>
          <a:xfrm>
            <a:off x="6878236" y="3480209"/>
            <a:ext cx="13806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" name="Google Shape;338;p50"/>
          <p:cNvSpPr txBox="1"/>
          <p:nvPr>
            <p:ph idx="6" type="subTitle"/>
          </p:nvPr>
        </p:nvSpPr>
        <p:spPr>
          <a:xfrm>
            <a:off x="6878237" y="1285950"/>
            <a:ext cx="1494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9" name="Google Shape;339;p50"/>
          <p:cNvSpPr txBox="1"/>
          <p:nvPr>
            <p:ph type="title"/>
          </p:nvPr>
        </p:nvSpPr>
        <p:spPr>
          <a:xfrm>
            <a:off x="713225" y="316725"/>
            <a:ext cx="2457300" cy="16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0" name="Google Shape;340;p5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391950" y="1898400"/>
            <a:ext cx="21693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5">
  <p:cSld name="CUSTOM_2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idx="1" type="subTitle"/>
          </p:nvPr>
        </p:nvSpPr>
        <p:spPr>
          <a:xfrm>
            <a:off x="1097425" y="1419650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3" name="Google Shape;343;p51"/>
          <p:cNvSpPr txBox="1"/>
          <p:nvPr>
            <p:ph idx="2" type="subTitle"/>
          </p:nvPr>
        </p:nvSpPr>
        <p:spPr>
          <a:xfrm>
            <a:off x="491125" y="1770605"/>
            <a:ext cx="1985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51"/>
          <p:cNvSpPr txBox="1"/>
          <p:nvPr>
            <p:ph idx="3" type="subTitle"/>
          </p:nvPr>
        </p:nvSpPr>
        <p:spPr>
          <a:xfrm>
            <a:off x="1097425" y="2669875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5" name="Google Shape;345;p51"/>
          <p:cNvSpPr txBox="1"/>
          <p:nvPr>
            <p:ph idx="4" type="subTitle"/>
          </p:nvPr>
        </p:nvSpPr>
        <p:spPr>
          <a:xfrm>
            <a:off x="492025" y="3022471"/>
            <a:ext cx="1984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6" name="Google Shape;346;p51"/>
          <p:cNvSpPr txBox="1"/>
          <p:nvPr>
            <p:ph idx="5" type="subTitle"/>
          </p:nvPr>
        </p:nvSpPr>
        <p:spPr>
          <a:xfrm>
            <a:off x="6688052" y="1419650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7" name="Google Shape;347;p51"/>
          <p:cNvSpPr txBox="1"/>
          <p:nvPr>
            <p:ph idx="6" type="subTitle"/>
          </p:nvPr>
        </p:nvSpPr>
        <p:spPr>
          <a:xfrm>
            <a:off x="6688052" y="1767956"/>
            <a:ext cx="1985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51"/>
          <p:cNvSpPr txBox="1"/>
          <p:nvPr>
            <p:ph idx="7" type="subTitle"/>
          </p:nvPr>
        </p:nvSpPr>
        <p:spPr>
          <a:xfrm>
            <a:off x="6668083" y="2667313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9" name="Google Shape;349;p51"/>
          <p:cNvSpPr txBox="1"/>
          <p:nvPr>
            <p:ph idx="8" type="subTitle"/>
          </p:nvPr>
        </p:nvSpPr>
        <p:spPr>
          <a:xfrm>
            <a:off x="6668083" y="3023302"/>
            <a:ext cx="1984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0" name="Google Shape;350;p51"/>
          <p:cNvSpPr txBox="1"/>
          <p:nvPr>
            <p:ph type="title"/>
          </p:nvPr>
        </p:nvSpPr>
        <p:spPr>
          <a:xfrm>
            <a:off x="2680670" y="442691"/>
            <a:ext cx="38343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1" name="Google Shape;351;p5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6">
  <p:cSld name="CUSTOM_2_3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/>
          <p:nvPr/>
        </p:nvSpPr>
        <p:spPr>
          <a:xfrm rot="-5400000">
            <a:off x="5197775" y="524950"/>
            <a:ext cx="3474300" cy="459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4" name="Google Shape;354;p52"/>
          <p:cNvSpPr txBox="1"/>
          <p:nvPr>
            <p:ph idx="1" type="subTitle"/>
          </p:nvPr>
        </p:nvSpPr>
        <p:spPr>
          <a:xfrm>
            <a:off x="5374550" y="304927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5" name="Google Shape;355;p52"/>
          <p:cNvSpPr txBox="1"/>
          <p:nvPr>
            <p:ph idx="2" type="subTitle"/>
          </p:nvPr>
        </p:nvSpPr>
        <p:spPr>
          <a:xfrm>
            <a:off x="5096250" y="3419674"/>
            <a:ext cx="15363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6" name="Google Shape;356;p52"/>
          <p:cNvSpPr txBox="1"/>
          <p:nvPr>
            <p:ph idx="3" type="subTitle"/>
          </p:nvPr>
        </p:nvSpPr>
        <p:spPr>
          <a:xfrm>
            <a:off x="7070388" y="304927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7" name="Google Shape;357;p52"/>
          <p:cNvSpPr txBox="1"/>
          <p:nvPr>
            <p:ph idx="4" type="subTitle"/>
          </p:nvPr>
        </p:nvSpPr>
        <p:spPr>
          <a:xfrm>
            <a:off x="6781652" y="3401875"/>
            <a:ext cx="15363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8" name="Google Shape;358;p52"/>
          <p:cNvSpPr txBox="1"/>
          <p:nvPr>
            <p:ph idx="5" type="subTitle"/>
          </p:nvPr>
        </p:nvSpPr>
        <p:spPr>
          <a:xfrm>
            <a:off x="7085058" y="1694435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9" name="Google Shape;359;p52"/>
          <p:cNvSpPr txBox="1"/>
          <p:nvPr>
            <p:ph idx="6" type="subTitle"/>
          </p:nvPr>
        </p:nvSpPr>
        <p:spPr>
          <a:xfrm>
            <a:off x="5096252" y="2064834"/>
            <a:ext cx="15363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0" name="Google Shape;360;p52"/>
          <p:cNvSpPr txBox="1"/>
          <p:nvPr>
            <p:ph idx="7" type="subTitle"/>
          </p:nvPr>
        </p:nvSpPr>
        <p:spPr>
          <a:xfrm>
            <a:off x="5387408" y="1694424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" name="Google Shape;361;p52"/>
          <p:cNvSpPr txBox="1"/>
          <p:nvPr>
            <p:ph idx="8" type="subTitle"/>
          </p:nvPr>
        </p:nvSpPr>
        <p:spPr>
          <a:xfrm>
            <a:off x="6794721" y="2064830"/>
            <a:ext cx="15321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2" name="Google Shape;362;p52"/>
          <p:cNvSpPr txBox="1"/>
          <p:nvPr>
            <p:ph type="title"/>
          </p:nvPr>
        </p:nvSpPr>
        <p:spPr>
          <a:xfrm>
            <a:off x="725525" y="442700"/>
            <a:ext cx="28326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3" name="Google Shape;363;p52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4" name="Google Shape;364;p52"/>
          <p:cNvCxnSpPr/>
          <p:nvPr/>
        </p:nvCxnSpPr>
        <p:spPr>
          <a:xfrm>
            <a:off x="9045300" y="1089550"/>
            <a:ext cx="0" cy="346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7">
  <p:cSld name="CUSTOM_2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/>
          <p:nvPr>
            <p:ph idx="1" type="subTitle"/>
          </p:nvPr>
        </p:nvSpPr>
        <p:spPr>
          <a:xfrm>
            <a:off x="3892017" y="1621113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7" name="Google Shape;367;p53"/>
          <p:cNvSpPr txBox="1"/>
          <p:nvPr>
            <p:ph idx="2" type="subTitle"/>
          </p:nvPr>
        </p:nvSpPr>
        <p:spPr>
          <a:xfrm>
            <a:off x="669289" y="1492789"/>
            <a:ext cx="1763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8" name="Google Shape;368;p53"/>
          <p:cNvSpPr txBox="1"/>
          <p:nvPr>
            <p:ph idx="3" type="subTitle"/>
          </p:nvPr>
        </p:nvSpPr>
        <p:spPr>
          <a:xfrm>
            <a:off x="3882600" y="2739825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9" name="Google Shape;369;p53"/>
          <p:cNvSpPr txBox="1"/>
          <p:nvPr>
            <p:ph idx="4" type="subTitle"/>
          </p:nvPr>
        </p:nvSpPr>
        <p:spPr>
          <a:xfrm>
            <a:off x="667489" y="2603622"/>
            <a:ext cx="1764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0" name="Google Shape;370;p53"/>
          <p:cNvSpPr txBox="1"/>
          <p:nvPr>
            <p:ph idx="5" type="subTitle"/>
          </p:nvPr>
        </p:nvSpPr>
        <p:spPr>
          <a:xfrm>
            <a:off x="3892017" y="2179013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1" name="Google Shape;371;p53"/>
          <p:cNvSpPr txBox="1"/>
          <p:nvPr>
            <p:ph idx="6" type="subTitle"/>
          </p:nvPr>
        </p:nvSpPr>
        <p:spPr>
          <a:xfrm>
            <a:off x="6711611" y="2024790"/>
            <a:ext cx="1764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53"/>
          <p:cNvSpPr txBox="1"/>
          <p:nvPr>
            <p:ph idx="7" type="subTitle"/>
          </p:nvPr>
        </p:nvSpPr>
        <p:spPr>
          <a:xfrm>
            <a:off x="3882600" y="3293614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3" name="Google Shape;373;p53"/>
          <p:cNvSpPr txBox="1"/>
          <p:nvPr>
            <p:ph idx="8" type="subTitle"/>
          </p:nvPr>
        </p:nvSpPr>
        <p:spPr>
          <a:xfrm>
            <a:off x="6711611" y="3175052"/>
            <a:ext cx="1764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53"/>
          <p:cNvSpPr txBox="1"/>
          <p:nvPr>
            <p:ph type="title"/>
          </p:nvPr>
        </p:nvSpPr>
        <p:spPr>
          <a:xfrm>
            <a:off x="2654850" y="321157"/>
            <a:ext cx="38343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5" name="Google Shape;375;p53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8">
  <p:cSld name="CUSTOM_2_1_2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>
            <p:ph idx="1" type="subTitle"/>
          </p:nvPr>
        </p:nvSpPr>
        <p:spPr>
          <a:xfrm>
            <a:off x="2904335" y="1810511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8" name="Google Shape;378;p54"/>
          <p:cNvSpPr txBox="1"/>
          <p:nvPr>
            <p:ph idx="2" type="subTitle"/>
          </p:nvPr>
        </p:nvSpPr>
        <p:spPr>
          <a:xfrm>
            <a:off x="5913600" y="1684154"/>
            <a:ext cx="2523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9" name="Google Shape;379;p54"/>
          <p:cNvSpPr txBox="1"/>
          <p:nvPr>
            <p:ph idx="3" type="subTitle"/>
          </p:nvPr>
        </p:nvSpPr>
        <p:spPr>
          <a:xfrm>
            <a:off x="2904335" y="2985040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0" name="Google Shape;380;p54"/>
          <p:cNvSpPr txBox="1"/>
          <p:nvPr>
            <p:ph idx="4" type="subTitle"/>
          </p:nvPr>
        </p:nvSpPr>
        <p:spPr>
          <a:xfrm>
            <a:off x="5913600" y="3452901"/>
            <a:ext cx="25236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1" name="Google Shape;381;p54"/>
          <p:cNvSpPr txBox="1"/>
          <p:nvPr>
            <p:ph idx="5" type="subTitle"/>
          </p:nvPr>
        </p:nvSpPr>
        <p:spPr>
          <a:xfrm>
            <a:off x="2904335" y="2397775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2" name="Google Shape;382;p54"/>
          <p:cNvSpPr txBox="1"/>
          <p:nvPr>
            <p:ph idx="6" type="subTitle"/>
          </p:nvPr>
        </p:nvSpPr>
        <p:spPr>
          <a:xfrm>
            <a:off x="5913600" y="2273737"/>
            <a:ext cx="25263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3" name="Google Shape;383;p54"/>
          <p:cNvSpPr txBox="1"/>
          <p:nvPr>
            <p:ph idx="7" type="subTitle"/>
          </p:nvPr>
        </p:nvSpPr>
        <p:spPr>
          <a:xfrm>
            <a:off x="2904335" y="3572304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4" name="Google Shape;384;p54"/>
          <p:cNvSpPr txBox="1"/>
          <p:nvPr>
            <p:ph idx="8" type="subTitle"/>
          </p:nvPr>
        </p:nvSpPr>
        <p:spPr>
          <a:xfrm>
            <a:off x="5913600" y="2863319"/>
            <a:ext cx="25263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5" name="Google Shape;385;p54"/>
          <p:cNvSpPr txBox="1"/>
          <p:nvPr>
            <p:ph type="title"/>
          </p:nvPr>
        </p:nvSpPr>
        <p:spPr>
          <a:xfrm>
            <a:off x="4605600" y="321157"/>
            <a:ext cx="38343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6" name="Google Shape;386;p54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9">
  <p:cSld name="CUSTOM_2_1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5"/>
          <p:cNvSpPr/>
          <p:nvPr/>
        </p:nvSpPr>
        <p:spPr>
          <a:xfrm>
            <a:off x="0" y="2565177"/>
            <a:ext cx="9144000" cy="25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90" name="Google Shape;390;p55"/>
          <p:cNvGrpSpPr/>
          <p:nvPr/>
        </p:nvGrpSpPr>
        <p:grpSpPr>
          <a:xfrm>
            <a:off x="101550" y="2565175"/>
            <a:ext cx="8941926" cy="2472300"/>
            <a:chOff x="101550" y="2565175"/>
            <a:chExt cx="8941926" cy="2472300"/>
          </a:xfrm>
        </p:grpSpPr>
        <p:cxnSp>
          <p:nvCxnSpPr>
            <p:cNvPr id="391" name="Google Shape;391;p55"/>
            <p:cNvCxnSpPr/>
            <p:nvPr/>
          </p:nvCxnSpPr>
          <p:spPr>
            <a:xfrm>
              <a:off x="102576" y="5037300"/>
              <a:ext cx="89409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55"/>
            <p:cNvCxnSpPr/>
            <p:nvPr/>
          </p:nvCxnSpPr>
          <p:spPr>
            <a:xfrm>
              <a:off x="9042450" y="2565175"/>
              <a:ext cx="0" cy="2472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55"/>
            <p:cNvCxnSpPr/>
            <p:nvPr/>
          </p:nvCxnSpPr>
          <p:spPr>
            <a:xfrm>
              <a:off x="101550" y="2565175"/>
              <a:ext cx="0" cy="24723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4" name="Google Shape;394;p55"/>
          <p:cNvSpPr txBox="1"/>
          <p:nvPr>
            <p:ph idx="1" type="subTitle"/>
          </p:nvPr>
        </p:nvSpPr>
        <p:spPr>
          <a:xfrm>
            <a:off x="656175" y="3176932"/>
            <a:ext cx="17631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5" name="Google Shape;395;p55"/>
          <p:cNvSpPr txBox="1"/>
          <p:nvPr>
            <p:ph idx="2" type="subTitle"/>
          </p:nvPr>
        </p:nvSpPr>
        <p:spPr>
          <a:xfrm>
            <a:off x="2683325" y="3176932"/>
            <a:ext cx="1764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6" name="Google Shape;396;p55"/>
          <p:cNvSpPr txBox="1"/>
          <p:nvPr>
            <p:ph idx="3" type="subTitle"/>
          </p:nvPr>
        </p:nvSpPr>
        <p:spPr>
          <a:xfrm>
            <a:off x="6725625" y="3176932"/>
            <a:ext cx="1764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7" name="Google Shape;397;p55"/>
          <p:cNvSpPr txBox="1"/>
          <p:nvPr>
            <p:ph idx="4" type="subTitle"/>
          </p:nvPr>
        </p:nvSpPr>
        <p:spPr>
          <a:xfrm>
            <a:off x="4710283" y="3176932"/>
            <a:ext cx="1764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8" name="Google Shape;398;p55"/>
          <p:cNvSpPr txBox="1"/>
          <p:nvPr>
            <p:ph type="title"/>
          </p:nvPr>
        </p:nvSpPr>
        <p:spPr>
          <a:xfrm>
            <a:off x="1782363" y="321150"/>
            <a:ext cx="55803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10">
  <p:cSld name="CUSTOM_2_1_1_1">
    <p:bg>
      <p:bgPr>
        <a:solidFill>
          <a:schemeClr val="dk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6"/>
          <p:cNvSpPr txBox="1"/>
          <p:nvPr>
            <p:ph idx="1" type="subTitle"/>
          </p:nvPr>
        </p:nvSpPr>
        <p:spPr>
          <a:xfrm>
            <a:off x="5210075" y="2870672"/>
            <a:ext cx="17631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2" name="Google Shape;402;p56"/>
          <p:cNvSpPr txBox="1"/>
          <p:nvPr>
            <p:ph idx="2" type="subTitle"/>
          </p:nvPr>
        </p:nvSpPr>
        <p:spPr>
          <a:xfrm>
            <a:off x="5210075" y="3877838"/>
            <a:ext cx="1764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3" name="Google Shape;403;p56"/>
          <p:cNvSpPr txBox="1"/>
          <p:nvPr>
            <p:ph idx="3" type="subTitle"/>
          </p:nvPr>
        </p:nvSpPr>
        <p:spPr>
          <a:xfrm>
            <a:off x="5210075" y="837463"/>
            <a:ext cx="1764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4" name="Google Shape;404;p56"/>
          <p:cNvSpPr txBox="1"/>
          <p:nvPr>
            <p:ph idx="4" type="subTitle"/>
          </p:nvPr>
        </p:nvSpPr>
        <p:spPr>
          <a:xfrm>
            <a:off x="5210075" y="1849820"/>
            <a:ext cx="1764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5" name="Google Shape;405;p56"/>
          <p:cNvSpPr txBox="1"/>
          <p:nvPr>
            <p:ph type="title"/>
          </p:nvPr>
        </p:nvSpPr>
        <p:spPr>
          <a:xfrm>
            <a:off x="713225" y="1825729"/>
            <a:ext cx="2930400" cy="14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11">
  <p:cSld name="CUSTOM_2_2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7"/>
          <p:cNvSpPr/>
          <p:nvPr/>
        </p:nvSpPr>
        <p:spPr>
          <a:xfrm rot="-5400000">
            <a:off x="791250" y="1657225"/>
            <a:ext cx="2261700" cy="38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9" name="Google Shape;409;p57"/>
          <p:cNvSpPr/>
          <p:nvPr/>
        </p:nvSpPr>
        <p:spPr>
          <a:xfrm rot="-5400000">
            <a:off x="6100626" y="-249300"/>
            <a:ext cx="2261700" cy="384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10" name="Google Shape;410;p57"/>
          <p:cNvCxnSpPr/>
          <p:nvPr/>
        </p:nvCxnSpPr>
        <p:spPr>
          <a:xfrm rot="10800000">
            <a:off x="102175" y="2435250"/>
            <a:ext cx="0" cy="225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57"/>
          <p:cNvCxnSpPr/>
          <p:nvPr/>
        </p:nvCxnSpPr>
        <p:spPr>
          <a:xfrm rot="10800000">
            <a:off x="9042450" y="542550"/>
            <a:ext cx="0" cy="225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57"/>
          <p:cNvSpPr txBox="1"/>
          <p:nvPr>
            <p:ph idx="1" type="subTitle"/>
          </p:nvPr>
        </p:nvSpPr>
        <p:spPr>
          <a:xfrm>
            <a:off x="638712" y="369595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3" name="Google Shape;413;p57"/>
          <p:cNvSpPr txBox="1"/>
          <p:nvPr>
            <p:ph idx="2" type="subTitle"/>
          </p:nvPr>
        </p:nvSpPr>
        <p:spPr>
          <a:xfrm>
            <a:off x="638700" y="2992465"/>
            <a:ext cx="28245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4" name="Google Shape;414;p57"/>
          <p:cNvSpPr txBox="1"/>
          <p:nvPr>
            <p:ph idx="3" type="subTitle"/>
          </p:nvPr>
        </p:nvSpPr>
        <p:spPr>
          <a:xfrm>
            <a:off x="638712" y="2708842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5" name="Google Shape;415;p57"/>
          <p:cNvSpPr txBox="1"/>
          <p:nvPr>
            <p:ph idx="4" type="subTitle"/>
          </p:nvPr>
        </p:nvSpPr>
        <p:spPr>
          <a:xfrm>
            <a:off x="638700" y="3979363"/>
            <a:ext cx="28254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p57"/>
          <p:cNvSpPr txBox="1"/>
          <p:nvPr>
            <p:ph idx="5" type="subTitle"/>
          </p:nvPr>
        </p:nvSpPr>
        <p:spPr>
          <a:xfrm>
            <a:off x="5659138" y="817580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7" name="Google Shape;417;p57"/>
          <p:cNvSpPr txBox="1"/>
          <p:nvPr>
            <p:ph idx="6" type="subTitle"/>
          </p:nvPr>
        </p:nvSpPr>
        <p:spPr>
          <a:xfrm>
            <a:off x="5659138" y="2085210"/>
            <a:ext cx="28254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8" name="Google Shape;418;p57"/>
          <p:cNvSpPr txBox="1"/>
          <p:nvPr>
            <p:ph idx="7" type="subTitle"/>
          </p:nvPr>
        </p:nvSpPr>
        <p:spPr>
          <a:xfrm>
            <a:off x="5659138" y="180414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9" name="Google Shape;419;p57"/>
          <p:cNvSpPr txBox="1"/>
          <p:nvPr>
            <p:ph idx="8" type="subTitle"/>
          </p:nvPr>
        </p:nvSpPr>
        <p:spPr>
          <a:xfrm>
            <a:off x="5659138" y="1100466"/>
            <a:ext cx="28254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0" name="Google Shape;420;p57"/>
          <p:cNvSpPr txBox="1"/>
          <p:nvPr>
            <p:ph type="title"/>
          </p:nvPr>
        </p:nvSpPr>
        <p:spPr>
          <a:xfrm>
            <a:off x="614437" y="321594"/>
            <a:ext cx="38343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 12">
  <p:cSld name="CUSTOM_2_2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8"/>
          <p:cNvSpPr txBox="1"/>
          <p:nvPr>
            <p:ph idx="1" type="subTitle"/>
          </p:nvPr>
        </p:nvSpPr>
        <p:spPr>
          <a:xfrm>
            <a:off x="2844037" y="173833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4" name="Google Shape;424;p58"/>
          <p:cNvSpPr txBox="1"/>
          <p:nvPr>
            <p:ph idx="2" type="subTitle"/>
          </p:nvPr>
        </p:nvSpPr>
        <p:spPr>
          <a:xfrm>
            <a:off x="766875" y="2110195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5" name="Google Shape;425;p58"/>
          <p:cNvSpPr txBox="1"/>
          <p:nvPr>
            <p:ph idx="3" type="subTitle"/>
          </p:nvPr>
        </p:nvSpPr>
        <p:spPr>
          <a:xfrm>
            <a:off x="766887" y="1738347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6" name="Google Shape;426;p58"/>
          <p:cNvSpPr txBox="1"/>
          <p:nvPr>
            <p:ph idx="4" type="subTitle"/>
          </p:nvPr>
        </p:nvSpPr>
        <p:spPr>
          <a:xfrm>
            <a:off x="2844025" y="2109968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7" name="Google Shape;427;p58"/>
          <p:cNvSpPr txBox="1"/>
          <p:nvPr>
            <p:ph idx="5" type="subTitle"/>
          </p:nvPr>
        </p:nvSpPr>
        <p:spPr>
          <a:xfrm>
            <a:off x="4919363" y="173834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8" name="Google Shape;428;p58"/>
          <p:cNvSpPr txBox="1"/>
          <p:nvPr>
            <p:ph idx="6" type="subTitle"/>
          </p:nvPr>
        </p:nvSpPr>
        <p:spPr>
          <a:xfrm>
            <a:off x="6996513" y="2107626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9" name="Google Shape;429;p58"/>
          <p:cNvSpPr txBox="1"/>
          <p:nvPr>
            <p:ph idx="7" type="subTitle"/>
          </p:nvPr>
        </p:nvSpPr>
        <p:spPr>
          <a:xfrm>
            <a:off x="6996513" y="173833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0" name="Google Shape;430;p58"/>
          <p:cNvSpPr txBox="1"/>
          <p:nvPr>
            <p:ph idx="8" type="subTitle"/>
          </p:nvPr>
        </p:nvSpPr>
        <p:spPr>
          <a:xfrm>
            <a:off x="4919363" y="2109457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1" name="Google Shape;431;p58"/>
          <p:cNvSpPr txBox="1"/>
          <p:nvPr>
            <p:ph type="title"/>
          </p:nvPr>
        </p:nvSpPr>
        <p:spPr>
          <a:xfrm>
            <a:off x="2654850" y="321594"/>
            <a:ext cx="38343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/>
          <p:nvPr/>
        </p:nvSpPr>
        <p:spPr>
          <a:xfrm>
            <a:off x="12520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9"/>
          <p:cNvSpPr/>
          <p:nvPr/>
        </p:nvSpPr>
        <p:spPr>
          <a:xfrm>
            <a:off x="2662900" y="1745225"/>
            <a:ext cx="3865500" cy="346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9"/>
          <p:cNvSpPr txBox="1"/>
          <p:nvPr/>
        </p:nvSpPr>
        <p:spPr>
          <a:xfrm>
            <a:off x="3311250" y="3765800"/>
            <a:ext cx="25215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CREDITS: This presentation template was created by</a:t>
            </a:r>
            <a:r>
              <a:rPr b="1"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Slidesgo</a:t>
            </a:r>
            <a:r>
              <a:rPr lang="en" sz="1100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Flaticon,</a:t>
            </a:r>
            <a:r>
              <a:rPr lang="en" sz="1100">
                <a:solidFill>
                  <a:schemeClr val="lt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 and infographics &amp; images by </a:t>
            </a:r>
            <a:r>
              <a:rPr b="1"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Freepik. </a:t>
            </a:r>
            <a:endParaRPr b="1" sz="11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36" name="Google Shape;436;p59"/>
          <p:cNvSpPr txBox="1"/>
          <p:nvPr>
            <p:ph type="title"/>
          </p:nvPr>
        </p:nvSpPr>
        <p:spPr>
          <a:xfrm>
            <a:off x="2680525" y="663091"/>
            <a:ext cx="3834300" cy="1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7" name="Google Shape;437;p59"/>
          <p:cNvSpPr txBox="1"/>
          <p:nvPr>
            <p:ph idx="1" type="subTitle"/>
          </p:nvPr>
        </p:nvSpPr>
        <p:spPr>
          <a:xfrm>
            <a:off x="2773100" y="1898029"/>
            <a:ext cx="3571500" cy="1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438" name="Google Shape;438;p59"/>
          <p:cNvCxnSpPr/>
          <p:nvPr/>
        </p:nvCxnSpPr>
        <p:spPr>
          <a:xfrm>
            <a:off x="2661313" y="5037300"/>
            <a:ext cx="3872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_1_1_1">
    <p:bg>
      <p:bgPr>
        <a:solidFill>
          <a:schemeClr val="dk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4863950" y="2269650"/>
            <a:ext cx="3566700" cy="11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4863950" y="1696950"/>
            <a:ext cx="38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_2_1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1"/>
          <p:cNvSpPr txBox="1"/>
          <p:nvPr>
            <p:ph idx="1" type="subTitle"/>
          </p:nvPr>
        </p:nvSpPr>
        <p:spPr>
          <a:xfrm>
            <a:off x="2844037" y="173833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4" name="Google Shape;444;p61"/>
          <p:cNvSpPr txBox="1"/>
          <p:nvPr>
            <p:ph idx="2" type="subTitle"/>
          </p:nvPr>
        </p:nvSpPr>
        <p:spPr>
          <a:xfrm>
            <a:off x="766875" y="2110195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5" name="Google Shape;445;p61"/>
          <p:cNvSpPr txBox="1"/>
          <p:nvPr>
            <p:ph idx="3" type="subTitle"/>
          </p:nvPr>
        </p:nvSpPr>
        <p:spPr>
          <a:xfrm>
            <a:off x="766887" y="1738347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6" name="Google Shape;446;p61"/>
          <p:cNvSpPr txBox="1"/>
          <p:nvPr>
            <p:ph idx="4" type="subTitle"/>
          </p:nvPr>
        </p:nvSpPr>
        <p:spPr>
          <a:xfrm>
            <a:off x="2844025" y="2109968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7" name="Google Shape;447;p61"/>
          <p:cNvSpPr txBox="1"/>
          <p:nvPr>
            <p:ph idx="5" type="subTitle"/>
          </p:nvPr>
        </p:nvSpPr>
        <p:spPr>
          <a:xfrm>
            <a:off x="4919363" y="173834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8" name="Google Shape;448;p61"/>
          <p:cNvSpPr txBox="1"/>
          <p:nvPr>
            <p:ph idx="6" type="subTitle"/>
          </p:nvPr>
        </p:nvSpPr>
        <p:spPr>
          <a:xfrm>
            <a:off x="6996513" y="2107626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9" name="Google Shape;449;p61"/>
          <p:cNvSpPr txBox="1"/>
          <p:nvPr>
            <p:ph idx="7" type="subTitle"/>
          </p:nvPr>
        </p:nvSpPr>
        <p:spPr>
          <a:xfrm>
            <a:off x="6996513" y="1738336"/>
            <a:ext cx="1378800" cy="3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0" name="Google Shape;450;p61"/>
          <p:cNvSpPr txBox="1"/>
          <p:nvPr>
            <p:ph idx="8" type="subTitle"/>
          </p:nvPr>
        </p:nvSpPr>
        <p:spPr>
          <a:xfrm>
            <a:off x="4919363" y="2109457"/>
            <a:ext cx="1380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-152400" y="2736075"/>
            <a:ext cx="5080800" cy="213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101775" y="2736075"/>
            <a:ext cx="0" cy="2141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8"/>
          <p:cNvSpPr txBox="1"/>
          <p:nvPr>
            <p:ph idx="1" type="subTitle"/>
          </p:nvPr>
        </p:nvSpPr>
        <p:spPr>
          <a:xfrm>
            <a:off x="2540075" y="4178025"/>
            <a:ext cx="20931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subTitle"/>
          </p:nvPr>
        </p:nvSpPr>
        <p:spPr>
          <a:xfrm>
            <a:off x="713225" y="2984199"/>
            <a:ext cx="38586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-88225" y="840450"/>
            <a:ext cx="4198200" cy="113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103800" y="840825"/>
            <a:ext cx="0" cy="113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4572000" y="799950"/>
            <a:ext cx="3566700" cy="11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713225" y="1041931"/>
            <a:ext cx="38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9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101550" y="106200"/>
            <a:ext cx="8940900" cy="4931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2285942" y="316339"/>
            <a:ext cx="4972800" cy="15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Bebas Neue"/>
              <a:buNone/>
              <a:defRPr b="1" sz="43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"/>
              <a:buChar char="●"/>
              <a:defRPr sz="18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idx="1" type="subTitle"/>
          </p:nvPr>
        </p:nvSpPr>
        <p:spPr>
          <a:xfrm>
            <a:off x="2363100" y="3400600"/>
            <a:ext cx="44178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BELLS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56" name="Google Shape;456;p62"/>
          <p:cNvSpPr txBox="1"/>
          <p:nvPr>
            <p:ph type="ctrTitle"/>
          </p:nvPr>
        </p:nvSpPr>
        <p:spPr>
          <a:xfrm>
            <a:off x="1841850" y="1282275"/>
            <a:ext cx="5460300" cy="22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Cobber Checkers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solidFill>
                  <a:schemeClr val="lt1"/>
                </a:solidFill>
              </a:rPr>
              <a:t>Milestone 5: Progress Update</a:t>
            </a:r>
            <a:endParaRPr sz="42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3"/>
          <p:cNvSpPr txBox="1"/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</a:t>
            </a:r>
            <a:endParaRPr/>
          </a:p>
        </p:txBody>
      </p:sp>
      <p:sp>
        <p:nvSpPr>
          <p:cNvPr id="462" name="Google Shape;462;p63"/>
          <p:cNvSpPr txBox="1"/>
          <p:nvPr>
            <p:ph idx="4294967295" type="subTitle"/>
          </p:nvPr>
        </p:nvSpPr>
        <p:spPr>
          <a:xfrm>
            <a:off x="625300" y="1297200"/>
            <a:ext cx="36675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 are creating Cobber Checkers!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This game will cure boredom on campus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very first Cobber themed game will be created by us!</a:t>
            </a:r>
            <a:endParaRPr b="1"/>
          </a:p>
        </p:txBody>
      </p:sp>
      <p:pic>
        <p:nvPicPr>
          <p:cNvPr id="463" name="Google Shape;46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525" y="688613"/>
            <a:ext cx="3815100" cy="37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4"/>
          <p:cNvSpPr txBox="1"/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 / Timeline</a:t>
            </a:r>
            <a:endParaRPr/>
          </a:p>
        </p:txBody>
      </p:sp>
      <p:pic>
        <p:nvPicPr>
          <p:cNvPr id="469" name="Google Shape;46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300" y="1125407"/>
            <a:ext cx="4167799" cy="37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224" y="1163051"/>
            <a:ext cx="4046100" cy="3675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5"/>
          <p:cNvSpPr txBox="1"/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 / Timeline</a:t>
            </a:r>
            <a:endParaRPr/>
          </a:p>
        </p:txBody>
      </p:sp>
      <p:pic>
        <p:nvPicPr>
          <p:cNvPr id="476" name="Google Shape;47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500" y="1428738"/>
            <a:ext cx="67056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6"/>
          <p:cNvSpPr txBox="1"/>
          <p:nvPr>
            <p:ph type="title"/>
          </p:nvPr>
        </p:nvSpPr>
        <p:spPr>
          <a:xfrm>
            <a:off x="2179550" y="2209950"/>
            <a:ext cx="4661400" cy="7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time for the code….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7"/>
          <p:cNvSpPr txBox="1"/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going well</a:t>
            </a:r>
            <a:endParaRPr/>
          </a:p>
        </p:txBody>
      </p:sp>
      <p:sp>
        <p:nvSpPr>
          <p:cNvPr id="487" name="Google Shape;487;p67"/>
          <p:cNvSpPr txBox="1"/>
          <p:nvPr>
            <p:ph idx="4294967295" type="subTitle"/>
          </p:nvPr>
        </p:nvSpPr>
        <p:spPr>
          <a:xfrm>
            <a:off x="625300" y="1159925"/>
            <a:ext cx="7704000" cy="3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#1</a:t>
            </a:r>
            <a:r>
              <a:rPr b="1" lang="en" sz="1300"/>
              <a:t>: Consistency</a:t>
            </a:r>
            <a:endParaRPr b="1" sz="1300"/>
          </a:p>
          <a:p>
            <a:pPr indent="-311150" lvl="0" marL="914400" rtl="0" algn="l">
              <a:spcBef>
                <a:spcPts val="1600"/>
              </a:spcBef>
              <a:spcAft>
                <a:spcPts val="0"/>
              </a:spcAft>
              <a:buSzPts val="1300"/>
              <a:buFont typeface="Overpass Light"/>
              <a:buChar char="●"/>
            </a:pPr>
            <a:r>
              <a:rPr lang="en" sz="1300">
                <a:latin typeface="Overpass Light"/>
                <a:ea typeface="Overpass Light"/>
                <a:cs typeface="Overpass Light"/>
                <a:sym typeface="Overpass Light"/>
              </a:rPr>
              <a:t>Everyone has been good at staying consistent with their coding tasks</a:t>
            </a:r>
            <a:endParaRPr sz="1300"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#2 Code Organization: </a:t>
            </a:r>
            <a:endParaRPr b="1" sz="1300"/>
          </a:p>
          <a:p>
            <a:pPr indent="-311150" lvl="0" marL="914400" rtl="0" algn="l">
              <a:spcBef>
                <a:spcPts val="1600"/>
              </a:spcBef>
              <a:spcAft>
                <a:spcPts val="0"/>
              </a:spcAft>
              <a:buSzPts val="1300"/>
              <a:buFont typeface="Overpass Light"/>
              <a:buChar char="●"/>
            </a:pPr>
            <a:r>
              <a:rPr lang="en" sz="1300">
                <a:latin typeface="Overpass Light"/>
                <a:ea typeface="Overpass Light"/>
                <a:cs typeface="Overpass Light"/>
                <a:sym typeface="Overpass Light"/>
              </a:rPr>
              <a:t>Everyone is properly documenting code and including comments</a:t>
            </a:r>
            <a:endParaRPr sz="1300"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#3 Progress: </a:t>
            </a:r>
            <a:endParaRPr b="1" sz="1300"/>
          </a:p>
          <a:p>
            <a:pPr indent="-311150" lvl="0" marL="914400" rtl="0" algn="l">
              <a:spcBef>
                <a:spcPts val="1600"/>
              </a:spcBef>
              <a:spcAft>
                <a:spcPts val="0"/>
              </a:spcAft>
              <a:buSzPts val="1300"/>
              <a:buFont typeface="Overpass Light"/>
              <a:buChar char="●"/>
            </a:pPr>
            <a:r>
              <a:rPr lang="en" sz="1300">
                <a:latin typeface="Overpass Light"/>
                <a:ea typeface="Overpass Light"/>
                <a:cs typeface="Overpass Light"/>
                <a:sym typeface="Overpass Light"/>
              </a:rPr>
              <a:t>We are staying on track to complete the project on time. </a:t>
            </a:r>
            <a:endParaRPr sz="13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8"/>
          <p:cNvSpPr txBox="1"/>
          <p:nvPr>
            <p:ph type="title"/>
          </p:nvPr>
        </p:nvSpPr>
        <p:spPr>
          <a:xfrm>
            <a:off x="625300" y="315813"/>
            <a:ext cx="77040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Resolutions </a:t>
            </a:r>
            <a:endParaRPr/>
          </a:p>
        </p:txBody>
      </p:sp>
      <p:sp>
        <p:nvSpPr>
          <p:cNvPr id="493" name="Google Shape;493;p68"/>
          <p:cNvSpPr txBox="1"/>
          <p:nvPr>
            <p:ph idx="4294967295" type="subTitle"/>
          </p:nvPr>
        </p:nvSpPr>
        <p:spPr>
          <a:xfrm>
            <a:off x="625300" y="1159925"/>
            <a:ext cx="7704000" cy="33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Challenge #1 Communication: </a:t>
            </a:r>
            <a:endParaRPr b="1" sz="1300"/>
          </a:p>
          <a:p>
            <a:pPr indent="-311150" lvl="0" marL="914400" rtl="0" algn="l">
              <a:spcBef>
                <a:spcPts val="1600"/>
              </a:spcBef>
              <a:spcAft>
                <a:spcPts val="0"/>
              </a:spcAft>
              <a:buSzPts val="1300"/>
              <a:buFont typeface="Overpass Light"/>
              <a:buChar char="●"/>
            </a:pPr>
            <a:r>
              <a:rPr lang="en" sz="1300">
                <a:latin typeface="Overpass Light"/>
                <a:ea typeface="Overpass Light"/>
                <a:cs typeface="Overpass Light"/>
                <a:sym typeface="Overpass Light"/>
              </a:rPr>
              <a:t>We’ve struggled with consistent and timely communication. To resolve this, we would like to have more in-person conversations instead of texting/</a:t>
            </a:r>
            <a:r>
              <a:rPr lang="en" sz="1300">
                <a:latin typeface="Overpass Light"/>
                <a:ea typeface="Overpass Light"/>
                <a:cs typeface="Overpass Light"/>
                <a:sym typeface="Overpass Light"/>
              </a:rPr>
              <a:t>email</a:t>
            </a:r>
            <a:r>
              <a:rPr lang="en" sz="1300">
                <a:latin typeface="Overpass Light"/>
                <a:ea typeface="Overpass Light"/>
                <a:cs typeface="Overpass Light"/>
                <a:sym typeface="Overpass Light"/>
              </a:rPr>
              <a:t>. </a:t>
            </a:r>
            <a:endParaRPr sz="1300"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Challenge #2 Group Meetings: </a:t>
            </a:r>
            <a:endParaRPr b="1" sz="1300"/>
          </a:p>
          <a:p>
            <a:pPr indent="-311150" lvl="0" marL="914400" rtl="0" algn="l">
              <a:spcBef>
                <a:spcPts val="1600"/>
              </a:spcBef>
              <a:spcAft>
                <a:spcPts val="0"/>
              </a:spcAft>
              <a:buSzPts val="1300"/>
              <a:buFont typeface="Overpass Light"/>
              <a:buChar char="●"/>
            </a:pPr>
            <a:r>
              <a:rPr lang="en" sz="1300">
                <a:latin typeface="Overpass Light"/>
                <a:ea typeface="Overpass Light"/>
                <a:cs typeface="Overpass Light"/>
                <a:sym typeface="Overpass Light"/>
              </a:rPr>
              <a:t>We’ve struggled to have consistent group meeting times that fit into </a:t>
            </a:r>
            <a:r>
              <a:rPr lang="en" sz="1300">
                <a:latin typeface="Overpass Light"/>
                <a:ea typeface="Overpass Light"/>
                <a:cs typeface="Overpass Light"/>
                <a:sym typeface="Overpass Light"/>
              </a:rPr>
              <a:t>everyone's</a:t>
            </a:r>
            <a:r>
              <a:rPr lang="en" sz="1300">
                <a:latin typeface="Overpass Light"/>
                <a:ea typeface="Overpass Light"/>
                <a:cs typeface="Overpass Light"/>
                <a:sym typeface="Overpass Light"/>
              </a:rPr>
              <a:t> schedule. We would like to start doing some meetings with only specific people needed for the task. </a:t>
            </a:r>
            <a:endParaRPr sz="1300"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Challenge #3 Having access to updated files: </a:t>
            </a:r>
            <a:endParaRPr b="1" sz="1300"/>
          </a:p>
          <a:p>
            <a:pPr indent="-311150" lvl="0" marL="914400" rtl="0" algn="l">
              <a:spcBef>
                <a:spcPts val="1600"/>
              </a:spcBef>
              <a:spcAft>
                <a:spcPts val="0"/>
              </a:spcAft>
              <a:buSzPts val="1300"/>
              <a:buFont typeface="Overpass Light"/>
              <a:buChar char="●"/>
            </a:pPr>
            <a:r>
              <a:rPr lang="en" sz="1300">
                <a:latin typeface="Overpass Light"/>
                <a:ea typeface="Overpass Light"/>
                <a:cs typeface="Overpass Light"/>
                <a:sym typeface="Overpass Light"/>
              </a:rPr>
              <a:t>Our team has not been consistent </a:t>
            </a:r>
            <a:r>
              <a:rPr lang="en" sz="1300">
                <a:latin typeface="Overpass Light"/>
                <a:ea typeface="Overpass Light"/>
                <a:cs typeface="Overpass Light"/>
                <a:sym typeface="Overpass Light"/>
              </a:rPr>
              <a:t>with</a:t>
            </a:r>
            <a:r>
              <a:rPr lang="en" sz="1300">
                <a:latin typeface="Overpass Light"/>
                <a:ea typeface="Overpass Light"/>
                <a:cs typeface="Overpass Light"/>
                <a:sym typeface="Overpass Light"/>
              </a:rPr>
              <a:t> uploading updated project files to </a:t>
            </a:r>
            <a:r>
              <a:rPr lang="en" sz="1300">
                <a:latin typeface="Overpass Light"/>
                <a:ea typeface="Overpass Light"/>
                <a:cs typeface="Overpass Light"/>
                <a:sym typeface="Overpass Light"/>
              </a:rPr>
              <a:t>github</a:t>
            </a:r>
            <a:r>
              <a:rPr lang="en" sz="1300">
                <a:latin typeface="Overpass Light"/>
                <a:ea typeface="Overpass Light"/>
                <a:cs typeface="Overpass Light"/>
                <a:sym typeface="Overpass Light"/>
              </a:rPr>
              <a:t>. We would like to fix this by setting a day each week where we always update and combine files no matter the progress to make it less overwhelming. </a:t>
            </a:r>
            <a:endParaRPr sz="13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9"/>
          <p:cNvSpPr txBox="1"/>
          <p:nvPr>
            <p:ph type="title"/>
          </p:nvPr>
        </p:nvSpPr>
        <p:spPr>
          <a:xfrm>
            <a:off x="205250" y="2209950"/>
            <a:ext cx="8745600" cy="7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We can’t wait to share the final product with you!</a:t>
            </a:r>
            <a:endParaRPr sz="3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 Marketing by Slidesgo XL">
  <a:themeElements>
    <a:clrScheme name="Simple Light">
      <a:dk1>
        <a:srgbClr val="D82727"/>
      </a:dk1>
      <a:lt1>
        <a:srgbClr val="FFFFFF"/>
      </a:lt1>
      <a:dk2>
        <a:srgbClr val="FFFFFF"/>
      </a:dk2>
      <a:lt2>
        <a:srgbClr val="FFFFFF"/>
      </a:lt2>
      <a:accent1>
        <a:srgbClr val="D82727"/>
      </a:accent1>
      <a:accent2>
        <a:srgbClr val="D82727"/>
      </a:accent2>
      <a:accent3>
        <a:srgbClr val="FFFFFF"/>
      </a:accent3>
      <a:accent4>
        <a:srgbClr val="D82727"/>
      </a:accent4>
      <a:accent5>
        <a:srgbClr val="FFFFFF"/>
      </a:accent5>
      <a:accent6>
        <a:srgbClr val="D82727"/>
      </a:accent6>
      <a:hlink>
        <a:srgbClr val="D827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