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Orbitron"/>
      <p:regular r:id="rId15"/>
      <p:bold r:id="rId16"/>
    </p:embeddedFont>
    <p:embeddedFont>
      <p:font typeface="Kanit Light"/>
      <p:regular r:id="rId17"/>
      <p:bold r:id="rId18"/>
      <p:italic r:id="rId19"/>
      <p:boldItalic r:id="rId20"/>
    </p:embeddedFont>
    <p:embeddedFont>
      <p:font typeface="Kani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Light-boldItalic.fntdata"/><Relationship Id="rId11" Type="http://schemas.openxmlformats.org/officeDocument/2006/relationships/font" Target="fonts/Raleway-regular.fntdata"/><Relationship Id="rId22" Type="http://schemas.openxmlformats.org/officeDocument/2006/relationships/font" Target="fonts/Kanit-bold.fntdata"/><Relationship Id="rId10" Type="http://schemas.openxmlformats.org/officeDocument/2006/relationships/slide" Target="slides/slide6.xml"/><Relationship Id="rId21" Type="http://schemas.openxmlformats.org/officeDocument/2006/relationships/font" Target="fonts/Kanit-regular.fntdata"/><Relationship Id="rId13" Type="http://schemas.openxmlformats.org/officeDocument/2006/relationships/font" Target="fonts/Raleway-italic.fntdata"/><Relationship Id="rId24" Type="http://schemas.openxmlformats.org/officeDocument/2006/relationships/font" Target="fonts/Kanit-boldItalic.fntdata"/><Relationship Id="rId12" Type="http://schemas.openxmlformats.org/officeDocument/2006/relationships/font" Target="fonts/Raleway-bold.fntdata"/><Relationship Id="rId23" Type="http://schemas.openxmlformats.org/officeDocument/2006/relationships/font" Target="fonts/Kani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rbitron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KanitLight-regular.fntdata"/><Relationship Id="rId16" Type="http://schemas.openxmlformats.org/officeDocument/2006/relationships/font" Target="fonts/Orbitron-bold.fntdata"/><Relationship Id="rId5" Type="http://schemas.openxmlformats.org/officeDocument/2006/relationships/slide" Target="slides/slide1.xml"/><Relationship Id="rId19" Type="http://schemas.openxmlformats.org/officeDocument/2006/relationships/font" Target="fonts/KanitLight-italic.fntdata"/><Relationship Id="rId6" Type="http://schemas.openxmlformats.org/officeDocument/2006/relationships/slide" Target="slides/slide2.xml"/><Relationship Id="rId18" Type="http://schemas.openxmlformats.org/officeDocument/2006/relationships/font" Target="fonts/Kanit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7a7f168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7a7f168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a7f168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7a7f168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7a7f168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7a7f168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7a7f168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7a7f168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7a7f168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7a7f168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3" type="subTitle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5" type="subTitle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subTitle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>
            <p:ph idx="2" type="pic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5"/>
          <p:cNvSpPr/>
          <p:nvPr>
            <p:ph idx="3" type="pic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5"/>
          <p:cNvSpPr/>
          <p:nvPr>
            <p:ph idx="4" type="pic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2258453" y="113502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2258453" y="235473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2258453" y="357443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6" name="Google Shape;14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2" type="subTitle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subTitle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7" type="subTitle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subTitle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subTitle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4" type="subTitle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5" type="subTitle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6" type="subTitle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7" type="subTitle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8" type="subTitle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9" type="subTitle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13" type="subTitle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4" type="subTitle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5" type="subTitle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0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icons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831400" y="756200"/>
            <a:ext cx="2526600" cy="3699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ctrTitle"/>
          </p:nvPr>
        </p:nvSpPr>
        <p:spPr>
          <a:xfrm>
            <a:off x="1394425" y="1798925"/>
            <a:ext cx="61938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CHECKERS</a:t>
            </a:r>
            <a:r>
              <a:rPr lang="en" sz="7200"/>
              <a:t>    </a:t>
            </a:r>
            <a:endParaRPr sz="7200"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195" name="Google Shape;195;p23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675337" y="1017725"/>
            <a:ext cx="25269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WHO</a:t>
            </a:r>
            <a:endParaRPr sz="2000"/>
          </a:p>
        </p:txBody>
      </p:sp>
      <p:sp>
        <p:nvSpPr>
          <p:cNvPr id="205" name="Google Shape;205;p24"/>
          <p:cNvSpPr txBox="1"/>
          <p:nvPr>
            <p:ph idx="2" type="subTitle"/>
          </p:nvPr>
        </p:nvSpPr>
        <p:spPr>
          <a:xfrm>
            <a:off x="680125" y="1915350"/>
            <a:ext cx="2526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Bored and lonely college students in need of socialization</a:t>
            </a:r>
            <a:endParaRPr sz="1800"/>
          </a:p>
        </p:txBody>
      </p:sp>
      <p:sp>
        <p:nvSpPr>
          <p:cNvPr id="206" name="Google Shape;206;p24"/>
          <p:cNvSpPr txBox="1"/>
          <p:nvPr>
            <p:ph idx="3" type="subTitle"/>
          </p:nvPr>
        </p:nvSpPr>
        <p:spPr>
          <a:xfrm>
            <a:off x="3306175" y="1915200"/>
            <a:ext cx="2526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fun and engaging online game to solve the lack of Concordia themed online games</a:t>
            </a:r>
            <a:endParaRPr sz="1800"/>
          </a:p>
        </p:txBody>
      </p:sp>
      <p:sp>
        <p:nvSpPr>
          <p:cNvPr id="207" name="Google Shape;207;p24"/>
          <p:cNvSpPr txBox="1"/>
          <p:nvPr>
            <p:ph idx="4" type="subTitle"/>
          </p:nvPr>
        </p:nvSpPr>
        <p:spPr>
          <a:xfrm>
            <a:off x="5936975" y="1915200"/>
            <a:ext cx="2526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Concordia is lacking in Cobber-themed entertainment</a:t>
            </a:r>
            <a:endParaRPr sz="1800"/>
          </a:p>
        </p:txBody>
      </p:sp>
      <p:sp>
        <p:nvSpPr>
          <p:cNvPr id="208" name="Google Shape;208;p24"/>
          <p:cNvSpPr txBox="1"/>
          <p:nvPr>
            <p:ph idx="5" type="subTitle"/>
          </p:nvPr>
        </p:nvSpPr>
        <p:spPr>
          <a:xfrm>
            <a:off x="3306162" y="1017725"/>
            <a:ext cx="25269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endParaRPr sz="2000"/>
          </a:p>
        </p:txBody>
      </p:sp>
      <p:sp>
        <p:nvSpPr>
          <p:cNvPr id="209" name="Google Shape;209;p24"/>
          <p:cNvSpPr txBox="1"/>
          <p:nvPr>
            <p:ph idx="6" type="subTitle"/>
          </p:nvPr>
        </p:nvSpPr>
        <p:spPr>
          <a:xfrm>
            <a:off x="5936963" y="1017725"/>
            <a:ext cx="25269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1013450" y="11959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Problem</a:t>
            </a:r>
            <a:endParaRPr sz="1900"/>
          </a:p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1013450" y="1998175"/>
            <a:ext cx="32880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Concordia </a:t>
            </a:r>
            <a:r>
              <a:rPr lang="en" sz="2000"/>
              <a:t>online</a:t>
            </a:r>
            <a:r>
              <a:rPr lang="en" sz="2000"/>
              <a:t> checkers game </a:t>
            </a:r>
            <a:r>
              <a:rPr lang="en" sz="2000"/>
              <a:t>DOESN'T</a:t>
            </a:r>
            <a:r>
              <a:rPr lang="en" sz="2000"/>
              <a:t> EXIST :(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6" name="Google Shape;216;p25"/>
          <p:cNvSpPr txBox="1"/>
          <p:nvPr>
            <p:ph idx="4" type="subTitle"/>
          </p:nvPr>
        </p:nvSpPr>
        <p:spPr>
          <a:xfrm>
            <a:off x="4367950" y="1998175"/>
            <a:ext cx="34473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attempts have been made to solve this problem</a:t>
            </a:r>
            <a:endParaRPr sz="1800"/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 History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620700" y="1432300"/>
            <a:ext cx="132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History</a:t>
            </a:r>
            <a:endParaRPr sz="19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720000" y="1594400"/>
            <a:ext cx="77040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code a Cobber themed game to ditch </a:t>
            </a:r>
            <a:r>
              <a:rPr lang="en" sz="2000"/>
              <a:t>boredom</a:t>
            </a:r>
            <a:r>
              <a:rPr lang="en" sz="2000"/>
              <a:t> and challenge players </a:t>
            </a:r>
            <a:r>
              <a:rPr lang="en" sz="2000"/>
              <a:t>intellectually. This will create a social environment for Concordia students.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720000" y="1152475"/>
            <a:ext cx="77040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create a Cobber themed creative checkers game that </a:t>
            </a:r>
            <a:r>
              <a:rPr lang="en" sz="2000"/>
              <a:t>reflects</a:t>
            </a:r>
            <a:r>
              <a:rPr lang="en" sz="2000"/>
              <a:t> Cobber culture and provides fun and entertainment to all students.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be coding Java files and documenting progress on planning documents.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720000" y="1152475"/>
            <a:ext cx="77040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-Github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-VS Code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-StackOverflow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-Computer Science Tutoring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