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1ee8cb7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1ee8cb7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ee8cb7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1ee8cb7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ee8cb7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1ee8cb7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1ee8cb7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1ee8cb7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1ee8cb7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1ee8cb7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ee8cb74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ee8cb74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Church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624475" y="3394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HackACobber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978225" y="3753275"/>
            <a:ext cx="471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Sam Garcia, Avash Shrestha &amp; Theodore Yumba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5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we are creating for our client 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Road map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Web database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Church data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Search feature and a </a:t>
            </a:r>
            <a:r>
              <a:rPr lang="en" sz="1300"/>
              <a:t>security</a:t>
            </a:r>
            <a:r>
              <a:rPr lang="en" sz="1300"/>
              <a:t> feature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Ability to add and modify data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performed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a group contract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Contacted client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 with our client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site map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a basic </a:t>
            </a:r>
            <a:r>
              <a:rPr lang="en"/>
              <a:t>design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900" y="1307850"/>
            <a:ext cx="3990325" cy="37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has gone well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-Client is active with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-Meeting as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Meeting with the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Making progress on the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Usually bumps </a:t>
            </a:r>
            <a:r>
              <a:rPr lang="en"/>
              <a:t>hiccups</a:t>
            </a:r>
            <a:r>
              <a:rPr lang="en"/>
              <a:t> with small errors in code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Client isn’t familiar with technology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remaining work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-Setting up host and domain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convert raw data into the database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Add more 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