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atrick Hand"/>
      <p:regular r:id="rId13"/>
    </p:embeddedFont>
    <p:embeddedFont>
      <p:font typeface="Caveat Brush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atrickHand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aveatBrush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c444e8bfb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c444e8b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c444e8bfb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c444e8b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4843" r="0" t="0"/>
          <a:stretch/>
        </p:blipFill>
        <p:spPr>
          <a:xfrm>
            <a:off x="0" y="1412525"/>
            <a:ext cx="7443602" cy="23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646275"/>
            <a:ext cx="5451900" cy="185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12342" r="0" t="0"/>
          <a:stretch/>
        </p:blipFill>
        <p:spPr>
          <a:xfrm>
            <a:off x="0" y="1672375"/>
            <a:ext cx="7059452" cy="17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49750"/>
            <a:ext cx="5925900" cy="56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2751950"/>
            <a:ext cx="5925900" cy="2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4"/>
          <p:cNvGrpSpPr/>
          <p:nvPr/>
        </p:nvGrpSpPr>
        <p:grpSpPr>
          <a:xfrm>
            <a:off x="2870262" y="0"/>
            <a:ext cx="3403476" cy="4760024"/>
            <a:chOff x="2391450" y="1"/>
            <a:chExt cx="2365825" cy="4760024"/>
          </a:xfrm>
        </p:grpSpPr>
        <p:pic>
          <p:nvPicPr>
            <p:cNvPr id="20" name="Google Shape;20;p4"/>
            <p:cNvPicPr preferRelativeResize="0"/>
            <p:nvPr/>
          </p:nvPicPr>
          <p:blipFill rotWithShape="1">
            <a:blip r:embed="rId2">
              <a:alphaModFix/>
            </a:blip>
            <a:srcRect b="0" l="0" r="36053" t="0"/>
            <a:stretch/>
          </p:blipFill>
          <p:spPr>
            <a:xfrm rot="-5400000">
              <a:off x="680613" y="1710838"/>
              <a:ext cx="4760024" cy="13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4"/>
            <p:cNvPicPr preferRelativeResize="0"/>
            <p:nvPr/>
          </p:nvPicPr>
          <p:blipFill rotWithShape="1">
            <a:blip r:embed="rId2">
              <a:alphaModFix/>
            </a:blip>
            <a:srcRect b="0" l="0" r="36053" t="0"/>
            <a:stretch/>
          </p:blipFill>
          <p:spPr>
            <a:xfrm rot="-5400000">
              <a:off x="1708088" y="1710838"/>
              <a:ext cx="4760024" cy="1338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" name="Google Shape;22;p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49400" y="1123925"/>
            <a:ext cx="2845200" cy="317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  <a:defRPr sz="2000">
                <a:solidFill>
                  <a:schemeClr val="dk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8pPr>
            <a:lvl9pPr indent="-355600" lvl="8" marL="4114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3593400" y="2275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Caveat Brush"/>
                <a:ea typeface="Caveat Brush"/>
                <a:cs typeface="Caveat Brush"/>
                <a:sym typeface="Caveat Brush"/>
              </a:rPr>
              <a:t>“</a:t>
            </a:r>
            <a:endParaRPr sz="7200">
              <a:solidFill>
                <a:schemeClr val="dk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5320" r="0" t="0"/>
          <a:stretch/>
        </p:blipFill>
        <p:spPr>
          <a:xfrm>
            <a:off x="0" y="357876"/>
            <a:ext cx="6655800" cy="9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499500"/>
            <a:ext cx="8229600" cy="31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✔"/>
              <a:defRPr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6862500" cy="5143500"/>
          </a:xfrm>
          <a:prstGeom prst="rect">
            <a:avLst/>
          </a:prstGeom>
          <a:gradFill>
            <a:gsLst>
              <a:gs pos="0">
                <a:srgbClr val="1A1135">
                  <a:alpha val="67450"/>
                </a:srgbClr>
              </a:gs>
              <a:gs pos="50000">
                <a:srgbClr val="1A1135">
                  <a:alpha val="67450"/>
                </a:srgbClr>
              </a:gs>
              <a:gs pos="100000">
                <a:srgbClr val="1A113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3">
            <a:alphaModFix/>
          </a:blip>
          <a:srcRect b="0" l="5320" r="0" t="0"/>
          <a:stretch/>
        </p:blipFill>
        <p:spPr>
          <a:xfrm>
            <a:off x="0" y="357876"/>
            <a:ext cx="6655800" cy="9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499500"/>
            <a:ext cx="4401000" cy="31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✔"/>
              <a:defRPr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5320" r="0" t="0"/>
          <a:stretch/>
        </p:blipFill>
        <p:spPr>
          <a:xfrm>
            <a:off x="0" y="357876"/>
            <a:ext cx="6655800" cy="9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499500"/>
            <a:ext cx="3929700" cy="31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✔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757101" y="1499500"/>
            <a:ext cx="3929700" cy="31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✔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0" l="5320" r="0" t="0"/>
          <a:stretch/>
        </p:blipFill>
        <p:spPr>
          <a:xfrm>
            <a:off x="0" y="357876"/>
            <a:ext cx="6655800" cy="9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457200" y="1499500"/>
            <a:ext cx="2520300" cy="31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✔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3311850" y="1499500"/>
            <a:ext cx="2520300" cy="31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✔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166500" y="1499500"/>
            <a:ext cx="2520300" cy="31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✔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0" l="5320" r="0" t="0"/>
          <a:stretch/>
        </p:blipFill>
        <p:spPr>
          <a:xfrm>
            <a:off x="0" y="357876"/>
            <a:ext cx="6655800" cy="9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0"/>
          <p:cNvGrpSpPr/>
          <p:nvPr/>
        </p:nvGrpSpPr>
        <p:grpSpPr>
          <a:xfrm>
            <a:off x="1507075" y="4334225"/>
            <a:ext cx="6144575" cy="537750"/>
            <a:chOff x="1507075" y="4334225"/>
            <a:chExt cx="6144575" cy="537750"/>
          </a:xfrm>
        </p:grpSpPr>
        <p:pic>
          <p:nvPicPr>
            <p:cNvPr id="61" name="Google Shape;61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07075" y="4334225"/>
              <a:ext cx="3986087" cy="529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3665564" y="4342210"/>
              <a:ext cx="3986087" cy="52976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" name="Google Shape;63;p1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646175" y="4386854"/>
            <a:ext cx="58515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99500"/>
            <a:ext cx="8229600" cy="3126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2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rick Hand"/>
              <a:buChar char="✔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-3937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○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-3937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■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-3937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●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-3937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○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-3937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■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-3937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●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-3937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○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-393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■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584725" y="1646250"/>
            <a:ext cx="5451900" cy="185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Team</a:t>
            </a:r>
            <a:br>
              <a:rPr lang="en" sz="5500"/>
            </a:br>
            <a:r>
              <a:rPr lang="en" sz="5500">
                <a:solidFill>
                  <a:schemeClr val="accent1"/>
                </a:solidFill>
              </a:rPr>
              <a:t>Sounds</a:t>
            </a:r>
            <a:r>
              <a:rPr lang="en" sz="5500">
                <a:solidFill>
                  <a:srgbClr val="FF0000"/>
                </a:solidFill>
              </a:rPr>
              <a:t>Good</a:t>
            </a:r>
            <a:endParaRPr sz="5500">
              <a:solidFill>
                <a:srgbClr val="FF0000"/>
              </a:solidFill>
            </a:endParaRPr>
          </a:p>
        </p:txBody>
      </p:sp>
      <p:sp>
        <p:nvSpPr>
          <p:cNvPr id="77" name="Google Shape;77;p13"/>
          <p:cNvSpPr txBox="1"/>
          <p:nvPr>
            <p:ph idx="4294967295" type="subTitle"/>
          </p:nvPr>
        </p:nvSpPr>
        <p:spPr>
          <a:xfrm>
            <a:off x="584725" y="3454000"/>
            <a:ext cx="59259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Alex Voigt, Rob Lestrick, Sachin Karki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57200" y="1499500"/>
            <a:ext cx="8229600" cy="31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“Covid Store”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E-commerce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Sell Covid related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Masks, Hand Sanitizers, Vaccines, Gloves, etc</a:t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Performed So Far</a:t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57200" y="1499500"/>
            <a:ext cx="8229600" cy="31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>
                <a:solidFill>
                  <a:srgbClr val="FFFFFF"/>
                </a:solidFill>
              </a:rPr>
              <a:t>Team and Project planning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>
                <a:solidFill>
                  <a:srgbClr val="FFFFFF"/>
                </a:solidFill>
              </a:rPr>
              <a:t>Design </a:t>
            </a:r>
            <a:r>
              <a:rPr lang="en">
                <a:solidFill>
                  <a:srgbClr val="FFFFFF"/>
                </a:solidFill>
              </a:rPr>
              <a:t>Sketches</a:t>
            </a:r>
            <a:r>
              <a:rPr lang="en">
                <a:solidFill>
                  <a:srgbClr val="FFFFFF"/>
                </a:solidFill>
              </a:rPr>
              <a:t> and site map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>
                <a:solidFill>
                  <a:srgbClr val="FFFFFF"/>
                </a:solidFill>
              </a:rPr>
              <a:t>HTML mockups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>
                <a:solidFill>
                  <a:srgbClr val="FFFFFF"/>
                </a:solidFill>
              </a:rPr>
              <a:t>Subdomain creation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2700006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gone well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7200" y="1499500"/>
            <a:ext cx="8229600" cy="31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Teamwork</a:t>
            </a:r>
            <a:r>
              <a:rPr lang="en">
                <a:solidFill>
                  <a:srgbClr val="FFFFFF"/>
                </a:solidFill>
              </a:rPr>
              <a:t> and good communication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Design Sketches and site map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HTML mockups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Structure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457200" y="1499500"/>
            <a:ext cx="8229600" cy="31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Lack of time and physical communication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Lack of experience with HTML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Difficulty creating intuitive interface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remaining work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457200" y="1499500"/>
            <a:ext cx="8229600" cy="31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Create all HTML/CSS pages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Link every page together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SQL database system - shopping cart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Admin end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Spend time on the project daily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 online materials and help from each other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57200" y="1499500"/>
            <a:ext cx="8229600" cy="31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>
                <a:solidFill>
                  <a:srgbClr val="FFFFFF"/>
                </a:solidFill>
              </a:rPr>
              <a:t>Put in effort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>
                <a:solidFill>
                  <a:srgbClr val="FFFFFF"/>
                </a:solidFill>
              </a:rPr>
              <a:t>Finish the core functionality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>
                <a:solidFill>
                  <a:srgbClr val="FFFFFF"/>
                </a:solidFill>
              </a:rPr>
              <a:t>Stay up to date with Milestones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>
                <a:solidFill>
                  <a:srgbClr val="FFFFFF"/>
                </a:solidFill>
              </a:rPr>
              <a:t>Enjoy as we go on!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>
                <a:solidFill>
                  <a:srgbClr val="FFFFFF"/>
                </a:solidFill>
              </a:rPr>
              <a:t>Don’t die!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4294967295" type="ctrTitle"/>
          </p:nvPr>
        </p:nvSpPr>
        <p:spPr>
          <a:xfrm>
            <a:off x="957025" y="2263175"/>
            <a:ext cx="4743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Thank You!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551599" y="761570"/>
            <a:ext cx="1967917" cy="1994118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 rot="1473077">
            <a:off x="4762315" y="1757239"/>
            <a:ext cx="1150579" cy="1120735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6170983" y="571002"/>
            <a:ext cx="503744" cy="48951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 rot="2486961">
            <a:off x="5847049" y="2792063"/>
            <a:ext cx="358396" cy="348269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ybalt template">
  <a:themeElements>
    <a:clrScheme name="Custom 347">
      <a:dk1>
        <a:srgbClr val="1A1135"/>
      </a:dk1>
      <a:lt1>
        <a:srgbClr val="FFFFFF"/>
      </a:lt1>
      <a:dk2>
        <a:srgbClr val="6A6185"/>
      </a:dk2>
      <a:lt2>
        <a:srgbClr val="F1F0F3"/>
      </a:lt2>
      <a:accent1>
        <a:srgbClr val="EB37A6"/>
      </a:accent1>
      <a:accent2>
        <a:srgbClr val="8A3ACC"/>
      </a:accent2>
      <a:accent3>
        <a:srgbClr val="1994EB"/>
      </a:accent3>
      <a:accent4>
        <a:srgbClr val="80D126"/>
      </a:accent4>
      <a:accent5>
        <a:srgbClr val="FFBF00"/>
      </a:accent5>
      <a:accent6>
        <a:srgbClr val="F1473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