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ca0f99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ca0f99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ca0f99d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ca0f99d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ca0f99d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ca0f99d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ca0f99d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ca0f99d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ca0f99d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ca0f99d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ca0f99d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ca0f99d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Golden Cobbers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Collin Thompson, Hayden Gagnon, Akua Adjei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Website</a:t>
            </a:r>
            <a:r>
              <a:rPr lang="en" sz="1800"/>
              <a:t> for </a:t>
            </a:r>
            <a:r>
              <a:rPr lang="en" sz="1800"/>
              <a:t>Brian Gagnon Landscaping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Need way to provide information about services and products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Website will help get information into hands of customers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Problem History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Doesn’t have a way to get specific  information to customers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Have to give physical information instead of uploading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Does not have a big online presence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Create a website that can provide customers information about the products available</a:t>
            </a:r>
            <a:endParaRPr sz="18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Website that operates and delivers information easily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Keep it simple and easy to look at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Allow users to easily navigate and find information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Include pictures of finished products to show what kind of service is provided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Criteria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Meet the goals in our deliverables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Satisfies customers expectations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Have a functional website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Resources and Materials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Class Material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GitHub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Internet resources (Stack Overflow, Youtube,etc)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