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A49CB-4225-4A06-9D31-976AB222FB49}" v="561" dt="2025-04-09T16:06:16.391"/>
    <p1510:client id="{D3E19E31-132A-D3C8-BC5D-032725525819}" v="219" dt="2025-04-09T16:01:49.912"/>
    <p1510:client id="{EFF568C1-A3A0-AB35-BF9B-45281E4C65E6}" v="386" dt="2025-04-09T16:05:59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Winger" userId="S::lwinger@cord.edu::62da3826-35e2-43fa-8c16-c5814ec3ad54" providerId="AD" clId="Web-{EFF568C1-A3A0-AB35-BF9B-45281E4C65E6}"/>
    <pc:docChg chg="addSld modSld addMainMaster delMainMaster">
      <pc:chgData name="Lucas Winger" userId="S::lwinger@cord.edu::62da3826-35e2-43fa-8c16-c5814ec3ad54" providerId="AD" clId="Web-{EFF568C1-A3A0-AB35-BF9B-45281E4C65E6}" dt="2025-04-09T16:05:59.993" v="382"/>
      <pc:docMkLst>
        <pc:docMk/>
      </pc:docMkLst>
      <pc:sldChg chg="modSp mod modClrScheme chgLayout">
        <pc:chgData name="Lucas Winger" userId="S::lwinger@cord.edu::62da3826-35e2-43fa-8c16-c5814ec3ad54" providerId="AD" clId="Web-{EFF568C1-A3A0-AB35-BF9B-45281E4C65E6}" dt="2025-04-09T16:05:59.993" v="382"/>
        <pc:sldMkLst>
          <pc:docMk/>
          <pc:sldMk cId="109857222" sldId="256"/>
        </pc:sldMkLst>
        <pc:spChg chg="mod ord">
          <ac:chgData name="Lucas Winger" userId="S::lwinger@cord.edu::62da3826-35e2-43fa-8c16-c5814ec3ad54" providerId="AD" clId="Web-{EFF568C1-A3A0-AB35-BF9B-45281E4C65E6}" dt="2025-04-09T16:05:59.993" v="38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Lucas Winger" userId="S::lwinger@cord.edu::62da3826-35e2-43fa-8c16-c5814ec3ad54" providerId="AD" clId="Web-{EFF568C1-A3A0-AB35-BF9B-45281E4C65E6}" dt="2025-04-09T16:05:59.993" v="38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Lucas Winger" userId="S::lwinger@cord.edu::62da3826-35e2-43fa-8c16-c5814ec3ad54" providerId="AD" clId="Web-{EFF568C1-A3A0-AB35-BF9B-45281E4C65E6}" dt="2025-04-09T16:05:59.993" v="382"/>
        <pc:sldMkLst>
          <pc:docMk/>
          <pc:sldMk cId="1325413276" sldId="257"/>
        </pc:sldMkLst>
        <pc:spChg chg="mod ord">
          <ac:chgData name="Lucas Winger" userId="S::lwinger@cord.edu::62da3826-35e2-43fa-8c16-c5814ec3ad54" providerId="AD" clId="Web-{EFF568C1-A3A0-AB35-BF9B-45281E4C65E6}" dt="2025-04-09T16:05:59.993" v="382"/>
          <ac:spMkLst>
            <pc:docMk/>
            <pc:sldMk cId="1325413276" sldId="257"/>
            <ac:spMk id="2" creationId="{EB7E2026-80DD-87E5-4190-97EC0DC2451A}"/>
          </ac:spMkLst>
        </pc:spChg>
        <pc:spChg chg="mod ord">
          <ac:chgData name="Lucas Winger" userId="S::lwinger@cord.edu::62da3826-35e2-43fa-8c16-c5814ec3ad54" providerId="AD" clId="Web-{EFF568C1-A3A0-AB35-BF9B-45281E4C65E6}" dt="2025-04-09T16:05:59.993" v="382"/>
          <ac:spMkLst>
            <pc:docMk/>
            <pc:sldMk cId="1325413276" sldId="257"/>
            <ac:spMk id="3" creationId="{A13F6C4C-A1D3-0134-7D0F-A35327E56850}"/>
          </ac:spMkLst>
        </pc:spChg>
      </pc:sldChg>
      <pc:sldChg chg="modSp mod modClrScheme chgLayout">
        <pc:chgData name="Lucas Winger" userId="S::lwinger@cord.edu::62da3826-35e2-43fa-8c16-c5814ec3ad54" providerId="AD" clId="Web-{EFF568C1-A3A0-AB35-BF9B-45281E4C65E6}" dt="2025-04-09T16:05:59.993" v="382"/>
        <pc:sldMkLst>
          <pc:docMk/>
          <pc:sldMk cId="3292847737" sldId="260"/>
        </pc:sldMkLst>
        <pc:spChg chg="mod ord">
          <ac:chgData name="Lucas Winger" userId="S::lwinger@cord.edu::62da3826-35e2-43fa-8c16-c5814ec3ad54" providerId="AD" clId="Web-{EFF568C1-A3A0-AB35-BF9B-45281E4C65E6}" dt="2025-04-09T16:05:59.993" v="382"/>
          <ac:spMkLst>
            <pc:docMk/>
            <pc:sldMk cId="3292847737" sldId="260"/>
            <ac:spMk id="2" creationId="{CAAACA56-9148-854F-D974-D078E878617B}"/>
          </ac:spMkLst>
        </pc:spChg>
        <pc:spChg chg="mod ord">
          <ac:chgData name="Lucas Winger" userId="S::lwinger@cord.edu::62da3826-35e2-43fa-8c16-c5814ec3ad54" providerId="AD" clId="Web-{EFF568C1-A3A0-AB35-BF9B-45281E4C65E6}" dt="2025-04-09T16:05:59.993" v="382"/>
          <ac:spMkLst>
            <pc:docMk/>
            <pc:sldMk cId="3292847737" sldId="260"/>
            <ac:spMk id="3" creationId="{011EF4F8-96DB-CE08-A9CA-F559ACED7854}"/>
          </ac:spMkLst>
        </pc:spChg>
      </pc:sldChg>
      <pc:sldChg chg="modSp mod modClrScheme chgLayout">
        <pc:chgData name="Lucas Winger" userId="S::lwinger@cord.edu::62da3826-35e2-43fa-8c16-c5814ec3ad54" providerId="AD" clId="Web-{EFF568C1-A3A0-AB35-BF9B-45281E4C65E6}" dt="2025-04-09T16:05:59.993" v="382"/>
        <pc:sldMkLst>
          <pc:docMk/>
          <pc:sldMk cId="3211112311" sldId="261"/>
        </pc:sldMkLst>
        <pc:spChg chg="mod ord">
          <ac:chgData name="Lucas Winger" userId="S::lwinger@cord.edu::62da3826-35e2-43fa-8c16-c5814ec3ad54" providerId="AD" clId="Web-{EFF568C1-A3A0-AB35-BF9B-45281E4C65E6}" dt="2025-04-09T16:05:59.993" v="382"/>
          <ac:spMkLst>
            <pc:docMk/>
            <pc:sldMk cId="3211112311" sldId="261"/>
            <ac:spMk id="2" creationId="{D6F2247E-9B91-8752-DBFF-67B295DAF064}"/>
          </ac:spMkLst>
        </pc:spChg>
        <pc:spChg chg="mod ord">
          <ac:chgData name="Lucas Winger" userId="S::lwinger@cord.edu::62da3826-35e2-43fa-8c16-c5814ec3ad54" providerId="AD" clId="Web-{EFF568C1-A3A0-AB35-BF9B-45281E4C65E6}" dt="2025-04-09T16:05:59.993" v="382"/>
          <ac:spMkLst>
            <pc:docMk/>
            <pc:sldMk cId="3211112311" sldId="261"/>
            <ac:spMk id="3" creationId="{39D9199A-E906-0EB0-4835-3A76914D56A6}"/>
          </ac:spMkLst>
        </pc:spChg>
      </pc:sldChg>
      <pc:sldChg chg="modSp mod modClrScheme chgLayout">
        <pc:chgData name="Lucas Winger" userId="S::lwinger@cord.edu::62da3826-35e2-43fa-8c16-c5814ec3ad54" providerId="AD" clId="Web-{EFF568C1-A3A0-AB35-BF9B-45281E4C65E6}" dt="2025-04-09T16:05:59.993" v="382"/>
        <pc:sldMkLst>
          <pc:docMk/>
          <pc:sldMk cId="2585467589" sldId="262"/>
        </pc:sldMkLst>
        <pc:spChg chg="mod ord">
          <ac:chgData name="Lucas Winger" userId="S::lwinger@cord.edu::62da3826-35e2-43fa-8c16-c5814ec3ad54" providerId="AD" clId="Web-{EFF568C1-A3A0-AB35-BF9B-45281E4C65E6}" dt="2025-04-09T16:05:59.993" v="382"/>
          <ac:spMkLst>
            <pc:docMk/>
            <pc:sldMk cId="2585467589" sldId="262"/>
            <ac:spMk id="2" creationId="{EEABA7D7-A430-0233-5DCA-7C6AA970053F}"/>
          </ac:spMkLst>
        </pc:spChg>
        <pc:spChg chg="mod ord">
          <ac:chgData name="Lucas Winger" userId="S::lwinger@cord.edu::62da3826-35e2-43fa-8c16-c5814ec3ad54" providerId="AD" clId="Web-{EFF568C1-A3A0-AB35-BF9B-45281E4C65E6}" dt="2025-04-09T16:05:59.993" v="382"/>
          <ac:spMkLst>
            <pc:docMk/>
            <pc:sldMk cId="2585467589" sldId="262"/>
            <ac:spMk id="3" creationId="{8E198972-880F-B6C8-C2DD-3999A37E8163}"/>
          </ac:spMkLst>
        </pc:spChg>
      </pc:sldChg>
      <pc:sldChg chg="delSp modSp new">
        <pc:chgData name="Lucas Winger" userId="S::lwinger@cord.edu::62da3826-35e2-43fa-8c16-c5814ec3ad54" providerId="AD" clId="Web-{EFF568C1-A3A0-AB35-BF9B-45281E4C65E6}" dt="2025-04-09T16:05:09.212" v="376"/>
        <pc:sldMkLst>
          <pc:docMk/>
          <pc:sldMk cId="1822623160" sldId="263"/>
        </pc:sldMkLst>
        <pc:spChg chg="mod">
          <ac:chgData name="Lucas Winger" userId="S::lwinger@cord.edu::62da3826-35e2-43fa-8c16-c5814ec3ad54" providerId="AD" clId="Web-{EFF568C1-A3A0-AB35-BF9B-45281E4C65E6}" dt="2025-04-09T15:55:23.570" v="22" actId="20577"/>
          <ac:spMkLst>
            <pc:docMk/>
            <pc:sldMk cId="1822623160" sldId="263"/>
            <ac:spMk id="2" creationId="{320B6D14-9146-096C-5567-7F6550F5CDDE}"/>
          </ac:spMkLst>
        </pc:spChg>
        <pc:spChg chg="del">
          <ac:chgData name="Lucas Winger" userId="S::lwinger@cord.edu::62da3826-35e2-43fa-8c16-c5814ec3ad54" providerId="AD" clId="Web-{EFF568C1-A3A0-AB35-BF9B-45281E4C65E6}" dt="2025-04-09T16:05:09.212" v="376"/>
          <ac:spMkLst>
            <pc:docMk/>
            <pc:sldMk cId="1822623160" sldId="263"/>
            <ac:spMk id="4" creationId="{49E95BB9-88A1-33EE-AB04-B0E3D062995C}"/>
          </ac:spMkLst>
        </pc:spChg>
      </pc:sldChg>
      <pc:sldMasterChg chg="del delSldLayout">
        <pc:chgData name="Lucas Winger" userId="S::lwinger@cord.edu::62da3826-35e2-43fa-8c16-c5814ec3ad54" providerId="AD" clId="Web-{EFF568C1-A3A0-AB35-BF9B-45281E4C65E6}" dt="2025-04-09T16:05:26.540" v="378"/>
        <pc:sldMasterMkLst>
          <pc:docMk/>
          <pc:sldMasterMk cId="2460954070" sldId="2147483660"/>
        </pc:sldMasterMkLst>
        <pc:sldLayoutChg chg="del">
          <pc:chgData name="Lucas Winger" userId="S::lwinger@cord.edu::62da3826-35e2-43fa-8c16-c5814ec3ad54" providerId="AD" clId="Web-{EFF568C1-A3A0-AB35-BF9B-45281E4C65E6}" dt="2025-04-09T16:05:26.540" v="37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ucas Winger" userId="S::lwinger@cord.edu::62da3826-35e2-43fa-8c16-c5814ec3ad54" providerId="AD" clId="Web-{EFF568C1-A3A0-AB35-BF9B-45281E4C65E6}" dt="2025-04-09T16:05:26.540" v="37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ucas Winger" userId="S::lwinger@cord.edu::62da3826-35e2-43fa-8c16-c5814ec3ad54" providerId="AD" clId="Web-{EFF568C1-A3A0-AB35-BF9B-45281E4C65E6}" dt="2025-04-09T16:05:26.540" v="37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ucas Winger" userId="S::lwinger@cord.edu::62da3826-35e2-43fa-8c16-c5814ec3ad54" providerId="AD" clId="Web-{EFF568C1-A3A0-AB35-BF9B-45281E4C65E6}" dt="2025-04-09T16:05:26.540" v="37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ucas Winger" userId="S::lwinger@cord.edu::62da3826-35e2-43fa-8c16-c5814ec3ad54" providerId="AD" clId="Web-{EFF568C1-A3A0-AB35-BF9B-45281E4C65E6}" dt="2025-04-09T16:05:26.540" v="37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ucas Winger" userId="S::lwinger@cord.edu::62da3826-35e2-43fa-8c16-c5814ec3ad54" providerId="AD" clId="Web-{EFF568C1-A3A0-AB35-BF9B-45281E4C65E6}" dt="2025-04-09T16:05:26.540" v="37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ucas Winger" userId="S::lwinger@cord.edu::62da3826-35e2-43fa-8c16-c5814ec3ad54" providerId="AD" clId="Web-{EFF568C1-A3A0-AB35-BF9B-45281E4C65E6}" dt="2025-04-09T16:05:26.540" v="37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ucas Winger" userId="S::lwinger@cord.edu::62da3826-35e2-43fa-8c16-c5814ec3ad54" providerId="AD" clId="Web-{EFF568C1-A3A0-AB35-BF9B-45281E4C65E6}" dt="2025-04-09T16:05:26.540" v="37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ucas Winger" userId="S::lwinger@cord.edu::62da3826-35e2-43fa-8c16-c5814ec3ad54" providerId="AD" clId="Web-{EFF568C1-A3A0-AB35-BF9B-45281E4C65E6}" dt="2025-04-09T16:05:26.540" v="37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ucas Winger" userId="S::lwinger@cord.edu::62da3826-35e2-43fa-8c16-c5814ec3ad54" providerId="AD" clId="Web-{EFF568C1-A3A0-AB35-BF9B-45281E4C65E6}" dt="2025-04-09T16:05:26.540" v="37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ucas Winger" userId="S::lwinger@cord.edu::62da3826-35e2-43fa-8c16-c5814ec3ad54" providerId="AD" clId="Web-{EFF568C1-A3A0-AB35-BF9B-45281E4C65E6}" dt="2025-04-09T16:05:26.540" v="37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Lucas Winger" userId="S::lwinger@cord.edu::62da3826-35e2-43fa-8c16-c5814ec3ad54" providerId="AD" clId="Web-{EFF568C1-A3A0-AB35-BF9B-45281E4C65E6}" dt="2025-04-09T16:05:31.149" v="379"/>
        <pc:sldMasterMkLst>
          <pc:docMk/>
          <pc:sldMasterMk cId="1962189480" sldId="2147483672"/>
        </pc:sldMasterMkLst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1634785905" sldId="2147483673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738895369" sldId="2147483674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3674146852" sldId="2147483675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4132112314" sldId="2147483676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2546219126" sldId="2147483677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1092190169" sldId="2147483678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3418215255" sldId="2147483679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3543100646" sldId="2147483680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1870808906" sldId="2147483681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3581975679" sldId="2147483682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2608785137" sldId="2147483683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951527168" sldId="2147483684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119848142" sldId="2147483685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3482948026" sldId="2147483686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3058173171" sldId="2147483687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4155021724" sldId="2147483688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1.149" v="379"/>
          <pc:sldLayoutMkLst>
            <pc:docMk/>
            <pc:sldMasterMk cId="1962189480" sldId="2147483672"/>
            <pc:sldLayoutMk cId="178555728" sldId="2147483689"/>
          </pc:sldLayoutMkLst>
        </pc:sldLayoutChg>
      </pc:sldMasterChg>
      <pc:sldMasterChg chg="add del addSldLayout delSldLayout modSldLayout">
        <pc:chgData name="Lucas Winger" userId="S::lwinger@cord.edu::62da3826-35e2-43fa-8c16-c5814ec3ad54" providerId="AD" clId="Web-{EFF568C1-A3A0-AB35-BF9B-45281E4C65E6}" dt="2025-04-09T16:05:38.899" v="380"/>
        <pc:sldMasterMkLst>
          <pc:docMk/>
          <pc:sldMasterMk cId="2763715640" sldId="2147483690"/>
        </pc:sldMasterMkLst>
        <pc:sldLayoutChg chg="add del mod replId">
          <pc:chgData name="Lucas Winger" userId="S::lwinger@cord.edu::62da3826-35e2-43fa-8c16-c5814ec3ad54" providerId="AD" clId="Web-{EFF568C1-A3A0-AB35-BF9B-45281E4C65E6}" dt="2025-04-09T16:05:38.899" v="380"/>
          <pc:sldLayoutMkLst>
            <pc:docMk/>
            <pc:sldMasterMk cId="2763715640" sldId="2147483690"/>
            <pc:sldLayoutMk cId="813772590" sldId="2147483691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8.899" v="380"/>
          <pc:sldLayoutMkLst>
            <pc:docMk/>
            <pc:sldMasterMk cId="2763715640" sldId="2147483690"/>
            <pc:sldLayoutMk cId="2639837478" sldId="2147483692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8.899" v="380"/>
          <pc:sldLayoutMkLst>
            <pc:docMk/>
            <pc:sldMasterMk cId="2763715640" sldId="2147483690"/>
            <pc:sldLayoutMk cId="690644034" sldId="2147483693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8.899" v="380"/>
          <pc:sldLayoutMkLst>
            <pc:docMk/>
            <pc:sldMasterMk cId="2763715640" sldId="2147483690"/>
            <pc:sldLayoutMk cId="2953355937" sldId="2147483694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8.899" v="380"/>
          <pc:sldLayoutMkLst>
            <pc:docMk/>
            <pc:sldMasterMk cId="2763715640" sldId="2147483690"/>
            <pc:sldLayoutMk cId="59520540" sldId="2147483695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8.899" v="380"/>
          <pc:sldLayoutMkLst>
            <pc:docMk/>
            <pc:sldMasterMk cId="2763715640" sldId="2147483690"/>
            <pc:sldLayoutMk cId="3584784422" sldId="2147483696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8.899" v="380"/>
          <pc:sldLayoutMkLst>
            <pc:docMk/>
            <pc:sldMasterMk cId="2763715640" sldId="2147483690"/>
            <pc:sldLayoutMk cId="3939474379" sldId="2147483697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8.899" v="380"/>
          <pc:sldLayoutMkLst>
            <pc:docMk/>
            <pc:sldMasterMk cId="2763715640" sldId="2147483690"/>
            <pc:sldLayoutMk cId="4235605864" sldId="2147483698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8.899" v="380"/>
          <pc:sldLayoutMkLst>
            <pc:docMk/>
            <pc:sldMasterMk cId="2763715640" sldId="2147483690"/>
            <pc:sldLayoutMk cId="1425322699" sldId="2147483699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8.899" v="380"/>
          <pc:sldLayoutMkLst>
            <pc:docMk/>
            <pc:sldMasterMk cId="2763715640" sldId="2147483690"/>
            <pc:sldLayoutMk cId="3392104575" sldId="2147483700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38.899" v="380"/>
          <pc:sldLayoutMkLst>
            <pc:docMk/>
            <pc:sldMasterMk cId="2763715640" sldId="2147483690"/>
            <pc:sldLayoutMk cId="3634486801" sldId="2147483701"/>
          </pc:sldLayoutMkLst>
        </pc:sldLayoutChg>
      </pc:sldMasterChg>
      <pc:sldMasterChg chg="add del addSldLayout delSldLayout modSldLayout">
        <pc:chgData name="Lucas Winger" userId="S::lwinger@cord.edu::62da3826-35e2-43fa-8c16-c5814ec3ad54" providerId="AD" clId="Web-{EFF568C1-A3A0-AB35-BF9B-45281E4C65E6}" dt="2025-04-09T16:05:47.008" v="381"/>
        <pc:sldMasterMkLst>
          <pc:docMk/>
          <pc:sldMasterMk cId="3243994861" sldId="2147483702"/>
        </pc:sldMasterMkLst>
        <pc:sldLayoutChg chg="add del mod replId">
          <pc:chgData name="Lucas Winger" userId="S::lwinger@cord.edu::62da3826-35e2-43fa-8c16-c5814ec3ad54" providerId="AD" clId="Web-{EFF568C1-A3A0-AB35-BF9B-45281E4C65E6}" dt="2025-04-09T16:05:47.008" v="381"/>
          <pc:sldLayoutMkLst>
            <pc:docMk/>
            <pc:sldMasterMk cId="3243994861" sldId="2147483702"/>
            <pc:sldLayoutMk cId="340337856" sldId="2147483703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47.008" v="381"/>
          <pc:sldLayoutMkLst>
            <pc:docMk/>
            <pc:sldMasterMk cId="3243994861" sldId="2147483702"/>
            <pc:sldLayoutMk cId="2474821258" sldId="2147483704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47.008" v="381"/>
          <pc:sldLayoutMkLst>
            <pc:docMk/>
            <pc:sldMasterMk cId="3243994861" sldId="2147483702"/>
            <pc:sldLayoutMk cId="1545046146" sldId="2147483705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47.008" v="381"/>
          <pc:sldLayoutMkLst>
            <pc:docMk/>
            <pc:sldMasterMk cId="3243994861" sldId="2147483702"/>
            <pc:sldLayoutMk cId="2394377782" sldId="2147483706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47.008" v="381"/>
          <pc:sldLayoutMkLst>
            <pc:docMk/>
            <pc:sldMasterMk cId="3243994861" sldId="2147483702"/>
            <pc:sldLayoutMk cId="2158430786" sldId="2147483707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47.008" v="381"/>
          <pc:sldLayoutMkLst>
            <pc:docMk/>
            <pc:sldMasterMk cId="3243994861" sldId="2147483702"/>
            <pc:sldLayoutMk cId="4056692033" sldId="2147483708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47.008" v="381"/>
          <pc:sldLayoutMkLst>
            <pc:docMk/>
            <pc:sldMasterMk cId="3243994861" sldId="2147483702"/>
            <pc:sldLayoutMk cId="4833960" sldId="2147483709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47.008" v="381"/>
          <pc:sldLayoutMkLst>
            <pc:docMk/>
            <pc:sldMasterMk cId="3243994861" sldId="2147483702"/>
            <pc:sldLayoutMk cId="1940432897" sldId="2147483710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47.008" v="381"/>
          <pc:sldLayoutMkLst>
            <pc:docMk/>
            <pc:sldMasterMk cId="3243994861" sldId="2147483702"/>
            <pc:sldLayoutMk cId="3032615104" sldId="2147483711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47.008" v="381"/>
          <pc:sldLayoutMkLst>
            <pc:docMk/>
            <pc:sldMasterMk cId="3243994861" sldId="2147483702"/>
            <pc:sldLayoutMk cId="2559672046" sldId="2147483712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47.008" v="381"/>
          <pc:sldLayoutMkLst>
            <pc:docMk/>
            <pc:sldMasterMk cId="3243994861" sldId="2147483702"/>
            <pc:sldLayoutMk cId="3628975748" sldId="2147483713"/>
          </pc:sldLayoutMkLst>
        </pc:sldLayoutChg>
      </pc:sldMasterChg>
      <pc:sldMasterChg chg="add del addSldLayout delSldLayout modSldLayout">
        <pc:chgData name="Lucas Winger" userId="S::lwinger@cord.edu::62da3826-35e2-43fa-8c16-c5814ec3ad54" providerId="AD" clId="Web-{EFF568C1-A3A0-AB35-BF9B-45281E4C65E6}" dt="2025-04-09T16:05:59.993" v="382"/>
        <pc:sldMasterMkLst>
          <pc:docMk/>
          <pc:sldMasterMk cId="345393959" sldId="2147483714"/>
        </pc:sldMasterMkLst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1711572407" sldId="2147483715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3057186748" sldId="2147483716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1527204597" sldId="2147483717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2927302893" sldId="2147483718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1642233052" sldId="2147483719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1334098544" sldId="2147483720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3156573177" sldId="2147483721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912137679" sldId="2147483722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991898762" sldId="2147483723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3898688435" sldId="2147483724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3810596469" sldId="2147483725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701279801" sldId="2147483726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138943649" sldId="2147483727"/>
          </pc:sldLayoutMkLst>
        </pc:sldLayoutChg>
        <pc:sldLayoutChg chg="add del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45393959" sldId="2147483714"/>
            <pc:sldLayoutMk cId="2550266103" sldId="2147483728"/>
          </pc:sldLayoutMkLst>
        </pc:sldLayoutChg>
      </pc:sldMasterChg>
      <pc:sldMasterChg chg="add addSldLayout modSldLayout">
        <pc:chgData name="Lucas Winger" userId="S::lwinger@cord.edu::62da3826-35e2-43fa-8c16-c5814ec3ad54" providerId="AD" clId="Web-{EFF568C1-A3A0-AB35-BF9B-45281E4C65E6}" dt="2025-04-09T16:05:59.993" v="382"/>
        <pc:sldMasterMkLst>
          <pc:docMk/>
          <pc:sldMasterMk cId="3968272823" sldId="2147483729"/>
        </pc:sldMasterMkLst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2061892026" sldId="2147483730"/>
          </pc:sldLayoutMkLst>
        </pc:sldLayoutChg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1405399553" sldId="2147483731"/>
          </pc:sldLayoutMkLst>
        </pc:sldLayoutChg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740157846" sldId="2147483732"/>
          </pc:sldLayoutMkLst>
        </pc:sldLayoutChg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462925527" sldId="2147483733"/>
          </pc:sldLayoutMkLst>
        </pc:sldLayoutChg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1499945780" sldId="2147483734"/>
          </pc:sldLayoutMkLst>
        </pc:sldLayoutChg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727204315" sldId="2147483735"/>
          </pc:sldLayoutMkLst>
        </pc:sldLayoutChg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2518431146" sldId="2147483736"/>
          </pc:sldLayoutMkLst>
        </pc:sldLayoutChg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2621205561" sldId="2147483737"/>
          </pc:sldLayoutMkLst>
        </pc:sldLayoutChg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3049904413" sldId="2147483738"/>
          </pc:sldLayoutMkLst>
        </pc:sldLayoutChg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2574265774" sldId="2147483739"/>
          </pc:sldLayoutMkLst>
        </pc:sldLayoutChg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2854527484" sldId="2147483740"/>
          </pc:sldLayoutMkLst>
        </pc:sldLayoutChg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1367859474" sldId="2147483741"/>
          </pc:sldLayoutMkLst>
        </pc:sldLayoutChg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3945864555" sldId="2147483742"/>
          </pc:sldLayoutMkLst>
        </pc:sldLayoutChg>
        <pc:sldLayoutChg chg="add mod replId">
          <pc:chgData name="Lucas Winger" userId="S::lwinger@cord.edu::62da3826-35e2-43fa-8c16-c5814ec3ad54" providerId="AD" clId="Web-{EFF568C1-A3A0-AB35-BF9B-45281E4C65E6}" dt="2025-04-09T16:05:59.993" v="382"/>
          <pc:sldLayoutMkLst>
            <pc:docMk/>
            <pc:sldMasterMk cId="3968272823" sldId="2147483729"/>
            <pc:sldLayoutMk cId="1942485779" sldId="2147483743"/>
          </pc:sldLayoutMkLst>
        </pc:sldLayoutChg>
      </pc:sldMasterChg>
    </pc:docChg>
  </pc:docChgLst>
  <pc:docChgLst>
    <pc:chgData name="Cheryn Lindsay" userId="6ff87583-12b1-46d6-9121-33975f8446f3" providerId="ADAL" clId="{09FA49CB-4225-4A06-9D31-976AB222FB49}"/>
    <pc:docChg chg="custSel delSld modSld">
      <pc:chgData name="Cheryn Lindsay" userId="6ff87583-12b1-46d6-9121-33975f8446f3" providerId="ADAL" clId="{09FA49CB-4225-4A06-9D31-976AB222FB49}" dt="2025-04-09T16:06:16.391" v="560" actId="26606"/>
      <pc:docMkLst>
        <pc:docMk/>
      </pc:docMkLst>
      <pc:sldChg chg="modSp">
        <pc:chgData name="Cheryn Lindsay" userId="6ff87583-12b1-46d6-9121-33975f8446f3" providerId="ADAL" clId="{09FA49CB-4225-4A06-9D31-976AB222FB49}" dt="2025-04-09T16:06:06.641" v="559"/>
        <pc:sldMkLst>
          <pc:docMk/>
          <pc:sldMk cId="109857222" sldId="256"/>
        </pc:sldMkLst>
        <pc:spChg chg="mod">
          <ac:chgData name="Cheryn Lindsay" userId="6ff87583-12b1-46d6-9121-33975f8446f3" providerId="ADAL" clId="{09FA49CB-4225-4A06-9D31-976AB222FB49}" dt="2025-04-09T16:06:06.641" v="55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eryn Lindsay" userId="6ff87583-12b1-46d6-9121-33975f8446f3" providerId="ADAL" clId="{09FA49CB-4225-4A06-9D31-976AB222FB49}" dt="2025-04-09T16:06:06.641" v="559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Cheryn Lindsay" userId="6ff87583-12b1-46d6-9121-33975f8446f3" providerId="ADAL" clId="{09FA49CB-4225-4A06-9D31-976AB222FB49}" dt="2025-04-09T16:06:06.641" v="559"/>
        <pc:sldMkLst>
          <pc:docMk/>
          <pc:sldMk cId="1325413276" sldId="257"/>
        </pc:sldMkLst>
        <pc:spChg chg="mod">
          <ac:chgData name="Cheryn Lindsay" userId="6ff87583-12b1-46d6-9121-33975f8446f3" providerId="ADAL" clId="{09FA49CB-4225-4A06-9D31-976AB222FB49}" dt="2025-04-09T16:06:06.641" v="559"/>
          <ac:spMkLst>
            <pc:docMk/>
            <pc:sldMk cId="1325413276" sldId="257"/>
            <ac:spMk id="2" creationId="{EB7E2026-80DD-87E5-4190-97EC0DC2451A}"/>
          </ac:spMkLst>
        </pc:spChg>
        <pc:spChg chg="mod">
          <ac:chgData name="Cheryn Lindsay" userId="6ff87583-12b1-46d6-9121-33975f8446f3" providerId="ADAL" clId="{09FA49CB-4225-4A06-9D31-976AB222FB49}" dt="2025-04-09T16:06:06.641" v="559"/>
          <ac:spMkLst>
            <pc:docMk/>
            <pc:sldMk cId="1325413276" sldId="257"/>
            <ac:spMk id="3" creationId="{A13F6C4C-A1D3-0134-7D0F-A35327E56850}"/>
          </ac:spMkLst>
        </pc:spChg>
      </pc:sldChg>
      <pc:sldChg chg="del">
        <pc:chgData name="Cheryn Lindsay" userId="6ff87583-12b1-46d6-9121-33975f8446f3" providerId="ADAL" clId="{09FA49CB-4225-4A06-9D31-976AB222FB49}" dt="2025-04-09T15:57:47.156" v="7" actId="47"/>
        <pc:sldMkLst>
          <pc:docMk/>
          <pc:sldMk cId="2132806940" sldId="258"/>
        </pc:sldMkLst>
      </pc:sldChg>
      <pc:sldChg chg="del">
        <pc:chgData name="Cheryn Lindsay" userId="6ff87583-12b1-46d6-9121-33975f8446f3" providerId="ADAL" clId="{09FA49CB-4225-4A06-9D31-976AB222FB49}" dt="2025-04-09T15:57:48.536" v="8" actId="47"/>
        <pc:sldMkLst>
          <pc:docMk/>
          <pc:sldMk cId="4039254251" sldId="259"/>
        </pc:sldMkLst>
      </pc:sldChg>
      <pc:sldChg chg="modSp mod">
        <pc:chgData name="Cheryn Lindsay" userId="6ff87583-12b1-46d6-9121-33975f8446f3" providerId="ADAL" clId="{09FA49CB-4225-4A06-9D31-976AB222FB49}" dt="2025-04-09T16:06:06.641" v="559"/>
        <pc:sldMkLst>
          <pc:docMk/>
          <pc:sldMk cId="3292847737" sldId="260"/>
        </pc:sldMkLst>
        <pc:spChg chg="mod">
          <ac:chgData name="Cheryn Lindsay" userId="6ff87583-12b1-46d6-9121-33975f8446f3" providerId="ADAL" clId="{09FA49CB-4225-4A06-9D31-976AB222FB49}" dt="2025-04-09T16:06:06.641" v="559"/>
          <ac:spMkLst>
            <pc:docMk/>
            <pc:sldMk cId="3292847737" sldId="260"/>
            <ac:spMk id="2" creationId="{CAAACA56-9148-854F-D974-D078E878617B}"/>
          </ac:spMkLst>
        </pc:spChg>
        <pc:spChg chg="mod">
          <ac:chgData name="Cheryn Lindsay" userId="6ff87583-12b1-46d6-9121-33975f8446f3" providerId="ADAL" clId="{09FA49CB-4225-4A06-9D31-976AB222FB49}" dt="2025-04-09T16:06:06.641" v="559"/>
          <ac:spMkLst>
            <pc:docMk/>
            <pc:sldMk cId="3292847737" sldId="260"/>
            <ac:spMk id="3" creationId="{011EF4F8-96DB-CE08-A9CA-F559ACED7854}"/>
          </ac:spMkLst>
        </pc:spChg>
      </pc:sldChg>
      <pc:sldChg chg="modSp mod">
        <pc:chgData name="Cheryn Lindsay" userId="6ff87583-12b1-46d6-9121-33975f8446f3" providerId="ADAL" clId="{09FA49CB-4225-4A06-9D31-976AB222FB49}" dt="2025-04-09T16:06:06.641" v="559"/>
        <pc:sldMkLst>
          <pc:docMk/>
          <pc:sldMk cId="3211112311" sldId="261"/>
        </pc:sldMkLst>
        <pc:spChg chg="mod">
          <ac:chgData name="Cheryn Lindsay" userId="6ff87583-12b1-46d6-9121-33975f8446f3" providerId="ADAL" clId="{09FA49CB-4225-4A06-9D31-976AB222FB49}" dt="2025-04-09T16:06:06.641" v="559"/>
          <ac:spMkLst>
            <pc:docMk/>
            <pc:sldMk cId="3211112311" sldId="261"/>
            <ac:spMk id="2" creationId="{D6F2247E-9B91-8752-DBFF-67B295DAF064}"/>
          </ac:spMkLst>
        </pc:spChg>
        <pc:spChg chg="mod">
          <ac:chgData name="Cheryn Lindsay" userId="6ff87583-12b1-46d6-9121-33975f8446f3" providerId="ADAL" clId="{09FA49CB-4225-4A06-9D31-976AB222FB49}" dt="2025-04-09T16:06:06.641" v="559"/>
          <ac:spMkLst>
            <pc:docMk/>
            <pc:sldMk cId="3211112311" sldId="261"/>
            <ac:spMk id="3" creationId="{39D9199A-E906-0EB0-4835-3A76914D56A6}"/>
          </ac:spMkLst>
        </pc:spChg>
      </pc:sldChg>
      <pc:sldChg chg="addSp modSp mod setBg">
        <pc:chgData name="Cheryn Lindsay" userId="6ff87583-12b1-46d6-9121-33975f8446f3" providerId="ADAL" clId="{09FA49CB-4225-4A06-9D31-976AB222FB49}" dt="2025-04-09T16:06:16.391" v="560" actId="26606"/>
        <pc:sldMkLst>
          <pc:docMk/>
          <pc:sldMk cId="2585467589" sldId="262"/>
        </pc:sldMkLst>
        <pc:spChg chg="mod">
          <ac:chgData name="Cheryn Lindsay" userId="6ff87583-12b1-46d6-9121-33975f8446f3" providerId="ADAL" clId="{09FA49CB-4225-4A06-9D31-976AB222FB49}" dt="2025-04-09T16:06:16.391" v="560" actId="26606"/>
          <ac:spMkLst>
            <pc:docMk/>
            <pc:sldMk cId="2585467589" sldId="262"/>
            <ac:spMk id="2" creationId="{EEABA7D7-A430-0233-5DCA-7C6AA970053F}"/>
          </ac:spMkLst>
        </pc:spChg>
        <pc:spChg chg="mod">
          <ac:chgData name="Cheryn Lindsay" userId="6ff87583-12b1-46d6-9121-33975f8446f3" providerId="ADAL" clId="{09FA49CB-4225-4A06-9D31-976AB222FB49}" dt="2025-04-09T16:06:16.391" v="560" actId="26606"/>
          <ac:spMkLst>
            <pc:docMk/>
            <pc:sldMk cId="2585467589" sldId="262"/>
            <ac:spMk id="3" creationId="{8E198972-880F-B6C8-C2DD-3999A37E8163}"/>
          </ac:spMkLst>
        </pc:spChg>
        <pc:spChg chg="add">
          <ac:chgData name="Cheryn Lindsay" userId="6ff87583-12b1-46d6-9121-33975f8446f3" providerId="ADAL" clId="{09FA49CB-4225-4A06-9D31-976AB222FB49}" dt="2025-04-09T16:06:16.391" v="560" actId="26606"/>
          <ac:spMkLst>
            <pc:docMk/>
            <pc:sldMk cId="2585467589" sldId="262"/>
            <ac:spMk id="8" creationId="{8775F366-526C-4C42-8931-696FFE8AA517}"/>
          </ac:spMkLst>
        </pc:spChg>
        <pc:spChg chg="add">
          <ac:chgData name="Cheryn Lindsay" userId="6ff87583-12b1-46d6-9121-33975f8446f3" providerId="ADAL" clId="{09FA49CB-4225-4A06-9D31-976AB222FB49}" dt="2025-04-09T16:06:16.391" v="560" actId="26606"/>
          <ac:spMkLst>
            <pc:docMk/>
            <pc:sldMk cId="2585467589" sldId="262"/>
            <ac:spMk id="10" creationId="{21DCC7BA-3740-47E1-91B9-6269381397AE}"/>
          </ac:spMkLst>
        </pc:spChg>
        <pc:spChg chg="add">
          <ac:chgData name="Cheryn Lindsay" userId="6ff87583-12b1-46d6-9121-33975f8446f3" providerId="ADAL" clId="{09FA49CB-4225-4A06-9D31-976AB222FB49}" dt="2025-04-09T16:06:16.391" v="560" actId="26606"/>
          <ac:spMkLst>
            <pc:docMk/>
            <pc:sldMk cId="2585467589" sldId="262"/>
            <ac:spMk id="12" creationId="{84CEFA49-6B2F-4FE6-B6AF-31D49E68C23B}"/>
          </ac:spMkLst>
        </pc:spChg>
      </pc:sldChg>
      <pc:sldChg chg="addSp delSp modSp del mod modClrScheme chgLayout">
        <pc:chgData name="Cheryn Lindsay" userId="6ff87583-12b1-46d6-9121-33975f8446f3" providerId="ADAL" clId="{09FA49CB-4225-4A06-9D31-976AB222FB49}" dt="2025-04-09T16:05:15.401" v="557" actId="47"/>
        <pc:sldMkLst>
          <pc:docMk/>
          <pc:sldMk cId="1822623160" sldId="263"/>
        </pc:sldMkLst>
        <pc:spChg chg="mod ord">
          <ac:chgData name="Cheryn Lindsay" userId="6ff87583-12b1-46d6-9121-33975f8446f3" providerId="ADAL" clId="{09FA49CB-4225-4A06-9D31-976AB222FB49}" dt="2025-04-09T15:58:10.213" v="9" actId="700"/>
          <ac:spMkLst>
            <pc:docMk/>
            <pc:sldMk cId="1822623160" sldId="263"/>
            <ac:spMk id="2" creationId="{320B6D14-9146-096C-5567-7F6550F5CDDE}"/>
          </ac:spMkLst>
        </pc:spChg>
        <pc:spChg chg="del mod ord">
          <ac:chgData name="Cheryn Lindsay" userId="6ff87583-12b1-46d6-9121-33975f8446f3" providerId="ADAL" clId="{09FA49CB-4225-4A06-9D31-976AB222FB49}" dt="2025-04-09T15:58:10.213" v="9" actId="700"/>
          <ac:spMkLst>
            <pc:docMk/>
            <pc:sldMk cId="1822623160" sldId="263"/>
            <ac:spMk id="3" creationId="{D60FB0F7-FE38-00EA-7F26-BF5B10DA10CD}"/>
          </ac:spMkLst>
        </pc:spChg>
        <pc:spChg chg="add mod ord">
          <ac:chgData name="Cheryn Lindsay" userId="6ff87583-12b1-46d6-9121-33975f8446f3" providerId="ADAL" clId="{09FA49CB-4225-4A06-9D31-976AB222FB49}" dt="2025-04-09T15:58:10.213" v="9" actId="700"/>
          <ac:spMkLst>
            <pc:docMk/>
            <pc:sldMk cId="1822623160" sldId="263"/>
            <ac:spMk id="4" creationId="{49E95BB9-88A1-33EE-AB04-B0E3D062995C}"/>
          </ac:spMkLst>
        </pc:spChg>
      </pc:sldChg>
    </pc:docChg>
  </pc:docChgLst>
  <pc:docChgLst>
    <pc:chgData name="Joseph DeJong" userId="S::jdejong@cord.edu::038518aa-92f4-422d-9b0e-6cf02f6a232d" providerId="AD" clId="Web-{D3E19E31-132A-D3C8-BC5D-032725525819}"/>
    <pc:docChg chg="addSld modSld">
      <pc:chgData name="Joseph DeJong" userId="S::jdejong@cord.edu::038518aa-92f4-422d-9b0e-6cf02f6a232d" providerId="AD" clId="Web-{D3E19E31-132A-D3C8-BC5D-032725525819}" dt="2025-04-09T16:01:49.912" v="212" actId="20577"/>
      <pc:docMkLst>
        <pc:docMk/>
      </pc:docMkLst>
      <pc:sldChg chg="modSp">
        <pc:chgData name="Joseph DeJong" userId="S::jdejong@cord.edu::038518aa-92f4-422d-9b0e-6cf02f6a232d" providerId="AD" clId="Web-{D3E19E31-132A-D3C8-BC5D-032725525819}" dt="2025-04-09T15:52:51.617" v="39" actId="20577"/>
        <pc:sldMkLst>
          <pc:docMk/>
          <pc:sldMk cId="109857222" sldId="256"/>
        </pc:sldMkLst>
        <pc:spChg chg="mod">
          <ac:chgData name="Joseph DeJong" userId="S::jdejong@cord.edu::038518aa-92f4-422d-9b0e-6cf02f6a232d" providerId="AD" clId="Web-{D3E19E31-132A-D3C8-BC5D-032725525819}" dt="2025-04-09T15:52:29.070" v="2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seph DeJong" userId="S::jdejong@cord.edu::038518aa-92f4-422d-9b0e-6cf02f6a232d" providerId="AD" clId="Web-{D3E19E31-132A-D3C8-BC5D-032725525819}" dt="2025-04-09T15:52:51.617" v="3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Joseph DeJong" userId="S::jdejong@cord.edu::038518aa-92f4-422d-9b0e-6cf02f6a232d" providerId="AD" clId="Web-{D3E19E31-132A-D3C8-BC5D-032725525819}" dt="2025-04-09T15:53:25.492" v="56" actId="20577"/>
        <pc:sldMkLst>
          <pc:docMk/>
          <pc:sldMk cId="1325413276" sldId="257"/>
        </pc:sldMkLst>
        <pc:spChg chg="mod">
          <ac:chgData name="Joseph DeJong" userId="S::jdejong@cord.edu::038518aa-92f4-422d-9b0e-6cf02f6a232d" providerId="AD" clId="Web-{D3E19E31-132A-D3C8-BC5D-032725525819}" dt="2025-04-09T15:53:25.492" v="56" actId="20577"/>
          <ac:spMkLst>
            <pc:docMk/>
            <pc:sldMk cId="1325413276" sldId="257"/>
            <ac:spMk id="2" creationId="{EB7E2026-80DD-87E5-4190-97EC0DC2451A}"/>
          </ac:spMkLst>
        </pc:spChg>
      </pc:sldChg>
      <pc:sldChg chg="modSp new">
        <pc:chgData name="Joseph DeJong" userId="S::jdejong@cord.edu::038518aa-92f4-422d-9b0e-6cf02f6a232d" providerId="AD" clId="Web-{D3E19E31-132A-D3C8-BC5D-032725525819}" dt="2025-04-09T15:54:05.445" v="79" actId="20577"/>
        <pc:sldMkLst>
          <pc:docMk/>
          <pc:sldMk cId="2132806940" sldId="258"/>
        </pc:sldMkLst>
        <pc:spChg chg="mod">
          <ac:chgData name="Joseph DeJong" userId="S::jdejong@cord.edu::038518aa-92f4-422d-9b0e-6cf02f6a232d" providerId="AD" clId="Web-{D3E19E31-132A-D3C8-BC5D-032725525819}" dt="2025-04-09T15:54:05.445" v="79" actId="20577"/>
          <ac:spMkLst>
            <pc:docMk/>
            <pc:sldMk cId="2132806940" sldId="258"/>
            <ac:spMk id="2" creationId="{1A5C726F-846E-90DA-1B7F-CA415C4C960C}"/>
          </ac:spMkLst>
        </pc:spChg>
      </pc:sldChg>
      <pc:sldChg chg="modSp new">
        <pc:chgData name="Joseph DeJong" userId="S::jdejong@cord.edu::038518aa-92f4-422d-9b0e-6cf02f6a232d" providerId="AD" clId="Web-{D3E19E31-132A-D3C8-BC5D-032725525819}" dt="2025-04-09T15:54:15.320" v="90" actId="20577"/>
        <pc:sldMkLst>
          <pc:docMk/>
          <pc:sldMk cId="4039254251" sldId="259"/>
        </pc:sldMkLst>
        <pc:spChg chg="mod">
          <ac:chgData name="Joseph DeJong" userId="S::jdejong@cord.edu::038518aa-92f4-422d-9b0e-6cf02f6a232d" providerId="AD" clId="Web-{D3E19E31-132A-D3C8-BC5D-032725525819}" dt="2025-04-09T15:54:15.320" v="90" actId="20577"/>
          <ac:spMkLst>
            <pc:docMk/>
            <pc:sldMk cId="4039254251" sldId="259"/>
            <ac:spMk id="2" creationId="{53D93A16-C12D-16AE-D344-48C4094530FA}"/>
          </ac:spMkLst>
        </pc:spChg>
      </pc:sldChg>
      <pc:sldChg chg="modSp new">
        <pc:chgData name="Joseph DeJong" userId="S::jdejong@cord.edu::038518aa-92f4-422d-9b0e-6cf02f6a232d" providerId="AD" clId="Web-{D3E19E31-132A-D3C8-BC5D-032725525819}" dt="2025-04-09T15:58:17.569" v="190" actId="20577"/>
        <pc:sldMkLst>
          <pc:docMk/>
          <pc:sldMk cId="3292847737" sldId="260"/>
        </pc:sldMkLst>
        <pc:spChg chg="mod">
          <ac:chgData name="Joseph DeJong" userId="S::jdejong@cord.edu::038518aa-92f4-422d-9b0e-6cf02f6a232d" providerId="AD" clId="Web-{D3E19E31-132A-D3C8-BC5D-032725525819}" dt="2025-04-09T15:54:42.210" v="112" actId="20577"/>
          <ac:spMkLst>
            <pc:docMk/>
            <pc:sldMk cId="3292847737" sldId="260"/>
            <ac:spMk id="2" creationId="{CAAACA56-9148-854F-D974-D078E878617B}"/>
          </ac:spMkLst>
        </pc:spChg>
        <pc:spChg chg="mod">
          <ac:chgData name="Joseph DeJong" userId="S::jdejong@cord.edu::038518aa-92f4-422d-9b0e-6cf02f6a232d" providerId="AD" clId="Web-{D3E19E31-132A-D3C8-BC5D-032725525819}" dt="2025-04-09T15:58:17.569" v="190" actId="20577"/>
          <ac:spMkLst>
            <pc:docMk/>
            <pc:sldMk cId="3292847737" sldId="260"/>
            <ac:spMk id="3" creationId="{011EF4F8-96DB-CE08-A9CA-F559ACED7854}"/>
          </ac:spMkLst>
        </pc:spChg>
      </pc:sldChg>
      <pc:sldChg chg="modSp new">
        <pc:chgData name="Joseph DeJong" userId="S::jdejong@cord.edu::038518aa-92f4-422d-9b0e-6cf02f6a232d" providerId="AD" clId="Web-{D3E19E31-132A-D3C8-BC5D-032725525819}" dt="2025-04-09T16:01:49.912" v="212" actId="20577"/>
        <pc:sldMkLst>
          <pc:docMk/>
          <pc:sldMk cId="3211112311" sldId="261"/>
        </pc:sldMkLst>
        <pc:spChg chg="mod">
          <ac:chgData name="Joseph DeJong" userId="S::jdejong@cord.edu::038518aa-92f4-422d-9b0e-6cf02f6a232d" providerId="AD" clId="Web-{D3E19E31-132A-D3C8-BC5D-032725525819}" dt="2025-04-09T16:00:11.787" v="199" actId="20577"/>
          <ac:spMkLst>
            <pc:docMk/>
            <pc:sldMk cId="3211112311" sldId="261"/>
            <ac:spMk id="2" creationId="{D6F2247E-9B91-8752-DBFF-67B295DAF064}"/>
          </ac:spMkLst>
        </pc:spChg>
        <pc:spChg chg="mod">
          <ac:chgData name="Joseph DeJong" userId="S::jdejong@cord.edu::038518aa-92f4-422d-9b0e-6cf02f6a232d" providerId="AD" clId="Web-{D3E19E31-132A-D3C8-BC5D-032725525819}" dt="2025-04-09T16:01:49.912" v="212" actId="20577"/>
          <ac:spMkLst>
            <pc:docMk/>
            <pc:sldMk cId="3211112311" sldId="261"/>
            <ac:spMk id="3" creationId="{39D9199A-E906-0EB0-4835-3A76914D56A6}"/>
          </ac:spMkLst>
        </pc:spChg>
      </pc:sldChg>
      <pc:sldChg chg="modSp new">
        <pc:chgData name="Joseph DeJong" userId="S::jdejong@cord.edu::038518aa-92f4-422d-9b0e-6cf02f6a232d" providerId="AD" clId="Web-{D3E19E31-132A-D3C8-BC5D-032725525819}" dt="2025-04-09T15:55:26.038" v="118" actId="20577"/>
        <pc:sldMkLst>
          <pc:docMk/>
          <pc:sldMk cId="2585467589" sldId="262"/>
        </pc:sldMkLst>
        <pc:spChg chg="mod">
          <ac:chgData name="Joseph DeJong" userId="S::jdejong@cord.edu::038518aa-92f4-422d-9b0e-6cf02f6a232d" providerId="AD" clId="Web-{D3E19E31-132A-D3C8-BC5D-032725525819}" dt="2025-04-09T15:55:26.038" v="118" actId="20577"/>
          <ac:spMkLst>
            <pc:docMk/>
            <pc:sldMk cId="2585467589" sldId="262"/>
            <ac:spMk id="2" creationId="{EEABA7D7-A430-0233-5DCA-7C6AA97005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4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0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7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0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6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52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Crypto2.0WeLoveAds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Joseph, Cheryn, and Lucas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2026-80DD-87E5-4190-97EC0DC2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PlanIt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6C4C-A1D3-0134-7D0F-A35327E5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PlanIt</a:t>
            </a:r>
            <a:r>
              <a:rPr lang="en-US"/>
              <a:t> Is a scheduling app targeted towards college students</a:t>
            </a:r>
          </a:p>
          <a:p>
            <a:endParaRPr lang="en-US"/>
          </a:p>
          <a:p>
            <a:r>
              <a:rPr lang="en-US"/>
              <a:t>What makes this app special is the location based notifications and storage. To make it easier to know where you need to go and when.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CA56-9148-854F-D974-D078E878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Has Gone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F4F8-96DB-CE08-A9CA-F559ACED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Adding Dark Mode</a:t>
            </a:r>
          </a:p>
          <a:p>
            <a:r>
              <a:rPr lang="en-US"/>
              <a:t>Creating Database and connecting that to the pages</a:t>
            </a:r>
          </a:p>
          <a:p>
            <a:r>
              <a:rPr lang="en-US"/>
              <a:t>Creating a dynamic add screen</a:t>
            </a:r>
          </a:p>
          <a:p>
            <a:r>
              <a:rPr lang="en-US"/>
              <a:t>Implementing a calendar and connecting that to the main page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4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247E-9B91-8752-DBFF-67B295DA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Challenges and Potential Resolutions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199A-E906-0EB0-4835-3A76914D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Database</a:t>
            </a:r>
          </a:p>
          <a:p>
            <a:r>
              <a:rPr lang="en-US"/>
              <a:t>Accent Color</a:t>
            </a:r>
          </a:p>
          <a:p>
            <a:r>
              <a:rPr lang="en-US"/>
              <a:t>Edit Screen </a:t>
            </a:r>
          </a:p>
          <a:p>
            <a:r>
              <a:rPr lang="en-US"/>
              <a:t>Finding a way to redirect to maps with a location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1111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BA7D7-A430-0233-5DCA-7C6AA970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8972-880F-B6C8-C2DD-3999A37E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/>
              <a:t>Now let’s see our progress!</a:t>
            </a:r>
          </a:p>
        </p:txBody>
      </p:sp>
    </p:spTree>
    <p:extLst>
      <p:ext uri="{BB962C8B-B14F-4D97-AF65-F5344CB8AC3E}">
        <p14:creationId xmlns:p14="http://schemas.microsoft.com/office/powerpoint/2010/main" val="258546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DA4A71C9E4F48AA24196980B95BF2" ma:contentTypeVersion="4" ma:contentTypeDescription="Create a new document." ma:contentTypeScope="" ma:versionID="8dcccb85fb3c8616859f36b277b970c4">
  <xsd:schema xmlns:xsd="http://www.w3.org/2001/XMLSchema" xmlns:xs="http://www.w3.org/2001/XMLSchema" xmlns:p="http://schemas.microsoft.com/office/2006/metadata/properties" xmlns:ns2="a534fe90-5c3d-4fd0-b683-2b43d1eae54b" targetNamespace="http://schemas.microsoft.com/office/2006/metadata/properties" ma:root="true" ma:fieldsID="7113eeb47bb9ecc16edab2a96d3946cd" ns2:_="">
    <xsd:import namespace="a534fe90-5c3d-4fd0-b683-2b43d1eae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4fe90-5c3d-4fd0-b683-2b43d1eae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3D75E3-1594-4131-908C-97A051A39955}">
  <ds:schemaRefs>
    <ds:schemaRef ds:uri="a534fe90-5c3d-4fd0-b683-2b43d1eae5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C79B9BD-FE51-475E-98A8-DDAF7680ECE6}">
  <ds:schemaRefs>
    <ds:schemaRef ds:uri="a534fe90-5c3d-4fd0-b683-2b43d1eae5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714A16-0E33-4776-9BD1-A13FE99C7F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Quotable</vt:lpstr>
      <vt:lpstr>Crypto2.0WeLoveAds</vt:lpstr>
      <vt:lpstr>PlanIt</vt:lpstr>
      <vt:lpstr>What Has Gone Well</vt:lpstr>
      <vt:lpstr>Challenges and Potential Resolutions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2025-04-09T15:49:25Z</dcterms:created>
  <dcterms:modified xsi:type="dcterms:W3CDTF">2025-04-09T16:06:29Z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0x010100C88DA4A71C9E4F48AA24196980B95BF2</vt:lpwstr>
  </property>
</Properties>
</file>