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d6df3b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d6df3b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d6df3b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d6df3b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d6df3b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5d6df3b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0463" y="706525"/>
            <a:ext cx="11853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49475" y="1823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39888" y="660925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Stable</a:t>
            </a:r>
            <a:endParaRPr/>
          </a:p>
        </p:txBody>
      </p:sp>
      <p:cxnSp>
        <p:nvCxnSpPr>
          <p:cNvPr id="57" name="Google Shape;57;p13"/>
          <p:cNvCxnSpPr>
            <a:stCxn id="54" idx="6"/>
            <a:endCxn id="56" idx="1"/>
          </p:cNvCxnSpPr>
          <p:nvPr/>
        </p:nvCxnSpPr>
        <p:spPr>
          <a:xfrm>
            <a:off x="1515763" y="961225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" name="Google Shape;58;p13"/>
          <p:cNvGrpSpPr/>
          <p:nvPr/>
        </p:nvGrpSpPr>
        <p:grpSpPr>
          <a:xfrm>
            <a:off x="2129588" y="1591649"/>
            <a:ext cx="1074300" cy="980100"/>
            <a:chOff x="2163800" y="2617349"/>
            <a:chExt cx="1074300" cy="980100"/>
          </a:xfrm>
        </p:grpSpPr>
        <p:sp>
          <p:nvSpPr>
            <p:cNvPr id="59" name="Google Shape;59;p13"/>
            <p:cNvSpPr/>
            <p:nvPr/>
          </p:nvSpPr>
          <p:spPr>
            <a:xfrm>
              <a:off x="2163800" y="2617349"/>
              <a:ext cx="1074300" cy="9801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2163800" y="2907300"/>
              <a:ext cx="107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Select Pet</a:t>
              </a:r>
              <a:endParaRPr/>
            </a:p>
          </p:txBody>
        </p:sp>
      </p:grpSp>
      <p:cxnSp>
        <p:nvCxnSpPr>
          <p:cNvPr id="61" name="Google Shape;61;p13"/>
          <p:cNvCxnSpPr>
            <a:stCxn id="56" idx="2"/>
            <a:endCxn id="59" idx="0"/>
          </p:cNvCxnSpPr>
          <p:nvPr/>
        </p:nvCxnSpPr>
        <p:spPr>
          <a:xfrm>
            <a:off x="2666738" y="1261525"/>
            <a:ext cx="0" cy="3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0" idx="3"/>
            <a:endCxn id="63" idx="2"/>
          </p:cNvCxnSpPr>
          <p:nvPr/>
        </p:nvCxnSpPr>
        <p:spPr>
          <a:xfrm>
            <a:off x="3203888" y="2081700"/>
            <a:ext cx="5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2039888" y="2948225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Inventory</a:t>
            </a:r>
            <a:endParaRPr/>
          </a:p>
        </p:txBody>
      </p:sp>
      <p:cxnSp>
        <p:nvCxnSpPr>
          <p:cNvPr id="65" name="Google Shape;65;p13"/>
          <p:cNvCxnSpPr>
            <a:stCxn id="59" idx="2"/>
            <a:endCxn id="64" idx="0"/>
          </p:cNvCxnSpPr>
          <p:nvPr/>
        </p:nvCxnSpPr>
        <p:spPr>
          <a:xfrm>
            <a:off x="2666738" y="2571749"/>
            <a:ext cx="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2129588" y="3802974"/>
            <a:ext cx="1074300" cy="980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204750" y="4200625"/>
            <a:ext cx="92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Potion</a:t>
            </a:r>
            <a:endParaRPr sz="1200"/>
          </a:p>
        </p:txBody>
      </p:sp>
      <p:cxnSp>
        <p:nvCxnSpPr>
          <p:cNvPr id="68" name="Google Shape;68;p13"/>
          <p:cNvCxnSpPr>
            <a:stCxn id="64" idx="2"/>
            <a:endCxn id="66" idx="0"/>
          </p:cNvCxnSpPr>
          <p:nvPr/>
        </p:nvCxnSpPr>
        <p:spPr>
          <a:xfrm>
            <a:off x="2666738" y="3548825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296263" y="3992725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</a:t>
            </a:r>
            <a:r>
              <a:rPr lang="en"/>
              <a:t>Cancels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787688" y="1781400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Cancels</a:t>
            </a:r>
            <a:endParaRPr/>
          </a:p>
        </p:txBody>
      </p:sp>
      <p:cxnSp>
        <p:nvCxnSpPr>
          <p:cNvPr id="71" name="Google Shape;71;p13"/>
          <p:cNvCxnSpPr>
            <a:stCxn id="66" idx="1"/>
            <a:endCxn id="69" idx="3"/>
          </p:cNvCxnSpPr>
          <p:nvPr/>
        </p:nvCxnSpPr>
        <p:spPr>
          <a:xfrm rot="10800000">
            <a:off x="1549988" y="4293024"/>
            <a:ext cx="5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9" idx="0"/>
            <a:endCxn id="64" idx="1"/>
          </p:cNvCxnSpPr>
          <p:nvPr/>
        </p:nvCxnSpPr>
        <p:spPr>
          <a:xfrm flipH="1" rot="10800000">
            <a:off x="923113" y="3248425"/>
            <a:ext cx="11169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4" idx="3"/>
            <a:endCxn id="70" idx="2"/>
          </p:cNvCxnSpPr>
          <p:nvPr/>
        </p:nvCxnSpPr>
        <p:spPr>
          <a:xfrm flipH="1" rot="10800000">
            <a:off x="3293588" y="2382125"/>
            <a:ext cx="11211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70" idx="0"/>
            <a:endCxn id="56" idx="3"/>
          </p:cNvCxnSpPr>
          <p:nvPr/>
        </p:nvCxnSpPr>
        <p:spPr>
          <a:xfrm rot="10800000">
            <a:off x="3293438" y="961200"/>
            <a:ext cx="11211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3979338" y="706525"/>
            <a:ext cx="11853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cxnSp>
        <p:nvCxnSpPr>
          <p:cNvPr id="76" name="Google Shape;76;p13"/>
          <p:cNvCxnSpPr>
            <a:stCxn id="56" idx="3"/>
            <a:endCxn id="75" idx="2"/>
          </p:cNvCxnSpPr>
          <p:nvPr/>
        </p:nvCxnSpPr>
        <p:spPr>
          <a:xfrm>
            <a:off x="3293588" y="961225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3726963" y="3992725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Potion</a:t>
            </a:r>
            <a:endParaRPr/>
          </a:p>
        </p:txBody>
      </p:sp>
      <p:cxnSp>
        <p:nvCxnSpPr>
          <p:cNvPr id="78" name="Google Shape;78;p13"/>
          <p:cNvCxnSpPr>
            <a:stCxn id="66" idx="3"/>
            <a:endCxn id="77" idx="1"/>
          </p:cNvCxnSpPr>
          <p:nvPr/>
        </p:nvCxnSpPr>
        <p:spPr>
          <a:xfrm>
            <a:off x="3203888" y="4293024"/>
            <a:ext cx="5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7" idx="0"/>
            <a:endCxn id="64" idx="3"/>
          </p:cNvCxnSpPr>
          <p:nvPr/>
        </p:nvCxnSpPr>
        <p:spPr>
          <a:xfrm rot="10800000">
            <a:off x="3293613" y="3248425"/>
            <a:ext cx="10602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/>
          <p:nvPr/>
        </p:nvSpPr>
        <p:spPr>
          <a:xfrm>
            <a:off x="5613238" y="4038325"/>
            <a:ext cx="11853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cxnSp>
        <p:nvCxnSpPr>
          <p:cNvPr id="81" name="Google Shape;81;p13"/>
          <p:cNvCxnSpPr>
            <a:stCxn id="77" idx="3"/>
            <a:endCxn id="80" idx="2"/>
          </p:cNvCxnSpPr>
          <p:nvPr/>
        </p:nvCxnSpPr>
        <p:spPr>
          <a:xfrm>
            <a:off x="4980663" y="4293025"/>
            <a:ext cx="6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10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86225" y="874200"/>
            <a:ext cx="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3948900" y="87420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392900" y="874200"/>
            <a:ext cx="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90" name="Google Shape;90;p14"/>
          <p:cNvCxnSpPr>
            <a:stCxn id="87" idx="2"/>
          </p:cNvCxnSpPr>
          <p:nvPr/>
        </p:nvCxnSpPr>
        <p:spPr>
          <a:xfrm>
            <a:off x="938325" y="1274400"/>
            <a:ext cx="3900" cy="3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8" idx="2"/>
          </p:cNvCxnSpPr>
          <p:nvPr/>
        </p:nvCxnSpPr>
        <p:spPr>
          <a:xfrm>
            <a:off x="4291650" y="1274400"/>
            <a:ext cx="12300" cy="3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7844975" y="1236300"/>
            <a:ext cx="48900" cy="3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949675" y="1694250"/>
            <a:ext cx="33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1063675" y="1137650"/>
            <a:ext cx="116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Clicks Stable Icon</a:t>
            </a:r>
            <a:endParaRPr sz="1200"/>
          </a:p>
        </p:txBody>
      </p:sp>
      <p:cxnSp>
        <p:nvCxnSpPr>
          <p:cNvPr id="95" name="Google Shape;95;p14"/>
          <p:cNvCxnSpPr/>
          <p:nvPr/>
        </p:nvCxnSpPr>
        <p:spPr>
          <a:xfrm>
            <a:off x="4307775" y="1838600"/>
            <a:ext cx="3548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>
            <a:off x="4398225" y="1356400"/>
            <a:ext cx="12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 Player Pet Data</a:t>
            </a:r>
            <a:endParaRPr sz="1200"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4300300" y="2020825"/>
            <a:ext cx="3563100" cy="3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6609825" y="2119675"/>
            <a:ext cx="13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Retrieval Fails</a:t>
            </a:r>
            <a:endParaRPr sz="1200"/>
          </a:p>
        </p:txBody>
      </p:sp>
      <p:cxnSp>
        <p:nvCxnSpPr>
          <p:cNvPr id="99" name="Google Shape;99;p14"/>
          <p:cNvCxnSpPr/>
          <p:nvPr/>
        </p:nvCxnSpPr>
        <p:spPr>
          <a:xfrm rot="10800000">
            <a:off x="957175" y="2180475"/>
            <a:ext cx="335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3194775" y="1801050"/>
            <a:ext cx="1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Display</a:t>
            </a:r>
            <a:r>
              <a:rPr lang="en" sz="1200"/>
              <a:t> Error</a:t>
            </a:r>
            <a:endParaRPr sz="1200"/>
          </a:p>
        </p:txBody>
      </p:sp>
      <p:sp>
        <p:nvSpPr>
          <p:cNvPr id="101" name="Google Shape;101;p14"/>
          <p:cNvSpPr/>
          <p:nvPr/>
        </p:nvSpPr>
        <p:spPr>
          <a:xfrm>
            <a:off x="7863400" y="2066525"/>
            <a:ext cx="592600" cy="387475"/>
          </a:xfrm>
          <a:custGeom>
            <a:rect b="b" l="l" r="r" t="t"/>
            <a:pathLst>
              <a:path extrusionOk="0" h="15499" w="23704">
                <a:moveTo>
                  <a:pt x="0" y="0"/>
                </a:moveTo>
                <a:lnTo>
                  <a:pt x="23400" y="607"/>
                </a:lnTo>
                <a:lnTo>
                  <a:pt x="23704" y="15499"/>
                </a:lnTo>
                <a:lnTo>
                  <a:pt x="2431" y="15195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2" name="Google Shape;102;p14"/>
          <p:cNvSpPr txBox="1"/>
          <p:nvPr/>
        </p:nvSpPr>
        <p:spPr>
          <a:xfrm>
            <a:off x="8174900" y="1671450"/>
            <a:ext cx="9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Error</a:t>
            </a:r>
            <a:endParaRPr sz="1200"/>
          </a:p>
        </p:txBody>
      </p:sp>
      <p:cxnSp>
        <p:nvCxnSpPr>
          <p:cNvPr id="103" name="Google Shape;103;p14"/>
          <p:cNvCxnSpPr/>
          <p:nvPr/>
        </p:nvCxnSpPr>
        <p:spPr>
          <a:xfrm rot="10800000">
            <a:off x="4323100" y="2697000"/>
            <a:ext cx="35403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6708575" y="2826275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Sends Data</a:t>
            </a:r>
            <a:endParaRPr sz="1200"/>
          </a:p>
        </p:txBody>
      </p:sp>
      <p:cxnSp>
        <p:nvCxnSpPr>
          <p:cNvPr id="105" name="Google Shape;105;p14"/>
          <p:cNvCxnSpPr/>
          <p:nvPr/>
        </p:nvCxnSpPr>
        <p:spPr>
          <a:xfrm flipH="1">
            <a:off x="972475" y="2879450"/>
            <a:ext cx="3342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3188050" y="2416163"/>
            <a:ext cx="12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Formats and Displays Data</a:t>
            </a:r>
            <a:endParaRPr sz="11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949675" y="3523050"/>
            <a:ext cx="33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>
            <a:off x="1063650" y="2993425"/>
            <a:ext cx="116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Clicks Inventory</a:t>
            </a:r>
            <a:endParaRPr sz="1200"/>
          </a:p>
        </p:txBody>
      </p:sp>
      <p:cxnSp>
        <p:nvCxnSpPr>
          <p:cNvPr id="109" name="Google Shape;109;p14"/>
          <p:cNvCxnSpPr/>
          <p:nvPr/>
        </p:nvCxnSpPr>
        <p:spPr>
          <a:xfrm>
            <a:off x="4307775" y="3667400"/>
            <a:ext cx="3548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4398225" y="3185200"/>
            <a:ext cx="12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 Player </a:t>
            </a:r>
            <a:r>
              <a:rPr lang="en" sz="1200"/>
              <a:t>Inventory</a:t>
            </a:r>
            <a:r>
              <a:rPr lang="en" sz="1200"/>
              <a:t> Data</a:t>
            </a:r>
            <a:endParaRPr sz="1200"/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4300300" y="3849625"/>
            <a:ext cx="3563100" cy="3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6609825" y="3948475"/>
            <a:ext cx="13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Retrieval Fails</a:t>
            </a:r>
            <a:endParaRPr sz="1200"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957175" y="4009275"/>
            <a:ext cx="335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3137800" y="3706413"/>
            <a:ext cx="1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Display Error</a:t>
            </a:r>
            <a:endParaRPr sz="1200"/>
          </a:p>
        </p:txBody>
      </p:sp>
      <p:sp>
        <p:nvSpPr>
          <p:cNvPr id="115" name="Google Shape;115;p14"/>
          <p:cNvSpPr/>
          <p:nvPr/>
        </p:nvSpPr>
        <p:spPr>
          <a:xfrm>
            <a:off x="7863400" y="3895325"/>
            <a:ext cx="592600" cy="387475"/>
          </a:xfrm>
          <a:custGeom>
            <a:rect b="b" l="l" r="r" t="t"/>
            <a:pathLst>
              <a:path extrusionOk="0" h="15499" w="23704">
                <a:moveTo>
                  <a:pt x="0" y="0"/>
                </a:moveTo>
                <a:lnTo>
                  <a:pt x="23400" y="607"/>
                </a:lnTo>
                <a:lnTo>
                  <a:pt x="23704" y="15499"/>
                </a:lnTo>
                <a:lnTo>
                  <a:pt x="2431" y="15195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6" name="Google Shape;116;p14"/>
          <p:cNvSpPr txBox="1"/>
          <p:nvPr/>
        </p:nvSpPr>
        <p:spPr>
          <a:xfrm>
            <a:off x="8174900" y="3500250"/>
            <a:ext cx="9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Error</a:t>
            </a:r>
            <a:endParaRPr sz="1200"/>
          </a:p>
        </p:txBody>
      </p:sp>
      <p:cxnSp>
        <p:nvCxnSpPr>
          <p:cNvPr id="117" name="Google Shape;117;p14"/>
          <p:cNvCxnSpPr/>
          <p:nvPr/>
        </p:nvCxnSpPr>
        <p:spPr>
          <a:xfrm rot="10800000">
            <a:off x="4323100" y="4525800"/>
            <a:ext cx="35403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6708575" y="4655075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Sends Data</a:t>
            </a:r>
            <a:endParaRPr sz="1200"/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972475" y="4708250"/>
            <a:ext cx="3342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3033075" y="4130388"/>
            <a:ext cx="12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Formats and Displays Data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311700" y="1152475"/>
            <a:ext cx="23475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_________________________________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/>
              <a:t>n</a:t>
            </a:r>
            <a:r>
              <a:rPr lang="en" sz="1000"/>
              <a:t>ame: String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/>
              <a:t>description: String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-level: Int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-type: Enum&lt;PetType&gt;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-health: int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_________________________________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+leveUp(): void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+getHealth():int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+setHealth(int x): boolean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4142350" y="1017725"/>
            <a:ext cx="23475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_________________________________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-name: String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-description: String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-price: Int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-type: Enum&lt;PotionType&gt;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-effect: Function&lt;Pet,Pet&gt;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_________________________________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+getPrice(); int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+applyPotion(Pet pet): boolean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+setHealth(int x): boolean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212950" y="80350"/>
            <a:ext cx="34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Diagram: Server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331438" y="893188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</a:t>
            </a:r>
            <a:r>
              <a:rPr lang="en"/>
              <a:t> Request</a:t>
            </a:r>
            <a:endParaRPr/>
          </a:p>
        </p:txBody>
      </p:sp>
      <p:cxnSp>
        <p:nvCxnSpPr>
          <p:cNvPr id="134" name="Google Shape;134;p16"/>
          <p:cNvCxnSpPr>
            <a:stCxn id="135" idx="6"/>
            <a:endCxn id="133" idx="1"/>
          </p:cNvCxnSpPr>
          <p:nvPr/>
        </p:nvCxnSpPr>
        <p:spPr>
          <a:xfrm>
            <a:off x="2807338" y="1193488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33" idx="2"/>
            <a:endCxn id="137" idx="0"/>
          </p:cNvCxnSpPr>
          <p:nvPr/>
        </p:nvCxnSpPr>
        <p:spPr>
          <a:xfrm flipH="1">
            <a:off x="3747688" y="1493788"/>
            <a:ext cx="2106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>
            <a:stCxn id="139" idx="3"/>
          </p:cNvCxnSpPr>
          <p:nvPr/>
        </p:nvCxnSpPr>
        <p:spPr>
          <a:xfrm>
            <a:off x="4495438" y="2313963"/>
            <a:ext cx="5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6"/>
          <p:cNvSpPr/>
          <p:nvPr/>
        </p:nvSpPr>
        <p:spPr>
          <a:xfrm>
            <a:off x="3331438" y="3180488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Request</a:t>
            </a:r>
            <a:endParaRPr/>
          </a:p>
        </p:txBody>
      </p:sp>
      <p:cxnSp>
        <p:nvCxnSpPr>
          <p:cNvPr id="141" name="Google Shape;141;p16"/>
          <p:cNvCxnSpPr>
            <a:stCxn id="137" idx="4"/>
            <a:endCxn id="140" idx="0"/>
          </p:cNvCxnSpPr>
          <p:nvPr/>
        </p:nvCxnSpPr>
        <p:spPr>
          <a:xfrm>
            <a:off x="3747575" y="2568600"/>
            <a:ext cx="2106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/>
          <p:nvPr/>
        </p:nvSpPr>
        <p:spPr>
          <a:xfrm>
            <a:off x="5079251" y="2013675"/>
            <a:ext cx="13770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Request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656213" y="938788"/>
            <a:ext cx="11853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Idle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978225" y="2059200"/>
            <a:ext cx="15387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Processing</a:t>
            </a:r>
            <a:endParaRPr/>
          </a:p>
        </p:txBody>
      </p:sp>
      <p:cxnSp>
        <p:nvCxnSpPr>
          <p:cNvPr id="144" name="Google Shape;144;p16"/>
          <p:cNvCxnSpPr>
            <a:stCxn id="142" idx="0"/>
            <a:endCxn id="145" idx="4"/>
          </p:cNvCxnSpPr>
          <p:nvPr/>
        </p:nvCxnSpPr>
        <p:spPr>
          <a:xfrm rot="10800000">
            <a:off x="5642351" y="833475"/>
            <a:ext cx="125400" cy="11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45" idx="2"/>
            <a:endCxn id="143" idx="0"/>
          </p:cNvCxnSpPr>
          <p:nvPr/>
        </p:nvCxnSpPr>
        <p:spPr>
          <a:xfrm flipH="1">
            <a:off x="2248877" y="537416"/>
            <a:ext cx="27051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/>
          <p:nvPr/>
        </p:nvSpPr>
        <p:spPr>
          <a:xfrm>
            <a:off x="3135775" y="4179350"/>
            <a:ext cx="15387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Output</a:t>
            </a:r>
            <a:endParaRPr/>
          </a:p>
        </p:txBody>
      </p:sp>
      <p:cxnSp>
        <p:nvCxnSpPr>
          <p:cNvPr id="148" name="Google Shape;148;p16"/>
          <p:cNvCxnSpPr>
            <a:stCxn id="140" idx="2"/>
            <a:endCxn id="147" idx="0"/>
          </p:cNvCxnSpPr>
          <p:nvPr/>
        </p:nvCxnSpPr>
        <p:spPr>
          <a:xfrm flipH="1">
            <a:off x="3905188" y="3781088"/>
            <a:ext cx="531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6"/>
          <p:cNvSpPr/>
          <p:nvPr/>
        </p:nvSpPr>
        <p:spPr>
          <a:xfrm>
            <a:off x="5172150" y="3882328"/>
            <a:ext cx="1253700" cy="75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Error</a:t>
            </a:r>
            <a:endParaRPr/>
          </a:p>
        </p:txBody>
      </p:sp>
      <p:cxnSp>
        <p:nvCxnSpPr>
          <p:cNvPr id="150" name="Google Shape;150;p16"/>
          <p:cNvCxnSpPr>
            <a:stCxn id="147" idx="6"/>
            <a:endCxn id="149" idx="1"/>
          </p:cNvCxnSpPr>
          <p:nvPr/>
        </p:nvCxnSpPr>
        <p:spPr>
          <a:xfrm flipH="1" rot="10800000">
            <a:off x="4674475" y="4257350"/>
            <a:ext cx="4977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>
            <a:stCxn id="149" idx="0"/>
            <a:endCxn id="145" idx="6"/>
          </p:cNvCxnSpPr>
          <p:nvPr/>
        </p:nvCxnSpPr>
        <p:spPr>
          <a:xfrm rot="-5400000">
            <a:off x="4392450" y="1943878"/>
            <a:ext cx="3345000" cy="531900"/>
          </a:xfrm>
          <a:prstGeom prst="bentConnector4">
            <a:avLst>
              <a:gd fmla="val 31344" name="adj1"/>
              <a:gd fmla="val 14478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/>
          <p:nvPr/>
        </p:nvSpPr>
        <p:spPr>
          <a:xfrm>
            <a:off x="4953977" y="241466"/>
            <a:ext cx="1377000" cy="59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Recovery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003288" y="3271688"/>
            <a:ext cx="1185300" cy="50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Wait for Verification</a:t>
            </a:r>
            <a:endParaRPr sz="1000"/>
          </a:p>
        </p:txBody>
      </p:sp>
      <p:sp>
        <p:nvSpPr>
          <p:cNvPr id="153" name="Google Shape;153;p16"/>
          <p:cNvSpPr/>
          <p:nvPr/>
        </p:nvSpPr>
        <p:spPr>
          <a:xfrm>
            <a:off x="1094438" y="4088138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 Data</a:t>
            </a:r>
            <a:endParaRPr/>
          </a:p>
        </p:txBody>
      </p:sp>
      <p:cxnSp>
        <p:nvCxnSpPr>
          <p:cNvPr id="154" name="Google Shape;154;p16"/>
          <p:cNvCxnSpPr>
            <a:stCxn id="147" idx="2"/>
            <a:endCxn id="153" idx="3"/>
          </p:cNvCxnSpPr>
          <p:nvPr/>
        </p:nvCxnSpPr>
        <p:spPr>
          <a:xfrm rot="10800000">
            <a:off x="2348275" y="4388450"/>
            <a:ext cx="78750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53" idx="0"/>
            <a:endCxn id="152" idx="4"/>
          </p:cNvCxnSpPr>
          <p:nvPr/>
        </p:nvCxnSpPr>
        <p:spPr>
          <a:xfrm rot="10800000">
            <a:off x="1595888" y="3780938"/>
            <a:ext cx="1254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/>
          <p:nvPr/>
        </p:nvSpPr>
        <p:spPr>
          <a:xfrm>
            <a:off x="934888" y="2238863"/>
            <a:ext cx="1253700" cy="60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248872" y="2958797"/>
            <a:ext cx="941100" cy="45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cxnSp>
        <p:nvCxnSpPr>
          <p:cNvPr id="158" name="Google Shape;158;p16"/>
          <p:cNvCxnSpPr>
            <a:stCxn id="152" idx="0"/>
            <a:endCxn id="156" idx="2"/>
          </p:cNvCxnSpPr>
          <p:nvPr/>
        </p:nvCxnSpPr>
        <p:spPr>
          <a:xfrm rot="10800000">
            <a:off x="1561738" y="2839388"/>
            <a:ext cx="342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6" idx="0"/>
            <a:endCxn id="143" idx="4"/>
          </p:cNvCxnSpPr>
          <p:nvPr/>
        </p:nvCxnSpPr>
        <p:spPr>
          <a:xfrm flipH="1" rot="10800000">
            <a:off x="1561738" y="1448063"/>
            <a:ext cx="6870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2" idx="7"/>
            <a:endCxn id="157" idx="1"/>
          </p:cNvCxnSpPr>
          <p:nvPr/>
        </p:nvCxnSpPr>
        <p:spPr>
          <a:xfrm flipH="1" rot="10800000">
            <a:off x="2015004" y="3184287"/>
            <a:ext cx="2340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7" idx="2"/>
            <a:endCxn id="147" idx="1"/>
          </p:cNvCxnSpPr>
          <p:nvPr/>
        </p:nvCxnSpPr>
        <p:spPr>
          <a:xfrm>
            <a:off x="2719422" y="3409697"/>
            <a:ext cx="641700" cy="8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/>
          <p:nvPr/>
        </p:nvSpPr>
        <p:spPr>
          <a:xfrm>
            <a:off x="4231072" y="2671934"/>
            <a:ext cx="941100" cy="45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Repeated Failure</a:t>
            </a:r>
            <a:endParaRPr sz="1200"/>
          </a:p>
        </p:txBody>
      </p:sp>
      <p:cxnSp>
        <p:nvCxnSpPr>
          <p:cNvPr id="163" name="Google Shape;163;p16"/>
          <p:cNvCxnSpPr>
            <a:stCxn id="157" idx="3"/>
            <a:endCxn id="162" idx="1"/>
          </p:cNvCxnSpPr>
          <p:nvPr/>
        </p:nvCxnSpPr>
        <p:spPr>
          <a:xfrm flipH="1" rot="10800000">
            <a:off x="3189972" y="2897447"/>
            <a:ext cx="10410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stCxn id="162" idx="0"/>
            <a:endCxn id="145" idx="3"/>
          </p:cNvCxnSpPr>
          <p:nvPr/>
        </p:nvCxnSpPr>
        <p:spPr>
          <a:xfrm flipH="1" rot="10800000">
            <a:off x="4701622" y="746534"/>
            <a:ext cx="453900" cy="19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