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9215a10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9215a10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9215a108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9215a108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9215a108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9215a108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9215a108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9215a108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215a108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215a108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9215a108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9215a108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9215a108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9215a108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Zulip New Features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Amira, Emily, Shristi, Oriana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04875"/>
            <a:ext cx="3869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</a:pPr>
            <a:r>
              <a:rPr lang="en" sz="14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Zulip is an open-source platform that allows users to engage conversations and provides collaborative tools.</a:t>
            </a:r>
            <a:endParaRPr sz="1400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 to enhance communication and user </a:t>
            </a:r>
            <a:r>
              <a:rPr lang="en" sz="14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experience</a:t>
            </a:r>
            <a:r>
              <a:rPr lang="en" sz="14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creating </a:t>
            </a:r>
            <a:r>
              <a:rPr lang="en" sz="14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lang="en" sz="14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features.</a:t>
            </a:r>
            <a:endParaRPr sz="1400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050" y="1135950"/>
            <a:ext cx="3580527" cy="316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000" y="402828"/>
            <a:ext cx="221463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Performed so far: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66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Clear outline for future tasks and roles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Our Gantt chart which is made to help us organize our tasks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Meeting times are </a:t>
            </a:r>
            <a:r>
              <a:rPr lang="en" sz="2200"/>
              <a:t>clearly</a:t>
            </a:r>
            <a:r>
              <a:rPr lang="en" sz="2200"/>
              <a:t> communicated and flexible for all members. 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has gone well: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</a:t>
            </a:r>
            <a:r>
              <a:rPr lang="en"/>
              <a:t>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much procrastination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clear goal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8692" l="0" r="0" t="0"/>
          <a:stretch/>
        </p:blipFill>
        <p:spPr>
          <a:xfrm>
            <a:off x="5239325" y="2409425"/>
            <a:ext cx="3185374" cy="23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61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Life getting in the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Technology (github) not working as anticipated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450" y="1533475"/>
            <a:ext cx="3311849" cy="33118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4589750" y="445025"/>
            <a:ext cx="2939100" cy="1088400"/>
          </a:xfrm>
          <a:prstGeom prst="wedgeEllipseCallout">
            <a:avLst>
              <a:gd fmla="val 38946" name="adj1"/>
              <a:gd fmla="val 9790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were the chosen one! It was said you would push to your own branch, not master!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remaining work: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922050" y="1107675"/>
            <a:ext cx="48633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stories and scenarios for each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about functional and non-functional requirements of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the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our own branch for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and test our individual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 into the main branch after completion, resolve conflicts (if necessary)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the </a:t>
            </a:r>
            <a:r>
              <a:rPr lang="en"/>
              <a:t>success</a:t>
            </a:r>
            <a:r>
              <a:rPr lang="en"/>
              <a:t> criteria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feedbacks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3500"/>
            <a:ext cx="3128224" cy="325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071550"/>
            <a:ext cx="54339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Elevate Zulip by adding project management  tools such as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 Status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Location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 Customization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Notification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Estimated Budget &amp; Time: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$40,000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12/10/21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100" y="445028"/>
            <a:ext cx="221463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