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0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1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37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75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0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3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5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3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6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4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5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36449C-BCB5-4B67-A4A3-9014EAEE4E95}" type="datetimeFigureOut">
              <a:rPr lang="pt-BR" smtClean="0"/>
              <a:t>14/01/2022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1C5488-D709-441A-8649-1DF8619CD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50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5B53E-C2C1-440E-AF60-AC77A668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339" y="-169878"/>
            <a:ext cx="8001000" cy="2971801"/>
          </a:xfrm>
        </p:spPr>
        <p:txBody>
          <a:bodyPr/>
          <a:lstStyle/>
          <a:p>
            <a:r>
              <a:rPr lang="pt-BR" dirty="0"/>
              <a:t>Apresentação projeto layout</a:t>
            </a:r>
          </a:p>
        </p:txBody>
      </p:sp>
    </p:spTree>
    <p:extLst>
      <p:ext uri="{BB962C8B-B14F-4D97-AF65-F5344CB8AC3E}">
        <p14:creationId xmlns:p14="http://schemas.microsoft.com/office/powerpoint/2010/main" val="14426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FAD42-420D-41AA-A4DB-A19C590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Meu site se baseia em uma plataforma de competição entre </a:t>
            </a:r>
            <a:br>
              <a:rPr lang="pt-BR" dirty="0"/>
            </a:br>
            <a:r>
              <a:rPr lang="pt-BR" dirty="0"/>
              <a:t>outros jogadores.</a:t>
            </a:r>
          </a:p>
          <a:p>
            <a:endParaRPr lang="pt-BR" dirty="0"/>
          </a:p>
          <a:p>
            <a:r>
              <a:rPr lang="pt-BR" dirty="0"/>
              <a:t>A plataforma se consiste em proporcionar diversos eventos de campeonatos de fórmula 1 no modo multiplayer.</a:t>
            </a:r>
          </a:p>
          <a:p>
            <a:endParaRPr lang="pt-BR" dirty="0"/>
          </a:p>
          <a:p>
            <a:r>
              <a:rPr lang="pt-BR" dirty="0"/>
              <a:t>O campeonato fornece premiações e calendário de quando irá acontecer os eventos.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Onde fazer inscrição, data dos eventos, pontuação etc.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12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C0072-17AB-44C2-AD8B-5AA0C54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 principal dificuldade encontrada foi trabalhar com o </a:t>
            </a:r>
            <a:r>
              <a:rPr lang="pt-BR" dirty="0" err="1"/>
              <a:t>figma</a:t>
            </a:r>
            <a:r>
              <a:rPr lang="pt-BR" dirty="0"/>
              <a:t>, pois eu ainda nunca havia usado.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Também encontrei dificuldade no layout do tablet, pois a proporção de resolução de tela é menor que desktop.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Como optei por não usar o menu sanduiche para o </a:t>
            </a:r>
            <a:r>
              <a:rPr lang="pt-BR" dirty="0" err="1"/>
              <a:t>ipad</a:t>
            </a:r>
            <a:r>
              <a:rPr lang="pt-BR" dirty="0"/>
              <a:t>, a maior dificuldade encontrada foi em organizar o menu de login </a:t>
            </a:r>
            <a:r>
              <a:rPr lang="pt-BR" dirty="0" err="1"/>
              <a:t>etc</a:t>
            </a:r>
            <a:r>
              <a:rPr lang="pt-BR" dirty="0"/>
              <a:t> no cabeçalho </a:t>
            </a:r>
          </a:p>
        </p:txBody>
      </p:sp>
    </p:spTree>
    <p:extLst>
      <p:ext uri="{BB962C8B-B14F-4D97-AF65-F5344CB8AC3E}">
        <p14:creationId xmlns:p14="http://schemas.microsoft.com/office/powerpoint/2010/main" val="30242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44113C-E14F-48E8-9FDA-720530D89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7698" cy="25334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58B219-A51F-44EB-9712-6385C8953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76" y="1434518"/>
            <a:ext cx="1920614" cy="31458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77EFD2-FAC7-4E88-9F1B-0E04ABCA4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137"/>
            <a:ext cx="2640390" cy="4020916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E45FAA4-4582-48B3-B2AC-B63682BB598F}"/>
              </a:ext>
            </a:extLst>
          </p:cNvPr>
          <p:cNvCxnSpPr>
            <a:cxnSpLocks/>
          </p:cNvCxnSpPr>
          <p:nvPr/>
        </p:nvCxnSpPr>
        <p:spPr>
          <a:xfrm>
            <a:off x="5343786" y="604007"/>
            <a:ext cx="684000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029DE9-4F09-4481-926A-D70CB8B38C86}"/>
              </a:ext>
            </a:extLst>
          </p:cNvPr>
          <p:cNvSpPr txBox="1"/>
          <p:nvPr/>
        </p:nvSpPr>
        <p:spPr>
          <a:xfrm>
            <a:off x="6283354" y="453006"/>
            <a:ext cx="15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2B3E8CA-B396-48EE-9575-F4A02A931B60}"/>
              </a:ext>
            </a:extLst>
          </p:cNvPr>
          <p:cNvCxnSpPr>
            <a:cxnSpLocks/>
          </p:cNvCxnSpPr>
          <p:nvPr/>
        </p:nvCxnSpPr>
        <p:spPr>
          <a:xfrm>
            <a:off x="3147268" y="4580389"/>
            <a:ext cx="684000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914BCB-16E8-46BF-B37F-F1C26C1E6266}"/>
              </a:ext>
            </a:extLst>
          </p:cNvPr>
          <p:cNvCxnSpPr>
            <a:cxnSpLocks/>
          </p:cNvCxnSpPr>
          <p:nvPr/>
        </p:nvCxnSpPr>
        <p:spPr>
          <a:xfrm>
            <a:off x="9893415" y="2811710"/>
            <a:ext cx="684000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4FF03-8640-4176-98B5-2808372E1FDB}"/>
              </a:ext>
            </a:extLst>
          </p:cNvPr>
          <p:cNvSpPr txBox="1"/>
          <p:nvPr/>
        </p:nvSpPr>
        <p:spPr>
          <a:xfrm>
            <a:off x="4026716" y="4320330"/>
            <a:ext cx="24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IPAD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9BBE71-D65A-4A8B-A1D4-63EC15EE0FD0}"/>
              </a:ext>
            </a:extLst>
          </p:cNvPr>
          <p:cNvSpPr txBox="1"/>
          <p:nvPr/>
        </p:nvSpPr>
        <p:spPr>
          <a:xfrm>
            <a:off x="10721130" y="2533475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68505764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126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Apresentação projeto layout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layout</dc:title>
  <dc:creator>lucas cordeiro</dc:creator>
  <cp:lastModifiedBy>lucas cordeiro</cp:lastModifiedBy>
  <cp:revision>1</cp:revision>
  <dcterms:created xsi:type="dcterms:W3CDTF">2022-01-14T16:23:22Z</dcterms:created>
  <dcterms:modified xsi:type="dcterms:W3CDTF">2022-01-14T16:33:57Z</dcterms:modified>
</cp:coreProperties>
</file>