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86" r:id="rId4"/>
    <p:sldId id="258" r:id="rId5"/>
    <p:sldId id="269" r:id="rId6"/>
    <p:sldId id="270" r:id="rId7"/>
    <p:sldId id="289" r:id="rId8"/>
    <p:sldId id="285" r:id="rId9"/>
    <p:sldId id="260" r:id="rId10"/>
    <p:sldId id="271" r:id="rId11"/>
    <p:sldId id="272" r:id="rId12"/>
    <p:sldId id="284" r:id="rId13"/>
    <p:sldId id="262" r:id="rId14"/>
    <p:sldId id="273" r:id="rId15"/>
    <p:sldId id="274" r:id="rId16"/>
    <p:sldId id="275" r:id="rId17"/>
    <p:sldId id="283" r:id="rId18"/>
    <p:sldId id="264" r:id="rId19"/>
    <p:sldId id="276" r:id="rId20"/>
    <p:sldId id="277" r:id="rId21"/>
    <p:sldId id="282" r:id="rId22"/>
    <p:sldId id="266" r:id="rId23"/>
    <p:sldId id="287" r:id="rId24"/>
    <p:sldId id="290" r:id="rId25"/>
    <p:sldId id="288"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Algeria</cx:pt>
          <cx:pt idx="1">Angola</cx:pt>
          <cx:pt idx="2">Antigua and Barbuda</cx:pt>
          <cx:pt idx="3">Argentina</cx:pt>
          <cx:pt idx="4">Aruba</cx:pt>
          <cx:pt idx="5">Azerbaijan</cx:pt>
          <cx:pt idx="6">Bahrain</cx:pt>
          <cx:pt idx="7">Bangladesh</cx:pt>
          <cx:pt idx="8">Belize</cx:pt>
          <cx:pt idx="9">Brunei Darussalam</cx:pt>
          <cx:pt idx="10">Burkina Faso</cx:pt>
          <cx:pt idx="11">Burundi</cx:pt>
        </cx:lvl>
      </cx:strDim>
      <cx:numDim type="colorVal">
        <cx:f>Sheet1!$B$2:$B$13</cx:f>
        <cx:lvl ptCount="12" formatCode="General">
          <cx:pt idx="0">24.168195999999998</cx:pt>
          <cx:pt idx="1">0.019060000000000001</cx:pt>
          <cx:pt idx="2">2.2333880000000002</cx:pt>
          <cx:pt idx="3">14.08568</cx:pt>
          <cx:pt idx="4">14.504826</cx:pt>
          <cx:pt idx="5">15.3014179999999</cx:pt>
          <cx:pt idx="6">11.731868</cx:pt>
          <cx:pt idx="7">2.5727679999999999</cx:pt>
          <cx:pt idx="8">7.7801739999999997</cx:pt>
          <cx:pt idx="9">14.8027839999999</cx:pt>
          <cx:pt idx="10">0.231656</cx:pt>
          <cx:pt idx="11">1.078972</cx:pt>
        </cx:lvl>
      </cx:numDim>
    </cx:data>
  </cx:chartData>
  <cx:chart>
    <cx:title pos="t" align="ctr" overlay="0"/>
    <cx:plotArea>
      <cx:plotAreaRegion>
        <cx:plotSurface>
          <cx:spPr>
            <a:solidFill>
              <a:schemeClr val="bg1"/>
            </a:solidFill>
          </cx:spPr>
        </cx:plotSurface>
        <cx:series layoutId="regionMap" uniqueId="{BB2A1F3C-48E7-456B-8091-9E80215B8067}">
          <cx:tx>
            <cx:txData>
              <cx:f>Sheet1!$B$1</cx:f>
              <cx:v>Percentage</cx:v>
            </cx:txData>
          </cx:tx>
          <cx:dataId val="0"/>
          <cx:layoutPr>
            <cx:geography projectionType="miller" cultureLanguage="en-US" cultureRegion="US" attribution="Powered by Bing">
              <cx:geoCache provider="{E9337A44-BEBE-4D9F-B70C-5C5E7DAFC167}">
                <cx:binary>5HvXkt02Fu2vqPx82UYGMTWeKoPkiZ2D0gur1WoBDGAAM7/+7lbwSG05zB1Xjavuy7GbPCSAHdda
++ifD/M/HsrHe/9idmXV/eNh/ukH2/fNP378sXuwj+6+O3HZg6+7+kN/8lC7H+sPH7KHxx/f+/sp
q8yPBGH244O99/3j/MO//glvM4/1af1w32d1dTU8+uX6sRvKvvude9+99eKhHqr+6XEDb/rpB31v
/X1W/fDiseqzfrldmseffvjmOz+8+PH5m3616osSNtYP7+FZIk5QqAgTkqlQSkV/eFHWlfl8l6MT
LoiUTPCQIIoJ/7Ly+b2Dp//Edj5u5v79e//YdS8+//erB7/Z+1fXs66OPh09qp/2qXcfD/bjt6b9
1z+fXYCjPrvylfWf2+WPbj03/s+lefTZ/RcT/AXGD08w5ygMGTggJALLb6xPToQMwS8oZEwSwQU4
55PfP1n/T+zn+9b/5cFn1v/l+nPrx2//BtavTF3+hcYPMDmhlChCw1BhgTAX31gfyxMuSUhlSBQP
FfjgmfX/cD+/YfzPzz23/efLz03/88X/3vT6sczWxy/H/+/jHkxLEOKchoohRpRQ31g+CMMTiSQS
isKtj5H/Ze3PZecP9/N90385xzPTf7n83PT6bxD1+r4y5f37x85+McF/b35CT0LEwpAqLhRSOPzG
+gqdEKkIhqjH4nNafF11/tyOfsMBX53muRO+uvUrR8T/+xz4GRquGe5f3FfvX+h7/254/xfWIkgI
JKUQnJJQScUU+cYlgcAnEtozUiHkRMjgm1+i4XMn+M82933nfPeEz7z03e88d9fP27+Bu7x5Ctrq
L3RSQPkJDjFmIScKcSIpdISvwFIg+AkC93ABX+KEMgqJ9XXm/Pxn9vQbvvn3o8898u87v/LD9d/B
D8O7v9AH0LM5VCwaYiSJUiECQPqNC9SJkohRgZTACjP0PFH8H2znt8z/8bFfmf7j1V+Z/dXfwOzr
o393n+X3fyFVYOiEciUYQSQMUcjVt+HP5InghCH05ICPgOlZ9P+pLf2G/b969rkTvrr1K0/8HRq4
H6rH7EV874euuy/v3Rer/Pd9nJ0wwEfQyTlCSGBEv00GqFQngqKQChZCSRIMf1n6M4r6uLMv1763
ne87Q39+7pkjvlx+7gR9/r9PBz34AnrBi819V//egf8z7gzFiIScsRBJRhkKnzVt6NmMYakQeEZh
QvkzAvFnN/UbXvjmSM998c3NX3lk87fwyFC9z/46ZwT0hApJMVbgEQWcDaL9q85A1EkYhjhUFHP5
kc99WfpzMgwQ1b+/n9/0w6cHf+2CT9d/Zf3938D6f5j6/1km/P9UiX5bX/pFZ4vv+/vko0D3lcT0
+3c/BheIhs8e/T2d7xO03L//6QcI9V9Ev6cXPEOdX0Gez99+vO/6n34IBCQFyEpMUEEoAgkKAOv0
+PGWRCdIUC451DABpOQJSFW17y2sBroUIYC9MAbBUAIa/uFFVw+fb7En7As5iJ8EFdALvxzssi4X
U1e/WOHz3y+qwV3WWdV3P/0AKkDz6VtP2+RcCIDbgDUwEgReRZ/uP9xfg+AKX8b/J52W2bmmkXHX
mWsow5Ez4q5Dza40y1ba9ylXryaiPsGxT8Lhd1aFqvx7qzL07artxDtJZSVjK+UO57umHg9f2f//
YQVw39fncpPtfC5qGef5oHl7HF2vf38FaPy/PgMloCoKgAYKgXD49QrLVCyo6+EM69RGi1qSefbb
kK7x7y8DMfC7yzyZ8isHsWXqx4HCMsuMtJ/vcPSyXoo/OAtooN9ZBEgV4ZIqIiBGv15EhbNQ5QSL
NMMOu12+Pixu0kWc5me/fxoqv7+Uwhi6OtDx565HeT6HSpUyJnm+LR3SBDHtqioaqkqryp/WJNR5
2umUbTqBIlfqcWmjMngIzAMqWk3crN10loqNrfO4b7vNRF4HaRoP1G3Y2t/2szm28rSvzsrlBmfz
NpgfJV70mEalHLSqlS5wqGWxJJWTr6ugPQ18G2VBtrdruanyNsa7ueSxb3icqg+LZxoPXRywWQ/D
dMnC+n5q1hteTrpz6cYWPLbdsEHi/YhLXayvpzLQ6Wnb95tC2B1fxgTRcUOb101nowlxLRcbI8cT
55zOJI16dTm7KxZ+GJ2LspZp2p35FJ1OY6iLmkYj2KPGdufCKmrSaGalnqdiW/RM86k6VCuLpjbU
PqxjRoPdYkXkhxvaTVFW5odcEJ127+vqJeVnXU51m/V6aliUcwknUhotXuf+geBN5c8Gcdkvb01x
XK3TwTgnKAhiQjstMMDTm6I8jJlem3jgN1KorUJGaCqyOCtCzXoOZhp1w/CxD2W04Jte2ahGr0da
RLStEkjFiT/wZtZ2yXVeDduURwtrdrN8y+qrkt/N+WvgPtumk7rIdpOxUboMR5eWOuwvmM910fo9
xua070rdT69F0SWlf2h2dFyTghhw5IPIe92tLiryOgqwitrW6bRxumuX2JdVkrvXI5a7KZCXdZ6e
8xJmUPOVMGVUlFD2JL2reqPliMBduYh7Qq9pIQ62WWPa1HEwrBBUeJO5VY9II5rH88iipw1BnTmK
qTtdUxE78ujxXacWKKqHeTei7NwU46EzWUKDW583evGD7oOoMTZm1WlgeNy4OlYoqUt0RJ4+UjvH
3rokp8MxAM9VIdkMY7Md2p0N+BbbdofnLKIV3xRtvvHVciRzueG5jzJSHIZxjSdeRk3XX2NPjj0a
bpuaHN24Hf1L4kJdivEGmeGY5WbrJ3YpmnETZMN1MXQXM663EJ2HoK+jKgwSMrYHFk4b1Y27EKdJ
PubRDMnBXJUs/auM+7gq3hu/bvmkDX7H8/kCpQwy9qxguWbZJnVBpMLTkqeRKTunKQV3snJX9yz2
dZjpYgpObTYm6WS0GexeQsDj4azhSgdNCJ7pYt5wiKTsDR1ljHB27ksXD0NwyqYq00HKEgfBFUgb
C1npQk0H4atIxvVi7tFaJG1VR3KGEF3lka2p0+sUSZrtMQsSL4MkkEpP1XI1Bx+kHfa44FbPYXpM
hXkp9wF4PMjJWRvOb8k89Kd1EWwWjJNuIG+nqjrNhjEOHdZBeVPnx7E+NlbEoTiuxRVMPzQdj0Dw
L1zG4Ih2yyjStWg0Xtd4bMtErl1cuzaSYxPN3RBNYx/DuQ5TKDVqIWndVZFBmqWbRq3R01tsWB7o
fPPkhio/58W7YVRR0axRYfuj7M21mtGmbrHOC6HRxkxEozXVeXY2pvQPWtV3uzrQsC+l/VnPnUJD
DaJOxrTbjWRvw9OPzeMz2Pvc1D+Bl4e6WXxm7Odp7i9//muXXCcfx4//vvQ0Cv73X9vH+oltdL/7
pbObze3zLzxt45fXwC4+b+sJ633zx69A5xf09QxWfppG/8bNP4k5JYCK30ad5xnMSr9QrI+o8+n7
n3An5icKRg/0CUKiJ1wHzvgEO9EJjBwIUwpUDUEJNH3w42fYCVMLTjiiCFPQOmB4AUDgC+zEJ+Jp
UqQ4IRJxJMP/BHZyoITfYA6Y+jGGsATVRFEKijt7hjxXXmMzNHWSBVPcBEOpazMsexDFXrHVmnj1
rrwU5E2FmIosls15XxEbNbN75K6+rkMoeTMnwb40wYXbqW69XtOgiSCn/XmTAryY91Uhs4OdxJL0
dXaV6UpNPLLZgGKU5fvAp+sOh2Q9tlQ2OqAu0AItWdSfkilLhqHNM51OcW+TzFP1IMIu6Yv00DVL
nqy1/SDrxlxNYhw1VVmxqzxH50V3hwtoeKjdWl7mEZ4Df5l3YRNbK8e4Yi6IcQ0QIA/qJkF12+oJ
qvWumOYL7/LXrUznfY1IelalQUQMvbNGVkeYotpIZHxKXPjKdCs+pB4+iqk8tlnOd9yhfGdwcJ6u
yO5aO22wXdpjF/Rr0uJR10P9sq7nTpPCTkkmHQfchUicmYprLkqT8HHW/VKEm8bbRc+1nnkQPLIB
5xrVZXHZO385ODvoak3f1Fjt07bODwYqjcn9mAyyiSi2xWZE4qZpw3xrleAACIY8LuUyAJyZiR5K
ezuqgj7OZZBM3PqLdO0m3TI3J1nzvph5DyU27y6BlSSdh55fkDclnoKYe8IO7UATNLnwtRyHYpOb
TEYwYPMRbxuo0W7YSGO2dmT+WpHpFghGv5uXfkgyxpMmVF0CvmKbCRrLm7W0F3Z2u7UqwwT1VRXX
BWvjoRreMeSEDjryPkzbLGpyyc7r5hGtdEng8USWpdqKpfZJbk2tfT4NMfXjcBuM+S0TpdiEwD6S
uhnz2GHG4rqd/XneAtK1i9xOvny1wNw2Xsbex6paAIViMUaDn+WZdXcFo0/BwRAwF6QOEijMpJzY
Dbw7U0uTbsoyrA6ppPUG1LLrieVBoVHoyxjSmnxEtl3j+32jsgXQn28itLL5EMhxPjTjbJKK952u
qNmxYiJbUYzJxPBulNvUF9MBWI3dLyWORBV43eQV2yzVeVveIzSNZ1Ve2Dgohrgw4fge2fJDOwaP
nePyXBUpYEIm6YWtQ5q0sjvMpCv3efiuxT05A+sbuRz6vO60nVbysiKNAUJj42zI2DvKg2jmqf2Q
lvTWCDVr1uBx0/Naapq6LqottgB050eDkNmRRg27NStjvvZeU5/XCRrL84aHSacc2szCLBp1vjgv
XPp6cWW9M7mKkDOZNt50cemHXVEggCTGh1r4bCPt2G65zW/lVMcF90VM02GO8kb1Z11tq00++xWg
ct4ckOGHuWzLcyrWXQEoVuZbMdtz14rrsRJkT1D9khh4e6Ng4ay056oe7fmqhlD3eVvHEhfbbh3s
Fi9S6BFilPh1Bz+U6B/S4ZLnJObVADBRmiaeJ+mPndGtcuyI/YA1l3KILeTUWtJksLnXab9qroL2
0PFGp0i2R/K2nuR66nOOEmbEBNEHGU7zCohqVRkgVKHVxgrA9e3c6oYbscmmh9w2vR4MW3VGzMuS
PoiyTzd4Si+lWZeDl+w0yBYAoPPS7FxL3xRBqzSR87RdXA1LDempQ4OWTVZfh5NqokDhc4WH4o1E
TR4/cWUn+8umKQ/OhrVWgqShNs1Y64WQcEOpi/Ec2kO6wCWyRb166Gh/NTuI1N7m086Pq9NPR6iH
iSQtamzEBA5imPm2yTLMCe/66TKsDLpRQbr1PJO6n9t8F+TqLC8LdrZ6tKlC1O+NqY0OrAhvFtaH
N1Y95W2nLiu1ysvQNkkPqRrxpVCxSv3l2s7FtUr79NJnL7PiCgesvpxU31xdNX3lrqb6YKDb7Sfr
zlpfHYphKK4saic9ZRRtQ8P1ynx/9fGjCg0Av4WmGjqD0CG9cFNv4oqOdDMja3VurDyIYWOKlu8n
2uZALmR9EZoqMWpt76oBRTJP59NaShOZ3to4DD20iUm+HVa1m3N+W0F1nZaGHhp1D8XLnxu+sWiY
YzkRkjRsBKBe+Jug6KH3ZSXfBwFQRzK8bcwQcdGncQ2UOW9nuhNVBrZKQYhg6y1e7Y2H3N8164yj
VNVQiSkQ80wU4csOQz1mzTyfeXD1LTW9nqV9U4i3Q9dUezkFvbakQBs55UgXZb5ulrVrtzgY1GkJ
GH8n2h7HHQVQmwH93Y8DC/fp4rojYQVgSzeUZ/2EnfYpkPlsbQ8zML0Y5J4qCgdpklqNxVW3iC5R
bdBdruHEk6o4LwtLLgNSWS1nft0uwPHrmtINzYZG+zK7UWMdJhDwb8WE/BXy8+vR7EUbDHufqzXu
CvWhRmO2ndoSemoQvGd5QbY2m5WusErjEPMiKZrhsswpvu3JkoigvW7zlV1lmaCXLb7uiT+jhB3b
lna3XOWvpgl2vbTVtPVkM488v+0FNAtusXhHhjExflIfoLEdap+h0zKF3SuWHtJRTlFehGUkArBd
3467sQ7cJl0yHEtLjJ4XPEQ09wdOerHNCfzfylJIwbkUOqvOaceCPVuawwrzSD0xUcUgFG6XJWwi
qAkS6kQIRRnbqMgIjU3nTnkoyzPfuBxUC8Jihcv3Ii9ixotFBzx/XajRAyAhNbCbHCqc932MLbrg
mb0o16nQviugNnSdAt/Ph56rQ85ZQllE8FJHdkVvWA5teC7fTFODkoKLRyT64bgOV12QmlOymG4z
T32u3cDbDWRUqVXW+V3JyD4lA1ijRiZ22Z7VDu+oKm7GuQgvm/5Qc1Lt2iXMksLFzlY3lfKPU4qb
QyHJS0PHM3A+kNWZ8Vio88wWOZRpavVKIV+WUUbDTO4m1MznYC9/UYHyodulTihopFesXCPoEtfY
ZlVcumBfyHaOlN/lGWChXhGoqk22Uet8UCDodGJO9fIhJW2RgBrG9LKelc18wKbdDqbZVtiEsWnF
26YPLjqFgtdTbtmGADJOao72vCtFtOTjeKRFAAkBUk3roUeURRU3U3aYTXWpuLpt0sGdBjhmS0oj
JiFGAHpcdzi4owr4ZdC3Z1OJrMbObgxbQOiqTqkHRtpwejlW3d2sxLQlqlx0mM1cW4/f1ZMCcyOT
ZHnzpmu2pXTve+TxZi2qbuPGutBZ3Q1nRY9FVOcFxEezTYNVaQmCduKbbgco+7xpYZkqnQDg0psq
2Bs0ns3cTbuxA6GTPNHaHKAb6NEg2a1CGxewTYVMFEKDvrDpeNnlrj4MTeJM3UapkYXuV3accDFq
QKrZtgARIcyCs5l5u0mVyON1gexJw0q3wm6DxWyNzMJthqG2No1aLuY8CHc11BOo4E7nUw3yWDgd
OmigWpgegUt8qymiPjIO+Y3KLq0A/azpTFQBYIrHBeSsZh3SqFAbO2T5XT6U20w1G5IWla6boT6f
0+qs6cTLbAlmnfoaeHndh5BR93PIqEZZf8wVaqEv9+46eBNU/duBoWo/4/Fl7xDgKtGSqJWkjSVZ
rnKmAPxYcQW/mzGbDpBLPMyga2TwI4IYaN6bCpenisniwuRBpsta9XEdWhSvaGmiMai2s+uXSPTr
cUXFdY/TamsXn2/kMkFyAd1Pqhw0JsOf/I/9cXX2qeiOEsiEfN1gc1mgMIsZEa+hpuG4DWSqG0ui
dGwA1yzXxoDRlrW5yoMmMRTcI+T8EtRApsuMb8Iek3OL8bBPaZoBGdh6v9w3+TpoQX2g26DWGagh
Z8XMIivItCvD+bUL8G4di2wjXJdF9VxtWvwUed6nOpR5oGlGRs1GkR3k0JOED42PswneUBubKGdr
7fx8KqcMpEFDCeCyycZL22dAWshLNFsWl2G9m5SCdB0AnlbZOeHNXZh17caBxHuwOQKFKWj62D75
Lyg81Nx8isnKdkspr3uQgou1AhjeMLpLq3UrTLHnor3qkKxjYputF9NFJw5INPuuXmRU+vHOCjYc
wgnTOJD1ByaaI6oE4DUH6qBawRbNq6aa6ijLs3XT9IRpI10ZkdJedoImQc9tPPN2iso8XKJOBTwy
A1C/ySDA0q76MJHuclqo2/lwy0Proh7qZDK0yMbpk/nM0u8GOgHx82WfrJ3ozoqMQ59oQCMcm7cz
KttNOkMS5WrThvyqBl9Fsq9a7c1yWlJRJHZApV7cUfSGRagTUzSqtk8gpo3uzNAeF9+cQc72SQB9
KFprvu+XZb6dfPoeD9kW4wrqhgClMWcO/JiXO6hl1S3HzsQC6svNQDsfh6pS0PexifsQn4pc+AhU
1KisQUBHwXxdlZvW0hB6pC91a1IL1ara9xOAXIaCMW5ZwSOHSL3pPEp3BSifZUMfA5bVNyXtbyQQ
jkaxbTst6Lyt1yhougtrmNzyUWYblzd3iDavcs/xy7bMW41bAsCpKwFp5eQYTH6xOpZd+oE5sBgL
52hNMYCc3kRNPwEql8Um5UiPNfRpS9SZm93F0K5m37XR1CsRYTlsVRHUMJtheMvksGfZtIVGMl7C
aGrchx1IFh3vwiiXOQeEtl4YY2+DiqeHsBC9buhSJgr5ZKYyiHuWyRsxyAijhcfQWsqoHdPs2C0U
RdXEoD2X9R5nCoiBpyYBHoXX9qpRYxdPaD1nLWJ7MQSgD8BkDU0dj/vFuqPFzCeC5U67pSsjWVRj
NALyXbuRbfOxuwbqEbdOyLhVIKkSA7QVyjHaT1lzWZQjCBKTYMmIyv7a0BJFRY/GDfEbTPC7/OMR
8knqEjoWYOx1187pNQ9QFqORBlEgyCUaw1fdgoOjSm167sgSZ250yZyBDrHSddRqKkg8t+2+FKnb
WeKB6pWpXnkH+ApU8gHGUpHL6Xxsfb0d+mrdMV6SyKVpGxG1oo0P3atyhX+jUrd206H0LPAo3OZ8
3dZ2DQCsgsSrhNnJ0Sy7wqz1MavXGaJ04Lon56g1/QG3Q7/pgivGxd2IyKVzxm7ROn7IJ5RpzoNL
ivztRzL+8aNYJYhREwZetzanawayPxfVZdWDq9wU5prn2bYpm/qQ43jJ2g/wbie7Jfm42scP+5QT
NKcmsmkf1U8PocHy2CFTR+1QoWi0BT3QZXAQkPWQFMaCUk5LqhfbN2cdQi7OMpgyeTrvUNiBZgAq
dSDsxUxeLUDhomDIX9spfG9VTk7LMT0YMl1Zf42AfWxoG14ARAzPLIWeb5dwPHbw48OkKNm4yaNl
hHIth/TOrU9tqQARaQDVeuic1EELNdalGEMhg21ndRD1Kb3CYXVeomXdlhYKeS5Cu5tpavbppF51
TXC/WPqB9gzAGw4uPWR/5LrSgZ7x0hYwZphBD8em07Nb0qRdWhenpYMyWfURbqbh/OMHEFsYh7db
NXcI1Ph7JYP96s1610Ifmp66KyJkjlcmj7DAB55PzaWrh61f6/HBZzmoaLRASe5nqoelPUgVmH0u
hw90hAZqIAY1oP4yoa7YODMMe0inFN1kBXDtKfWnAuiWB+SCZ+u3WVCz0xaFL8cF7dyUEhjYqTtJ
ghuVra+r4TYN7bXr2KvcqLeD7KmWFcSrrzC0xGkTLokDUmfLWrOlvYDaaI3Oa9hjn/GEiMZrO5tr
EhwnZO7DboI5a7MocP8ybmYz7ECZO4zl+rYa4DQMlVfdE3kfoooFrS7b8B0L6Jnw83kVZvc+LCI3
omKbTuthDocMKPR5nwc7ClQ3ISl9WcnlMWX1ErGpVHotYpWbD4MRJVC64JLj5QaU6HM3mqRrV23F
eM+X2DhxulhybORS66pvHQw9oY7PBtScFWIDSxhQXo0wc6tTCbiho3BauWqg3IcixLumCt+Nxn8o
VHZu3bt2XY/C8SMCkYryOcLFdJExsJytsjdFyo8zBtQOI2Gry5kkrlv2qF7vxowmi8zgLdAljc56
9QRPvEhMmp2Gcn0F478LP1ZP+HHYpXbdlMK/CSBgC8SxXmhYRxwHGyfQW+jbNgpIC0QiaHdNWXAY
kNoHqfyrMwr/mEUPoHqaKT0vlv4izAbQk94JNO9lVpVAUkBedu0+ZPwOm3kDmrPSrugOkwFpAk3H
LgQKM7fjhVtJpkMYVfvy3tiFRTSbQKJr+GEclS7NkGo6V4AbS9dpVPWJJO6+xu3tsrbvprqIRshl
YELd2iaUN0EEAz+0CqvDnB/bdFl0NkrAxTCBLoEUYcGhNDUjSBjOHnMRkE07gUpeQt9aeMAiAJXX
JIXI72GgWNN344iGSIFSXBgRuZ7dL1l1yqq6jxbg0rjMIhhRbrPK3i4zGG9KWZwP6km+CkOoSxEZ
YPzcre/yJq10Pqqjd/NmKObLqWwsCGWHWoagYvQLjUeQQReqpqRLA206fDlwcbv4OyC815WpYkGd
Hmmz6AIkkQgq7lkNQobmFKrFWgw+gd80wPS7WjerQxdiEG/JSPemoW8NkPMVZsyEwDAdJp80/79M
nFlzo7C2hX8RVYhRvIJtPMfO3HmhegQNIMQkpF9/l3NO3XtfKOKk047RsPda35K4xAL6RiLu0L6f
JmX9fFq8dw+lseLZqbfhqcpG9DkkPpt1vGjDmgIL5lpo436Fdv1oxnRT6fasVA0ugLTYi7k7CDV/
KDmVTRtTLJ6/IK4UawtPX/lTkK8rgTRm8XSChl0Xmja5gC1MIn1gtjrX4C7yHo5gGWjoLvGKdyuG
IxZWkfeDj6o94dDTwhLOyE3FKu9l1EJm9U+jTs5jkPKcoNusEn8XZS/VAH/AjTXGRqXtNh3Mk27E
h2nqc+aJA6XqSrELxO++F546X1y5DZ8I6p5x7N+M18P8cPUmgA1EPe/WTBXdcLbuGjTOykEXgDlL
RPTVocqAppAEp3qwe9KM+9FjYW4C98eE4t4Poi1oxn+H8zZU0QR7cynRgWzHJlbY1s/QinZLOv0T
EEyKFcIf74d9N84itz1aREgdocwr3gOySb4cFu3egxpqydfqlrpAEWC2IXcoeMXWt/LazN6F6f5f
1Kh7PUQ33qjDVGfnRnqoGB4S72TKGYW/NMEP3dNXzIU99fH4omoFUNElF6kGteEarAaajw1qxefZ
zj9R4QQbGhIf9nRUQVNya05kOuSR4z/INBxTlAeVfGXa3uq2aQqe5WHtoRdI+oK38Y8Mz35ZxKXR
QTlvoX3d6znNGWj/FwWBOoggLaq+ZGr5ELJ/Fl51ND499gLwjWeibWxSdNTDUxCuBwt/cSOnzACd
YPAnkqckg30gqw23Gr4dlhFvAY1RFf0i2tyXwXn04yUHqlsEAmKhWdtXnnnnsMninOnqTDz1lS7J
sNVj49CjY9XH9smC4zyKKo9If68jOHfN9DyL5ZAmc4nVMCoiVCmeTG+jH30MoUO/zn43Ccx+mIrF
woKdrdIzMCkUfBn2vaj+VBSd5oTx2jPYhTr8Y9DzUwxZ3ZV0mQuhotvQs381KxZM0Ypkl8hTV893
sjSkugisrExd56mn+8HVUBK6cyCyk1w8/PHQmwnqUyzJwL9QXcg+h3x10pF9iOl/kzFb9o+tS6dC
5Q3Unq7G9rT4AxZMnb7GaQJ1mpSJAoagu/T8WKtT6Z0Fy94SXqGilf88Hv/rw+hN9aLeohkryegf
F2Ge+dgdBF2CglsU8xIAReNjAZZ+e8HIf+1RPaD+vRsM5sVFWxbeZRdAerH+ksfkFhu1FNHoUNlh
4iG6+UpCmzeT/5vWeyfOPlFbXsvzxFaxYf0qyvYj9pMfoWsV6nW3X51/QQG3My10oa4FJdPMCxb6
+rcdlr/pUkrQCKs+ZCL2NwP3wZ2MG1uhWLAzvDVl31I5dvkQAa2RKEIkTSFVcnWCsgud3gbnuR13
GR3wUdrXNXyex0AXTjSiAOmR01F/ZEwNOfwU8Ehol/u50xuB0jgNxEtdy2vXiHyufIMyJTnzXn3N
jWY7Fgt1ZHWgjp7rZZ7WbZdXMntqpdtk58QET2PvRDmhAlWZ+xi84aebAU5Zb/jiY/Nbug7uXvxl
pIMpNBXNKA5kWlAl6PbOZ6GKNoaMstCv7JddCd1VaI/ztL0H6zgdZZXuWUzS6/elU7UupoifTJJm
hZdCQyaehN3WC1mundR5UwGCGWvIFcxC05oXrMe5aEh2/b5UYbhXcPnLYKA3thC7nScs20MqovzV
LGDjEhp3Gzd3yWae5ioEoTW2O4gYZBrRosByyx2zYh+wf9Az0ks1x1ipJWzKml6X9lVaTS861fRa
ZxHbtFE9bExz6Pt2PnJ4D3OIKrr1LPyzbgKrNUTFuvh6C5L0c1raD1J3FLMszL128XY1Zb/sQoMT
71EetJ7qipbwJbeJ3SUqJKBo/LOyfZR7kOpyGy+moBIyoO1Q36AqYRs722xn5ePRrhHM9NFDD1Ov
Xd5gW8wXQQYoW4Dhgvkp4hRChpW6EIH6RX3R7zvW74MAEFgDw447wIYrG4vUwpcOavSTQ1jENK73
eqimXa9gvowa/KHtvGc6/K0b95dnk90z3zVA4qALw7wQcSaPMbrP3LJQo4OC2B9O6KapGfIhqfqj
XjkwrcrzTm0NWWlcU8hCPXYmPj5XCnVLDT2hqv8uVM+5Hd226x7quOk+rGe2dCBxKQ/YPv+ZVE+l
HoOHdA+dmLOwNCiB46DCyjONHsQ7+0cEo8ibFtIgr6EJSYFuD5bbLmFMgK148nzgXtCBJWY72vc6
nkoZp79bXv3OWvSHXdT0r5OZ5BMs2AtqtR9DL6DzkAgtBBzcUxVGv0Wjn/kcH4hDfUuzlm1pGG3S
uWPPHn3OUNBnHfuZCi8taFCl24yP3l7yFqUzBuMlgEgx9d52mpvdnHB28/ur0PaNmbnwlRnLQEzL
XsXs1Is3r+uD154vAP9Et7OmJh8h9SLIlcFarpQ9wNCxXC22P8zmYEPEuUUzdux04m/D7NB30Ve0
9H+Z1OE2CvUe5eYmIbbU02ye+Ioqho4j/Yk8FstZS5YykikroGkqnYDCU5POxy6CACMMWL7hJetZ
UCwjPjy70hP37BeQhsUp8XMNlNwtfOkPsSE56X3/WdbVq07he9DIFwWWdD8f/VHfkmZoTgajhnoY
1tL35hIFZrzT6Abq7p42zQ9PADmI7erBdx2zfVyH/Q6sziHORBlPw5+pSTSwQSFfR6hhmGLrPt3P
QYUxnJyUr2GkdBWenHsKSJYVyeouGOH3GbXbrusWH/UK6aCkVn5eV47f144X0IKrDzMOBejKsWj7
G5xJ7xVTmRT14i4NFOlritGxWYPkhQiKUrDyTkI6mxveZs/Q5aAPPe7GpRlBocZPNa3sofWCi+ej
5l/Jmmdz793heaARN/Vv3U5i79QI13Csk20aVt3N9oPduhV7VehP0aFewiF3nrfLrFsOrHGnjopy
yKpuX6FGH2UgMYMUEEyDurQzFd0BZ5/3VnvZseIUvmcTTlCWoPKhel6Pi53EyetmtY+ojS/W4TP0
PA0/xoU3FWiywVkG3gsftS7gcPNN7TdsP+m6CCyokM4Ov9QU6nsqFsBJELSb5g9x/lFxhb3Mfwzj
hkieo6uqVPxGM6xpDbbhAEXnbxYvfT6Fi3jLpqMOUlg1ge6eocTILZ5Gd6s07SAN9WchK/QFFDV+
pv3gzO1C9skaiJPuBZxxnwWHdkLVAJPra6JWbwabsIu2nijTxIRXL5nZjix0vkWz4tvR+PpZKjuD
gRZnPabda2XGpWDG2h0kP77zZBjmGeH1D/bd18XawaePbxo90RHtfKlDPf1LXbzvJp78TaoF72IN
TxC8XhyJkiIM3xui1waMldtNUQqZqWqDm14gSjez++XW+k+4MvqjFqh61oz0H6Je2sICh9jQKqoQ
NpibDQx5/9n5Xb01s15vIqVgRNV0pGHdnbq4704ZEbgBOxrHFvov+Jqp1fyApns7D5U5DPH6WArA
KVUJ+OVQuaMxqzuSVf3r4yGDHti70/clIXs9tlORxu3rpLDX66WPQCT0HXoa1ZhHbQLV2I8w0Hno
n0hQrJnflL3fXblz8gRV5/9f/u81ncQ//d7I3fdPTHZ1ZaD6SwamAUa5pNUxhHMARaoYa4hPtBbm
1LeTOXWPi6qT4dD24I65Dwc8JGZDm1CdUoC4JwJuo89di4qyS2Swg9DNMG63oYU1kPR1dZgZxm4c
t2B54t/eAFQk0On++8Prumxbq5bu+8dH6dZ4LGBZ+4URdRztvTge96yaShaq9VQ/LqxuyTHzX1zY
ZmhUo+z4fYdiMjuOWA93yEb8RC6vPX0/oe+779/N4Wlb/ND/fa96PELuZRDw/IgX0u/YiZGqOc3O
sJOP3gri+RKjwZ5h/sYRJO7m75gMegcxHzJCQJrT992gOldQPgBUmF4BStVn4/k5AGaY2NNvunDY
cF2F5ABSzgWwp/TcRqiy6RzPZUCSt8onJ9ms1TYS4ZuP43pm/MccXX0IIq/jwZhrgVao7ik/f1/a
h7DI17SYAqybMRNwL3xo7lSoUwIrncb84odg8mMvDXfdo/H3DdlW4+DOKtyNBE2oUoG/SYdM5OlQ
T6hvUf4mVC3g8EldkoT9Y2mdnOceNev3HRvqfFkCCNLNyAtWe59VB16LgACHKJWuwTGBBwTHsIGR
x9gm9FN27fAgczdxsUvW6Q4pDo4SdRhqE1xETH4GXMlUF9Km9aYKPLmRCFVQ4a7xtPBSpXrrgbss
uFRo+pbpHEoC4SiqaCkAZcKG8ZLndIqH3GiYKmOynJoG0YlOTCjvY/fL1kRC9BjkJTL1rpvH+ggB
Yj5PcKrLdaw+HNXHFj3htmb0X62C8DDWXqEmUk4uwXtqegm3yx/KiOh4l2If/tEl+iSIqF8XP1wv
awPFajYjuCKlOnxjzj22hlC3I3aySas/7fwrMzx+T+NRXdIUEQmooCOoGBqfEi2abWt6+NuOpAUM
VvM51Qv6O0+/8iVJrnMfAH0MouVTZdxtHWvFPlW5evwkIlI7Fy810HQUbH6iqr98bj6Qkp9/TBKw
Z0hnMAxqfYoa6faulnIHdbIEAxI8iQWmcApN6YHDnsNg9W4gMCFQOvVz4AlEKDucoDsH4NPWHwzm
+I7LejwOoHG2GUth4S/BR1S9x+0S/EJGBJKXMexADWRbv4qPNGnR2AZdn0tU0ucK1due8kiACx/4
thVUPY1ynAp/0vPvyH0GQ/Le4Gikd97CFh7azzCRI1atGIVDJPZknKGh0YGDt1rEZgH1/tpPdAEe
UHZ1/WscGwHRo8NsMWh0FCHhobsx6bui8bD8Mzpj25taugGIehlmf31uBJZTH1Du+4rtk6Aut77a
Wuf/q2e23ELukZOSCUVEA1hSbdiXfCIpNb/E1EMjEbKGXeua27QGMIIGkt0BPfW5pulpSBA1ccu6
ScyDuVjxyQOpVwkf4C/RU1pPsKxpv/f6YbzDGADwFvammJUweU8mumNDFlx408VFptrpl8zYJuZO
/TA67naYAeQAOEmh+pvQAg/yb0r5/CtZJcbC6qqtHbJ5s0x4etaO03YOgn5TxdSUdRXY0rR2B53T
FA5Kyd00/gFbiHrjfs1OplfTJtVz+zXP5I1Ww50lVh7q2SujpMWAG7ufpvmgrprA/Ljg25LHhvj4
OkwFdKv4+wpNdTpir9DodOvPKKq+qhEbkNSrOX5fWs0uss7asvVEAC2fAh/+37vv1+Zh+VwaR4t5
Wt/gpGQXb4UkgGFcrEFXXZbH5fv177sl6nw0/mbcMcZgAkS6Lr+/kXHSXSJ2FDbkZzSfhXAW8Sym
xyJDSOCCSIiG6Ixx2qw7RRT0WtlsbVKPVzvTbOMg/wHuk6cq1tGxieDLBr63gVEI6AoRcB912Npe
wZK1V2mmLR7W87Lwqfx+WT6+F6sZpuq0gsObVvSt6Nu+X2dpin/z+AnxuOv64cMt803E/biN+pFd
vy+uZSCwfCos1m2UdBx9s543OsAfoIYP1WXLNU7scjWz+u8dradk05NsLmjzKXRzx9lLBjVSvOxH
GlwXf4SMg5J51zSYElPglaJfJXYwWZeOae+lC2J5Qr29dVMAeeQf7JPooMl8s5EoAU0QBEPiK8RQ
W5hU7kgYLHfUWtVt8m05txVk2dCEJxYBJpqWANRD7PMyJv2CbBJqdi44v7YPR6yKbhNEwWgZsh1H
9A+lbWReJ+LDQw/9u6+y9aX3br0iXxVc6ayvyWGGlwyq+AXcLd0arqJtItd9Ytx6rTxzgpr5VQdj
t1UL2jLUBeRVmiG6xzbYhF5fgbHk9UE1FX3qAo3Wlt+8IXluk7E/dsarNoMPiHUd4DgRmTRbKcJ1
NxjJX3G6UnsiSQZ/CmpvmXqm29R05a95Uy/LWACYGvKub/tTzat/aBeGQ+0wfbLmT4KI21EaxbbS
K/we2y+1C7zEOYUYDi9xntui9lZ0Tl700YOX3yQjd1dW+ckhGvwIfTrfQVUGZ6tXSA6dsFcWgikS
gf0ZT4Tc/UaHeUuCs4sxfyfi/cy69YrfPd9nP4Qu0gZ31B50K8CRgSuEiE9gdy2TRzd00MP7zBIw
YLXexECVd+GC/MKa+zHv/2lagfOD/vgmRtFtTZqul66LF1gZcAMjc5ee0C98Yl/ILcoiq4UDdtCS
0qsKOtjlL+JEQy7iVSDsFdk8bplACkIX8NbD4zLq7r70E0IXqOuPA0KBmxGST5FUWXxUNtafGehU
0UfTexvrae8j1yCcX5K4R6IJHAjAiWGrPL2+xOGhn1ezzQYyb+GeB3c5TPOBhSikCFygsmnGf56e
f1jaoGa1odrWUuyiBdZkKJVfqhHi/bj250C14kpCeJg2mw9mSscnmUzjtoW/WLStwcbvJeu29tL7
GJv+GJthyLWb4ULG/GWlIS/b2TM5QcYBgpEaN1T3EVz3KnqQ2tEVNpi9yg9fpFtqguYE4qGXHtsO
PsKQpH8ZzWwvJhj8qyFLsq8C9/X9FRd9CPzE/9kmgbvOjx9YYh8RUtIO8PHwGuiJ4PwQsHi/Tntj
O1ByxTQjejitYGMsgONlfo8ekLUVWMNhimWwcGkfXnmYpgXKgR+xRIAtpcOyqWbuF7S18H7whiIW
/gkbBQ/aZoiptHtFeISlfF6QZQmG7WQkuGMkN2W7TlfUQNM1WdMJExO9exIfxqqvDizo7BOrUOai
eRK5DIc2V64mGNFzfVjX5JOgLk2gfiOb0p9QG6LuZr6+pmGvry1tg13SZG9iMNukghVQq+R1HJcS
EHK7WWFeKjJ2NzXCrUdxlJR+qIZr6voJXRO0UMROTmFrToFGwthm3g+2rH+pg2c8i+QjM9HG49Ck
GxLzcxW3EPMM+CsHRXFWcYLciONolkWKaTPyfOS82i4S7OEKfhP5w0Fe4+qxFcYtuYLm8fMoseZs
x23lFv3xY1iT5irnQAOq7rJbNZlXn0EsCFY97FaJBTfxYsy82ejdOhnog77IDqQyKACF/0H715b1
+h1Bj2QQT7zz/xpPrh8r1XIfeo6ASUQMsDfLR0IBggIFjo5orjXIWGcOfWWPtkvds9e14TMGDWIz
8XqefWQbGjO3x76DUTsymD39iNXPTclcYI2FO14h4BN6Nry5OX2PMdI913VvdRTZp2lWf5DlWt8x
B/HL/TJZhhSpJUE/ekqDvBtpc4HYpLBfjNEpbIoJieSPDIrIxV/BVGWz37yaxO38sGl3DoBP6dUD
//Q4FG8K+Ias61wQkKovvmbljMzJdrQ0hugMcXNigK644eRI/DYtDGNVMSMQexzmRn5Cei88DolX
moieFIyD62LA88eEyk9hkBOiDl5B1qD7xyZMQX/6P3gUDrduqOIXswbg9u1GJ7V+azT2u7lpTjji
k26QBkJbz8b2FNb9aWQTXICI8wtCUo31o/eBlN/Ppo3HPFvwn7eRJKj2VHyqEzBJoprNBsVem0eQ
wjYrg5narsOZe9D14cuTclyH5a51/2LXmL3aGIITpfM+7QJv4414NNXQzmfQAv9ohXhM93haGava
5zBNznXWiYJhOziPy5jsm168t4EHkjFx4rO2Hc2Xh2dvKchnzeTHErw6RIU+m8DEABWX06xHhRYg
Cz+SFFs5Pv4DKgbg76M1n63TReTR6m2su6AMG/7ncbwget+u+YStQrZod6rSOYR2o2lIC878l9iq
djOuNtlSknRoi/Iqjt4cDT28dU7BKFfdNlPiPdHS26zEbz4fHUOxIKt2/v7NTXBEVBjk4gDiLstg
seBZgt1Nk2kbzNDi0pT2u7kbcf4BMsIfNQCqdnj32lrew9FP9oj5pxhuyYVMmNUELschwIKCLFyw
6725QZJ4Vp+zcHGuxFisHvgC4kIGrb/6IXplbkH8uyZr/KQj/kngLl98WCJ5NPbpR0Pwg72HdcAz
fVXa0OrPXvQ3X0cUrO20Wxyc7HD0vkwfks/e9WYTxvEO4aSprNkiP2OYp2M6nQB02Ts6ojkfU9Pu
25R+1eO+QyLj7oL5r1Q1QlYCQaaYZL8FYnBM0mTPBPu3euaWwmh4ntXjzS7Bz2gY6gt0kSzPBDO7
dJZd+Sh6P9E7vckBc3ACjZ2yerkTCIKDTdfPLMYzcbN8rdoBRFUbI7kUhE8j19FzGi+XoYum0xRw
nGOMdz0sP2fs21vbYCiM1H+tnT/flV0vIsWiYx/Dnird31Y3/U763n6CRkYG3WzjaMhKxjrvk01r
GTmxbBxgu7KNMoudb0RzxMPxs+kRqG+p8aAOVnmqXYwPD+776NSrytD4RQylKcH+C9sOb5/H8V8q
2iaHsLwe/BSrOJu1uQoM2kB79yVdgqeuyqKLiYQDrIAFwCC9vxvQCG8i1LAH7KJkF8VKldAkoLTb
D0ab7ATxay5GF2EVMPVbaP2+aGq+nAGutGVWeT6qUeC8ifE+hrozhWkAYTof496D6wxXpj+PKa9z
+3h3iPx4T6oJ6BlO2w1hx2e+9uSzBr1fokIBjxyl/ifw2Dcs9iBb0CPvHbfqkfR893i9fg4qpDs+
NDcI6gjuJzb4rBr5Uqm1un9vITisAF3wov6QFmFFWHHIRYGkKrA5YLdawDNDz4b304UYSwPb+wa0
PwqFurTTBEoOmyjaIokMDZ5a7GDD+9QbDtZHEJJrzJ51jTZQzPRbPLXJpUZHmXeQtj9xsgaUU5Ni
Rw8cO8ggklvRyE3KmH0ndY1E+qDlppvCXQJt5WXt/kYD2hDSNF9jnALpePwxeVfrJR9n6l/RfQ6H
WKFBQgbi++0If8V+bHd+18RnzSByh+MvrGKQNaJP5aX8APjabTpgjCjZftjGLyAAX7iI6nvLh1ss
Mn1aOf3hshfZI+8ZMzREPcSLLQK28Z778VPade0tIdPLFAU4SmGKgB0M4h0CjXnzFujm9eI9rTE4
VTzR5J65xeU86189Vst3aAqbQCn7FTb6QRN21dnuMmEBA8RITwSddJ/cwb9ZebNfqGsOrqI3O9fr
0W+H32yuu1wi1rqO3t9JIPQZC+x0KygFlZC1nN4pinkIsP4K7iFdDrSqH/BbuxmI1J+VV71AExv+
AUyElQSik/K2enFI3+RiTds3meGZ2MQ012QM7GEIMTld32+0cCgjTQOyivkIZgzeTSLgUayyKScW
Za9DurzQJEz/UfE1pAEmkJuyl1nKFxYytRM4oG4ftND4eSLBFBAJ30zC3oVxDaeOUUBEC44FWExf
sLTRpZz7/o7+1RUTMpJ3HOD83mh5m33a/osddBmddr9SL64LHBYJmo6N7BD2MGoSWKUX1dBsn6KN
RCwlwkEkLn0y9ZLgpI3hqFPLX4N0eA6iEBhILF9QAwOUm9VvhQmEUwzIhcKavLNezhsVcPs0A6yA
/7MgCJbWRyj74mJitJrj5CUbS4J+t3LOAVIs4gvJxRuyFiH0URwAYhXouYGMKO7vWAHWHyT0AAYm
a/0SDV6CAxIozo8weFCzB8YXGnqCdaCOLrSPUqQRpuWZRRGeZYbNQ1cUIUMzAYWKxg6mBSA+dNEe
VcjWuP4PlPblbzz4fwOq2w9Np3aD8MKb06052olVJbi69jhFbXtpHynYFFGJF3gHIdC5sTnKrPPh
biE5MAXwufGvXT0+/o5ZP8nVa35qAk9OdGLAfhT5B1+qeGO8cQJynmZlvBJy1DHKysairNOtinaD
lSt2JwbkJsSmkDrxM4yJLAyOAdm3WJb8nEBU2g4BUl3/+brTODpmweEeCAtn1cVXc32CDlxiucdX
Nk1cjhmLQ0VqEWxFyNlVkOqmN3xph0O3uHq/RuwPZnl2+b5gHFUXg2jtliLhjnbVwRGfMuBSjfUu
XdohgbMwBVWCuS1hSEukU3qRkUFm1QY8RenGD2bl0XHEIowfG1DXe6q9Rjh79Iz4W661oA5rJnK7
E5kesWq87/+8yMmrgG57JkHEkTygMF9lcmkybFebBgdyoMHDytJ4zVjMru3/8/fA5WfXuZU4BGN+
wwEKSAZ6jbflAZSKxYfKREaRICHaAMQCRyCvpOVoaRKQoMswhIhMYtcCIwlCqF7V9ftOGnwwcz39
i2Dablvw9oCzPHH9z69/3FUjUk5V5l9AoZCdVRkSyg0ElMVX/710DJ94O2ADnvzgB9Czeuscwtu6
b99GPLXdzBp9dCDJZM7idOM5CQtrToBajB0Aqj5GCT/gwB81ATmZyJNyxO0MuqJjNzKcE/S4IPNp
kX+0SeHWCdIJYnaEo4RCH4g2koEjh4wVwhv0AClDljl+X4gJ3yOqvS17vBRZxBowbpC3pRNCoGFV
qN6rTwGvyjAeqjKaqcYZSsuWy1D7W7p4t1oqOINNggNZ4q7Qfdoe1muocfTNiiMF8pjyP1HXcORQ
9u0j4s48jZx7BRDsG5anFKfbsOsaTRN4rXbeSJ3AMoJmB4MylBlKWP0Bq9ge4yUZd4BjX8dE7zoY
6jCZEX8Z6WQ2KJvDPDHxWzutf2Jq5yJiSEnyFm1CjYdttIezvPzhuPb9H5lAXASNPiAYWwI32gY9
EtaIvgV7DvEYS5M+ZmP9XtVNjXpA1yg3/DAnyDmKptEH0nFktXtPbFpnhiM+KRywhacSdOuu9vSE
k6OiQ4sPowoqpHUCsWCBa3HwwQhKxidtd/y+UxbpHHCPjycPkzlqRFbMybrzOupwoAu/g7zUR4rT
43YLpffR/A97Z7IbuZJk0V+pH2CBk3PYBhmzpNCckjZESilxcs5OOsmv7xPZjSo00Gig910LoV69
ypQUEXQ3u3bvsZ6EOo53suzeged3wyFfHXG2qyv6wbXwXIV5Gq1wXCID41/EAJig6PXtH3Kj3QAJ
WOPexS5V5yhaBsNFTvTlNGd5SyRoLiMUh7Ps0mJn++vL3/dJD/5umJJkr/zyvnYLIAhMhfc+xb/j
mEB+7Pz33BAEnh4W3yhOat62/kjH7QLmcp30nKpEn8AeGJiTCBMXaZUcODyuQUUfD4byLOQrMeTP
c2o5ke/r/jAoSirBCoID0z73kA6c4nx+C1LQwqMbXt3bEI/bahYnbbvzVoeuDb2BgWaxCRbekIU0
Aw+SDB4XVIxtGYTQHrrlZPkOjVuCQ6+tx5O4Ku1//1tnWAx0p2Rf+EptCWt/o9LXsdst9FTBpkt9
Ogv+ZiJ8AMBEgw/y758D0NFtkrmy4tnj2ZAZVb41jYSiW8TAPDn2VyCR05LIwH87pTZRcWc91v74
n+/vnOJfK3L1Ii27O9lifmtcW+76UkVtFVZbFYzPOmmfypLBtdtqMxapQr+u5nLr19s6VC9G5dGU
mf2rNw+48nWz41NCGozNDBs7STIwa7m5oW9UESgLuR8d4wFxtrkZSwd/vs3EjHlgH/l53z5gTjuX
c2OSCoNeIWU+b8q0oUUJq1h6eKF4uCleaPm6ENe+KcvYHgYgBbUHyKMznp1ieiLNbW7N0rkU+YEi
hojOQpkluXr5nIiNTkr/NjXSiz0uXCxZkkZOD7wBZHi1lYSKIpqIcqO1ow6GwW1oUrJy5Pln05Rg
Wsb0ImR7W5PhOPHx3hYhD2sT1z3+rETethXynZUSVCTLeUqJJtHHDLep22BIUlMkp0Eerg4Jh56U
/mvCxynmc9/TnDlWtMgPV897JyWyHVTuI5eXtcnAF0TjaNZYUjLAbA0hZV2J0wJFe6NNd2Ysnbvn
uTqPk6UOnuW+YAe+G3NdbonSEIHxxi2ulCmqfKkfjQyn8Fo5aMOmf3D88MuCSlOWU/etV/28hNMY
+25XnkqJcWLIMUV14DI2oseVpSGywYGw1eH6LQR9PnF1Lz0Kt02jrsBrwvv03uvfM44Drjs8AH4q
H0sMUGQYbm2auv0gXvq1j5Oy2yeO/1Wk0Es81eDIGO1ij3bXY6zhTVTrezGuxX40V7rWZqpP//6y
BlxTq5cz0ciIxuRO/SAHF3ia0IeE2bLr9b/ttGq2uBqIcjcwZYB7jUukJo4jQnFlrMEzX2/hZaf8
6glzEc+XeGDIvMRicltsPtyJSob+BnIt/jKRVBHt6RxNTqMx5myEcgwYeDI7KI7UduCf6uuXzgqO
Rdp3+6C/hJ5PzDLgl/MLR8VB0U58kEaK0KHY90N4rMbc2Cd5xZu3kGUv3RqfNX7UBb8cOW1/zywr
RdS2v+ZF661Ku+xq2jYZlgT8XqM/nbGae2Jpz5TgXhR4dh/9/fvwBks+x5A8dHEN3dWwTOh91Fmu
Mt9wsCYE8fncVGGPO0tx+OdLbmO6d/+EzZhtMmm/WMvypUYELNTj95Wyd8fs8mHsHGsfFPi0/Jlj
rSKN9/dvsjEz4kbs8i3e8uelyAgYZvlwI8MKQ3yo0p0ukXa70HtIPOybfqFewmIm4kwcg1Zt9nZ2
qH8PAxpAIZTeFu3qHYZSg2sjKCwmvMfrQh2woeFNzh4hKV3YOQEZ40snDZpBvzyrGqdcSfJj04TZ
CzIXU5nrl7Q2k11R+s+mMxTbRKw9JdlzUOXDKWu+Eny9O4w9JC6vSezcXpbz3y8dkwTeDIpQJWE/
efmOUPWHrhJ7N9TivVHTCwOvej+lZczBah7rgpxfFar5bJl9eNL4WfIAew22+LPfYN4ugAH4ZoZ7
GwHhuBiY1pxyPtftjKlzGU72QBTJLcFokFrLNtoxboaavGnip4cBU+gkiRNn6b0sT4YxvwYweTyz
Cw6GCZ1FBq2907NRb+yOUru3fIEpMIy5er09NY8+zfQdmUVWg9/8F65kvEHMSyONjY4Pp3mBQNEd
myXH3ZUxy6n1FRKosHGO9MdVg7gdeqRIzeZi62rmvaW0RB/7qewScWZwkR8amtvWGoIbGw3gvF6h
lF5o3K6rls+h/Vz62LnKIhD4QZz+0tb7IkkfiqKz3taJfqho3ew1SIOSkpVjajKnK8BTg/arBFYO
qBcx7iYbCfimHVZrv+K3yjy4omNJkNNTwYc39uXZyjxerZIwKkPeSNbkkvOOvEArv0xe0N0yz08Q
GuAOJcGDJ/Uf2+Aa6Q2xqfysvKmb9vcCofaUztP7F9yPIhrTdgUFZVuEA2q+XT5VGz88r1IYe6sq
/9Cacu1aSJxlSr7EtO7RZN4re+gPafoddIphsVFk+74qI8GBx0eej0FhTXmsgyzYGF6Pem7N3aXM
RL2ZvXfXA0mz5qY4aN+sd+mE0CwT+3ms/PyYK5gpOu0uq/xxoIcc8If+WYmt3ywWpXiLb3e7hD+G
uzT7aXH7jWWIJeIY4BjHrxZuFRVU1ND/48tkUlFKBiplcMEC0JwQswxc00g8bX7LBYzegIVlWxrF
dC5bG4MO19m5nz5YgcOpukwYi70Gx785+hirCFPLvgwPSWjrXdvda/d1bYz1rq1xjM2eu6t457Xw
i9idmJn3Ke5iSdShWH4zFPt0czLfQyODo8wwUVbBn0T54Y70BwYZT3Z6O9WESDndSBYQMALNSClL
u4qCc023eaXY9CaxCaMFueEkgMTmllZtyk8yJ2m9LEAdvKm6TauRtEIWwMlaxJPjiI7WnfdWZQ2B
MCdM7jCgmBsp7WfPn9SzrvAmtCXSlJWpPaYd/BdDf1TSwwDXV/flZH5J1YyH+npspzmn9ai+Q4SU
mDl8fxBFDFsgEqUfEheruFYS50+dhSOzZOuVBuF2LNbyjsYlMoErI/v3L4AAhmsev9nIIbGffJ3H
Rj95sSA5sl3M+ZTMFBOECtPdIPo/nXCbPWpHbMyFs2lm5WACNfdppyTVsO1FU1V/pbltbjxCmNFa
TCIuA4ika93cEiUob4F4Idfww2VqdbZBjU1HrCGwjyxYYDPI79xN5NlInS83WWtoLcMN0V00GCfc
DsZ6Hg9icL+R5IuNPaLLMyJqVgT6MiUsPuRc7QEvMRg3FNVKhpG4pjjM4XnWrY3EZhGeWab90OGL
gdAkiITAsnBXUru5e5nS73me2wuvLd+aJICyin6vONCM0XrkYbrSa6sdoVpQpYuKl8rONhCinHhu
gwcNxFUuDU9wQVjcTcIkyorhzuhzAWbVelnUMPFOeS2eCxNbP8VrZjRPapp+3Gk8YXHadElWR94E
oaJLrXii0O2zEAPH4nQPRpXc2pnlUp9DBYObESHLJbtVOp9LEXQUMC7wWc+lj1325ZxPm6RznXiV
8DkycFBxek2TKGZmO1NnD45BNNit72pbnSemo5vJGf2tCPuHJYBwLAtiC0GaMQ9P0zoKk+bWLWCq
ksSkok5MkGwgG4iQiIeBDPpBeeLHd414qHI8jhqA7pCQlZze29rxYyw2e4LSwX5k6AJ+KObnBMxR
Ez4JGI7tl0p/h8GU3LKa6iXtwAGndf2mmvKuXRTQBodY1URYsOBjGY9+gsbvgwQGURFVVsOk311j
WkMMLH17xH4F4tXqIqepGyKwet3ltG298n5K4d4UU47r2/uZCBVecguuRuaUh3Ft77TyzEMwUCuu
yztFCai8/gG/EWFuB7NAbThw0xgtxpxLkY9JORpcjfOL3rqqDMVZgsNyyQbSOIzWtkGLkDijkW7W
2bNiYhGN3XJHEsEsQVKNwqhuVZrHnMEySv3ZZG4JS3WiRchKws1Eh3/l+fC7bZXgw0fZVK1QEfq6
eobUAVkxxdiq9bEy6xUvHKayLCS3X6fUKAWU6WF6WwqIgGHxyBi5J3riwzysiJzN/hw5XuFETQCT
sIVVE5zLfngVfXqoEJ/i5Jq/Ls2+i5mhXQLahsDXxwmpdhPUTJ4mbVyn1Q9VGHyU2frh2yYm0bWx
saoUPH4rDOMs1mlLG+6OgGc6D/BM92RAYtghETdXPnKsO3VZu7khE4EloOPpha03GfhfKbOMMLci
G9bDiRn89UBK8eKTWGpE4h1qw2pOveEzQiA5FUu7WbDwCLmvVCb2/xaPCHW9ZRBaSHxQJie08cQM
tHnqa/GdocCQzSeO4ZojSoG9PhDHM2IzSy/12vLoEa1DgQFz4mch9tfVmKgCu6eqWWNvDduz6gNI
m4kJJs4euV/G/NsfAyxwZH9d145rOVunoJLflgPpuSEsI0lGxT7h7XIZh63TDzg7AwjapAPucFFw
gOdT/tE6BhfeaQDf8BrK9G0U8ren/KOexPKQlA8cpjxon+bcWbeFu2mqVhywvZCFux4ISybBJmV5
H6E1UQyFXfuY7hRAOd2G7yGe59eWY4bMr9qIUbuP5B6+aN6SDf8uO7eDaaFucv+PhJIuVSB/W17z
7AwdHJxpCki/91ncrLDDp44YRGhYl6Vxnxk5frZ9+BZWMEDJK9LVJVkoz7NKin05Go+rViRvMprl
RaTbhWQzVOJ5wHLdHsu/GbeQOa+J/Bt7RVoeeDkx5Hgt9TSQGt/VF2vFkUtY+9Zv+3RfEKNQZI1b
q3q3yuJ+rmoEFPOIIDDcFkGCGUs62b6zRfUWpJhZKfNLhxRNbnrkwsL7rDF+mHUfwtINN63H4zyN
xX04Xrtn5fqbuuH/mFpEunK2ikRGcFyDFfwN6WOheaF9YjHQGLD4kKi6NkEh0Yd+PJO4UXs4D1xM
/X5pV4BOfKTUHGLd0s6LokZQRaI3gQkExcrLX5gw5kdoiEgtGs5DmiUHGQ42N0SPvjEYXWzOV84O
mY/GlwinqcB0o0PrCKfbJe/TA5GfJAh4pI1BOtwyZiIP9USAZKL2Nmk7ItGkx7xx+kPYjrtxpPxZ
CVZ3ZXXClD6syUXZumU6Ys67tpwscrz4yhw5v1MnA7vHixZh2HiYU2b3WVXsh9KC9agJKV0/yeVA
0idvuef72MffTiMLEgVRi5+T81OWobtF7TtM7JJFm1j58J4747GSujym1viQUpJvxiI4LJjDicb5
H3by1Xk0YJMPhMshxJ8pwO/z9XC0CCfNzJe2IB8vVrn+mc12jjsicpm58phXzc8AS86SV1gGnvZ0
wbAncnQhRlYJSZma/g4iYeOsOzvz760e+vYaTCcHc3ijwh/HY5ArHvLFfRToH3EwgXdb609TkYz3
b/rsW+VYfissLPt+TLOjCprHMfX5tevBw49Q1oe/XIkQuIFlYqwy2iOohXjMpinyCr894gX406bE
4Hgv7/DcCZx+afEcSGDxzWRkcdcM2Z2Dv3pIQ/uXiVd7t+R4q8cyFADga59MIo+3oYf6nIzkAdbm
0VmE+7maAdZy0vcX2S7lGc9aCC5Et1vbsSgSJSGdXieHJKd4WyVesJpvGTp1d6mZPVqjaR6aNIwx
7rk7hspQbpxHE0ZRo5onbONMI3v5QNT7ZkbXc3iHJ5fwUFOgmGJUbiI+5gJAGUS2J0FEMKGOMMP+
yU4QvKolwH57jW9dbdXFgJ6CmcxzryKyfiGmip/TsH+b21zZL244c05OZCYn8jCMzbdphh3elY+7
pgYu7iGVpC5+nXIdKZBnsuOktpGCu9fVC1BcBsFjQVyBtg1tOinzjbr+gBOx+J1f3co1vy/E5PPL
rIh0AFJ3zdwzXnDX93Qd5pvQNELM0BY6nxy9YyDK25KhbNR6+ULBmVk3rWLLQ+V2h3QZzqaV3Pgt
PYXvQXyZpgYGc75CRWyzZdO0BTLXgtwAGRDlIw/cQ0DweZMaGhuAi9SRwnFS6e1cWu9D20GNYvwZ
+C/4ZentWrKT+Wdq9eRqfBwwMu8/l+BJW9WHL8UPKiplrlhOuUW5I0X5kVhEDF17V9oW9zmL8YCr
0ezqZJUsicBCkZvhphk+s3Y8VcZTR4mJYj0vB2/wP/Dmn9NQKt65lAdu4YzDNY+vG5Br1rrjlrSr
Ouau/W631cXtSdCTqtsiVOhN1dHGyKB4CbLsBnLbMfDnx8pvTx+jYZlYXjW7MACsRoOFhy3sWPiA
lKCxWjw6aciccO12Jdb2Teoktz3V4TYpCZslrqyPWR/eDUp45IWw/qL4ZVuxVARiuDNS++zxoYvC
tgUZnUI87NwjT3R7SFy9D6A0EE71H0r9pwmpVnDXIYA0fXqe66XajZ75h9uwQF0L+y0QqH5vytZm
c8WINAH3+2a0zM/V8wb01d7Yo/fCusJXxHHjpCySII+ga+PG9N0yNkdeEAaw4b5dgn1q0XH5If5R
syxgU4Xz2Wf7Qm+49S5LkzJWI8SeYtHM0y+VM3yAmIR8Rml47nmsNoMengamMj12wW2TiYqyaNr1
E1GagUgpxDdMK7mCi1Gfc3FjJw+JGN5WUTfwdKrw7KbvaKFMcymbmypMQewPX4GatniL2+O8dOMu
Skzu8so31a9kAnYG9axR87X3BuhrdWAd/BJbHWfHWoMdZbOM/Whn7qs2Yf1PiKCu3b9IPehjrfND
1+hLP7pvQdU1B6uxRNStyaFgL11ch1UdkSzz3WWOC9g4MoV4V/b4QlECqyoZjpgAiHaIojmIngUV
Aly6XpiaqXq5zdR8YgK26Rr/aJbAEXtjp3MkbCd0l1g5bE0wTAVjNCG0BFeBR9Y+ElBE56aNMFUr
HizAGS5bKBDrt1k5MfPQybNNNHhX+OMt5debnr/6iUu3lXLdp1pDeVE7ExRKhAXDw4ftnlccBtgY
24NHdtwrSB6lwiYVn9egBDt1N2ehQf1QKnoJsIqEr3LMDGu5PrvTPmGStcOO98nny96ERfnTociC
sk3upeGRkyOhymuYFExBP0ZVtReIuPnGqoft/+8m+B/23v97H5b7v64mePxuec3zr380P/9Q2fc/
Ivbd/2sr4HVVwfWP/9emguCfHsvk+FSZDOmFdV3Q/p+bCizrn1boOSz3E1bo+8g4/1pU4PzTNx3T
h70Y8B/Bn//XogJD/NNkpTh7fG0bAjp/9P+0IMtlX/Z/21TAxgFYXtdFp0RLONtZmfDftyOhIA1F
nrU7w851lFomGebJI6mgB+9rLl5w5fXfnoM017RO/zyuZBfyhVCtqZM3xxDmpcXnTnJk8Y8JZJJt
B+G5Lm+KLmzvfHae8OLckYgy7nShgzuot0tp3IUhYfMkqJxDmO6H8Z4g/GkJnBbo0dLdh+4qQANQ
JZnm/JOVK8987v4knMRoywMAAreUMQHiQ4gdarIzj5/EfRnG/ADSnZDgdevCUHBodi7dZGlSi5dE
M6fUW8+Q1sqXzkmPADKDd9L0OvYde9/iedmu/ooPLHfefIcxd1q58y7o/YbxsXRPoV9i5Gj+tBDD
sNvU78OE3FkFJk9fXzJYsvqLp2AFZ7ODSzqZn+yaNFcvj4OfPucgI+8y7d6WFpM3C8UbZCSBqtU0
tyNRl6izm3VjNx1Mb7jqFFsEGK0GdRyK7AY2U7tf7QXcF1sGtv1g7gHIzqcs17SaHqSuzkbAzYfi
E1LFL8egZ+rGYIrFnBzCKwo6KT3Ikq79tAYf2TKWW5HVKGLpc2EbzXVOj21+XoFC+bm1s6ixrQFz
W+OE7Nuxdl4Knjq0zWELBegVULn6Aa5izDTqCFDH3OtXDPXFJ0ZAEVsdVqQes8FpRJBsLP3QeRR+
BiyTMz1FffZdZC+aK32XjywGkr7zWV0FspQo88ZlJcF5RMoqTAfQhV4fjPTQ2EOyIei4PrO2iM1d
vYmnouZGpF7D0xXcLqU3vzQ5GWv3ONbAwhMvw4lem/5eNeu6x677hmNizz38p6+XJ6N+6JTjbYGt
fBAD/5gV02hvZEBsg93we4HhVrWHtK2OwUQMMyxHVu1wmFtFwx3nyBsjGxtwGSZzr8Yc7q2RtJw5
Ux4avK6ZRRZxpZPDJ861is7rqpWT28pNbgtQrKYJWqAErOvkf8ARQWuZwPO5Ay+AA3280V9danwp
ePBMt6AKULab013owbpqFsdj7ND8WmQYE7f8do3lHrn4La2sG38caxhF8uIzE2tUduyEfgq7pWRn
T/mQDjXTuBYOmmZPlFEND5TNb8tU/RiIWAPDPum+JiJ/pNJ/AV51IwZIvkLGpWJFQvG5OPM9wfsV
sgMGzqwJbkt7vl+85Mvvi99hNjyEDZCw4rRK7xX9BWt66DQAVvi29uo9cGz0dLKzep8q86YiBg23
OtKGuzl4I8bLBFtRgcUWyY6k6bHy+/0qVRsHXnnxJwGi6VZP+avInBfp1X865T14nTOz8OQd2MUT
SwLHPRmdm8Cre0ZkoJakuIM2wJK8tD+NfE+gtmh6qvluZ82rOMwDSwWM7aK9V8pGe2NjdvAFVXjD
hCpJ7avE5x2hk2zYtjJDsjTv+9V8lfO8cxnbbxgj3oGAw1CaatZlMfvb8chAybAxbrBRa4uykm4x
FuIGMwTLtQyGIuSzj2taXD3GNr61Xr3AU6TnsUUfmQ4w96yBmYB/OF2vQMFwvs5S6yN7Qgl8uhhK
i3r4NTS8UsLUxXVqdh+mxLBDY/7FyBcQUxbSaPk5kQ4n+A2HntUyxJPG0mKQyRNTb6cx/2nNFUWP
lGhUu/poLevDrKYVqFB5BB4mN9JS5F0sxdB3N2pBmkXoNy9h6IzsnUUWWwE2vf8jO/HTyMLeUpxj
WymfCw+tIZxaFnRZ18UNaRlBSiR2GxvO9FlBPvAKXqxlJNxmtfYfoG0cYk322d/owJtPtWxIisnh
lzt8zWO+XOent4qaMSpHloCw1IT9EYCnJrv7LAU1LTj/A1DSZOvZzbR13e6Jx0DsWls+resy7oO5
vScvit6tP4JG3U9u9eKnbE/IUlAKChu8JgK2GcwjXV5DLpiok+Hb+aH2WGmRFo0dOUwO8o7tdLxw
BDMMvGuwGCjuFzoT0RtRnhWAaILuUfjLFHsu8d7GHXds0RniMrTuDd67BZMHEv1ssWXEhCExWtfF
ME2/H6t63GgoqQP0i13XNW6UqJu6FNaPFM1b7TKtnWc2s6x0GQBK+vcAGIfCtLFFvwu5thkTZiHT
Krt8cWCVDJ5AsWAh2X7AAUane2r7II2tjImIMylEsur3WszzqVlF9gjQNPOMneyql2lqI4RZdsX4
UP1D8VGDU99qof7UCl7+ACbnpglxCRJjePB94vTlACRjNJJ7d+mZATCfIMS3RkVt5CeE+th2cawG
K5vFAvUkNKuQ6LI1DCFvNxv5Pd5Vzlvc2DsDdeeqxm/h9UDzWpCiEoeJyjwbB94WFzGaQ6ci2evD
kbjlE5hmM0nqfMYeAwDZy4Fp1q3YLqjvU9ueFtIA85ynW8NwP4vK6VgO5jG2xQQNd8C/95DNLZtl
LHWV3Rliom/pkjt7WJpP1ib61NFQCnJhrJGXhj/9IOc7OaRvc0AKj+iFvB0/4XTrx8rK9snibmcs
RJWvnUgPkA+C77F7M6v3oGVQYEqxMk8azoLtMHzQuqM/iuVA2PB+IeMz+9CaVxoOLaFX2J3cUDp+
YGIY9jhiJLSPZcun6Wym5hbEXBIll9DiTAU0h7AaBL9TD8/8sijQQIGzd5YJW7UHklQt1RHW3g5o
MRHbNbCwzUAXAXf2GqpGxq6dToe1zb9l0pYEaqbw6NJSrlNpH8Js+Rxs5r11+JWHdXC6AuDHN+QZ
lAXH0cQqwr1RW2JreoigA+/ovdv494VEhwNPNGznPRmA7Lw6LblV2OkzD+UyjW00+uvJzutHXM9P
1If5prGqHE2O+e3sh28swPMPvgYCESjv5E3c1dMMdQ6r2gzOft8t1tHt0rN5XYRXjUl3kx7whrBQ
xQJMz9zlzR8rb0tSBFqhdD+cxW0jEU6XLmepDgGqILIxwKl52uMrac+dj1+KRTbMwq/c3Ix3Awu4
dwJ0tsYdC4oOuJGf+J1vNTG9KHNXN+4yP2Ym6cE2rcvzrDdGL8CvLPKG+yHdePNlzaSKscTRviLt
w3fMMKfhmYg7ScAdB3xmnNBdrJ1h4lgRHl4Qo7oOmofOP+bh+iSLj0LimSs7tCE7hb+NpRnjE86+
KCh5BruKl05xQm8DG5sBuAhgHyiBJ3sZn1nN8DvL2CVBXI/iy2RApwPnCMSSn4DMCdlDl4+keUav
HA9ZbdDkukyVV3lYCgYh8IIMHMSn1i1up8LzqfbktqiAhKaL8dELz9mB/L0EWD3jemDo7ujE2Le1
OOqg4MQHQKKy9xrI2QabEY3D0u86GvuBnQ4cMWZI157jX5gJdmUm92adXAZKAj6hHWJXCE+UBArb
i0xyQUyFGFDO4wEFJH+UC2uxmMFJ9kOUmKAtgT+S068hOolxHB02rEV9KwouKFmIFzMrWKUwQtNt
RnvjWgGx+OvLQbxkAzmCseE1wsXfisuR5GieLGz3wD6MExxSiD1o+DJjsTXyYjpKLZ5X54Yug4Uo
U+DB2W8fe9szDpXn/nbD6Y07BaRfyq3XLMY39ABcO1m9noMe0ONY3E0OXqneY0+bZhMVE2JxazDI
4dKu7e2cJNPWJNgY55Lx9iKLz7D04ddzurFkzXlYc8/b28xeNvVs7ycCzti4kNFb0iI+PcLQJDt3
MKqztNxtf33Xu+tYFowEy718g3PD/mNxBsSytm6mtsIIgvOcW9o6BqNtnu0xfekx054ACW2ZuuzT
SdpPrVWvR77PJugNpoJhuSc1tdw19qrZmpFhHamRGtNgvRL8nNs00/px7J0bbJDioMQEi3NJDtmc
/Z7C5GDzFGzzBeerZH6yqXN/2tuTvhmGBYY02I0bH4z6zgwNdncU/Ugfae+MabRPrgdVCDUTNwIB
7WDUu76xc7pDAI0DOSv8aOMmc1ll1fv1j5lDCwMj9ywcnCyefwUGSxrZORnPc28Q3Jity0q25hDw
E8Jp3fRtTea7z1/dIivOMCwf5FzYtL51fjLMtD82XVlGBFQPhb8WzzYws7ust3AVzfu1kv7T3y9F
8IWHAzuiFzwaPbDO3DGHqJvWX0sqs+McsvgWC/B6s7AmjHXALEvJO9S0jAsZQeCppea9cCgN5yS3
WgzJEC5re2fyP92nIW9kUKsyzq7dC7SNDKWMBUthc5cIZiYd+6mqaVxedIFM7PvYJmC5wEKmFZ68
Vu9kW99OjtCk1dTTEoAIZJdsZ6nlNCU+zgaRX/j8QwBgit4GL83Q6AfAFneiKtk7A3hCt6tzuC6f
DYiD4/sooJ4jg+0zhS/RRZaPJWlviKSu2jetNV+W3nhuAtwUXFdcGUl320rbvhEFwmqmRpa1ua68
ZIAiopLTFNHXe2X+04AQDG8daiw+BZiAiiBfgA1wbTnu4sWsH8CfsRRPHb/t6e8XRzIoaCayFnl+
pwGC3xhXX6+2iqNCcdtOfbNz6sVDOoSR3JTgRVMFS+y6JnFWUL1DcTbwkSs/xV3rqB9maurBYyTd
jEG2g9+ZMA7n/RwbxjRBzmIGVw58ipEjJjJ7jNLd8f7vF/CwT9IMXnTTfDOja6KVDjfGgR3EbNFb
7/5+0VW17sOxbzZOzS/DfAs216r1jbFi5xcozOjjxnQqrl8cj+u7uALAFrfIb6yRmEA7kmPIEiC3
Y772O1nithTUG34yThd6ctAgxa8RHwg78YL2LmjNHNjKtclmpi/lUj3ZpxQ9pmfK/AgKTMX9ZLPy
ZaTGUEHCHrBGnEwRHiyzVb/1CNbR9Jkucg80R1ckTAjIfj0ZCWkfTAANrYvJVGGq2PtleMlHLbyt
VWP/LpPyp20EFhmj+h32ZICyfB737ENjvQmHw9HpF1C3HhQ4dIE6IgN6B+DXfVCCC6SG4skKkKY7
jf1rIv30zSRY6ebemzQJbi39K7QglCA/SV4Y9XqYEOiS/v6jK1xo5OY6Mx/k3/aqrfGXsbDDojbF
SzS82KxY2fNrV1syocPLsIjq0Pbg1/7+I+GR8ThDJONHquimp+Vi1VjHu9K5bV2XxcT8NC4g9Ihu
T0VpUlXkpaHXJx7X+FpqwleGCmM5MtnzqUQp2wHMZgY5mBpp4TahbMUAYNSHkdcBYcCiL3Us9RwE
WBZtnAtZF45Pc3AMuA8xMhvLw3+wdB7LcSNbEP2iigAKBbdt72iapmk2CJIi4b0r4OvfwcRbjGKk
mZAoNlB1TebJdobbJ6zfvK3yPdJnmOatke1Boz7mfaou6ZSRqBExODIK5lEwdI4E6RGruVgCxjEq
9xNtVTvQdJojUyirL3noC7CAgbYZBJVecpQ9+ZBmW4pj78ibhjW9MkTRHks7HwEWz6QqB+pLs1iN
bR2easRwfXVG6XspmpnEtwZwgGsHao31st4WyqU5mBqSP4L4uSTh8tMi/GkqeIRmuFkbX4k7c4pw
2wFeWE+syVY1bvfEMIbXuMXo1VmF+9nl87Uics/rjBlRFR+tQQYUEduZ9xLV1ch2sT0GWcCh4OOE
TgpA+A2lhoqZyBEEOBj+jlE/NZ6Fpw8R7xOOEaRO7nWh6adZ+quqx3GsB2iA3bvzJ6zJvDc0voW6
iS8pZrXV4PftCseUeSesEK8F3HZbecUfmhnsdFa79+BwnTp3xL1uVwhw9GMsIBEqXfvrMmunvWRz
ik8iuVo2nvQixGs4hMOej5HJZhEP9/2U3oJESJLbG2MdM8tTkyhobDklAwMxHIv/k9SiukuduT8F
bXcI8tDYDDjB1kHgH9M+iGBoIC+CULBtvYDVXFwkIId6tNweLO8SOdFIPucmhGVqupJBjZ0dgw4S
kZYJB0satne1GuGD55ZNsmuJvtyrDxLUomlGF0uxgNG23g2mnM5ZYJywBVdLTHV5SMFgrO1qklzC
3XDhknSYUQZAztMCvgyP5cWhbHwJifB5tm2xKB7Y73hUeC07fTiX2S60A7mNQnxfgdL6Arh3W/wz
SqO8skQiNg5Dw7bv5+gwlcxJy+afNvvhKbLI6q5z++C2070BlQghVKd/sMaSnJtvndy6Yb6MTqaP
DR5jBZnZwL4ySf1tFe3XAD3hzlDVtPGzjCQ2k6u/mtsKkb13l4QQ2RwVyk2Koo0wPPXDcisEKlOK
/SCaf30wnNtsYIpHCA4nbAv+KsZMgg70scEOcBDpQxswrmD88KcNl6nSZOJbSgWbUhA8XhxFW7NV
F8lF+B0l6lbN0PJIpIgs1lGDKtdQmcAhSPdRg5cJREKukmDQxQz5pKLEOM0OO/dxxptF9DphNLIj
NbTBFm65BkGi8PdolZ0jRWK5yI2QmeTDM1nVmH/LH6jdQDojFmgFEAPUMY2xtWuFacDQB2AZLbu/
AGgHWDfoPOegmbj5nCLCA4WQcq5HSYaL+2Y1SCeFHwzXrpX9RfbtsUnxDrE25i/qygDrIWeJKSZv
zcbPgJnLSCyPKm/ZJGIxAXoZzgqFUx7u8xQRZGiSHFA7K50aB8hxwUfC29KVKCNxRF+7hGfMbKJ5
3yZ4Q9wwslbjMGcXt8BDP5TrrkKrNHjWC99N8FVxMY97Bgy6mpILF8vBCilDLBPwrdtyVUlaps5t
4KzVkPFGVeOKmshlmyi+DDlkjJVQH1nti9kFfN0yrrb+7O9Ct5mvAe6C1Ez1A2/x3uo6RfxF/GY3
NoyjryAeFdK20aJj5++PxWVra/daRPwKfrM7vsaGfjFyd2rGC0RC6j72uuhRpTGEEHRJ8VLABiah
EGb0mXpJQXhLtAaTlp/9ZNogLITGwvJxmGcy4hJKRHcuHrNWRjvXaxnYFVRSjklv54TGP7KJBxYb
ec0IsLhGCMRX5O/lO9NFD51h5ceQhIW3IPbZAqJewPddoVZsDpFt/HStWe6TuDgbKa4Uxsr9Wtb1
liwSRXZWuItKdG6pmR8TE1R/EfaoS+F92G3P/n2Aruije94NgU2Ab9wxA53adhMASjQt+x57bHDS
Q3EHNPVP6/bPrsDwF5L4Cz9yhl0cEfHeiLugpDKYR+NFYJqc2QQw7S/2lggeWKhgSMfOvPGHEEl9
tUaOAVhFzljVaGE2MCJ3lWH2uzlqLwNj7b3WADgXu+V/P+DU4RUmAZIeL7sa3OJ7exbF0ee4xdsV
os+hNYqURD/r4mZEWppIqKBRQxnfx5r9LMpPluJAyqo6xf4W/kRFTwhjXO9l3FAteAyz7jSc/oMZ
0yuaNcNYSbLvuh/lsGZeTdeTXeRJz/TGLtGH68lGEtfm2RsTpfpA6xnHyUMUpePVY/dTGiQut2aD
3CVwdw0++22b19CtRwuUPmgWlWvOfGpZCaT6M4UU5REGafXxa55SudV+/W6X/4GvJaYIJwWKUxSa
ZNH50RgaAo5794Z6hJaMxQGxZJm7CoEL7FPPQaCniVmRmR9tEnA7MQk/K2eqSUgcack1DsRtrmZn
B140uFcIwPjAyPAgVO4nBI3HSMX6ZYyBZUCu+ypodk1TXooFXd1YNEvuco+0HhFdVHl95hLdk4U3
lm+O8rY1HOJ1ExV4yVwPjxqmRSPNqztbPjVQtnkz5++6qO489N5rzWW3Hj33b+K6Peqs/yyLADM3
l7cDUmoF4/Nxol7xclvstF5Sn/PuajVLKMiUGI+jRK2prHNu+T9zkn9HqTnhvYg+Bmo+8AtE/Bny
DjoOBhgX2xyOwRFJRA47wJ+okaG9r7KeSY6dN68x4QYb9sY128KvwKq+2sX5juakhKiBXAmVhbUj
Qa5Yt6l6a7jr74Qb/hsw6ZyGovxb/pmDShxN76dhycg3wC2IYLtCJwdM7fkeVo+8BS/hgbXMQzCG
glCK1i35OObX3E3sje/CbNNlfRalJIBtHu5h5QHMQ2RYdM8zamLEDPUmtmNzmbXeezOHsYwoiah2
6frV0WFkErSDTdbmRL0aQqHj+ZktLkrkoyw7nCsacdiYo0LE2uPCqkgH4UJcqoX+7LVqOJZBigZe
u3c+A5oIO8mudH1j6w/z639fl8jqY7L0gNEsLkFrsTxukHXGXk1gjA7KhXtM2onfPkAQwfzbwc7j
24jYInihfHvs5ua5FsMtMwssKZFx8kJwDumAtTC1j6aNhdLEjzoi+SZxTJ7FIuVvBT9rYnloZH+z
JIK0EhzNCo5NvibTpXEZOZEVgv/N3CR2cksnPFtx+eJE2UOuxZ09CL3qPYJubMKM4jtVMDNu/OrR
BoLJCCxCzCYh185uv85aJtgJkLmVu08NhaoOiqXl+Hvtx/9KoB7Cd/Zltygylf8Jb4eXB0UUvUH+
mZEuVSqK5bYKXtIAS1PtoNQEkLnh/owekZ2ttcPDrYX9K8P+efRtsvwa+WSU9s1BXUSBQ7UcuFhI
YvIK3PoRrsCwZpzWribFhW/03ZvnN1DXbHen2+GpN5D6+N2U7caSKkZVwSd5KQ73qJttCQm6F23F
1nTyXsDOtciTGK161V51FLXdLLe0dgW7vvzoDsyCFLuLNU3BxhvdaYdFFsxdyE1jiZttdMv6CCl3
5kw3o4lfCe6ZUJ6jQwIZQDiwqcIdVlEXst/IQpSuN0oyfMENYp7UQy4p5N+E8F0ILgXbaiF25jtS
HMkeN+Jmk7liPkZTBa/P3PfD7HCCMWp1h5m8TaBa50561coFc5SzTBzj4b03EX4ZgtlwZMht9uA1
8QcKUShjJUA4/nETPDN2SKh6Fq5TItMvY50+lhWCIoPxv+6bfWumlEvDCIklIWJ6AiGS0+V1MVYW
meeA1xDXhbIaWMGXRz1i1vDIn7PH9xhlXYong8Gz802NW0Cjw9fuGf0lVQmawihhoMmclRnMWQWd
3ughsnnz44SEF9b5qsazCX4aM47zirl+gjg8uSusIck2JuovEXc5ZT9NYus3JEz6hJPQhAuOzZsH
e/xMH+y70UttImNkMErBPuldl5KV1I48WNIxop2YBR7C+E+hn1hnqRGdmjl1Lx+hPz+Q64iNBwv+
djTZs5NjQTmNRvoweAUGUpV8sgx/yclS6kT+OeSlv1NZw/Z4oIqky1s3LTJMiPo/c8kLM2kUj1Oa
tCflJiDDEQ+uHMGMVZHC4jHnsBP1L8Z6t2Ii+cjMHkSY8WJECy0JTh4OQ480IGM6OoN/E03hHEPc
/1TpAXJbz9lW03jC5U0qev+Aj4mVUNXEmy5meEzEZ3AYFBuX5jt280M6tOWG9ccxq25WNwomE5gg
I+zWbELQIZIgiagZCbQ2iuQixBvdyxWZ7s2BZ5OOKMt0GD/ZlXKItJHEA4LNGtr3ZAp+EhB02I+M
W+L0xzQIz730fyfh8arW+h4D+plaMiysNYmmmMYGTJtks9OCc6+wmWXF7igLqwkgYZ8Fjh8mLKRW
23xwHwwNElAQW2NOGIeayNqG2mHhQHh7RfbDsQ6wSrbkvOF8SjjPbbGZJ36PmsmmkmD7qjIY7wp4
P5CN0nVtIYAYhLFoO50MFnZhbNh9b7ycpzMp0VCMFhDhnAmC1zdPGDUJCqp0u1NNipUpItqkmeLn
YpbNRv5wyrHf65ibFMqp70PlcHXN1rcJy37K4i8jqD9GRDxH7lJQOZb5mde+OPSswsB0WGdbxsvO
IQFBEVg4ieZw3KRGTApkTvmYzbN5tJLpCOxw2GQaNUKZhh6ZHIAkYCUyUwJJg0qQkA0J+GFtSe6X
FFXmFtABfFbkDHVcjRge5iMyABYtKWnSbJ4anPHJjseqPwmHOUvl2u4lT2h1ClM+MY3hMyBnHspm
hNSEAmsnmz1Zm+kTbyCmpVOW6PmmnPzJNKW58rOcUA8+DCdgcESWHtbJmjFCzx7sZLb9g7/UXkaR
myu3xKnXLNj5/37IQG+dcB07THhRPiCIYYu0DkpmlRr3N+naXNpoBgAannKCe82CZZitq2TLb0Zi
Xx4DgOR6fm2RPK5BDe5hcHBNOTmWLOW/ovyCq9TaR8n2kN1J+I/uhWONxdex8uMHMyNH6x4sf/IG
Ita+l8HrUFevU+9MD1FnX0v0Rzj7Go0rCmgD6rfi1vUUZ6HClfffT2UvQVMZmID/+6lnYrxQof5X
gETY9q5Dm7aoeGFpL0sArv/UghCnxKuWoP6c0hnxKo7viiLOkq57jMANaKN/m+TyG5lFcCTpYu0Z
xs1AFL0PTP5+wqMCCEbHvZOiGG6QJ8+8wdMV6slwa+ddgIV3KfzHbUpiOx18Gj8iD4ZRiMaCl29w
wz2OyiV/oYn3YdTcRtYgdTW+VK36qeLoJRJmuAPk+d1Z+YmkEVWXL+0re4GdLiqfJdz8a5rmo9d4
q9ZJz0OZ8Oaky9jQTx81U9dgyIh2o6ocC7bLtY1bpCl2RDuroyBysG1ktwW2N5PFMKTrMCQ0GX8e
eN+gPlk1xrAC/wFzWJP9CViDUMHf5+ZzmNmGWsudnAZUZN07QW2Xpuy4zm1zWtdED657dUxzVq2s
Z6naiAPx0kPbcJjTGxUH/PProPJw2nNNsbumTEH5iu+CEzJP32egGJnu8S/CPcIU0m07+MV09/me
+CHIrWn9wXzyU2A58bHTrmaDRfxYwkcdkvTQifIlEb8AHDWLc/yD/tQ8hZU6emN4cBL/MpUekISO
tI9055t9jZ8BoxPTQugXFjsn6SFPC5818OU1qhR3PUT1uxiseM8xui1cfz5hrliU1PSA7bKdCbme
mZ+uCwLbVl0Z4+RGOUeC2S/wb1ibQZZuHaK2wRceKZLRe4cOeL5ukXPLbiPr8ixD71t25jfUCvIM
syUp3tr2ot+FXvPCadNvu20uan8bkOeyahV1eq5nNq4ZPkgi9RI91use01Drtb+El+LMrt3fMAFm
1Ms42UiPbzOWpGtSVfWGAFSEgC3KkOJWF/YDY3ZjnVkAyYzGZSQLfgOyPL2cL/Dj2OqDbwx9StvE
WL9Rgw/FfEfj5o+BdSpjCBZWyNp+LqzsrjXHhxE+Bmu0/p2B3BfFAtqECjBxd469YuvYnBNZ2k+8
VVhnV6aL6wHdWzPQMdiTR95NWKszA9YYRnCzoZ6+t2yNQzunZPOyRbPijDtDkfOkwOEUqcXSNo+t
ndFX3d5qbWLZMrXlW49KUOKMiJrO3MgQNs3ALL2usc4pGwHH7MUzUbTV51wVn5o0GvYQot/Y0YN0
ivtOl+Umgm236+w6uDp5sRnh+h5Se3icRnfZ90bQPsFBWuF4kkV638MI3UtJXrkWnKHSQjiOuvS3
6XJJwlP/7iqqX9EHR2Nw7uXAl6DZJbPSKf9Bwtkmonuimnj2RXA3i4zNf+BPL9imQD8uRByyEtko
Fxs0JPWpIQKa3J1yHzHmq0YFjaK1diWu93vGDeSIWTz6XcCTCy8DzCjcFuqMm++iui/gysVA+9BD
sKi9TjmaSVUNnw3t4Koy2q/wAFGPd4oackPKkDRA+qSJcz8DIxwT6ztC0YRUGKhkaLXkaNgvtvev
LypB4FoAw8F2n+1OkfRdJ/sMlRdWpXt6+Fdp2U+EB2OyQSXJti3md+++BP0Om9fxKfP+mYF9T07a
pYlzC+Nk0e1k5Z4wC6dYJXu12s8NEJfKhSXnCcoQJvt47Z1sTVzAkxj5kjKMn6xiHWCemKeJTWT5
2T0DTWNgzFg3YZ+7SoRHB0jpORrOeTT5xCIne+dMxg89jJ80oo0meIZVm0sR72d4uI33IMh6vOI2
goU0/KYr40W14Yqp+C4fD3Hs4AuxbkM57odcZq9hSidaPccSJX8WPmHVT8bR3ji9jd9sPMDsIK41
Z2gVplF8gg+Mv8BGYmK57cXv4gN0x4gWqP8Bi6B3aF6YdRcmyZXGyOmVtZuquNnML3Ks5HxoI0JT
d350pyc3US9uP6Z3kP4RfFTVQTPdjV0Im2jZOOTViGcwrFE5lH/8Laj2k5LAtpLP1zIuxCtLpnUF
935nvvd497eTjYx11gwJWr3V45KMaaeveIzqQ4e3Jy7o2uz8YWgE3nodH0nbRLYZUMGXUcGkBxfg
nDbvTC589vQJ6bA2a0jcLoCXmAWonIUrKkYIVwdRI8oJ2/4ZGRZCQrTDst67nVb7wZveHQdFSBEj
iTVvzGR+OP7vSFWM90kFrLQMXisaaUxgrt8eMV0/BX9AG+S6sOI/w+vPM88u5g7xLiBHXTr4L5nl
3GFkPyeKOToKu83ydzElql7KJYv8Kwy4Pqs+k9kbCkqKrl3kKWNXIqqSHCmrBkrzBa8FY5IPD94F
tz3VrQZKxD1+C8QMbaE5MymDZsx+hHFaefWt1xz9/MofZ5chyIVnmOS8lKmhMz5Bk1wGs9GpG5iY
ezp7MCRkhYq1Pi/3m+Xu2tLo93qMWcyL7YVQgo4U47w6dm1MAB24bEgFOMZKcmlT0quwP4XiqQpc
RRPWPieifreKnBR7SeplhinFQBlZc8UZjIIGU9mk9kUvPZknTDjITSNPxyxJbNKTEW7awT1bja02
vdF0uHG0PEQR9YrOT4pQ2r0ZrQsT6REwDtCvXbKF37bqO8xWvvWAdxNpuyQauVEVJ9jyA1pA0DoR
UNsRDEA7kQ7V9G1/9PBtOaGyTxFCiE0uAyRQC/Dovx/4BmgEbzGxgoFF6ZKAXLHGClRu8jBakJVq
gYuK/rU8BfhxT445k8wA3oq9Y6Qp5PsCH7Osd44MzkSWlCejyVpCv5Z/TRa6AbHw88pBibNpDSFP
XZpSevZFtzFclIZU8s9scp5GEL+nrM/+/8O0/DSf+bIqz6NqSYTeA5Za0jaI+ZFjtgbPzDQMXVpx
RNywYSi9tQ10E6awzJNvQtwsPPqxxJv+aX+S2yBaFtnAZldjP11ippmdRX9b9DuiPc/O/BROv4gN
6m0Xj8+hH50ssJJVzsSUiMfH2TEeEsYssyqPsch2yGTONqqRBqAtgco4Sn9EYd95UX2HLhvc7Xzp
HGav7lSCbZe3EBzLmLgn+LSoqFBQrIbCIYXmI3Lg7mp/5XXNdx/Ef8Jh9V1yYQhnwe2WBzlHUK0+
lOrekS3xPFscpKkHc4CaNoZdv5JYLNaZ9q+DBATS0PaWwTHHKbjP6Wjh7r07lvXOI43mhq/YSQ9F
lQAtjl548BRTp/gVBuaMfiu8Ic/aK0lgdlMJ/tjQ5khKyiPlSL0bu2jjW2jFAhLlyQKEQUMJS59s
LXnTBAnhu6s/kIqQSuVhoo43CXJwzQfPwO+uyIpim4z2j0cjTfzkWhn3bhiX/EnGI+a2cydwvoyU
jqsQH6Y1+GiqOHAs+AIIN9nbj89ZZjwSjQm7oDSPWUAdhZvi0yrHg1Wx2qDqOqJloZ1BtKatl0Kj
kO8pVxmlvSnuTLwwx65Q4eoLPdMN8y+DQJMuWSrvxxiMfaP2TKTP2mEYZ1TRg4i44PKGF8CUI9MF
K31M5pcu149txTeeqTnyVFHhHmkABfq07C4rYelHqNuj7Mge5sdPCw5NE72uEYvlfi3u0YW+pwmG
nQW5JOma1CHNMj459yLtfZTj2Ghy91BPqEuCcfnDAeWt1JiB4yBoOEib57AKv3k0H/QSYNgEVwRs
7C/JLC4ZejE0e+kq57fxzRt8CeiLuFlH9iazX71jklnWcK9lTiGbNidlBS8jg8rlf87tCa8juD0o
Fnnl4FtZJqVtC5LB2lhyvLh2y0XuoaE6plb5mhXDs+zdX8PWtzn1NoVmF0FHxyPZ0wYAP32cJ/+S
2OQT8Nyjb/Q3aTA8txxx+OzYO1aXaWgU/B7OZzd7FGkHt9z7wQL97ruMBKKBvURLPkODurZF0l2B
62AmR4B9VD/7LXKspDulSwwudIcvq/F+ipFiYHYQ8kdUpC07AWI+L64RvNAHbXodv/pIrLj62rVq
9YFh7iUvZl4DsUymu2OThNHaqRg71PZxWoT3PfK9qlO/fpl9SsCYBb+Wx9l3z6zG8peUy4B/nx57
JLMQnbmKLvHU/IsF1GCHcnwVquKUJBla9nNFlhrkcHcjHNJdia/GFtvOBJaLm/M2ZMU/jXmgzvzr
RHqjw1CgbIifkJhE5ZqD8B64eHipDGsHbxNLTmvO25HU6ZXjdM/41AnTHL5dSSAex0ktMwQLGGMA
pDNXrECU8rpjS3/2eQLzvHqGTcbWSsavzPr2k1Y3ZkdxTHFHidvkKOY1ov2pmZ7DnhRYd4KHbIpr
MiSnzOIwJBbppKFu0OKxtgUh9pS31mvd2N9iytjQSc0CAk17YMC50vHiJvIMczM5brCDkU9SXvDp
EgvP2M7kbaQU8suRZw2ZOkbrn6QDz6J4xbIppd7fxFSCFYqhKKaUdh3cpDEmU/YVK28kmQwPwgld
JurDqXo1CcldpURERC7XMneEO/C3iFAL2NreewILTA2EHqF2d2+G5TXzUB7XDkR5SUZZ3XDVK8ZX
YWZcarM5d4FLUZRMu4TU7LJnuxV6sMKNvtnRi72VOWxEIu72TV7iheVDrczftjH/hpn5hhqRTQrr
ylT9mVnGUeLNauUEhWG4xVn6UOj5MrfGTUzDhSXvqudY3PcUbStEuvHKIeaF9vYFThTWHpDes0CU
EAaYRuQO2MuJ5e/nNH05snusCbKxwabueqjNPHKMFvMNcGUM7MlBusUh/0v50EDkMKR0hL1V9jhw
qXEYoSlDrKbax6FGVDo092z9ac4paxGldAp+iEv0FAc3fwiXqF17v0TDvbmDdfI0r2psmMN2rPuv
IC3elV+nm75+Iub3NDTu1+TwxxA/cmIFx6U7meyuaRmkoh+Qyx+sI+8K5Ip7tj6OPb+AkAuTRzD/
dryxAuF+5+BuN9WlaVEjWGP37JNGXSBzJSyRgAeb1GM+slWzD/sZr1rLg1QF16H6AsrJ+jRAZrUY
AuAFPYRuyYYmShjIBGtOZVSnNccKNwTfgTz8LEwscIzA0a+SGMwAX90ZnEitSF5j3ziq8SuGnxN0
/DfP5ZIv/zty3PjPhbtDBjmPSFl/Talm+c2+OVYjWjH3rnA4mbrWWBMWtWYGw2NvH0yzeXJqllZz
phFUg2E2Cc6zxbkukBr3/nSDk0YMTUnOR5ntayS4skekbjvOuQeFjHtEfoxhcAXuIinWg5tIdX8v
8uSu9pE8FmV/n+aTs5uxVEODv2uD/kkJvlPCBtzY1VcoXZfQYiiI3ei585yflAwqc7IhKXkfHZAR
zILqIzC+S4ehAaFUi4IpQ8zLJQnLEx0q+n18SBxnxoBqGxRc2Bcnnfvv7CvJBzOIUG+n7yA0xNH2
1CuriAcJIm0lgpQwrVj/jpG4jz3Cg8uh3paj9+dOJrmbJri6MVNgefMrUNdwQ1n93gaIyybD/5j6
jPFGiLpU6m7r93deDqKIT/496yDlFL9J9ZlJ+tzZ976amP8xYGTuTcoiH5tTMZVYBeG7AgoXhMIZ
gAVCAGh716NrUIhe2d2gfKeoRf9sknafMgkOIvch1tPVNUCImu20GkjHAgRLCdBWjyWwhXWmmN+l
sSQ8RGCCNM+uaX5kPrdKYg3JkaivvU3lgoXgw+wI8FWJ2jH6FkCkgp5JlNOtrQ5twWgEWz8pDqNl
hX/jpPbgb2tHtp8Lzowj7TWe619jbN+9rnjF62ascst4c3hkyayaHt3GPAPnNp7U0O54OODO6yt5
uybFdPpnRWSGj1r5h0YfRZ1h5SnRpivTfi5AKNTYayyKjjGKIc05cby1KxorhyuNE5dCXwvYVb2L
GiSxGyRF2T8XDe2+a+SmwdtHHuBDVJo7G3I6JiM4pQNQ3rFuH5wedaLQZbCt4uGscsH1qRBCidjl
u5bsMg3Mo3cG7K/+1lmQv2PHHd4PXPUqJaIbpEVv1OKKcGrj6+YZ0QV6cTu4ACI6a0BI6L1RcMwq
JgMoF6/Mhq4+0sfR9sWpS1CPOsiKvey1BeBl91+IKMyHZFiIlwClApP4z2Dm0wb9Ph9j48kpXXIq
TfOtS4HACuMgTeuzx7p8SOPiDgMFID0P0ZLJJmkCdXiXdcG/iMRPzo9NU6P8YcJubKtKP/bO/OpC
PHHxZl3GrKdNLhAkC9xoTfoXxKW4NEs2UtvbV9/xHsmaABjYdB4u61+ISyCYF5dgba8rr7w3JuAg
9H07p1VkudNfc+nfxSh+RsCupwaAWbT4HFr0tywOM5Bncekck3iteorNHsSB7v7EInfue/+UKjPZ
tRG+tMYkS2lsDwzj70FbrGoH31vb6ecFOFqNfAfx13bZGxyV/sxtw4u/GJzBuAy72Unfao7j1N4L
4kf2hnTgpBrpLgEydWhhAHKy2w8kBgeLa9IjXwQnZp0OF0CaMJKIiaZ4ZMYySJRbhQDRKHBmUQDk
iNYZo28au/u23PinhHmyXb4qolgRMrC2j8i6BuVJXGeAgq4JcprVtY7MB1jdD6MEuYOia1pbOQh+
ld+bxgPfX7FBJxLtEhQ3IEQ+0QxEpDdB/jdiNnESvb6ZnXmvH1TMAWH3Kj/IMuGeqKkZ2ZMRH8VZ
IQ1qwnbwP1CW/QR4eFD5P3nSzJ7H8OLjAUIRZupNW6F6c+yA+VQa7aLWOfqRKPZTMP5GAWRekbab
ojGB9cwJ4i756qMiX3GJUO94mkIiONCAPoUZ2VCkLC0hCddBUCCaw4BaITAgYPvbeYqzYy3pm5Ip
I28wKKtzwBDN2HlBTd9UWDeUi87V9i2kW8h7eU1ffY84LM+osotR1BX29vgrz6ZfO+XjpYA4lUY1
sfCkpC7ncpNqp8S1JpqNQRb2qg/bv9xp/CdzYYep7GuQgbXJCF1eITChOx6oHwYkXI7wYs7Q0Fkb
DCwwBXHrJLO/VTgBn6zHpAcRFUZc/1gimh0z5dfUpD8wh9bdG6XIEQw43SFPIn1JIPhTtFjDusGG
QMVfDEgdvPjBQ/zBiGARWUe0xDtv4GvVPvM7NSTmpiuv5ZhfjSF49Jao0/9+mBP3xW5M42D+koew
QI0pkHQZoUtaMuSsQe0t9Eig3bXJKBfQKnStGnSZ90dI7mq2VXsC3Yq1xUuXDTvZe/LeY4N5Kvvq
hQCmfIOFnkvfuy75madU44AiOhVRMMwFqsOACPKovq/R+R8SljBHsRTu7aQ/LbOYXml8j9B0OcP9
4aKz2r8GsQ1bzuVdY9n1YtXTW2bl8pJFz6atLQ6uDmmUVTAMReHWs5dE9sFMwLz6Te7sWhXG25iR
WcSm7Ryit+JK7QeiOyxNoJJZ3WGahH0YwxpXSAqdxJBI31J5Hpzke6xZ2Rq0QxizB3CeSEX22cKU
Ci3e3ErGYjXlc7BD4Tj77d00EhZMFsl5Wn5wqgyob4q+dWxN734cap+jLDp6uu3O//2S33kz4Qoz
QCdUGcAXu4n5HCYYhon6vrHOUDyHqwqqjy6Nd1MSgp1Geg6Av3O36bJLn0zcZAPEw7VhI+mqfM7b
Ki9JimXEAZ8O1FR/8V1I7l7obifB1G6CJxDKlAX+NN3FcAyOgaNb+JrjylZdyaqDbAMcWWc/G75c
xFC0N35LWkL70JqMDT0HpkdjRjTKWbxrUustwo56j1LQYIxS3oahy5mMpy/o0oZN2xdfuCShEz86
DCQ2I/Pegz2PjLkBZbp9q4+YY+d7wpDe9GQ/pC2JWipnrFF5A7o9yRRboJoZg6LaWCVCrzCPbrbv
pIyfdshRPkYP5CV+EH83jCunQVFVm3G29wrjLSgMBlVNQpS8Y6/pM6uWbw1p6JpLC08Fzxh5Gew0
jLErtpk11izApHOoh+ihGrv63NTM2bRKt4URb3KrZ6lUVbfODCS+b4SIyE43NYKldYj1ktjXV7sa
sM2VzMlSQF5cHyRiD70LozHvPipHEAXgMrfRTfmBxNGmiNs71cTaiPp2jAtvH2vxgL7X+nGs4qlh
nuZXRXWMZLgtA9o+wPC7uE5c4LYWsbZFk2lMDPzSPB3EhPrRi9Ac5zrETF3ievL/x9557VjOZNn5
VQZ9LbYYDDJICmpdHG/SnzSVeUNkOXrv+fT6WD0CKo1OQnMtTE8Bjb/+5qEL7th7rW8VeYT/r3hS
VZ+yo4jozaXPZmV/D4HT79sx2wtjGi8lQTNmDt5uFBJrlVdu4GMXi1yFV36t51u38diJ08zWWRe+
8cUY+bACKNJrbfxmk8UQAiAVMN2qkn+tKvWTUYpLVdg/ilJrHrMSEQP6h2tUNmy2zWWZqYqcrbzZ
FUllXuKcZvunleUjut7kGAwYsWNrKtYWeDEkPCRw1eztqcJ522XTztnk+l46mb2SsJqWemqsSDXi
fVDBA1smhp2Bvh19T+6SBkTYNNEVv6lx3q8IS3SuNUl3qRTRCky8iZM9PDpV/901+/YmIDZpQXxA
pRGHDZH4R035waccW30U2PS++vhIUBvtmGBEYsk2uND6UyyQcLB9wSXlDpe9R35EzNSkiwxzEw4+
8bzBLz56+lPtnUTLO0v4WL3JXIYqtpHXbO/wTLip5oO0gJ9Q6T+QMlW3bISwYo3usV4aSI8PJvPN
y8bJNuWUlw+T2z4CvCxPFhQIbKvhtDKMo2Cj+kCcMd9Mkqx2aLH1Li1vtDqiSUOSoy6yfu9rGhHD
ISqo1vN2Nfi2Wpo1kTTxsLErZAdE8D2EIBLIz0JrC8j7CvBx5dO2zx0DWjthlU6eobgYL8oE1X3P
nBAfaeBt+tWsAd2MFbFWE+FcCcRRSts/OnSre04rbAITfExXYxzn12RtASvEp4TDSkN8vGEY6K+7
oDUuW8JZdoKsPa1KYMZXdfNihTTEXCvcipYWRj2HyXHhIjwmtEgmH46stez0uqWf0bNdxc40WeK2
IFmO7Zd4qZ1tYjTubVxHV21nzLeB5gNclas6HBx8GfR6yJPoqe6mexhYUCX46GE92WsZKb1DgDUx
uRNjQ4Dx/EdNYO2CBMdsa0f3wsiBi7EYaTZITL7tNtPCbWYGKa4vsOlD/ye4Kpy7gLQEzAoE2SDA
FNGvFhEO6W7YGpPNhr2lYxSX8icY8WEhU2b0LnqxqnTUyrWA1Sa1fWcMdLfQOR/DEXRA5olxbUDh
dSDa7kH+PxI1eVFH1AuaXcylaCUWuRFfahAmga8iyQDcIZZpg6Ena2tj7zfFwUg6e2n3kYYQciHN
kkd+HL0N+SDD1UQ8FS65Ai6ExWagHGDGFeJaEHnXa3w7ctV6N3As4p10Ghg3IOwU7ZKVqylzwVe7
XzMntpaORnZxWObhthkzRY919inqGFngaSCmj55dOHbrDB3AwkiJZge6QXoUY+At6WDLwTbzQzoj
2sJOHEsLmkyPd1/rpojtHRqSrvBw1kztc98l4gSAgNTntD95eNlXqDdoivHNJnKmAJ1OnwzL9kwV
wFKMu4xUF+acFJBxtxaSBHMJCXhrmmQPuPVz2Ac1ZrL4d1aBtTChOhENAcaOYf8G8p+OPGZi5UV2
DEr7otbMfd2Pv/HuuEuynxg+C3VoTFbosLS2pka3V0Q1rSP6QKie1b6ORxN7icp2bjORksD4s0dP
tLXhMaw8I9j3eIlXjqs/EpQpd6M/tLdtXYC3BLe6t3sq1CbO6fMBo99YgfZT+VWwbuNqwNTTOQC6
ZzNg4K0nP/7NBoZvg6Wsix6s+RLY32n0Uus5bU6eNWe2y5hGg1f8UgxEd5XK5DVpXT9s3DxIDZHr
Tj0sotbRftrMllaeR+EZeymz1yY8lC2yfZOi5kj/vztMjfUaSDvisUanrg3d3ImqUdszilL5XqaZ
tWkGz1jVTXhPv4B1ySHQrh2I5SbgATUGF60lrOXGcvOfRJ6++GOw6XwXmhGyF30sgn1XNre8oQjw
4YiVz7WmBMGQRLFErZhDderqoM1/mP5Ej//Pf6/KGOwdUUmnenKcNb4TSihiv/784dsNM1BLR11s
jOUVTaTguterneim7uBQXhyaJr2gFmCx8/hf0QiYHC+mnEWXqHuPcRDb+bHxCRowCrUBJn1BuzaW
dGuQT+jr0aYMTkMS6B0rekG2gBAfnw4haXvm/ekyK9bkw4SAYmkLSfNWDrOuNQ93KmU+rg+xeaAO
PFYZlZExJT8nB/vINJRPXYXij5aJz90lgTBwfuWo2btMII6dUMlKMnWkFwSkaR3ISVTLSLOqy96f
zTjukK0wLSc4wbPXXPOiW1MvL+kFX2DumJ/UlMwrYJTHoKXJ1tWEDQdgV/tQ1LQ4XPMxJpw2gYAk
IgTrllgyOaLPUFT8gC55LNyAcEnAQIZDJkwZQPAy2mBHz6DfouNd0YBkNjE6v0ASHWKGFUZuyqPv
0MB3SGKvW1qVITL25VRFDJAT+7mzW8xlevq7KrxfmF+bpZcxh6OWe2iyyuZNLIgC4Ou0Lg0C1nTw
ppUF9qMGGpFHDOxivztUKE0W1KKMy4OYIiyY3MsOGibDOo0lo7m0EYqv+1ifDo2hjctYh6oCMWAz
6g0jcGN61DQBl2tAkVimMz64g7k2GW6yqCg/sA+0iKFuG4nkk7RlZnd5y7hNopnhi9mNAaGFgo/o
1KNYqYoHIj21g1MjgTbbQ4gKhRlm+HMcfyaxjxfHBTuVxeGqSlJrg4aGVBaYsVmfbbO5BNZMZAVN
TdqopXxUDk9t37rH8Q5Din7jVcK5KSNyHNIqwNhrron/mY5RZR5Qmof3oNwUjkyYNX2ugvshYB9Q
j/UVLjRjoQ8XcZe5O7/y8/vYrpBhWR1y88BipM+6diplGJxCE7H1aGAFiXy18As7uFZ5tw7rwdnC
Hwyx969ZQF5KnUSJRF7nqFOXTIPmSPGj3svxNFC8BXg6Qfbm3T0SyJXq6/CiNLK1a+YVshKxKqYI
m2CAlcmVEPlM1mBUt3y5zXDHeJRvlzuOKLXaANBsctBRfed9JWCaV798lspVbAbNckDoOQ2Qp+iz
i410aMQ2CDgwiYXbwRl0XP0wVKXmF7sGpdqiS8N07VokCzZd9Gj4AXAx3XY2Y1nbjwDnSAU1X+kN
VFhe0UZ0+pr9pQ0lg45AUxRP1u+wDWMGSpTkTUlwB/t//YArsi/d6btpOMMPcrInxnn4Eh36hRvI
7fkavgHlMsmeJV3iDViocSNA8S+gUQMpc3ZxMHooBtSyybTpIo+iJ5RwTNRRnLK9oAiRhXelYks/
RmPwwxz917KNkkuHht0q7gt81zTZK9aDOr13A9+8w2ajHQOF9H7Q/fh+rMk+M0ZcSzFfrjqR9oPh
EAIz5OGGqLFvtfJ58YqiWk0msc2N0d+pRu4yncC9Vkj2TVUm773CZ2ZmAl2Zlf8AwMk9zelaoKKE
BBNvWXCjq4qWB1MKbzUFFguO4oPfGRQhPhfJtJ6kbz4qMVi7YQxvyqC4V60bP/nkAuwIOpi12JiT
dejXLLQM+c36BK72boBLUqGW246mcpdSttRubkr8Sned9pHaJyqoiD52tCvgkPABQDaY+W/J7oB9
DFso04S+FJLgsawSNr3mH8uutDFFxOODmbXDtReCGQiM9FqKcg48Z1AC4MZepe5A3ETqot7rLwtN
O7D6ZstqggmE+n24zNiOEM0coE8Z6Dv77c++GKZdNAQ2pmDbWCG7HRDultYGugjxkXEnv8GqPESd
e9ubiX3Z6Qzo0ij+prvfvYpcyUEy3nHbolsXkr1yZVoQJgjxPorxGZW8Qc8KDhrsaX6Btff6KD/F
KU8hbAWhkLKb5CoQjEMbL84pTMRIUl2TRNc40lpQeuzbEVMg3ImPyQ5eSnfV+WLJhoSvi15c6h32
KNuGcmMUvfguI/2WYn56qAdvRnQEa6ME1x667vgtUPVd3jLQF21jIX8FwKH1un9kEpxvKlvvHxzP
Av2olevWyKa1wyibOU/3U/IRRbk1XNc+sXLCTaq7aNwC15jzlVC6j1Jyu2CuHTzRqbVXVQavXCNv
Uo/QD8yv06UfAZrSioc4CnvCi5D/yTQRj31Vg1UySGDBdjfuIAXQjq4BHvtE9FxHPgYx2gD5awRR
KkXn+cvrh5ecxugjSVor36V3PIghu84bs9uOna+OZj6lh87w7R0p592FdC4SiqNDnxruKpr68QXn
ykGAm35okBQvnKK3jrW01dayc+wTbV9urFLJbRsYJvvherhHKxAuB0brx4wMQsp+ignNRGeiRTaz
5N5Q+0KdepWWK2Rv4baoGiptrQX41NuXNZzoG2R7ks9H292TPgR2ku/Rsx3Xz+WUPNq69B9Ks3iu
qbZPIsBXOL9vBuRhTOB++wrzndfWfK2GnOkEX42Dp8zh5LnaNywOwf3/RwSfRQQbgHT/+//6nz+G
/+H/ylevzet//BsffPWa/vrXPxa/knD6BQU4a+AzzEzg+e//mwmsOfY/TVeXjnKVwS5Azczdf0OB
8WT+0zAsdALIm5mm2PyTLK+a4F//EA7/Ev+aawDOcUELwBimBfbnH1n/dMDLwgkWUIOJ9FL/+D8/
7CZPRla5+t1//4+sTW9yeJj1v/4xA3///bfmn4nY23Vdh8OA5HcxWdrAh4sfr3dh5vOXxX9DTe6z
vug1z2LAstOvVdEe/HLa/HU9/vOwfx8GvPHHwwilu0xXLcsRnM7fhxmn0nVpZ9XbVtOObUKGkBls
MpESsE2sY7UkAxzJ/v78QY1Pj2rpHBH9KZfz3VFjTo2O4FRvbSZvSImjdVC339x6OFrs/IiSOSBa
+dPuP7Di+4Xcuo515XfBDXeAYWY5AqZtmd9p10ZqvIKpWcFke2lb7dob9buu+CFE/OQ2Pqrxck9h
TpprfWhq7fH8ici32Ob/vEuO6QhLcqeEPf/zv+6S6KVnDC4mdGhrvwwbVbvLCTX0YBvqxbTxFpIq
dKEc/siJnyP54VbEgIACF+Mt5ouinmVN6h5wwV05nkq6XwWhaZF5nGBrmjQqOtgVxYhS2ro1ojsJ
lIPLYFS0QJoJoLrKtwrPxqJxrdUXJzffhfePoAuU2rZ0pSvHApr998kFppVPsYJ+SNj7VQMk3iO7
EFkLUUT3RSJvnTz6GTs2YAJSApOECra/7PjWdAo+i1nsse3xYXLXBP7ujKTdOMCPebQuKAEup6KA
UHcQiugOxfAiscrnEPmxQ/xhP1pXlA/X4FOf9T67On9avIafnJacXyrefltX4u1pIfiTdmJzzwym
0SN5gwsGAUy7FFtDvipXmlWsDcvApoAAwKbaMlJ508hD5BHwAWB82cC7W4IHWJ//YZ89S67STV3Z
prINNb80fz1LOsBTgqaKepswM8mUB3tbez5/iHnR+PuOWroudGN+65QEMWG+P8QYuTlpzfU2ZPSu
O+SM1jujuK9LAiqScRPrYnH+gPL9MvbniNIwpc6b7sAyeHtSqhHpGGVBvWXcv06N+2nSn20rPlVp
dMfOcSNG/dkXt21jMAGhqoxuydk+yknutTx5QF1wokrb5Wydcz+9c7r8ugmTGwRVSzsnJ8OL7tzU
2rs5sCVza5WUChieXN89QjZ5jBsrWpgUxp3VfoPw9OP8yQnn/aM0n51gxeGToCuT/3t7dhaJMkkS
axWqeRrRVAcIP43pZZTmUyaYFpCCcgGsAwW+0yTr3sSSSlm2CebZcgNboU9P2nDMQ13eBCbMChFB
L6DZsAymcj/qU0C6mPnioXW+iID0wVWqEgCjfgQTd3aWYjTNBL2jZg5aRkn6s5kpKoL3MSOdhoij
9s4ZnGckE9BLK89ZV1V2RcP0Ikgqnmf3PnCtfiWQDS+awL8a7OaIkgdhJ93GSTgvHc2FxMt3zJtT
Mh7KTSAddHazfSNkhzzZeCXIs0/rV7ZAFpoMe/agjPPAMFvojoIRTS6DmDUz6UVP3H0T/kYeBV0l
WbYe1qYuVS+xphjkZTU91BF+X9S9YsmYhS53vQ3iIrE7XFJyVtjjnN8QnvSia1scbIimjJWV1w6+
m+HG6WGr1KH9w+qcle5BVzPww9IZg2EzrQVPDmZ2Uoci/klQwznBRvAzaqNvTXgB8ZT5H0Jlk8El
w7DHIdJe8si9xMR7yFwGHmQsIv8fioeeklz1P4dhAQLnBA9zU+OPLGXy0FqttY7s9Dq+UUEOnY6Y
mkVkowGNC7oqemwVC4lWIkq3QjuZJQxcUx94GOL+shxQTonOl0sjbI/pXOCbHXnQI5MV2K23XpI9
Mh9fwVpxlswe6Rpez5GrK1MDd4InLcGd12yjqECO6LrL3mZiVgASi8HVbbriIdOe3IggaYMHTFXt
pWaQyR652dxCnxYYk777/lDPaUs8aIuytXbEYm7SPH8dOvcHO7JLwCZ712vXwog3gyGuA5Jf0f2t
Zfgk1XA35bO+FxLicn68xmqOroFSJTRxef6lc+fl+f0aZpkULCbiKEWd9Pady9PWgWxXV9sEfQ2K
sOxX3KuDBI2xyHHJ5Il54xd3xUCXqLR0VPZw1BPcN44HD9W2CxoNkOwzoyYN0URvmH8TNr7mKWCu
AsYvi7LLNGGBJ44FIry1Aop8gnl642k+4hXTea5r8seaNrrwqc8WRBvhYEieh6jdWCkpkJPO6MTv
uC/Y2o9ZYzz0LfnmMLVeURnCt675rCAxKBYDOH68bjs7jJ4zrdkwzvthaPgqsry/tP34Vxv1qJEL
ZwnNkSBtrumYTCcRTrswDn+7k3U99gNRcuxa71qldgXEvti7FsOO37rTXPcqVt1l1XvPVuriVQs2
SKwwLVRwYosKEAmArR8T2twYqDr0zrvWMoYlAcwPqNU1gaUyMbY9n2nEHc6yUFzOtGofzt/QOXvj
4w21LUkQC+upIfW3N3T09cGiyVxt2UY9pf14FzNJKJ2jmDlQUawhaOynndY6h5prbQCfZ89MhzNB
JWuRqx7CqHOsXdkmv87/sj9H/vCouWhddDSHuinfFUC9ALZB7Q8Z3GnuKwfyUqWr5d5qY7my4Y3j
e/M2FrVAh6BqmMQsstyHdAoTwgzmLg6KoinCupZcMvkgTC29dmP1zZM1+qU8ZgbvYOf0E5x08CxM
FwpCrBQLZ3zQI+w9SY237vw5ic8+yMqQ4HXJFbP5JL+92jreSkHHr2JwBncmKEgPixysxH1c0bdI
ttpECLrPAIUiaZHMu2qVxy+a+630PKhIZPOM9IHO/6hPngDT0HXpItkWsPDf/SYYWFaT6B7c3My+
sVps8Ci/Tz6bHxjPN6FX/Dx/PDH/D767scrQpWULQ3eE+yFtxS21tHEnBMF6/oOmOUYCaR8YzWPE
UjQ/4gevEJdmjJhSZtvzB//kZDm2res2QNP5wXp7AzTwyMkQMuxrtXHXqO5B4x64KoLDQ+6YQcPr
v3DLlWFwx23dEkgQ39VgVs9+t4xLbrld/KrxHOt1cFNFeOYZo9GfhS002FcUDMmCbtrVlGxrOa34
oP9qBP9CGn9RN316BaQ576Ntwzbev1aqdDobMR1VU33QM/TIVIYZ493avUIisDl/uYXx2b02TQco
gWvy4L87e7dNVON5WbUtLP05Jl056vMLyUoyMYybaHfaInlihPTkpMF3FOW7wvec5fkfIeeb+uGB
sy2qemUBUbHmt/Kv2l6IssLYCZ03rpCO+wN2+q7tfsbBju6igGaLQiNOjH2pzFNkJ7u2jh7tKHvN
NAKXHaO0F12EslAf2MmO+r4QhbsqO3FCsPBkCowisI0OZof3wCejvhov1YSvgtSOGxmO9nbwE5x4
koUyAYYkNT4rDrf9/El+trQowzVopViG/XFXr1qtcDIYC1swACc74EM2ZIIph8LPeNHPWRY58tOF
WdBU19sbaoN7xdTBQL3QBBPp2mX2xU+aa4EPl514J9OwGBw4an42/rrsUFeQICNZZvcR3TUuxEG3
vik9Yx/F+TNyJRxa/EiFFOf8pZifqffHlWDO2PSwxKr37/ioNJ/AKavcQqE5wB14KqPui0N8spVT
kpWLd0i5hni/W/RV1CZ0l8utDjjYyZFQm00HYTywm1WtMhL3eJ2TVO6/OLPPls6/jmu/W6txP2YD
H7Zy62fxKxwYtAZO/kTEBFQBjI0dwdXQPxjaK3EdYquulIVURBAsaoXsnA1m/3nfrlGPX3cSNEKO
Bh2PRVKtLSfepIVsFmmr3Vb0pGBylytIexFe6mRPdtBLbUc/Qh8/MJZH4HfeNTbxR6Oh9CuWTj7e
gkEkGwhtHl7FXe7l8F6D5Pn8FfjkA6oAHlB6KjF35961D8YaNEvWtbzKGu9ognZJlldAtG/PH+az
R/fvw7x7dOO2xf7ZduWW1sxdOhNB8hBU+mMLbiQc4DuMCCL6lrym88f97Ln6+7jy7SuTJ5UbUu7y
ynTdTUbjafDWHZIWu4j2Xjb7sqsvLuin68af779t0R4Tf77Wf72lva2TTZjAEMtzhvNWPScm3ZMh
iDZvK45gK9ntZtd11V36Kv+GKGgbxwUatxhTo+XfnT9/45P9hVIUIrptmZbkP28vQD+EIYYPHnAy
MJdt5xMbjx9L62HGsfFqnXHbpt6R4L8liKSyXFT2hIEToz8siAHHCytbE7P9babsVxFVBHoyu+f1
L+r64fxP/WyV+fuXvvuy5U04GIGvY89zuiXt4jVc+4vzh/jQqaUi5xAuF4LPpyX0+TH9694QvWMM
U0GkQYdjPStIWGqIahNxeZU02a3S1F1TeTs78o6yl78Ci23N2FeQEtlhOJdlROpSOayI8YBOqLDb
EZCCTOpkVdNprGdjf2BeTaX5lJYoIkd277xIpR4dK/Pm/Jl8aPv9ORObZVcXMDN4f9+eSTSMdDEG
kjvTQryw4DxZWgFFds70xOY5lbtWC35ktbeGgsToaHwZ3apEtkxjp7T1C4lgPaiNL67vh1JI6q6r
bJtpAWMDmpFvf5Qq9ULqasy2rXxugRFFT8Fj0Npsb+wvvhcflq13R5p/yV83kk2no3fagKOAMWnY
o05uUXiXX6we8+998+Gbj8K+nDrepqJ//1WqQUB4GeNHwMC3YHyWelSuZfkYkHZz/nZ+fiDTwijB
Hx+2Zr45ovyycZEkWDELwuJd9IIjaCkzvT9/pI+3iJYpqiLJlMgxUHi9u3ARjvUYos7W0+zN3Oqu
adk3j13vrSpck+cP9mHVR1PP5MkkVFL+2Xe+PVhnFIFgC/Lvgznl+NglxTYQwRXZ0dtUXhj1cZav
nD/ox0eDg1KNK12ncKM8fXvQeHITLNhTts3jaa3bTzTBrlK0uOeP8rEQn8/NYhlROHuU8aEQF+B1
7JRbBo/HArOUp2uPvm74ol+ExQJz/IBmMR7nAWt9OH/sT8/QAmXAM6nzbBpvz7DkU235Ja9Zo827
7mKbaEyk+2H9XziM4iDMtBilmfO39a93rDdzjWD0NiOEumNAABICooNG0/L8YT69kgj2mZuZQqcx
8W7hj2PS6MCOQVk2EJLM4CG0ycN0l1fEZWx1eKpTAdPut/4Es+L8sT+5koJOCEuVzvjEed/Pj4wc
YXY0kncw0rHHlcadpl+YfbEuGh/KTClId7Zs0+LbY3/YoeuTqdVh7KTb0k91QE8Aw7oiWuEOvNb0
SK5lW16izyt2WpUSSGxRy5thjeKjMIelERmnXtJoB+T5I5RNSr7QtXSbJ5AYOLfM6Xj+onxcjPix
rHuubbOE84F5e9/9rEvCxjXTbRsZd+ataYG16K0bwwu/mF19+OJzVZROkSxtYgbYWLw9kMDmLRNb
pnR6ye5wLE441KzT+bP5ZA3CQi/5f9NhcGO8e4qRFXUkykzp1nBH3tKnsbTWXfqS6i6MbjBuZrHO
zOz7+YN+KDslAbx/HfTdmekjQbYM67jfPXMoGqPS6neOgVxO95duiXwvr5/PH/KThd0SjAAZ8qOX
ZsT59mIS76gbneo4ZFEtmcLD05q2AKyZBDgIY+qv1r8PhSWnaFBPKsXQiJLq3VMyunXQV3qabvsp
XdQCgi+FJdEH7JvKmXK2tBl7juOuHW36t9UXh//sbP8++rslsFVkio2AxbdMe5YFRDbR4SsJ2jnj
awEZ+4t14t+j7zelAB0uCgDijFEg6Zz028ubh9TYMVacrVlQBfapuiY8HWdET4iMVtvXVTpeOHZu
oAOabjRZsLmph4Uj6LI7Tv87qkCnVyD9LUxKhlkVYP+6bg7fmpYpifOdTm+/Q+EamMw5BEQCMITF
o18rnF0RkLmuwt3m5S9aW5+yCPRxjzgNdIO+Dw19hR09XwzNoC9cCDmzDtEuwlecuj8idJPS8Hao
xxeyQTUsXlA5E92T85cLm9UmY+cVIY3K/WSdkMADWDxZdNB/S9TUeYVJOwceFvjWXnUT07GouFIR
s7y4Al48kQiC+C3VnGOE97djf7uqtTzezEZAW2THLMSa03vubCHqNlqbPnttsy3ajOoQUGZs9ai/
FFcSRW6PWUW/mQaEZIqxY4eouut32JpPBTyVkay3JjQDiKosgQURwjOyxzMupOZsK5tLmhPTBvbA
WCZF/du34IzmORy/8mcdY8eKrow2vgJ7+N0WxUYPOu5Vu0u04C7roYDgnDMWYfstnVQHh4YTDCkj
Fu2I/2Xqkp6L1e7ZYC39nhNOSBlcdL1Dgm7vka8EbqMq3b2alYCy7VAG3PVJ/tub5DW73VVZGd9t
S/NXY9ltyDSxHsDyEH/wiG3QWKR2+QzRltuJlqzz4itNt49kkxZLG4j1uh/IJ5UgtGofeGHpXKXI
JmpP+w5u/PvQE2PjATkYweOtSC97jjn5uCI7pvavDBwXYR1fSeT+DG2XkfEtKe2cEY+JRDfunske
cpehyuG384kNfoqZ9uwE0ZXQnO6Lwkx8WO91gsFZNma5kcvy9+6lHVyvBDQriy1MqgV8m/UYafSx
0oXL117U0Y2edpcST5PvntDF37w2cYoEhVfoi6Xykx/CiNuCVc8ngQ//XBb8VdlAVE5riyTdrdtb
j3R2FQSN8Zpq66arGIKZtfUdrdKDqnHYfPONdlcX3cbCqjlajKdReuNjaG/HYkDza/+olQ6gOKmN
FWrWx94rIaiW0w3IJGuJADxwjU0tXYY/wtqXhTH7dOtn2+RlNAPAq5b9PWCMtKBrCiQw8pYTqv+w
EE8pYlG3/4l+/hH9JMJmfyPj7lXU1cmOLSL8cBTqwCsaZ/x9MmztWwqTM24ROfa1BdArylcrXKm8
FyT+LTApFUstdg5d++Db5p5guwIA7oRevOzQhCJ5sBhZ84NARqwwyj912PstkoHCUWGODcsvPswf
6775caCPz95KUHvp7+o+L8qkm2Lf2OYQtAg5tY+swUdcb0VlHdG7HkT3nOfYrFs8dgNA4+Hb+efg
s8EJayD59YqW6jyuefscsHkYtAj499bordvAiV7AkV0VjXkvoHMEmbdhp3Qnw+InloIvql7zwxeM
szfYF8m5IDSBmLw9tlkFwH6YyG/zqUTpGzOdYYaJw7zTbyDVPfuy+I1Sc1EZ9e8wNMjycI8gK1Gr
v45EURASsDSfDaKRt6oD1wFBu0OmBBQiN/27sVO/oxkpMVjVHeFayPdlvvFq8ZAY5YUY0Z9aSfvb
0YqTPiX4jJW88/QOg0yNDyWL8PlDKKxKJvcCjwGv8zYkHd0zvHXTFeO2jMxLqY3pxorQ2M1D9y/u
zGdXh50HjUndRTX1foszOmk8uq5fED+QXoxF9LPSUdFLCw1Cnb+osuJhL0/sb+/9cfo2+QrUMLr/
AIF+cQwH7J1hEnxPuGj/r4UHt81iUyupjSmN/4x//1o6zL6UdtPa+TY1gBckFOpFexX1AVr56z82
mvMX4sMGhcMpfe7vuFwNquW3T4msi6Lt8yHfar6znwQsvFJtbFd+UYn/EUa+K28cChv2sY4plPF+
tNAELqYA0m63ukTv3IbHXMToo6NTHGsH+MsPxP9ctpLEyxhGUFoR+WpgUvuqgfTpG6nm9hyrDanC
Hxp0ZA26csBwXFQCyF7obKqhugnNg1WnNwRl3Izojruq4eMZdV9oMf4vB0caOE98FH2stxc7hoqN
7mQOISL4bhH4w9FQOaSCdN0JcZ2bNb6S5HempScTNv35G/1hm8KNRhrLTmgW8H7oALUjwqSB0Jlt
YinE3C2BoGTQIXg5FnZ+1Ez7JEt1igL95fxxPz1pBLkKB6SwaRK/e8KsHnmPZooCC0m0FKYOqAuo
MG4DBZnTRLa+KEqxtkbYXFUcP50/uvzktOcxJoJgxkqGbb4rCawEv5JL1grtaYwEcdI81iUBfEEd
AEYBXmcWcD20iBiM2Nvi4TFWRWLtoyKFCarVzw2TSJxuzlEviOR0KrBLDXtioVvfKzpAk9bklwY7
Z79hJdPblqZn75ItWO0Ibr2mEfw6kGYJTtVoNg7aldD87o8g/OHNLuADjLOzucsoC0RjEzCNa/f8
+X/WxnUZ5DnkPJumRLT89pFrCEYN4qrItzJMv2NyBE5DRk9ZPSCpwfnUoGIrwyvdHF8KB47WoNRd
oXsXQYVoTV4ZFZkvdUqMxvmf9YlUZN5BsmN2lVIubea3PyuZQwuqyeJNSG0q3lpetQPFjkd5PtZM
eH1hfi97IoCFReKFQUUCjLBjCz/V63T0fk8EWVrkgXc9Ur3xPuCvTwMYWVNslAPFHOeHvdRjZ2vU
/fOkm8kBasSzUMxAhsdyBAtuJq27On9Wn0xm5jpDSkUnRro8y2/PCnGyX9qtmTG2hhhqtdoyzHP4
T3ik4grnedxHT4pA0EXHNRcJ44Gg42lCRfvUJPIxNDFnMS354mJ/8gaygab+cbnaCJTfr3l5q8oG
KA1dcwaICU5FEfIpo5+0bALBw6/v/RwFJJR8q/tqPvaxCJMsPLptzk0+nLTv2yOI1AMLtnq+dWDS
FihHxnEt9ENP3LiANjTNzuTSukgt+dDMEw+n/0It87FV8vYHvGuVlExTg1RP8m0V43cU2qJgF19D
lCjwJKnA2seEAp1/ED58VN+e83uJFlyRJLDLmNLL7WDgEw+asdTn9RclnviwuM3HEaZhs9NgeVPv
ClxfT1Ur8cJuIarvnRljPERcVr09WNpAdplaOd7w5PTWfdSMj9iBX5vO3JmOvYrKrUtPd0ryBysJ
l5l215np8/mrID698gYcSlp9BqXouwoUU09L+m/ENz/BcaqpixqEY1NRcwUpZjptDcd13bnuzQQI
XEQ7loJVBdOZmLQjVtmNWcMTrTdu/f2LH/bp/eHrbzBJojj+o8L+q8YqoCQjI/VzWlnaIWvlbdHg
OAeVDhdkb8piUfxv5s5rOW5s27JfhGp4E3GjHzKBtPROol4QFEXCAxvY8F/fAyojKYtF9qnzcl90
DktUIhO5sc1ac45JEEppgV1N7uq23nsyfazk9Whn9w2t3g/ezd8Oi8u3+NO7OblNKVToOEaIso1g
T1geWzCwGCgDAvJSKyKjDdu4p1JwhR/jQOzlJgZlXCdiW39Qln1zNJmag9adpgYivl9nr6h0xnnI
vBJ19td40ledNHY4WKvoItfgPijI9VByvv/hl8/2y7Zw+ew/XdP49ZqtVhawOwlAxHm37l19ZZOn
NVg6kO/uv7zUycNCDGhN7YrGlFShUeKBx3VHVe9G/1DZs5ia3vhUVEtZ3ejt2cuD8dP4MgiWqG3U
vdt5ZPUa3dZPm/HQAB6P6ycj0S7x7Z2HrEE4KNP4TCnq56SejpkChyC0qXoVjyoRkKNjbYz5kW3d
2kmjO6WfjrKF6PX+V6D/7Si0fAeYHOjgu7rnuCdrcdFw2MdNQTDnjPNVF9txdvbQZTZCqsdlEhnA
5PW2eoyVrdM7eyKagynn4EZ+BFDf749tHodXadl/inDw80xBOCHIgqc+H4DwWkpKaES4NCFuRdd9
sOq+Ocv89PZPhq0zZH2nFwwh20IURR9dru1MO/Z9iUU4CyJgF+/fsDefE2Zc07As5q9TfWA6oS/K
05D+36QcFqOVcM2LBmKeMIwzrE+AJ5HoAGB8/7La3wvifE/o4VBC0cNyT0eVRISOWJ0PmkycFGyb
6O/ZJ4PlbA7VJXDNz5eSi/WZzv066eL9+5d/Y85EPGWqjs4ijpjnZCNpqpjG22UyJ2hh72r9Osqw
JUE5fv8yb3ybfDwVkwA1G4NGw6+PTpwmaikrHp1edgdMACBJN5kDn5iD8ETclqV95Ln5+65tqTzR
1GChWs6mzvJ9//S0miQtpa3DJYF3b7xxWIWhi9wQmmRUbyELrgUZoCStXwGNXw39cJNU7pmTjUHT
f52NKXj/Bry1Yfr57Zyqe6uiCcuk5UZzODiKmgJfTbE/I/olFPtOB9/jLcdo1fF7T8XSu/WE3L3/
Ht7+Ev66I6czglRgkhZL4Dqh4pdGeBmnjy4EOG2Ea6FT5h7bDxrOSyHg73MmTR6XUwEHFfqDJ6sg
PTSnVFIOatjpK5BH2GrK6nJU0JO0Vse+EbEuliFtaxQgCjX+6B04UayPorZ2kVnfKQbhUk2yGab+
kyYsSFySzoPQjCPWSeKZBSpdRbPzlQYY2dYv29q91OeQ3NUQRegsB+SeiKiKCW1gZ+x7J75XAOz1
o3UOhBn+jGptKs+T60V83063ZeYEqgFaojL0g2Y1lyik7+N4ZLvj+rmRXohOBztgHhMjvK6KO4pu
zIUCSkRN5HPUgUgIM3dVwlqhFkEHoWHqb5I7s8D/Eov4ojDVp0LXibGv4i3CDorCkbG3R/WrSAnO
40g9VQ1S7M7dq0JeVJ3+QCajAXTNvZ0wngRCLc+GAa7w4BjGNhphm5bTeSbj83loxTGO8lXX5TFg
hupbMxD8FsW3hQFdBL40aVedrZ7n8/hCELqefjEUC5xCfU3ISrOe6hf4T96GeYZMgaTZxkr+7FrJ
cqwg38bEvtUAPkUW30ZUDQO4w09ONgQ4xREswMQgK9e4ErEJoCCHrz5qOrAXAxBV7R6spt1bUlMu
C6X6lITjTOIoVUCJaNMeAQRBgoB6CwEMQOpgfkVAcWtoUb6rjfRxHOFN9NQ6JQceojzlK3F1LeRC
hbhTjd5dn9PxDvnLNUYqD3QREF+zDsbOe2k767XubhzFBWu0VM7HFsZoN1aQb8ygr2yMVVUCwjsc
d908kqFof221B2L2wMdm+TYksxLFm3eRhOgPk7mHyjTUhBAimGcMfAWlgK36NVTG8Vwa6levsO9T
tsTlZB46pXoRxAxD/njKw/qrstOm/grigg9p9ouTJI/xcBfToYHOwuUi6Nkrh9jRKXMOkDj2IAAZ
K1zWlPyRjvIuta27pOIHFU89kUW3iRJeWElh+kL0j5qgRdIlzQThGPfOlFkHVVGxMCG9Azu0UuD6
bbwQib1hEC/Wmhk6PrIKpww9G0RKOngm27QFr+VHZnwz1eZtFpLUQf/ZjUgpaj1tPw7w6gpwBSSZ
0CdT7ZVVtVdZkxEMycsXGuOlLpAZq71GPTV5DC3tTJUgMOtG+l6W4/OR9ClbnhZw4FqMw0V142ex
+NX6HOJibV7aBXrHaJ2UQ+Pz85LysnxtmXHbAdJc901geMiWEWqidVXKT7aSQtbMhoe27K4mqGbq
lN2ViWoHBI+vp5HhP3iSYJciH/bkG51VrYs8YrwhDPN2Mu1HD7LbCB59yc8lzSqtcMMOjnU5iPK5
dDjUK0741VPbFYin57Ik6KUG6Dlx4iWYXN5X8BZa67nLi8Cg5K3VBa3YbiC6BJW7EdIXjUqO551c
3ILZc0yuCgdz3CVaO3zGaoL5BLj52m6u++izwNBFpMy4syL3QBHuPpE3ZpthWAR+GZfEeEU5QwCe
xq3i9Vu75RqcgS/YZtLKzXMAPFl8WWnuAa3GToD7gNRYHomIJNF1Usc1IO2rrgGcQmAa6r+UIpXq
M4vvRDExLJEvu4XhbuZ84FanLqjtaDqvFeosnhrSZkLcqLqkA2mmshqaKz0123V/Z+zsrjbWBSG7
8JcCJzvrivwpH4fIH12Agtm8nZtIxQ8IOAfm8HUEOxt/kU+dQwMzt4/d7KwaeIg1r79SU90maU+5
GCyGUP0y9to5T98SNscCgGe//33y0KPsqWICDSMCrGfxif/9pDB9wtBC/R+Nxlf6BTvgW0SfN4+9
X9raV9qhl/akBLYpiCMJNRJSx+x88AKnVu8qV+Ybcq33jmc/N557Q+wkZhxpMMNMfDF4hJ0ET2Zm
e5yozMBBoezr0i18gflgJWV/JRLpbbIp2Y2CaIrWgQiftMts5a26OHvMnJhChUUQTC9nX3Q2e2sX
YQlQdFrTyzc7miTHABxl2LMvt+h7xgA5HPdegsTzXU1nbesdn/pktMYyq9RpTOYLv1eT1UNc2LQT
w3iRQErWjWngac+eoyiyIIw15K5Gw3YoyNazPLPzlc7UceAVTaBX8DbhZdH6a4H8adJTD0oCih1b
PYN4oVTJqSXrq8iUIPsefQ6947Lz6pA8Kx7wkMb1KgQ3vTi34W5T/SXGKhmD2hh0ep4pJLykObih
sU7r6XXWmmErC1r5xWTNCF1opbeG861RcpYfhyeL8id91f4hDc0vlZJ/qjKMQYY1kS8y0GvSZdAy
/CLuXxyVz0XU3Qub38iZi/SCh88QL47nu+Nit1VHaE7Q2QFtilKzVzJq7kUIQd8pk9x3p8SD+rs8
bmSg2Odk+F5JbTpPq/RMJ/sH/OW1ZxGqGXpMV41ORFM1nUPncwNbiQMXjMFKtx0/wneIIy9Bvy+x
98qnyiPhraQSTx38RsnMB0GtdpcacZD14kX1WJF6jQlZ6wKhdd261fV9zuLUh/o1GU+MYNZKQukJ
T1BQPsSGYIapQhY6wMtVmz25OesTXWYN7lN6bvcmW0k3y3dY8FaDUNLd4GlfRmN0yTyRjOlnHGEx
zlZPCUiuQcztyWmLrOFrD5AVbhxoZjGHxn5I5qOU5nRmTy6Lo0rB1VU3tLhw7TTNNbzyjZECx8jJ
lVu7BCqjXdqzqb+fJljxWuO+xEWyN4yYbQ8Z2h5k6XAMImXyS+uhcpUre5BEtpD53E5cOAO1mNlU
sRtDfSzKEII4Nh3fsbNLu+aR6HJxrcoUPp6hQsgd5KembR5acONJVJ71YfGgJMwisiqO5J3dRZLN
VTbWASRKPx+sXVHAJLLmHvZwqCTkA6R3Tle9DkviuWpNzRkhZN2WNIeKNT4JSiC/W7QlZ6GSE+tT
qAcygrUyng6Na+6RTSlrq/Re7JywVr4IjLPkyLdoJZoJ/FhUeFgHtjATWKhNeNKgMAmfLAkJqSZz
bZYCA5JByoUTV69eMd7mc0jq9lRA6WE9N0Wx4/hnoC3UiIbvxo2chbZNQC4EjSPOZm1ZRuwpCsK5
eSk4NK4Ho3X98dURbXuBYRxFUJhlOzPhuXPq/IA3eI75rrtkr0CgWznaDIpVQsSd88dGPOcwfhBR
VgaQz/Go5T2KHerbVZ9fmS70Eebcz4SKtewyMmoAkTxakMACL2ZrHes9uwz7mtRRw8/ACnp1Lyh5
xK+WVYJdV48ta5svounKIh4GP2Wu+xmkFfqwsPbtsTuEVvo6ErqyDtVXS9jxRV4W563qrAt0RCpI
jf0MI3RF1W5FCCmIy9aGuOp6fp9+FyMQqwwG1KACyLaru6Df09k5dD1sCau5zDV/9O4dnjnULD0h
BaO4SApEOLNsuGQurroqbHcuG14C8Twmr/KYIEkiULM8t+OQToXzanjhregB09rpN0Il7BWUAapN
8QgC0T54TXYYiv6gW4NHkqByT6c7xeKMdYBD50uUXDU71bwS/aviXIfpsch8OMELQoqJHKRgdVWL
uzL8RILdZHwzeCxDmNlG9TB54MZuI/vrnAEJLqZVKp71EeS8bgEPyBBjRL6GxT9KkYIMX0KQd9qD
bYx+OcMomZ1Ai4pz1Lj7qWz3iRPvI9vZAktPpTwHROAbdMxK6R5Z5S/GhX3LSabynKPUyVmESjXq
99ksLsHfHuxQ2cdJts3tbg+I5TLKmepaWue0tMfrMRvolxEUYKbUqfVzzYjPtZwA4rQ6UzRlazDY
6AzTvtGJoLvq+jiYumTrcOqi2EM6DjHTS2w38Y0peDsNeHE1HSpTgf7wynJK1Az81IZgKFZUt4XE
BWfWJFZXlJWvkG7TVLAECCMvjHTHhg5Bg32b9IBESNIr2Odw/N6F7sjhxdx0/TLtbXTN2mVTfBZG
8q71bp2uflX6EBOycRlZ0W3bz+caLD81D9eG0x/dOT+YdXybOekFKs3l2BMQTUCcLy3XwjqHHnhD
Rfis1Zm94MeCrdfvDaM/do3+zWvbx9Lrb9naQHC7Eb08N+JwTzIIuqZs7SXdjWnXR+RFm9jULxKg
2SLatzxkJIBe95bcIRzdRbZ7kxn1eapbn8u22DuuOERm+Dg3xeech5UohHvFNT6p4DX0+0KeZ0QY
JLhcq2k8hLGyy1kzQ119wO97IHfmDk0CRgt2MV66z2fn1QvVfWMZW/LursNK2bUSciTrzpIbHlfu
OnOpBVKqRnD9LFQiRJEhd7p7MXmzPxETOXXxEZ7zNaVElrIQfc7lWHHcHtQlHGVjEJSczu42AxUX
oqHtCyyppArVS+KPjYEnd451Qf+ghRjvkGlgQL7Djq87faB6ZCVbzJl1vlbNF0s/VBY4PdveozKi
HZfu8lnZag2/xe7TbM2NR+426dMm9Eg8iGhRFu82k7VrBIOGqlavj5lg7fXy8jZ2zateOBdzEZBc
cd7Fyn4YBFozZ5PnpAOopo9U9c706CGM29ATQdER9ecgvQFssMRfufbXqCbRYxwPNW+96IgWUbJ9
DC+CUN5VVpkoEzDDO4pfUu+j2+hbCm9yiNZmbzONduuSRYM450PjOJvQlfuWBeF77FSssHH0vaTc
aI1zoWnpwYabpBtkO1Y6IYt7DPoHL9Y2Uml2NGG2oVPeIKC+mzlZN5a3B9i7cyeuyG6sjSJWO3xd
ZhoMoDmMMt+VyXRpC7aSLLbIvywIbipVOoyNzGIha2QtbEoC7d7Oup1NlLnQyp1FCvAEwkNMVD60
2O/6Q+ftOpLGXazFIR05V3lS55duYVFzqMBCt24G4pu6NkjnauU5BWYo3Ufe5w8TK2mjk5pdb9Qs
DdQzN16OsWCXB9OnsbMtkDmsrXg+NA0HG/I5qdMD2VB8KA3gU59jNgcZ1+VGAwtElYYioFU418Kl
IxISXUAwt4RgwqynV3LFq2x0g3RTGMJ2iqoe0n1qPkoe9pAvPVF1ttjRznGMtUuhIgvJmOMdFQmJ
1ucxYaac2Fd69Di5GujynQOIvBEkR7N9DolYcFtlXWg5QRs3pHZSkpHK3k0IU9CLh7APt12Yr/uW
Bnc/gaZGA81d60zmDcqRZmaBu1VgpY8kMsDoYIM615D0azTZIDsl01lEfCSknTi9I7poM6+NdD70
QAMUWw3qLgjxpbblNs08H8E8OjxSZgQeCadehYUeKCGVo0l/oiQclG4XNEXNPXO2aHkei6K5Ujfp
RJVdvWCioebT+hBGUfdZQVcuzG/Okh3pQrXCdge6FyT6gf53R2IYy80WkyRQV6gzyG0IFpJE2uF2
9zuvPLoYNz2uJVj0lJpAoDEjnqRlayg5cmu7RFQbl/jQjkEx10ta+QqK7NpEiFb4Xfg8Ge0yHlju
qOvBMwmnG618WkJHIjBBETCKUAEgdOwNj7fq+ep36NIN9JKco2o/JH72rehicM/WrinZEFVUXYzM
VxPQ6yOs0sJYqw4HUD4aQrtVGQ8okE2/BrCTE37BKNiqMJkxlQcOKuPZbP3IgGhaq2t3NA9CKuBb
u1U4Nje5LNkq90Sck+IVY4IZ0eJldXKWRfN1UutbHWJbB/TRypI72Kw7Q9f2LfHSnRgfQSdeDmjo
krZaiSFdhsFGQUctTba2CcI/dQvYdaOqguYiav2OBY9OVNiSsQe7ephc2tSlr03skfh8djWf5XO+
sw1tVQNFcuBjLtE96K5zM2NjBRjICyF8Kssu80wj19rUmC29DLhQiGAc/TTK3jA7m+soKKdpMzoG
eLcNzOODGr6MbnfD6GRnAdg2hBo9ioCtor8kjvVd4veOFUTM64Eg30bp7WtLecT4fNCKdCd0Zy+b
+UxmybGgYB91zPfmwiIi6KrH96wkfrmxUyoZc73R4xo9cnYg0ft2ILFylcGyFCwJ80TWjEPBOB0v
KCIfa+iaGtn0hTLuDDNBQ/1FxO5FRpZBjMExCsN9qpa7vHQ3ZMXs9cEMcv2a8CaXCjTQt8Ab8vNa
jY9i1o+cca5Sqe1dYhD79rVADSL64lLJrGs2uvuEcnTfJ4HIeCo6Ikel3+ZiE7LHyMiEyrNpL1L1
wn5O64HIk4WjrWwGQaue4nsI7ZhDtuqNbJamTXwJ/GsV9vBrzxF9fZX1cDe347rFMF7KYduZeWDI
OjDdedvkJqLKfh2yUmlphBjpRoG4OnCi7zq57Y0k0Ntq07aCfKlmSxDsRTo53ioduhvZiGYjh0Yc
fvzRZKo4uGp222tVvcHgLg+JF9MDW/7fjx/juBgp5P/TX3//i5N/8v1lpnL+4wUnXR2Q+Pz18/e/
/vHvPvjr77/oAPGpzMneUyDrj16UDcfv/+/HHyf/TYQJ/uTvf40SkE5n2sz+j98x54Eq3Y+f//F1
Tn7F1Oc9lkm5O/nvP13u5KV+v9L3//j93yR5re5BmDPz/PJJfv896uBtFbWoGnJWOzs+q03rAWdV
t7VypT3Tu+ZaGnBNakI4ViJsXyalv9MHKvTvt4/eaOrTwaKRjODThVNzInMcZysbRYmgQSmngAy3
IKT5S0VxjXvgA3HPm5fSNHySKHmJOD/pSkY6x945pVNVSxuMmYWo0djFhEplivOBx+7tPiFC6u8I
O109pVSYKIQhstMn5zRCmWXJMW8Jz9YtHy7R3qiR4dRF0BF3UJbTSjGLM/LLiULKJ+rnzm1OEOj7
9/mtliym+7/e0ImioTOFOagjgo06sdkP2yh75AZi3s37l3m7I4kXC5EKVBAoPLTufmqQ5rDX7IT2
3LYn1oRIY7LCKyvlIJZdJA4LD9qVlYvxxtWrz3Nxodcl9aLwo77oG+1vNJxAPDzXQa5gnnSGNYc8
73BCyRj14VmTgGB0J456jw3bwbEmuhjy5gSLMjKHXemlH13+jf6kC9NzId+ipeNW/HoTVFBgusjb
agtCPUD7vbLVHh5n/iklzcUp54ekY/jNDXq+2EFWL11WFNv5iE70hviAqyPpx8Tt8XaWt/nTd1Gy
6S5LQHNbVU88qhuUF+raeyIp/iztytvOIizCnT/nalx98FT/nfRgqCS4LcIgHVcFxvVfLz0J2Sdj
wzDPxzzorHarK94CndWIArVJUA8JU6+wmRkkKsls0RYP6krLXBp2Szmmn8TtPLds4akdFWZ61RHH
IIgy385Flq7CNv5Ap7EM/xNt0U/vV1NPhq0grwPyMLfKke5+ETuHrvmBduuN6WfRgTAqPA9k0umg
iGaiAwHCVVtrao+lzcH7wlBMH2v1Bxd6Q6MDTwJboIaa2XSck0e9sL0mDge2PG7W0PQBjpmZ1xWN
ylpGRw4UH4g93rwclGMb7TCYsVMBwMxxoslMNJNQQ9djfo4T0veme45sEWrG96eXN+6hp4PIAa9m
msjET6bwJsnnSY+ZwquZfeIcUlDIV1b30ljm9ftXemNAeDpqSfSIsEkRffw6gMe8hCHPg7EdE4hP
BX0mvXXv/rtrLJ/2p+cz0kdQox5rX4ozLqf9gMXsg6loeZsn45qPwdpq4dlAJ3MyBWA1Yj/YE3bZ
ktXjVsm3Xpi7GEvwBw/8m18MmozFH2NDqDq5XT2duFG1uU7pzA99kX5F93KxgIshpP2rj/TjUid3
zTGjvrYEK5nIXWU1k8g1uO5dXUT/+ZTALftxnWXc//TtEO1rjE7NR1JN61p1jGuliD+SNL45yizg
tgZwPtKyTm5bN9mN7YXL7scJgy7U4fzr/+abwU/mIZhxmHxOVJPCnVw0IXyMmhhudrZ+SMSRNj1z
hPxACfTGcoNoeyGuWIbFRzqZQ9XeK3MmCLRuc/4aT0syDcyQ+Ah+vHDs21oWZF18ZNx7c+A5yJlB
Qhja32TNWhPmNuOhBK4obuuZ7vJiCzLyIO37D1wxb10KMxCwEgYFx7WTeXXKdeiCGQARMXsXnkJp
ItJQOIKtTCv7g+3aG6oqbxGZQZMG9uI4p8/t0OYETAH0GPKHotOOhKfcOHN0lUUf7FTfmiCIAmeV
sBYv7N8UZFpT2ZFFZlw1FWflqDxXnMYLJ/nA2fPWZXC4QvXHX8l3dTI2aM4UbkQnaLtkb5kVITJN
tLaNj5z4b6ncwVxhHlItNl/YOX99aOtyZLIruc5CyHEbCppcyw5vq3y4wBkC+zQ/RmqyWdAHtqwp
wNkvFAp68Ch6V+zcGsO65hwHqyeg2PjgUfzuXzidjT3TQbGIHBROwcmUMst2JrScwdpRy56BSEci
UECGE4q3USgWotj028ZC0GTTYYEPKx8zVAkQVpADoFvK11nrrsy6WBHptM0q4aMAPHQpoblGdCip
LihOtmtQKSw1VtcUm/cXrL+7QxYG0U8f4GRjK2NpuXLhdkY9VhU2trRKSR/Vv40GRiFDX2gCgUnq
1/vXXe7L3+6bhfMQPgej6FRPquhFZ1c1T54Ruyt3psgH3kGhxz1Wrw7q7Pev9tZYZf/019VOFphi
glopUq5mklSS8pgv1Cju//tXefszGVST2SRjvT0ZqWWctdIduZWjNa0WLOaoxtvIPIPrQJSr88HQ
e2vugvby19VO5pMeEVIqKq5mWa8T3WXHmLaW8hDrH3yqt+8dDh59MS3Cz/v1+Qt72iiFoI7lKlOg
lNfEFcNm+FcoLAA2f17l5DnK+1mVjg0KS9ceccGvzKmHIG4FmvlffpyT8S6w+/eTwYV6JNNu8Zzr
j1atfzDe3hwJGNwM6jkq/v6TsxKLttszxy8bGrlVhlfDBten0JLURkRr3gcT/psj4cfVTiGTmEeS
Tg5cLTJlMEYeOjOg8i5Z7p37+6D7P78nwlz9/oT+HrzyXOEmSaK4Pfnx/57fbu7+Z/kXf/3G96CW
Hz/tgpvg3V/YvlRL4ow8/aVfXpTL/vG2lqCaX36gYEJAzTWHgOnmRXZ5+2dSzPKb/79/+UfMzd30
fmKOY/w0CSyv/0tkzrprnp6fql8yc5Z/8Udoju3+xgEKi7nJCkY0zLK4/RGaY3u/sajZnEFBVfDM
/ZmYo/9mQM8mcAP5O3a9pc7xZ2KO9hvIJADMbPqx2qj4Tv783L98cUT7/PHzz1E2+vcD+89TMNMU
FvgFwMXbIJHh5EkoR3tM7RC+nRe3nwklJVJivlFipaIFFyQt7aM0vDEiyq94g+5Ak9D/hePJJix9
hBNPE6tF6kHm3jRGGyc1kxuQL7mxSMPAAcWmYZ+NI3TAIRN+7EZPogubc/ZGyCVy0hFD1IfY/ySa
0smjxzv0CKxII4hcFqF0grw7YQgkxfpq5DCgpvYFBkF+Z8y+4er8gotN9pu8U1+r5pNpjQ9jCpJ+
JMKu0YS3cQyaMO2nXh5zjd5pYssE9+3KTD1v447hfY7gecV6MQaTgW23b+ZjMRtKUIQjGdmNQC2c
0/icsy9zTIZZ2nlrwnAF6klQlnUdFsQuHzpV7FLUoBejiAlHcfpoPZUyIAuh3SQyAhLgVWJr2QeE
YyLAcgtLMKCQ8ogiBLJiVn8WoLXRwBI42+duvQmtaERwQBHJNCSd4HLCo3SsrBGJ0BISMXgzBZ8h
fcXWu1fGVgb6pIB/GeI6kI74gorrFi8ykmeHbuCo1iRURPqdpT812jkyqH4PgqjfyKryYXbYq4Yo
Op+8sS+Tqa3zpiMwtAyfZ8z4gJNJg0TUhjYhFussVh/s1LguGoo6zti42xTgjzkT82CXF1JP540x
hIQRmdZ5Iem3Cbs7N4f5QeqZuWktvvQx33ZjdCnIZCXM4lvtmDvXFUhlQtLh8Em5xCCsxDLqdDTg
RE+uRTkd+tT6UmX5GaqQoCfQNDGszflaNCkDxRuLVYXmLY/jo+KQGu/q14pZniFKSkiP1K4aFZ9S
UsvPdJacIElLaAp5ddUNG6/V7zyLIAiLKqo/tmwLIoQUiROduUn5irMrWyv+UDrEE1XKnaPpF2Fv
RL7ehlQXyy+qF4Sa9zTwxa9ISWcomd355Iy0cZ3nQouOom8+11JNaB6CUIlN6sWtw0BrHfugJt3X
VIZ3Y8bLLzDXZaQ/VA3aHtW7S+Pus5D2HYU+Ath064IwlK8zum78CY5c4ZQ4aFWxY/bYaIn6oNf9
+SQJQSqXxl57bUgF5WPm3hVEeaa9QriQNHfNkH1zlBBZIN5UBBNAsGXJMKIrElnUDhsXHdB5m1C0
tMgcSqr52kNLD/UnuSMvuEE2kHwBhoQqxkTjACyiUTTi01taeUVbqz658k9VYqztJGvppvHINFKu
2zQ6prL4MpvGdeLGt1OiA4RKDMSvLlJiv69Xw+i8KHb1pdbwmqOCfa7ifEPa1TEZzLM46697iDMz
NKQSXgpy98/YlHYkbwZkiX+ZRKn6hWVvyKzn49c0umJ0goY77LE9f06V+tYYGL5OUt8mLbt/kQaN
Wc7r4dOUZx9aiZYjz+mMasK2A7Jp25y+TjYxRk+WY9GWut+ibla16ECrkXZ6Gr2ME+w5J7yTWnZW
Erpphdr4e3HjP1qaP5FkIV6+JU+nK+svq/W/WsD/F67NeNnfW5uvnrJEtk/lz4vz93/y++LsOL9R
c9SIQFvyBQyaSH+uzbb6GyByyJc/R9kZzm/LoR0GP+gCD6wOS/kfC7Nu/MYL6Hj9+BfkRRF89B8s
zL8WkBTO0g61ZAqvv+6zu1wrNPKBzKBAdOJbIdJ55ITK5qdb8May/0+vfnJaKJGF4ktFvkWUb6DA
r6lwGb3/0r8eFH688ZNjTxcR9z4QKBVk6rkZPrR9vio+Ir3+09s+KTJYhiLhvulmMIQDYj4Mb/Rj
33/b//DSy/f5czHQY00gmN7mfiOTKMroppX9ByWff7gj1snOqpg0JKp1ZwZuV6Ev0+tVXuc3gJDu
/t1bP5lniMGwUtSKZmAp5aYLFV84k//vXvrktOcm6KxDu2acmBCskQqXmfsvX3q5Wz9VX40GRbBd
obkakd5grVvlsf7BS//TDTd/fWlFIDNA92uxffs05EfTehZe8P4N+aeXPnksh6qdEJpXCJrMyI/s
AXPV/ZB9FHmxvMEfK8dfz4518liKeIjsEe5U4LX0xfw2q0PVb5rW+vzv3v3Js0nkWlJoCkjSOkP9
RYKywNga2oJ4bRVvt71+/zL/9DFOHtOe6Ai3TmIrSKLhIjSd2yn+qNv9Dy99GmDVxV1JuHdoBLGm
TmQqwsaLRjv6oBDsfDeYvvENnFKIFZhTuppKK6jcYTrX3QnZkNOSHLeLJ6eut0mXVcah6QucIKIm
NW43WjhkVqMn+vFQKnUY3RnqRPWK2aQprx1Vdu3T6Ol5vxemqeiEdULJPw7Qgcpbs0g690y6qTmc
zVPY2Ees7VN4VcRgih5iy0vcg5HpFmJM+J4SVToZyjLym5RsnPOx6jUyBopKa1vfNpedo7dYMwJV
S4nERgyguHdYAVpcs0AyE3K68sasDxMxxuMG9XAs93Gqh0+JGIcXkjgzZ1dHArhEmeG7e5RULPXb
cdTnykKRSYzwrTTRcxSBLT09+SKTyPP8gbbzsJamMzdosHX6iJdJbs7OMRpC5ED4lWhcXBpz6bUP
BcXj+ds0upEgHqHtncuyawY/1GGo3XLrbHfvAJKd9yIkW8xcOagqB+oXYLJe5k6ChljlChq7jgDG
RldvyqIb+8vI7p2ZrbZW4MYBmcP92huZZbdnvVAj9SwyzEa7Qva8gCbHsjSPQkwq4nsTPGe2hnhl
Svxqpe71I8rMhMROINu4az9xVpe2tukNvgoCk8kLKJZ8py56rmp9qodAVeWEgh6hvEjudVnnrVzl
fZR5te/lWVtoyw6/0x4i8PlqtYnRMurqKnLkTFYh0TrNlUR0r6MQDWc9qPWqp0k+ODjrzDzsJSrX
0RvIwSJxk1AQr77s7BTjK7I3IcFH6BzRgI2XZ4XXWP3R9ubc3Jhzn2ELVCYLt51HnMKq0CGnaj3s
0PWQEBzi14S5tyuCGljrnNzr7wYFLtS9i64KBzXASb42NTULGsu1I30tGbtu5Q0osYNslIuTp4dZ
thZ2D09djgW+A3XQQFKWxlTr5wWlBHNfFbPWkSoYTp/NMNbaVVyX6AUdO24nv8EUVW0St1cA1bai
nUnJasJw546L2Coz+8bhgpZIb5ijxuZ+1LjhK/T6irOV9jxSJU4LvQGRSvbmpWl0bb+u+9C1fGQv
5QT5IMXTEFbmeF1E1CyD3v1/3J3JcuRImqSfCD3Yl+M4fHe6O9cgGRcIGYwwLIZ9MQOefj6vqpap
jErJlL52HjOr6BsAM9Nf9dOUHX6V1L2z6WjI+olHujW3k1CLsQ3DpVkN2un5dW394dZdl6/DKOvx
9mnctVguMzwMtBbmKgYVo8MDEaYpfJrGAWc6ObdS3QoOOn8/Z7Py6XQY4VtyuVjt2a/TMuD+sTwS
PDTU/2yWUb50tjV9iipsHxddLGQgEqzX16hCHEfnl8V4Z3Sh4Hr3QgxG7iyNbyasifA1JdpE2LRq
lfkwVoa4UNrbWOvUorHlaqWJmd2PEz7Vl7QToXjuOQlTjeYaBl8osc4OU5SpKGwvltCGjVEtMBXx
h0WU9KVGFpA4nIxsg4LIpb1yR4P37o9NIXAnL91dnomueKyNiaakgWO58+4LC6d6FGXTFLu5lNbK
NKKUcHa6uO5jEo2dQR668KpNZVqaCGqFa2A1Np6bn/MSf8N3RCP5rVLWVJ96y47KXeV5qXqtdA0d
kArzqDnKwu/UtkrmvD7y0Fuaj7Yzk/AwJ5I9j5MURhgHRTrPx75wRBm3XHr90cWMQed404HiWhPu
N000mDKYIxalpVLPUrLifvEbTdGd4E5JcapYVXfNbdvut0FaYdEuGujB67ENi2SbS+LRz2ZbNNjt
Wx9bvC3sLuOSnl3SKWXu3ypA09koCKEFg0M1HeELekZhuPRmbLZJ164dawzymMyR9L6arGuSbbSM
xXRAMfNwaEpu1rs6SfriiyusCe68zrfGq9OGdbox6iyoH0lKO9kRRShw9p1XNU48JCRXvk011Y4Y
bXqsnEap5+YKnwiQlghM2m4ynCSrKKpwj9pNVehzVlnirV1qSoZBPmPTioQdddwovJP9MM/uL1IV
VbptO8SE62CP4bLtK6lLuASRlSXxqFzGaKsu95Lgmjr4w++Y7Bj3C1Zg7sO51QCyu8LA/BOIqSEo
HC7ZuRgRgUj/OUlw9uY5b/eWx/t/UF2qsyf6jawXg0+Ofw6elbVrk1qWtCRnCI8L+NQq9morUJuI
aH1xBGjstq+dSoW3ScumVBuQ+PVyNLtFJttGLThYLXsZ7IfQUkvIriFsjFiwhubXyR1SvZWZVU+b
ihmzugjPx0GVIOAS0xxQ2y7arYOZlsGU9sbBSYE1JtmAKcEIGtzQ5kwKnux7u5QGCkfgtSsvGEf1
ZNtSMp1k61zzxFWy3bU1sBG4b2ZSHIPGVrTiWNN84JcpCMmIEqyy32lKZu1sCPCY1rSe7K1i7ICO
tGb9nBT9QOB+Kc3WPVY9ONU1KP4FmnOtxfMgeFzH3TAvp9qV5HvCrifx3IDRCHbNXFP3mFB5VBwW
rsB+xRCUIGB40+FonIV9ue0Mp5zYzzbGRU+LNa2LQjsOhuCpd4gbpE19Dzavz2OZGQiTeUVB9Jlk
vRrXRdBpxhmdhwdZdLeBediDcuE61FYDdnsM5JPXwoBl/rDkJ2oZpnqv+9B9b5wkTEjXpCFjTTUu
2P1ne3glpExxIpsG9Dq+pXput22R30c2+UPTJwS4MUlWD6/FmEG+BkKDZpqXadLuvTlocBumU0YT
oi865zxEcIiOEysyNbZjxHLZTGGjD41tG4htDvjGzzlYsmltlSpv+ZGHYh72/gAAL4h1347TJ4+N
urwD/Eomr9OiofEvNMW77jNjIjk2zs4FZTSr1hjlU2DeAfVxp8gPpR+7jiI6kNtTQI4f84besWWc
ME0EMiVrxLjF6FYmf9L+2UR91+2nhuVjn0UM0Ded0RBO9JNUBUSLHIIUZUTi6qiDInSpjihV9EDt
zmSfWNPAuI9hMBKbxCVCrNGkZGBhcoYEv6RDvnUooyxum2YG0U0yJxE9D3M53Dn5HIr95Jj04VLy
CmGichqZXaTMImLGrgfqoWdiPLzXdkUHO49DSMDuqJdzWZiyfaxHj5OKX5vNuHGMyt1hoilfSaPk
u5TpZ7cdjX6g8NcVXb9xaIVstwbprYxohzZ6Ekum/UxsvAueWV+0eFyaYaSJj78in6tK+AI2eNk5
WAfd9prkPrQZy/ZJIU32AKJ0HPNEX+ZmqO1XLvEhfZ3tRthX1fuldbJbX0MY8YLsGszhUhwir3GZ
rTfd+MNGvalIAyrUYSaNU3IQi2tPL6kqbOaZk5/Xq2IovFtoh1EFxcJVHq1claN69pNLUbPQox4e
7JbM53fJ41mubO43795pdbXASdCEd01og9Gn1DRTPidRsaB8F+1cDFsDp+RIXcGQjhu30reejamz
qurddpOyvg+6wc02HcPp6UfSL370RdAgS0OClSIfqjWPutIONm4q0uWutMXg07TUZfP4w1OToDG5
zoOegDJ3GIMcY1Ilmbg+oz2qnQj64cKvAq9qj2w8u+7RqkUioW52XWrRRJwEQeGzK6eXTq85myiT
T6yInxtytJcLBexWEs9TknPb5Moc9o2VwBBwJyoDYuGPlFVwLvbzXq+7wLnPpkpEDHfKIfsWJIz/
G3J9Ps+bNsi6ZJ00hCC/+jTS46+F8Fcez1blTntIJPhYZ7FUE/3ZWDatR4+Kzfm1zrOye8ats8i1
kRC1WaWGMD7Spa/0Jp010TRTETzaOHjh0MHHknEyARQ6vM86bfuKkHxht4eMDu7wPvd0W1E87BPz
dRZCeVdCuUxsqqg1cbdlkwhoeu2X9m2ij5SRjU7aIzHMdNh1tA1U/Bad7eEnLaYaaKZddgaMgDJ5
s2a/pp3SM/ufIA8pFIT3WznrJalFt51nA84MZ0lJN7BFYciZQR+EjcSyq3Tj8tSc2VcENUHVdhIN
vpBsWKejwE5q8V3KIMeG4eZEZSwCqvTMYtHMYX75eJ3bkAaBB5G0ClSWGmtIOis2wZXztNCMW8RF
ZLJtp/mhBtniKYR2mQQ1VdfkbRPyLokwPtXCnGxTqN7t1lnmdKRNi9Esj04ow/ToagDCa9tuzGnv
l56+uZynMo3BRgafmszosuMiNaL94mX+V1LgIdn3FkEd9HZhF+FTE6HVA3Xp2LaA/bH67YhU3r0E
iWvWB0xGBvQyIMJDs7IZUREEavq23ypRJNk9YZ9ZnG3bsr+bTaCjrd8UlnPUeaG4UpK07qeND3u4
j9koBEEcebqc16nokncGDq1eqbLp3nhYB/6daiECJRycdgVMwBzviSIuGughy4+h5QjvUbouqwSN
FC3rT5ZAkAPCoynLSow2VM9pSz/CZ01devGB15rdzq4bfPz/xNvybO1Ly4mLaYBdsk6jGhtDnso0
OoL69RVmHiNxPwQ8YBoXJy+rN4VtC2sFTJb9In4qHZ3dllOx3SeLtZJDbiVcD1VEO6WpeFfWML9x
A3P6dUGL3OLGZvLuNt1H3k4Fp1MfamMWFrxsUwrgaQs2O38dLHr65s7YElfStctsG3T2kuHaMuHn
Wnqo7lxdCoSPfgisVdiZdQDuxRpb0pepWT0qalDCDZWo2cBDkOfKqsTm2P0SnYQYP0zhItA6qUIk
uIqZ9JBq3bh3nCXTgEetHD+d0LNow7Mgh7As20m9ydoQBy5yF7dMD9ou3ErHHDLa47hwSQn6IS2K
oWvXa783WoiQZtSQi43Sbvynsvc/Gpz8b7IsoFz+n/+eP/yHYeH/Lj+7zw9Qr38Yi/B/+edQxDP/
CyIqww8bi/G/nAn/NCy47n/hKDStwHFuzdP/7llwMSaYmNqpOfjXf/jXYMQJMTMEJphnUPZ4lcDC
//cb+9eo4p/ekj93LPzDbfr/JbrbZMW0GMvcaJW0M/P+/qjyziywgd1P5SbkPLa+wdsdZ77HO2ez
WuSg3KG+rNht3RplkuSI7nZyvPzadG1zmBFa18ZMPlaaGnSiUTRx3rTHhR1RTf+Y4TaPbVtyMGiD
/eD5xBhn4q4jwVV4H/cmccxjIjOxUr53tIXWfzOFsP6ob94+nB2Cj4b471oQ2n8HJQOfMIqOpopN
aATvQTtfUmBAZhRchtD/IOX4FIX5t6S+4bC74EfYWneObvBbju/REv38t0viT4ZEDr//v8nRAW1W
dKjcnNI3Wwi+ldub/TepnmqHoYmKgklRm7/VQf/eh/VDFjR3/QguNXf30o929sxQvdcqPaY3g1s+
nf3K/yUKO1+nILDMGzECfiKQmYX2T7uDDpWnAapWv2purSzASMws/LLS8NUJw3wz+sC7WO7qpSAa
a49r0uPuOvOGB2MJ5SrPjJ0icPPXH/U2ivm3a8rxbLw2NGORHcN7hg/4j5+0nPCAGKEwNxZ7mZOt
hLtzsTrMBqDxbLBWRpE4J2DVf/2q//H93l71Zjl2sY361u+YyxzzhdtXFcF5KwSQA9Il98stqKq/
c8/+0YjGD0lWB3uPb5o2CHwSPH/8eEEt7YweI3MzT9OebXi7UQbGlYn9mimIPy94YTZ//dn+5CU9
IKFsn9h7EMr77dohWOEN1lhbHGHy/mTMnRmXQ/AQ3bA6feSpnc5pCPrr1/zNxfqPz+nBriUWxtOJ
L/W3sZXVOBHH7l5z4HC9o4ScbPsv01ydVCNPiwPRyV92wiIbji/AWv/1q//JNYTb3wd7dquUMH8P
yAWSpi5F2y/HVFgxjdZ7IF2rvEJ+zHMH4pvxIIK/K3j5sxfFBMYj8cbLtH+3GBoJOILZz+eNJ/vr
zePj8WEnta4m911PcBcW1//br/k2jvrtbiGDRLrUJNjgQlv74+UUJfPgFLTVbny3/W5k4sLm7lJn
4GXYUVFlXaof7phCwaUaJuVEZezLqsj+Zsj0JzdPcGsPYJXC3M7988c3QQo8CXpf8ltnel/lbEBC
yfVVZz//+me93fq/fdhbQWFIkOMGCf/d4M5eNDeXm+ZPbUbcEOOExnbimHK7mpubbJ8DrbQ//vpF
Pfc/vmOXf3gCAzXiYubC+uPHE2MezKnb5pvMDcYtp8wHMuDlqbCu9JgBDPS8GhBYcLDS4grl7Isr
MmUag3W6zoZPo3zgG9drUTTOTlc50kLyUnY54AXhbMqp+hoM+WKX6bkqCvLIZr+fRuMunZNgVQuO
iYthvvgf0+jc914K8FFHX1Zj3yeIxllh7HTxrNLqR2cV705WvtbW8qaoGmcrfkWKB0P5LFpPASDi
jOY0sNwmDYPAg4IZilXQzd0KwfgDlszZDdJt5YhvHBp/1dnUrbq6vIe7tQabmLLuahHGUZi92Ya8
RkX20Ork0qgOShl4vHIfyeFgKfOR6MpzYs7HobX3tYa+KDgPed3FzZaLuYTXgL8RL3b/1NGVniXm
3m3nrUzvxlAcLPvGVRQXt7sNe4LujFZwkuEKlgtGJvuZM2W6pj002PplJzbSbT+BXHmchoznGUbv
yhvye92m4RddhYTqzbA78R0ir9+UiMw6MeRJVrMJVoXhjgca5SXDF3BXhRKafFmDhg1j2zRoz8Lq
t3PDhEirGEEzIVzvasf7pZyLXzbFvjSa76oXhPvZHsR9Ig51Okl6674lLgurp4QCvumc8sjpz/yY
vwpy9ySHyjiIMPtZC/ht8AGwE9G0SBZwei3xItfwYk+AUYYgdTnLKVgojjus6nO6JMFF5Ngxez95
KdTBXhZQBabdbZRpPOFpUGjWN+8g+myeN87WcM3k6DXGWyAInA+RPJouKmQUObukVs1JFZnYptKu
VpnXrwrOZnsRXSeRgiEs/Ed00fmOOpVlb/sJnj2KAz1vGu8XHR34yM66Tky1aaU+DUQuX52kfYt8
8VC0iINaZ7sx7WEkuPWhzzGj1cVjE6knx37R2hieDH/Y2+mXCO0qxq6bbAxbv7uLOx/R6s2dGVVZ
7DgSxHlWr73+Av0Z40PkoE9SdNVWQTybIllNWuc/mmgB8opwaKTRdM2sLUbdBH7aeDGC/NtoTEzZ
Iw+Z0nDadZkEOyYGYCmy5qWK5i93jL4V3WztSxCZMpsKblQ2QtyrdKJWcb9wyzFZHfa0QjNJnNTR
hhK8ShxP7nLT+ojgOG7NWgLIdP2rXtEz7zyEgwvmBRWiS31v1zZ9tZXsdLZNnQJH6s1lX0s9r0YY
3hsrYvy60EjLFoeTmyPmjTtfQqBlK5638zmzUTDGTL8DgXlEJPDXbV4s66RGwDOjKdy2FbwZdh3s
10qu0aBt9pnvjscmzH1EjuyhAAxwqpLifm4md8cM0o0dZTKyCJvqzvIacBDLcO6yAaZvBIdGCOu9
qfFN9geGbm9mT3Kyqzt7Z7jdOzCyWNbug2RsiLi12LvhrIYuQ+Gd6E9vE06H/XdLKW+D+EyRnp1O
myWP2q3m/lh7qfUYFRpYERvNSNcfVU9hImgl3jFjjAEmkxTvlxBladNPxnkRw4wRVGBrpf1SFeaP
1EhPGVSwDZCUx34ACGjaw2XMpbeWEQyQYgzjNtG/7ATk49SjHvgdQEHjJAYey+YAoQPfaR/XBpyF
nFigb+p1OTRe3DPRj73J+B408j5UBfS4XNe8aHnm+TUcIp9WJPeNWet5ZnS+St5AfgHFSgKcjtbI
kWV+A8Jmwt8bwmPfR/PznF2H3uVONqw5nqYxiYXd0LmhGeE0brjLrPaz0vmvqW/y+y6db2Ts7+l3
MqYPQly47iZIds3zQDhp1pywopNdtt1mCO15Z/rw12oQVJXmXaUuQ3A1l8lZ8NR69Cmq3gqe+aKS
fRyYCO6tMS9x1wzfeUPVocgqkFLab2PfDMZVOqMQ261mfOKkwUbcMOsy9OvrnHpgfZNFbyegj+2i
5TYDJr7PEmtXFAiu47wYjxFa/j4XHU1ijbmbhkycGM5nRzKwU9unW4UFNnFAEwduxhTqtWrTKa4a
S0Agi+Q+10xjpIkls3DCb0ipWxVar4kVtpAOefoEEnBk0HUT4kzwc4wARSbVy9yX/a3+NN1knZxi
v6q+Ww5W0mKVRs6MnV3la1UEcsODikBclAEet23wczVB99u0+ceY9WdtfzmZM1yqpd7ajfcjcJpl
mw7TZRTlvcgGcEbl8jjkzauC/WQZQOSk8dXkOrYqQ14q9dQWc7UBNFDE/dycXISmbZhOz7S5p/tG
Bq89XoxVnfsnsvwf7by4/Kb1a1cBeII8LmOvDMxDK2mBzXL33sZhsTiYY1N9p1sTg7vDGbkPknlL
xSujLnOq406xKOTTNe35XxMy+e720cka+hfHshouEyZTfvqkcv9hqoqzDQZqZUnx1YQ7Y7Z3c2uY
j2VivwcAe/06yK/E6OSDBzwrblE1fYkkWrFKopSFtxtaHdsBlF8w7XHBnzhlfBZy2aB6G6UZj1n+
iS9CHR0RHSqKHVU4tete+lwy5vwzVeUYj2PIloiyKOjq9rNhC2//17u0fyT7/7A39EwOjPQqEV0n
tv77uSoKwPBJsjMsPmO9G4voQfr0zy5TBGk+geJVjFMJf4z9hTaEPhqYhWhpJewwyvlOzeZHXXEK
klxzK4+1N4dIuR+akQEhRma2KdVdaCQjDtC3BQPU01imn7QYbaKkeRxkBSxdSgg9809fN8VxrJI7
EQQfy1g6QOhmEQc1SNSE7pos6IxL+/Y3H58J0u+bY9J0NrVDHjk3cui/x/bHIRzdooOXp82fVkZb
C5WN3B598FETFTecXB+WWx91jlU9mNpDRdkoGVIGmsAldqoA2S04lMeQMkFV9tO7SAqAVjK/EwaF
J10Z7pIm/KWDedyN4XANlWNv6yEpV6Gj1TUorCNfFwTbaKnIM/TpnXYrcFYlbcUWPqlTVnU8UT1b
bFp9k8g9WPtXy06Co5dVmH9aWk3C0pB8xZjDVTBvFqZS9BiHx8WlFxZgaLvGz7McOTQcKBNtjsrf
Ui5mxh1C2GpxSajgFr6mVe0cckMkm+aK5WN4wAaPm8IvH9Gr3pulDneikAw0wHFtBjdV8VjY4UY7
ZbTSbv5mIbZSDGwXp7bL2zUrJxIJWxxmYWcoYuaKScxCIGKqwcKJX34wvDcFWwpisRll2IZ+Mn/C
3ZhY16xx1xVTsMqNDhZHmW/K5bZ36cw7iLHuodXuaVT9t7axm43d9iQn+EbjxObKNT3gZTOYPgPl
5y7EEgOtdSuq3N3kdtTucqTbXWOAI/UH3pNi+wi+0WgPIpmPKZrWDr0ZKIu05K7DKpIBGdeN3tep
+l6PQl4MyW7BjIpzsXDKQCa+NcfYt/oFBSkti753mOL7cV/d4kJacJqOusmMI8lN5jpy2JqzOFTO
zUiT/2iDcJsudnHQs763035ct2b+hRmvWGFvGLYzvg9DO9eEkGQMpTdEgki/Y19A0HHlT6dxOUOh
DtjgJXdQgFuAis0b/X8ubaMZ7L6SnwlP07RmcglzdKogKwO8geYDhyvI9MlIjv1ihVeLL4LYcThs
vH4GWFhEn5VNn2SHMSLuK+OG3GIlXkEONqgbo9t7LAOGC7YPUrFRzI9GQLwZe3FcGvZk7QYxHsJ8
AZiaiKNdGR9W5VV3ZuPqVdV6WTyYhgY/OH6XPYpmw+xjQ8Tr2DY0P+NHY4uP3eYllP02rJiEt4Y8
qZT9IcpqdqkZWEDmjRhnKeObShmzgNk/+9Lni5PtsCq0tnZ5FX1Lxu8jHpoxhGxS2woMf5ju6jrg
zCCVOgFtBZYfkhDRXSUeMBkOp8ZR50lw9sR3ZR58Jgl4b8rh4BgLo8oyKE+1ch8ogB35fekFispq
AUTm/gAtCTW8S9SpkpQyMWlNTkbHCm+pwyQj677zC5iWXmvtKtN4cJriFHWLgq9UgS+rQ7wbold7
Y55aRMmro25DPpiOvl3Wly6YrpWK0LuYvNNU1+9yhggbyPL+ZS6jr6SOao5F5Xholw/gNOHJSd1T
7mfjocjtK8/TfCwPXelDW/Tsx4bp+jllwd72LYfGSVjZSjfWWczF2cs7ddTqF6an6j4Bg77Dn5YC
LlbgbRYAtLr8bJ3kKxqdGN+gsW9CAj2Rucxx6IC8znJQ+g1Pp3XGAriySyHXlv2tndyV0aufNnAv
Fv7ZBpw//JT4T+n0yJoDo9x132x7RxTf6Dtn7FT35mYYGOdgrjpkHN3iLm/2QqbPkIsA2Ep3XRdA
NwMnje0hGM+l0yRAV6xybdDPOy3Nu2HOwTay9Zucp3AjOaySqyfylRQWFMuW0wteyu/GEL0kOYUU
wYorYhVRsfWa5Qur4kSdK5ztWMCvgA8kT6nv1u9Vd5B2TW011kv6XdQXBqGfveBzKq8d13zRLYXR
d7KX10LQJCJz9YF/+UVZ5XGeenoCHJXHOhmtvcyjHhcPDMt5nON8xsHbU/qxkkl1LlrIrsY5B+/+
PITL1fe99lJ8KwXOSib/55TLYCUKHUIVDl4bnh3brs1BZ04q3/iaZxwd8zszlcbedvW+SWjNEIpv
356ptgeKw9Vk3/DcFo3aKMinMvSZCjeWGyeGaTMEJR9lJua2AKESDy7XTkXZMJWvUA+T6saEr+iX
IyeGU2pSEDUvNErVxK4SvG0i/VkVySmD8e7jA30Q8/ekE845n/P9tEzGfsyLn17nXiH87/CQWCt6
GH6GbCPWjQNyJoTyHAyciV2jfKskkgY+vgco31+gBiFUBt2y92V78acuOrSh94CRIYwXOhHX0OPr
e1tQNxyQxT9AL6kaw3ukjEJelf5hJdkuVWbx7kNniTinlS79N/gQsx1I35ksW0UmoW0oUf2mlbew
KUE7KUr5lqfWHXG4HNnh1gBhqB9Mn8yNJiGP0hIdihBLPdRFQt+j58dCQq22u2GII5IrMA6d9y76
R1nFmoOEexwsyaw6e2Co8pR12Ee8AU+nTFZLopKdV/UAF/tgg7OEfWBOptJ0n1y/u+DGwLWg6ny1
EDmrXCgAw0QXLkP/aYtMP6y0GWgQkuOxQzuZlh6C/DLmWw59Jz1V2Taq2COPAptN23F6xDIYA/Ef
jmF+1RW+siDRmsuHXXefzBQ5gPqPg9Jftg2dIhKXIPAHxVhjoYj4jiL0nDe8LVx2Mil+oVi6Uayw
E24CyfAhITu3UXLElMB/m1KNMdi7QxUo9niLA7dwsSBVx2mwuB3b4ubozrdUDSBXzT9KZsZhMbyp
0e+27s0DjY/urBPnWdnY6QMQtwhyUR7T6+DtAtxGiZjkYempIaYjMjZxV6CkJwxziFl6PVRbrI1b
6rnvRcCgW476V6iQfrOmPC7aYHeGEtXd+PQWtwL2J5Ps7yzNs11SJq5BHHODpVhyfX4Ez4vG1ciy
AzO7xj/sUHKXNYC5XetrpAx2v7CgXahW6fBnExamzMc33RM+M+NEpckv7HH1roiKk1KBtfOWsOSv
OdXJLT1zze0SYdY3HZzgl38o0ySClbT4ugBhgqKWP2W9nwqZ7fnWixjNQUC2bTC9dzfrUkj7JK4H
71xbEeJLWqlDAKljHPFxjIExkUR1TLCb3WOSTOmzG9ZboygfSPYHtGQBkp69Iocpk5kcQ+V0VDzO
48gcvD0Gt0l092Vhj5d5AZxSSt9fV0JtEs2zwdNNEKsq+7TNsj0lxEuvbVbTBBXc+1lSPjjMCFeF
J/ytmarpDhdDg88TLC6tNjfHH1EgtRTp2TXlQWOAjtPUyx+kI1/6Xjix0ma5TxrdXesyepucfQWP
66XzDNSufDglhuWflyiz10QkyXA12Ru+z50x6HEvROOsVZAbu0il4abhs1d90O7cIezZyMF6XVyM
Ftpo8rM5rss69SgKa3ey71PkHH+TApLeyYUCQUvP91RKUn+c+uyNHZa3tHBOVrak26nW0XWofFKi
mJZxckr/rva67DSm3XoOELmNqJ6OxC+x3Ze5c89pEt97GdMbN5+ipRew7G85z0DQRjJ19pP0xm/t
sryVYsnPi9fQMWsTSvea8nUUUXqH2Sxf28VlGbzqQrCzPIi2fGrMWcVl/iOhZiQGupdRWS1OSNL2
bfXBNtR6FwpospWnl3fVFOZnUUR7lY9xGdX9PQenGm8YCHFT9clnefaN+oj8VsQZ5RFnaSPfFFP4
o2ij/logfg38KbM2mufMqR9TA4p9BdhwG1LQvabHjCbhqKofGXFR/oFWxaCvuuY84+LCwmvaBda8
dWvnsyRP/tk30TnrZfmLYMQ6yAtjldHs90D/5VuTWPVbtNB8kobR/WBl1UljHH4DhUGDr/HqzVmC
odQxVhU3vawK/24okT16nIw87NTLmAQl7TtPOmO/lVXO1lQ62U2aiS0fZQun7qtKUx5xDQ4m7Z84
raQYoOyXkYqFR1GiubSSLVPKKWLbpXn9EnQTDpeKKWHjZiccTGhQswk7Gi6838/JXcj2qLXDs9H2
Bm0Q+sMrl2cdCWMNmuRHigtT2sxOG3PY5e0XWCJuBJUu91Ry0UumUWj9RTgr34Ia3E+3pV610apr
ppPb4mzCXHJP0Ve/NycEQxWJT6EGOK18LEq2uDddqmqKr5wcxdGw6xfMjsPexBrMgS7y49bEMNNl
9FjUqr4FJEp0rpxtuOa0wRh7eojmKdh1nExS7I6xDiOwwqZ+CSb+tV/p8cyUhq1mB+FH9nSLJ9Z1
9kS+JplOUrs196Wy9a4bIxsogE2kZ9bJiZbEn6lfHqPKNYi4QOAeMSjZFbOhdCnvfNTylWe1vF4v
H5m9NzFpi4xAS/+M1a7F3s6GrtKadvPU+/RnVW59MaNqZRiwot58smHuD11Qx9R8dIxkJhaw3trM
AvcibWAfU999Z1lrV5HBqHMGSp3NM7Ev/0IJuc1fpSivcVt7jVn3zNMB+HBNDAPx3EFNXYHPTrdG
TWmDGBilhXP54I7oHQvc5HW0HAZgiMdI9/RM1jOrNQZ6Q/bNpk+sWwVa+YxB2abPHS00cMJfJlf6
WEbGt0b9Mhyuvyl48AN2E6IqF+SFelfNeXnQ3XwgfDitlgGDVFhmAYa0p8ZjJTc6pIXIqzpqs75G
mwKThZzOti37a0iAHCO6Ef8/4s5kuXElS9Mv1CgD4Bi3JDjPpEQNG5hCCmGeHDOevj5kVplllXVb
W226N3ntZsSNEEnQ/Zx/hIZlDjS/A1hvnjqkcz2SMDCH+sctLPYwR0VqFqCOGiZgV3IIkYT7FZXM
yZAtm1T/jru9atE4bxS9v8izoQSvNI5qWy9pDnuOVoW1vRqXunYkNKB2Qpqao5YuMipm+DCjhR9o
REg19APT7MzPPOUeGTTdoqExdKs3E7pctjBCc0CwtcFdDqHir7kWb4zC1ok5ZVg6pcTc6VYvbGkO
W10rPWo9uLfCEv6A/ujYzX5T9LabpqjGI9qCH1Zyi8UDUb4Lj9LDG1Bfg7wWzsyn09DIih1b9Zdt
nvJAfkXoPRYWIQk4q4YjqrCMEHYTwAQnARyEtbW0cinTmHwPBYtIS6NB7Nr9AoTwuxy6F7vD3aQ1
b1BqXySY5cvJb0bmsoRyOz9c12P43ZnGdupY1gdb/RkmAu6pxcXSI5Y1gTsLV3J4R0btOURi6D0N
Sl2RUYYdslFIAr81qz8xl3zqpftThDS22X79lcTUbSEuWgRioEIWtkMhhggPwbTM1BZeVJQvFi4D
/Gi8cD2V17iACUwNsBvzGOjEPpgWQSIDVqqWqDde9AZdbOlpufYb6P4jVLuTbfj1gn2OK53AfkLV
LoklHiqvfnLzt8bMcPq1nVhEYecpTk4cfbSOA50I+9F6ooX2lIZLVu3yAr5qptHc8K/ebnEA2EuB
LpQYejW7ab1/G5Se+HMieY8Z4D8r1ieZ6FerHzheCbiwCgSFYUVRZdczabv6uo2Ug4ukdUGHOBnj
if1T+QZkXdskaw7RTTApYqFK2jEdc+lb3AfspEht0VQunX6JHj/zqih4cTmNjqmtk0RPSYQa05pp
BFkGgJTv9Uz/UKS2zJlRlm1RtljPwL6mjGFWEitllB0JfCYcjO0Gv1iXPJTHh7xogRmckjvG2WC8
65acXfDq2jYZYIlyqgFdp/othf1Kat+ii/TfCCfkwo3fk9rnDO1d3ROBgYAY2eQUcLKFJmjF2F9H
xv110Jq9p1EHwisSq8gvyjWOgU2RBN+Qy8Pa5hkXk+KiYaKiDTnoksodMin6uTmd7wKD2d6feO76
BPejENnGb43ZurY3E1iPdOS9YCkC3k7qdOUYA5gEgR2cRZarBABxSr9Aj9+AwDTDOpnst7YO3nP5
sBBKk7QfH0Nb0Y9+t8jQQ6x7oXaLTnG/TUqwlqNPcstkJ/pKJNotcCZkqlWnbluAlDj1zUdexotC
tnttcPRHTIDcoezVzounCxB9u+yRxgIs/VqwHHlCYr8McE6JbHZoZ4fS7qd7XAy3TlPox8SiN7az
S6Qx66dNcsvat5yjkKT+Zrb8Myl572E+gcfTvtAAkbbCaHa2ryNOOouL3QehXxqdQuyKPdrnkCLN
wIWVTqppqzk5s6zUzjn/4dKu7Cd/IsJlQnac99FNX4fJLukhaH9UCkbEWLzlmpl7okCEEefHJKFf
wi3Y3XLBi2jeijqDybFoF4kb6NAPPwnQRE/gXKBarjeq1Uvq1h71Zs1i1PvvmDDFpWuV20IvoR0d
sYgL9aZW4as95K9Z2lydof5WEB+3cUE5j/Y0WWy56JyrHgFwTZJ0oFgrPpNuesKIvzYcD1FBQZLR
bwJzJBo/P/tZ8nSNe04igDKj+IwzXJ7JlsRdcm/Gz3ygAy0NXmSpH+vB/W6AkaEi27Mlo3tYGwfX
bSt+d38IjOjkdDR1pWeQHG60itQfo6nuHQwUBwv9uJNx11VGJTQP/oA3Bfd9tiHvj6kfE1Bw6bN3
YwpvrcGYPxFWatF4ZtNhlvYbaWT7vEs30JRKT1OoWZGTOpW5sqjMvdSRV2ksjpNL44Yt65nBvlEH
eC+c4BZwuoGu1Uc1Az+c+p6qL30Gj+qCThasayPp3HOJG7npIp5pdG2vdQREDwKuXKE+tGWb1any
WlL5+IohmN7A5s9oMgskakGo7nRGbJ0vhxYpg2/1lMstQno9fCIul2owxHymxiZQNBbWvPuIG2tX
EZmNviPJF9pIkv8UXIQ+QbPQG1FQJYqC1V5Z45wuZGf7XlOPvh9wpUzPhEXey8glcgM8QsGd1goP
r6OnZu1GF3wjUXZ/Re0gQBCMqzJlz6hpP5REPdQNoVf5eC6n4Q9Ba5zH3SOfAGzV+FW68swwlS6Y
MAjmtNSlLezH/C9Sj3OSoMaNiOpVpduWF4pmro2NVqG096VZv+WqeTLLV2lRA5PW6rsM/Ad9KnsK
cAqvKADTKxpbaS6r5vqijRy6s8PussiNOSh9EqsyFwN6WQjA0NASmCQuoTjYuKP/3liU/und2axg
6iLEL/Ch9kcR0jbZGUnukQ32x47DvcijhCkMJNAt+MMaeHCszahDTQ7ZOPqyQhb3RuWui/ms4xpV
HPvLrRhGbaXMicgsuy88Z8qyn8roLHoaV6DRNLWqrh3XKNVbqeJVDjQu9JXyZg/wfK0so20H+7ku
gvxskqv/Uvs2FtQ8PZiFDN5kcsGYs+RX9VNRppvR6pS9bQ13x407tEHyzXf1ZBOBAWx0p3jz7RUX
ZPYVuuoxZWJ6HU2RbpTaWRV6XW+SYAyuvjX9poK3WxHFGn7bltXdEfyq1ajXTOTB0nSDlZoyCKOn
ASuwW0Ss5L8rVvxAADqh5tBvaQJ+EWkulm4ftwtJgNQ+lua2k8fMNDkKrINvuC/jZH6gTtnG7XBW
WgrzHPxmVdV7Y/jAWpoX9nvY804UO9+iJG1w5SeCYkYdqpYA8jF298uwjrSlm4ThRhIOLGgfLOl1
GwuAP3S+gRfH1cIOTXs3NvIe48zZFEH9NGxRL+mSKhaNLoEI3c6FBY8PTRYri9It2kXR3np8CPch
S77r0qcwqJy37rr4QtSVnzpEXLLTg33fvdCsGg4+TYA4sayIzksJYbLA98TWqQ/xNjFnwFnma8o1
kQo7/VqmIGW205+EW3pQ0f2+C3xuAwNPBHtoia/+WlnLYUSgxDQ+MNz1yU5S9OcKVq2MuDkH2XYt
eM9qen5Bbk+WEXNdYDVYKAGVPTD9PLHKls6wc5iqryip2acs/28fyUfmd5+mbl/SkbBOZpikRu3D
PnFqHeVDtkzN+MGe5fxx+px8u1jn5A82g0ZNlRFKY60Jx9opOQyDNta7wHkKrV1NOLTZyzjrVHen
ifLmp8EdtFouaQoQ+EposFR+Br9c90aqrlv9PVA40uYfQhVSIWOfcwF1mkZYAYqlkfQ6AlPyEVup
K6js4Sv1GijpXrqDu487jSmidMmZ8F9ZVFqOUGaBqGs9A6lB5SDfSJzaWOqpeIfHjxcYMJEdDwyz
lToceo0WcXrdzk0IPB2GvP3T2HQrp6OnUDX86KyV9ByTNSGYd1Y5DR9sFxe70BEhAfJjiT9rIdhi
zw2qtqekwRc+GBZhgBy5jRPg8aZJEm+PvakMl9Q0HiaCC14xjRq7Lmh/Ynh+9V3rCMo1beVZ6O7e
N8Lf0aVAzw+GA2kcNyv1OVbD8uzqFCBS/fEJdF2tKJGGcp2oDw7s7ySKqguFkWJp+P6VdjtnGQEa
r51W7GP0Csgh/GOMvXvZte6FpZ3yDJVo2JpeuLAe1H0sBZtqte1L41daiIeUupvYJFvhZZHkIrHU
7yi2klXW/+YZQqXQYj2GHmAC1BvmvuivTvVnaaHXJ4JiIVg7Vy6+Vqbh2F/1zBHrthZXt++vmFvB
HHDc22Z1lY2Dv1uk+06U7REtXQ+ZR/aC6zbUhNnF2dfzbaJ2xhmV3qK2+mvbNZRoDsOyDqo1kYY5
hk9F/zSQOqYFnWCJKQTHjfPLUj5HxyXGxh6U3yTrflrzk/yCiL2meRrh8JdraF3ELCF1+desXHfV
wX5SWrm1K5qYwDDYLTFII8JoPDXXgLZKtgI5GD9oD++9k36QVMs8OUGO6HVwUhgLaIXaCKN8g/nm
yaj1hyqKAJMyRcOVUlO2aaEqJXzjRUmAUO0alZOZAUAF+h1lyUsUUvZXEBQk8vzAx5p4mAnZtxIC
6LMe9WSKRTyOKoNzSNngRwyr7oob77MdHItTFdIz9XWAsYR9YXxv2uFpmNuGH/NgMJNnadt4baPN
wlZ+LIyDFxV3Yp/Pn7bbUG7s8rsiHyicTaQcxmQZAOkezerVkMN72RsX0JukUr4wtXEeDODzxSHO
Zb2t0vBdiGCuAtlgdUWN/ol43KT/3ODLO+hMEeUpMfp3I8J5GiodmhUNBVica+AJXGukYLK/qZNP
w4ZeXycjO0sc4gufr7Y3Jnshy/yeDYmxswfYdpWMIrL62nxdVZYKFKW8A1ofw0zfN8RlU8yoZWt9
inmnYG0mPGpHxHW+1f3BhvCp++XVIBIMHeTD7pxsB/JgzczxJqMMsW9+XSdd1WhWOwIqaGuD96QH
oFhUw9+pYkEPKlDVvPgi7iNYJlV2HirUcwWa1iW2Z7nyM+nZbYgEU7+JIbS2OinhldlsifxeaBam
tKDSKAm+cghBr0UuLSEN3WpR3R10NzaXODbfuqG4J00Dfq7VZJ1IzzL7LcnK9qaddES8Ax5iVvkm
QhNoSgFl0WikXA5JtMmiuwnh70CgvZgObr8xq+XGyexb46j6mx53RD/QVNZZM+gFwXXEbMmMKuti
gbyQ8TKphvXQZivcmdbBLa275gz3Lpy+h9SAy++7Q6iUX0NlbF2L1k4lJI657dRLpJyskZ2OKt03
5ssbYzjfCke5IfEEjZNcXlENGlvlJk2tZnKWHGU0K1bnIKV0TjP9PUPjSzl2+Ur3Wb8IJ1A3IRmo
i8LlHhhVpFa+gd0zGe1d4lNLWW7YpvTbmLwimsCy5K40lYJiZEXoK4L56vio3J3aKu0yBTqBHkOU
Q23NyTfVH6wKvMH5KK+d4YAoTP3rPxCeItJWqckHhbd02sHbb2uU+VQdZjuOAtXj8fudEJ4iyIP9
MP0k37ocjcuYs41BUi/JbuXZcCjQWYEFZatZUUCVX3US4az6oeY9sLV8NVh4oCsgKkyCVb+QFcWz
duL8cYllInZU2BefmOhLMMJdyTAZ9vqgrUfCTi+0lpnsFyohOTI6apWVefPYmfdTtXEN9+4Ck3mx
9I2FRVSTHwAesQW26IA1LYiw3hBgEHQwyYabXG2flKmp5yaAzDPCcck/xdcEKRLHNV5mlmTa4oKH
bWKuJRYHBeZ8uCv+Voc84WjDpKWHTwO+YAHWOy6IHIKRIgYDIljJuy24Q7Iou/Qo816sweP/MJOJ
RQeM6ZM3u0pD9G94wGzd/lXIRWAQUL0kLE1Pt+8RgralRQAQ/4J8FtZmpSo8qo6aryRN0mvYrFPZ
wXdLlLthw+XSxCFefeOrk2O7wifP2hiewHnejTlPSwA0F2Sxk8xJQ+9Yk0cT2i+aipIhCZKVnmjK
CdE1G1FxVLilTW6FWk0udWTeFWsG3FIzYY9dTX7abQziHlaudhvmG4+d01wgN48Iu1CpswRjLKKz
7GAAyzZUqZu0uNwLRBJqLWjiw3KG1xagCcU+khDIGoAxvoQSsfCYvFN2UR6GpK7WzFbfwRTITdO4
b6kSfg6pOZHJq28TgbfXssKvnlClNKmFJ1pBOXTev2oqCVwmi6hBIBUvVFnHWgLuEg6v1qzPjdQo
3uqFtqu1pgX8yK/d0BtbbkuDef4y+VFMlxq4qmYlzW60sdrraA0mo6cmN0E75UZXgtyICMMYx3q0
k4nfLIPkEo/kJITC2BP8s+zr3D+hVg6vadPfgqaRO7ru/QojS4Bo3Uxong6oEVNsixJp3VbOuR2u
Mtf6m2mmsqlRPd/AAaict9K9iA4T8amXSe2DK41RE7KKAvWrLi+9TWdlk0ZECuXq5yBgEniSgAIv
WNwXVhF9NjVXVRNdJykebsy8QBy/YjLP1FtdrT8femhuK73+9NPp1TSUj95q730eHMDST2ZLA3Nu
ai/NXImWJZsBjXBkEFBgbhGBeQ6lojWF5JhGdhPFrO44bqvIXhtG4rWFEi2irHr9CYzqrSKUBDzn
7mT1o0zie6EZ18SZuGe9aqQ7dsqfeDMg23P776i3r2PU3gjN84J8zBaaMvF1DVdBJcgs7v3XWm28
guJ6nvAOZLfI/yQRf9uAlAMa1GIyStqeM7wIlko8fqNzQU0QXksSSShGzVPn0KbGszXse1oMlzIm
v8bWN6q/KDr/kFbdrp9/eKoyPzue30B8kjCxMbX4RQuKX6iZY5PXb51TfHZ1fJdhf5G6tbAYJ2O3
P2T6cBGRTQOq2t4nK/zjxgyLefKhSUnTOKiFsSdx8BlQKUcFeQo0xddLd8c3KpazJZEaMQXu6o48
oFufl6MXaF3hDWvkaoSX+AS1DPa0cSL+a2TDyaJOmieJJu+VCMnzDTZd3sJQ2P0W9cHOmZozLPp2
al/wa52qhIAB3qKIt67rznACxyiO134X7BPcFgE5xP6XLxciDj9c6Z5LM13rjbnyTe2m+uJJxBtd
8uq2z16ZhzwlLg3guvIUy/6hzfTpq9G217CbHq7/VM3s4BfWLevaj2H09+pZRtExjV5Jyt5nQtmb
ZubZWrzNJ2Xb+MqDOJFnXxhEkxjXysW9VO+g0vZVFd41n7i7xtVGhO7n0G1bz2mHcBlBoUy99od4
ubcmNt6bDlOIvrZ9ZWsH2iUz/YoFTD9DW88P62UKsN4XKRMU6AsY05C6zPvuL0f1ye53dd9unDL0
SoRno8TjI1vwURQfUxJtW605BDG0XBufQFwOTolTq5jW0Lrb0EGxwKYx6s+Ua5iAEDYOE999nZov
WaKdWhWNdNNfrL4mo8/YkaVKSQBLroYOB1ieUDiE9WUZsDnHJKK8FDXIiVTuaVu8aQFsf5I8pswF
5Zu2RBleYEwf2BVIUkKuo4z3yHfe2S1ebOk8EUW20C52nKErSs4G/7kU015M3c4Q5rEs5WN8d2TA
QwDHzBLZ6dtxSld2hTOlTT91M/4se/s8f531xL6xdBw7TWac9BhmdcZDLUgoqEVYI4KXUk9vJO9d
U6O4TTQzRyp2fj0+MR+eVYrQM1vzUpGtJlM+TEu8aTFqCsHfkKVbteUcTceDzeVYwtx0UfWecNN4
XaG/SPLgmkq9Ssf42+M9mxNnGld/U5TyvTTfVLJ0N3XGaA/6zmiuNnvDYgjxzd+q4CptleFKfRYl
yjAt+BWGb9HWP46xKax92Lbvutr8kWxMfq7+DYHwFkUxzRT8LG0ZjwWXkJ71f5VZqysh7LPAWJH4
sw2a4DB/EMShX8aaWTXjjFOrPMXVJY+hq2GnC3dCT0/zWzi3xidW8xBYc8taf2lOgWs+cLJ/0V0N
rKKCpSfbMjM/nQIDhHjtcuOm2e37FGj3KlHBfxMPi9rd1uEYw6x+QkucHKU8OOGwWRLMdOoRZYAK
i19lhofn32IBn7rciSnhYr6SnIVjf+dm+EEk29YxWuQr7ipCQyjlq4nYV1FDwu2fXZI/ArM9qoF9
mxgEl4Q20jBhEFFP39VCdarv0lYOUhtfbKP4U6CaMXyzQn4PJku45lfid68xloOwucLsEoxJ3iDa
RK2P1ikl44Ecto3WHWyTVnDBtz7LTka4lYr9GUf+BzkdnmhIfcLxGS7K0P4Cm1ylAKYiUf40wr06
tXMsSTB34dklbd9Or/jLqsyvGsAg3q19hfYpydGVutegj9fAeQzi5vDjNKGyDE3tvarE1xjPaT3l
cJKpB2eyFaycLN/rMhQnPWwPieqekciRw9LvyPdaNVQZulnHTDF9+FH6IRrxPUXU6CSXSdhr8pxX
Kv3TPcgJysiVrWYf2PV2LlAKH9zgFRNbIGgE9NUtEnyRi2grUhpdGnufB3vNVnZdaxxqvi0ljoMF
ABeCynxniSMgB1h+u+IMOBActDN86ofTixlDnDbuXdej01SLTQOul6Vf1FJx7Mfb+QCzuKAngnSK
uLolhXNGQudEBnDsuE/TdhdQXoxX89yL5MPlnJyfJ00Emzjc8RMnufIY2+FUhuM9H52D6rebURzR
Fq/DyNikSoenk/y/IpFgQ/LI7eK6Z/ITj4Agp/nFYDmk8T5YSnUO8ep2ba/cHFlf2kK9F6GiLtok
fEAyeaPif2AvZShxUWBkBT4zW2CpSH/tSb/zuR2yovViZpWIbmj5WsfRLUAWWPTNkj11B4f8zpx/
ow7r2+HMiXPPyD5jYrXn+15rx8sog0tq4wiFkizb+NmFzMGqvWMJA9xi4fWQA8slF6JfZ+cw/PWn
/BNbEYlR9dUau1us7u0GqfNUIaJyW1x+k9gnZt1sHL9Zmxi8VjQKBJ8t0vU6bVESpN1nLk9qIz3Z
mc5dFsj5ImJc4oJM/Kgi5q4oAdO4U554xfw4pFB9MM39hIKw0unbxEtbAnlzPbh+lq4tO0Tek1vm
bbL/8M4DtEfau69VBGIK1oQCyuViJe7GSLY1Omxi6ZxuW7OwusZqLEVwHUF3l8QBvmVltiujQNk0
duN6BSPLYiwr4F+H3uJcDnt7MpALIRkhQExu277lSG73YdyyZIBVJtNUrcipJew/Lq6+XkAdvYWQ
gO3oq3cZ118Ci+MOF96+d0rkUWgtxsCyPQ2+EjVhnG7bIVqlQVfuWrfukaGg9cAWVHpphaug6c1n
M9TFni0YbCmWefaEDWCSzcaPMPZNnuyI+m8V/mCc6Y2IrKwlGp1+2xliWhJnZ25GHAwLsmWMk0KF
azTiMghn/4FELt5PW79An6ANtCGo0YC4FsW1B0Dx4WdVCm80Ta8Ihm/GUPzYbphttYY8i8GQOogC
ehepFeYJzPJsNcrkWX637Sx1PPAJ2MGmLUv7UrMwes0QIl3psAOMEZdPC71fgASvVbp8j7U9XFT8
cIe4jN6kyc8dWirmJw0Qph4uBPT227EboyW6G57koif2RIhL0GXJe8r66mQWo0/Wy2MpQGDpRzbo
cqE+YcCbL7J6PIaqmq5rgnpB+KhpaTR9U/vsfa2fdw86FxuixjT2BBh3zGCx8qYLmB82KEkH+Z9S
WCuVSbW1gSH7IHtPa025znmwBE0le1R7yJMbeF1W/30zXeuSOgclUF+1RHuLK2QHUWtYO2TVu8aU
433q45NRTvGysaZp3VfiyLO9GaViLXoF4i0220NaiE0fJcewI8RV+VXb6YNBmKgXWwSz+hZ2Antg
jdVybMN9rNKbwe4W8NqCO5JYcPb0j8l+BHqR/pUO0xWK5MZSKq9PCcwa3TUZYXC+cpunCGE0Wps1
A6kAupeGK4dMPhmnh85P96mT4CIBtQkMpkfylCHZiyXJ1+Cttsn+No27GrzgH/9SdMmHrbhrYje/
DBdRhZZRsdaOyDYq860uYH4wT3hx3bxMKUB5MNknLHmEh/biPhQsxZgVvywtOkfNIaNwYsEb6yzw
AYpVYzstOjOPj7FeaXY4mwH1z1TE8abw02SZK/HKZXxYJolDm06YmfCjiJbJUUNQbK1yJOrk3Tqo
xFyexBEdQlmMexlMZ/YPOu9jY5H0kOCRAxsKXJfP7yqCOELwkjxdaiQ71EhR+JSPqav3S52kGLSZ
zhemhXhRhx8kNj4KJkgVgmRJREBLfFQcnZu0X9NWRRObyQXA077uDIUoQ/zeSpuzgQzVR8frOKHG
u1e6/OC+uCpt/Kdsqq0C0LLgCSQLeIrtpe8rR79SuYfr6m/dqB/hM8vJy6r97qnTGaOrMa/E/c1z
nv+gsHyv8pVvk2wKrNrhbiKHDU40tGN0UKb/U0CKEaHAI2e+2+aauLtnWFefvmr1XhNiV0/Get9P
5qMfjB2px/6StMBvWQS7mXAuC+2gZfWqdGpAJLPFks5XkyzjxwRWnuuA+T1mKK+oIGriVLTrtIsf
SvXawk15TVNoC2HOokslB7ZmO4BJ9tQ4A6zCBI18sXoTim9vgy44WrkpvNDEMN4W2ArpPnT6R9jl
FYVLUJTauFV4Tw1z1E+RUv6EkqKb2GHon83mpfUzjOpvG/jXhMJCUrDR/NQhX3YVnYrC1yQbAKVb
Fx9ZVJ+l0O5FkJyMSf70KSKK6Dpk5c4oimOjIsvzURttujTW9iQznvVuhvQScnCRu3nMLD8OZBtd
wj4ysRrdFL4PIjV1DGQ8JiKzX6ZqfIG0N4kCw7k2weyW4pg0UL9k6GCU6ONtMAuRXLoUqHoJvcDg
h2DKErTcwNmiq0kE/KemcxO2ucoN9Rla5bQMQvunFNku67t1QdYmT2J7G10DucvvQEAg+mHtMzCe
2QgbNYIOWfzlYM+7woDrO09ZeSYk89KTe9so3a8dA16ZRowBMTtKs/3T0pZFasFPVjoXjDHmOL1U
1vDG+Xsp0JQG0nrjkcOQIrJP0aNLNqxNGNkNu3/dAdbjQOP7Q3jMIpUgi+VAwGQ8NWi1ho2vJT9T
YiBW6Wl9Iin808fa1KDETS5WVzxk4X7lDBCw+mqOQVD/JGqOZ8cIzjzrcmep/Snmc8BXBFMPsUu0
oAvrD97jK821woE3GOrKmtwPp+1+lCjekRf/QnYqkRUNbzPneTiNSBvw0IYkHo6melRmcj3Pj6Ul
rrqV/E3GEBACop/8qVCiXMl7jkBXJfnjH9gQb4Svpq8oLAJE79MjCIMLoNgTydHdiJt5B+qWXYpG
Nch/Oj08hGH8pFVoq5b+bfRLLk6qmdJNLt6rgE+nW6nWtGIf8Ij8ItsjPsz/X9AAVjfpFY59NeaE
6qrOCYU71X75XW/k1p6I6yJ2XmRr8oxX0F0XJ9POrZm9mAYeGrt/VAZwkV/nl9xxPUN1N9CAL9mA
jLSxtA+g1bdaZYiwoKg0ILxCfjWFXDux4pF0ehe0pEW46nkcx7fMLanrCjdKpH6Gpr7Ka7JSbRfT
kh7V66THB0onA89bwIlmKuuAG9R1R/JRRFUv0Yi4OMb4OjYFzhexVQCtizB/5Ig7IBdp4fZHHhph
XRETjVbwYuvyWuW8wWbCgzJ0K0LGrpA0WaV++3hyWNmrNaHvtzCwoU+CUyM59cr1aDlM4/YHW8eb
yIZXg+9HNvm7Qh3QQsiznu8IdbvaKgI32QR/nML85iXq0v60svwzHQk6kP7fotqrvvVTd9WrHdFZ
EI3di+g5nkUB7Z3dJz7ZQbCbpw3QgBsWtzG3VpkNUW4E1rWpk2ulooFKfHsEyos2RJFdkBikM5r+
p+/wysbGc0w4skkj2zXZDJL7+lus6OfeH0yeeIgESOwJueuNe/gLE87fONhJLld/MD4YHznd2vjX
LpNTN6gbQujv5jx/GVBNGh/D0pnFp6DxrvwWMaGqGOqzxf9yBiQWOAGzlVLrF4leZhkqaIUas+9P
//gfp1XMBdnCG+o0cIzaVkwCQrQoFX9mXAhRsZobmZ8QVY7R7Ws1U1bKODvO+oiw4DWLPF8fIy+X
xHVjMBoww0FDP+sJm6I7/dOw/v8m4/B/Vh71v2uXmn/Ob2RO/9kn+R8/9//XYkedLpT/c07io//7
8/e/ZCQSL/qfKYm6QXcj/jRVo+wL5aJLBto/UxI17d9Uh1NAJeedSinXISHrP5odKXxULZ0wq/8I
RzTNf0Oja5BkyB9j8w/zfxKO+N9jo1QVxZzhmMIyHRKrKKj7r7FR2gAgQX5qiEKV8IA2A+FyKcVh
nHZOuXptQ1Kb0BzhX9Hn+An1qrkRBBjI8CNIg/w+jYfJ5CbUnELfTCljnwNdRpJRBznjkzHWYcbg
lkjvuT8Fp5B4hXWABd2zkNqBfLnGNiq5K4m7IIRMPygo/3a63ZUbg/2TSCWmnrhhlyaoYCNGJv6a
X3wWHexqDKgXZOY2hMB//Mundv1nJMO/1lyKuZ/nX5Ia+M6YOp0Cmj6/19Q084H8a5Qhs0ZsJ65g
4XY00rM6S39t9LHbNRangCpz8Wq5mMEqSKoQ/2NGhlXq8YsI8BzUAA3set2X4pV5yBgQCEry6GOo
f6QV5BhkdFToc7vgAjKo9RqNJF7yQOTIpZseCC/uniZBEVtfRQWqopUwOu2k1lm7ncbU2E0ZWn6H
7rz/SyKdNX/a/+VVm4ThEZKmkdzDY/rf65Ut/LXDgFbcg4biPS+wFm3xKxNfGbTj2QCTfk7woNQm
GfhT9XyjCaW+lzbMmgKrkElMiXFt3UYJizt0lYnV2AjXBQpPoOhp+MRWBBhRq9TbaJiinIpEMb+3
qDGxCRbXKNTYxAj3N6af/TthZ7bctpJt2y9CBLpE88q+p0Sq9QtCtmX0fZv4+jMA+t7aVfdGndgR
DFLyli0ykVi51pxjwliXmTyZNkPSrNboFonGeGXo9vdlJFJiOux3tbXAmej2WZ8e8JCX66AF06lp
Cvt7HOW33C3LF6EK/TgAHsJUrY8vFRkLz7Ay1/Mrr+vUFxIsGFom5bPrhepLV+fc25pKO9rTS+BY
1M4jGn934EYMoNt473VOmsFo0I+dXtbvkL6axw7Mxvb/p5fq2n9+JhxHAZvomCen/2C7/ftKdMeY
dgXjPObjBFxI5BWqrL1LB2zzpgYc+XHS/7Y0N9+Og8TOqpTj2Y60cdMFDEMxz1Y7iisbFXhuX90i
0VZZH6avibRGPK1e9eXEFWvsZb6m5wdDANdg/qTs0TOEd3yl9amW8vNff0IlPxNFRYVwr3C3LJvu
FHeufrJtjsm1ZxY/kA/TYtGLmxwi7eKa3nqEA39RMhY6KC6E9OKb+3OJwFo3d5XHIK2LZPmp2ekb
JxHvmV5edtVrRCNUuOWnQ+rJahwtgcCkPhiRxkz7lobgTLJQLS9GoW6cTuvo4wz6JVEGDD4eJ5FC
747J9BADX9sZkPEImuyOhgVBS4TTICZ7MePS2fSDDqkjDpOrYWGmLRmGf7lYNvO0VH47w/i7Z79+
FW5RbHROaUeLfsFFa5xqpQax+RnrPg16y/ud9u07nOv+zQ9LY40qv9810IjIetef6C58tK3UDiam
qouv+mtY5uWldcIrOP91avr592AbP1qmBri/XTqXjX02FMM+B075hH14XHQkayyktNJv4VKJinwH
ARrsg83p3Qh8zsVstXVjqqfctPujigLGOjZql34h2/HWju/XIKLYvrqg4Jfw0q/WAWwPKJbIL7oV
gRofzQCD7Pwwf81y6VMQVhBe0ADfiMToXjqjil4gNfA3g9jRrSR8S1FErn3TCs8dLcajrSjEPISG
vHdBIhei9RtKupcGp1mmSP93PwxfNhEEb+2AW445RnLx3DqAshIhD4vK9nnU8wqtOK4vSOf6ukUi
0XWSNhXD9UPpjuJ9sNNlbXgSvX+UgVps8dKafr1zRsfakTyC1CsfjnGrKJtMJGLH2aV7GXX7LYqt
9ufAfQQ9WcpuFZbqYWC4s2647W0wQlarFJDfyY6FdmKEgs8mYOg50occckPbiaELL9L2tHVeW+Jm
5LS5rJHOvmvR+YwSX5gYfgOG7kl7x3ECeoE7iWjIoNJFoTO2+YaSHxwzow5wlPCAHgJl1PxaZZpK
1T59P9a14Aii9M9/v7mZ/7mlqIJd3rAd1bSEYdvGxJL8B6c3GCJkgThcV1i89WLkFKV570OH1jM1
1HiT5rTvRNNMzhHXPAeVFb23HPX0MnhLglcoYfJoGj6dXrUr5LGOOx0nvYH8Cmu6ql/attQv87Nu
emnkpEWUfsZVBaRnlxd1MckMkW/pnncOiqZ5p3+kEZXyFlMKXT3D+KFK3XrzubO6EAzU0bhKI6e/
ryefwVD/HFMqhcLCTITAvnmNbeGf23L739+l+V34t5uhZWkWEnpLUACgY5yAov94l+o6HjpTU+qV
WlmSTiJtoYDUnxNWdwJDYD+uKheBqIG8fdWAKN6LHtFfEjnizbeLchMqgyRB2kmfRsfjjEQ8BOf1
LvZ3AsFVHIcHMTb6q85s4tlH7uDJulp2svGYrTAnGywATr2ZQ0ogJmwS2QwH4BnKoa3qEcAMepL/
/gvr/8+yIEUbFK3lCmz0qmX9Byg7KlS7MLK6gbjWx6tIJMbJNpJ2I4nQWpCTVe57HxRlIJ0fdOD2
cec4r6WGQATO5i3pUSlxH2xOWdA0p5rEr1OFhqvBXMbr+QHBbLjrcY+/l672nQVSu4VhrR+IOIAs
VKTx//Ibzf/if/8IbZNi29Qtw+YI+5/3zqxyhsEUHKbUMGH3R2wsm1DfR0xLmD/pxsrDA7FM4ccs
TTOVO+qDa4c0QhkZjP3roeicH1GhKEfClWjZmWVLxytZOnWoklyEK0yLJHgXfKc38gxXeu/7T9Wo
ISR1O6h1tSnPeROOZxzpmLjGik2zvSEQG7cJpE+gQFm2tbriI6boOgOq8M9uhrxkKgqxeBsXpK+L
0oqcHy45ACsnhAjQ5/nBkL53ThH+oJLRsj068vxtamdnTdYhlim1swxFyFCzrYljK5X3ItTP+PHq
34Y7vGvYqP63BfQf7FuqZgfYu24YtuYiTZ6OMf+8ZJRimJKg4MGUCkOFPLHTNSdUNLEgUrplHTr9
Xs3y4RYOzrG0O+M9ocTcQ2JH3NMa7ktragnj0QRGg95M8VaVgWFhUIe9n7bvcuzUEybV8E4Ijrlv
RiYVoakGd0fRX0zRvxZObB/ZuEOahRUNV8KeTACsUecaT0xeaKVWjHW0MPaVhQjCQ6xB1zCrQu6A
zxmvbkyrJCiYYqQO+vZOG8RdCyJEHCo8KGySaqbr1rZ0kNMMcRCuXer6ZyCZawsV+p5YLnuvuiTG
p5hcnyZXv0WRdkTTLu5ZD2W6zn9HYx3vfdfUD44SGftBJL86DIZ7CB7+WRPAzR2jQ3OEb9jScvc6
P3Tj6F5ZxBUdGDNrf+SaxyC2dbVl1/s/FZG697J3aYerk88yLlg3qo2pFES5g17Z/DBq3NRwgl57
D+MbUU7uVlHLdl2DDNs0IwCkRrPJgZjehdTQy63vajEsIOJbCoKzlgatsT9KXd+DFBfggmST4jMU
XrCNKvEKebjZ9+5gQqNxftdMxvemgu3XBS1FW/PDK2pvrSMbXJL2Iw8k2PAjiizpziGTjVPhwZxK
7zWTrnfddPOLTsrVom07eVUl6RJEj1ifsefky2Lg2IR9Fo0To1Qk4jiW/KawnijjgW9w4SEJxYHh
ujVBcOMzcTwu+ivYVTJ0qxuzyQ8S+RjmYklbofqtj35smS9V0R/L6euZZRfrDlf7ZvBtJtQBoylE
/pq95AbQHhyjL95M0+cIoYqKzrPvMR53BvlhUYtYiJnN2mp3ilHWtxjLhQEuMpQBpt3Scpkez5ez
RkifKOqjR4TFj5GUtmWI4puJ7lFtRsF4txzfRRA8I62KyRHEuQAnimiorABGEEGzO3CiMatNH3dP
OpbgV9go4wIXeoTuHXaN6Y4bERvFHj+1fyldkax0QqG/qAbosUbNOo3akIEUiks6xdhIp5Pt/FIf
nzzgRittWgSghv/+gRZ42lWo8mW0bWXt10mzLaYrt830fUXx50iZ/TAxTrD5pyQkMTRFIozK9hhn
QXJoIufOiK/cW7qBG91Q4T3H/aXnvIfP0g+Tj8RM8lXBlOfamAr2WVIIQYOzbak1XW1O19K0Y1SV
0mYSgmmP8ZpJPBa2H43qsmoL8sBQ+tcHV+rpEyrXKYTInLR7avSLbhqegtHwz9aGq5PBq72bLzVI
EOXSUUsd7RQ7yIBZH5Xo8OQEzgKjiXNtp2tu1Jj7V+yYmzxlujv/iaBIdPzwcVt9K7IFvQwrYcVO
5104lXuX+VkbOiiWJiynXmn7/77LYiCdbsT/vK1p0MWF4eqgvnWNgJr/uFFj0m0BLenakmkq73aA
G/yk95W7VUs2hjIau5dktMqzvQBu9jpWpXxyVDXzcKMAA2BoBZy1+VAZvXGuj//Ae16RnrbWR/Bb
Y5xlT0VS3P1wyOON2jc4Mae71EDgDycJF1p0ziBFmBcljM0LYvOOa5hWjOeimujV9Awn7yBpdOxy
aNqLslE47ZnZa9XUTbjxkW0ywm2uY//++KfEpc/nDLqbtE77npQE7/VdDM1Xg8c7Duy/ngDkp2ed
9YF7et2PevczCDsEfc3vzGvME9ycgq698sMpuHZhl1y0qOdg500DvLiNTzj/NwrkohVaCONVp2Bf
lZp+qS3DXPtVLz9qiDi151rbzk15n7wm4ZTMnycoI7in0ciEDKtMhKqHXndGyO+8DzaR6rDslHzf
oBrA+TSiPVUwwRRl3tzSMrU2HGWilYnDjgyo8BY7Ut+HTtri/WuvVti1p/n99lTbXmQjSQddnfyW
3KvOj23SBgZVpGG6jNR4/CE6OGIuqvv1WOTmRq3KfJ23Haj3LvRwEuJwrnPGQ7nwm6uJCpyDcgSp
dkjR43i/DNsv3vMWO9uQOQjsCuxGjpM/l4xkd/PtOEqz91jm6QoQi3mI2LhXXaPrTPNMC/9vxYiI
mMPIVUMEvmZ0B+X3K+CM8UTU6m+jxAyWtoCgsPXQyU4U11g9VpHmGx/zddZB40ChIS4dDUTp4b6Y
l00zrZ0Ga+zi8WtnZPYtVb1nwiHV+D3QmeKmU12EzMhFgJurGqCNmLP9dNscehs8gu/gWWg6/uKq
kj8SQkD2GcGTfIO4rYBMNg7Zwr1GFggX5kkXMIf0KC2M8us4RmCZGMFXjkxbgKiDSCVDRJgxP3yq
AqrRh1RSwZywy8LE6MpDVWpgTOd9DMELgjSdgmK6UOYHi9bU5vFdotnyfRZZOmtAB8wg63rt6REy
6BB3i69278osos6b7CNLGecpneoso64qd2RhNGvKTArCtFG3ekxyq3SMta83wadFaF4QjemvlAqw
6p3T3BJ6PECcm0gJ4BnaaV8CtTcWQ3DRddipKlNOy8zNP74wLk3ETW2ES27YVYyHJN/adnuxrd45
zot4oOQ9NXtF5AAq8la/MZ6yX2Okb2s62dgEgmaPt6J5QkoJHsn8VrUm+yrL3/VoW+dCs6GBNj8J
p61/+EEYbLy0QRU6lBmE/L6qFyAKkPpZXf3TYMqNazyECJOm65hs8IubSyoHP2f59xghAs7D8DuH
BWd+81zwuV4cnCqrvIGhuRiw7nlWSqvIrabdf/5ketoduuB6q1I57PBlV9ssh3pEpffmRn23E7J4
STKjR1Nq5WvFaPeQZ2O3oLB3tcpeZcIxVkoKK2QoG3tXTj3dSoavkax+d4gVGFB7o7sqksgi4Lit
r2nQ9Ls+zMhmH5jhgRO9UZYNa0iD2ZJJYb4TpU488tT7Sjp0kXZ2Q8awC+xcIph0D8R7hT8Vpf3F
7Yy2aUsao+X0P5Wuq1bQzn9WKrtMkf0Y0lrfQ4JKkQaH1ZUsXGWfNg1iTLw1vAFmreg873GR5xpQ
alk0zxBoCuSGUwEmolo+ianKyZLkKytjQBP1x3zvGGvb3VVEeMNZnm4lPW97hCAN75sDrLVX2/u8
j6Yx54wUGuQGntty3iq17m0ErL8fIs95rkPOjXkfGJeyZQViwLAOPVc5FldCWKdCslVt/6TkOpNP
C6lHpZhLdQjLT0maolIo6n10jXCHJPwl6jptzY5mEpGdUanb26RgB++njaPtXnKZf5FQZpMZri5M
zUw2zOfHI4Zc9JosmSuD0v5GnNgTQlP3w80bsQk4FCJ2tpwP6etni2FrlcJNKHIn3BtDaW80YZfX
LicOb7preL5QjzKwaYi4Y30N8ww6CbLbF2gy2CfCRD+VolXeSKTbZV1QbWlW4jaoSDocrerTdfN+
E7vS2hANtK5M3d2GJleQPnW107Jzt3KkxVVV4sbb2p4a/Rueh/8kTWNrecMvprDkwDWm8Z4H9MuT
LG+WQUGqg9Vm1u3xdpLjF26aQe9voOKviJFeKLruOMWKd3q4GYF+HEfsYFTOrdZSWTWpUm6dkSI0
T418X9TCW6dsAI73CxJss4xT3WBBJ+MuI+rZd7hbVnA4fqj5yXJ8/ZmaneILj9gb9qPsyZUV7Vk/
fHFrZNaOCVTFRyyIIw7LdW7SOw8NJVoNBvwwt7LSN7h067EV6ucw5jo6xs7yjtAtn+ajiuHT9cnb
D0HnNViF9VgjumucRYQJDBS45yIWa74rRss10qulM0ThExmQYv2vZ30mLHpy9jel/3DWTZ8AWy3B
dReEf5BjZS+KxeXpC21BMIHyojdGe9YCNGTzItEdbGSx0VkHXUMdGb/afi3uiAifRkY7a1/U2OyS
kHaNlPnC7oLyKIj5Xj1mQkpE+pymWCaJx/lUJteQKhURAa6RKSR2P/1FpeUcgXlaoII43mQtHu+5
hsz/byGppcifEewGoCSnu6GPYwjLKLVwTk75+/wM0uRmQBK6c7qC2iUcAXIZsX+EHpWtH3e0adMs
0XWFzwVR3Pu+1BC6oMt0NzICGjcA0ScdLSDZXQS/aXEiWJ92isLD6whUPlhV5Aati16xVhih1njL
sAIVZrWuyxqxmIOoLxq5eKOUfFnUK8XKDd9wrDQvaj7mW6TF7k5OJ0TVU74dUwFarjgn0zHkhwm0
T5SIXnSfnL4AbxKRHsd2FArMdpixmeMgLmkPKgQdXOaivk8JxsqItVYVp8TQcDH2kaMd54c8fK5E
J46xDzkUO4+xfux2pGb166B045Nlj/EploWOwRrGQwzBzOaXQVyQsU2p+YXhkXVIPQV5PtEOsUE3
Iyzc9iv3UQ02sXcDmD15DB3sPHqovDlRFk2qTfPJwha2rWKKvdSI7AvQiX41MN0+mGVV3TTLewL6
UMtJ3FJbwcVjWAQyvKEcRncclEb60mAn2xVdSpYwRvOSHjDKsdL+wC2m15F2kiNfbiqzOqJXqZeJ
sLK3or7Op6FYiTnHWmIz5CJFbh+Fi7lo7HQVT6xKk6Mxu08njCOECBHsX5LHtwV5tCvuFPauELgx
qtRUDnGHMYLS8kyTfdh3vTwOrZ+f54fCuRjAloqmb1aIRy0unnJcahyQkE6Uu7nGsyGDXyxTOfIu
p+x+bconkWOayLNiX7mI45v5fAaurlhbhZSXSFg/K9IVdo3hyEtO0/8yqjVdCBpmZ3xp4yqZ/KRd
S5CIKuWvsTdpw1YRjseIY/Gj6kvtmDNXX3brpie3vumFS4XMWbYsvFOl9QDznFfLow4si1xAM3/t
WcavTlYkN8KQ920gN1UV+xff8utnr4ebMPqnUuFWU07dJA7a/rHt0KAouQIXVg/K8+NSJ1W0vXmJ
lb1ULZbNVnsxa1t76cPiSW2Ug5NXylMYFzmo01o/mspktfYDamOn6ncczMJTrikt+FFhX0MVGzOV
Facr5PRLyNx0nBzbshgPN+ZZYkCd73mOJV6beOyO8ysTveop9vNDWBSA3wilVrfVZBOO+OnnwtI+
5oaYX/APF9NvRTDp1Q9ta2H0sEUfzafcDfsFbt3DoyHllvA9kuge19PZwrXqG+CuYNGQmbC0ghIT
5HQkgQvUOsVJEjwKXiAY73BDPBCBY79X3Ga89zgJsS9CzUAhNt6T3DMW7dgEG41eQLaJknTnK4RU
f/oFvsp+yk2JqOwYgExPk/npYOE27YM037XWsFdmWnSQZPtAAbw7AL6bP2biJPOtm+ABJq1o6uAw
xCySQCnIuM+sLWoMRJsiouaXMQBmt7C/GhsspRekmPOkq22wDJvTxUDZVLUiW3N8hKVu+VhRPdAE
c9erq803SzRdtDQa8d6DbT26fbJx8T0swob8U7XkhBLn4wAitKx3dTR04NH5DAPPvTk5wFn8MzAZ
tIg01IGhd1Al8haMiB0w9Do7sxPDDZqw/xyjwRs4vQB7LkinMAkSJhm1vORYFtYSV9FrQwzIQvRG
+LtFLZvVPRy+IGtPZWlCPim7Hw6Y9mMTJmyRRiDuFEjLus99RKDT+1Ak/GyAwfssoxwi9t18zwfv
Va37ZF/07l1VYKav4gapaC3OCRvndrAhyZaJnl8aEX+bjGyfHkWAUZrDUwz7xK2trzrp5A99Mj9p
NV0KbTJvwqZw7q5anMM+0z5JZHDXBBoMO26R2K3S1Dg75B0sKsGCzeOS81Wg/IS0eq19+Kb0t3H+
+cOVrGS6F0na2otWs/gl3JDjHe3oO4UmFJjYTl+sjvZ56UIJwLbhbxwnJsjBFdHNzDHqVE5Z8l1e
wt1Fpj+ih1dUagABLZmNPwuWfUJLwB7YGqvRyA9jWJKxpMMsNv1OXwsGvZuGksY2evMPkY83fqIK
DQnmK5JpaiuPdoxvjuti8OTKAS59MWiv2CUhd0uPu82qlYPJkS1fp/MhdP4j08s4aUzGnaG39qYJ
BNnw3tGgQt0HPjK2WukI5vD8TV8p+RdCtM5pxi9Fpi+M2b58OnxOkUCum55RpGdvoKvifSr59Ue7
rkFfCQxJQ2Se26ozztBNtK2WFV+l1ouj8IQ4zs9asGlrf1TLJUED1fP8BjdgKzdR1zhr0QNS8DLg
R/NDbjs7LyzHA5lMB61nirm0+nzgJLjN4DnR/2IHhqqe7iSYvpXIVJQzupb/PVBkmCKIEUPRHssz
NJwGRZ6tQMMzQmKRdHo1kkUGsWpgx2ieVMZTT4NHBIUOqm9vRig8Cg/uERnC+Onq+nWwy+hzLl7g
JA8fZR0SBWoEpGcV/QkfQ76sXVX54Ay2tqxyBbXGW8SZg4Y/Q0zPLxaeRr1Mz4OSw37JquAMivbv
Q6yJo5fkGKHj7ocSCe+bW+6iJnL56TEZ8AafYJm+X/dEqwN5SABROUb1xmAIIZGYLjJXNhNPLj/S
4WIJzU/1vrkNu8iQaLkDL/pp2wR5UWyilMGv3JCouhpVLzkOddRuMvg6u2IkjPvRUfZ9P0Zl85w7
EmQfTyKdlhMl3XOEcPygCtdY8tm4ztKmg3d0pwf5KANBY5Ljg6F59JMnXcesgNGkXzdRS5gJHxzT
8Tg6eDXqyXn7ENWWrnS87jnnAImadAn+W/bujWJ4akdl0rCP50DE8kntg9+PI4mvGW/uvFqQz56E
DnPO6unPN5IWHAklL7rODSJH32sDXdjMO4etf7lY2T+seMx285djr7IW0uuAnhtSuEeDbms4RO03
KP1joNn9Z9KDbqiAluzNZCAgSBFT7pd/MczJCSc56Ts0I/epr5EI1YclOlTufkIt/d+acgsdZ6O1
QfmPBs4QOOo6LbV4iUkah8XYslpQ06zml5rMT1GLwN4V2DlhrwU4dxRZr5jYL+hqV8desLCm7lRe
WPdHV7En+YRwXhxLeSkm/kd9lSyYoaeXnemes0o7h5gQGrVn6Pz2VKgyI41WcVp1y3AqXh3ffpGF
NmKTxvI2N2gY+STnqG3uTJ/xYdpBzkCH1vU8OEq7KF4+pmhGEEAzTkrlnMZgVef+Q+3QDqo47Pb1
s191wdoRfvd41sTwOg1Gd6c03lH3m7AMU+PmhKSUDdnw1lSZijHW+jV4NIHpAWq7eXA5PyAQh8Ks
4cVWQoL8Mh3X5NweMMqsQ8elfQBiUm5EI6pVeu50DpcSPcp7ge81mj7WiM8j7Infm++5RaOh05ru
mrI8FU0V363O+aSCokQdqvYWlBoQF117yU1Swf/xbBgcBFB4p7xaNc5gHHwEYanhI3PJN/PXFPcQ
DtOhMmv7J2OYNPAVmPM6T656d1Eqp0WIpGBvnJvhQtpHRvb5JdSNBYDhEhCtl9XrRCL+Gw2vwCI+
4mmeDh/h9JAp6i8bQxp+Gu5LZYbYeqx6/RioxG+R06ngCTWbfeUz06oys3pOVQt2cjuNsfCiboRM
icGjWNuX5GdRPGfKM1nDhM0FVrE1RoitDNYxKc7dmUKPT+F06NMorVd1iT1yflBt6e3Qe0244qm3
5+JvncY+ZtpfLIgY17Qf69co1Anh89Tr3NuZXsk2Hk+PpeuY94l/FEcBvYagIE2Tv2bezNELpivG
P8/zlyCPufBL4xYvInMENzFvHrZ3/I7nKBVpxY4GnQLGQb/Avx/uU6EcVYHhdAiCp7nVGrveOJk1
3A0eHHF3JcOJCtdmaHr5pay8/zNJm2sPWcF3H4xKO+k1nGOjbdQNZHhk7fWBitf6NuMXTCrspHwS
VycxxLobtUlnz6KtdSvYRAOpTmkbfWuK310sq1f2GfyVVUFEy2de5J+FkxmkkEQftU9cVua21rIn
DfGrMbUT/ubh1U+Mcp8wTt7k0BSga29xmRREpbnxO0XfStfjdFmmkbqz0yJRt547bCq92s2NWjUO
8vPooQuacFldj8LIsUboCEZUn0RaW5vH+x/WlVyNoIhqPExu8vfu+dgRM1eRW5l48alCvXPyG2dY
cvaktTJ9BER0ZmtEZzUcFtUhxkI5PW5WkWKycAu+NFbONbWU+u709Ee55tNd59FUkNilllEsglMe
Ilr37F68CRApO9FqwRpkTHzXSFCgOeNekqnD74TKMW2H5gbAnHIavVO1NnIBqz7Kvedimq8BRvuC
J+1sxTRZoU0dXGnoLCyQXYSQJCufnksnCAZzI8pwieHv6ikw7ObZRe2gvkvz8T76gtHifIp8LH3d
AfkxL1wqd4i8fXPIzDRaqpTZz6lMjA2ptFBFAnXP/FN+qD6eFsfJ5BrmYHJEe1TAmqrDPb039Kqu
OzwpZthsgAgnZ8576laJLHEa0xY4WklA86TUEJ7W7e2QwEIMftA6lIYSW5HDVi8i6hjZfCsis34D
fyUDdnipA7pvFjP9HsUg81BShlIzYCuO83I7K6/LPvpW/QIrcVtZm7EK3H2PYGfZ0Rs+CXUgIcXl
JsmW88kU1V6CAdCxePEjZ4UABqxNVjjuCdnjl9fr7GEZS7LSyv4YK473jGB1Y8J5VzLT/56e4BjR
3n0/v3t1kp/nB7vo/j6DcVQeYHmEhyqv62fpxDcQL1lMYG3Nusg9fW+13T6tLIFrutvNqy8to++e
qJjN/Mot3L/tMMb/w0ZXDI3i/jAv/YB8V85CPdicvhAbUbfZyu4r7wju5xeypw+BTBB0eH/3EHIw
vM6Z+mUg3Pzy9PjQZRDoD+GEZ9TJUvGtYoMip1n4yoCNvvTK9fw5tRiONzQjPHzomnc2Ifxs//XM
jGpalLGBqLB4m0/v80OYIlpi4H5NNdNaY4cE/1xHOsmTVnI3eq7MBjgBqfPWOikr84YH609GKfiS
ii5juVIpN+rw2NPcZitdAGImWI5DObVjk74kkDTWropinv0msGALaSOoFsV5FwUjF6Dw/l4Bi7d8
jBxUR38N0zrc+pbmrwRUpBzaEi1khtcy0SMMZybUkwDEd4Y/99H1GruUHVCD0Ffq8gebmV1Zwaev
F+YiEeafSHdabnokkdmpU93byN/kk0i/Y/YMTF4g0s+VQ48O8xAZaWmsNNkBm0EuQmN3ICNrFMaG
JBpl1Wo18pSSSWQRIE4Iiak627K2qRza9BCYhnVsQ79dVS1JrFN1Mq/XIJZk5ZUIT1w01itigtRz
4T5bObqwUu2tZV7bd3JjWwAELEplWqNOMppbU+u1zaBrycGKUdnWveffC8xEYroC6W+X13zQDr3q
YlWT/dmbhAHQq7InkHVYGj2Sd6Wo8u3AhgfALx3OhaJVEMRqolz6UTuKIaatSDTFtwttlKGq29Eb
64ZbVgf6hmQXeQxxRf5tFoAO+M5DPTk+crWmZ6NWkrAVNuFuCIwPMw1ipnqhXZOqtwhycJh562l7
v1erVeTq6qGBh+Kn6EKavCuxnCErQ2aGixXrcse1oVu/UYgyUlWcQ4ez+u+k89EWq3taPl46nMay
0tdDVBrPiU5x65bFVd+iUWSm2RUyOHqphAcGjWPHATSjiY4buHDKaAsKlNazFlUTYbXZ9q34Lsam
OtdlXtM5Bkm6nc9UiQeBY1ZgQRoCt91nBmFljGDoMw00hNnge3gly/kCN8dC2SjEEpF2Kz7mlidB
jfXJtIZ6MVUMcy9ajXV5ViKVIWvvXiwBtOEhe5k7Co0FBBCKPRBoMng3jsdMG+RUuZfakBCdjD06
SGL50Q0yoIbsqoXfOseKDOmLGdMsnLZ/LYCHB0sS++c0xyE+rHfa9EX7+8LtwvRFn6YwfMdkOL/r
Gw5pcxeQRDZtA26DlZi7h6xnSjHfZHpjHI7zyyKjGdx2Y4/JjZNu3NxMNdr6eBphhHgnZOf5SThk
dpc+vJq+GV/HES9DOGAUT6Thf+oGNmhAAyAYnNDYVMGgH+1ayTbhSDXaJGa2qoLOP6sljcjHZV12
tXMw1bDAYqrr/T6HnBbOAiFGK/XhIQqZ66OkGj8i708xdTusMYlv1Tg56LMAqHqLBdYPm2aheoVy
btLOXQYgb03fjV9xqyH5NuFbg5LAVdcRhdpoTPYH2zCezDAyn8yqz65+U/snvYBMY9MXPM/P1Onl
45kLjCZIgm4T405lkBOsHDNSv9pWJTXKnmhn8Ji3BILC2KOZvOzoDMH28Q/edFhEgr3ObFmSVjJ1
G+QIYBGlEp/iUExMMSwKMAwXOPJ8Mkfoas3Sm7wrzj2g7wXZmn+CmEM6HPq0kgPSO5znyii1OzIO
6IoDKhVDrh5rBLEHbpSxWgcSLODcLdWFXGr51H4r7eEQIAjAv29AW6+HnWcF7XtijYQmd94uCGN5
0EpXglwiwSqOEgp0Q7/nLcxBEZ3mpSHU7M/fOp2IpWea4T85OOPj0xgPLgy1ei7c1Njy/61jGLzP
dTaa98ksPy/ULqIOyFNGyrHxJr0EJ4GhaoSdDtYqDsv0VEjUkNJUotvQUvtpKHvW88vCgTKKLa06
czJvVzLz2r1pDsM2Jvma+RAmVgbd/0PXeS05Cmzb9ouIgMS/SsibUvmueiGq2uAhsQl8/R2o97m9
z8N5ISSkMjJArrXmHLOl4zF7m/tR7p/uxabT1Swp87J8sqExYHQpnSMLkRFQJQVbn010PDVHBlrv
P9V2mp6STOtuCbNVxK9luxXpOEE/Wu7StUZcnL72JFGKtmtec4zt63JZZo3JpO2M5Rullu9WnExG
EEpSsaeObhNUT9Rdtmmj0BoPUkzqqBXZBZc4lyNXM9aq4mujXO8HwmqWOqRM35KkR28+4Wpx8qm8
lUkb7TR8L//T5uaTvl/hWB0XazI6+FPMcVYZ6Z+bLmzmk224hEvzlq0KTTLfxGRDMHFXcdLhdOLF
XR1UXu2tKx3kQxQP9WekCGKqpkn+vXXf9/dRxToTinYbpDClH/uO8UGUgfjzkkR7bBcmn+N5wZhu
yKSsx6p/V3bPnLdKq2sJ/wW6SE2wD6aLbdkbxgPqbDdwXE1+/J3gCpmtuuVaXEgoCGhOxkCLeu1x
FCYcVJwaCeOwF23OzzCn/549cgHE188D866VUfi+V4hTnKttd4SNTPULJ29w0igeQRySdwnTxfL3
mfV6V7/97fY2MuSYW+AzfJj53mmMmXiU9E82JrdkhFqGOKE8tqSarKLCj40lSF1eouz5vm5wWrHE
5q680U528Be1S2mhU4Rnvk+M3Nj6qH82FSqcFysZTOh2qb8pEXo9yR7NwKQNLrptmiC1+jZMZwyS
nsw6nThdyQtd1WLotobjv3eKzMvWcUBwCT5QC1XpghfgRD2gBAkNTHrA31IxMl9B26JLuc4d+SgZ
XQUaXJEd/j6QhShQQot5dlE9W7NPPzwpa3rK9bM/AwpDawpVk9DdlWnERBO0sL5J/12hdP++Exow
GmsukMgWSe/FZopFSz/cYJ3ftz62lrA2nrTWF0deT1ySR1M1lBJc/ONt1PBZG1Gr0WiOJ6wQhbce
k+5gy7pkHAygxxidvWfWw5owCtn6DPjbSlshiP8p8sLbDrEdSCJ/1kI2aeCTQoNoaqa9vsDZEaZH
kW9uq6YGPWtdzLTntbX9HwNQ14rK137z7Lv8ZtrGGtVnvnyTCM7lH6Ny6YZIoahPYFq6xibsk7Ot
We3JQKS1ZVRPE3geHpw++eCaGUAdVuSjEhQr0M5sVGJ/ebMkK5hGVORquzjLf4XDfJ3xcm1GRJOc
uE5YaFeZTsSAZfOONLp7mCBZbFKn6y969Lu1q208jFSpWEbXUflOjVts3aJSm75GA9dbwyLEpg+S
oJlHYY4hU5g7y5fjtrBQG1qm/tucm7eByJN88pzjaIvfTJmKG91/O7hvtI7xkTlq+V7M/mEeTfKi
IZiaI2ydMJq/mRcmV2+yH5oJNg6F2wwhInAFWBISis40pdWxt0iOaiIofZa54DKaL6Mbr3XFGsOe
2t9DSO8H88wfVboLNwXz+mjRydMNf9wMmXoaZzIrJ5+KWQl4NykrtdnmfJAM9udYgeXPiFkCEc73
rH0fI/I0EdR8mQ0XlUiH7uc7xQZ4KWHn2ns/GvuhJFA6tiSloKHf4k6f9vC10QOl7ctE+nADbC+W
IamC3WhATdXX4E0KWgVquEqIbyXitDE08qdqzANcES4TuYHFjO69NTWEwbrrvcAvZpC5mvcrKoDD
j8YGPUm7U21knbaZ1F5iDHpNHvmBoQ8/fbUNQYFudLfc+S7dsjA3yAxTkCVQNOwOLi31Q9O1zwgY
3MeUSkylQS9LsR1tNJqcr+R6kkz++jSxCcUjyFllJN5EFtGrYALqJrt13fzGN2TaJ4ib1sJExF1G
XkhIiMYzezAD+GLnXTYY3QFopknyd9pvat19jij8qZETEyOf9hXSR+VEnY4bvZzboClaxZC2NVeQ
Eu2ddOFWt+nEuFKI6qAczjuqJwh6kHwXXQWUwqHeFds57kWQZi40pTCDg6p/0Qj8qaxqR48xp2/Y
vEQ6Q9yxxgtlZI9q7FIC8WKIObUeQYCr/V1bxk+gK3RCeRszkCQNJXbdkus7fgpXetsa5lmhNIjJ
ajwORZXB01FgP5Hrrzke/hhJxAXP7XejLwiN6HhNhlzgPCZX31JmC5wE6KFL95lDHiRLz3chtxf2
ooEWNvKKdTwbbiCGAYpFzNJNG8UGpDyWXJ2o4LjemNoAizKMxT6J8uzox+6FoF0wLhZTRZujJ2h0
Pu+kMOXFHX5iFhZg3GNeqm0YawTH4iDKM2rLI92P8CrAPWC5zK5RHe5INt+5nuMdy6I8ag1K4zSn
VjMbsSocMV+rmFlG7xOHOyDsuQtjN7GSl9ZqkZ/5DD8aJyTGG9WAgWxw31b6FX2gQb4Jh5hjEiVr
kne1Rt8hljAIlHjY003TubkrL19Mx+KFawHYcNseNkaYmWuZ6GsSneBWOHtjcBEOheGn0RE7zFJV
bAeB7EJZ/e9JS5Y4jSgJPMFpIJ3eSYtONzJJEfL0KV6zcutpzCGNuiTO86NiuE7rZQz62KgxHp6T
4puYFO0AfpLIeafNtskk9HU9RzcmRaC7qkGsmkqcR/5T/kj1M6sAfLQIMLoa9xLxasmefAziR0CG
bvtwlMcwAsEVPvVi8AL4BeRjxD+qvhmvrZXuZqjMt1yW71qerksiBl+71ITjEf6KKGeC0fOuHvT/
I0dSUMmmeKhi3V3Vk9/tPW380O3cI96W03LXHX3QJBsEah2MnWybWzjCWxKf9nrbrywxE5FjE2Bl
p6QLy3Y62GmUYGhmYyXt66wnn509DR85rdBej3bwNvWnTM/P6MSKQ5/n/qlqmOHaLYgtDyUysQKm
87ToacylMrHbjMI/ET9iN/ry4qS4cHECQ1d273nme5eEhXSAt9YN5cGRCDBLiNaP9avsZrWxa/9j
qtqfZRM+ioRiGivWmlMGBvkCTUE0e/YGt9ItVTUimbYxcJS66tw5/iU3+uZUGeQajW1RBiBLbxFy
/b0xA1HDCYdP1gtvrejwcXvMm7Om1G4NLacNwYTQnJAIeSoP95k7a9sOq1zUdpC+uyWDuYnlLsrw
RFqA/6s+soMo94mPqslSnjXFu46S8Uga419XZgZILHAdJ4Kt5TPaYgqPSag45WMebzRopkuAytCy
yG9zVa27KfsuHdAPbule5u6GX8jcjYLaR+eMGnRN/VrZGXrXmMWsKEtSRBNEqW6MlbYgpVc/5H1e
H5sO18qga1s/7GmFqfzsmF69H9wB41JPJcIKj7CphK+N5XIqYvSzXBGumiqPrJ2xIiSIOZ3IO5hT
j95sgYcb9B22jRRcrLB0s7wbmxuRQ6C9sPavbaeySTFipW4YHml+gIE3TG0S8KSt++DQPlzNWgKy
oENKFc74snVxg87BYsijiO82ISl8oCHBIsKQ4uKFmlMRK+1m055J+WuTm/rWJatoW6oBZ3fenJ1k
Hva9GZ7mPCqOmbYbEh1WnEJ9FsE/38Ftv5ijnImeIqVJuT4ZMEu/OsUi1c3RdubfQ9Gpa0Q2C3Kq
NM8OsqjH9WM+uaqrtxV9/lVvsqi1RfbTtxbg95RZ5AIhhAbhAR4qqr8pOA6R6O3XmJj79Yg0awc9
qWoqRNQKHcmMewddue3t0M8cPYPAdabMDG6Efh1sncybxtACSw35qYywSTPWGTaF03lwOPmQzNI6
lvi21j0LsKCnebNOPciQBitMVG3vJjOWABN+i8Gs+eNS6oXEITjpJleG/VZg7ygRPg0L0D8tUNcC
xJTSSwKKJTq4rbcjvCVfwxncjj2+9gJz2sEVTEVNswLv9KxRzR4bNz3ICdm4N+2ryCUkw85ONN3F
ORdMSDInJqW0LgDlUQYxD/ml4jFGWhUaT96izkaTFMzCjOhqAkKiJPlyBz/fJzTNYuUApB7evbqV
Zz0r7SBxywQ8qItTiZbCJs8GK7CTBy7g2T6qu99wyR7QHlnrCuapFc8VfGv10QknOZKOSIWlZjKf
OtHsIOCLFeVrdNIsVaxF0ZfYpaiUpTN2m15bwAaioYHnj8cm1VgtGfm+1stHqncM2VHuHZln7Z0W
9jaQQhhZJONux9bahWXm8VnGD8SUyq1rp3xVHYQvpXOSsQDPoRPFiH+CWCMPzNTYfffL9Y0IUR3A
5W+V3tqkhjewZGwmKuvOEYEilYe4ARO3Kqc3mYPGR89Y7pDBcITPPQs3WdJcTIhjaFpnxHNVUBxj
vtk0TXxw+XqSJSTyfcRHvpGZ5wSMuCcip/DkGaKjtuuwiPr2uegzki1SEk3QIQkUCxWAR9t+7aqi
e6Cb31c2gSGuDidxya3hwocEpJHH+8Ywu+08y/qQ5eSRYwlk4ttTqpFvXG8szSTzJxwJ4hp6MPkR
R3UxvDPsydeh4Prp2Z48ArzjmLrfNHNdHtPllPXv7v1WgcKOcPTl6f91n8BH9lJ5y40Xqt9/79Le
yI4dFMQXmuzaS4bwE1B6+Bgv94q6/MGxmF7vj6U55Y2mV9bRq2X0mvU0C5w28nf3RyVfNcbAw7jJ
zWl4ykNoyJbot07LaE3W7YpvTcgh6K3bOaq2fTdMQerFVwOpy6Uz6l1lZvPBq7LuOGNXTGzvWpov
GAT09zFuQblUlfXWO6wro/bFwQ95rQyEy0Nc1GuCXx9Bm7uXIXVRfuNwiJMFkFEwMNEHcA8VfK9j
QXIPF/NAeU1CAHIoCW6Z0wAtDN4omqs/GueEWr3YmiVsVNvrHI5SYtH1vnog5Ni4pbke7Y04/pR9
97PJ24vtpggiEtkvIo23muXCufb0/gluRGCjnGjrvj6bXnmdtTB+vG/6SRcPefgbic60YVBJ584u
kt2wgMimkHBkyvMxOdKGuAK2H65KpiFjChsLggWeEgg4wFLN+fbDW2RF4pW5mfFCW4WMhLc+mqg4
U31J4pMU+72/oiFW7SiB9ccwJlYH30C8KvURMgeN08NcSoS/irGRNcIYLgXt6xmFModlcX3vpFBH
ec8TW7ACMrIuRp/729byKf00glxgJRBFV02XiS4EEWCzPa1c3zMIROaBNuz1k6kWmgL3/m1cUiwu
96dpI/Mu1Jfkzi37/j3lfuu+LxzwWuVTb2z+PXp/QIc9BpsI0QeBBMB7//cvuN81GoPztWXs/v66
5R/7rx/tCsvcjDmq8n8/+++fv++DRIqHx5ib7f03sHQa92KqH/tIl+UKCDM0dZlwM7Kkc7zfhw3Q
WQuf2TmGJjutGHzwHJIIdd93f+L9gVFP4o3slphJEvNii/YtUwF6OW6I5F3HtMFwwiOhRBWnu9QS
D0RMq20+lSM+Rd8vnrsJrviKBHVON95ZF0sPVtoQKv/eLCxLINUEXO/4XZ3vUm3aDLb6BPZcMkL9
n80gVXkplB/ubau9eD2JkMonnYjA5AlRQB01m7GzLfSA1RzS4rS9Q0XuatX0xlV0R1kirEdBVn9P
skUwjYSBywfwDbv/LT0jv1Zp8zM3EzsIkyp9bCZfIPto6wclHOLVxwFueVx6u6Yv07M9ZBnkcVcH
oewgpRe9PGRd4p8iBG57CxvrJTVMb9srop7AQTuHbulMwk49eiPST39pVjqlYeKe68HLkiA+Ndqf
rvCGh2bZzGBXN25FWX7f5yykk4Sv8gMDbpKes+qdM3sTxEgCOKTYhFSb1/vdeNSeHG80gpQW/Eqg
cLiOVtlerf9/S8U/VafKg0Xjd8jr+JrkbU43pwUy7zT9jzxnBUBKSk1AMEarTlU7/N7hy9ICI3Kv
uI2YqDUZuVuYzdhDVO/eOGyv+SwR9kgDa9eIDan1wmcSvY7UBD5NXja2T9E9CUNt/+1rW+uPigdx
TEXno5BJPz2rKE+1/6DZmf+U2cp/0mJ50G2iURNsdvgukgnJOZtZcxlaoLjZOVXDyq+A8lGMRvVw
38DZkg92b9He7Z4TTPMflkD6aEfou8hvLl5Y/x7v+9E2z1t6f9Nuyfr4gDm8cfQsfM0TWD+YDU3Y
r9hkp8r/qbngImza5ENakNPWbfsJ9hNH8C5ykc7VIEd2Bc4U4hTjX4nfluTl+OFrJsCwYpkjg7yo
scSFbrHVwoxRqnyRbhWdlWvJtU0PzzD99NlDRz/HutybKYvFXA3+Jg5diKnWlJak6IoOz7AGQjXW
ko8c08p2gid6um80gndbKuNX0FT52k3n6rEAG713VG/uS79zbnoyQ+VebO015f9URj87M95riMR/
9M1UbjWkO8c+zL3HpHEwn46CBGaUyCND3Tc0PyQuOlp8iEFmPCOui//+Dq+YX/U0ISCYbj+zEJXt
68ElTsGVP+5/xPS9X7pVe6c01pG4KHc+yRasPcI0bmamiLeFXxxyOfbr1i3MtQFDfWvlQ/nYann1
mLQd0NemerCsfN5CmWmf6rhvyR3Rt6C6k4f7LlqF8qT36tf9nta3M3MTwOZgCGjkMdk+OvQUXzKs
nxsD7CuG4nng+k3Gi2cTVcfVrKL4ce1PKT7AKSQol0r7wav0pzCOjOewGb9mjYk9Kc32zfFN7TxE
FaVbYlVfRd9fo5FivtF7B2o9PphRlDrdQSP78lWxcuq8+JB4zJep/7zThO//SIxxNbfpB5O8AXIA
QF0l/ORJtE69zyiS94nWVfvGAPIrYVmswtBOflatfkom91c/ZdqZwSi8CQ16e2zY+8TuTr3t9s+U
9ZjpKfm29eA90ZKpnwn+6I8kEvar+11Zi/o5dPIt7D7W+7l5hfkZPhPY6AS+iciH3r3/HIY6lfDI
oswxjG9rtmsY5ESLpd70xejUvGq2+avDd0Kang4Chrf22siZ8Ro5HL3p+6/Lp2z21qrL3PpHPw6/
8iSiKxkNr1hiGCMXtjrkeIumqsFdgIjxBhNkndNUJyB7eFYkXt3qpT6BfUaS5XL3vs+tqopoyeq1
5gg8ohapbvddTuFGez52LvPLM/79wAhExxnJNrz/+H0/Wny+0BFXt75jOra6PxLJeOs2jFjuP8+Q
1GFhN2SboVP68b4hNkU/Tsvm3937LYkokrX8//WwL0PMhQKu2PKrQM3x5Puvuf/Efed9YxXu1zx0
5Qle2kXPk/icgFMhydUgWXkAs7/Rmta43Tf+lLeHllX6ynEyrd049UYbYPHOBmNb+lPWMdLH6Wi5
XHhLZGqPLoeYEmTQAA1kUpOFxkfTOO7a1jXB4RmVaytLve0ESG8dEYb6avo1i7Sxy9e1XbsUuQUa
s0jo2ZEB/zJwzkm/YTNGxn9u3e8aLSE8cHMWc2xyQjf/n00z8LGs7veJ4otPrjTqA4rQz47oy5U+
FtVLYWITZ2B8v+OGE3ss3Bh9QvyJ+lGP87if28p8wodlPoRug1jBE0/3jdc3vAGsjjez4+O5da2J
cGrOvV2oUEt7bXNzzSm/5BMO56mS3dcsc4xpUf/a11p9GDsXe+Cy34Ao1ZZf2Qw0iqyh7JCp3np1
Kxus5uy/pVa5d/yC4UyT6Q/kp4XoMk2ESo0h3iMY/zRCnJ9+xp/2CFMCq0O2tg5nco9Rw3/yLQTr
96csv6hPlP+j8ZiYN5ykGX7SCZ6yobloQHgW30T7Y8rLK6uR6LcbTQ9ao5IfkYtYiMi69JI44JRc
3TI2AyFCb41nvt+f2vCrO+VHnz6D5wBd0HglM0AcuXxM21rnskROgEd9yjqg7EIkCxysm8LD3JMm
boa7261vDvKqG8H18amibzL5tO2w9fJAIWhHdEgg7s+4Pzfq1R78lHuMrM86i80z7nvngiC3wbG2
3ARvIzfTyAiI3gGUFh/cRUnsXxIhza6AvfX0ndgZV85QBvebvP/dedjdb9t4pYLSg21OI5QUI5Jo
02lorq2f/2ooMr9jRikU8+KXDR/dg4aChweHviQYBQdfuclqnf56qb76uJ3JMxpwDw9O/jZ0xYle
o3au3PI/m3m5e99H2bZTBi2dKE39AVGM+9/P+/tjwn6NcGLt1VSAi2aiue6zIUKa0yHKvW8iJ4nO
nL6j8zyZ9r4ybaYLjPqqbP5Bpmm6GzszORP2g7bw/oBSnhFYBdEA97ulLV9LzvQ7/Do0sxoHttzY
uNO1xHU/RUs+kR3KeCeJzh7MB8d9VUv4brZkQ8ikJiCCUIfU1sbLv/1FtTAweJP0ae52zZQecWO0
j0KPi0fvGY3KvLVs4P6ZaMzLXKN/NN3K+EZXQ0HSdJ+u7TBf95R9RHhVP3oKzN39GW4uOc4S77WY
lEVuzXgrJ8smcKeyXweH5C/Vdt/poKGyUJW6RXFlLhxJd+kMEjQP7o2Zs8grRKbEgRWD4e10s/fX
ZZ00e8NDc6eQar5xhWJiVBiLGaruAx9X+aPVYJutNWfrE477gtql2IZ1rG+qxUs4WjI7anyyWNZ4
1ExwjRKuR23/XHay+lEOk71TOYJD9DrlD9xruL3IMyM7sxEPhuzFqqrH5JFQgnFLS4/pgdQVbAy+
bpTfrKnbrNl2jAZ3lCYxE0ajD0a0p889Gp91nI7NW+Fgs8SAaFN0dtO5mOyrKUrtj9cRQ+6m9a8o
LuRKr7v2nDUeInoSTzdJn6qbyyJlS42DQlgrNBrCRXdJRovLncbAigm1yTqGayffvGPmYdNo+dyu
c1JltDe87kUbB5qbgIm+4nm6JLHpRyu04ch9ElJekAgomcwfOXUXzktaJbHetFg0QPeksnjRkio/
hWGvFumi/kkk5aUlw+SFACmH95Sx2X1/n44njI/lugt1BS4o33mtY94gYnQvyAO9FSmL5ZFAh+7F
nTu5xdvRbSwqB5qEA1Gfbu1vNBbKu36w5nePjt0KqPGwcPxyoGtrzc/1d9FK+1JFQ4uCIZx3mEr6
Xenbu1BE7idW45luqt7efMGkMa+BCBhmpl3agn4Kip51qafVt06qUqHC+S0bOms3dx0rV6vo31g/
nO9PIBGByHuEzQ+w+JMLg62Yf08nzZDBFhq54kyjU3HhdJutMefdIU/Sao/ugNWP6D/CimY1SWzV
yeUlmNH82BXG9JilrnOtdT/4twv3D98DEiTvT7jvTyNbHRHRUBfyM/eN247GykMxs+5G5jUxHysy
Ky3Lzkj6HtSUx4/9soG9YQP5//y3J62c6LHUw8BFanO973fcJD61okiDPCEHI5rl8G6gaF1NrjOc
EaAP7027dIc664VBtHvLWw6RZXeHC/tgeo0M7j+U+oVCFiDLw/2HGJq+Ff3c3lTjyFezJSraqbwA
Dc6E86DCYjku1QqgGHyhZmito1RihViqGuSKv22XxWiDkXXLZXX8nPpbPTr2F7J7vsIZ7VqMM9NT
YUd/7vtVTGavN+vxY5IVyblG5hS0yw/U5F+hhjZ/YP1KyHAymr3mD/UbX6Kj7TX2l+Y6+Opak6yo
mEUNpaD9CiKJeDMtiS5d7Fuvgw/xSAxVfbFhipOhEP4xmsL4+6AkRmaYqk0zYYxze0tsGbonu265
i47rhciY9sKyLoGWagNI82NijtpuH1XQTxy9xz++JISQoE4t/6lcaF/S6BC2VjGFu5H/JDyJF7IA
mIrNCGUnLtJvQmk+46pnxNXRMhZYSJfTbtAZ07cVEn1OiiBxmDIl31c30QG3l7mIyYtytxHF2amP
KPyxk9DTaxBrZbG77q3uQkqe2AvmYTDGrTnQcRGHfEf3s2sPh2Ggu2/VPiYq7TTac3y83xvMOgp0
M1UBYcDpNTLY6FwI1qY/pZuFoHYc5tJ7WjA8ImNNIZI+yC1DWw/SAC9TlB9caamn0ZTDqn2RZexz
aKbV2SvGH8UEclGi0O9Ci4lSNj5DJt24/fTNUtgWExMmEV6xfcKcDVNBfKHa+LYJGUcrtnZVf3pO
CrKZZs860dxzwynynRjdxyjW0m080SVf2BaftjNgHsE0ZnhheSyz4jg4kRO4ItVeIVecEpWLL9Fj
iXWUZR6IbiZxNcoZBpH3l6BLbK14ZxLuustb8eKW4xPExrXVxa9OOl4srTghOzgnU/uiEXCX5+H3
7Oh/cHXi49fnUzjrZI/SZmwzefGRf+UOb71nZO1+mWbbCHlOjdBhsyTVQSM5ZT2F1l71EmnegECj
0PnIuwq5lpemjLMVnQleLviNYl9XjDlVymhJh4+6apcwCHSYwYT4FDtpmK8rDQVlpV2BiPibCXcH
g78SckMREY61eLYzZCHkKKHRnaBmYKNdF1B0PTv0VrpGKwb0JPFFmh+vzTGj981KEPaQudMbvCZI
QmYu1hHhqUiljpVjB1gCHcav5PD1hR3ERkXudd+R/QBmIMgm9bvx1XShWP5ZhHCGOnvYKTg6kssf
8W8kpSS2ekmhDb4SmfNSPoXMAY6hxiXD1YEvjF1Vokfxhh3tvXemeOISuTQNUl4MLEJA3yMXikbQ
7cwDMs/ivZuaINEy86VC80iuE06wMJ7tlfB0xnzmnB5qEByr+KsnQ+ZITNFIHA6YYrv+qcpeW0Vm
otbVVKJuKV670HNQvHFUAE7fNBb2OodciaYUZHgP6kzR5K31Kp74zePBz4FR0D8FyvAUlyYiqshO
GdBSmxtqro5CpU8maWamHk6HsVzywCLmSGC5Aq41/RAzT9D1sx6r4YziFUYG4j/UMMfR7148kccQ
OcW8owH+nAHr2kVmzxVrQQu7vvOHxRY5087wu1heMkr1gJgakMrNOh4ZFTqx/6Ot0z+Wre114mBw
nWasN5m0yUTbMu10kN3V3ibPn10jZIymly+eXsf7uMZ2Jqx8I12J3kIWW69O3806+6avg9R4SGmP
bbKEgBzmsk72E+rxqUUGVhqZ2Fj6SOApya6DCsg22VgmuFvcMURP5yALEr9441rXkVfllGtNUwci
ag7QhFcxbOiuS37rs0IxMqhXXc3aii7jtAHNqm99VzTHIRzJ7xqL9Zy5a2bOydaTZP6VWXdlchOM
WvzsGxHm09q8+BoZTarTP7iwcwYTt2lSHpQv5BjSQSlISt9aEKZLVFB4tWibW8O6rMQR/QI+h1DH
2acHXWJ9d5Qq67zoXpMkXUdjNqI8yON1S5ONE/1p7qVciQiitZiin1omH5cXOeXJlxNegF1SBZHI
Miti6RNR7qt++jSENe3wIZ5ln0pO2mmGcZBI1FkATrXsRMAAO6dtgdqtIbjIoc2foPxrS1Ka+7xb
hxpZ4ChnQvKBOFsddU+9N2r+FfYza1pJ8gKWPEf5fzxjiVs2oGYAlu5XrcVB6vLtzmbjixMrSkBh
xQctGsvdUBsnkedNkHcwBxIM/heXXDqb2Ky9WfF/TLH/Qkre2cEQjvawfO6uuQVIsGLKLry8WToX
P2uTZlDmQIUbOAdT9C3LhQMgqL2J2haD1CaHuRW1xZfnIiYeOwveVEkojRUXXxIB1UtidlfbE8Q0
T4+tKy9z3jMDqgkZHEuXtxhtKYp+Dior20ujYvw/xG+W4sxCb5/gtMR9cvT616j5ZxXrCKDyd8cX
+6FriVWqcXSgpY5DvAmyzAC+EG5a8T5K88MEKghwEHhYMRE7P1sIXUxnWM+181ub63itJYyPcAqv
MxWe6i4fAwxnHxoiCdFlhzibQG71Zwcb9Djwq6TyAowrB5qG53wuHmbGxR3zXavrbxNdwTUolzXd
lSBxMmL2Ig0TG0zQGON2Hp1Ht7rE2fjoWN3wxDFHRICvA8wufkG6THd8gSLUJesimZ5ThBqIa/WE
4txhV1xGgeWYR5eQHTrXPp71cNzOJZw3mRBYWANhNYAStD5p36LVUbA1v1Bh0A/10V1Ordwlqr+q
wn5ze+psFMEcpISOmIvsgehqltsnz9khhuSDeYKgtY6b6RiK2YBVget3HKAso/fskzGnJTetRZm+
9L2F3KiiVrG0+luJFt+pE7/EzXAKU+gvfnYgVCiWwHai7FYvYyGpfruFdmm0+suYn6LaerAxQtiJ
2pOPvNPsCBX9F/H2F5Bjv21ZPOhD/JWj4s0HP962GdDj6DcieB+3Rs3xbYVvGi0yxMwH/jWFtLeB
rFudGoNzL3CIaIc0P6kCfQKgoxGe27YTtTafAxqRAaPLpMUu0DuUHOS5ZiszJIRqNtGv56pJtnMR
8vYRUEP7BwmSPZYYxel0JPo445bpN3OTcb3pdUEknc2YDtuWrssVnv7fYCtAsziEAuY+gYEjeBJd
az6GjKW9r8k/0soDd5jHte7pzdrXd1VdI7ygr7SRxZLobPcH8KyBZE22b12mSTlnecvTvtt5QM1G
HmZWRGilafvk6RCU9IJPEN9YyA8FKXuQlh4cvWwCv+z999AqCOxr2j+ZqskpqPrPv8bS3p1ujGpi
PMX5ehqbcM1HuOe90Lb8b8Vh9hDbaAVUM3NxkFlFIQMHiy+OV8rMAZpR5HnMjxa3SqkoyhMCTtea
5bmv0XKLbD/9ePeyFJr5mRhi5ziW+Wcuu71AAPXFGmsVtxXDRj1EXztpJy0dnQ8l0AvRgZ34NPP/
R9yZ7MitZNn2X2rOBI2tEajKgdN79+h7TYiQIsSeNPbN17/FUAElxVVJqNGbCIlUXLkHG7Nj5+y9
9rux+JbMCitnkfPsaYP8WsRmDc+PlrlkHEEy38WkDP3QNHArjLS4/vhjCHvfELf/jZBQdnfVOsF0
VNOsrevRbfYCxcpjKAE2wU9+LfseIuWD14TZOpps9+v4PQmT/FugeYyRwfJ9UVbwPAlprkkZw0q2
0LT6ML/9AUgyYrIC8hSudJr3Jb8VvLQPN8EP+zDshuLsacVjMg/Tl8S2L34AfOt+qs+2KPqdNdIs
tpx5vAAvWW6buiR7kYbCtQYq+CJfWJ+5Pm5QuEzPkjV6leFIAEM6JN66APG3c2oXbHVD91iIznlT
Foc8r3+UlUsxAxLqf/6o+5vZBB3jZG55Khy4cT05sUybltk+Rjo16tzKKR2Ya01YJCRSTk0rTp1m
MDv8oEGoFqzPRMua4PAltXJ6KSg+ZSbm17AF3tozmVyrbg5vWsbYmGg67QLQ26u3HGbHRJlP2J7Y
PACUYQuNr3JVp2cOUsa2Ud63D2Otlb+NeBe1hvMe4NHpzEjYuR+72WEJh8hfDo19jyCp2boE/rEr
IqxP3Nji67r1jW2gvLL1fD3JIoaKRJl7bdogaYCLN1vqOrg6Tele1O14T7hL/lDb8/MQFtP1WM24
RJruEJtT84gTAkqmpDE7xDORbrU6mfagrQjevWpDB6jlAkHIdO/CLugNtBL8apsx+UCVduiS4jbl
lzl//FCNnnSFL2pdLswZK5fGUen9VnfVZb3QhCgndITxTrObpgQJKs9pZbvudRMl+k1nAan2exPZ
4UcSz1ihI+otj2kEoIEZZcx2hP6w1+t0wi2CZ9Asa7ZuHcEeIPsvTYGx94dtDvTQSvZk+H18jz4e
7R1tB6h6Qz1cgC1+bPRSPxZ2Q3qQxHj9wZkNBuMLFtvuWniqhg4LdsK5AMWpn8FvMn1KOj7W5pQZ
T9YtnGYbA0Ot+0PQRl/nRuxcBpt2cPvBFWui2LzD2Ecxz4tPY4lJAP0402jWYdLHOH75hhxmChaV
aHn0vpcz/Z2ar2yV2vwW6rdTYj0WXTt8ZZz/qPXWM968+hbcguNDLcgYt1rwQYtUjZCOpL5vKzXc
GLSvkqbvNmmZI7X6eAbS0EJeqSG5KbKxvQoY/n+Y0bzgvTBVdv/DT9m/079AB8DZvVpAaV3F6hYW
0SFrHe0idBZ1Yk6qaYSPUugyuf34gzFwdOiE+57BhNcHbbibGscArKxa2mJxeVkimaM6aY/95KqX
OSL8zk2yCiOqBnT1g9KVp552YYX2K2K5gKhSms9O+90oJ4mEwlaIKPR00w3a2a1c+9y5QYE7Kq+4
K/uBmID7HxciHHILp1Nh3+UZ1QQzz3hHZKw/tfhGP/joKPFf3Kwdry0CODY/4Fk18mp4hTnDkckF
uJgMXFNsqOFRwTNisDHdzWJJG+V0fEoIRWYFMp/ILcj37ext9GGc7uwa8kVQMfownNdcWczhljyt
qp5pt5UzBNEellqQqJupHSLuevdcOM54ixyCLMhGTY8maWSNWuCcTjFtMRTk90CCzCPWvUvoU/J+
VPEAgVemBwcV1CaIQ4/Gqg7vaKFifJBv+xJLTNfBcm1jTD2d02v7aCrF+cfuMGFIDMrCWjWp2W6q
doS33dDdXLlGYZ31j/85OoQhcoAmEmV5WQPE93b9RVRavzM81y/CMdwXYZecNG0P4MW7VsRg+Hht
8m2RfSPhSnLITJxxF3Y8A4T0ruBEO6+q6QLfs2vjspHodQaIm5tqGJxHrbNve5JLVcQT1rVxeytZ
NnHLXnq9t5jr0AF8XErIeR3ee7ZgXcRkcfPe3w2LtE2iM9ciSx67shH7iarU7zCZX1YVSTjWAqcP
8zy9xWOboEiFYTllqbXmF9d9dwkta+fY2RuigLQ1zAqI6gApSS/bbW7udZxIpd/LKd2UMHV/2O4k
PDBzrKIbrZkcMBGSlntHbHSZQ47QITrSDmOWBtfM0C33eRYo95ro60A/0peyx2KVTQeG6uFjr49I
vjNfzYH2BHLNwo2KyZquEtRYKCz3SlAMRnmPwjpK2fTZXkIaL7CALfrrHy+/w+xrt/j3L1FXIPF/
xknxkEixk/Axj/bojFvFXGMPyJAJ/tR193AXxYYccUWq0wKGTwLw0mGMAKkWRD/z0jRkqJjlpgtH
/N2yIcBNC+zH3mAzgf6AHeBjk5WhdW8eJM/R/oPo/T9/gLOxd3rivEYJyvbCNCHUFQBtwQdA6yRV
L199kPT/T+mWv4ud/Dl18t/7ze3mP38Jovz3f/7yA7v38vI1f28+/9Av/03z74+/Dt/L/6/hlWTH
/e/ZlavXIsxe396biMDKgpdmOrz9138Y/Dfvr037X//hGf9yXNNxdANomaGbgr/5EV8p5b90g+RK
23aFIYkO4m/+O77ScP7lmIL8RIs0MOQlJqFDTdm1Ef+y/i/btTzCLm2bvCFp/F+CLMWnTASL7EoP
8J7N55CMSjACmQk/pTXloUE2mIatZSIoBxVB/JAiWKUQ3ZjTwPGRaPJtAZp60wU4nkcZyR9P0/+a
1Lf8+j+nMjBG0SkMLSIUXYlazvv0DQqTNmiPE3Q/BRB4QuFt8riObloyck0Hhx1phiMJ6FLbYNWk
UinaHjm6ywGosekRCe3rT3fv+kcexM8ZlkvYzk8pER/fh2uOt8GUqO8/vu9PV8RgzUQctIzaJOxR
MuprumHe7KeIF6TrftUZLJKzEnd/uxDEmH7+YJwSpk1moc4Ndz6lABV9Pc3KMeJ9Cxsa0FZeDwdv
xlUb6Z61okVwb7ZYAgYs/LGZ71U/PNcBOfWMetpV1Wt3dpScWHP6h7s/XxHx6ZJIrobUqWx1IYXw
eE5+fUjs1CJAgmHKXgz9g4yshRSEZsQJgdujPEYVmRXfmmEfMuL1YfN5l635ZfRku1FhSGbXenCi
CIqMIizaOrW2kNs/f0PzU4IS39AwhS0s13Jdhz8/RXukQw+T3RGg/4f+3XGBznGBM9/ucjKQiI4D
0BKftAl9sTkRcmcrxpRB3B0auR7yR0MrnzD5Q6wl24WkCGBhsJZ5dYA0R86AtmFGpx3j2UObTrO9
RS6J6OHAC/pMS6Wo9JR9S4v3s8oJjy+1vZenDRU8meIf26Oj9kHbG1t8aABfUle/S1pGuH++CJ/f
5Y+LYBg4XC0DmKbQP12EuLRZnTKdiyAjdAOVBoI53k7VK+rvftsa7IgZivhAqpcKHszxzx//Oft1
+Xjy8aSw0SVL3bI/vcgaVs62bztmGkolWyH7kdOxsUMumhzrsNlFdaIuVYc4Ca/mBhupBVzDPYVN
IVZpFDHw0JvJp5WJMSiOWHswDGh4pQ69mT7A1PzqesskhrQHM7F3UmjNc4wAAKCs35ZV+EJUKeFG
nbc3snlHqwBjeFvdGmYj/pb3+vlpszE5m6yWpKSZQlifl6y8c2ETd0G6r9si28Aycg9hmcz4vgDG
4NAojROo5fZoGHTdRo+Y2z4ASqCwV2GND7GxTTrtUVTq7qRtigwbSEk4yNkNmqtKhFuvNomRsl/S
RRbSrwMzRAZoTsd4UmuoTtN1beUCoAxBC9mww2CKKVl588WYq+csqkHrKvPsuTR9DMNc5K7NAyVf
epgYb5CkjhnCjUvnqMzy6zh1GY0Zo9o6c7LXK1y0Us7bEZTsdR8k0SYsVLMzXZPJzRzoHEla6yTN
QV/RlrJAsyzlcDIQ7mubV6buipOMIDt6WcUKhWk9zPv0BWEB/N6+DC4y7NIHkbfG5s8Pn7s8XD+t
2nK5JZ5hCZ7/ZQn9vHiShsiYidzNPenDTz2A4q3t5DoJO9bDAlTnBrT9rjIT5RPGtxx6Pe9sB7wS
MDHvI7J+Nhk6G0I+NJpowMiOMqZRMJSYywvYUbu4yRTqUitca0Ak15XFr+zMzUWnI95zojvwdMXJ
aumUJBSuq8aJso3F0fGYwu0TtnY9t2OGMBOFsaMhrIbNjkPcIxIpxX6LGZZ+LBloB7QTdFG7dMUM
1PdIq+uDWt4McK12eM51VJGJPKQNTbmgNp1HU4XbNBLxysCS+KrX5dlE0Lhq6qy+dAsa0qIarEun
1fY4A/rrhDtIDQsCKJZ3taZpfksb1yduwEPzDS59BINm2aO+T5OVW9NC//Nt+hSV+OMuIRUiIdIU
uvuPoDtIpCkOXYxNdcwHJMxbl5avLjkH9ZwM/vxpv3lNhc4yaICz8CxKnV+3rYX11o08RfsKKJA/
dT3x8qkOIjTo023goD+YTU7CfNNgsbv9bUP/tJ8vv6zQbSmWjdMU0Hl//Xh3hEI+13y8mZfhxVg9
DpO14buOvrIkapOq+8vVFUu05qeXgMpFMi/jVSCV8lP0Zo4KOTSbJgNWgPhVxF/iyLt2B0e/qngb
1mNRJ7uYY3rkuHJH0zfxo4AAsIFzSVZCz2V7uJ1ldvXn22B8Lh+WCyEcy7HYmtiWjE/3AUW4R6Bf
ke+RuCfn2UJIkyKRmvUJI0EfLuf/cDijU18mfEHoI3eX23KBTTi2YAXXvP283jmDqI+KBiLDvfZs
ELJHV7y4TpTDhEKbnR8tY2ac9m3pmSx9OiPdwCNGvLSGvzxZv73SeOkp7G3Lo9m1POg/FYkaiALk
5qnad1gB25a31yEtaJXYlnUM8ohRWlYfsKdCMo5YUcrQhujXkdFWoJxtOgKnw9pUPp306i8roVge
q88PAW8Ygjg2J13/XKwZuYPGJpK4CiLzxtTo4tDJwZoMG9Kr6Y3I/LQCa2oPW43u598+fSkFP3+6
I53lXCJsLC2fSsWCvm5DMKWiO1YHF10Hn7K0THTlKw/k6i7nkIFWZsHy+wTjymPojggMhlptaoX1
UMRt9Jey6OOp//yVXEMYDsHIVH3Wp69UyZTg7IESrCjQECpCFxKKtX3GnMG3+2c5dRLs7FVHAx/Y
rSj80c0I2E1uQrI0XVqR66xCIx+I4xxiLDC6Id5Vg4fuF31ZGir9RNdxOiuhb6wBcXEd/OUFEr+7
qHiFbdeWri1ca3nBfnraZjw2TBJstbci3eGcxMhyIqCvsFEKZOqi7Og8DqhGCC0vj1YxAAZlzgw/
C/YB43x6fJl+8+eX+rffyXNsgw3Xc8hZ+1TtSUoCnRQTta9dlChInnFJNsia+kIr9yUwEy5NFq/p
YsP2VvZyhGt6X+gj5xvPym5qRvjGrMn1n7/X79YazzMYDEt6Lhxqf71USjSBTAcksjiPWdWh2BL6
hN0EQYSe109Flz0Hg1v95fzxm081lmOscCUPvjQ+Vd65Z9LqzyPFCUg9TE4mzq6T5muTLLd16iRU
deMADIPR1J9/W/GbPcYAsi8MwgBouX++CxmLOIFPA+sQUVdSmmddhRg4MswAIrTxy3d1uqXC3tHc
AlsOrMtnDMGKyBklDBmSCb3V/ZAt3ycf673Wkr8tCL/ZhKk9OBVYrudxQvt0aeqSyE1gx/W+0Zrr
oFHzGoCaRviW7mGvgrSDvTi+t5rm5OlFu+sICGYCPh/Gvj8NNFrPqWNfguHA51dwFEfh0ZMuj2oK
uvbrn6/mb6oTwzJtj4OCYAQrP+1ToOkts2WT3GMt1tbTqOOnBKhTpruhhwfw5w/76Kx8WpaoDFBX
QGQyDO/zk9qbMALbNKz39SL07KaJ5vKgRXDhLqPCvYcKhx3pZqAHwlxejYdcM/wq6/q/3CD7N48Q
wSisj5xoqJY+du+fFpfSxs5FHFq595BCImnQH/jCG4NBzlXGszTVhvY8gQRj+Cee+2GodiqoaU5b
7XM1qfGRKTHDuPptzDoUIp4KL1P4l1tew/BrBL0KdC7jWro16Dus6BiQE3buhTi6ZZRc5HoIoo3h
7iofEGfammSbasOeON5CkNeXGrdoX5N1kntf4bhygBUAkgi84gcSqpbloEvSinsgKM3LZv1oRAX1
VepZW2usWtKH44vUYt+tXR0d0yLzPFsz0zBVaYfSVVvP9ngxidwgTDD+S5Xw2ysrLcP1DJp77seV
/+nKErdTEZinFfsR8gNBnJqxFqKw/QkM7j7Jy10yF+lfTuEfVeWnx8q0LA+hquuZNAo/7RXozjjb
T6rcmzKcvtbgh7GSBeqO4MlmW1Fnk4gmONAFuCSU1rMN1kwOQpekQ/upQ2B6iJWLcggNzTxG2SM8
53rdJH2/bG7mKq+M8hzJ859fBvufC6jFwY0eDvubY1I9/Lps53GoDcj2apRlRDAGGEP8yhvW0xQl
2yqbXvqMKxjP6avVdAk2GcDGdmIexwxDtx1yRo4UNB9d99CebkNMDV8yD+2QiRzw0uC14nfVm52q
IoKrA0d/RYqFyARN0+0ERnoFIpewHkg7jzNZe+Y3m2Q0R9HaCQcsZlqD4xQ8bLDxRJ2S+OWA2LES
50Iy9bCTOt/TQl1lPAnXhIddO7OWbbNUd1ZxR2ColWSbVOng6Ay7OjfxoJ6obM0WCaZe8jMiSfaD
oS0BJgcmvAMjbvPtz5f3dw8iD4RH15g9Snrmr1cXbig1oNsW+9zilJO3gXY2O0VonbCE75RETCc1
c5Y/f+g/uoaslggRLQKEMFIurZJfP9VMGTtzAkKimg4FOKvFK+lp7qb1pufEfp/DqricIpkTF+FM
h9lhdWnVi53p8dOoO+XaxJx6hAmwk+XcHA0TxEua5+7fttDfFFemY3tUV8Jz/1nKAzKDU6q7+R50
kX3h5l8cq0KnnuHpwAZGUaVp655ZCmBglWK9L+9LVYx3/cxwhzPKhQi9w1+u3G+/EkdWjjeCKv5z
I2+2QK5Aps/3uICesqoRR5x5N03uEakE7R2tJPBCs6fhaM3BCzXOM6rfZG/ZamvF5R3jhOs/fyN3
uVefVxUav+YykTA8TrO/3suQSOWcbORyH5iYe+pStJuZNNJbV2ujNXAUddF3VrKKA5yrVua439qK
9aOR+ywi8bPwULDod+lYt+fWpC01uTZCBS8w973HKTSJ68s2hKSVmYtiTjalHy0ocH671rd6SjaG
Bw9CHVNCzShZvGDHYaI+RJgIfFhqao1xBtQHSkFfzpO1zwQyv6Samz1h95xyMRBvtC61oF/Tt3eM
Kl3lyBMWt1h60o38SRglLRqSq3x6Jf1RqxSn5XQ4skAPoGhqkn0CGxVMCI9iLHeNnO0rxBnaFjs5
Y3WO14BcLLyUdm5cTXV8BLT8KgtnujIFhjzs/TR6ivHSLqzh0GeLKMOukj3OkqdY+3sj4De3y9Ip
LhBBClsXnzcB09Gb1ir0klcPtpxXQ36wrWNt1vFGtjpS/kqn/WJZL2nYX0c0q1bYRNtjmHWE5EaZ
8P/8+PxzdWcnsiXLgMEDTWv416fHZZJCgnOKF7CIw/XYz4/VMHrcuShce85lEnrfPD1N/1KU/6by
JKWHpUcwlqEP82n9mfBVFZMxZfDdGap2cr5xJvMreUpXteNdtS30QVcTqPpGypw//8IfF/jX9wUK
+NIf0Bk7W8L59BtX1tTYE93+PXLLp3rqaho/cJciT9tzZhpXfVN017pQ65z6xO7zmx6t066MLWst
S6NcNY07bOqiZn5QzfYxQjwFA1zCGsuvC3osh1QEsDhbG+bM2LlbY6KvVRZ9uCVO5UzTi9MY2cGj
mV7MBTjlGK0GaGuU/aKHh+7RQI+g6gVm3qxKikpS17NDh69jFdH2W4WTDrs3msiztaENhdpLZZGA
UQagDEgr2iED+Vu3zKZH8Y9FxrVtYbgMA3WTjuayLP5UL3mz0QZhKMq9iDnZ4tJW1wiZW4INj/mQ
33lwb29LUWhXMXz/uqnUUe9wabZMzh684IWsgMWB7D6acEVOhAPY/lgGJWrKKNhbg2guw+HKzpFO
pQ5d8WkYXxKoUI6ZMZKhC+oN9mPqxSdbC2HSx89V25vX5XuJDOIqqwqo+KHek3uevSUD3dq8ylau
cjnFyvqk3GDvuQJcrsmblZXeOjMGZzN4EcAubDhIH7J4nE6dnn8xB+lrY0kLEIawOfbBGu7KhYoq
Fi94crtAhBtSAO5rb543nUgf8O8C1TGvmUXdInOnX6vgM6nKgMjl+mGdow+TyMBsD8E5+MVOewpA
8J0DNXxHUDSv6s7btsgYdtKC54qKK/MhubQELZWrtJrfCVhdUNoh+NUYEWwZkIg+OO1XjLE2uYnI
f5wq3gPoBBOROLcNphsfCa2I3mov0NbhWH+fMu1bUEPotYNdGmXfQXp+78O2Rq1VZytRNeuiRt1h
aAa43KSmTAN34MciB1PpEf76qtKCYKNcvieBuAOcsWnHFLwSUT0k2CDmxLW8iThL+61u3nU20XhZ
Nlyj8aOZ3zgPpizx6w5EJM9R6ietV236bnZX7ruJ43DDyLDccG9lAdh0DgH1IeEn82A8BLm8tGT3
mCrEL7PXEWpELMlKWkPCmxFk60rEEEnKXU/JiPArJmFdDliyp4xx+HvEpniOS+OBWn/TiuhEBIy2
bmTi+QED/7XTMzJwdOct7jFElkj/6VpqyIebmM3INPxBp7mEWCz1Jw5KG4WCFDUQIP1IYmkiNA52
QrcekA33gLRwmNe7KZnti7QtwW0a+lpo1bem6WaYXvEpdeXsuxyIfFHgnzAH1JRJdYQS5tOnRnAe
GpsyC4ftbAqce9m1V6f1eQz79hC2znlI4h5vyxyvm6nGVW3jiLC9M6m7YKlxHl9o+bQYSgiWyp0O
0UCkHUusfpvCLPeIFr+biBnORoJmbzQrm+CFpD+hIWz3Zu8dRTKaO1lUTwg/Cc5FcYAUup3XjWnA
U8NfWrV6seEwtY4Y3a3FOHwzS/XcqcjGXW2Ua2oishEnCKpq0gjyyjtvjcxwP6lp1aFNVdiYkBwK
zoJ59WbVximI8bDo4c0w6to+D4n4yHCRb/CfhG5cXXryi5EHMYMrecnTDWuO1hSNSUVMnC6Dldm7
O6gQu0AWb6FJMZLMlPZD0W7SIYXSXqREwTmXpuJuhhoxVROAXG+OV5N1nzmQpeMwwEecERWB2hgr
Q23v+rHfYBi2LsuquU5qZgKwV2/I8X53ZXUGg3pZtdOLiLxLwjUgz5Azsw2HRwqpbVslD2RXOqss
O2sNdtlx6MKdcON+G4Qx6NEGbUCOfJQcmySKD0M27Q3jOY0m89BPNF3xsqxqjc4UOTzf8gkVrWu2
widnzEhjY1ND9vUWS4BLzjz4LlYH1RymD2xQJk+WC+NPwlgFpLzSKlfzdaskdCdoT6IBIetmtE4L
aNYUHralDEZbEDVmDcIDBOIL+rNn5oqYIgXvjtfiNFXS3up5fNVdOKORrI1oxnLc6Pdt0qqV5Woh
aPAaUb4A09cgPbX14DAb2B5SrOSGWh7vuSEGtb8k6enZHOUeR5k/E8lmZmG0gnj2TTijWiEPOClM
/tQEcFecgY7ocpfm/jow52ddQrfBPfUNj9sIZBc7WKTfkExF9pvfauHWdePCj4p+66rsaBvaWVhf
kU4iya6yr7XBiowRJ9r2fRv7C5fOB05Vr4KseUEFeDaIruOUhWMmsOxVWxvEmwdAoBsOo/1KFGOB
utrdh3T3OCiWFw72UjDZIRacxqqPetQ/T5hGYR3sbIu7FYvy3bPtbyOJqe4cX7M1XVsSHCoHiQdC
C6DhzRN3fcmU9NAAzszXOUSQKhfV93M9nPSU02Y/p2+JSa6A5carqlQJ6Lf+gOosP0AqXTt15a6E
J18GK7tLTeeeox5kYXEdIm+LOirLCZFlTXW/WhjaOi3oSJcADGhrVPk3eLOVP0gdtWJZ3lPbJ2u9
t3lDU2qQhLnBmqCaBy80+n1v45ySJDSQ3EcspVscZ5Kzs7zJz32l2BIm7+DBIi8tMtGx0IqVHnMQ
wn2Pl8V8nxzrGwmhT7QM7rUq4dov6xz8ZFS942bQ2TF0G9oCvLHdnBrkReanpsWYJ4tnLyxvLXpr
uFBuImzk7F4xUTacMWsdVGzZRfcTQfQafGQZ8CwsV7oEigfm48kWHvExM361rBruVZc/Ul1jUo8J
dEB3ZxXaQ4mg2mes+Q2L8J5FIFi5Y31v29xDuCVfAPsAYXUv6AJ9GbxkV2MJg2uEz2fST5IFf4A/
sE6CzvTNUz0NZAGPzZfAap4mTR60poxXsPBf8DWuneQ64dS0MlV6Nw4Z7DClH+ABXkLqw1zBHqvR
gCN3D+2Mx04wbqrK2VsIWIfYeKtc8tLM3IfPQjUVYxlKhXmfRCldZcFPBazhA7FFszzjqCKAOaAQ
6BeZsaDYMTG67WIz3RdCRGeL0aojmH1NSYcMEoxeOT52YnjgPYTtO0W7vh7PWlqQHqff2GLeN4il
CaHHjx2W341iYpOlkFOCnRJXfaNjH29xwYxzyPJq1hfoGju8dKlv5FG3dQdm+BCxdpaRPkbl4jdg
3/WrISVXR7sJnXYn2/xu7KOnjqngJuB1Wg22MTCKqG69YtT9xjCIgBWk2KTuqZq9tT2GD4kTZohX
CX+kPx2tkwjrHXpRsEQz58DIhRxpe+wXEeanMTRha6iIHKohfoPBE2/SwKVdNR2Hgj5bKtphp0ie
JyXpQFzD0WiV4GexOCrZUgyM7hGszq4zYK/aBmtmVUT4WUlHKNrO79yC0AyHPnAu5RfLe1CwYnwg
oTAHDPywwYxJFHp1JKLLQNZPs+zAYozcxnh64hR4O89j4FteXO16nBMrMY6hnwYswcKbIUvnNUEz
2RUgKsPPYRgkSFllKK/Tqd0OiqU3T6avbaayQ1Sg95WqJuGiIZpVJqXndwYlOEC0jMCf7JAo972r
QYR22GRX9oBUHtS6T76w6UdxQOaOZ4J1AXIV2lhXvZkoamQx206ywjZePKztMhYXoUz084QTP0ou
pTMQfgbNX2d/iaKJe+UUw67HFBeHBfAfRFaSq3PQTYoDIM1UCGO30YSOHXGEp9FopT86C5bLDa6H
PCD82BTxwRnIL1sK30o0inVrWhtLgkc6jsE6DJPrulClb+ZKrDxJNNlIneVTTlyoXB9OS3EFriv3
ML418DPGlBKHYgw0s7qpDaelIV1xM2vjli7PgMed5A9DEXMxVt7OAZBXKUrqchoU+6Z+gEVOnHNd
MDrL3FOpyGJUKQqdRL/UkGGKHoRNMGHPhKFQcfb4kjnhdVvNzqpj8R6mHfq3+oTW91zx2gIf/mLT
eD7N5TL2bdknvQY5ix7sLKcf93hi3mKTjmWTrCG5kE/kuE9ptBy6eqjtZmheAhx7q8ZgM4fm17D8
QlbStoakR4R9cdcQfr0ytOLWgY5Hy4eq2n7UOWP6RffQW8NNi6UVrzQWujZ78fpXIl/hHdTqITJG
fcPaiqnhmEx8NyY9Jf/msIM/eZUE48H1yk2DeRfTKXjXVL1b2VY38/oU0TTfhNdG9DpatQfOGNxK
6ugAx6+XNEAVYm0dlhRnggMaMM1go0ntnbHdgYtBskcZMVC71rNxgfMPxZmUz7w93JBTraJj2RWn
tqs1/KgAgK1wWneuQguos4LB/62Ufk+DleoyMb+AH9qa1fCcyeA2Me23TtiFr7R6beBRWY2W/Rbr
JpVIscm6/KQ72kaHbJy76b5MqqsQMeQqKIqXUHrY7a3LcYnyBu2/K+b4WyCKBy7nJcE49J5B2qZl
e5nYFbr9mbWcLFSItUWx8jqAGzCHL+JMwtUMMJpFrUCLZTI+Mo0bqRXvbTuh9feiaQNp7jgF4XXf
sJbRD8f0OWyqJnind7iYIMRjk1g3eqjtDEUd6WjdnZ5rxU72zYCNO5Vs3DrNItC0OSd/IFmLPzHg
69HQ6OH6atrDBB8+cK8qo/eZ/kbME23DL9RVX6Aas+Y3OQZHfYoPXt+a677EjsdRf0tRcNGEE/Er
pfY0k5SgwWJb13b6NRrsuxl8GR4T5hieegOTdZhDx/QdbCGu5r3Ais4OVUBISxp5+ppvnvPL3c6m
dNedzPPldDFsejAsG4capyjmrRrnbuN46PVZYHmhU4f/U3jRbQdqatVGnBba1nmXbjyvCW2/nCPL
8GPAhV4PISauHM1b0dvRYIlLUK2GvJodXM5dQ6Zj8x4IJCyZiC5MJb93FpmcY4KM+MpzPEjzmFPX
aiyONXZ0AqLM1O/QoKVmfdY466U9xgiVz2errDaAmuglsirz2SHFpWed6MrCa0sSRgf5GJ2c0d6a
jf00h7wnmKJLqgV1KACjZgUuHSwJLpknvrbqh+bd6qxXM7PNjbKLYybie+nxT5dT+FQQQ7weiJpY
sdbVd2QzhpsmKFDoJM6TKOKj1tpQFHEfaswmVqKHY17Uzjdttt/qPLLWxQQRonXd94TIpzLRCTWc
K31dxzgy6sZ7KSL8rvrKdrD56LbRbA8a7GrGvLD0a6UdwomQSgzYzP5Y0Yewphh0JVGaiTntyyZ5
Glw2xTp7YbsEVl3eLYgVDIWERljkHiQUIAK4xGriUVJklUj+XbpoHF5ZTValEZ89xaIkYjKHJOfa
NukfUqurOC9OrzQeSYZMp61WgK6Fpa1vJgfGY3ub18ZFblvDJgs8HKzp3O0r27718g62fQqI1mnb
XUrZEeEGI+t1gy/6FQehXIM1F2sWpxsV0kYgae8K0mUIWjUkU2YkuEdzBS3HYSNClE61I1dxKJ7i
1gm3zrloJpeKkeO1m0bfQKC909ivEUkp6rua7bk1ty107KnAo9taBNtMUzmtFeEg28B7GarhPChO
Tf0yyqV502xpukAejJKDMUmPrCh79nGKKr9qkruxBFUDGBzO+sjv9P9IOo/lxpEsin4RIoCE35IE
6OX9BlGlkuBNJpBwXz+HPYuZRUdHSyKBzGfuPdcdc0z7aQEx31J3q2g+SND2N6HvwhE1XezcHq5V
+8YeqVt4DCXKCpkyXBI/K0SvXUjvjFbdvueeQ+NJKG1QlfHATvdWqFMRBJQF2ZjtlRLcmorsy4Yi
oKeh2rGYnnbsN9w4MUR/Dvq7BCwSJn/O3ozIkm3BIo4hdfWeJ/oXtmxkEae9N3JhRGleEH41mWyK
iRmokQrEDjO3tFidW3wmZSrZD/zQ9UFzWtOe27tlWK8j1AhslQ5jU94xq8v+ES6BQlDTDBZ5j7AY
Pem+nC90QXjiHPkA+TaN0p5+LQxIs7az+lmQ8fqUt9/j0BCpp5J5lzb5bnVd4juN6dCYGM2guWN2
zsaHuqmaYzJ2wM1677mZ6HlMYwK7laJ0A+m24RCuzlXNH5HQEBa+95wxOmIChYux7xHkuvbICIY+
ELr/U+Y3DoUFwOe87IpjkmZMyEye2XAMgudl0HtTEHM3LMUWCy5DNSKbmyQwnnOeEMDFlPnIsZAA
Uj6iSK3HG50XTRR7JYCmtfUvy9O/crUepwrDmWW1xb0JYcbImmw/BL3cfFW5OC7u+q6MQ9CeiITx
XgN/WKKUfi+uMpjHLvkyMEWpfAvrcakU2F/tECpL4amHPtuSuhP7HFwdaIEF7vyp76l6Mv8zkflL
lssoabBVGiQ+ADrGBwI9sEH52pAlI0mlZn15ozFsR3J+mI95d6PJ94Bk9ge84QkLdLgJofLQzVaH
xHCdS9VKPmvCHCK/LtWj1zsHBtHpSVDdXWYB9Fq3kUzwz5mK0KXOtz8MU5B0V9XAe3v0Kbr4DA27
37brcmNoMlejOebFm++m6mUkWmBT3hRXcxa+rr7JQDk81kXBJmnwHpldVzELIWxmjGf2i5W8ZpN8
89mIbpKBgaOhMZgrq0E+X3y1Foe9a1d6K4F4+4hZCbirKHbVdEWrax26pMuvXX43wjbZ4xJ7QV48
R7OilAg6i6wROnabWFHSQf6DIamt07czQAvUbE6KucTpn6sbxt30BQi41KafaeiEQ3rsFt6EOzoL
mmcyKEozewjChT3W3JOmA/IN7US2FSYtgk2QKbPL7qlbgiQiEgoEMvCMLdZXDyivfM/MuKwTJ9b+
vBWaEje3PeIzb+ICt0hOahiZYbCVSHFT9PNiXzKNCI8h9U25bnmHueDhQOkUEpfoRoUJZoL9nHGc
j8yM3AtEdmJr21dDNOTX4pUNxs+EWvk5aDCq6Ga4mwd9TolGx8dz+7r0pR0xrkCXcq5ZZZ5DbJZx
JYcjeMh+Ny2onovK4EiA0BDnzn1e5x+0ADKeEevXaX8jVnV/jHngMBdQeyBJ8OAQq5IHlqR0rCf2
Ix0GCE2elbW8kSh9ZwUeJWc1Ez7dWrGLNOPEiXG6WQmjubRe1nU9IMp6MQcigHoYi74g5KHlq5vo
x9IIUsojVRlrdGKYz4GqriYj3Tynu+X1DjEfb5Ho27sVAGuDZIMZ7cxDpNJl0xZZfxmy+WSWu6Vj
xqR6KqwO/c6uEN5HDa/tWeCxJjjwZMrmLVRgJnqXOn2t3joxOhcH3j21Gvm0TfcJ9hrAhw86JKg+
BGxETKCbxIYd0OVeNDbYb8mtOQz+mlBPKQw5jn+v6XD9FnqJaSaXwNizqbJgeBP45RjuPmfBvxUt
SCxrsRmVwRRk+Ld8KSvLoqKR7WaeEe4IpvZuXk8RheCz1FTC8zK8je3QRbPJoNOzH6R1RlL/NVej
EfvVeJ98lvBkY4UgJrb0WjzkRqmhmDo/Eg8KO5qK6i6wm9PIuMowCJEz+6hmPhWZNk81dLZuv0j3
kDJQl2OWHnzNux2a6VvXMv/oR+LgLDkMBygbh1GL4BoWEy50j3BzD4gTfv+au42FKp1YShviJKdi
Cg8y5Udgfv10ei8/FxDXvaxgHqnYSS7p2se1kHdpot4WTdhrrh/z1n/vMr6YZGrvhZeMJ2V0HHv+
K0AvB9m+3e0ygHPHHjMxq/GOJYwgpQDTgjIw7tkyO44QniO/b6NGo7kFQM64rzxrkpG21KyPOlkF
rDB9MR2JLr82yjP9+D6sDGqeupoIwVi/WPBGYUupTxr0NRU+s1HC1Uin6IiVbLn4MmhsTXDXjmxc
RdOfcIRRh49ER099+54SL3FuatRkrCsNpTqwTKLbBo2OcpWq2O2dZjsZCRFSJOSkIY0OBbr5AGGf
itQKNiv78zNsKOtoJiR93RiJsTsH8B/QiKAnJR+vzec/kO1+UBORZIwn/HgT7fiFEV7xckM8ZIuy
KlTA61j90f5iXV2ByVGa3CxgjkvOIc/ce+zBCNDpr/mU9VeSKpxtFy5AAFMECJhlXCPfq9liapcr
QDB9GqlcMtejoZQB1CiXZRdrDRjM8uJWXZwx6fStOT2N4W0X5jGWZPUyQWG9nd2O+7B4qt2L3sm3
Pg8iw5KQOIHG66MxJ9nEbpite7Rmg16bOyO7OTug5cQUMW/hdc2ICIOp10Qu3B7FCXbzl5D35zYP
Oul0rOdZRcBrds3IBHHlVS5RxYJhsV9IXviDq7yIAkHI1pIUtMPsTYPxflLBvasHJ3KN9ugLL4uX
FeZMld+n2Q0MaaQfKGUAtxZMHgHGq3jOzHlH1hPUhuY3yfJmV+mCUfPEGDgTy2Wt/StCpAT7CeIs
I2jn6D+w2dpRgeGiuMzWQsyUhqw0yOEhsLlNJyCIrICteHBGY5t7mQ3ikBJtVT5jqMb3IoBT85X1
HQm7wAjM3qdtJM7E8rzm/r//W8yqvE/30JiyCMeW5Hhfd7x91lMa+PJe6vWDzUd9dUMmbjKr3bgy
i37nMLEfIG3sIbM3W89yiUHyUMyhk2E1mFLG0xewZlyDl0oPrHlaaW51H+7MYjDYLVjw+lt25vRN
bm2EpyKTLED1jSbFZYTe7luu7HzX2aAiShpuUx67myR/avz2/wmpSjA0tNuazPPe3Bl+vQ9bDPsU
UltJFmSsnC7fJKaSMd+5vSkZz+Hxf83ZBrCmMoAppnHdKvvEjki8qn8OCJjI8aCLdtD/I1yQvQhO
bTWwBi/nqyzWcxW2Nw5D5nPdreLBXLKvup62lGx+vPi9PhscfGvSE8bi3xbZ0AV2pvfOs87dFKiD
0JJ51YpKCQ3BttpNdvs0mwE4KaXgNbVcimRdsauSJZ9UY4BVDH/NnhTtCqBfq6/IPN1LYj+ODP9I
nGP8G4DQ3kF/VXvHLpl4SYfOqVm+qNUuK6TXja3UN39AshuNAi5zp45Tqd8KBu2nAtJ40CDBGSe0
xCSYFcSjzA5zF2mfUB6fyq67y12DOMHaFpQ8TZyIkBsNhSU1oDxrO+yiviVcqSn4sYx+ckNcClYC
EHQfi7r5FdwFm7TPxK6GZdUu1ZmZ2pMjMzLgen0Jcpg6iB2+2BNAg4SO6tY3AA48Bm/OWqzEO78Z
0ufUh0uSqlbEE6QsAFQTyMchogvFo+q/5TXB0RMUAlo+TlRgOxu7sOD4JiJKnfADZRuhNISfQqY1
GHPxxwwNbEzXoNJUDWGnk4jzbrD4z3thNPTgwAf2QEblr4dA2/d1hq/AAhzGIB9lzC33Fzkh4W2h
/S8dAY4PFP9ZICE3t94HcQzg3qhJt36mwbCw+umbWm9JHz+auWBTKrtP33+pFljlqdGsmNmMU5aF
j36lb3TqsmZ7QgRTmJBSiKsWofSyVSUPV0rVbhTNc4titw/kyRLhE4ITYrxD/67XPwDC/gUJK9xP
KDIM5IJr3VEaUDsQqFPfgV5kgNKwoqjGy0rDEEHLuihjfefLW0FYTh9izZ9U6dJVMjLcLJ0NQZPK
L2MkU08QeQb51HTs9Wv2eeomOfNl+abs+sSdEp6WsYhLu/2g3X0pciEpfjOIiaq4Ir19Mr10fKw6
1rKi2U94PyE998vNvt1AtAn8iD0YGcIV3XzTWrSDQ7ALZ5qOqnkfV/OnmKu7XgqaM5HhmCqZdEOH
6AyYdP3M75OPbX5Rgx+Cub7nt+9WwQtQHXw/NU/57YBmRwg0sM6i3lmgXWbq3ZswPQdOfsnY/pDk
mEPNRjjbru6rSsVGsKg7jxTo7VrfgQk7i6wYn+0hf0imx0LNwNnCHMNqt76OJSuiUYLd49pSGQrb
Ho5kl0hSgwrojjeAnq8NftB0WRp0xOhMmRUTVuDxA+0BwiG34efUAe/zCiZVfvBPAW0ahdAnR0yK
5MdbBSFBIufm22TDqu0S9wGxYhq1TnJONfVE4icvNTrvYUz8TUNEZJwpIrHt3/9+Pd79blNwMHEv
hw+6QVoB+T98YYuEOd0T6HhUHBrQ1bo1f5Zp7saD/7jIITbGgCe4YFoAAuvPahOLnTbGmQC4NZZ2
wPrR6cx9CdGPTRkLJi85SAKYN8VLio+R8BbBrqTde6vwIhQZ9MqYa9Pq25yLPwnS1w+zOlH01ijA
HaaHmrfKomtGi0DeZrD6+W5EoDaIT652f9v7429ShQNwKHK4ZPC4mIzxbHmeJl6eWo4DIHD1Ps+S
/qt7JaqWCNdbclcCh3hPvONryYqSxfzY1Vd7SD+TAFpkIooT7NNjY2gmxpKZSPXHGiXIzOZH5KV7
VhOB3PipT1VVEdPRBX+YY65DV20KB2q6QeRWPcH4VPkTsyPwKAkvSOfk/5pqcMFsV7eRACIfp8Go
EeArZdi11czfTHdigqg9Bj0FpJW1PBX5rOLGq35s3yFQJ22R3E5mZN/2i6v13QWs7l3XeeAzdjeq
fp6S8d4hEa8YcNLAS3SpMf2911nv7Zy/rml+TdTwkxVM4AKz+mGh9QDxjX2fZLLVthTK1ZKw1W+e
jUIQped6Ud3aP7NB+hGU22SMHdKEYqsdj01nPlbVeE4DT3HZqxcUdK+4vvFYK5fmVTJqmT0ILcTB
VLKN4Lq/MNnc6KnflImYd0Iwaw3p2dFofeT1y8xrytLtgxPta0RTxH3jQSJrx73bizsNoS/K0+zX
sr5gtXE/cW4DTUNGYDbU0qNhovglahPJ0yIwCPdRK6/5uEjSHx0WWRMw6ma8Vm6/l0n1WxQ3mV9n
RlPZgjpK0vciWNsdKXKU9tmybkKB2kri0koVuYWenAmDKBHdNy0LJVfyzppsaIvHoNbPPmxrz/4j
2WCcZw0hIUCAE0Ij7qfhw5ko5Tuv7DgAyDkk1DiARIrVK/N8H80hA2NW2HQPa3koFSjL3uKznnrC
C0wr5VerQNzdYsfWz9zPdgll3sNKJVsZ2bhDHf0gi8ICCW8ds1Yc5oUefEx9Y4PARZ5ceca7EG4D
iSG9HDVS3GIygf625JY0yXMdJiyjnI9xNMq4fR5NwaOKGI3qDIYIUpGJsOjWTsHsuf2TLVhPF9UA
5xgj97bOJLhMttbTECbxmuPXNGn1SiNjLe0DTZZYeWcwDnjtcl4ylGgaxtEtMPLqjgkQwSKj+xLO
zh6wV0yUiGjiL7UIRta56xPELB4Ovk0aq7fRQU9UhfV46boqYKnOzmUdEo7LDMVc2iAIEhvtZxBJ
0L3AMQ23XskOzyA/YYMDgkOEHMtdv8LfrDH0bIIkRFkgP5kg7LlW7YjNPG9Tufa7da3/kP1zcG8y
npaAk+7k1y6yy5elsgCeDjbBpFmGqqPND3gK171fiOemNc9MaMmBm/90pkC21JdfJJYxzJopxVH7
szsZjeduRV0dan0K2upPOysKDq9+daV+aThMIlnY/C7C+akcE5KXRIc85F+2NcA49YK9Vav2BsHd
O87C99qnj2SkvanOK3ZzSrBN6QHYHQJ9yTGLLanB5A6BV6aCnfKWV9PxaEW8VR0dt//uyxRsDRP+
TqOSDR/chBM2TBZxFqPgAx2BLXf5y5D1sSjVlekPz/xIcjAoh9YPHCZ5riYTVxHCGBRHh1sOU8J4
L4vhjov9jBmKAY3PLng1eSmmAuqmlj+LExYEo9bkSCKGgTQ5xFJ2HcjlgSOnpCT2wi+ZsbbL/bxE
RDa/qikk1Nq9RSy5e7TZvBNVXm2aPkQczzFBjq+KTLpnUjIUp4FJXZ8RY2UoAj2Jd2flVpCjzOCO
N/i9cg+dh0gCzqJLkdXEfUP6GnI8ElSenYGbZ11KNsbDq21DTq7BnQpmBLgYGR3fBIWEcvE/Nlxq
I9xwPDUcEUlofZv4Z4mCQh3oobEpuBJQUPrPrswQlXrFKUXrT0rVWXqhe+hnnp764lOOc9/JhxGv
+c4EiFEgv3nOK+uOu3LXDKhvfWbYGT1VXRdXew0+ssl6N9CFUApWlAjdXzHTVw4sHWW/Upv73gWw
YB5z/VGtXlHAkFmdT2dQ5vPJmk+8sOM2LPg6DQNzWjZysluJ9yUSVM/OUbjOXUp3nJNG7Q8IwnwG
np1hMNTw3xyjY0fQZ4+Vy0x5ESm15ksn17uuMM64FXZdEd7pxX5yigT9hkxiI7vdW9q/ZFUJRQIa
3cx+vOpBKEBY5MsjP2m6UdWFbJCpqH8VcsJNgk0aUBdniYbMEBtdRqMd+sDvvWR7S//BiYjvzR76
qAq61wKY+QZWBQyXdkjBGVpbwafCZdbxmt+Qvkm5Zy5kR6LKvpGXe9TyUsakRqDqNYJ/roFfySbY
bs756bzU+VGIH78kUrRrtNj8ycvBPspxH6aQSPPkm9jRD3LYKPdNr8a9Hck2EIBYXSPqipq8tJ4p
H3JjEyv0JoRButHMSMeQ0b7ZlOfB6PknhmZ7JYeaQQC/kQNIHO4gU6bKom2tIcM1wG0boycgiNj5
meehlKzfszvZ3a7TJG6SiQ2z2d85K6Tmrp6/Rnu5D1vnQLZwXCX6Ksb0H6QWj325CbEjZTWQMzdy
C/VFSPaX07PE8evXivLk9pGA9CWbul+dl6VvkTH5pU0QUY2sLvUfVO8jtDNY/sAA53A0rw6psLAE
R/gU1hjbRfhPkp2XSkFRibavhQq/6R2PxVa9cXv3I+vwNcsu2S+9eapSZ880jNCdsd+BpX6huI7m
sPuC+P/g27Sm1RJ+FxOPv1n3cyTQtiOohrNVL/epWF/R1i7w3+qXBUmn1MbO9cGrsy+zITbxrDWM
1rtq5zjzXrsCXDNjVd+QO8rlj5FinCHkxHdqbRCheLF2zQZUf2fELiFnxOnuMWxfLE9dAfzDZdbp
hwlXpjPsf1bP5s8qWFGaISh6lsBdOz3beuayABLqoHEYxvGLjKWOC/XsGQ4Ik/DCKGY7KMWEfHRJ
iRZvidNFpApUG0UoQwV2cJO2ig90tHsglbxfFUPDlXFO4y6k6y1qPZAsQKAbss4+Le91wWBkGIYX
aNh0mdgWbtX6EKgd3Fgo2x16Jjd1X50kKj2rjGTtfouCXbPWGTPM5cFruLZdjWGgKgZuxbJGmzen
j0CB+bc7eU8FZnB5dW9Sw+mc9fyuMvvbroZ3WWKCEEYH95R8U6CxzcL5bY/gAxg1ivyallnLkmq9
67OkoHdduAXX/ldVtyTgZDoi4KAgAUwQ+2Z1cWvvQCA7xRvL5kty27phOuy86sjCh/OC++u4iOy9
Yau6kUrHMxo2QMAYqlrvXxky/TIG/pFRMk7IlHVHQhXmjWH+6NdL1vjE9qrhcVotAfXG51RicrdI
GxOl212Huf+b49/cqjjLXRvPQtKRXexz9pblDr947C4BAzyu1wijwAe0q6hWZRGDvO521IN8EpkV
N4E5xyT5zJnn7KdVvo9KNLsazVV2m7+VwBv3MAO2Y8J+Ynnj+/YhYAviq/0M22bafDuFa5NfAEJt
QSoeB1Zz6Qx9drzEo44qiG3M7+YcTW5COkwHJMZOAmLqNxJF3R5bJk3bYJ7NcDk0NjrmYSROp60b
Hjj1bANwRCZrUTOv9YNuS7XFzDSiROkjS1VWNKcOv8/KD+dktEo9H2a+h62x8rGCSQ4Ip2hikQZA
cno5Rssy+sSurXHWvAeZPe/bBVGJayWUjejtSDj/Ek1I2DfFK78sKhVrzCMNnnMzoCtsfbwGSTi+
GvVvEUgRm775XrdOVLVduEnaIo3TRR6HojQY9xp3Y28/KzN5rdf/TDlypqYcfxftvLWSqWeo1C9O
ToLH+X5oq4mjg+9l05DOTBQOyyIPDOT5wEqkZA0jkc0qu19STD7RCZxLsTosDxj6WItrsXNWkWXm
3jExkaV2adjtrClbTtVa/fXG6rWuxUeVmdNJvbYvxohDg/AQSIC3sU0KyxlbeAKs1gAU5CP0y9MR
efiI4H2c5idBvuOlmD8rvRArzuZuI1frcxDE3NPalQSgBn/Hhrm5gSs3JhievU5S4EBZVbHtlYjV
JO4h1y4HOTg/jklIFZunObbnnD64Jr/aHaA5zKAE2vUZ5SZZBNaOodptg54gukgISnbYAHkMLmXu
/q4GFW26lJCgG2JeSbAvS0/vOp3E/ah/a/Y8hxILNEKS98GmogUjcRoBxMYWxratbxYnmyXOEyXw
N+aKdGO4GKyRdIDI6g0kdEQ9cD0rPGhRHXrntQ4/SbD4LvlANNEcR4I1+A8CEu4mjf9wGezDknLn
KDPV8aLDV3YO0Hyfi2kiJ62inTDIOh8cY5OZK1xwYsEaa3oYxGpD6kHk3DM3ilt8yML1GiLDUoyL
ffujF58c8845UtGwZ23A8VYjVFhVH80VIjxV02te37Lrct4djx2fpMnMja/aBEG/ghPz1bI3qmFH
TpVGsLge1UDacpGaH8SEfdD7os+RSb0lpWY6rBkUrIlBYG3KY1Kt+GwQwhMvIr+yovn0INTCG0ca
bhXVuzY7b+fVaceQ0zCoZbgMJlsejVm/iwSsvGg8/rvWHlwAlb+XNbvGfoTbfPvAnLdqXv7SNiJ8
7bsg5iO/GIy8zqbt/NLJxR6IYJIfxXVyLqOq1T4fWgRWbgSvE57r+jt5uDZCt36vGkawuI9e4fFA
hNUA5vya9IyCSPWkeB7IpfAaZG8wkqiJAQm5MLm3I4i5SPMf3Xlmk26rriEswBMfDbtRx6bx1aZ6
TVr9sWbZxXfncoeNb4+S6iOx2k836clSnoxthw7Rxgu5XTGVR03fT7vcyKLM/iNETRzzKr4m7T5N
81zeFKD8fIvacvbRJc7LIcnMp5zwuGM33yKthsvEXnCDxcUEC5ftzK6/N1uYtpZkP+SuvGHpLZlM
UYqeOnN+sRpkpPCM34j02/YDf/7sYZtiA/HC9HTf9aytCb0F2z26x6yr9/miCeMl5hlNqFIn325f
PUKLYC5V0VyFiA7Ooy2ueDAlEZLmslsbwhOkTba7JaN+YpfhWTuRMzAoUHTiQDi63fqvqm5vFU6Q
tiKzxEr0cBjE9FWlL+AKvp2gxzgz3gKDXPvkmMzLSBMILtoEL8w9kOIV6u+M4C5D8xqzqWrjWS3/
sEgPCHI5o/RZ2bDCC6PCCsOkyMpAOxA/xYJkMfNI2nzq7JAIv23anxFP70uzwmVcJVMB3xlZ6eYk
Totp3Uuft08vVMWz+pp1D0KgZQyoE0JpMKwv2861uPECHlHglq9NoK/hTpuUsFOig6MDxO1cs9cq
kzU5k8wDvk+WEAPNjXTC6mDNLfRfOawXu0x37Rw6EYbWf34wBYe1zK5jys5etaEbacbEANlmVklG
w+oSNxnOo3WiMw6+J1vZkVea14DdySaD8noLliDpfkq5VLl+96Rhk3iua4CcQ4LxrAa0Kv2rmWVt
NBQmxVs2mmeUYwezRBawhPVxMdwfK6FkqhzO59ymkx6qDUIiQPyBVuwm0HWTF+FsQ1lBusExlHUG
DVaqtqvfdgT02QbFhrPRaOgeKtv9dKHp20l9N3Tolv3O+UBE+ZuymWbbxKk9ghivWKfue9BezJlR
lCnfirsUQQZzI0Ov6tDOZELPrXvBo/kkb8UhKo6vqe2AyGHTZp1cn7snrfuUZAMeF7c078qBC6+0
KAqdyaijypwRUobWbgKHgwm9viYO102+MkXKne3Nr9su72Vq9Fs9Vuxkl/yDzORmv84zGi9pXiHs
q02Y+nxr4SMVBD5aEFdacR/7c4G3o8Zr2PYHzFBkJpXNkUqcDqGf/zROQVY3UnTmj6ekd19wPDmR
U9WPRLx+DGRh3EZpDcjygXu2VjvVhHFlIAHqTZuqre8Zprx07h0ktzdtdLRw5PYkA2teu7mrFozM
6L/pVQzW1DMUkA3nx0cmBHwo1pAN8v+dGRCFlX/2EyafeeYZR/6R3JeDes268HEsCfDSdo3f7Cr9
4NqXf8cOF4mLomHo6/tOZHe4eKFZBKa5k2MZkiG+cnQUx3rgA88r/1ug8mekQFpFOGVq23YOk15v
2lCajQzMAmolL87n/SCcAxooaJT45JuUvjtbw7+9xVgQV3vOUAZ6epY9N7wQO7IGagZD6aGfWmeH
5LKmur3VEiZODAJ9lmH5CBHCbkE1VMQeN9E0yCuycozMeUjlvwqGkCI5I8A3o76xTZblvP6mjw21
Q6JcZX8TbXC/8Dphy+arQyBLEImv7ikVIfdn1TEf3rXAxznbTFro6W+b2M86x3adQU0uBv09oqct
jYkK2f+s5vk77DoAFzWs9Kb7NnPm0MiZyK8X1c8cWtCybhqllpghrOjnWQB+X5NocAoQGMx+e15L
poLjQ08+l1FvcqlfU1nDPaXPssd7g9bOnf17kfbHiR7xJlx/5PJ6rBMPz3QWZ8OAAp6qmNbYq+mK
JZwPV6T7poFPMqyf8Oh4OPjjaEZeJje/qzoBP9Az3j1xbDv2somD5KW1698yX5G26OU69qE6W/b8
PVrlsUd7xaR5+JkrIjEXm7nTWn1jDamjkgZyS8gLzBWrPhWu9gD/hWOkNZ/tfDWQr/OjQ28b5txE
tNdkhjLwNOpk1/jPNB4eK06wSN6KHyxMHwrXcrcIM5gL3cwBHNnkTBxcyQaqqpv7RDYP1eyaB7//
h8s24c8tJpwgpv4AeoAQxuT24+xHnMe/ZPryMvXZs2FSMyuOOL+c8l2qcYXYDK7GJd0tjmZ0YPyt
lvrDqBkf5Pn8IkNYJab7lTv+U4NGnoUi+vp6+an1f9FGZxLkSL2rS1KNsX3z4GHE30gz+3TYK26E
VniMHJx/mX1OizSi5/30Qu9Bex7UnfC4eOk/YoN5asud29Rqm5TF2QtJApzLJ7vNhkhIj+abKF9v
evA8eUrw92xujw4Ts2lfhUjXbJ5j5qa72Rj8aMYJsuk1dPmW1ATk0ss/RwoTdRbq2yw/D2mndiyN
0603/2XCvZG6fENRVrJmyH911rDvWBEZu9lRpQhrl/webysbb8Z+aQLIr9ZcO2hsF4ToDvG9tf80
oMyNbQGvVt4UIAhARbpam4kINTHW/6aEVKSuJh3BcDKFriDG9WFNH9wbZFgRUjnjU8icScYminnG
6r/4t39JRO5sEymsd5PQudcEAeRmmZsvfEaPs8ecPEESM7UvRNd4EERueymFZ0UafokmFW9waCAV
Em3/06rJ2iFuOZiUiTsBbgXOeE8SWbE8ySNOvBGU8IqIK7Se7bR7rf6MXpdu25YJqNtzjI3KxXPM
SKpa/DsrnYxosZPHZWk+5Jrc8xSNO9rXOupoQnUom20oqHfHVOIyaPpNJ9jnTutwLE10Bkw2C54T
pBHzTfpBYuLRM/2fckbqeIsfbb0JTQpZIDdwBaZaSfOsM9T82Z98WPEzBQu5dNPjFKpsRzVCCobx
OZNJFuZk4KUtOVSrr8krNB+Vt5qbvtM76Tmxyvg4Vqw4qbSYJk06mnpU4SuxAT1vuvOIJuAxISto
M/KqEu7G0yPbYzDMdzMmRb6qsLnSAo6sPnxyVnkXNDtp+k/Hn/4lrqSh0Crgz74ayniZ+6SMs3nF
/tc9mG7GjsZgGFSEH3neqvOMGr3oWUAOij7R/DN45U8WsPCandi0oMasfxYcVlpcOev9eIRJQOfq
ZviSFTcRz2AoecOJCA0BcQao1rwFrMB3wehws8jsDXMr80k28Lcf7XvirWv8y+T2frRwGmznNHyY
QNIivTr6GS1BdouFtfrwzM2WYbrK/toB9gN4TqmN8IcT4dyXdRe7FdtcMQ2Rq0hh78077dlY3ZpX
H3wM8vUezwtDcFaETLF7NKK+Ofwt6DlxmbwS5s7CzBVvYKYJjCfWthqAdPOFrDgvYzXwV9LeHfAV
b/i7p8gtxysaG/l/BFXvHpRm/e8EJdwz+dqNlty1eFioK+d3MNp8FsFqITHY1pJaYZyGx6AnTcm5
EUPq24xJNLQvwZCbu8lDflE6+PxSHO51GCEoYmnoeI+tPbu7NuvsTW8NKQVN+FEzcCOEuiAHk6w5
ofM92tRbYjHT0xG5TIDwcqERrw2U86LB1NNAgvDaq+jy37JdfpDt39UOJp+02qIY7++GUT9VfXEf
NB6FFq65kPd5Ywur3jj4uZEr3V53hMtTHnd+RVtqDzLiz8N04iJIs1t29stVLuEpMOtuz0AHDBFJ
jCtJLOnPkrAX9tP5zcnJS1L4F2tUA9NS7DmOHioHEncw3qGq36F9vP8fY2e2FLmSbdtfKdvvqiOX
qzU7ux6i7wi6AJJ8kQEJ6vteX3+GR9a9tzLrWO37giUJBEGE5L58rTnHjLT6JbGcbVBk6RZ/CuM4
yfNvKGg5vkRbXUKW6ZOd1Eqk501hrRsHq0iV5IiErTemOi24PoPh20CCq4MUKZridlVNhbfrDYoW
AMT4wIQKaIxwyNgWqLws01YeM22wK/mizCWgaYO40LD60dvzm8vMus7jTyENspB7ZpytBdfSrbg3
wGFS7BH8iow+XNZDG66hhngOb4ZArrvi9J5Bg+QYUFrmp2gTJMCx/c2eMNKivKu3OhbGc4HWnQSv
nu3WjdcTEPxMA28lg5wZcYosaGpmf592ybnCArtiakYwNooqoWU3RWkg4rLd8DDUZv8QplhxNUYN
nAaJ+a70Zgs7ZF9WsAu8svJWhMLcMl/Tnucho7VZZS9t1s9PEmEPS0YWkVyqlQah87TRNkbTvkRx
fNCizP/mHV34Dtuk883DdHDTVfJYS9Lb0ti9i7osPvrvPbQLHMtYQ5HLiP1gMW42tdsR2l+ZaYiJ
cj9dY+zZoNIKTl3lLVsQBgezsQTykFCscys+F12WwlBgJBfitQVH8xJ2oAZ54SVlunYrLTrdoshv
Awnz1CWsVcGqsi0tpTmpmXpF7EDpjEYiHHWUrLYE/x6gDhei3ONOf78mu4yW9cRZHaIMo+ak0jNe
sc7cx9a9EFZ5CjCHrToSCKB0uvHRstNLa3FEH9HtZ0VyCw+MT8bxoc7z4QJyjXDaGd0PXG2k+iT6
HJ3QvtE5+ZwQXi0LK9BuUo+ah9apPNZVuxrL7l0CUxx9LGhuRke/7jP9XBsUoAie2BQDjPl4GJIl
MuP5xtA5Umjz9NQN9wphk8TmywyD/pEWARblwTtlVcbVbmpbHKbRqga9uNLaZNyGTKBHw1AZUVl7
KoT5ERAitdNkItB4+uapQAG0yFzzTtZQU15CO2juGaaE68pI+zUpEzBeOj19DJHM54mFKSHy8oeR
Y3GVgrawhO0djZFZqlONvARNEx4LkbGSDpeIU8xtOjvmGRPDQeu8y8xteJxptaXC3xFT1YO0RxPd
+eiMcVd2dzX+YqxhDK4wJr2RvHxrWv0IyX3IVkOGxEfRlaEPkbbe0DBB/s2wxZRnOyVueCjobaEB
OiOp8OlA+R9u992qWB00rz0UnCMXRVN6e92FWYh6MiBBLGXubjfDObetS1Tn/ikjW3zpBOFrHTMe
gjrGmW2GQzg5Lo/ZmDTVGiSbTW1tG4vGREjmBVPI6Rt4kjsv6tKj17ZL6dPI0c4D7mAyFoetIFB5
ZabxR5/N911Wzae4YJ1vo8xe+pNcR0ip6xHMU+hySRqaM+0DG2Ygg1voYF8QC6sDuVnzqqNS3Ipi
zFDij9/qwo9vLfxqm9HKG7gIRequpUswI+5ZNM+GUz1wbqXvaoL9bUhfg08ysDx77nkza/o75Jz8
mENyis1cLiEKNdvM61SagYe5z/gGN+rZN1CB9Lp5Gngv7vzMp10Rinw1Fcr94LLCktVlroPqxG2v
DxzukmnU7rwcQ5be1Mc+Cc9UYf459cnrxnsJlDE5RhTbvL/2DgvsSujhd39IH4MOQxEZCxAuLBiA
WS+/9JSTSKR3z1InkzQU39pJZDC1hu4lkeAVEqJ0/ZyOvEPudqob7U0rq3WO33iJwq3d217M+awo
ifKzupu+Ncd7Kw+pZ0B7hSPleO1xysQ5y6y+HCA0mIwoc93sT33p7NgOjRsxuM0DFvQ92qmDQY9T
zqL4rofT0nl13A+8R+atrkElAG0mdv0QJ7c0GOPBLdZWVHtMvUfu1Nz6QUJBtfNkusbUmD34hAuf
BkQ3MCRIwKW1+UymKMzNRptXTpFMW2uYnVtX54KEASMAzszjqq+bz94ULwzc3b2V1sVKuHTZI0sJ
44mMzwhffyyRuLgECd8iN/vR+rnYGnZyU7ZzcOtMP2ryPO+1QqzyLpScfukzhEUnjrVGzk9GCbyY
M+XpKop7moM/pkymD6MWcErzph5j0YC42dhoSYBfqo0vpQelpfIaBOEa2AD2TnYcEt8/szmJdxR+
MXZAUjaT+RgoR6trtQhhqH8XuQyGsxeXx0Trnxln9bvIJXw1zryDoTyMHhJxTmzxUqYzkgPowC1F
XcUlt/1K2nGR15IOYPyjbIbhSNIuJXHrOtvCp7UXSm24zarwS7fr9mawpH6B8ID/ZJZ0wwNjpzCQ
ewvS0YLWJfWiXTNilNm0Fxr8rkmfxTngtNRbKQZB5qUr20cuayKAWSY09Vd9bMpbu1x1Ux8+TE7+
gD8G4ShqZkryZEuAD+X1z6YmzT4lSBVNgE239hfCYOZNc+qM+ZAcbxdgNHCBgYAW7SlSo9TZrWp0
cOxl12zG1r1tHFAukKYg50b3rdN7t9drRUAJ31+dnFZnocTSnoyGf4DUeGNH2kBMcQlo1+SG8fe7
IVmrRCu6vRE5w0GX6CjDkEBwrUBZOoXIYyW7kBeke0TfKVXorGZX43QgB2gToHVC5yOfC+xPs64E
KGCdHztE1X0vH4LJMT4ojUqj7A9mCcxRhyUGIo5reza9+Q3EsQIHBx2zfULKPCz5dQ9gyK5FfZ9O
8XM15wsSIuGUMZlf2mX3GsvxJe58nJCF8zi4oXWYZ6QJ9vCBEvEdHJS+FcxYFijck3WcimZPuN1u
Fpl1wK8stu0gX8e4xtLnFAcqhnnll/rj0GHyE5VVnByX1qsYjHbtmsGLQXTrRhY0kIyMsVWGVcoB
HYLVa2gIGUW51Sa0UebMjrdxqLlwVspL2JcoUgu/pR2VkQreTt7x+gFT6nooQP4bXiCf6o6GXkLU
+inzi0OZGngGNXQY2ezX634krkbXm5LfUtr7RGMe58cmWtPWQNrYeuOhF3sDdQr5eRHjO8VD0T28
rAVkFjTEdGgJnckWdIqf7DRGkzlGd13TCmCvGu0QkX8b08Hdmu6P1mZrQb0CNs/w7ryhtjAVkHdV
0Qed8tYGh4RZpuLndkkePbapVoKITl6nutPuqpLF0x/9U9fnj7Y/K2HuaMLbjFqmZncR6LQgnJOj
0eYfrjvq+1wEIFTou/YNeX4e8IG4h4knAzryec1AjwisrUd3+Tw1BmG1ljse7ZYRltkHxyZEe121
Ij30RvXFmt2lffJkdkW4yUfOJ63pHcZAfJoeSntGTNbS98p2bbYj7dbiTKZkf5egD8WZva28mMn0
hGcXRiGiFuT+AeE4u7CyvvttkNGs1vWbEPk1eVQbkeJ7dS0EJwi2w5SkGSxa3gTZr+6Udig/Io5y
ecNvE91bjWP4vRXOi+YwhIHqjUcxoKhvA7e6zfr+BWAfJwRrQw5b/+546HDQtKSXDKsnB1+is229
OMUdh4mgyex7sz0wXcZgV8enrOs/7GF4y1PIzHSShzvU3mPf9peBenaq6nHAVCkuXZnbBJdZ8tQN
/TFu0M1DRB2AzHTykvaHijY1WoUGmZUY5lvfZc/Fti/WlhmBKBS1sXJ8ggwwSKLLH3X7NsdbtRxx
m8R9Imn7Ghq6VNs9ciB9F6BGhqLz9vlYcSbvNBUmpYVvjYtSBp0a93vo3DTIskDsfA8z/zlv23pr
dm6/Ty1GgcKx0f6Tk3iTSlYe24PPOjrbER0oWirC2WEbLVp5r08zeSIWjW63tu1tM+XrlqzTVU/D
8jwk8i4bIvORxBXGscN8KoKGsnDeZ5XjrLxZjHet5RYbAzAiAgckXE7yXVIrnGdg5VR1VvdsAe/H
RQGXqGETXiB4uh10pLvFpNbxvh8OLn4waqng4IlwAxzmbhhCBCXxdGYgTFeoxtmi+XZNcmt0qG3N
XlH2Vge3giZqWFm2THSOt9FEoYpnpDp1cVRspeDXmqWg69pU6QmsR7AA7JRtoScgohlleQcsrbob
E9y1TmA8ig5ZhxnjfOgiPzpCv2P3nCaJGiHRj2gayQ4dxF3fF9lB5vdJPhXHQFc2LuK1GeC3W93M
xoVGZjfC5YsTknHXJuiwnNT+bhUxnq+4OcCVXk002/c2Hog5i7MjR2EuFz190R0YAVaS7MiRyZHD
MxRQxYM95weO8voe1K/cmF32lgmLNE9Lir02iG0/MOEEucQA0h7JIyvxn+HsHMlzRSEjvVPXwZez
Wv8cedx4iDyI28Mfd8OByl3VXtAxbhAEqEvCCDlI4RSsOFy0zlsno0daQ91mDttlzfjpBkvrvWXq
xYWyEjetOCGNQURR5oiu8q7cjW35RIx6srQnjxVP+OExLMofEaZ4aDwQNPoRQ0UinXsaBsEhs/VX
pgh0UvXwFE9pdbENbAPI4otJH3Zkeh+yHh7zGJTnyRdnt2ntjyk5pShZjWRmoBzcmFnbHPu5vcOY
DR1iMF7oBe5yGl0JHk/6/xDUa9vaj85wS/LYsaji/Tx51Tag4l3iPXQ4QRwl01AulM446KLfxYbo
7jOK1NYRj03aWwcxJXvZcYgRg8TwHgYE3Fvg+3qqjGzMmnsb6QE+9g6Zho95r/RgImjeumONACvl
TTfXD9JItBWHvnZnJjs7A9g22tCeIMeHBysLuFcz2i5xOFxsn7juutkXMUxpvRbTjR3oMe7lqOIs
yOigqpBF+XI6YR3fGglyNdcOpnMq9X4veIFNdIv4lixuZaOIbq4f/Lre+qk97ClEslOczyihYizx
eCwJ+ImdfZbht8+mbFq6JLfSek/vsDf4xy7unnS7kSc/6kmQz8edSat2R2TCl242zjYdyWSZNSyd
rR5XzzRu2QidYxeU3veuI9A64CciJzv6rRIWM4HdKHw6yHsw8SVRFGNFZTmoZjOAgjUaUDrzpitO
jUX24pSWB6PMalrD8FFN7OF4sgAiahSbeKSHZcTcMKynk4/Uoh+CYoXOWcLJKbytl8PQ8QPvYsJa
fUw0scYN/g3ZAAhSnFeH2gVz4ixIBdbPQqO7M7iusZhmwqN8BKEsPpzbbWWK781Dn/rJgxhlAEqy
b2h4AT4wgRhOFt9ORR7QaZakTVRavMHbEK7GxLzYhX2Z8GUvw8kMDpE6/OtDcfRqEQEm0MUmM/FO
G1kZrNyxPnr2UAQLiGtReIgz0koXOWQfJ4VuFzmNTlhuXa2UEtTK5/VsmZfZG6ZHd+KczCzZvnMa
zPd+3e19lMrbzh2nb42eXIjkEPe2ccTS0xz8CvYo3b9ql9gsUGE59kuzRj3G3jQiQRPYmW0vPNAc
DrBaQZP28D180wXalpF9Ez0McVs0J+7aDBfSqnSjc1aN4WMzdAMIOFC/jZxQHnvIdOmW/uDEL3ae
jqWnsbp8ZVTxE81/FHdZ2j2XqI1ueIidYRVfONySDUA3JTgoxnOa39JgrlZEIHAjxf1crzpbR4Jr
KxeIlTYLOcAYQI50mKoIU6SpPAGYxzf6xHimn/2XIVWJr1VImkyGk9Ro+KA7zvjCQZcHLNZhb7Zb
Ix6zi8lIaQi5tAqdFzfpmPakpYOCM4hh8XQCVqsKuShwYgVuW9xQAyBm39ZFiyYD4AoC937+3k8m
lrX+MgsSNUP6e6d2UoicCS1LjLjZZ469JreNzNCpTVZ5aAXLDubkwU8DYgVG2AhYaQ+zj/EQyTkR
Jn6Nl9a7n0IpXsty0/R2/d2bhxoHg05wiSya7zWgLRfHvSOg08RA25ZhDLYokOOIr1VY3zGxg0Hs
3Xt9hsJkzGCUxi6iTWUVBkledogYrLS/4T+rkrp6BYTb7S0HbspI1p/kyMFW68wcBiqk5S5jiU5w
+7XaSFVW+p8GORsOQRh0BEZ7n4ZAvvQ0vZvyrLwlJ0a/DwJzQxtl41l+eQmGllO30p1V6G7jyokf
NCwTueHHMLmY1rYXBH/GK4j1IyN35yIy7dns9BfP0Jo7JEzQU/D85I3h7NsCZanwvfhYNsA7A4uA
WWusbuZUak9KBLdsTfeznhz9xvP6bhXnFmEgQgAnHLrHDI8J9Si73hRr5ygKWSSa+DQOMU5TxOBn
V2dbFG6Nmm/GTmbilp8/LMMQSwEz6XWo8VtH7ENRUsBZIoh1XYMbWGK0QGkR+9OzAWEEVVSjifD2
+sGbvGdfoAlmAquvDJ0APzbXnYailUrGXYEWZLKFdOGQMEC49UF7k4jr74eBmBzcTTGKB9QQGmPg
ddknw578i73LBOqBu4IOCYcnxkUM3AsPASEj/G0r4R1qHfdHz0lwb0/QZ4z+E4VS81iGcPqYNx0C
MzJW5lBWr2D2mdm5Dli61qBCxOdUDZ17aKJZA0T92TlW+h6FEaEGCnXkdHLY2WQMbcoixr3ZaNU6
0softDmaw5C45RrtXn8XgClaE9oebNGBYPlPjOKJyx8er3WZZKatR5ubcey6kfs8TPYiLcx7gYNo
ERumt0VwZNwYwJZ6s/COunuQ5iRvmLOWp9mYdl5kIcty2UMDTd6Esn2zCB+6MD/D3VJNp2nOvZWc
hLfnWImtdrTfp9iRGz0YHpyBl82wK5qFGcZap+/ebdXQqXMAEG5MDos1gY1zYIEs2yob7xrnRhpZ
dexRSaNmpXII6bIh93mikP7IcNJs64wqEeKCYBJ7G1UmIDfQQSuj1m/NirY0RQNTWlJ02rf2M7IG
BOUc9u6dbtzbDKdvesBEC725K0IDlpJmo70Q8K6aJrqHJDHtjDJHC4QbmIPqWUwBVLCm4jRiEV8q
AE0Vofdpmbn90LMIIxhj+oikZ6HXPugmys7NrLf9OTKa4Sj68C4v4h9pAHd9Ml0qFE7MWAQnhAO1
vo6Rg64sGe2zoqRzHzdswqgCZGUyQR3dLXrJATVpSkzsnAWbIup2RNWiwJNxOm2uHH78XNWphU3E
HA4rJ5qFQ+kSLzz5HADxSz7kXfxk6aN38ZCH0pqvTcrlpmOab+gIKATiNciX6ENGOmsrDGNKn4aN
26lD4w4lzI7VNVw1fEYjvPwC+xIfW+QoC7szwgu9JIG3HnyiLpKz61g+564w2+B3X3fM4a41jmsA
ECDTlbGbPsujVleon9S/gPe+dEMT7zazw4o+CODWmsZ+pacgMToskQedsp2iwWdKhHexj9CzGBZj
icQHdevBrhN1cYOjpDl40uDt1PdQE7IHQxbkRpjtrQEiFIMdvtZZRrtOr87lV1/G7+0IL9kxQwRG
oj5q/YS1nKdyyO1+Q/d2F5Ra883qkdJps4T6b7GalkGXH7osXxtF19+FQ6Th8Y8xj6PGiSQMTG0+
zAYMGi8snKUoZ/9Q+PRzGxMcDfmT8yHoHEyuM13f1o3pWdZ0g2PsdAY1wlteIzVpx+KNEUJ+QqFS
bTQao6eI2+YY67q1Mfq6fMCCvnez6r0Fz/JRZTcJS/5F1+17kKvR7Sj87z5K0D3JQi9aUbY4l9pm
H4PuX/U9XISorh16EnARrFpvzp3wqnvHkD9QsIuL7jd70i+Kjcwrex0VrXvpP6fZsndOmEYLoeVP
Rd7NT8gOcI4V7c2sJcXGbubgLxJAxL+HcTgWBy2bECJJNp/3WxgHL56m666b7ywDe2BlKhZcSfM+
qY1qVbXTizsH0KPN4AGnPlXj3HyLqYeXnSpSPYwAJw7NTMHL1AEahhmwQ3XTC7gqrO3X8I7/+iWS
vvnHf/P5R1FyrAjC9rdP/7FbP6z/W/3E//2OX7//H9vP4vxGZ/A/ftPN4+by+zf88qD82n8+rdVb
+/bLJ+u8jdrpvmO/ffhsurS9PoHgs1Df+f/7xb99Xh/lMpWff/7xAcO0VY9GLHv+xz+/tP/x5x8W
eVH/9a8P/8+vqT/wzz+Wb+Xn354/6x+fv//M51vT/vmHZhh/t23bAY3vEQVpOx4PN3z+/JL1d/L0
XL5kc34yHEmkR17UbfjnH8L5u6HbpMEQ12NY0Cv/+FtTdNevmH93dYKG+G/CqiQBeX/8nyd39zNj
5ee7xWvxz8//lnfZHfHObfPnH4ZQCYP/L4vFcnTLJYuSGBYdTjy+qN8SCHNTa8uYdvfC9UZiunoM
Tum8YdF0l806VNWujbQwNZCJWcFXmSI4x8ZJP6mgL4QueqFp96zzaNJ7TNi53XqA0Kmm2hFeSNgs
e1d+dySucJqirBA0kYakvO/GBEkHc5hWLyQ9dGYYrmaf9YZDkNMwlM+56zFby0hl0Gs1ygor4Rx9
KiL9rWrbeUNcfU/cefyDM9Bg1Bs3QltNq7hHOgDV0HbEsa29i+WbPeSjHFA3Hjz6mOHGLQBdOa+R
z+FJ6i2lEOgiF0aWmOCf4JU7DLjzaX/6l6nyf2hWY6oYsAXOZOr1GXomghTU8jp8DTYp+G8kLSxl
7l4kXPZFxrNAGFjk0XsxNE8F0koGPEjWErD72rjD9Edxauf7mg4Wo6RLqbv7UXMv4UTGBp0PqhNv
U2SoSRLgG4uSoUws3vQy3eYlfkzBMkVJ/tZPfCfix9jDJdwY2DG9SQcPPoPZEeG7w8spQyUpJdoO
oyp7/FDv4No7aJo6eq9W/6QCjegyr1HO8pSU2zjyA3SUzgSMn5e3c509Wx5qO5N3IPMYWLbAqbr2
u/oN11+svoXnHGMjfaJfuqbPyLPhhb/+WpE4sAKc57HmJDellEqohAxFKymt/fW3dhVP/Prsqso6
X3/rufhRBXKHMyxS2+u8iVqeC4EL4LT7YmUgG1+QEALGfQzencbeqyejHl2EPA9HvdQ0ZQE9VC4h
sNqTI5yLFSXvZdkca+CyngO6qNNPFRbT2IreB9PEP0k1LALGaaMZLrk4UxIDgLkRZ+IHT2HjqTXn
HckqZCJAmljMiOHQee/hDjdsxBEIcNC+Aey/JMNLnJTmc+Z5W/VK4BTeey3QhhoI1JDDJOLGjxAs
8HbXajrnuChD5+Nc568TuKRBdM3qX9ak/+U2RwD8+23uug6rBtMfIdVt/lvctpWSYtJF8isoP2zY
00gXeAF1A7s44Z1768MD7dW4XBymumaMLnnHZUm11t9PJlOG6y3I2BklA9LpFs0m2UjxAkUUeTX4
E3j13dQ522M9b/SWR5gKOlrqFqJGXFll9oqJUFKQ8x8FL5tIQ0CR3Vbd9NenEvl8Wd1DFGH3tJbu
r5djSuog7ln3ib0ZchiXShDy9hYTR+ts3Gtmxk3CW3hdRUwsxbiJdzXl388/DyJOCHmGrpHzUkAL
+HmrNDBlru9LSs9i4OTn+c1dqgDgAJBQiEfvEOEhpyfviV9+79+pRXvL2rmz2KknWAwWh7ma+8U6
TiYvAkU1vmSuw+tlrB65VM80xheDTmeHRfT9+h/qjrz+AIGleDsjpUpUd8v17+p9XNehdjFvJzf8
eWskEXdwig/GZp6l7rNEWPtqsk4tcNlWCavULaOe0vVyr3ptrX5FWwcUmHJPUR1Pe0uxgdSjpHP0
rh5EK6q3Pm5ZJ6xPsA/qDehgXBqox3K1mA0IKBxRcbur5+YO4hH26q0WfzcrxoCxehfVRRpxyV+/
Pwl5D9SjIFticSqqLXMKCDf+pciiO4bJ2IrsM7XZX13T1q+BWOxcLte065Gi7RimLc3fLumg4uwU
TeWXkRrYqEEMBgNMDcRdLGM8u/nDHhGlxgbNydx6syW7jVpqZ/Xsc1YUUY0ru0N6NEXsQVrpXGwn
fM9ZXmc2sOuSrXMF9cbU/lzWGEhpbyMXTJDQc9bjZQLvdHG9RtG0sB7V5rGZioegs8+Ruk4r6TE7
svaIDXtc684t90fH2cA/aVnIqNzne8rsYYpc3P6yh6DtHR3ycHknQIDWHf/jswRdX2dfbRvq4vqr
leH3hcETHFQsVWZYVKD2b9mitGWUY23+CNX6mrvvpcS/25MyyDaB9UddBNf13RDYFri1byrw+/q8
Qdu5HJxOqT/+Ik7xt/j46xvrCcd0PMmSJS1VgP1r0llbBDquiOCLoQ1LBrI8rsUU2jqfRcw2Fm1M
Ok1kMC6SwbsW89/XD2ad3WkIRhatugTosHl/Vab/mhSqnhhBxIYwdJKzIdr9nieNJmNoROd81q13
zpHQzer2J7nkMvbu9UbEKsDrBrhiOeUQneAKY5NXT1DdeW3CwhEkP5xc7ohWfP+LN9JTqXm/VHKc
GwRP0YW15GDR+S2FUgssOWRl+el74TmAqUs2CM2zit0fJN97q/GWGmK+iUIbCYNEWmRQX6lVvBob
XP4N0VhsdtdF+3qzAPR4N1T10UUsQCCgd05V37NINVQHcp9bXKQpWI4u5cetXIk9GcPbXKZt5O6v
xVReZe+sJejBpxPpU3deOQBBUlWMzpB7xajsS9TVtuq6typKzxCTNxZ3SOkg0cPxjZDc5IPjP2Cs
oLVsUmb6Keec2trUNblBeuyefU17U/d7UwJKCXHOlU5DKJK9j2x1d2oF6gnOedfCNGQm2wzRUa0D
tc5D2pO9v14pmQZ0HqhIP6v3TRWcrhG/kw2FOK9ktw7JXV7A4d1eb/eGhUJtFNZQ53SgSMVhK7m+
wkBMo6WvlsLUgdZIvpO9UvUJsgN3pdZqaxrbtRydc2M3L4BTWHYDNjmCd1KgZiQgpT1f5xs1u/sB
FPwmn1gCrpVgqFkfmd89Xh+rIYzcSPIf1aTTFQDjpH6mFKlc5OULuqZLpJZq9auDgW7oQFnTYI5b
Xe/oFFlGxcDmWot5Q/wesV6n4L38Njknqq5Rf53agGK1ALV69NDTnDHonl7/tmu5Gca81eoXXMtS
tVSWGrCovhk2DAMfIIUcXJ91lmO8tyyxC7Slc3P99SLhomyhCKGYwFgXIzC91ru+BoC/KN9KN1+F
tUhXvaaKkUxCIZYnC4/AWg4t4dkwonsNmd5EaCjZFhwEOtq4Fa1ROEeMM0Xn4hyN3vu4eEGMjsqZ
FORlYs9Y/DJ0ehrcEI9C+VqITeIdgcHjENFXZKB1l6oCRZV07PIx1q6MTjY/7WFs+6sFRf/14M+K
4ulgS3iZUSCTJXX9+r+EOgrfod80N0gwyksikEKl8Etbbk4CRzn4FObFAwsABjBdZpL2jIe8Hm3+
94Fm/dE1aUyrU1vkecY6j6ylZ87DznLQVRmYRtR2Xqtqx2lyDfSit2ZzMRcjVp4tSsd168l6DXFg
WOiWcfIn+zmCSZuhm1LBCqsu6T3E2ukXbrOv1incVaEzp9E8B+J1gyi5pKHrZuwDkVZQMFuvE8sC
ien2ViKT0HT55PuDQnYQ3ShCi7kMHG3WZ1qfzFDoa9cFEnNyG1dz5BGiQdDtTkf+PhE0woylh+/S
rYsRoxPdaUTwSLCnhDikFH+t4yKOlGVX70TqkY9nxF8OtJg8b56kU0ZbWRQfWYpzrA2TrwEpMQrL
o1bMJ8AYO5xwH3ObsVqpR2FS9AUeE1Hh8Dg4r67yx1s+DaQcOZIjW28tPVgUdWw8j3xr7qkAtWrY
mmP/kIkgWzI13bZNBeqp1IECIlxnsK7vUnJx8qntbxiV/UV4KzX774u9J5h2OLqtcmyFlMave6Sb
Mp/v9e49sucT+WsunhL+6toF4E6ePEHRSUV8xhSTwt1PSyRgD6PLuZ6+dlS4gs2ql2i69FecSI8B
ig6WpHxfTCNjAzaYvSm2Wf3hOyzSTT56a1bbdmGB5LE4/8PTgugQmQYseGvZ2b2LVg9uGVSIA3re
TyeDLGeKfjWBmDRtmI5wEaiVvPU4eDgMw6fGNl4Ci5uUd9ldMXB7nZtjmWAEKsmjB69OA6yO4/ve
FdD1spJbIe+KY6rYv6CizyV+zZUNf4+JN2AM/xCKVFs24SyXDvuTGumK/QwqNoQo84UcPtpSGfC3
iKRhln7XqLtijskqiGRwYzXYM5qk70kg4wDZO+ma0TX+GwaQnDuzJ00DN5pzOLpeL9frIuRPWVtT
dxvqbPNorrv0S10dbSPfdf2hAZkLPYy7hGMU3s4RSZNW+JvrBZTupthm6DHpn3oxf8lkQhdb1M+l
h9qN1LeF9Pqcg2flcWh2b9iVGQgW4Zdrl9qyL/oVZkISCSB/2yxuy6EO4bdoxrlC+bX0dO4wos7v
JvWyhXhZpRVyIRI3sjb18UFEvOzBBFBkNIKb8dPXXAcsCG9D6yBR+s9Fifm/XKYeh1EmcxYQHTqb
v16mPKI3iar9uG73nHxnW7/4ZqgtSneM2Pfb19YuvhH1/opSo15PsI+I/SAChMAkBuspa282PjfO
+EHk+LbGOgR4PlupVUnzmI5FGbk87cMYYceZjBw+RbT5+eYODOx8LfpKGe2Qc82FzIEGRLJBQwkg
GaZPrJ1k5bAr86rkorbR07DKqhs6Vi8HDWPaPen81PxFpeb+W6HmGcim8I1YtrRNXf5WqKGPGmNz
9N59Zajus3iXkpO2TOoQkn0+RVtBA5+DuOjoVaVcZqGXQFnu4DI5DEeE6cm9LPuT1FD9X1+x2kYh
TQrihuA8liwTD4H0R2JB57jbokXksEonWDWddOaTzV2QMNKXZAAzJ2he3b4/+7PZUbM6xPq19pd6
3SYyAZiyGGfy5qpdTs9+oZPpDMxENUOijFsSyP5WhsYhaLGLiOJ8vUeBwaLxKsvHWiOtpithz820
OxZp9Yx6PuSQzU9VBdd2gdiuQTGeVNbGAZy0ibVmDfaPe9UjiqDBVeKXzYs/mlz/eFRvRuSWq4xw
0/WgCFP0I6NtZjPxM1IlqEVpZ6IjU1cxYrxoe31P6Y1C5eKSH0eybzzs1OhjzP2o7hmSWryf3fFf
muP/2k8VqlP/SxGujlOUDbZp6VKnqfrrBQ+PHQZ7PH4I1VJzR86cgsVlIq6nD4xtVJdf6gxnUZAb
Bk1PdepUDZiIht5/vvWE8++1hTRcLjGDpyRoMv/W2Y0siz1hct+ymc6nq3a6mskFT9tfXrf2NuA1
UHt7R13HQIzPqviSlrBT2krnTfL5uaFEJUHSJmY2r8QcKu4LY3pQPpZ138WkavasSUJ9uD4AqxPd
XC1ayVEt2qpK0bX4BRKVvY2JQh5Kghy8h2QGWSCC7pRgQNq6c/U42ZHDhQ762WLSxig9wIPH9NbX
5UfbWv/D3nk1N44sWfgXYQPevEqiKJGiTHer3QuizTS89/j1+yGhEdi6PXNj3/elApWVmSAlwlRV
nnNmFEAofdG0+EHX2OKPShNSH4Bhbtfx0EgH686D/7ALTPc2NHOwm1113WqQsFAQc137IHuT5aIe
09Rg1SXhgQFnwWTznLEqynEzIHjMuj+4A5Uhiq5yN2miDGUlBChTnjUR7F0Z0HZEKribU0N0wxrv
t9DWm0sUDfWdA7xT/h5jb/+E4IalhilCwRVHL660+zIZvumpA0Ufq5JXzbSQL1RUzFWRDQ7bzNYr
Kgx4JS6G42B8i0Csgd1AArlSwQ2aCtdR1YBr5F2f+sHC4+Uf/GXZGw+KCadZwB4grD549cvLopbk
7+tpQs+TsniTCsO24+XK7ajpr/s7iiSX6R/fUh5onbJ8n2D8pME9xAcnvjcpgk9Mq2PRmN8FNNof
g/qktt1BIsblD0e98V1g+l/GlK1BzfxkgHrZz0p/h/CdCzoaadgIAcDl9SqpgN4qEVCGePo5pFC1
yX1Wci1PToVaW57cNcxJTIiCinuwp8OS0YTdYz5MHcR39+yP8yeIUecI4x9WV4MGqiDKDS1+F3lZ
n1iPt+G75sKvmZ0NhsmLGTWzFNiHv5aVcR71zZNcBhrcEuw4a19shR93DLgbeDD/V/TFi12M/OR/
eQrK4urvNwXDUing12zWqdjgW24aZ2/5oGW93tbUb+PnrGUPYfYi/YL6MxQBlZ69WkruL8LEdHaZ
EsE2oT6GhRdfNR4vY/yCvlOhyBNPjXT9YuxQL41YIEHgnTcYfpVzbCHIq2fqZZCZn+SSBkPIf4zq
bZa7+McWun4Xzt2Xwa2+BOaC0J55yPqQB4fIKl5l6XiZWv6Pucrrm9L0HnIF6Wx5AvihecvmSEZZ
duqgYsKzZXl7loet/OvkYVqb8aHohh/zDFOXXg8oWPK8WX5EC9f6Ze55bH2gnAP7Gz99ydLvwG1Q
zGdoP1qZZIR8mXRqjEuV2j+KKpL0GB6c0PhhBdDDy0/QDOzvXQUzT1Vzt8p5A0UmKgQnycu7WkEu
u7DzROZnHhZsEuMit9P/3/b8p21Pg8fJv2175t9+8kRad1CXbdLF/2XL02LLkxc+R1VVpramvmx3
v2x5assq7csep2v8j2ayiGsaaJ9xZHNZvGxymtr/2M5yqVg2L0i2/n/b49SXydB2/ZnUSLFgR3GP
a5qaZRpv1+3qpAUYGg/1xyiop2Xna6nO6z7XZjTeFDks20WlT1/LjAmA4XSffVb0byytqmHnTuav
Nv7dq/9m/92/WvL0QTF9baHLfuMv+V/PK/lZ+XzxX/KzaJUgj6qOt0VW53chO/lw7QTF5zJP5qsh
9cbbBLjYZ6om9zEzuQ8oCYwPNVo77D5i9zV0+mKksfcSpc/lN2fQq8ceov73YTseqA8uPhtQLt7w
WA2okaKrWFSq80j27tyk6D55bA8uZlRkreMQMGWR1OU01ldTqKnXUOO5h7XKcim1rMrCPqLCiMDe
Uni5NAp1QfOFHA5T8hU8WUNx7+8DOv+IHTWNJW8hxkucno2wMuWpug9Uldm1NZc3c29knywVOqDa
76L7AuafT8sLpAehx3MKkvex18p3YtZ7KuKnmP0pJZnyT1lazrvIDRBbWnIU1BVBFxQmJxmtuekl
5s+k7rUjT8ZQu6haN0dWngbcllJk99qsJurehGyFjqNnxT1KRSAoTZ4hfnrvzGltUJbxnwFw5jU3
VW3+ypu+VS7MBJi+PbDHHHk89NgPgOYbJC93f0i0HsPMch5dtG9Pet3eiglsCX5BM8F6kUFiKV1K
2+CWqqEnZbVIoca4RRx+SSD5y95ud5ttO4ekFz8E1UPo0KvbzSQBy3kilF6o6F8+3nqeYXj5LOLs
sNt6SeHEfazmCDd4NY/8ub7Ll6POZa2S1QD6qQ2d8gV0NNFNiOPms4WIbXV+TdMxP71R1XINOMu3
+eVWlh5cyKiNsJhh9GvqAZ5kEHa2VpYAJ8ykZNE2KKndp8nN6eWIiRUjZ/1leHWXSHE3lxwjPLGe
0qN1t/Q2uxzNDrzUZ3fKP23Gmsueym/3I8vhUrF0Ax4W26KU4/f3gciiHtJDSfm5oWTEqyEtjr9b
c42oIQLQj5VemI9AktVdabIMJTZpvFJDX0OBZXZx25pS/8vjF/SwWex+kZKQjBbIq9y8g/vAeh/P
Tbc3iwSR0FIx32ddBSWA54GvgYUB9aBFPGJw+6NpGX92Bsh6xRIjzqkHZmhzzvNbkxq/2xBBKCoW
pvpJmoh52kFBUHC1DYjhPdVmmxyo6AkvuqX7xiZdGZBY8ZNUf7JtsXKOYdE2sfIivOpy3T5qIdrn
euycijDtgOg7rXOSPqW4KBZRGMuSAcPzlJro2XrNGnLmnULZAZ3s4o7YVr1zk9yYr8Il0e9nkNxr
4JszrCnEqCvGSxxpLiWk91VotxeCAcV0rqC+uWt7JtSwhhr30qj2bN4Xsw1dpwfeS2ypXiC8Locd
+lkSYU++5VwBuAv2MXomF1zUkbtfEmZlpR8syQ/fGMCq1zxrMoqX70Etz1rd3PCyx/zY6ML30hQq
6lxVWd9LTzx0xXzxqEw7fN/7xVsPEBXv//16MZzfd3p5flv8jW3Kk5ZtXtRD3+xRzu6A0FHZOM+2
5/9lZVbb36r26ByrcjCQ45jh+ig1u9gpieMc66FwkJVmuGMls70+81QdNjim4Wh6YcdyxuIzLc3a
l0BJsfZZG9Lh14Bxfz2PDDFf6/vb7RxpYv6a3K68nitVZ47z+gnqSf37HJu3yoQO8seQPZoersuu
Q5NuKuz9BCDkrjbUhH9X/XL0xuYrU4vgVjHvZED88j6qEGrjJYAaVvXovzZ63yjltfR7PYDScPHZ
huXIVPQZal2lBJRW1uDjlHQYYN+R4xD9DAgk/f1q9AbqUyRK/MNhTg+mz8YCkg2nlKk+a8Nx/4Vi
5RoRq1q9y2rV+NDq0e2Y592XOaacM0Wrcy/dOG+QW3K95zpUjCPwxbtKGx6hdMsojKeqzeiKPTrJ
GbiGMDsqgwGG1u5SWrEiC4/+C+hBSu7FcDYm/WaJtUqdtQS0MK50pOTia8kl53Al1dbfTiVH4iOj
0j3L2OSQ6fkzjFvLCf7Rbwt7cw4ZENv6FSSDGIMycXap0/yS3joqh+tXOzOsDo5PdRKCHtdx0gFk
AWMX9+C4ez+DsmG21EdTR5KQXWnnm+nP3/RSz99PlNgeGhuRG0iTs7sqCOu9Mibf7Q4UYaiG+aMy
L41SFIA6TTDji20b6NL8exz6zuqbaU3+6DpBcZuqqCMgG5GtvjKw5PUKRMzRVfaBWrUA9ZLIeeLr
3AZIBZykRy1w+1j5oDot1AQus5pHD5Qln8UfULXz5HkQIQ7o/C0yDs6TDAAW46XKqJXdlhcoP+Iy
QT7c8thvH7QY4jmY+k5u26Qnre2MPTJjX7XFtNlVYDJn3UqF5k+DX3y3+Ynz4LgsnkqqGC5vrvAa
VCepNj8ZLLop2fXDxG32qoYPMJogfEYiY+on5yF0G/ddBfPmTQTal8KgZZTpyGPuxcPJtU0XjsaO
orgOvQBxlobVOoBbMIoepevPo3Wc+/aHBAB9dKn9VnlrRQXxVjw8x1VO1JKcthzN7Om8TkbaHq0t
9x3UM82j4fgQVdCTxsxhsVeB3EFKZwCx0e6yUG8PqeG3gDW4cC+2vhxtzX/xkWHxXvNs/Tcptq4c
/aOfZqSftXTZmHz9hFtoWbcvn3pm+1apHfO6UBSIc5ZG0UrrbjQDSlylD/vfpy6E2PeNS1CzJnER
AkS6a2aFYvKe9Y3XLFuqNzYY3atLc+rUq21ATrl1t1iz+kzNqnmUs2zm9dTS5/p1d2FtvHzYzTFR
wJW5alHsEYZgo0ph81Hvbf05MqeXbmV22qm2gUtmsZ8+1N2cPpiIW9x1UJBIT+xVlVqHf39Us9fw
9tXWVqndUXlDVJnAQ3P6+6sti2Bm1Vrl9AwSxKVAL3moM0v/4vBpLvssL578CvZANWumQ4fGA8Ab
VV0umvGDm1QUH4N8+gHqhvUr0/xlwmKmBuzjIidjGldWk9oHP8qyYwhf1zGZAvRs5FCM4vamq/Qd
jw0xyvAWLTYlJg+ZqfCYqSEIkHiyFd4rloZNSy+EGax0j6Vihd114GoInXXjd8PReL2Wkc199dmM
kzk/FWmv7sVlzlh6b7VaQ6S6fh9abXZoq7p5QNGveaiXo8Wu13p2EJM0COetdvHfTHL0ex5J8Wrf
8uQUflow47Xv0Xt8yS2+cvbFPrHJdmDZFPVpW4FjtqhysNY0Sv730RtbHLUelRupQjtlkFyHrPAw
B9MLxEMWY6LYrGNP5fyS6c/91VdySxbxd73euzV50zlP//qRxGU95WLzqHba+aOXX2hBER0HiA3W
pgNTDwJ36cdl8PfhNp57+be2H5LrzdRGenh8k0ZG39g6SRrp+bq++M8bR55U2v02K3SgeFkwIC6q
FyoLZ79fOlmtmR072MGzDWhyovicvQsK6tOmu2oKtTi1dVWc+r5/7vypvFG0PE32YkvaYdgXtfdj
Rt/4xRle1BB9BWN8Vsq6vJEEoRO612YMeULf+ChzpQt9esoc+LrWdf8+Sxr/vlyOSi0CiIpsx0VD
oTYl6K/DjgmufAaGLs5v04jfGuJZIwI4Ie6ayXZLVXgPaD8bJ79RjZMGSTz0OMaPJNFAW28mcXHn
ud9Hfccu0FyYJ7FtsWKDtxztxpJb5DawJpV+lv8s3HC6W01FN0O+Otr2S1beQZGH8LPy6DP73ruq
Py1i7+HDoJglnIjp/Bna6kcAtP5fGiSrZWVO33IVRRLdb5m/NpG/n2t9Qik7egmC/Hf+rPvuIwhJ
dqoNQP56bd8lIPs1SmGCTrPvxDJAOFRBaMagG85wKQaKdild8RmU0L5ToKZGRtJ1ecfLQ9iL3JHF
erOcmqMfUwi2HupLX4xKSmG7HG02GB1h6lPzWxmcW6c5ytGaS/r/cfjGVTI6XXUPBFvdn4Vsp4Kr
JLigsLzap2DY7lkPLFmy8igfyl2e0H5f3vMKOhsU4SD6YmYqjIKuCauKuMs4320BPVAMgG7dUxso
qNMObaIilGkH93pgwUOv9AbMa8U4oIUO5M1Pqoe1G0RpSB1dekW5hnOU3hqstJdTXGUn10kQVBw6
SERHFhvghyzHArq3Kr8Jo6BCizfrg9ucKR00sRCf7KY6cUDFL/2AffNdjPLKlR5DFn3WH7Sk5meD
5nDQj1+RJK3fsT2v36mNjmhF2k9fh7b5CpC9ftfDH3QHuzoVDU4wfc397syf2cmZvzpXf43wGdYt
61sNQNiKVxMLnmzdjE6T0700uV9U1Cwt/UEZHGBrqPZJ943j1kXGq6TiPWc5ZAnbBmB7KNnOXE4w
tqh0sP4FL7UYz04j4+oIbh6efR864r8/ypZos7GQeO+N5jMg1AxBnLp+DBS95i0/KW69MqC8Jowo
QFhsMhql6b3vReaxs+fOu2jStL2uExj4xU9RPQTZZue2dE31YXVpPUTipkmfEM4li+/TtGoVnBRg
5YEWOzdWDj1D2pXWZdmV01evMT4HY6G+8zOjv4OFBbUT01jtiurO76jaRfj81d/BP9Swi3/HdXoZ
6IeqNJv7XLH9j0Vy41We8WlOBn5hUQqe1OmNT5ndI2QeBdC92pX5qeRtB6KYqH0NEi87sF+Ccqul
DljRWwr2Yrg9zJhpvGk9lEbkfpmhw0AiB4HGpJrta1WtJx53gXVkxq1fd7GSvYOovbwEFul+8avx
1lJa631R2Nb7oAi+Dtw97sSUZiyBJDV6ls7iAftvjkJfdFzUpq7stnT3uVrUp0z3Kxj3kG9yJio9
AHtG8MstRiuGPswYKu1G98Pvs4twQzaVLtxwy+QvXiZ/20RxnS0y+RO/bVIovtXon/vK6DKphIrm
ZQK6hhtmfiu+Mh/dkr9OVrkHcn7l1a9XFfqv+WSSKtPQN/nEo64oc21h196he8YtemkCzU45uq2n
4cVi2gX3YEjxuFs3MJFBE8A1tEWgZ8H41v+nDJLRBjG95y/PqxZT3eyHbwzPkxKMR1nTlNXNzaTZ
3HuWrkNh5jG0wLBLd1gCtq7EKxS9rKNrut9jNY3abaS6Ehifi8K9iZy0Pw2qxiRIid9FkRq/09g7
2oehh77b0pWBSumTS/SekhuxSROnLkjzxITYALfXRFvQPyYaS9gd29j4ywkd9VCEiXPPojYLZaB6
vkYBEvdo3v70mvZXDpj12fCG8TpyYm11DcPkzFWJ/dW1gVf5zDWdOue+iRVKVqvpTVZxpfBovJYP
gMQAu9wjQmzbRGHOwugia1RtJ1OEJAeRcCkzg7PZw9lk48+Hkq+AjfUs1TotkWmK5Mu2QwD4YKhQ
7LuEu8y894v5NGqj9V4a3ss/dkUDTWObWu8z146voW6GZ2zxyOB/vrdC7cx/juuPoICbE+xbyKoE
5aekjp+pT2ofIZhwmRp+0herbTrJve+yzC9ObpNmN61jJrsQ0qVPbN0HV1bXg0Yc5uKTa+fPqcoK
TWgV7vOcfpaYeRhfUsAl1t1CwVPvWyqbHGMwf7Vee8NS4/gtTEAielFqvmuKfrrWsxb4O6VgrMmP
HXCcQnmnNIj+zFBAfIPhce/9He6H8fQ23AB6dQ0dlHKhsGIBAtw/aFpFxXDeuMVN7cObNSd5/rga
X3262M0e7XTKH8WvgRzjIoYUvb0Qnr+cX+/96GifpZepxnw/oLpihKr+LGNLb/XM2nVMegaFKXeB
HkLzr19GUwhtAmvE943LHikvQy5MwgyIbV4GNhe9T/M7l3cBmK/P7eIhg6pqUHptmCdqSEw2hpyW
h0/DxoFBxceAVrymf6GorPzY8Z5pW4H/V1r/UGFi/wmdLFx5IzpvvWGCKWzc8NiZSgGbMVRsQHnO
Ysr2e1o1yc94iQFSyR5thXwQe4xROD/WQZLtPDNEP3L59Q12n524/X+C4Mh8LybWQO/UEAzMsPwe
o4Us2s6LF39qAVf/yLX8q8Gf9Z2hDtOjUiUfhuV3pbp6cOjgLUbdgl8dTHs5hbROdCOjFj+7C/jF
lJOMdsNPWIH159cUYqVgF5K3tENqbsmo1U6+C8eGrcQcGePRVW6RiTKYMPXGKWcr6GpI4hmtMY95
gBhlWKMK89RAwQoJk3MjdjHJoDSZ5ruHChz9G/vmG+mDjXJAPl9uZ1zPI/0lu7VkpwZLhWVhqj6o
AKsTFm2ohOQoqBPohX4/ggrgxcam+8uRauTFh27ovlLc0By1pWFvozk6ecuEQPrroViHXsEqhwg0
XlpoSd9KT5otxZ9DxElVlOYIIKZEnTdbtPOG5oEv2zxUduftCw8KDrbCm4eeqcWDHG0D4icR2wD6
6y8RWyokJby9DGzOb86xOW+p5OTbeQ0NJhA9NpvjpO305epNOyd+Hs47fQ/rUGs8t1EkI9pC9JmZ
kIUQMy+dYukQs40sMVk8XtRjHlIIOcFQevAggLgXqhQowrTbqZ0eu7Iv7je7HI299zNvyv42YY4e
XAUejL3SUC2JIoDpm+oOQGS+KF6/jLz1Wd1/H566+p1ZaJoZ/ihGG35MtLEO8Wszjcl8sGD1KL1m
3EOuj0qSjIrf2tcj/SVEvLfhN2nE788pRnNG9mwLF1fpJn0V7cq06/aeRQVfzSbUPnUS5anJLP/J
1ZP7olTjk/RCoHGPTYfG6+JA4bHyZJXVzyCZy/RbrEdUJIP0o2q5eaCiq3mIl6Mi1hdKs9G4kQGx
yeg2QAH5RDHwEuL40DGJ94gw17mxBL92Iz5bbiOJHlXQ2ClLKnvDtdn4bb3JOdVLYwRmduvb85Nt
Fs5J7NQ+sKks/VK1kwsV+MJenM+GG69f48RWtr8sNx++apC1WXGJSIQ2WDtQHMYhcwP9Ua3hKWmH
KmN5X7/OSsc987Ci5r94SA4jLaiCHHnLrE1WeMoZ9jcvdw8IRrgQoVgvR3PnA37Y+jIsjm9saPSh
4SvD0uhLHjkKimVE+uuhWGdKM5DLoGb07LSowFLl+oePcWYTH0lxdsqzj3l2OvHaGvnEfoW8cpqW
n8Tevznjaly+/VlG8AbgwNAx76DlvWA5sDq1ZVSO6ODYAFk851ps4KLKUwbbyom1AOeid/LpcnAm
7QTcQTuVVqExGqP8nXpHsXfL4MCCwHQRDX5w4H3yECYx2/fivB4GmQuLFTgB9LV/yyVdaTL0dNAG
gnJ+s0kGOfFSjVmpqGdac1dBWJd29kGabp763QhF3YUWGjb/c9hrL+Vw80moHNJuxGgsTmf9Aiga
6cpw4P+4JF3z9xFzQ2RN6/TJqe36gGh6/VQtjZ9NdxZED3diyq2mfmq9+a5rO+dOemJfvJr/NEng
rMXNk7guXlvga/rVFJeLugRlCnaio1vnw7fA61G/K+dAu1edAZ4NG+wIUuQAXawUdC4c8yi8M4r8
S4icbBJfjmKUEEnj1tm7ILTMWwlds8BKPdxqXoPwIbFrGnEGGKlcaAsJ0NnpOtO3Tx2vbPIJJETS
d11f7jqYGS8rbe7u+sKw4A/Iy0OrLO9aCEwA5tCdvjyoS7P2jd78+1CGpC9R0pWGWgnYErVhupT/
nSP/f6SZgKImxmxeOZOKlvfyb50gwMoBri1D527nx5JDmkG81xiVa2D9OW3jYjs7pfSRaZuuDMo6
0fhWx0dp7DDM7xyjvJNeoMC5fWHa3RN0tby2gDb3L/K4QmMbwoQrT1VzaNZhbrvzCKGolO5ojOld
n/K6phbesIMGUHnM6ix46hIFNdOEinixSWP2dnTQqviX9IrFTeHmeUpZbpSgzVU3v+ZOZT5snm0e
vDOsTD9unpUS6Ogu5CW4nL/Pq3I9XMlnkfwyMIeZ8o+fpY56ZFxR7F4/R4OEBbqoSz4+g6kFaFxn
rnGjxi0cnKUb2IeuUArz0gxM62AvzQx3HLIoy6FnW6V5CTIYhrAtQIbWPgp1JeWZ2SexoaRD5Dry
NtU6JtatOTuVnH/9KPKpxOnspPIh6hpoz+gknxofHVptjKov7RTXFz43mwfA+zzxW+9Z7GnVz7tu
9oybZlbLL3n+a6zK+VNQ1fYBaGt+NS/R/RJt2fVLtKYrz+I+NNrMO907bVqEzm0lqqj3b4djLYeq
ry8rJPTLhMWRrG8ZhwpuOG4jXmrq+2xCsGULaSMFlerN5230mij1wr94QKfXMiynWQe2vj1FNfeC
5YzbaV/PePZJIWlvdn6nQdxeGuw7dGV1nHp+Yhd6xWSeTbq92HIQHsfNRbpbs7mUVUXs1n/jU8Ue
PH52zFL2klAaT+2Qj1tbOcM2tOWxYObfxUHY7Ou67yiAzdhEgvCuQmqkCRUqfWf/ajQM1Mpl3FgA
ObYXDTcuUSgUsIAP6ocZo77gYsOa0RKh+iZeqG/zfgKPwxvvGpxS4wzQCyaBtEWL08wcdurMXouO
6NR3V7aiLHsGi9GNFRx6t0rh9RbnNWRtVavLQvhzF892aKKjmgw/jUx3d8nISqc0a4bV5z+j1gyr
XTL09hVoIQ3i2u3058Hrh1g/kHxikPstxMVAHFp2kJBBgOEdLRzFyU/RzGZBNC4/gCb50sd+d5BB
afx4NKGPr+MrF+laQMZZkZ9GB/rtaYrWCGdoI/6maYUgtYoow85u42wXwDBElZ9Z30njsqqOjA5N
VbtU4srhOrJ4K3VqXsDAPrRnMTKstT01vGv44hk2eP450ZJdYtbkqofS2/IpCq0wAKYHvfIeDr2X
ykTqBs17Z2mkzDAcnGubHQgK8yhoFJM0um5k190Qh5ebrwyIX4MSKjN/8wih31+eO/t7a3n/DiPP
OckRAo/aAiUtrrcBXd7d9aocDnoc3rLoyXs6zNnOaT2UmKnhwhUj5F/OaXQhzFWiQXnfjHF8qrX4
RltqKmY42p7yIGRLATR7P8bak15FN3qdg22Peu3JpKcuvSCmt4xtca+er3FutrBfpOB8SqCfFLdZ
B2kst3s5GjMP1a5lQGyQqqJ3K0bpd06igQnm7gubHASnKlKrp9yHVIP5A3MyemKq5/blaLNxz/vk
am58o/RhcxKPN25dXukIxVfjpQycnWIuCwSMHG7HF3VrvjNj+JytCiBjpCkTi03ZfID8xrsf4X7n
OWUoXw21XJd2N1901iGHQpxh9UWy3bjMnCMCsc0jLGDKoS87def7efnFHYxdGM/ZDwduPNTO/sWj
cCdUy8AD/GOOzSNqbV7CG3TVvw8gLJiSKDp/uYgdHFalnqUbMEcFMtfrz11aGm9HW5Uls825Xrqb
s4xuXclcA4J8tlVdP26xyc/ZQ7dkuwzk1w7PXMOjP1svjzcXkBVBuxxVRb5/cwU1UA0fjCy5j90x
vqfi0l7wCkEWfzeSrL1RBcqwdDOnbW9C2wNkYU3Bd20Z7dkXu7cFzrC4VAt84Y1NwizBSQxZj9Bd
rrTXQVGP7Em24bXhI1waalFtHbrJDlEkHTR01RmOU3go3cZ7z3ok1BFjYt/IDhjVQx883XEfmzgO
PsRWcy3mOg7DozFTJiTdfwpC3Ai97wFMrWWibOKwgC5LNpUe5++bYFr2Skp4/3tquDRLQR7etnmk
mZFyyibTP1WJ7czcssb2RlOHL2KTZnMBmaecxkU+qbeS4xqw+VklOj0oG8xXm22LVbPJv1VH524N
m8Fo3zaZh+5KHN5FpY2aXtSGd9JdbSkbma0J8RiP0vMBGd2c/xRLLclToeTm/h9DJWo7maSjUNzd
j0b3+MeUy4cQtz+FovjIEjp3HgDefJU3H1FpkQpBIKXZx1VjXhk2jNHqchc1rdGEb9a11kI1GZWu
ttw5t66UsW3O/6fYNI/sQ6akKFE7SfNXbuv6IRtrFzHxtKZybLZuzmyNquiUN/IomNmDKIwDZLEG
Kj7iEkbQhqFu4UIRUCACPbFOMEfxyQ8cfbxqDV6j4O+2r3O1V0+xTfEayr2pepK+m3SHHEnVg5ic
wZlXu3QzL2WNwVrdOy8eXyJlcE6d4dYo7NOfIiVRHU1oF1U+NwI3hZLIaG20YCzrqLo9gkbWckgl
9Xmz2cpmCm8rrQMTFQHQ3Pw2lzVNOI76bV6x6oA+xEkNcvbfKTW+SmBFfoid8R1FueEhR5eSpZPF
Nicw3Xl2UO7qhZtcbNIUvWXvXRiYmIS/eisGf5IQuU3K2O3gBmYd+NLq8LCFSRa3cazLAvA2YuS9
dtWzkEKxs5N9KCfnPXth0b30KtjoUUSilFm6hV2Yt1x0wWVjdNkHczTaJ3R90F3rYBV1GzbAfw8t
p77ei28PdvwsVAtipDsIlcHXM0NNE967Q55/YB0Mrb7fw1UeduuZjSW8HlHZfT0zrKnOdaJkX3s3
mY7SmFH3ciRdSHvG4xubdLVR/2HNZnn9j6GBXy5lXa+Zt/S1jzrQf6nydH5nsDBddg1V3VZZD7VV
UIn6mypPRC4yOP+N8CmdkWXumq6FSiLJ44Olms9lElOrITaWKkI0OQrnYqLEMN5BxqNeObGNnp0W
DbduElpVfB2Z6XRpKU30mHWj/QALV5D7GsSBPQVeijJa66B4FIoRPRo+Ey63949iksbwK2QqWVUA
tEeiOYwqF2U4iosQB6tuNse6zJAfMYw9yxCcwy56IPcI8o4alBJ+XOQfgyDiqHCLj8E4UpauVvVH
9sghI3XG5uM4JT89o76SbXsBII19Vl5ZwUJLsQCaZEBsVPygZyl79GDkyitTp2idUjD27IE0v8SI
u9WUzdNme5MHFnNlJ35pAeN+b2cVG27ZeKoKG05Ux68obHKH01lTDOPaFZcQGccrc4kQF4mdB2QL
L9pWe8kAKyqlUlsKCQQv+ltgr8bTRb0kB9QZQAWlZSh4VFnt3BvJrF6bHpu6g4Hoax752YPSzDnN
6N2YTfVT7NKIHQKj6ZiCGUt1xTUvXD+P7jTN+ytkfwMutTJG24Z1vl6v1fuiCNV7t4gMKuDm6zd2
6fomX9FVkJyVAGnaJVSOAl3bVY3qH9XBhbPVjqB+6kKgqlU4KZDEFu516FaISTo53aXJHBjMoSdh
eLXK4dlQvRSutZHjXIsRnYcJ6gY/uVR4mr9rKpbXO6sZeTUbtHe926f3/dQd+wYw/2Xdahb4/iq6
Xvt2WiEuEfSPEjuMgOyraQYvWiXaO3hq6v9Spv0WUMX1qy/MUYbnmGwlgET8vdS0qSDOG/PMerSm
aWz0yz5wXyCCnt82V7oW5nuBCBa1DhbYXrj2FwCh2HozuOYlMDmMVFERHI8oBY1oDEnNjRTZtIZh
3Cbt+EMqcLZaHCCzwQWE8CHiyLMNmHeCQO8SYb7qqCnIyVbx8D3QloUKsQFHLksECVjDQH+mOsqR
NEkw/z2yGcWHWXyGAkoD078SP8reXqQovBhXyaO8KQb0ZEx2BBU7hDVfjdexpdeYprV3HTaMlQS5
MzdRhhu1qY17O6sRTrLN8UOeOzocM1H7rbCqu7lLHaZD8SN8NP0vxx8/GbnhffYX3o62SmDCQ1L2
eh5L5Y735Pjm32/Gbyvul/+l7bq2zULpArh/C24Hw1u1Rev3T7ndRejxhKP/QCGAtvPduDuZVooc
UwC2uwbB+MCUZr7SgNR+9CwlvYCbofzJI+qyN1n9pcwrPxRjRAEGlWQXej3a7wNNY1N0Ur87jtVd
qm7c7yAEgrI7iSmNkvImLp+mukpytP6UoDispVNSGrU6pZRK7QKwbZUyeN+KyNylSVp8CTpD3aVx
6x88HTGW3qNMKVRQ6ysTyGHGKI8hrAn7AAazebyrwuvVlDlmcDKcj//+VzSgFPgNk8uf0XRMQzX4
Hg6VMcJkdcbR4QVjMNcwAjw1EL5cNRUl+R0vO36RVQfUzNoHb+jGY5POPya7/WHZpvHrxO6f+avI
4h+tG8SfSh+0t282ycNQqd6Nnan+DROg+EF1y4VpFq26gVD+3B40mZVx46vuD8XSuy9a6FFFgFjR
bVU7+ufeu+7sovuSAmi99fqq24kX3DPP7aCn79JYN+/hmILnaLTH+8AM0Zgs1Hlv9lEJf1uZQ7Ls
t/dl2T01g5d9MBZRospVdy3Tpyfp2ZTgXk610d12i4fHLXnvQEx8JQHKXHT3Q8GuzJJMAhxrhuOp
gQqhTblvLwhV1SpqiGuvLH0OFr5LTNqyvAMPdw53oateiW0bUDq/WgJcGJEmbnew4idPvBkkT0mq
Xo08/e8bzR0DCBeTx5h52J0MsqOcPGUBZC8qG2a31JvgQgGZj9gKBYwoISRP4mM7fcjuuoc2aDPD
Yhi4c7ODQldDaAQfOd3/cnZlzXHjvPYXqUqi9tfeV7fXxMmLykkm2kVSu/Tr7yHkWD2dzMxX94VF
AiCobrslEQTOYd6ogd/RbBTJOfx4I9Izggi4RWRDCw6AMTgkuvM6XU00ApS9yst92zf9vdFrmusu
09QDprx0SjwP8SbSsDLcGTZy59WIRHPzJ9k092MaALiCI1B1gqMZ6/qGO4BmSDLmv8QcwKdCDK+s
By6fruAg6sHtX+MBmPrgSS6x0YYZzieWJI+QyQQ2uBj/EmDybvAwOiHrQSX9AfKchylghSy34Fum
dW+ktfuudjZuEKd7ZI185jH74eKt7wHIWfnZsHCyA5KJ4auSm1pp/Ume1+Ef5YGLnb/RluayzrX3
wyHdBCRPh5jwdNKTOiiuRvEi/iZ0MDSkpb8bI9SPTONWTdQA1RhYRnqZZG4U8WUXlfGqStkP3hfa
a9GZp8LT+F+aNt5xf+hec4SyV6lde+dM5ULFhl1viljqz2HP0kWvyepTxdjXJu7cF6QScaBMtP73
zotXfRWBDkFW0R43dP8t9BHTHPMhfUatb7cuA87ONZK/93kb9Dvf9+JLkmnmyuscvs/d8jUveudY
+oVzBGf2e49kXggkKdnpADX+UDg5E2CzUVOmLlnS+MrPILMloGqRgTobljJODlZWL5Pcxu4vkoat
4O2xt6MuNXXR64uUO+E6Q5QyWlW69Rko5/UG9Qr2oceW/BBLFFXRMAUwAAARP8YJSkyQI6CMJsuP
ORFpSDiraVjbNbKeqy+VUfg7Q+UcBqP9PS1z8K+p0Y84C/LPoGoQF9/Pv5OMoYh7j3TIfkXZXGbq
DSurNrUdaT3MB4J//j5/cKzis5304hLw9Ltoz5aDAFt7cFjMlyXYXw7U4ADYyBbICn8fp6yvD4Xg
EJJe3FjOM2/Us4Jc0HB2O/Jg+K/NFbsBTUS5u+tYqJNz8Y5m2SgFuikEisBeXSFjr/5ktEhq6NrU
O5qO/RmlbOEWSEzuMWCh130bjN4B+2R071XMXuLUrVzHlh49gRkwvXPb/kyj3uSo068zvsRfot+R
zFMWSIafLAwrjJ9cH79DFy+5uBfq/PgOTDEsATUJiGXp/qx64ArX+Lvs8grRHRoibl+tgK4n9wkK
t5Eh2KHyITUuRurZnyQIaZXUYbV3NzBj8pDqhrkDa561IiV58MZc7jORdPsKedRT9LANcKAik9xd
TsFFGudG6y6RjtWfG4Zky64JTbyQjQ0wnZE0k8TZMQeV+Gczls3Gixp3byaJ+4DyqHeL3EDpoMni
B7PSD426s1jDaO6ZkD+ZSBKwx+bVSoR1cqcF6tDaBhzw0vZVkX0ph/teNQJM5nuR1LczWN5t3r+1
sQYtqFYY2qX1gZGmp/m+LLXgQg3Ja310VgH4m1YkG4TUJm0A4myW8PA0yz1kQx2Kon7VlVXTgrjb
S/Ic5YgSRMF24gD81pWP4LmTjzpueDhC0+09Mo/ko4yHBQs4uKVBgXqP2hkXKaKAhAQpGbJlc1nc
I7VUO+Kt90QWs7xOexf4XLLZklnW9OYSZI9gJEWy4yqpmH8WXGSnoo6KdZb5zitw9/et7yU/hhY8
AcNYx88ja8dtbZXgAY8T/6GXJoLlyiT1k2UYONUbeWN55Z8dNmQngIIUaxAoO68C3lIw1v8wKx/g
ITyKnzNbEwDblz8Ms/raakV26cfR+BTjXySPc+2JV2b4PBrWkje58Sn0T6zq13i4o1gElL531HSq
V3RArQCS2JpERV94d9rovVukgNVDJXkDjFayReEFSOhDxJtFjHQEckCaWIuekRrkHQh1heHcVO9j
7zxjsIi4RQQiLc0t3tLA3mTrwN+VNkIdRpyqMRgTTwACxKZADT/c+JXlnidZkJXeogFx1HZ2WxYB
TiAcbcvKrHoIAxSBIHtHf4vTYuNqofbXGCUPRSuH16pLQB7V1uEFQM/jvg5SX4GD3E7KeR/85UTZ
Q20NKLQpHQNQjUPxsxJmuccrWf0Ytqx90Pxzq2f1IzW9i/KAvsJNJW5wrAHI0RbPmTiK8A+Zbfwi
sy74A1mXqiiyY2CNdwB9si6ycsxJ3nt6salZWC9nBWktL0JySBZoV05IAQzI3QA0p9PsHAlb9gnn
4BsymB110qm3WtuzxWxLJga3jKVTAOz4RhEY9aNngM9sdoI7V39ne283vnXgRu6SGJWReICELt4S
8JGisulBYo2f9DyfPj4A7/4qzTLb38j1ZIdjcEBZfnwrQouzg1Hln2YRecDDuFuHYMG4+qJI0ToA
PWnByQHG0V9f7fQhvXYVZ508z58xFiU78gQlgOpvMsvNMgQpXhNmV87JB1AXMhCeVePtX2HM9aMn
cuM4O8kRDDujhGg1f1MD0Bw2MvPSJYpl2dkL/De9ScNdXkYWwA2ULOoMdMtXZCB3Z5J0UcXOk4Vd
omIVhaevJEPqBAgbEckfVqPQwf9jt/Fqmk8TSf+PC80ughdajATTNdCFqIYWLE33dXbYA9x8lfoR
bnu+SM/A6QSeYmF8iny1kVUiE6m82Me0Y7YXTn1OcSpbr5I4TM95C3RoZEaC/RC4rD5onD5UpKfG
xe98Uaa2vrZxFPk+c1a3bnhE3UO/n1Y2rBogZqQGq66JpxgoA9RaWeCDNoT/5fhWtqWbPj0Ixt5b
GzgtvDTqOVC0nB+te1mO8iCk+JKkWg3eKP7e6PaIYjxR45j9l7xvzRSVfi5wishMKTJfMy85WK2V
pAtRXDKoBhi9QOuMkZc1K2glbpdf5kVoglqpCUes9LF46GO7BuIWc0neSBFhF7yJwIe2iIAZ4/h8
fMxif3hESl2/NoOQ43vV32Vh1O/93u5AHgGLwhnGg+YCm4qG1PQhgMt13kjszzDLY0H3IAAmouyp
QXpSCN5xL1zNMhwAfwZyLz+RSCtR3plzbAHUJLogEQ985aG6YDNPSjyQyRTI8SJRC863HdJskff1
MauTSIP3iyg/kCwN3PDSs247+5g/4/y53XbYx1l7/RlzDUnY86zABoO86RtyR7O0XPYPuGnPCwuD
gTA1BbnlPKlP9KvPyCKLnWS7t/E65DbYwn633SeHIYOG9qbI0LPf97rzXnXa4qb9GK9y/myYDnja
EcsoVT4frMmwgb8dM8HfdraN8bnC+e1QtuI+ipr2qcbvDLFspEHT0Afn+iXT4l2OasqnwI3aJzwN
+4Vh2uJAQz9y7X1Wg8YAORS+WOq5uzZEKu61EO70IWlQ+cns9WSs3Hki3ZGSViB3Tft+QVWHEyqC
TQgdpI2D9jHcEjLChJsQfwi7ASXBayNs340E4SqkjS0XfKqdMdoB8A53nWdF20LFqFwwwOxrvd5V
KohFImpSI46uhmTmoQbnRp4pH/MsCXjLPd4rr8wGCpHRNFoibZAUg8oP8CIMcbMoPC85UNSWJ/q4
sxzRLmnYFp7xiH9jCuaSBDB+JujS9OQgVJQ38d3f7OPikUypIWoR1GD+2T6QiHjD3lIocpN/xRFF
1+M5UXLykuSxSazgYMvMsJeOBWByVVsMSvfrPtJ1ggM1IFUJDqkN3jfQu4+ra6Pf+0UUadO0a93s
bFoo0l2FvEwt8NW+4TGIKjLXAV6BLtnRVpUXrIrY1OgfPZKRluxuhiCKkKByMVA6omb8yY4U/74G
gMMeB5nWW1q2ssHAtqBp/8NlkJ2oEMfLBNvPH+NPK/5JRksgvBEf6+TwP3yI2aQUGX4N00dOTLBS
+3z/jyvQNGrCEDxOei33o0JiM1RTKQS3UG10kTxzqAOAp5OIlDdmpKgIa22ei5Cf3KIu/HnSfrib
vVCPlphNZvdB4tdgTGDVetKS+3+fTL4sHcmLen6Zr+TmauclqGehMGg1jJW3iY1oi1gVwod9WT+i
Hl4emSF+6KZWPVLDWYtKZIDXbWaZWYfbNCy0P03iEhDImp24i8wR/blQjWVr3ZnX5a4FnyOKODBC
nW9/Zt1odSvTqnYdG18Av5HcJzpP7oHcJvJOPgBjUz6kfqHfKzo7NSCxGLrsQR7LDxOS1t3S56Z/
T3amGOXGbvFssswGHMmRNS4ogE9Nqm5xIZNgJfqTWjLn1xGAm5jJBkc+4PV0Ym/jVXn/eYyqveFy
41udgD+jxhbuMg6Jdqwibq/qqhCgZFyQQacjMA9ak/okYrO8IEkN+XOarX9DRG3LDZm/CjwvAZJn
1/s+D/In1On9pJlxmn/LWGA/eaif3dPahWZ1tLZjmr+tXfSxvUJ157w2YAHf1y7V2pWHt22jruKL
6yKyGiI0GoIs6k2TBpLhyrq9ZDj0O1hGAaCFquDPTodoZZii8Nno2GQLCAHQnAzxu63m2uWy1YNH
Sp8JWiAijnHq7miYAb5gxcMKoAhjzV5IOw+HKgK9yofxPBepje0dDguCtZMCcL3yi/BrrwMFxTMZ
sFqdDHH6zENWJeQmkE4XVaGXd+Drax9aLf8ulRy382wVpHl1xL4/fwEeDIISkEu/9tZtAj6gDPWp
X/IWeZgQWyn2tKnlgP3dQUUo4ITkMhkt+84HiMQKYegexwaNfVcVHXgTkMdYnjnOCachaTJljaSE
HPWVuoa8EWVIGiQjhMfCNw7kkOwmbWABQzAwTGNre4oupYnAxYnY0tvkqywQsB2c8lnWbAS7PbZ9
vTDCowCfEUIuDTiKH406tndtJXwcjGBIDUBfwL4Ypmzn69Ja5YnLVrUfsX3VRsOS/jAckND7Rg0p
zWke0t+JhnWYXxv3gQeMJpVPNWtnY3JF2lIt9D/MrcJs1bWR9cC4LHcdKCm2CClVr20frPLY9d5Q
NJ+u7KjXT2PEET4CIDFSMaHQbPHZ7R3/qbczay8ADgQGDu5+jQckc0LPOzNeB1kXgsywyB+T3lzz
OLwDTNTwVbddvIwD6v08INTy4BZVvOAKpYMXabHE1u5dwbL2XVGHIchw1AwvRBTKRDGN0FamMCPA
duvmqQ4D80Q9alhd4gix5tVyVmS6/M1uMk77n7E0QLerPJEZ9eapNJxs/WPs99FkFVRca/Dqh1lz
A2AabQtkkGcr9mvkr/q47SGZykUhYQcg1sDYFTXS0xZ62viXmA/5GvxxYlXGtn+hJsUP/TJq5kM3
Cvcwy6tAGkfQK59IRNOplxU6/ruMli1iRBPqssONzZVSX2g4Idkzp/DTpd2cJaDVEAVNikcUG4+H
jgEXYhoqmYOD2JWTjP56lnV4C3Q72ZzstC0ebZHHF5RPbGaDELxRWzcBTXyXSXvf2GW4RAZGf8TV
B0gfTtiX2gHtkBs6/qXirLl3qhrnd71hfImFkSN9pk6OiWGIT0WgrUiuj1ayHXB2uBVqfokNOHIC
uk95XGiHrAXHPfl1UV6EPH9/vAfauHUppY4EngTn1WbJUxTnAoKU5wO/GE3hH0OcQawRhjG/2jYo
qIcy//7/szCUD3BVXvmo+4daDvWRTlpSu8TJy3TKMqAI8miF4xdFvLnR1Uj3sp//fmJtOH9no7Q8
HXt600XyFZIpHEDu3RwTiNwC5Z9vp09NZW5yZL0tWV/0nxwttDZRBqJr29D7T7zC4XMAhOMdaVsL
B4tlZuDlVGlBjPLKATJ1ISUf2SoYwu6Jj13w7OTgvFYeQWONbXsi7mnKiMfpqdD6ZlEKr3v0sO9B
PqwfPaXSQqS5Nw54mEZP1EhLgo8bpGE7GvpWzFArPU4WNMlFjt1Sw51mN4R+v2oN4a9udkKNOobq
82LYzAra8CBQDhLyWV3SCwPtmboxzNdjiG2N7qfyWIeNPLaqoaHwBbJH2sG+t0xDbGcT6s12NI1k
XePEO21gh9n2xqwkn6T2BvMeD5J3x7Pd+7LqMixXbjy3cXeAc0Q+8bwQXXOqO/FGsHi8oNJtvEQG
noWWE/GNo4PTbx3hnBMY3AluvTCZ7cYeUBsWqDZZFrjLutODtc3BCbYAHlJ+GnDYMDadvZFAojlR
Y0XeIzY+CsY5tJexKtDF3tk7aL6tb820OA680aylqWp+EXHKA+DYw6aj4mGSFgYOgha3BkPIc3NH
UprQI7petbnzVJpVfE705K1AcvqzJa3s2Y+AzaaH4pFEvMFPzLS8/NCi1PQ5lF60AADF0ey86N5Q
jXAj8BOxEgzGfR/dUxN2RXyvxd4DH2Okk2QG+PBcuwWFiFV+uTFDxqYG5PHm8u8/R/MWvs/TwWLh
e47v68xHGsItI98YC2bHKAh7GSXIwccBFMxRGABdHsdV1BjceO/RMCxw9KQsYuAC4Tv4sKPsedKi
uuKYg70TVCkqo55MYtVrXWnuFXzZ2PIOdUFNhOxPUl+Zk6WPWtO1gl8CN/kvF7Mfkkm8k65NZL1M
R2s0jRSTr9nD7Qf4cEgmqB179/CnlchkXoQuoSZUmBDlBANnD209BKghNs9+orMHVzUmSqL2RopI
l2iq51g6inohBfKVDRAiZP5zF5zKNOKG35wSL3nSQUII2rHIxmmcneWreUKG5ZClZQY7mkGKf3BC
BrLUvB2S3bstkPbabV/hgW+rYjY2sVDhiSvDzDuiIGHr/l1OZkgCQ2IDcMlm+ziQ6aUoHfDgJVa5
mxU0wW5QTBlZwl3N7kgxr28KLVkmFhcbUpAdDsdduoh2TFtrUVFhXo76okwtTnbzQvPiSE6MNZRl
5O9rzjbUc6yx3QLAoQEgOD4zIBmTw4gSwi2yCcHTk4cNO3Scu/liSqtXY+DesAMNe8Me/CPK09mh
98ZiDzaERY2MYnB5UEtGs7mBqO0yGpxuOQwyOGJLa29L3binUY5SQpSeK0Vc4EVjQV1qQEVg7iTz
9leKBCWKx9kkKaLgSLKUJndxwPaDHa075XC2y4IQYUsa305Jms46JMhzpimTm8lQLZV1uMm8T/xY
ugSt/NG9WqMIQey3GlnYr2Kwfy2nzLh2QNCpN4sQpUC/sMhwnMF91PIO3X5Ixn2k1W3ylGoJaDfr
CEz0aVb4kzkl3wHVCrXq4I0xe8cUd30JqjxPC4+jmdYbN9OBAmDVYGwGmERx0kzcalbUnaSG1t5V
jSN2TjkWOIxssWW76mJjgFQR0f/NSak8kRE5ot4sA57+nWkDn/RKNLu1zDBECeLHtdHk3JH33uiE
ez8qgwEYT0AILWId0U/7eCWKCT4Um2UwWEf5JguFsSj6kA0rmkFNx5xsgWSZbKtois/gGXbWYV0l
a7dszJNnpOYpCV029UIcBgQIo+9mURoAs3IliqI+Se+L55lr0BV6QDyw3YcOFHWH3MjyBQ1Bquch
MgKY/WH0ixXJqPE7p18GiHBvZ5lXVF/Bt1weEZ8F1eOAvY3ugYiRLJxMc84CYe3ZvqltBM9GnCLN
MrurGcozhbWar6m1RLos0yjckV3odOkJVMcnWbn1MR+1Zpc43o5GXInsvjfFwuzSBmeBeHUlDTUm
aag7OIklcLIJezLyuAlIJsBIgHwZE2fFPLx1QWNqrpbFf0W9U0AqV2u5ooj+K4HGuqGL8AxmIxvW
9UzwjSJV7TZ/BodBWiOYZE9N5DVrlPfdt+0Q/EDR2S6WITKQ2xGF9iBgAXsc34cMLyRgVrvDGRQH
S5ksVsimDX46CVK8vJL9EAV7SJBf/80s22+GxcSdZxR/8a4u7kCxvkeJIrK+K9aGWx6AocZTWyYA
yCBgHohx4Usp97qe80dSNP02AinNwzRAAOTAcIgE/vBfkxwPVSOxyPgmZaUDNkRh7tKGBeBNkW+Z
7Ykj6wAIt8R5aoh3jodJx5zqlGjDo4F7QIm0tTOJjVYHMDDPm6VwRjdZ4uwEBLJBzTa1LYMHFF9r
DzLnb46byWNXlsVG70S5itVyv/sHHMPjtDaiYe9+HfYk2eje05TZPa1Oa6irLlRWXeo7Bmo9iiCx
8e4SgIXzQXPMAMWUVgtSGzd64Y1Vraq4DraRweMXFg7gcTQBk0JDZL82u85D6vggjfgFySTRsQ0c
huJDGIcN6nL0UXvVdDXqs/ZBH4wN6ajx7mpUsjxTP5BPtcXzQ9MLvHx1/bYEAMihVo0teYKCpwzF
DXaJP2aT495PGl6OgbkEUAP0adeWOiisoUN8DRk7yBvyUNwCB1M3Hds34NKCIZj8TZa/VpvnXS2J
Ipu4QE2tWp7EboOcv39/RzWYeZPkjHodyzAcEEYjUxzpZbdEKmVp2N0ouyfXeXHjzE1WAVPPCaBk
L0TqxSdqENop8cRQ46uug1SwE86O+HHw7y0aqIxdwCP8YZ4ZiqeBg0Sr1ppk8vpHu8m/BYpMxH5A
r0FG5BzZlA4KSOlSmIZ0bIQsQH6WOv0nhMGDXWcg7EMAmlqjl6faHi5zSY7/SzQBZtKw8roL1dmQ
GYlaTJoxOP/uh0w9X06u7ZKDQWAqd0GN812d4jcMYDrvgAK0bzRyxmp4SOIi2ssBdNFemZQoGbLT
auvHNaJRNIP3fF9WXY5qKd1CWqlhI0lNy58cK8y1Lce5G1ALu2NfAS4UuGFZuMprUJjkQxTcJVo1
gPcmwSPaC/VLZJb6RZrIWiuiMJxks4KzHiSQZtZuSBbHQ49/60G9ueEZkQ35dTPLeJ29hS3eMGbR
bDvLuHJSoTyqWjQMN1SnjJvNbBiVAOz/j/9dE0SB16RZuKv7zLYd/NNatmX9dldPcQKKNwUpngQV
cOPl8hgNlXXC3sE6UQ/04NdDUoBU461phnI7jZRtnIwxCB4+5nLNy4+IYl2JbtwlTEP1dWU4+Vrv
HGR1KTd62KLSNeQWXr6z4BzJ4rWuNPu50Zj/aMfdQrcH+xmv0PYz0P83TlzxBxL5IAhGwE72JxoC
L9pdlgAv3tEQlZ31Blxa3brSSudZL3prH0qEEslTa4Pgug70XsvXLotxeC2BFRCrhnrUIKRgHUqF
FgMSIuAHUHfWUI9kZDjPIze4MWbFYnYxz7txo8WuXAOKIZ78z74YeaB5Ru32Wyvvq7OvzvKzAuW4
Pd6lptGACgEnatiGhnWX5nemRGKwMg0pO8CqE9TvRv0xU/kANW7pwL3X5ZK0vpBIbHUQmFdAXEZr
vlU5D3f9oCG1yAvbbFiln8Hr253JgBoRFuyMl3FkIBkdR1ma9kryoS4xSafW6gq+igs8s+Z51KN5
1EN193/dm38L5+GejMAGA006/s2tKSv4qgAFTD51GTlm9TTYo7twEiTc1UIE56LLxmPRgqQi0JEn
+SGnHjV6z7BD9uxiO8tmO19EzVbXcLI9a8nxPHQjfT3mWXm8kdOKIyJb6sgdtx219uyYegFrRhzY
skk5z58vVqDcaJE6w79cXY9ijqtPPM+lJdTVOQIUOPP680W08ShWmt28Xx1Nna8CZGfjceyNFYl6
qeHdBm98WeS/7VEf4L65OBddAwZVYvPqpk8tb7+NLTiz9SxH2AxFGKg1RRmKZxUNQglVu3Lcsgfb
c1j3GxBnWCuAuyHBy+I8/u6Psb/TkLLV0XPRZ0N8miylekQ2IlrLMHT3jm4Z2WeSabEiYhZetXY7
X8bfhxhckS6A8UHY3pXaAyrHyrU+CAebGlvuqrD81mvgpKz4mN81qqHhAOgt1HbHD7OI5HXv53fI
+3QPVQXeXjUTheuOjvIHdP3ML05G0C5pdOOyqrB/Cqs16Wa3s1XYfY5QbnsWPVh2irLsNmFlDWdf
NsM5wI/pHAttXBitzDaSo/p1S5o+rP/Se3vcBloHfpoqzhGdTtlw8WqgfpNJVscjgPtF0aNqZ1hr
HYg5kJ0ufllbOLMFsuMZ6d4lGPFY4f4nh/sNP6Nn4IcIGArX0rF/wOPmpjxyHDhgWYFE+QQWmuaE
bPadjsjl3se+ANsr3p0cwB80Cxq7SYEutwa8p1pAIp6NqIe/THeabFD+0b1PN50d7qbVnpzN8nnu
tAB5rQPs/W9XJbezOfU+rlN0QBYLbUCdRp730+WB/5zpxrDJbTkedM337kykHINTewy+VhkoEyvm
/Ehgauk9IF2kN2ywhXg31TWOlxAzDb4aeYkK59z5gRhUbOe6ylxwVzNIe9oGyb2/nkDXFZUY9Qo7
sSbLuRY0a5Fi8G7ZEnj7bBVo/t17GlMromytFYlYDqqIgRqbRWeOgoE7Gjn22AJSyuGTRaTKH6Sm
nW4suBbwZTKInC//oKUVkIKWcmBx/+ad5nILkFZ48qfgHHixXJQvLUMw7h58M8ROXovCR1evw8c0
D911Upqg8/YBuowbyTEbQTMTxKC/pqGn6IS4KjWcxlddHOvF8aoEEZqFSOqBzHtAxxsP1J2auK+W
fgpAKBo2i39/yTKZ+9tblu0jC5L5LsMu2gBh8t8rg7vM4xWIj8STZXDvENjcAiTpgEqqqC4QmU3Z
hZrG4OOp8J1NhMfZZTIzhBZseT7WCzNpebru3aRbtTbimTQlCJr3yQB+KRadWzW72SFp1UKIjP22
EKrWNt7HdJpEi4EHtl7QsHS+JQ2Y7SmuTPFn3G75McWDiURTyHsOtBuFVZB2jlUDjQMF8TT+0F6F
5s0xAUmoyZKlrSD5zL7j2K+pLuLnzoGrhnqeo8D6SJPrYE7RI+9KOxI2H5AOnUNNgH80cZLS9IFg
/2af6cgBLgUoFVS78DM1Q+8rdler3gR6pCWTBi/84YEP/o5MGjLuXWxEaCz08K/O4sHW0dptF9sZ
TsMA/VOrZgL8UahBSlknMYgXlZzxAFlBNYC9uwIgfm7gj1sq+zEznCl1fVWdaZh7CRjkpf/cgxfq
wUTiECAjUCuEg5dD3gH+n6zIh9ZV+uQjqdJrHyCPX6a16T8LF9g7EwuK2ZdAX1akmNQQ7aXIonId
2QVyx5WCZESF6ch6qBSmyDWFJuoxrWUQVCD8AObJepB4YPSNg10LzRYfvm+c0ZCmJGqpG68gOMNS
ZHPVlNbazVDgIhyt3NMnFkPwJW4z8xLaGvuEWyV9LcBJs+/CEhWGZIRieAPl5Za9QpI+EBPqCKgC
mvc1HNviix1kQDIRon7WQSaMpKYuvY8STdvoblKdECe195HhpfsOyMEoc4zaDRjwUODbcrnKxqJ+
sUTDcC6Ull9Tw32ueeL8FdbgG86Q2b7o/QAY4U3800eoDIGHUwzoxiNVfORJiITUEiGjqb4DpIrW
Aj+wZE/lH7YrvYcmX9OAJsRtW+2Q3JAgE+lXkQgYfL4jE8dMz0nv8m3Lh2FV5Yy9RJYX4xCmGlYi
TswXwerrYcFKd8P8ON+2QVc9BwJcXcjD+h4U3iuO+K1nm8tga/Reuvu7QSe+AP/ePJaExK+7wN7H
y1l8NpNvV6JIIfb3A9gXrAbBWzv51oYhAhWDXiTnYfhG+gRMSvhuzGpCusJ9wa9AvjXdRdSxV0Q3
Cxr/Uk73iqvzNygCFCxMs+b7DE1C7rIFoqMR8LypNqIcM+LIL0e23wKg9MXJBq7kyQGapUQS8SEl
RapsSFvoergWZuLgZQOFGMjRyXuw4CJeRPPGuvX0M3W92kPdn25tXAvVgZHm6C8FvtpFzr3i59p3
qvxn24sEhW7F+JK0JmIJJqp+M1t4B08m2sbILQQV8YWDoMYEtk9ZyQ3RVbESIU+7PYWjhWjBTHBV
4oa0Kg1pL40eWZ2rVnRrIwdTDE6udMBdukCun5tRoczTEHly4yIGwd9Kmv34bvjHOVf6qy45cZry
Z2W6HQh5sp84PBxB3QsKwqOeVU28MbUoO2pBC0wvJaSGZFVUl+6SupK64Gi9gKStxJ3VB+KkbH4S
3/mg+THbFACEAGKinsanulhqvKpzvEop2WQUVehWvQgRgK8XOM5RGtJP8z0v1vY5dhGDk1ena43P
BbJzCqBiKrCLhCAuMmp/71ejh7yBUCFn+KV50AwW7zzdRRiXMDO8LJNiQeosKbZVErcHz0AZwsLj
Xo4MCyNdIRKOnCp12oKKKRePPjXWG/HI9RgFuX7Vl9uCm+0xC5tV1jXegLNA7AqmbiRcE+kA2P1M
44QMsCfHAa7QikXgGMUCiSDR0hyi7tIg6nWhnm6D3Wu0kd5MQx+PJgfxhuJn6CGsR3YAagMVYWEP
9+1QGofJhKxxKLEBQnwPKstf/kiuDfegXx3uZnGd4xEmxffYYe3V6gyF2SeUr22l04cLo07lglLU
kywSd1bM7ylrnVLjmyh/MpLSOU85753hrMECN6xpyF1QeJSRvCdTmvRhT6LMdJ11gEr9NSnJXvl3
iD7dzPgTOHvefacfvskWicccb9qWI78xLWHLwRjaZeRrPZLLcPJNTRe2hxFZUOdpBI6/O6fEYagy
oKNtjRfOFuwPEgVMvyb9kyPJc/9MsxD+nxzhddZZmUj0WAO3Ymf0vY3juKqcYLqVKKgL+ywLAIAT
vrcSCelbZ22wfuBmh6tTqN6Jrm09ZUlG5OHv/sxBrhsTe0YCiclEivfbDEmgtFmgBrg9YMwK5CQi
eBmSK6S5ZQWMpY3Wjq63MHiQn1ODb2a4GbIjn1LZ5YPijSJ/SGHc1I6p8TWoVN+XnOeRiXJFDqYd
ynxpN3bK1RiELx237vxEtEc3bdayKQD8z4f26GXMEwu75T4Ae3HceDSTANwn1J2kNInGamYP6Kj9
pLia9O7F8PY6ymOOtmIGxb8mCm2CzNt2VttF2Hj8GuusQzULYZikBt4VUeHpbidhZDenPrfA5i3S
l4zZzWFQZcV5raM+eWiNY+eNU/Gx+ChZzjy8yOP3rE3VyrMiMcpdWBntaRZ5NgB9zcZ9K9V0a0By
AkLErF76mic3tAwrdGyJwAK9aHQ8QWoAvZyo1zhVh4srqo3X6umCFDbrsL0m9dS1+P8xdl3bceNA
9otwDjPIV3YOUreCLdsvPB57hjmCEV+/F0VZbPd6ZvcFB6iEli2xwULVvXiwWQnSoCQU3QCWJEcD
vA3CLLFodiebrFZsAxU6BvwzaheTARCQFjAkNybuQk5u4eVXznV8MCCY/4iHdJP9buEAVmUvpzo6
awBg900j5z+r8CVIAvHDTM0ClDaJiSdRhUvOMLcAPO3y5yaxBxBwmc6HKW5GC5TyblsPxfNAvWlr
vhb2NplE+9dYc7EOWj18AH9S/OhVpbsywyn/8ZsBKO5QWOLol/fuo6TnBp4WqfyCEvvmHDbRzxKV
JNvKZKP5VkXpT1Dc8q1ro5ZzbXJTrKcSeVQyDgILEMAffmRIq7zymvMIoot3bb9MVcQ849N2SDYy
4RPAJHN5pVke/gQbQHWhBQ0o2wWgIm8EMKVgNZt6fbofogRfBcpddqO8To4nrvbzEorM9bgb0Aco
xX6xdGOe7gpktvDikQFyTAMJEQoZAIyoNqi7vkH9NRJJPqAR+kMfjyMuvdGAwMFweKIBqZX3mfTc
rPIXzZ26l/pVndR3d3Ja3vsuUZd4JAs8ZKONtNRXrOAPeL7gKg1nMuDiA2lvFQ01oOoBSw4g/FFy
0KcUjj+vcRMSPaKZDW/TynzkpnkVER77KgStaFjCzGEBFP0epjOZA8gGoE5qiuemB0Rqo7BSicuq
/W3loqTKUaiqxIGFlO1sSSvlx3vxMoq+30cq04fPByBHNQMB1/SQNOAKCno065GCZKSlAcAx00OK
2zzAHNXdaglwZ1eEALizRj6sF98lQO9WIKkv3pxU4BImKIy9sMv82R60/Bl97iuUBWRXEgFRxjwl
Hfg5ItuvEmcDrkr30qCI8kU1puxyiayWY3YRShLj6AXn3Y1jte6FRIsFOZDsI8ZiUQzte4wPC4rx
p13I4j93qTqUpxnlUKHWTSsfAU/31UJH5p5WPcr7Ab2sFKgSmxWNzsHq1BnutpSdtnLA7Le+eS2Z
X0dEm2kgibT19fxiAjpBv3TjJI8fZZO4uzBqd5GB4qNxX1rJGqXKwYbldvgV9f3b1FVkxFOMr9/C
YuqPLPoaRLW5GotgPPWTU7yVCbiXlHwIkwpks2Eyu+tS4l6oGbwLGCmcJ+52nyhsPmTp1gZz1468
PnbhhpU9oGwTFG9q997szJX8bReS0y54ed4YnndAU8JXmXfpc9DHKUg8PIAr4hV2TctZISOUTWkj
OGOVCSAmrtYQeefW/QEyS/tK0rFLDTBe518jtE4ir/cRZ16PYdb5UV1pBwc4SRvmoUMkFdE1Z1x/
LdouPjpu3m3wdC2+J/qIB0kQfp1GrUcBbSB3XWBaX1A565OB1g71BsDvxTEru+7V9vInOwny72B+
kKu8q6oHFuojfsc7gVJFKCbW1750NesaewAmt/p0Y5bIMtRSFN9//xg6EmobkquPoXLc53wYhq3l
hsckG+SF47/txfaGdl2ghHA3LwcN2EipLXxagqw3wLn0JeKJ/UySJrFQa5LX7YGWAn2Re6R4hhUt
qzS2nvDGOK9INNlgM9U0EDLqtm8PQ/poqoFmrPs5eWFwpgXOt+9iXBimj2wEV8A0WIdFTmY0iF4D
s4MzgFtV2d75M+CjrmLRe+tFsdixHGf2CXe8qyUyGvQBjMR0UJlxx/hn2WgxYfh7PE4C2A306SJn
0uYfh2V19BjvFssYiLwPIpgpcYqpEAfQj9Q+eEa6aLWsLesHSHVb1ACXFcNpjWVc3/asa3DcUpD9
dj+CgVdvrDUJabAS4epbD+/caZlsgASEXnccWz+zMNgQKlfALbxIKjn/TR66kJO9MJGuHydkdpQT
EN6nb9yZRlxWiPHgFu0cjOSL08cmBd7dTpk91btYdexbZnUQtqOfe9X5T6IxEPUGb4ztOlYgASQb
orp+HEM85xMJ/HaSxdWko0XD8OZIZMzzAafkKU791HV1cMirqGqPKB318+ymgoq4qDfoJ8Me6lPQ
4DVaDQS6DmXrENmhlPj1QedfhBt6kDj2f6PsEVcQdu89dY7zAsxPoMpEXG7Nilc7JmGVlx2AKCwd
XQ4SdJpx++ClYLek57fI83HfjUW50icd9wYohXyIW54+0pP8XhtN1b22R8nICvcpqij6V+RaeGer
KLMzsATbjS5Re9srkspJsVfSLC6+tkEYXbp4fBfXPa4EF1OyCrMJiF4SKHSd12pgcJ7i7MEENsng
41n/ZOFYtXdakT14bS7j3agjGeFayAkquxtjHsuvbVc42wznhROxCJYhB9l4j7wC0M/0tU38gsQI
eDPtWfITNIv6Fgml/gxi1/6s1aW+1ZwuxEkXeXhSjFMbtPPaDfK2WKeO9TnJ62lHLmMMQonwUPHO
5uvc+oH6bGDYStt8NKcOKIJ8Eqchy/C0MEogTXvuHmex4dqqYcRv2C7SnHBFS1LgKqvA4dJfJDTz
kPH19TQydosCYYe9p+PbwcHDdYfaHECKjNlaLzj4jIs48fHXJBI/Stdt7EapD5gHXYoMEvQ4o30G
dbUN8pduOWShn+Z81zit8XeTVufR88qfWWU91T1z/wI43RerACNq2fC/gbFZfHN0NEy0PQBCcS+P
/HY4iVXA0mA7eG3y6qLWlpKitJLodBLoyvz0oaP86bL60CnL/59fA+xbRxTihOsm8CDICH0hAikp
FNuDM06Rl0d40VrVuRM+yMIMSJ723rscxeDRv8pdEIQtcWyL3ceh+Hrogd5+THbMii/UsmhPXYI/
1fhCvZBcrX7XhV54IbB4slSrxS8FLiD1QRoTMFiVLhuBBggcyW4lUUW+mpievjXpUPiAN2v+wuP6
lGYx+NG6aNMVIC3wJYDU+jLXf+QecI8sWX/Bt161YsweXnBFj9RYJq7mED+beut+SZvRW7E8q66m
1RTg9JqmQ5u5AMzE1do6aRP5uQyKvx187/wDgKQg6v+x2/wfvKl3n/vA42ujyfLH8Am/7jh8jbZ5
1VCIucpLw3kTzvRdPaz/ERO+fBQOYZZ2T9LuzK98sOsVBwXSs+ybfptYXn4GV2uA84d5G8e2Ev7m
FcNHHL0fFZ4hsjE6R7GNjFu5j4Di6cuW86/hMGT+qGaJkoVj5X5dtMvsv+3utP8aj+zQGAsgsd5p
Nq7lglCg9DL0I4EmIwz02+WibRQ9R9PY71paLlpWT8B6St1gFUswVR+Qt2+OdYNKd3r7RXsxOHNS
/Nrj2n+XWS2wX9SAhP8n9AizE62mNOZPTvcQjinDA1ktHKN74K08zStVA56DJAZQhSgVuvEBRO4m
bBhuuZUXKUqNA7BRbecoN1L0ffapQ4H5TbiYn2k78mmcEGiGNmqd1Idrwfl10FFC6Zujbl20ryF+
zy6uDvIyErhO1h+awf6rAa46n426Ar9/uMyf1nkkWLqJ3fIfwEinh7FtgnTzHoPLJOb+h/9surgO
gLJ0HNke8BOlJxoslTh3KJ0eghz8ROtFLUMHifYAJDy6LM09KRa7ohXuUZg+iWfTO4slEs2W6BTk
TtYPVoP0SAvw2KheUwIGv9SxnzTh+AosT3vr9Ul9DC23uOBuha8yObbfI1avKQOTtzZKvLkcXss0
BsBTUqyolhHXY2WKRvlftZF1EeLm0GqcWU2ljaRtOzsFjCrsOip/XNZRrB8LXHEAg03/UtSoH6JZ
aFbvs1jNhnLUv9Bs0U5Kdme3RCni6jj07k8OJoVVjvszHMcZvnspOwPKByR0rDBiq25gxpzQmbM8
uDxBY2yIC1eul95lAqS6X+ZoO7LVkmRWZTmgdP9EkhrdbbMYgPcoAJVZtCLFgFv52tbFA/l4gHP2
IyCtz3HIC3CzXMWhRdwXr6gEGF8ZAHfBUD1kPAPiK8jd45o5mx4dCOc8adlJy/UIbRzW9FoVqh3T
0/W/2VM1Drc+zZjxDXAJxbEYpE9FH1XTS58DQ/RAS4kv4bN08cyeVIEHuMVutWheQOktzy6EqW/m
/Su+z/XTjMLftfidUUsqCaah0OSNiJwErHTN0k5L9bCyqtv+VvR7LC5S1D1FukIeBitPA54TmYX1
tUY2h1Y4cM8r4otyi2Ze2Ypn6nfLjxXpPixx4+OuE6MMH0VTXTXZxa+8tZtTFADD0oty+U3J2zKO
X70i/hy5UbYb0cnxWDLxPkwdLqWRjQXRxhAyzV80ju0AiBHU3KtFtjgzEQPt0E7yWUsKIFl4eKOq
kJfNROr5izWeCe/7ofNy2E7ebzuVaSKA6Ky95Ch7eywMXaziMbE387Idg0eaWfFg74NQ/LiT07LC
93GEvNc5tMMKCA3euFdYp9fEanGGj1kLICos8TybrjTL4ovXAxqKJJEN8WSClEFMyAwtphPLxj2a
5JD9VCY3CpxQwzTbvJO0V232KVH0xDPNMDJ/j6VdeMdIySRRD9uQNS7IxG/oiT9koD10gSiqf7MN
1FfGYDLkji2eaWg9D2iFQ4+ewA+ZaZWf3awokTTHVfvvTiQydPPdSeD34CQKByUL6xKX0auiQpUA
/nNQvzxPecKAs5oXqAJchGhjBf2LB7wlnE5RMP0xMJk+GVkh9mSs8/hdebfU9Z4dwsrbkpzc593u
wi2bx1RhTZY3n4M2wPXPk4e3wG1W2SN6XUPNddFAbttrZjre1kIy87UEUfqxygRIntXS0O30OfVc
/KAFeF9q0XzpmNc96MkANHNb2uuJy1vXKQCwF7mCDFhe00787C10FUxc9K8un4x1Omb5jpad1qMe
0BITUtrQmsDLfWwj44lWNGjF94AF8QtKnKDHuRZAjb+CFbX1HiwRYf/6p2DAUEcamEDGJQpy0COA
KgX8ZmhdhMqyWlUB0zqzcINpu4G+86waGeEPBc1K5rHtVOOhf+Ms0RmCpyNIG2Ieeqc5Iuk7HcU2
A2/zbcCBZA6SozdrmgTYdO0YREisyFHE5wJbDI2hwD50S0wtNbVi6zk2wAApBtTgoFAYslbhI+KL
2jrZQQ30C6zCQVcozS0aCnlk1H6FTnng58O4ivIm3lmagZRuEnabeZt5B7SqKOr1zto2Y9kcZZ4a
/bFBb8ChC+3Dste8N45C+Sbu9MBPChCZ6Y19Abj2dEaDV9n5uqcpouLofSCNptQ8/9nhivvUNwW+
oElESrJdlijliPywwWtuLVGO7C+hOi6fw5KXR2BU5LtkqJhvhRy5RjUk4ZBdg849V2DkACrELxHD
XeRuQOOrTxaLQyDcZ9S9e8dFVKa9tk8UKHof5flNXO6G36oki0F44ZgugFQAmzsY0z+G2ibMlayZ
ugj83W5x6IvBcv0MR95jBzhhCk/x6AO4Ydj47oh6SlqSIge2AIh2pieZpghFMrflyOPgnnq3BMhD
wU5eYp/a1olXcsr6HV31VkODJy1akedcWAAk4wvYtlZ43OBxS1q1JFu6LkavyuwwW9By8qzZgswo
xhLyI4Y9TK+pEWifBxO5015Y0Wfep4BBA+z9VRQj2yLdHZ7LQvTHWOuLvQ3Y1Ec0PxWbQbj8BXfx
yCVozPpqJ+EnpnnDtzRPS99xxQgqkcS6DurqJapie6eHEy416T6mK3EFbxfdpqkjs0V3SPXA+ZSf
Z63uFnJFEdAkjNsbVsK7YmAe1AO8dZnTaG5x8SouN4OB0/zUZcE29KS4pNP4xXHrAXzPUY8KIaRW
8Fm6My1pRrLG8R5KNMwBdC10W5T3wG6ekuGonPsyjvZaXTwvbjcmuaiGE4DzfYF7WiSKUF+mCa28
amkLfr+OR39pjf2aoCv8tUu9/JA0bbft27r/qocRiMjLdV3H3lNfR8Xr0EVn7oJAw0LX/2ucWw5S
YHq5J2U+AUJ8agF8lIwlMCCmKLqaOQLSSjl8uJO92Uqwi9VptY+QekcSHkW4dcJPLvAennFD4F6T
xPxsSD39ErWJvmu6hG1oGRuopUuLugAH0Aj01970LWVWoorjZHJkrem4DhARwIwZEXYwgeJy5pZz
6vGkvfZN3aPuKXUfQga2O5KVaEy+ot8WmUiBrD8tSTExPJ8ASv4tVxYjq6NDkyXfmCr0pGLOsIrB
qw6yBZSNGnJyjnj8N9aKKkHJKswG0LIx5MIKWQkLoChwJfXsNKEWxNvMYSjiYkAzGmoK+uddislE
3iIEzsbDSMVNzMZftxqScIxPw8cy6znQyY2ix6MJioTFyalOyrr0Z+vY+TVNkXXeNWP1xt3E3Zdg
J12nCvPdCJ1u3dXInsdqiZuc760U3aUqvfCt+MwcUb6FfQQUND35mzxYqPGbAEXFOpCwIABpJ43P
AUKrbTYBEDtXUuG6JOg6cldsNLKd9PgTMBzrk1ADaWm4k80epMEvEF47FstZqGI1KOhe5LMLT9Hs
aQt3F5loOlq5eBiWvjeN0ck2kfWU1ahvZmFd4t4M3XB99m5w6zHPyW+2cEeApmogA9ihL/b0LluC
k/pWOkdHpWZ0oijzmqsPsnwa0ZrISSibG39S05o0syMJyTugTecfoXM04axyJMKiBNlPIuHoIvC7
u5PhgOt6fJzZO0gW2MCwBZ7zaZaJCfAnMbDm10T6Qb7/5jYUwjqRBdmOjLvIwzocQGzYjAbPZc4J
HSOPi4hs1a7kDpwX7ZRW0fxMpEcfpaDpydcCCNIE48XhTk5KSlLTjBzsypZbm8fRnLJeFOS7LBff
BM2FSBSmO1kUQIy822MJn+JJdkB5M2qifj3FZw/a984tdToXt6BITi4Blh/oTmYBTO/UOfu7TxcI
B59n8aItGl6D3QA3hPOXSVCNW4FyqnOrriBkGI8X19nP9wuoFwKCjhd0axQBp5tK4swNZGNzwLf5
wetKaOnOYjEhv8pK2MoWtrWiL68I4FF+7qbjjpY00DddwM3OT70UKXn17Vdym5/6oua+7gwXxwsl
UESc/LIMLktQohFpwW6R0WxyxIiCscncLIqhz4qLLpNiM8ZpALAFLElLiqrDS57nDBPau37tQYoM
VSsopy4+3cmlZtlnWUzrJQYb8P2OhrUnS4bVI3nL+GRWQ3axwqp5AG3eOgu64JK7dnChWdC10wYX
hWw1aYPMNznTXvATy+NiV4lanpraO0fmG3hd5MiPtUAW0IlasLAHQNsH696vQe9sQNXqGcMtPU5n
O9IABMfdhyiSCHL73TgCdxUupav+fQ0s/3c/8nBl96MawCui6+i8B4uUuaki9KgBgKo693iM2wfL
6cszrZ28ZSuUL+or1PeW50XR6QzOy5rUnjDaIxi3VlUIhrQ1aqKKte1UaGTtPeQQAzHhVgfFWKdO
Ar1nT1MavNjUDonAdaAybFkAQ5ouJjRDgdmvEGaf1qBkUtFoWMytgUGTgOIZxVbWgbSz9Y07SSW+
NwBxp2KQ+2w1qs9Awklq1yly8E1DhssWDOWk3p7W808V4kijo15ul3McVJhWD3h5VYw/NDBw7x0z
442U6Jtu0AqEP0qAxykTYYS/prMu04JyG5rGP6S2+0kCwltZStfaDAX+g8wkrc+2GtSLyTx0ODK6
cTUc7+Q1arJvzGYHJRtRRuuHjtvR2835LqbjZg9dF6R7l+fWCfSBJhgAdLzbRdIzT2Ccxpt2OBxJ
QcNiR8sc9Wo1ChLhd6e2shLNTFNTr0hB8ebQd4aLM9ksywa/zxmSJkAw/O1T3UQhD9KTW46CgbXU
s7MVoti6z4bpS2wAbCAu2vEYdzG4tuo3wcrsLQG1w9nLmgx9EBAjPfVuxfFne5aAgl0JF+dluxHR
1zCtBnCmADk1AA3UCy9xJ6vkVgcwV8BbgrJaLfO8PNu8ml7ScKgfMySl/BDstl+zCbxzaQoqdR51
2pfUmMWAoYqPvR2Ma7IC8FcD+l+rWo1BX690zxbnaRo+yaBAZ02ftIBwx0ByGrKovV2STAtwIlfv
44vZv9o6Nfovmxb81GorGmgH2utPsr4Yk30nk6d/DXn3kcpR0zdIGoKB7eOzgkm3WOcZjr/ypQI0
0xGgBMmJhqYP8KzthuREMzSXm3sni7akDLpfZrQE31xbogwewjs3kv3JZbFLmCXenUcgB+3tKp43
uYu3LJMJha2sn/Zaq3nHfmi8I80mtaRZg6ciOALUep7e6cmH196tt4Y0kp/otbm+U5CxYeKkjs71
XxuSzd1y3urfzW/0fASoroY2+Q3q+wGehGvgmYBz5uIEkw3OzIDXeSfjJJpOYuCc9X9cFypSW5sA
3iH3mbwzXHg+KZ4Huujj4OwzxpHB5uho7gQgzB1hAx+6CmT40LoD3tQ+NLMhaYzSA+CCAbws8iEZ
DRopsiJId4DASPykBUZiiG9VH52XsbvTWXmo0Xp8ar3eRDOrFfwvNa+z5zYKUMeUTujNbES/jdWr
+XKmQTVBvJrAqDq/sy+KQhvCFdpstVmRtQJl2bHlBnjS1ua2DEuBpnZwMiRR+AUN3sET8l2oV8ly
fKHXTF/RkhQcRSxA0nTcrZ0yb7bDN8C3oJbNicxILsZz0NbxEy2SdLLORh1cxoahM0sWCdtllQS1
i9qFTDTNbNdG4CVz2LivSlR0T6Dks7RLABRdgHmZ9gv+E8D7Ca6+Ta0IAgBWAphe03thJbNeSPRh
XyoDW7BbeySxAbgwgbhbBfuw53HQPNKK7A0T/9nZMG9R8tGgLaa0AqIr94ZLYk8CmdYuQEdJ666t
MTVRZTVI/UQDED+NExKx4EFkubNaFDeGojGTcE2qG+nipKEv/GT2HrqX4gl0IE0FzicdTVcPbdOb
Dz3otnwr8yo0BtmAF/tQ0BK3vM45qF5oQfaLFc2CaIy2+D0BoZQZ/JANiCjp+nABTpkhVZZrSEJc
AaPssfKYtV9uIWe7xa9UEA984vvOaNGAUDPc0TkoPkIxzJj2p5vpaI71Oko95uN41p+0eMrsM3lp
lRxXSPynyLgC0xnHKQVnZ1decEICAAwfNNWjK09BtEZKK2OQL3Y0Q+8SCiw+fOFQCfyztUWab5Fh
HctdrciqU616zItGAPc/Bzw7ckroz5zazWCaoBUznHbPyu52FrdxN8vCj9md3fS776B3eKUo+u+1
1AASkZsBTuAaMo9eB5Q3bfB+WzeOShxlBYr2yD7uzRU67giNpOJIsTa4RaQVq0fcciVRvpmX3EZ2
UILCB4i9qBqJQ1R7lll3IJSSAgRDx84JW38GLVHgJuADOmYm3hYCRVoSM5w7KRxZDFo3hyPMk1KO
wCrk+NepRcIOKCr60qCrm/tRkXhg92m8VZ7V2mZSmNKaGkgx1toWfSsOEO/td9GHPxks8iUGKVqJ
k8c7rKg31v2R2mup0TUrQglcqDL/HA12syPZXW8sLUmxuJFMeU1aKHZ38pt2XLLjXHvoUWS1pyAe
rz8bjULvUY29sy1NlyhGiKNRLkYk/W8a5kCarWp7wgO1wNFw01RHa/e+W27unFt0NFOBiqIOD3NH
3WzDVX9ehlZTD9287OW/m/D5/wLpcg3NAA0iIOw0w/aMuxb8Oqv1AVWC0fMMdIR6wWkTevo/VTNa
39QEqU/rW2KCejiO7NdUG6c1oIaKA94dzOdotHLAY4MPsW2aSzhG42fZOvWWDc2urqtqtXDKzHjJ
uBB8J5px4gY0xFEGRrnfOWrueGsWuwDIrRsdT+1V73GQLLaeu61B8v1oTSUK1mnKLaAtWXr/rkHZ
BPrylA1XLedxA4jR2BpRYRD16wQ4mK8pHrNnZ7R/RGpForJ+azzAKtHCyNHOYYQ1P9ISHTTdFuV1
2abUAe1b9sAAynRRXOuKi207oXcOlQHIX4QaMCkqACsZhtXiusxtHv77f86555DWAegN8B4PSMCu
h8uVO3i1OuZlgktukOWVhnseGC5mzKGqtjm4xd6qnKEpCI08ZirAaOQagKfTSgesSNxFObDgzzNY
WQE8mBMqWZ873cGzCtzK7qm3xVOUGuHVi1B6TjOjkejIoFYq4GFeXTWQwkbdkwVcaK9HTtYPMuwz
cMWyrvyddkrxL1HHbzZQTnAfp5agbWLH2umeAhWEdwKpI2DJ+ihUH6/AC2l3vO+Z79qA4/WBv8wv
SX8gZaCu1EN1O66VNhCyUOm6n83ITQz4DwFmBKg0o1g4F85mt8XXUG52Ubd73leI3rSl93+AWnia
d48chv8MwKVrmudyz7bv/6BcpK9YCdCOl6JN+n2s3vB512AQFsgj56laLxo7Ue95aXkg5SKnpeUB
xc1f3LLAwRq8Wxjn+aKbtyh1wBskpoYCtY/Nb73I3lYf4c9RTNfL4i0ZVKg738WsmX8CtCVYB7ex
j7k0govA/edTGvff0yytv3bDkG+MBtXUtIxwkxyAFXIww+KoDQzgWMoKOJkpOmAjdgkbK1u8k9oA
2JnybjhqdQIPr/e40dd9GYXejqjaZka3NiwObHJxtFZ12IsC3JXIFBb6eZGXpoVS8dYTa5LRwBoJ
4pAOl/R6jgpwks37eCjOX+wyXOUfcomDxEJSR9pCEwfX9rTzIq/VPlUONMmFpa43QD2u9gHODfah
zzniOtyfgHY379PWL8Aarh9DHZlIha/yPTb4i+oCeXXTVBxy5Cq2mu7m30Tyg/StjQ40PZieOhu/
Vwp8JlSDaHJjZbiavSNZGhrZRVkQ0S6JamWBX9l3C6aFIA1qu/0oU+mntgv8JwLsNLu/scV0neE6
kad7CL3p0SIAUDeb2A79PGgXVzieBLlp5SFYggpWbmcMTwXk2TLjn2Ri5pEsSP4r7Cwx8fxP4vFx
CYM6wvfQC07oEnqJ83tokuPdPNEBFOnGvUR1NY3MQkkvqFvb6NzGB2Ijn0WzmljIacA5MToP9YEW
lQ1wF7wLGhvuxtl5QGdUFIMWA0fpFNeLSqRm9sfsThYgfXDyBPBPflktBiSzul57V9N6aqr2mAOq
EZBT3l7IQfvWAMIkDqbmW9X1coWLCvOa1XG+FwxUQS7a5C8haIjWaH/IvuC25VWfKjTaFkDwA2Fu
thvQCAHUBc35JEXpbNGrpG1yN+KfJmZ0W7TOBbNW2KA3atlUbVkAY1z02ZumsrQt+QYM1/aTPYxr
G2gzRhbmD2ZlZA9tYlnoQVVTEsrWclcCL49rM6rzWUbaugFxuU82nRvswDmdHjUVZok1z5TbwIHS
a+b2y6KkcK0czPcgKMUH2WCz6n5MQELdtEiOXLREBKBuLvS3UhYM17S9eaEhnYzugov02YBsOxTE
HyS3vpvC8ByfzGRmZRugxRTrG2Hb4UqURSLdkw2iew+ZiaaJNHfXZRGOx4wXxSezZ0fqhsmnEATr
Sl4CzuNTjjSKiVe6E9qXyrUnhFxPZu6dyihwrqCOxxfWMMZ/haP8oskKNQCdph3QdJdsZd/l37we
1ffKgDwlfurZk034zkIdaYza2/EL8Brd2TPC++A2NvB8UJ5kQJ5Vl3RbC6wurkCRsp8Lhoajqjp0
Ux5daTArVCFz0Bw0IhPFxkQrBxiPwHW5mNAM7yYqwag/4sGKSEJExW4CXDhAhiXomGabUvurkZlx
6BU9AomyOhtOrRM8kGj+FFli2yugh3AUZP6yC0Ke4thgNaGxd0qQIjXSYWzltK52avRMB2sF0lCg
dx/RjVUpAUlJ71TJJjWG7rCIZuv79exNUgqRFdlzp8juSCQBEL5BLQsOSBxIIaYaaqdyVxPIt1eL
DCXv4kTDn2SaghVBCc2pCXmwQ9/QVM3xyGMJKjlSqIvsv+ORdjGmfe+WaSK/pPhWOldVgqefdDId
EEWudsZJNjnmubehFcnNYdJmJck0ZUazTk/SIyC4NoE9+nG0dTNQwVZ4lzmNaRrNM5I5SkEzwwvi
0r9T/8nlTsbRUVf6le3Wq3jS9RWpKSLFklxL8NYPhG5ccrYnGjwFGw4GMF014UNIa4IJX5aLNfLr
KQpgknRNdugcM48VDtHf8Pbzw4yi4UWYAf4S0C4KCrw6/wIsc1RgWkhpeRagu7MMRWnx5Dw7KAPf
JTLNAKUdmFfLReF2Ug79j5Fddb1zfpJpi2KBG1POK2s2TbPo3tRIgQCUANI5N8zMR24gxlNdj4BR
ghIkmlXgqtywsWSrOwVwS62DU/NXsgVXTg7aBeVreG9ocQ4eZtEUD4+AN5XHEYRpNzuQ6bJD3uFW
bZHRjHbIJu91kS+fC7sYIBV6IB23s8Ly736GXEThKiiAp72tKxD5AlDqQfXbHgnciJCRJgWPRLMg
47NyES1m4MCYlWS6yMn297CkrDLAotDsQzljLy2uHyEX0eKqvOQUhMdeQwUt7hHzM7700KnPUHJT
Kp6wweIX9Lalr4LHNbragJZAcuAaXaqxHR9wR+etUF1Yn8JEFXjQ9H5NhDuNp2iASEVrN+DaxgLJ
FBoRf1EFLcw8JJspfFynSw+WnWzCtDe0T+TXoKveB/VtEh8sM/oL1S1jGq/aGNkJOs6MKEQ7hzpb
ZaiePs7nHzoKLVouYq3zXc+bbeYjlGgt7bzYpG7LdmZfub7VR2I7JpX5VgBiAIC3cf0QS8N8k0i9
4vr7LXYF/i9QtuiTlRtX4e5PTqTFFcyfnALlZKidpIVze+cOA0qzgb5Jg0Bl5dEJys1IVLQkC3TF
50gaG403icokpAD2DHccGf9DxcD7JxwctOKkO9KMBpEy/Bkua5olyrCxWmjCRO5KL+E78ptlN1My
vwuZG2N7vI87r+dxjrK4CuEaGZC5//BJKHQaucjzR4W3zlMRPDamcWWVAaoiEdimTzIwFKEFpzLz
2YRkswJAFaexHI+LaBRHloPYFvUFbbCS3OhPZWUEyNkC5Q7d4Algd8NwONUkJP2ojLIqEMGKVHpU
2GtjivpHMx92RVRGoW/oFV6yWIDWsUqu8JcCqDcLXeRGYPAY1fFXNyrRom2DiT01gQpchU5wCOIg
P0rbvh3+JBNoxUUnhv5uR8vFjRR3Mg+nH9RgIEV0pyC3uz0Wk3mP0jgHzGZb8BL+D2VftiQpzjT7
RJghENtt7mstWd213WC9AkLsIJan/52gpsjJmenvnBtMigiJrCwShCLcvTwIQ5QHE1uQkDgZ+1Oz
Cp3ikGEBIRcUMIdSd7Y5Wh3rS3LroS4+mtMkFHU7yVWUobxtm2kWahWc4AG8jdke+2TBoqG102gj
R2wKPAkKiC6UtLYbHa6WA6ccsYVNa7Z6dCSmBaa1GtRtNAHA6NipaYfhEIQgGw6khooNpJXvsW91
jzd79maVRo+CQC15rOtObctEdge9j+UZ7KTDmoFZ74twbNw70tT6AUFRPNQA6ON6+2So4HeF4t0d
IHkoJ20cZKAAgvoxSCX2U5c84Nf+JtK+uLYJqGeVVtrthdcOSFyNeAbPrV7cMuPAlGE+MkV4s7uv
ZfV1sErtYzzZPNU8VVGfHCiWDhB5riDwbT6WiVNP9qxID3/eh+PGPwh8sfvGDMfyODTPPdvQ/85i
KuyktaDBWF4cxcdKIy2+67AKvqscDVqzYLpaqbFrdXltrKwilRunCxxUsPAB5Miji/yFJfKdpth3
moEXWWOsvITxw2CjngvAIX2au0058uOJB46Gddtav/iIX9YN/uBUZXgwxp4WxRy7omjVWdJtpdsX
KKvzA3NBHorJDfvBwEbeYXKQzVd1t7UH/H4zp0Ft6OfUTfYMAK8nkjMrh1Vrs/it93J7nZXlcChB
8fGYxaAsGHQz+BFE4uBEkQEUbAKeZu6zPapci0sQONkUkfXBA+4t2XNpmym4DaTAy5hRI13I972D
90XiaZkPxOei5XF/1owIlbydfSQn2cFMB/pEiFOqs7fmvAQ7IdkpQgkPCTtnYw9adWaR2Xkr7PWC
ibKvmg3yTuDxyXLcTh3haVvlBWA2H43zbZNaXvReKWmfqVN+BtBMaTI0m5v4YoCeCc02nZLctv42
TwIl2K8687+4Rc7vpOObd054X7Sde7ZHy2wGeTGKFDNwv1zZxniK66tpEM1AB8A5+F0PJsaVGAeR
jZvxa92nck9OMmEgBFjcM3XyoHYPcZQdqUdnDEow1lB4Y/qasSBPad6ejT4TnQ1pg4+zUSg5/vqI
Yei3gFMlcYySngB7oJ+yanHqfk8alWEBDtY4L2jyx4RNHbKAjQt0Ih04uKhLh7wGqJmxATs1/zFP
BHTEfRnhJXykXnBQUR1JdWcxu7nDzoq6K0q93hu189RApIUtyEsHVubpOuYoo6c4PID/cjPdw/0u
tMLtPFdYV9ihdF25htaQe4wnOGTtiXLFAjDLEavVRGhF6EnqsxxQ8MqS4JwbqbMmkqtspL6ammSl
gy3T68iriZiuQKbBq+0cTCeguVUDCAEquCSY8Mx3WgfilQpMOOXVuu5mKUgLPrKVuF9/hpJ5XhFm
IEbOVom3MOWvcBAMC84uq/WTI0ETI/OPGgWqVoAeoXUCUgS8gkZnLby8bDaumcRAa8ABZoO1KnKQ
yPVVAaTpoB+poLPQ0/SQ2c4r9abCT9Mz3pCPwdbNCy9KwDxRQ/hFLqltjIYoC1+Y7N0zs/32i1+B
0cmqZL9Li3iX443znheokdRF8mCAFRHcMRDThVB0zDdW0rJLJVx2QW7ChNbQI1l6CBxsQQkyLKlb
jAGSszdDyehEJoOl1clIwhcnHEzonvCGL5UxNFvyAnzA1uYAOZ/E1cKtCdqfqZzSG8si59rIqdCy
1nHr1FJrd1s6SQWT8wzzOHLQYZqB6/KRRYG1S73om+ki/xuDefPitEm/YjnoAqkbjbbS6pdtEucP
XdL1l0ZB9gscJOaCnGRLCmim1yLr9mC+0sBE0IUL2UgIFoyHNmo+WlbVZRIvy3/15xjxGT0PaRgk
pqZ5btxzzDyDa7n5YeiEse4d0PS7mY8a+V6vlwH2n8NlWAAbd9WvyirZNrKtgaAe/XM/a/vykVd5
9TjPAUqE8rEyi3ijo5h5rUkwujf28BVMotgsUO4AViqevkdDcoFeaP2USFaeeDISRI12fKzfGjTu
H4PUE3elB5gN2Wsbe54S20b3YEHX7p2iQQEiUJPvPf4PKN/32rMubehfGcE3Hrbp6c9rEIaN/5u0
k4GEE8QUPBdKvabDb6nUmT2Cnm3ZXLqywn6u42iHfDx0BvchykL9BpgdVO1uEq/XDmTiwOyli9v+
NGbyTe3eisEw+zmMWlK5GDv56VQN4908/82QaTY6KY2+7ZOHxvzz7DQ7BKK/gU273mggR98Efhks
NLdhoJYEGeFHM0nz4ExWOjRepm08zp+j0sBWIged1JGBci44U7O2M4wME+Fth0Tc0RCZN0H5OI3O
kQ/pbbWZKgFUsXcTszvWSYK06l89KhzAm/y71UTJvXIStgaKNtuZQdm/dk15yMtMfwK/S3avQvwI
yE5h5WdYr1UHA4XVT1gOXYeZRryENBH2KOguGnMUTntFfuLjzVaMVWHheNBaMCePdq1g1c5AaSYQ
1rjyszhMDibUWBc15XapD7LbYDH9UOY+hdMvg0FRbBpDXXKQDbn/YEG/pXlumou65CgSyJD37S/D
6BUUQ2X4FJVN9gh1soUybYDlw7bWVxaoszakzxyPXpa0qA2K4BWjl8YGDrZ94wICgkYRPJlmHO36
rm6hl4CubxgB0mTVMattPNRHU9eHzc5pjXxJTrI5KrpLLFM7kwnF2NYOTy/Q6dOULV92KJZmCUuX
uZN2L6gJMNZBA0RXkLPuxZEKe2hSNHfcrsoLLp51NgR7EwnwVyBx5MYQXXrwyqh8BOfRgP8qLon/
twgZ2OGurzT9lCL7F0Oe81WANGxt5Aq1+MKtTqjwL9fAxamXKNMf+cj66cpsCo1YFa7TTl6H4p49
heYj6+cY2oDtsjebFxTisY1tl224jNKeQ/fp7/2wy4BZC/ODhsXZEvS6xqPRB/Y2MJwBiGo3Bn4y
SVbgdI7fsEN2zm2H/1LguCyMpng3es6XuZVFD0IzvV1TWc2ORSPBTOCqZQV06jfpupuyrJOdjaLp
VVCiGDk0rBAyCinL97ZMdmSzxqJ/aplji7o6QQTISAdbBd9NcFpvKIRMEJEErYwFikhoOwMRAKKo
PQmsEZFC5+t/2ejyn/vkpkCygUgu3teB654jp8Fb71pZOliaWn+8BGp578aF+QR+5b0x/qYD4RS7
TMsH5My87hXZLZSjt9FVGB/DfOhVXYWBch11Mn20DvDg3PU6WBAi03G+OjyzdraBd/NBz9yvUauP
X0nXrQAxd7/WmmRbrA39VdEz96teQ36hybNqTWP1ONY3VqXsNY1NgxL1wFDA2JA3ybAMqYoECtzj
WMvG0tZDxdiWvICS2Ku+BW0ndUuIxq1sHYUR0lP52syh3FiLGvv/PBqzaWMqwGD6X80c8k1Am40Z
gUxjq0r62o7CKXAaczuc+mKEeAiUd2MPHvTBpJQrSdd2PESmmW6w8RdOArfkMCtUt1/1yYgC8WpB
aizEyWGm7UYZFrunHuTFm20BLvVl3HXgQxu99ae3G70Muu9XGi5ZpDZFB7GRebw5RmBDBPelz9ml
6QZPVdxej//7+UkRJuKRtckBYnEzfYsCmuYlVCmyyQC+YxN9qF8KeQZTSfWcFEN/n3TaN7LWHJwT
hrD5irqAkQkwCgl7P42JhkunGv9hSCv7Cwc9Ks0ce84yrIMqi/cJZI6KUWIizcuPQ1YJbAc7EBGZ
HXgPhCAF9TVVg4WGwjsj+4hMnDA+zeHUpZDZFhQWNHoklkR9yd8IqpAYINEWiZ9uqeu6zSVrRnYu
q7UexiiCPXggx7yKCu1qiupD13qAfsM0F0W5AhsDkef1r59Rn3N1I4SCzkhR1P1nFA1O3fC+69ut
PdaVzhca6Sn/m00lKAszyxgSI59XJV2k0/VKxoou3dnvek6z8hs8W2jaKTKSpkTxbWwvWlTKPqGU
8YICS/OchfrwBBgrXv/CxF6Rsx4c60GlwypsAMoCgKnRQWKI5zB52xAlJ3jdCpZtOGYlzbhAcYOE
+vw4lQXu49WAotYtBRexZZ0Su32bphpPW+UxP1t2+t+nnZxjRIPdxKtTO6kL0ahe06Y/gs4wnl5l
4Dq28rg50NB/+wwqH94o3hnn/fzz3TaP7rLA2DdjoXBXOc2RWtXY/bOtDYG0xwITOLtx2P/X2H87
R17hd5DHSbq+OblN9cw0pHA7VABpNYBSjsCyyamjB+yThRdsAjwl3LVfBz3VsV885Nsuc8EbUaQx
Xm09E5rZuIXqeDm90AGFcfHS4JHY1ZFAlrIqwoMJBupzzofwUoZQyeJatCnHHpmwC4R3wtjnIMLF
JDJSGnAnebTygl0qbNDIWarYQtvR+ZGr+lcW2vVrn1QZ9m3d/knz8DlSmRb3Zm1BAxjV38eWAW/U
DSh1rpHAvXNtPDgaWSeXysI7c5OUzrPodNDGs0B8HzrvVILsPVj8r/NlfjY8RUkUr+uogJqv1YAi
dMyH+dWA2x41Qen+A0RxcuPZTn6kA9mpZabhX3Gzm1rOZ/Q0V2VG3ToHON6AZOeSZaF8sI3Q2kFa
m+1QdJI/NKlpLJsiq94hQbbH0877lRXDqSh59wYtPW0ZQsL7Hn9hvNeHFuK+ehhsyzbdIKPk3dOB
jVXNytKMNSQSHayb/uYY4ugdDFUONOD/spet75/+Poc/bkKGXp2v2jTszhJQ1nM/tlwJVaO84T+R
wuHtimwUEnps2OrS+SlbX0AD6HNYBXnwg1WNFcEYOkaQr1EFwubZPRT70MR0rtkedT0QX/Ps4yeh
kNRhqIP//Dw0IqVzzzN8Dov9EsQueO3tUWSHE40fw+vb3Dp8TjDNF+tuuiyxpFgGLqRkdJu/5DUY
7nRh+Q+OavP7AIW71CM7rlr/wbDajcegTgFCIkdb4I0lQrGJYewpjg427mtLUwdXf12liIG0Z7HB
C4OznGOith/23aAJELvgbOQwOuA6PN/bTD2a33DSBRNdfU8np49RyPDFEkNwnMLcqt9xHUoGcQvd
q4VyfHmX8gsDNgfXSHB90Lp037gQpbyxuzEwEbkwsb4aB6RWowPC60DWMlMeAOufs9CkKDewN2UQ
2YvZASapdlsnPj8PDOV7Q8rFndR5ew6zWFuKOja/6/ynx0v/vbRZtnZKPzkC0W48uLEwFn3LjO+o
JTuJSlnPsjOTrQ/ynl2TpdkX3VRv4ThDppWgFu0kXqs60e4B/gSDc63kKyict3lf/MZLycUEhcdD
VAAnIBTE5ofKGDbB2CVb17F+KwdshKjO4g8UrLFCnQsRb6lnWqgoY60JXkSp/ANq8z8OvWda6Vjh
7x/Iwz/d1DXKPthGPX+4GYZKtP+YZYgA/QRkBme5ak6TpToHE+rfh5Kno0HUTLrgUaC+a0Nxupn9
cgfZrQO/VwfUz6uDMx7AqYFXA2qC5x1N8gtqUhT1yU+tefgUM7vn6CvPNOfVmeYz08jbE83TUcs2
h18QaLR9kENG3F7P6LQJ0NbWki+szOgnTzpC3a5QbTH3gvMcM0HdyBiyHKi3//bPJ6IWzWF+nmf2
sgF0ghxM38uiRjVw3uPqM3gZ7mXGxNYUevIMAU4wGYnkxx8jem2QU0Sfl185HkG7IvaAau0r9c4c
72K4Sj2JoPaPHohaV8hZqndzqJ4rrruXoMCrtmOV1pLseSzf+0oUF8iZuafK1rolzTPY1c/McszH
2AcncwpVysnOMguUrkkqH3s2vKH2PlmAaq480MH5bP2bzUl5g+tnjInj/Mf/2Alk9j82ArntGhzY
MdCU4pPdyIkKlMV7ft94j1gN1Cdoq4szxDDEmVpgWPloJShekpBO3JH9P8OM7IfsS/AtjVNI3ayg
NZ4YAsSlmCiTZXWoC+Qbxt5sv5mNAQW4zSr2ewqDaly7oJB5GLOFvkpTEMPdOOYutdh49SbhoK+v
PgvUV9IlqjXyldsZ+dYE9nM1cWFngbUW3fhAN+ruIiEwVzDrSAcWaO0+0fI1gwzBZJJWmQLuPIbE
iZUAKf/pyqKgPkZsZUJqHju7edAfZZ22uFLGJh3CrAm3KdO+DCr/MJG98Pk2tFh0KLEuAUOFaRXn
WoOeOEc1HPXo0GmAC6xyrOoAVit/4SnfbCUEoc7krRodjGnUN6GEAbVPKN1ME3ZZXG6FAELc7/Mf
fZ3k90om2cvOdIL8Jcbj7l74xo+2HbIXXqfBHtrgPVRZ4CxMA2gmBRF56pbm/wAXcecf16KjYzPa
5pZjAxGh34CLssIegh7ls4+ucOTwrGpXO9gGgDikAllqWFbgNSzbzrYg8QDlgXjkh2eSixwgRhk3
rnGuMoNhYx280djsbBcW94f7Tk/k/b85IEhf7kRZ5nhpws5v4GG3mA7UbWn31xo9N24jwBs8mPNe
Zzu03wJg4vJw3yKLc9eMhxypFEAIOn1LXfAxl5s//5itW3CWoTumZTAgVh2PW7p381u28taOWj7w
RzvwHmNcE+cSZJtHu2yQ5BqRynK8XdOhYfjewEAil2VsRmuIrbLn1mkg9hBov3ysRlwWcKhGg5cq
5Hn4pFW+uzGUbgPuH3VnJwHzlsuB+7yqY5vqz6gUjZsg6VtQfdpcrkbFbI4T1rsoNXe3cQM3AtRX
m9YyNLMO5WuoAfADkR7dMMe9I9egBWxI8Zw20a+o5v4vLf8aCl79rEHaDlK9uIdcSj5sXIGXiz9/
sXghuL0ymekwb7w0PQhhuvYNeEqGUdqVKIJ5tItnJUR8h+VBcYhCsPVHObZ847L3F06Zu9+BsAcR
Nr5EGfjPVZE3L26HPT9Hj1GxjKqDRdz57olHOva5/RR087El38lGh6uYqVnob401PPkAXiC/Bm1w
YIzxOqGxZ8A0wl1m29UWiST3pVEJSsNHeXAgqpdYlvinFGTN9y7kSxZpYv6GUFC2jeM+M5bCcvqD
Gwz9wcyKHquf3FA7e+yTkQ54cXWhoFsjS2GmH0NAEVckqOZDYJP4Je6W40ROBSz80msDucblZy7c
pqmOaVnfFaat3TPgEFH+XZsR3h9StUaFrZ+sy4QhRebbZwf7sGDakqhS8tpsh6LIajGFtH0BscQA
QBKah2JY4e/SWhtw+toENwXwq2fdV2qdiz5aMtdkZzqQY4rJQJe34IVfbWb3HEOtsgjwyd3seGOn
rtfVyaFs7T3NSSY6yDJEZaNuB/o6LzoNoDmc/CaGbFjUDAtAb0BBPYaUqmX7uo1/uo7OoXxTWwBL
lMHRHCDbjiR+9iUM/GwhOtH8AimMEyXNT5DFmgtLC8tjBoZ+TS4HHeWLSCfq3QL0kMBsZ60L5Xff
VNAmQu2KX+T1eSRfXAP7my29fKjPQWzqydbDN7EDO+dXv61r46D1yjyF7DD1hjj7GUXhW+FFMZA8
Rou0p+jvqxzUpr7qosdIhxqYZ2o6oJxVjH0sK/8CnUW1lFCWeeZ2A8Gw0hvOmqXsTa/59bZJDfNU
mqzfdUjrHiECbO+503n7XGbJUdhifMmQvwJDNQsIvGSH+YD8Ptilw6TTUbvxlweXv8h2c59aALAg
AU9NGnTjnm0cFOFYTI2zpdwXcjG7bie6Cr1qXo2amrfD5gmvPvnUnF1Xn3f+qFdnuWoK+ntp6NUJ
rwKumjTXfJa4HKKPr2o2Xp36auTVn/WvH2ieGWS37v7Pt1c8m25vr6aLRLelmx6gpRD4vnlweSBa
RGJGqMcwCgr8GAsbqFyohH4HQHRVjKTbnZl+qRPHexmKuF+JwdIgKmNsoVUeAOaEA3eL9wz48L0j
jQ8T2a0KVaiV0aarG4ds8uCA95nLjd0FYfk9KOlXnQd6YZqjjvS1GRo75GZ15LhQW+kDCPsK7cRm
0yI9v6Vu7HQvHqs8iMSI5pI6+l3olcWrCpHQGmQyrKlbhCUEWvGPuTOaQH3NlA/1TIRVYGU/9E0M
ZpneKl6LDhimOM/tI3ktscxNz3mpm7ABBVe4VSIahnQVud2jiITYdkYPYmvAv/SjSNQdaAHzhwTi
jdOhgRjEwmZNuyvsTHqLhLXeHtRj3ylksoUOf3fLPALYdgyJIe+zQ/FnvZDjXPOE0oLwQJHFO+bq
XyJlo4Ig1C6RzctzHecSiVnpvGkRNhVyB3hAbMP0j7GwvplG6L4FKHRdOaiuPbRDUT27QIEWw+C8
gXDAgop6vUFmtF3O67tZAzyQePLYbFBbWuPNDgomr8Im5ZYcNxPg6Z0sEhFhhwTrnH1kDHf1WLmO
75idIGzPTtSdWiq3UTipZ+vZRo5qjKMWHTrZdTsDbNfVOgYx26UVQ3HRWi/b++OS1G16EDN1TauW
pZ4Y26lvJWrpplAQoWjUY6ldljyAPQV6ECgZA22ZYyLdWYfpkQWltZu6qubZqXShcr+gIOpTy/Ml
nrluAQUDpxgp0sY5psiQNcOuyMNh4ZlMW/uhbF87y9lS7jkemLEoQhU+FoVQh0HoJSjuASgFmgn/
QaE5d6ALZXiZiA0IPMbRd7eT21CiShNb8uW2Qp5353WpfM7K4UQBgwoSAHWgrTWPjPRAPKEeWCyy
ACyUygx/s6p6TZX0X32pSvDSWOaldEDdgnyaOpu1W+51N5B7vPLyM08Gc10Dv/ikHLC+WG1RvEVd
9VyoSP2GHHs7GP02C4W7R/3MymqG9LUMkIsd8rLfotK8eo2xq265evNN4TG70jOWHPWwZMjQYyug
TJpvXTaYCx21TMtED9Sy8JMI+GEUFNQiD42Vyztx55WgKkOp3yFS0kuPWPLVZYvN2dEXVUVgrGre
PTguquysEDA9yD1oHjbYIBKeN9r9AFG6bwriLcvWNJq7ygBBZZWgEAyLM+ObA3Hg1De0LxLF9Xs1
QNDe0jz93REnzaqMb8JFdtKvlykqWIDgxu9qojx1lAjWpSGrRQgYZfNAHqkg0PZu+6U4xmGFeJWm
9s4cGJZHYGVbtrV/aCGWsGUdUHjYU3CqQw9lx+qnHoJ1SAOT17JhcQ3kYiPtJ/LbLja1Fo2dPFRD
EiwSbNrbXYSchrCsL3o6/MylK6G+IO0vqEnplnkAzffJiSTEGglQbw1CbvsLM91kn1Zlu/TGYCvS
svPQsR801OFlfLEBxaKRZELq8s9ncj3c7Wku/b/ORLNFYIX6rzNNARLZ7M+/CaT4Py2UTEvT1jeQ
Wq+OfDxoqKKZWj6oi0AzNfbpMPXnoAFl5FfhWb9s+iq6stCoqygQLC0ntgVRWl9slPuss1EKTUU5
CmDj4BkSrMHh73YZmdrXrqjCf7NX4G06mHmYrlkZ/MAlqi1CuwBrr+tjVl97zWqnu3hV1J3EaAer
Tv/uV9EbcOz9v9nDXnWXCsUIU3wj4keG/XxUfughD5YJ0P+LSEftUwPBLgCjjUBuGIfG9tRnbdOc
mjbFw42aAbFE150E7iDLN2Qz01h+uOVgYxKrjMDmF12PmxwUTofS9Mt1ASJ4IHDAO022KYZopKcz
JkP4DWqH8Xb6LBRZWgUo3BgKmbdp5V+mLDaeTBW0aQ8l5bzJRgc5Zsjn7pVNRtug1ap9AuJq8OS8
V5kooRfhVa8uqOQHyxhQsV3wO9z5sgXZeZ2Ya9coxC7Ry/rVKx3wzKOutK4r9YAk0Tds5tSvmYGU
oM+4v6FBhRpeZdfb0A8z8gvr7fu8qSKUptbpJhNyONIBOsj9rsVPgnphgSxD3CQoLOwgXIeKtxwG
sgIVjr7bmh8DyZgWHrD6SotX0yAyumYFTlCaD0/xfGvhXQ3U+qkr39nA8nurahnebMErD1iVGayh
zJYtpZ4mENuBez6AZsxb1n2Vg4q84sE6yBRbiTpXgJ9VVrBu8Q69zMCltfLHLfMYBUbbwk1PLlKo
fO1BH+tggrWar8kNnAQq77Vbq5J58IUCaIDbORpKcoZ67deetdWdSj3qDv8NJtXuXcqgXOq9Vp8J
n9ekZbZqkbRd2aFb3ved815YjfaM4pLo4FagG6ZuDeTSGpkwlOlCZOa5MQG58jMOFNQYbA3yXnlp
8tgPkfcV8mHWGEQTpoH1Tj2a0NJTe0ldA6mnaULqajmIL6Drt6BJyTROmqGY+xHS297XlN/Rmf/+
KVsPqzaa9OZTUhfSTeLqU+omapxRkTNNyPGSXuTBy98/ZRQO/jKOEgWGeekfRVr/aGM5bAB+9Y8l
lqxHslPrf9i64nboPB73XHCMW5a21rysB94ORZcNK1CE03SoGe8DfpRFh72nT68m21EwJRHaaslT
lb+1js33ReU7qyIuC6iE5b+RqcXTOOr7B5FjkwiEaG95I6HtC6VniMCiu8Ot8WOo8gVA+eNQvA78
thrZPQC63+5Bk5Xv8AWww3wYUA53yAtl2Wsy4icJblFqhrWelSCT/yueMWSv/bp7MXUVmQCXQcVd
A+cI1LmQBE0XGdOAjh5pseMKP4MT7v7gsQTVZLAJJCqli95Lt13qlPcAu6Q7ECXhmgghsrZAAqm6
z4uk2LUSeMBwhD11g4Qn66x6h0LO+MNIoylaAE+Bm7FYTIE0Rdc6A2BXIQSnWtkf89h4lGlevLRN
iwItbJhGNrPXQudyD37sK7sYUAiAzKLc26N9qFB8Bv36dznaKb6xo+KALK27IKamGqV7kaGZe+Jy
msmbetzukCAaIZifIcTlZMYgBTVljZUDaGdDsGSuQPrHtih2tFeuYO4Ka6H6oQ7N+gEIneo8Uor4
XgQxT3K4NUhqsb+k76RZgU4lYrJcORUEgKIuP9VJluAJNTZVXgPLa4v1ZON9CneBr3V1FRn6/Qnb
J8OO3Nlgo3B2HHwbrVzZLLmdpasgxe7ogvxXTRpEw1mGDbne+M612kIpRN8v+dA3O+oOTp9jB8TS
F9RNM9t6Ctx327Hqy008VtPWk66cj3hsk0RL1KEWVbQdIHW5l14/3Acx18DmFt5npjfck4kOLkf9
l4vS5MVso5DBgAx2BAKDFTnmYbg7QgBcC7zNbEvGSbuUfW2UKw7zTHWX6fcGIH9QNwzu5onKyHZP
Ua7Ws4lagWNKqBSaP+epyQ7J7HgzsLJeUneIUIQCMQTcjvvO6qdZyEMnNNWYVat5syMbzUWfMO+j
vQOCqdM8vasn2l2It6/Pr4UipQ1gd8T7q2+KptbAR77FftUAECPgRHoZeAeRSOTNUfv6zR7YXrUR
BG+Atl82VTD8jHItWpgadmmZA3k3B7nph9BFrWxbaSAGUbw9VUZdbEIjRu2b2xbQcIXeqd6Yl6Lq
22ABdByK0yPgZG3s9IrcfgV4psdGHrMelciMjd06UCnLFZj1u7zeasiYPnRlHK1SvGqxnHfbRIH/
mxutYAtqVl2yhQZ5dryyxWNMDwI/PU/5kcLKESVP9qaGaroOLlu8VQ5LzwVbm2HV/SLJK+2NSevd
72r2YxDVIXP6IVhgI2KhY70Dwbvgd43tRuB9VXjwwaH4w1fpu4cXt/caTCQo0AyNuxKwGH3Enzka
FOyzKmoWNaHHyBiPqDWd6XdaPBQHBwVOd9Z4aDLd+h+QTIfdbj9xgCA4Z/gZGYap34IhbCsMBu7E
9aNbaF+JlJJIJ6uRhJJaMgoEKNp6a01eQjrPcf9mm8d6PC6PfoLKyuwnaUN2bumfP3tq7Glx8pNE
Jsk39hIouELDqMZpc9CYGigIWfWuMjflSGHqpXpzQgHFj4EISAGT2mUNM+85SH6XNUv0tQ0dBPcU
9IWzrsYPf5WJnHOQkzFigQ5SvVxbC99uQN2sxVAedqzHgWc/wRLLHiFUFS+w2slPPfZY1tAGDb8q
A4+fusIjNnxvYk3/lSdNvhAF0L46L6NNJQz/GCSJu/zzZqF9S5hmcAeU+xBEspjlMdu9SRICOhsJ
rVL5YwWEi4dVXKrrT5Vi79BzTn4IV38bmpZ9sfB3bNtUiR1LwvbLnwLw7iDuet0sTikU4JfIVDT4
YeLBSsJp9Lg0eY2K99itN7OtwAb+Pi+ah8RG4WaaZMAlRsL8moI4b5GAcA3YD8OYurMXlAf2Atvh
43Zc/aBpp45r4hJFuri4ruHvk9DKgbBClxw+H+wVFMvN9WzT2uy7WRfFkUx+XQLIHS+dMEQ62kst
69h2kQ3yE7R8fYCx+ezP7rKqL2EaotgVvNbHP/+PuPmPfJmFRJltgx2QOx70B2/+SWHNhWBDoR5i
Hbu0xggtzhukYPysACFQo8cuEgPRLqxNdayLBqIas9uXQ2gu6qhiJ2xdrKCFBHbGKm9XndDVU9ja
8tKzN+xZqafGTxXQMgz5zTJWO+oy1llHo/IAgB+9Nghrn8CFBm6s0DvTqDjL3Y2o9OcoU2JBpixN
kothvVKHztNXkOidZw3xaF1JBqBsKHGhZHVd1IsKL1YnJErLE7XE6PGS+CKs2N9Sb4qjIdSnOKfN
37NQlbjLav0ml2CPybFz82aYHEl6Wb2wMG8OVaL3q7p32Vug9T8sVspHswiL+37A5gRvG/YmutZc
lqAnPgI6Jr/GZrqjeWhaHSWDW199ddJD+3+UXceW5DiS/Jc9L9+jJnjYC0Or1KKyL3ylmlqAEuDX
r8GZncyKqemeueDBHQ4wsiqCJODmZmamTdt0AmGsTO3yrGnVDjK/w6EFJYNxIR81JTZ4eBKo2jQV
PM+jEZpcVpbWBmp2mfk9tLzUsnVaevvJg+aYzAX0lnBWKKuuD3C8pt1pTe+cqgj/izTAim/RBLSl
mbTx1iod6+DbqfX4m4mtYTknR3Y4/a+t8Q9//I769cDhU3JDUEqumGORX/L3owf83wKvpAGQq4E6
Kcev9Wrg10Vo0PX78HqRxnKyU8WyPyxs1ASqKl77CYBavEzjQEu9HCv/oPyj8rNf/Es8UsGf4s3R
1l/rydL2mpdrm1ypVv9mfbewY3zsYlzP8qmRXe5wT4CKc4y74pZqf2cNVTUS26M8UF1v1g1gI+st
HKVHZztm9WsrYrkVuWUeyriOH4rIaoNEOMX3jwjfA7KcIkIc5DyUBhh0KQJUF2ecKv7NGpWVriOR
n1NoRh/oFgl4JUS11IajEOULAIXeYTS0Id4oM1dhguQmP0I++eim+jFt1qFk2IlvQrxHgfLZcSB2
Pgu9QLWsXqfAQW4iEoLJNV7ccvuBioBJ94Xk6UMVFquwvBPOBcwQEQqyU18iu9zJG1n5nfbISzfa
oyzLx+5qqrUj+7WxmXdBYrrdLX7IpSM4NSOUS6L06ejyHCxM7TGmikFiCSPISKhKDV1iJCMn2dRj
1WWUg3uBDkFoGdkNacqneNcD2YIf2WvPbLI1OalBmh0jIIN3hia7iVIQNZA/VJQNNCG3hv3QJ1B+
VxvzZU9uSMtpgjgG7U8w92mrXjhagfr80dv8/R5e1uCWagbU28VGrkDBsunXk6W7q3RIuAO2Jthc
G6A2ZYZaAPQbePXAWot6tUEEE9PYxswq6ESQTUODlM2FergX9ifmi1VCozQA4sj3UTIBWX5o3BDo
jwzEdYn64aumtAZVdBCO+gqQ1XBNTsutkpuh9tGkwYjXRNz/nTxIUrx6rZDLBhUSTs+IzN2Y7BKF
MlW3I1NvuTiZ+MkGMQjQH0LrEoZ514DPAvV+S4PDeb4uQydbRdrHcJd3qAnkSh2FIsmeexOUwAI8
U560IWp2PrhujtI0RqPCGbsH/vHIOuuyM/G+kTQg+1ZdHOZV64ob08qEUCFQz8t4U1nmmQMWF9Th
oG8+jQN38Nf8Kk8evFiW+0/DNPGTjSxkMIJI8pQ7BKxWl0AVoDl/GLoihEj6Y+TbyLp+LD1/ygGs
cTtvdN+uZpBZ0x+ChGa0McsmWskWtOGW5ZoBWD6NW2osvQ8vaWOD9r02Zxf5M8+MDrzAXmcZgGyb
qZi0qs1UobKJ6ZPtAnkMp1f6AC7JAcgCtTIAzfwfOHm9f4GhuQzquJCJNF3X1o1rSKTI3cxs67q/
Q80twPXQl7q1nKrdjw4bsZF0oQtQTv46s9v0pfCtBE/LUv8ZQU0HOMs/5dC/YqsRfTGNKF+PPe6A
kRVnqzxDasiWXX5JFRGWsMDi2fovumDdTS88/CiV2xntFChmWW3JpEnJz3fCrvbAlda89PipS3Lv
rlG69B8WjcUDyAXVWMUgYI2XKoAQkam4pQb6Hm94LRgOiVW5x7ArxAnHzaACRfUocjY9CHpdkP1k
Rpf+qKqfgOPW3wxh+6ByruVNMvkSwHVLbnov1F7xfT4PPkt/aFHzPdY196m35JN041LcA1c+HhxD
gmsrYf0qZIUBuOGkn/3S189XJihipv3fv4Ca15sE2/UY9gbMcj2T2SZx8Hz/+gA8fPt//2P8b2gI
fMXxXvEkUH8FzkrjHI8jCIWtUWx7f0JNgkj4m95Zm6jUjWe3l/kZ0grjShsQ5rmaF+R5CpEHX0cx
J6Y79XTwRGHyb3rU4F1WAKrvCWs92IP5XNhnEL61b8A4HJFGqZ99kYzHvHQhBDEZ7B++n4Z5vV/F
DghINDD3o4Df8C39ikEIYohuVIV99OTVzcaCuHbPrAS10WX3GOnWHoek3msPDoWj2dsJCgSF9xqB
AW7dgWP6SKMJSw5JI/mjaIFJ1lGTQ1HN1E17GYJw46kHCcdda00FhKvLfq0nevzN8qYAKu32m1dF
fAs0b3sQEQBLWsJfKKDScURiQe7kDmS5xbrLQSxbiwwbmKJ6sJhbPrR5HO29Sq9Wiw8HC+nK1Qdo
XKoQGpBDuvJtI78z87jZxV5rQAsJ+Cew1n6ngCovJYpdKyPwQd999hlPzC0AD2ILysQ4wA1p7AKw
HLyCk68IkbNw30CYs8FrL1JgOrhuPRMqCE4j2YurozpX+cvBnjbM7/qDKJz8yGOBajlxzNQPU05V
iq8DDlPI9Iym3Pqyhm65YrnjUQsuIBcl5lDFcF8AL3LwgH6VAMCdTPyxoci+AbMZ1ZvYsuMgVCRd
iRt+H/2sxDasvUsM0K84IIcI6jrTn9pJY+uhks1tA3D+Tos9/9hPyXSKcEyw84qkuDMy7RSZ0EmK
Gp6eR7nudWc49247QnsbPcCc33vkQ4ENjs5tE0yaftGhMAzko3//o4Ps49U5ig3iL2YpPLmOG6dH
459+da3IO1lVRfwEmEdxKnPHvEBMb1+TrgWZMgW1TxxCxiIsU+tStN2+EEV7nwHUdxtF1SqKkuGu
KpjYVJU93EUZ/s+oR75Po60LZZpmYKvOLPzHvOo2tsIogz1XnifIuAamMluUj+/apEm3NNq3sl5x
DwxCNCr1/lQUdvEAxDkABNJ2dmFhHNvENG4a240f82zM9nXVDyvX6uPHuCnl2eXsW8jLIB/04jns
G/c+N6IzEijaS6ZD6TGDSmpAZu60/c4ERcqGzAbpIqDzkulAZpyMP3mp2aDhxFS1Ioiw2XGGPo8Q
nhb30BkNu0MVKuqeut/QE6EQbrZizsROLn3DxnY1umXxPMrEu+0a9ytFuaLF7lpNcowumCC60h1a
b7SzC8Arj6UNcrAoBGMbVIP4EfsoaHwYZvXFwM/fkg3ICXQTICecZkJHwKu/VBNAWXo4tludDUC6
O9ibnICodk7GkOCAoZ2qGjXo4NELDb+I18t4VRrfzbROg8bwh+bURc4O8gSollD/637iNfdexr4a
hQea+A9XKJyvqM/A6zWREZSaOZs0icI+XFLYQKniTCVDyRwDmV09yEMN8SLgbHEFCp6iEpVoUkmi
qgtWtu1se/ANQPGlAokyG374msMD2WbRsw60E7Qa8ubSR3F/RAZN7EBbXd43oVIFthP2lvX5DStq
409UDwGAFZffsyKEcHmhheBaxjGajX0OsEUiP5W4TW8nACceHI8DHoPv79ecO4cstb3X2C2P+F+2
L3GXO5e+9tBTptBLL8A+2t+Qz41ajq3WaOCFmW3cyTK+uCLlOBdPLUV+Nz6IP+sQuXRQqzs/QCCz
mqzR/dpwxwTdgi1urbhIjvhwUGNEjv2JYss45QH3TFBljHZz1lVTN6zvgkHrcZyBm1GT6umOrDlk
AqphLKNM3IcMalRg3zK3orD6Nf1S6PdhdsVKbzi7Qykmv+/o+wYi+el9q4YKsU045cNl2atplt9s
UYszrmjXxuVNOjrWpgeq4DXm4BJXX0Y7Q2LQ9LUKXMy1OGhtzdYmvq7ljkW82c7XcZxEP0BVG7T6
EWoOOzAsrSOeTw8Fcnu2xp/oSZ3bbzUrFgNF9fyJXpwQRiPQA2vPblGoH0zie3/42gOID0BT2cbg
ABcT/9O2scGeUEnre+WLU/T9V6cxQdqUpflbHr705nmRhXZD1NSLogm3BkfM2KfTS2Uk/bpyDPN2
nCSOJ6F5fIRWVXJBLoBtkiHsHvuqDQOIHCRfWxyNq29XPeTZfa2OF+O8APPQX5bUs2NV+DqIyic8
HdSppQnCmQ0Lo3idKNNSW/JlYGJ5vMbzBBnDQe3Yl2gKpCk5al2SlIvNiCzgEWov4NlTvYgPzXpS
lGR0DFEoHrKFVGw+lej1k5tB7Ir8LDfLFf5AO9BG3NKHfowOY+Tpb3/6bJzehD4mB5MX40aLa+Mt
y/n9ZFXJY8sS/QKyN1SSq+C8gYq3IytxwcFY/ogbA6RGEA+dPbFheZ0FXhY567xHCiQ243o1TahD
asWL5pTuj7gFl7rBo+hxjDJzNwyyOrjYa5WV3p201M7BUh55lygFwo165BuVL1E+6pEvYdCx0aLq
/j+I/fs1tZF/viKtp6XaS1HEYl0rcjs3keNtAt2m2VLUdXbMzX1WQjaKfNSAaSNeG6qCfPHh3PjO
UupqYxVPa6NMarDXIfsibPEUYpu47ywt2puZNT0Vnf/WjpDj+ceAHIBVlGcGbmmmP3Bie4g5clKg
MwHGyPCys4myzIse8XIt07T7qkGNbtCK9IfXIJc54S3rvqxG1KSP7bQTRZU8+QUq4lortm+7UHcC
o+kcbDyQrUyKsnou48jC7dLOoNENU4eo6BpinMMOyYr6ucjDFDfvPNrSqF24086BWNGaRt0Q/PUD
DnFXZYKi7apwQ2RT8Sis8U6N35yQSMiL6hsYK4MhLNwfkG0DaUmYuY8VsLo7AcqsA8X6GZhNPWB1
r2LrUriPXMUOKtb3ufcPpTzu9R4Ux+eWA7EPx2DM9R39quCk74xE9+PefJyfbchm72ooCm11p4+f
OOAGARhzs58y/c7TsfkOAmT8g5d2dS+yUOwBFhn3Ohf8PuVduvJ6r/vOmj/mKarOnjmZ9ugUHWp6
hNMeLTw6bmxo9a6Trkn/YEO7p1hNlrcSP9pvIoFqAGtY82gIw9mjGmefGQbIpMHqp4MC8ivoz58G
wyifwjr2Dz62iRvym5AWy43y69jLGE/Ccjj0vncGwWJ8GkNhb8BqlN5pdvPeQ9bK3oyRltyVmW1v
pOpF4VtlWoBjdGa6IcIQfHf7oEG5DVKHjv1kFi0kRSCBmow4XaWwKdb7f3i99X/dUzqGb3s2SOB1
bC0taJ5fv92aSCODTLsSd4YVH5Cyd48oq3OP1DM+eouvw0cA8VC5/13sErbM/698AFcjbQCq3WiA
3uUsL0YqYmSTCFif5k+y7MLtlZ8iyDdPI3uWEKPuMk7LzLJiarEh00OQ0UJfjEJy0jSb9cb66Jvj
p10HgrtSj9YlkuPH+tcmwxvDcWwZQDRqoGsnB3umjxgaQTGmexDd8+K+mkUD5KMeUM1QFFvsfztv
CWGoFpylNukgNWNZu0nByrWaRTdd7gSxh9K5sin+gXbPNKlOTHGZQv/nx//9j4N9EcQJXc/C2YRp
uPp1HZktJpNVduPdlYaF41yxLgen+JGWYYR3+oiD8C939hBfy/YidKoH0wVOG5VcuEfh5lbw4oec
BvCc2RcCiEZdil1D0+t3BcZukjCOgSMAchRVfAAZ5en7QK6Bs5sGYoinAh8UjndIFUwtErZFph9A
c9GCgaNodaRbKu/OEZN3Z7cl28cNyrEWH2867ZLIaQP0e68FFAfxl61t5taFLGo8KBoEpuQGyg1C
747m56jZ3kxxz9YUYqlLWL3mzZcgH8UN3nAfKf7HKTe2mWawxyiKtTu/iQGRFtbrkBnefoRu9prM
VIsnqMaJ8Ejmv06SSdoFZc6+L8xzUEqSXubc5WmXnytv+AJOa8CbwUqC41kc/3C8m625DQwtihS8
LxlfjdDqfZOgKUDlnUg2dHhkhfw7MEf+XRUWxR2yYgmA5DhUotmKTwE1X5a9bnwuL5WjAaha1umz
hRfOoHABuR4hwoGydvtP1vj3bpelb5OhgXQNFM53ULWydwMvimPPovfpOPd8nz55zUOaFZe4RIYG
xBP3oJuN7kXi5c9pZkB8Ee6kG+QF+acmmDe+VuLs+ITyOxptvMgGyavZHGm0C7t7S60x/LUGUEBB
mIy+BeIYF2WrVq+vB2MAPlKV4+JdDCUOBfeqm5HX+NLYPFo7QFfsZs1BzSjBOgQqXqWRB3mR4kkA
cBkIaXXn1uqLJ8vXVNlEXm4pJMdR+anArQr6WQhGmXz3aGJzowyK51GF02Gz0Q8hiRq2Nhu3fSqy
+RzPG0Al57fATvPcO5taWa7ov8JzonwFwRbtPE7j9IS/5ED/wajmi3Z5yrMdnQqq6bY+2DcxKPCp
fmSuN05VpgkQivVScRKHSQnNiVf6Z2hUgMUhsU0mNXNBMivt96ljg9JAd2qHg+ZkAnVxaEw7Lo98
Kg6927+7yD8qM4sT/Hu7HapnbZzto9xp2tE/hFEWA5KAqCqhf5Km0eJ7G+w5ZFGEHYp7nYnuhiya
XiS+nKcXQz8cGmwnAp8Nm4n5x6Kvhkcfgnq30KdPUQ5iyS+1BqQB0OD53qlr+QUqKKeyZv1jhbKU
25iHUJGws+lLAa2UfxsW8TgD3xOmN2o1bDdyGYb4JsVWVGwrFlUnp+ecrdKwRsklZIhrSNOhe223
dhLXAU2Yu3i1eM56CXFitcjso5lZPUCGh7qfJpHtlqD3cMHMIx33MrlgNkcRLtt6HXJwjmqoZ9bg
63a7ih2Fke0WPzhKIczUyahbFW2YbigOOWvkYmgeqkTExVIJCawuvAR+CiHbRtH1ukdOB9gMbAnX
SRZXoJUXYheGxY+FjponOCICjR94+9SrPw2MvV4GvDWzI/moacXOKvLhfjbCMD39u3X66Ec3hc2r
Z074nWu6ccpY3by0YbwG+IC/KYjZPvNFsXWUiXPmW7vTkkeUY5Y3I5Tkg1F69dsyneEt8RF6Aruo
L38WmSeB9IdyWR2NgMbLIjtrtonU6mJTj2LUDKjVTFuKI39muG4A6kG5Hk1kFzItDB+p19WNNvea
j14dZ/FhCl1wNkVZiQL9lu/w+mG94ouzIwks1zfNFape9IuoJ3bTT1CRpuNoh9tnq28z4LhZMc8E
N6r1GmdPQoBLRH36q79jMWnUlG6yFyhozafaPAKqbh79BLRRq6op8eKRZ8gcTtB8x9kcxmenE9oY
olhDQYZn+33CxzLMSkHgJbofRHVCvCoNsvbQCRftdqE/IQKVK7OP0zvbg2SbhgoV0YPsgJoWBA9z
j8zebCERKYfLlf8q1lZ1RTEKG7eotPo8nzWtvXf40N2NraxWmTNa4LPOwierDXd0G+36sNixpg+3
dLf1SwiiS7d/Al96eikgVTPfhZfpiTeGTyh22sXh15IZ4oEwbx7eC7Q6f25VNusvg5ByMDLAzJ7/
CgMK64uo2QbQER2k3uwl92RxbwCV8oBjAAmpJtRDk0lNrclmxbo8VLne7oF8mCRcHG8AVo283GiH
q6FOcPKfxi+VPsaPqErKzqhih98zcVSeQ4I8wls8iE+Bljk30FlscQ8UOOcNo3odmRFElZWpy0Th
zdgttB0RQj6Ks9v8F7swX0NsgE8UQYvOy6nlr3zz1UAWU4Olxs+CqXK1PfIk8kRNk01gF1lsk9hG
Flsz5HukBJRzm7jTTxpc/PMKflitcCz9FblZKE6VffcwdEn3IFHZEfipUx3J7HWvurOTakUWNdBw
4LurWZbb/pHFwODrwYgHOaAaWZLtXCTLNlJgx83LJHNuDGvcJpoYj1rXdPKIDPwGlC71feqW7FEV
rSC9Yj1/WObgmrMFQmT8xZ+tZey/m1f1XEfWSfNXvW4mXzzIacXW8NqlRnHJYw+Za+Vuga3foH4A
sorKdCb/AQJL/T12TsODm3UXisJLK9vrTqchCYMo0KYkQArEDTIx89K2Xg+vtha+L41yxvzR1KQ4
SbfobkbVQJQxDHTgarZ5xHUDb+bqST6w9qaC8gM3ouqgtJTMnd8hvdV46YUi5uAwyvuT9P1tOQFd
vp7n8snDYbuRQIEr1k3gl6HWbRqaucr7ycAF1Np0/XL03i89X+HjghRSjA3wjNzSdnjt20VR5OKA
rkjueTw+OpBLQdEz8/e+ETprabT262gN+qqGEMURIkfWaw3OPJoEAbfkvhxMMCh+cbEv2Budt/dY
jtpTHbwVpwEb77nBL8ZHpnmaUJWqnBF1XW6egZCp3ucs4ddrzHYZxv7KToRYUSStST0rLwCTXqYv
Ix+far7gEkK9eVnqzuPN4HUnHQWbfn7jh7a2WwiAEsUKRFRBVz4auPJ9zOd+6c7cQhQG+PdDxFLQ
MHqWdccE9LFZ70c7Mk2gW+6qyK2QHAU2lXzUGKksL76f7JHlA80a+SJmHkyzYGfh4UuoBODfl6JV
OAQRTqi2uXf8ytr2MagUhihO7wfOE1SX47QDWXygSA0juW9V4xeufQJSYI4gv2Kav7Fz/GOrSdSQ
P0m+8ylybhf3kGhne/TFeXHVOuTJACREjYhangZkX4K3Io3r3XJdvebOGrpF1cZnCY9Wlvq8zgTM
zLIWfV786tpg8WVj6pzSxL1f/qyh8lCq16F8Mu1ew3rM38wepXlmbCFBqUy3r1d6PE4vRl3Zpw74
rhVT/rrrWICskLhAcbp8qrEE+bOpy3Yc7Bpbmh7XIygtoduJQiIPGzHXDsiPOl13ZUf2eKiHMNAs
Md5qOE68RS12s4oZL7bhyOD7GOhAdhYYA9d2NMDUKPXq0Xp2SujmLbHkT1zkRaB1cb7yQ9gHLBn+
zeKOpqS/9LYSb8LHmK+rPgtuKdHJ592NKcz+Ylp+4DlGDlrM9nNDPk8J3NIAs9Z9Odqn34VWv5nJ
JBAVPePbZdklDJXaRnt91RH5kF0TT29Xl7gyJc2lVQukxNbQvXKBRsVnF1PLjjGKb4RdNAcgetOg
j3VxR01XaOJuAn9Bm1fyZvHrDUr4UWg74YeBWMjsirsMad/r+YWNTA/IMUrw8hruOQbODKUyMou2
o5H3QSRljTMRs3HP9kcjooIPwMwbBwFuhgMN0Ow5erYHjgKwbvxG3NHa5FsPOKcgg/ij28ZpNiYq
hjbka0VtP+T5HECesp/AD29q+obibdyTHzhKyRU9da13LjbqGTTVOwEdIxZm+0RAL9vWmxz3MxSx
cKPF2y8gFNAdQlOoOD41SOCPWr0lX+tO0ESq1ORITYZABmycpiagEjWxyw9aoC/tsMhOS2P+atKA
Hw7Zibful76P2u3iWmYZoY9yFBW2+Kj3b5ejGUswzY07yK14PXCjrV7ijWeADkhot8Ou90BIil0D
8AmDBqoJ8HmWq9Jpm/u2tEHe/+EjkwbI1zXbNK/2TeJdJqhfHg3VVKEF3nbqUmOJDFyiicXD49xd
hubQ0otcbPoke1/gU5Sc+manlqc5uIub+15vt4Vjo1gNz1R8ax3rDKAXDt6oWyeJW685tLfxHl7v
DS8BRonZEVJh1FXhkQTBiYtE6TEFn7sz5BhNsQfZmiOOH6gWj5ouZtCI6tm+MV2U7JGP6vaoou/X
EPKTy4Owxc5I3Adfi7EJkpOBbDo3QHkIk3qVMqn3O/M/mGaJwijAxTK+9mH1OJSWse+wWbthbNTW
jaHXz0D54T4CYY/vptXgqVHhizikBSgipPimMeBaoZdsPI2OV22MHpypfl/U0JBp2V5qpT6vhGLM
+hniTi0I/isoKA54uICE3z7XnXhvQFVhbpLWkwH5aNQD2K1ek12qwA4sN0Ejc2erQ48VtbWpZwOv
w1m9BucgCMfb29miAVpCtHWCwF8Xn50aRE/3QAOBaB3YClNfd3Wkn+MiGk5a+2dZokIgIBc1elel
4IyNt4aGG3YS1vqZ/HNcpuzQB1d9ECOD7otoOpLPgZxTcqTIDMcoIUYP0My1m/6YdDH2vihsH4/Y
jINDxCm7bt9CE/IIdEpoQT1AqgA19i9ecvRT7xknCliWWeJHqOMZK4oEJW+2kgwZ7d4uW3C3+M3c
DKN5002o4rzyk5njGKqEYt1liSe/46Tdmdn96spPJoT5kKJKrIfZAoFbUA026NtXeMUvL7E2dQJU
YEByHbRKDidU5t0C+zjuwrQeTkw11LMa1MFDMV3rP9s0DoL727ZHQaGjJ3W4onAKpAUj5DvD1bIQ
jUDmwgc59l8T/RzUQwHFzF2aSZHM8Lpt6eXd/AQIIWvfoIz/hh4FUx83+8kdQbxiVYAzgZTs0bG1
U2vJYjWG0H0Mo354jOoi22mSc4DE4uExj+vpQeL7CRnGx9mT4xUxsVtwwKgA6GSmZ6Dhf5AF2AzC
ao50O16SZgsY3nlBMnH2L04ohPwyhNBNAYwpBn8AGy9OWeAwTTVkUjNGYB9hKkSgjHCEgDoCeQX+
FRoRGd6H5Qg1QWws/1pimbisvYwuF1hWEELdCua11TIUI9WllxUy3fgiOgiPE2sQE0m4F3jLWhiB
rgiCiD6IYmMB1joVu7hoFpnUozAyP2LJT0tm+Nkd349Q3R68y1XSPuHUBzjGicUA4oT+Sdhh/eh5
9VNJxCEf/sqQ9aOK90wHzDAiRn2oi4S8O1WrrrZ3TYstDJbqoO6Onj1mPb7SmlkHi0292Unjyxwy
J2lxEPHp4Hb4WIwGXAiuvK9TqxEanp2LTU4Kzyxh7Jlmzp9p8V9/HPq08zKOwK9C9y0bZYCpwQ30
wSRPxJKLNDL5gKNbhTrXD2QtzSf2SnK2qcVPM3nlYi/hC6GlWrDtR3el6V803NhffOlvCr103rwh
tLZcK4wdmQmkZorKtl5brYiOTgcmAvJLM3+Z8B760OppBO1P7CrIX5YVCFWgk3JhnmE+xFX0ZDqp
++YxACRa9awYDeOGgcXopp4i4ybp9B+1Uw77CPdBD3jr0jhakJ5zVcTs6127Q+VwKbH7d3UT+jN/
rZCujDCe3sPs0tQ3k6vhzEzNxdEhcljU7VAn0KQG9IFHnMcFdF2g7SR0evrvE9IyN73esVogT+ad
B81JTgm4ek8yM2twEH3Y5CzTCm+f1KWGhudIsrGj4Ks0kQr+8Z+usSxkRThZs3SA50voz/aTJoMM
p2IbAN+qFdAhIbhvR1R5uK75NpZ4ZQtb3bpkmW9JUAvE+imBZgJF8KmyL9SjEOoNsnhfikxqyvo+
MV+oErMb2ps6lvmFKjfr1oxvUXu0oTFqOJ5e+1KKaLX4Wtm7qy6O493i+3UhkB2PF6N0d0C8gWEs
Q+oKAObTOPjZyR2Qu1lRt9dCWQXUpXHWN9lp8gGdc2Thr2Xh6DjIGz83/5UPCYn3uTStO0oZ4tn/
seJ/sFgNZY8CsDN8CFpNZ9h/N+Vw6byu31ZxgpKxLHTvu7Dvg0SV8/I2A9+VM74WVdlv3VA3wdFl
4PzLhNwgZKXjY9JGw1MWhuU2gqrfJmkcmFWUoPaYi4BGddAP3fuQvxXggHmiBgSyB2Qd0juK140G
UDMTe2kadPCaMK8GferuEBUhmOfKDqRPHogRTpMGOTHqLSYABD1kvZJkQz7TM9uTrpoS8pMZTy6t
dKDwqxoXKkPIoT/UrENujlxNmgfYtbrn2TdkzQGlLtbRt2q83bEShViekZyI0fcTha+ABi04b47k
rxQz+zIYlwzkoq1vrBINP/Dei7+1mYQcYtSWtywX/FKiiG6F+2XyDUxXmxJis1/6ssRz2s3ABctw
/Bpn8oYCvAQbIpoZAsmb+Dq/1IoloBogptWO+Ve8i0LNXcbVjVQ9z6rk4T0VDPSPowVd34NphHid
1P/GGa/+IGACfW9/9nPp7yY7eyRLS+DqiEXqU+AoWb2KrGlYfxoKO8H3aZU+VCoRTU0aAagpWsfd
UXJ6GaDeYDQ/GWuy/WxF4q9Zel7fWK33tdOyfh5MlcvhmQEVMqTuW1dKPDRT/1g6Xvs0OJan2Fbd
jeRD+wTIfYi0UCwDGs3BH3yPWw3U2POpWwGDecNqM70Ny6p7grKxWFnCY3uK1Z182HFgjtdISuLM
hceHCLBcHkxtbJ5IdvDajhsvP+Dgf0ujS9zkdHgQk3Nu/BosEW4Wn8NKz/Bc7Ybqycy4qhiBxKsq
abssTQECm9nscdh6ciGcTIOL/zp2AKvdkNm7wsbX4Xdh/8G17A4ZSbANQYJwckRgTzzZLCzav2Xg
Xhi5r4a5WsFUK9CAVtM/IyilgC8UkGlL9OY1QzoDzKKu55/bdgBBcukg498WG5A729AdnPLwPHdB
lROeyc4MKPNoiX/0Gd6c1zT5PZxNPyGumO1mk1ach9Vk6hkstlY84tWaFvRCoz7r4O7xzbEKULmT
nTpsuyrwoOFmbfZOeiKnoUYkBZGThnNn+mlUmacqfnD7/+0Sn1abuxSbRLgZoJ4530KJ74VKXXhs
+iiR5sU57krtoW7bl0xVJA+F+K3/N/G0TvWxTm5NzYGDoRM6X2KtMg7PKDVykEsa15MfWYtlKKuQ
0zwGSpF369d5QE5crbLMU2P5TmuiaVl1uaIaXWLV9RfrY4w+mwegyGCWZRTENV9bmdYHacu9EKV5
vDj1qjGcMk23nQSPutCn4kQ91ucOSgc+gqAJKUGkMF1cGvBaUGcES7gOSiOUyYpqzbqxvVTW0G8z
YAqA6i7aC/moJ1q3vVCvlVFz0hpsBNUEVzXU8zhUY+dpOp9OFmQSDrNvWYV6DdRvcbKFAsqrgeUa
9DG8wkfaXn2MZYBm0DU/PkbjgzJuqHuULk26fTRah+t76lrU9XvfPqJytn730pA7aAnQZk5jH71c
AKpGXWfSG/B9gjphJSomVjSVNZoD1Qi1yrygzowsQEWtA9qVuLwbWFbsi0YOUM2tGZjQlRNVv6Du
+3/Svq3LTV3Z+hcxBggQ8Gp8d7vd13SSF0aSlSAQ9zv8+jNVdBrHO+ucPb7vYWlIpZJwVtuAqmrO
qYEBB0RcD2TC7fjdj4bU0KyoQMvgMnFa7LSn57bY06izeT3NKt8UWbZTMOEqZML58Pf1lW/QQScc
TNfvfst6XnjJ3rCNbkVXXSY+fBf7sqfEDXvDlGqRtmKSVZuekPKG3eALkDnFppuB9IGKDFyNR5U2
GZJgjbKRDf4548mK2vFEvXk4TFD/WWY0A6xcRglJ66F17aMsE36MVEPDv9nIpbfGV13TQafw4Xuz
lIa0nlxkyNsdONS8Nj7IIkxWGqjGcPbiZzerBEpuxHVzZeu98CBMd/aw4glaGZBywr0Zv07btJ/z
NNcfwHy8IfQ2NS7L5aqKMnaabX0HTQ+8ogDBDKYcjfTwgMssXS1V+PXqjMQig0oSSsOZQpfIZxT7
Bt+X+aKAKtg7ucwYaNa6F1l+ySCtteND1d65LK4OkayCg9tp5smIG2s3GiBd7sBwvMm9vH9kHUNt
QJY6LyJyQe7p9t3n3JIRWGLi9vvYyftm7NmvBlp5zBkG1B32n7im9NP0MD0avT78KLXhu+46/Rdo
dZurDLwWoBR0PF/gMzyJYmw2y8dC1Z+iA3LK+WMZFjJWtZW8f6w6yFwUHzJgmMDVdEhlxZ8sQ2Hp
e3YHNRD+1EQmfyqVDopRANGYpLht23HIHtP4hebIK0Z8ZCNBWrchB5qwymEN1tj4gTxCIKX2mpXX
Pl2EbMLuX1kNUAz5413WPU4OahloD/JolYg4H6DgRcOmhehfhOjqchU7c8N1kEeQhVEfdzQq9uix
ZyTDR8ANRnBjgDRYvLExwDk81h+FYrnQBXiHuwCJdjzzQfGhQff7w8Nqu8QH8szb9m7SoUbdmiqE
z4FnoV4OITCUdZSaT0Pk5+t5YvFrAcv7P6iNDNST/4GgRH2wg6J/VAmbFiY5Cpcwf42g1D3QFeOA
8FDZMXRfATBnbtKvOpEk3yDq8TBBRPcXL0GoPMWuQJ3gtGZeGv0MHP1zVyb6F2Qb3VXpteaLU3XT
up2s6iEFUxEK5AFKk2JErgmipgfm+rKMxZ4KIFGnuoqLJHpzojg9JYKHa7JXFfQqDMmt+7ESHVQF
k2eq9NHzwNkYNYOQB4JJKYc0pTWl4xcPAM4G4cLvLZjn1xoKqvF7H/PLENuRX6mJlE0nlItNnzIw
AuKspB+NBGQ/KCThSKU22cXRzEusZfzFHcrmpUv9RA3I0lniDuHc4JLXjv3iRfVT20+rvhTZC9fD
5D7Ji2catcrERrZGbrd6xL0gfellhIoMLtihMpvsZUqSZqcD576mBY6sxm08VtEpmez8PrHMHjXF
drrhePk3154m8/sQLG1+ooxmOn3L3exXLS2RtqsUBF6rbuy0ld5U+p5RbZJ9KAGFfSpU3ZEVmHwf
l4W70lWlEjXkb2eTvm90gVqm8lQYaf6UTgiqjEgB2qnjA3UYo9RYIiynCIipoWEoFQExqidwFq0Y
ulk3/mrzFshD5TipCZq9Wfevw3krWkb7AQv9y9N/toZik4NqHrNz52h4Gr9qFhty5hx8j/+bC639
L/z+CxcXzC07HGDv/gvf5bL1hMf2ah7/+Ulvtin7OwhfmkfHACsWqJKbE/WokZxB1Uk11CNbMVre
NqnT18V0s3SZuFlKfnjcI9i67GyHoHtxjH+6KBaKDBfQDsUfJ1RDvf8fW1V4a9Nw0kPpNP+xnZ0m
HHTdcb8xHL33q1Z4X7sObz35EPxsubjPvSr/4gJ7vu6GdrhYg5EecHst9oke8YdsbO/Tvr6Tdret
HAb6rahA5XOpKXomsfcmjYPLTuD73ioL5mYvM+i3RQlmeDPhJ/CRZf+AyPQpCUX3vbTHbyNueF+9
TCQr1BnKJ7y1DNsAKfrz0jhQVzq7MozOw5cb6zKkXqslmt/jNrZ2RSOGFa0UuR0Oq/f1IEOD3QLj
rS+b2uBITPSCb0BcCZgdWO6OhDPqsieOA8MbeBzLOx2voj6Zycu13F94w+UzFs1wQtcPTCAppAKu
AawcrDv8xXd23RSv2gASAWml3gZZy/zVcBxj14JtYl5b5/wdx0ZrQZ8dnyDHAjk+tdbwEFUKLAfx
DrUWRBgRboz8azZl3g/LsC+Qu4vepC2S7QQQ5RHRLhd3V6sAN4vl/jDG7Rhm8kfbDVBlbzr7vqh1
6JCBvHWNWJePB+eAxyrYZD0dzx0ETr0H5AfTe+GKzWIKPNiVqcpkek9eNBnorVQP3+Gw2LQW5YBe
gpcIaIZ6D+SXlngqc8Yzn/xoO8WVf/Jy/rIsdWNePIh4Z0v3R+Mi4skQbsGxZZjOnWdZeOGb+nqD
9yPIZCgjNa2W9cO6KW0Q8OYB3hTKFPcot+vxwu8k7fbWE/yqL4J7xn52BDxiXQGTcyI/C3y5Z1bo
1r6zba5C602fr22xFkBqf7biDl9e1rQQS6iU2jRUrJKolSca8nTt8Vx81k3hnMa8aFFtWUD/o+Jg
GYk6eax7AITxPM+BzwwkKJMAW7XwscNmNL9l4L32ue21l8UXslLvviD9M95qYRxmkgVopsTrOoFE
raeg7gzV8McBBcjyrI/F3eD23yJIvEFIEI2TNe9NF2rXQ5olP3L525AmyIVr0j5EwOAOLUgHQAIX
yLuO46DsZp9SxZyeIOiLzLnqVkpwnDySbADzOsqEB8cD09NKc734UQROvPZ6NzxTwyW44taGqRdb
y+1Qf1aPTbgrShkcRFe7qKjKUxtlkxIUgqzpTpVTlQHoINB1F1Hmq3GRu2yjO/istGh2ovmrMcDZ
LVKrE5JkBqs6wCKkc9cK4MPMFEiPK6NnNc4dTWsda6DXJxjfuU7ADgbznqnaGEeQ5ql0gHyqgtbY
tPSsRyX+uQX69kwuodePd2qBSS8OizPNjhreULPKOC514L0sEeiVINmKjTy4EuykKnHym2U4izgf
VmWHetLK5T7y+fmpULiJpSEbIwDG36aB73v3DpzWXMX5BHCy2mFxRrbj1OP1endjv900VVe/Whbp
6Tbpe/mQNeDQ73LrV4GO1lvmLwu0A/jLzx0xwPLho6Z6hxtvKXi1nHLrdpa7misqu+pXLC2wJi2i
jDRxU1J5U3n5sTaEli1Ot7+LNq92QXIf5Xc4chj31qSVRwQGhhM1hSmHUxKb78MREvY47IrNjZ2G
tIB8b4bLThU0QcoVTUOn0B86TT/QLHIQ75eg4d9siwsvRj9kPD/W6rcWt6Acix2UzNMwUz/CsYvA
MEfjuTuUxi9WNt2WbPrA9m4d9XvRAVfa8bBABUSN2yCNqQeSi/L0rzYGTpuT8/o3z2VhZXrtZuB2
g9sG8AsLREFCZGLTKLnKmwkaLjYQ8WzqODQRufhjvSZjPMAjtUsJ+NG8y7IWKaNqP7hpA0Ezt08M
H6Vs0HWVRn03FgHbmkHwk0xLA5qx+m4ZUs9WC+pCExvABVDTrjZZJpbhzdoJ1Rog7AwBllMb0GUX
Z7LRcJkIcZJagZ6u3WRZqa3jdnKOFXClB6OX3ZaJssNLSHWyOyf5UaU4jYBd0X1sM4isBa7XbnEQ
7N4YVNRrhfInDxTW9/v3H5CRQVfno2CYSoXnquF/LRjuqID4pu6YqoipDLmWotqA7tQ9BV3oQbu9
8E40dCCKBDbCj5kA8b9DD7amxYVWUIOC5myXe5ASRLiW+8yAhkYTe3jvHg1jA0yO/YZ/ytm0WPRP
7Q3fG8hkvAiAU3aWmfWHESfox8RKUKerPCztZ4sixO8IPQQ+bxCoifo6OLKw69Z5JtLXsXC0PfMM
y6dhDFrGUx3bDHTeevLKJPQuxyL8hyarsU8eahcZLLXSC5vouTU5qBub9JVMOdicExMsAho41CUP
XmzEK8+RgjJaxYC3kD5Jd40CQbqppx2EIcFQr2b7FFRCfOp8PAah3KQqEyG7F247pKnXc41i37Xv
Yyo9BANMjeSz+/WdJdNzUfxF6DEkE4f9iGwgQgG/EWVaDaiD5gTOlmzU8MG6oHQkuKNRJNLykrva
FQztZiNyk7kMrjbq8fZnz8IgYKHJUFyeTauIyewBIgEeDr08uPRdXJ3mIaJIAeosy3efinUI5yof
20tB418Q32fVdW9j0o+fe+D+UWeavOSVbt9PckAVlLLXuV5vtLGeIIOA4fjbDYKc9r1oh6+IZnen
otXxmiXL/D6yApzr09g8JoN9ILslZAThGOm91XWcnFqeSZAs5hAwVPjZ2HbYNu26ZiaOgsxj7EvQ
h8/EUVUsDwVI2p68QZbPmZHuCEfbASII8qnam0G3tIeIWLMdlJqu6cnYjz1LHA2Az/CWm6frhUKF
G3W/y6r2UxBYCEgRfcpM+UpdowCfzYj6epFA+iVAruuBGmh6goIfRNKWHB+EjYbMll1C5KBBNOHK
FWjKHQA8ESJbv/0YctAXy5oXkdm2wX1bef29U0ztXQ1hMi0amyP479o7MuFPgm+/i59A7Hq4gdMY
EYlppzfZJxrd+C02mqCtpNZFftbYiK6q/axwgOQPTc/dZY3Xyvkj/IfPchm6vBYnn2jv+XPRR1y2
Ec5LFnulCFDrXGT61oiyh0gv5Tlth+apiUdxHiFI3+kJ4E+qCcK+3ORRVW9oyLldP6WieLCt8H0R
Q73bWXA2L6piMERzr/NWvYrEU2OrcDz1CsR5TwZ01cxeYzuyh5oZQ56MXAbosM7rBNhL/uh+LFp2
DNxarMY+wNuf2vZqCfksjj3tS5eQkqPKKDV3V7a5S+4A6OLDLCtbJNKR8Q+QtJfNAcd5oLFMafoG
Dp/zEGo+JpSjMGuqXB8Nl1ly/n9cC0oiB1i3fM9QqrMZKBcSKyojQBtAj6qMM0UwUQkndQ38B6Br
m4WBeJkgb6EWk+1fJwqFpKgnkKJFSNVVQKD1KMTcEIw0PTOAXUDcxetNpUn9aLdZ92QidAgQaxR9
D10tXqHaGeGJGs9nuxIfC4fEcL5FedjMC3OAxR/M2n3RtV2c1+3ZygHB6GMn7Nc07kaxG5sUkrx6
iHQ2oLgtKspVl9Xinwhis8AYKlviaZB6VVvEQwosZNRlm9lxNn5sbkxgye1qp/LpWstVF78M1axA
7uOfk086LqViPDveez9bKLqdqDG9ANX+seyKjYyRMay41JFYgsTIyaYp6jIB7p1tA4LwqAE19zyk
9QAcTZq/7Md7Hac+PS+KDUc57opmZuPi1KGG9nS1iRdFWISY1C5HMGhPjlfXJXcy6hA13PbD9HUQ
yA4yVRNGvTZCAnCxMZSgTA6TBzIt9mXYqfXL8G8uZPsv/OhTqCvmdvsfV0yLMEfCWF3NhniC39oi
3gBHqp95+qUCmmImfTYVjz4NDbClQGnEgwagml0maJFnfV4sPNM1BvWg2odCG7CcogGTQ2wdiL6P
GmLrcz4o/RbbjQsNAXFZs8Ix5/UtyspnIsDFVxZ2C6XxztsD8Q2FUGN6qpAwOOs6HoyJqbEvUJIT
Ptgix7NbTtpT3UZPZJ9Su9zIvqoOYxpqIOPfkdkt+27vNKB7SlEr8AUkbKcIJ4YXGTrdHb6JiMvT
rlXbrxBRCy8uYkSPU2yisglXQ3AVyBzu9EBiV9EbQE+zvzsEzQ5C8IDpqG118NQh+xV/klOQAC9f
J+spx89ZswvQP8oq3Y5FpK3d0cmeA6tChbg1DwYjy5+tRvTrSiutLTkIvCJeAFHb19aUP5NJMmhL
ZK3m7mloxLK/c0z+hUbUZEruwwVc50RbTpPpHnIbjKM0mw99+VDkeINMvC+ZC0rpiUhYRA0yeqix
FNt57EQAoqWsAsMqy5CVaAq8tSD09EgcKw34l+XgiAuRrYSKhBgkqwtNi9qc6+N0pHmySwnBHVVI
vCXbzPCiLsJQ9eMvNroQbo/rBMFSuwCiQQZTcAJdUHCiYWNM4CKvqKWpeZ57cqNV+gTOiN9rbhbS
kJnNuNPt8KVrRmQTVQP9ORvBGpSxgE6j3nAQFr/bQisGh/Y8b6qi7VZr3mihLjwLcCyah/7JuPK0
1lvXaW8dXTxZ5mYCuv+Y4iySgbsMXZohHy8HbeZsvJq/6kbQpzH9ZSsXYl3AAfA3oVvumguUpVbp
xaqGBDWdTnKeVEO9ZajjmiC8Q+0S+RUdNyFhrpYIMJ25epAe5wkt2HclREOW7ZZNqIdCP+gNtPKi
x0k6XyZyn1noZXc3njfXJP9lW+rFYNgdsgpHJ5c306r2RgdVI721R973lUa2lTvn3tYtZB7T4VfA
8a7jJF377kzTLvg3acXsXMnxjLdA0DQ0TyglKVaUvE10+9yWifspE7a11UXbHsijCCEyQ2fZDw8r
G62tk7NrDzoP43XgHMeWc7uHriF/ag87itknDuNrp9LrAw2hg7Y2rKl+LcPYPnNF2U126D9xYPBd
EB6r84aeQNHiT7dO2T0Lgf9/c7PUbrScdvvzov0QNvNFwQ34ftHls9Hm6qLkVmlIKpgudBFknQyr
wMjHx3g0BIhcC/xI7dJ5c2zv0EQyRbQcQcAh8SAT/eHBE3A3lWnorqlQuWIZmCg4gntLBfLAECWH
nDZ4IJUUDTUBmM71zJweaNU4QGal1+PPi0OK/1X/x0YDS4ANb0D9ZzN3OqS6rrj5oIPGVdNKX3RO
/UyWbkgzX9PAEEkqaIs/CZ+Ri5HP/l1jnESYTHs5tY2SNzHXNf4F37r8G31XOCpJ/AiCvvf/4qCl
2ugLq3p34Dhw5+CB8coehQNICTyZNohzGtCz/sjd6cjrSntzw0nbSDs3jnqWVw9TCiFU8oD0gD+2
MniCcvFDYsbxXWGC/Yg+Mf1TtDjfdXhBfiATKnAhaI4Kn60IIKkUIv+/cSSQtIGTWifRgl4d/Ja/
x2SkxrT7AAzIrbFabNTTGrWEun9bB1kQG2+TEJYEoQC0O1GBwn55Q13tSXJr1t1SslxeqsWHlPef
yYR6X5Wod6DK5Rj2L5wUqj0Jdc2aXWGRSXJmCaRg8IoTbumuDfkK3POXO/vVOK8gcx1H9/SAmG/x
der85wOiZ5DLsnvvWBimD+Zxcb+UdfFRCoBQHRMkDtrvujDlB46sEKgEZatyKBki5Vbi6e+3eFLq
93UAXYuY99HWqEQBCm2nlefMG7Zh39XH2RY3QN7XUGTsJbgWZhvqsZOthqMwSsbMh/+dPhs5UEXq
+Ac7nGe6hq6bjucwXfdued0t0YDAamjCS9ehMDFztG4lc9SEpYynm0bF/VMz1LQtB5spHhwe8x1t
BAUV5P56FIIx7W7u0rxtWSiDFHbnz0aP4bV90NwsJ1jyjsoEqCRgqRX419KBtrejNXK50l9W3Gww
lyLc7OVVkMe1XHEOgd3Hk3pKv9z0LLPLvogaoe8M0gG3s3WZPQ9RlmyZJrSTpvRHgcGoum2pxE7I
WGgFyg9kuKLZxU5DaixjuNRlyh7YCIVKOX3tS0/srIabO1vz3C+OtUH0x16NosYxzCqAZValY1Q/
JrInkLoYT2QxOV4FQQqM8JxySF2oHkqRmiuqTeuV8IjVtj/tMYxAm5kUoL0ddMfXkADekLFMq+gC
zs/ogvShsRMomcWNGLbZO6mS6KzXrU+2wfMQjEok6IBQRXNPDTDVlj+Bxn+D8piCrRDuf58B8BIh
U6c9TTRB3rpXjweZV8+zDX+68Z5WIIYW+ACCOevbbVzQIiRSohJGlFAS1Yp6Dzrl8L7zivemwsEu
aGskXmGJQhxJkYFGV51LVyqwty4KcRAStfJ4MX6Nm7I/IrHirpELH79ag3PUaz1/Ba9Zf4x68AGS
EpKydx7ekGuk/3ckcudaABsjgqofkQuFUqaegxWxB6EVzRZhFTzmrF/pdqA9MQA29Kxnh6BxxrUT
6pHPC6AQtnEEwhCOFyDKjgmjiPqVmVUmCDMagHMVaKJxe1yoiAIooIdavU+mNvW1JLUPQmmcD23U
gxeibrY0HI1w2jMHf9a8r+0Xpo/9HbDAqMhSQ9ApZo+Dps++WoT1ydiuauR1n8ihZ/HnrtCDM21G
l0qLBrpfunMm9ThqRi+c4nWLhC+31xL4W78Gg8EFlQrNxWXIOIFj5UgmnfUjPjdYAk8Q4JtttmCg
fVZNDj2+E1INRzJlLe5wQxOl+8DTfZLLSyVKrPQxMS5FaIxAAk7ZBgyyHGKwkG7gjqWvjD4Bdgpl
dW9BZ053XBHhOxlIzKcMLPIGKh9z3zWHq1lbzdJafYDeJLjzhzf8757uiCl8Wev2rMdT12IrzcgS
uQPKFsRjneds7IAhi9MoQitqEO7Nz3k+5qg8RvSMZsPCinYRt0GbEYtp52QRaKm0WP8UpPbRUbgW
HWA+X7Cyv9eDARi7qBp8QsKMtbHnw5i9tU2aogq+m7bz2SRSBxZ6FFFjJRrq2GrIvmzMRt0+6ehi
muO9AxnrvY1E2gFlhucFmDNyhpw1wXB0iDUdUIg4zy7wnKKXEgJrlheeS5WhnQS+PG0LIoYasPCL
qW4e1CvKCKn0sNs6dpJZ8yxNtEAgBy4qvRZfsgdGBSIYDtwxDZdG5JkFwjZcQkWdDyIHj18wdQ3L
fY2BvKwmqQjV9Lm+BW8RP3QAtdx1pCih7IVR9RkIPtBNnbTb2Kk2rRYfj8QlljHq3iCYy7TGzxAA
Ww+Q5Hs27QihZqaD6wIjaiy7+V7X7nSHSmG8Agb2tM2i6h/Rpq9O1OEpy+tIxwGPWsLCwqaZyMfp
tQTHW5sFd66Gb0BsZsOrARgXogr68Iq80ntvUrYGRavHRjJ3uwDjFpxcEg4T6DAUpG6Z7swWnNSD
hr+lmrjC1tkB2NDe3ZeVALvjq2CxzWREUMqJITE2RaLbxBnkb5KpLhnwbMqopstJfgUXJt+TSVom
buRAUyd3IrDWixv1AqAEjBgXVN8Xauq0ei76vNrHytTSzYsmlm/hh8v8XVu+e+TXA+9StR1YnDOH
HSHZwY6p6rWtxlOoVqFbL12ab4Q0kXds/jI/RaRdpHa56s57XW27bJOn2SWMuLa9vdLVcvIGt/ex
w0b74E/5INIQggyUftc64ytK//luMVGPGtIboqXz7Njf+ooRNCC2SCFiqIGKGAXu8X09ZEj+yK81
CIJeWd+3D/h/9kJWJFQ96H2mIei1eP5WTlayidwy2dOs7kAMvAdAHdFclJZ73hODGt1K4HUB51sc
i+mAPB+GwVz+MDgxFAbUEZpmFz9mTzh5AJQCFd1MbkRc4RaUUmw2uGTEVVL+OYQcnYrcBhcWAxHp
K+fG4ckK6qm2PBcxqqR5EOXuATTFFjJLPNm8KwhC5kJMiqHN70dILRNvB5F6EI0HaXgLS9QbFue4
rdH0OwcIGBWxE6bISM1C/bHYdLt3V72R1ZtZ7nvZfB4Dcny9z2ykjfCeC4ibjcz3aMsQFRejdqwc
R0MBBnpkq+LoTSusBvWGsCMf9+4xMCvIQOzxn8ussdQyFB7C86q77L3s0TWVwK+c5LTxXAJySr1w
oohuExtjf8iyRkeFs3ofXZrZyCR/0kNZ7UzR1itTjMVmoeS74d9bJhZOvr+59DVKqyRii1ELYsJa
s180o8vuBjmm0ODFMI2F91BEzq6AClTnJ91PVNAXz7o9olLaCj9FFfj7ybMerQh5bg3K52ohhHfK
DciKJzwzKv5ixrLe21YcrpN4Gi+Si0M0jOBGQMlef450iaLJKCq2Ywbe0141qN6KRyQq0K0kHmc0
Td7U8LqLARs3XkPI3J4cHWFUkOsZr4FjfnNqBs4Iu99pgx1/ZXFdrFFoX9x7OQIBpdu8lVDMViBY
DvQGektzZTNHz++lHfp2aNm3zld+HxuAO/Z6q79dY+QBfn7L5f7ms2wNTbwf73CRKgdeF/8/oIWt
zhnI8Bd+3Lf9OXWb9DE6zto6RQgKgEl8DVpWbAYwvJy6vLEvlgHxZtOsgIjUZOE3LQhWE8WtCqgK
2491CiVVRbeqGupRM7nxWK+WMS1jho0yxt8r/rbsxlbE4YME39QlTPvsVEKA0Ge8tN7AcxRuAifT
9xpEJt6qMf1k9tJAWEPLX6Cwho9fi0sL+YCdVASWbuKAGVP1qKnBrLQeTNbNHJkzFSbRXS5Ml8u6
ebrVdmxwUMP3sdUVo6ae8AgxEeBkRD8+uNGpRcnoY9GP1eNvCw3suqgfG+RhlQ9ZeuU4vq+iAZm9
1Fl8/tjHi91Xr7OqkKlTB57ssvUuJBnbd1NxGp3x3lCmxQ4BXrYOssJatzhlAz0QeuechQ1kcyYO
pnvLPHh4W0YJOQgVKWlKQw8IB5wggYJsRj2bZynhSrM8gbg0zcbAeRUeaGuUqnQ8FMmBG8L15wMD
KlwOZT2CpC52kumTBgLvNQgh7AsbDGtuLCYegTSGbMGH3YP64NkqhE9ei31oMm8nRwnGMrV8mYhb
YftjVJub2s34nuXa5yYwmdg6QRWf3DS309eBs8oHlSI+C42LJMn80QkyKfcQBygBdtXb4+BaTrIy
IpAa9kmQb4aQo2zMDsIV6LdAWjxo4hBUNgqObVCKBXIQb30DsV0zNLu1q4YMt5pNnjFAjpxYvMUF
6IvcXKRnGmoDbtUo93o2oR393EMKt4KERWS8CAOYf9DAdWydxyjrrFLAj7vOEb6n4v/VYHjTvlH5
ABUSxxtIFbsb6uKDcXP2ovnZlaZiivpT1wqddOVaVrQZ1foWsTB3Q1vTtABbDSq6ingT8B4vdmU2
hicBVRnu33ZdcvASJzzN3RKFXQcHuf+/ezJLe/PGyMnNJy0cMvA+CJQuZSGCn5PeaT5exXO5bhxm
+oBqmqdCfxprAUasyeQXDiWvrz1eqRG7LCcEPfRyCz2W5o5BqeQI7PC0C3AefdBTSAqm4dS/abL7
oaPA6yf24WmJEldn3USQroogJ2ioigE16lE8uYxGJgF/A0WJrqAwEbI2e3xGEAWrIaFloDRirYBF
iw5ks1A99ehCbLMujMuE+FOCN0JkxwWe43ltakdq5jFNXY1bCxXoq3nOYpz5ncS3jbwaRNBOi/9i
o+XLRA6R5YMrBegKtlkA1stEN7a10gpkbtxuTAF15Umzu09/sfdBF1ycUJY7SUWpQpWXjlNgn8AO
Z59oeDVD4ynbNikoaMgtCrLn0QqBVPrwJ/tfV/5e3iIwcnUB2+ifaogYcwcq0EJfgfmb34VmTj9g
yEp5ul2AlwJG2552UM3xDmyILSiTSR4eDS3bEgq6KLp2N5bmPTfcd2A0iO7SEzX5VPB8RX40TUYa
Uo9sYoCEKv4WWEO4aOpR43a28J2hzMS6GjIwB6+8aozX8RBHJ2rKvn7v3diCgYsTpOOQOi/zAu2N
O80nTEf1uR2AXF3tc+U4r/Sq+HMORKwSHxhdDxoOKd7oAY+7kQ435JBshTv088Ry6++L+FcUD9Bz
RH3RBThN75Kmk3FWe6Rae2ziCm9Aim0B0fbqXNdBNSCiizGI8NZWjQfalY18aNbs3dyfIijqNjnE
6FdNX2IhzXeam+wdM3kjx5FBYxiJgG9Lee1AZbtTmw0gB3kIjTZHXk3V8y4uVJ/rIvY+V/LScLHN
S/B72TZNGh3ATXxTn0SGufCoKgL3OHi3FU9US8QC5zvIdX4A8uqeqEl48967tUWaDeoGIMYXv+xP
539fS9vr3RF3cADo1OjG1x69ZBMGeTvfNegXPt8Z5rsE/e5TdUMx6N5CDtW21zrvuNwOyIFcr+8t
c//mluKE0KOqEuRJwQCL2DeBsOcutxiwiJl1IJsn0xgIBwJu0/9Vt0M5TsbZD2iDjjs3hfrkIu4V
63rpGwh67PgETTCaEAnfm9DDuyeTmLh3zoLqiKhDJ33aBGKpfmFCi81UopgAQEM9XbrBrld1iWCc
V1lXg59pFtxnkI5puldXa62H1NSeQlUQaVjQIhilC1yiW8abPDbDsL1oNoRBKBDZif5HWSLkRYFH
D5IsNth3misbuVEgUtmbGsGzxUS9Dzt5kYkatffivyzKGAJkUXU0eWdvKZ99k9SmtHU+OtOd5+xu
Mu00t6S5S96ILc52IJD/My2/+NGEB4zzii4YGlF0sGrnE/4zXmKZWxu8SkRbroYhoNugiO0Ln2Zr
YdX3xgi+YKc1XjrIFr6MkGZRnmQZOH+AmKt3T4vTdoz8EbKcB+E2+kNtQEOqFHgCtXq/IQBrjPLg
OzcOISmIM2vtNzX4FgP9meCsdRsji1aW0GtUSFgEx+KtnVbHmBf6Zq4pnfX7OHjhV6mwRxAaAtyO
z2efl4pUYfXzBBWgeqVdHBLdVPn8ACJtotQ2TdIDluM2wZqMQnfAX0rdNrYCkD7As4Qw3NybkDLU
NsvM1UZkBDv8cOgrd9ZlWMQZFt2IG1vOvWpduKCkp4lMHYyoR41OB6NlTMoOKMK4XkKzTpvwtQtC
h7UTV5l7sIIWpW4hA9++ksXMVHF/EbHUPiNLW2zxMiBXJWll0jy3OUIrHW6x85QOgjMwDailfT56
xpZW5dooV/OYK71iK0S6YZQo6sU5Jzw59KoHija86i1j5iFss5rnyEwOA0T/TvpXlN3xY0gvjss6
rhbPy2gBJN1+oggj2oZBiZs53XA6ustE8aOR2tbRo8LPqwlLDwq/Kpx0G3tmdxJNCDrgoa2eqfFk
9JrYXXqmUT267q6uAtOnIVNuHaJRhjk5j2SCALLY1CVQiFoTIREFhecLBBi2NDkZHLFM1BauWsGK
A9noojrCxKwbtyEijoj4Cmu4GwOPW1u748CbWojKNdK1EKrGTCYyLVuHTQyZBx20Xsp2NVG2LcDC
hhjvsiJoIdwhqjXZqiREtix2Vw7K1j9Do/bBy73oqRmq7jG1umdgX/LPeJ7wXaOB70mmU4Y3BRM/
raAr77Wh0V9z0ePVBavz0hsh3QuyDRrihIeDgpjEaR6KahVFbvFJJqN9DgZgt2i30BqR6w/DbE/D
/yHty5rctrVufxGrCM58pabW0N2yndhxXliJk5DgTHDmr78LG21BVtrnO6fuCwrYE9mSmsSw91ry
FpApD65cf1n3ieOhylA2VTOh+GhEqT043zylMLB5gHOTAoXQnYezPGmSeY5tRcrazpptXcczlqIZ
hDrO2rHINef02S8LS4UmZZlU4x40VH409H7mb1G0zl4Go/y0rBPD80GOKJTbddVxrfkXuhApKJQF
3s3FGl5rZ9i1Mc+e7QbfNZNNjJLT01wYH0g0gVocHJYBUhx7vEu22o56zlD/OQq2HDmQVl8H7CG/
AsZ7fLGQQ0EGWm704XqY0g75MtJWB8pA3LkJ4pTttTFpbzeXxvPLjErgJzu2xBnwi28N9vBlhtFt
TD1tw2Zs/gUgFtAibUsyHE7dx3uwI+2DjAIkbYCvDiWA4E7+HuA9O8d1x2MtwK4oiz+MznV3+ShT
MmnrV4/VRjEAEF0wjucg6ZX41eQDnqx/yciux2xra2Rj94GMKZb2XW7X07L/HC9DTuQGJ5go8wI3
tGfd0WgRoZbn2s05meM9EWcRYJsiFiNF5hh7ZSYZxzQD1wjOX+2lXan3o5JCsiB5mkXYnPRpYl1N
IA6rTGyT/3jCiBlTOwCPDHxsDbOetFadONIYBeH3zlYzouyINNIP+UfWE471xLAlmZf4/4DRtmsB
VpiFzxP3WxCUjTFwfCTAQCbBBKjHGzMAgtRyAej3vZyU1JRBBqSABzetplDkTLIYBUxRHPdILbpd
Qxt78uJ6aBMIAY1/enmUKRkTjsK01Z2XDvVwG+9dvA/mEJXTFhLNf7wNbeyvMwM34Y93/jDUd8rC
/Lrm9XDQ8chWfxqkIFlNn+JP1bn8Ghx8DeSxAgEDS7cuckbAL/Zy/WjzGfClNDas3gF0p5RSczdm
ZKVsDTGYm3Kxu43l4NAPBerxm4MaezJ2nBmASlVuJPBnr0n31NUXx7SunSXlqHRR0ZXL4rRYly6z
v4tL/Hj9an1ps3X8xWbBsgHQoI/fJIZLjsI0y2rBbiiHeWF1F3C0cIBVGeMvDg+zT9iIJx01MpgY
e5BZAboJGLvTImEbhtr+QM3qxV9MJB2ftSiTrNtukr0ai2F/mLy2vWbWP1rvYx6EeWtx1SLRG+K4
9mEP7CPzLbIF7Nk9ll0oWJNxyBhYYOO2nIIQh5e4A1I4QeBFgB4Yn0gG8oMW1I600xiCkXRBiUyL
PT8OrrkAr2o1HirunO3YwQYYENbaSI9JyK3RPofpbEBTbJu66c53IjKhhskI1FPGZLQuiXN42y9i
YWhHSf3ZFWuICV6NeQfyKcDBMrszkivriUUeuNl2WL4HFyf36uYUABdjD0iNBFVVFis/FUx5myvw
Lw0QXWwBVwdQ+QUkP5cUb9VL0FvBrhwkpoFhvMm0tprKbIzIMElWYDn4NlJikDY1RmSUIbeh2Trh
WF+QuU4RlFagLD6yndnbDTSHHQP8LWYyglhczl5pdgsAhFbmyHp2hELFcsd6lMupOTPp456nR8w0
Xpqijq+sx6mjaEo1coY1vi4dHsGtaaEgT1pQYzNk1rAQ82wty0MLdaKtwzbkFvhBePWNOT9ZU/Y3
icjWGfGzdy1jo0byCtRL+nznjaX1/VcM3qUg0u+5cgYe79BjIkuvPXrP+TNLNszAs0C/N92bjC8g
XBjz0MWxquuCuLLzQMjFKxHR2OYM3dk1LmElJxg0JM0oqyUMYdlRiBzCvVcs1XUEcyvKqHp/jyNc
ZCs6zQgY/32VWeyra0/txuOs++hNrNuvS91dQnewT03TmAdTdOYRGbjLxpvNA+XlqOSctnQ3a2mb
qIZFrg4YJ7tXVq93Fhw74JtZWpDDzSLpvHzTr0Cy1qkcnjUlyOuSmR+UDhKaMUfWTz7tyeYt80Mm
itxZZnYMYFhnedFxsIqZQa1NldcAjrA2DNRU52Ba3xp3zgFfqseLbw1nJGqTmX2zvfOycdpucOIo
nZGtuxt6B6wGnLNL74Jc0yznE4moAZEB8gVkYzg+MrLIrgGh4LFh4+lOprrA8iwPU4OE3w9YtP1B
K+CyBtlZmSxHH79j95lkPyqSIuH9x1mihUljoHqA43LAd9aZKE5zp3QHEgEQtPqiP5KnWowzZG+O
IRhD7uo9kZyDVSTvkQHqgw9EVYsOIfg+qzKcUW+8GigS9c3xEqLG8Tyx9AdZUk8X0sZ9POIhgYZ6
KygqUV3kTFsagu4RX642bNNfl1rUl2b2m2EbYnYUZRw8vIZE3CmwmATF0QQiMpaYz3HlyslSY+6B
quaBiprxF8u3fbzrguJbIw743xB/ogy6Bwfm4h5qq+cIBLjtBtPNBXRILZC3WXPIkEuFTECgcpM2
qQFkHS0oCX4Cz9RHTkN8gm9qskFdNgNCV+JsSRGCAOPpLZEBSxakG0sYLB8pFkfqTsGMLS5sTM1R
agELW41JlSNps8TCvQcBXDfsk7HKQG6NJsZPHtDTTldHNB6GNvZwNlKax8H0IlLHcYGjLyFf6Kqr
PZfX2AU8CCUYVq0/XYp495ZoKHMOvc6tkFAhFUuOB69fdvfJiN8V5K4gPea46IBf2NqHFBkqXlDE
ZwYAlb2VlFmUpiGyrEkoZJ7C4zhekahAmjzBZhD50FArtPODTMWabGfZpq4lmvUTSq4ki4yoP4Wp
tXf9vDxxvoQXl/WtQBEBukxB7EqqgcaydncakLRYYzQwb92ZZm+BS9HmrfJPbEy3hg7VgzIENSU2
oiPfH+odbear3Xu1cU+b/ar7L53B4viAT+f0LyM5W2PFvOC0TXZXYZ9kPvGTzuII5Welh1iKOgBY
x5YtKTDJxydNicdu06JLljRWGSLSu+aeA9a51do8KLRx6QMZwX1LcCOuB4BB/unkWFwYFkPS230C
HOlzk3+bc6AN3+tJU4HWF3tJOHakJ7Tv48jIXthv6oGsntoPCXr0PG/d7gtW0NNBP6X1c/5BFuZs
M/kjDsMKnCB31gRshpY120kkoopISM3/OjYlqpx2/79iMIk1R0Z0C/nUPGH/D0uT2BjOmgXlgVOF
tP+FbCi7ZdPkGVOkLESwot2o9z/J8P5+i6e4WSQ7TFmU2Pft3SNtf+rN0iUGXGUTuP1OK4Bs9X1D
9d3NU9pbfdQ4cwvaKTEs+6Aai2OYN8HZl03rGf5d856Mc+QGogoPuEE/M/7P8caA70fhdwCC/n6x
GcQkc2m1f05V/rGVREi1bKjnW8D5pF4TWiAXdyx/o2UoKQf70YOhWSD7c4yTI8mpoXiMOJVoDJqT
9ggWw5MORb0CWPR7MRQDCswB1d5ZWy6PZCtXYL52hwwU4P0ziTzbFaQhI9UlRse8xGb6vb0Mwm9O
OtBdYOWDFHlUX6bI5fL4WuC1CBz2DnAmP7CCcUkQ1hTh+sYdRmMiBRvrL9VcAj5Csospv7vuu36k
J2d3rRZ3o8nFgBE1nMCwhAL2ZctDZPET6DjBjSvocBFKZHISUDMR4jhSFkfQTFCfxOQGyDZjN83e
NxIR6DjJlbW2U5FRPpjyvZb+K6ZXZC9BjSNnfU8UU7vM8qV7NeQJMJZoOPulbtLa1VuXxtQgvwCE
JKSJgV57pnEym8aumvm3B7uqtoA4o4UlsEYPb6gkzHauPhBCXoeeBy8d2E/loHVCAOtRLyjj/TRi
6UAKFnqmH2UFDv/8AsRLJCxjcAGxfnU7/J94TgPU9xq4PkkzbunmssZP0r36k0KBLPyIblffkP6T
qHf3F6s/kczzcraQPoqgZFQibfFt6u2X2EA2xvw8gmMBVPC8Q9Wyk+OdiCpspTHnbu4vJCVLx0iL
88KBurohIQhrkEgOdrlVoOAZ9MjTuXTiBazJmMKFqcB/D03SvCQeDnUB4ncl1FM8mvq15ewB/i4L
d4+ONG6DP/quXi9GXbSbFSWOW446r/Msz3bzwB2xo34bU48aexDg3gkBhCyVuiG3Vfo+yPSw8uZq
B4JQlEve7MDFjRMuv0dqr2eO467ITK9Emm+LpFO/CL4AMKIarzQBRCFRjzyERpL0YF1OZflZ6zgg
hAO3NuZswPUkYcDj/JxnFgBkBhf77DwHvC4OLpRhRoYkxLYhkFgW+81wAK32Ll5AUBgAIPYJDMrX
u/KVSVaHaZC4H020nDxMHHNMEWqAu0OWb9e2L7+u1Xiqa9v7C7mZn62KTZ9Hlru70fGsM0DMzed0
XMztEgLgGrWklVpr1ThDrlEwtWCPTJRHvf6ancG8MGytmEUlLmliWVsHVXOfi7T4x0ICyT9NC2x6
ILvhc/y9M6bxSzlUYpsP/fjazxXDxB/YomItUxAd1dtkHsG69w45GACpp+cW59ebMWWSmA+LYVT3
fCcQI5fW8ialflTciL6a0pg2dBEK+O6V5EX0fagL3wLQkKLQfdBQkZKpW5CGlbyIVqsIksdMx9L3
QbeqfcmEZNpEax/+LroQlx+ZVjxe7faZ6Mg6njK+/cE01FoKCnh/dlw9LBRvf5W+mPoaWvrbbhe6
+250LH2rd5+WDqT/WCBDg8ZISLDTGyJHgtwSVKIhg1aKco2gocA0CG9DdZVO9UfgUb8hbZDfAzgI
kFpwouchQw6wKc/rCEpTZH+j6FCCGLSj1Y57GrtUGfSjzb/UZJmEwTOTcZQLyVD/iRJGivmjDbLp
4rMPQiNQmISqPETVg0yoOSqWj7OFhbeuEFmluIsb61B6Qxk91pkUogQAXu5j54j8bfBEm+YCDAu7
DWeABjQFpjjA0Fb3c/eHUZcaMmpLpLHQvSVZhooo6pJ6KPOPJvhr9jFDAZ8roZUtOaOn3oPMyNwe
SYnSBsCyw6F3eySdYaTtaIhEsbdQNPz/kTmg5NwK7DxhmTm/5SQDmtY4pcufJFEpx4ZUagsBEJXu
ziMpkDmTd6AUSBJRIhH/lt+MM/b0chfDzsBQMTX4XG1J/iS4aA/hnH4IxljSqkj2KNUl9Z10GlHI
i/dkbOxCQBVHfNw5SPt+TRtAdSRJWTqRXzdfG9SbH0lGWmri2Kq3HopNtw+KbO3npxJ7UpE2pp5h
yxqltyswwBtngdc26Ye55OuO8FCNBHRuUVGH30zsZu1JNnf+cB4k2ir1HmQAeoaH8gsaUCHPi4Mj
iXDB/ruYkGm0IBV8R2PftePD2o1DulsLUB096h/HYzdU+7Wzkl/jtYt3PhvaJ2dq2q9AEAaFyAKQ
iNpszhUKwzbVaLdfwRAyoY7JNl/EAupKwKR+xMFi8OIH7Twte2OqkSGNXUD/UBVOec7ccGtio/xI
owrYQci0kYqlRIH65Fp+HSmVFE5SSBqS4bAjxrzIM+enIRkOakgao2qrs2Hl373J8S66AahYH/Vx
iLk6DXjNWx+ATw/RCwNbPHQ1FZn0nK6pTOnu1hqPx7VLyp26iIx5F1656nsmI3Vn6k+UF9V/ofw8
MkyvjypEanOcr3eYoBhjj/xhBSJKYL+FxBMN85AjpTut96ShhhQgtsNKp/RT4OpJMFKt7kqPRw34
sPbKhjQii39rhe3v9R4w9WjHF0nmeEzFHZ5dtx1jvRV8t3dc8wU/Ka0ic+39oNAXeC9sDL6yqDGT
eWuG4JXU5I/A9v+7tW1jR/JHDkltR+oHXz2kHpFVUk8GXeUD4EGumSy1LclwqA1sVq3WfiQLzeyT
mOrkEuSu8wkMBy1SC0RzmKj8snTZ2S4rQCGLvBAyV2WHf9PwNMbsA0O2+LOZtjtUyBv1rhuAsBQm
KVYshKfgra1Sp5KEh5pSkuJoO2NENlWEXOURlGJiw5Z0ZeKPHPiTIUC6TupZkAXrp7shiKQ+gaMC
h1kGB8E64IJHB4CFkQYNVpjCICSG9BFfWI3BL3QMqrB60hDH1HPK+vcRFW6oy0M96oAKg+9LNsCk
xVseZNP2YS3nOua1sFbjpOVAA7HPcYp5gHRveSv21ohsmqTEESGj3WZbbjxb5TSfRPaJ5CYRKqB0
3csAd4rs6jIBp8UUy5opKze2Bdh4NlQpldZifqaeKqlKhQR8lWoqtrqrs1LFVz96UwEWeZM29Yty
87ZsNcTY7A0b/KLtOr8AoKC/erKxjLrZjs0y7JiDoocosUC9B6ArZEpk/ZUaMo45sAA7NnZHrcj9
0UFaeuHIQ0L4kmHCA0A8mECe8bAhQrsispkdB2joGVD6SGbMS4cVsP1nyFl7CoAg/ZS2yJVGUtKC
BLUe/KRNuUbY/wDEpdfXVw56FglsGbhGFQOEJTOjEbBYoBSARRGPgLwcZuvAM+CwkmxOWLKzTSSR
20jceuZ+7z8H4CHY+RJbYQEu6greDxeoRAJfX5dlzaVJCwzN3qs3E3BCno0sjxaggPMIhfhvPSmb
wBV2xXedYZEImOOeODeTqSywMMVYN+HsCR8gzhCSekWRS2QlQbnVsnetA47HKSBlxWkpLGOLLNDp
YAGz91caYvY2HdjoAW9RalG2Ot8NSWsvq/i1+aaD57KCmW6i9ONys3ZVoG4sxUeJubC8R7J5uLOS
ypvJ8d2/c+pBrArqi1ktufS0nlYMU4A3KgCer++tH0hWxWCHAvv59X325e/+auXgAwdoncLjUPb+
y2jb/otDGHmgVtj0ckgy0oZBJp6RbxGRXDvQMATSmNx1N/akSNxutAFXU7In1+V/PRhTzCnBoUQ+
ASFWXnqpsfUTAuv7MC68xXMIxG9OiRRJbFelLzjbLcwoll0zRHV2U39OeZG+uHboTEhARnZks+ZH
koWoe3hzwLzY2Tjt4m5J6Idrz7Y6dInp2Qazm2pDnzEtkNSnMiUN0C3G8MvDh6+WU6QNoKWPW6+r
tDHr0hpw2IayILNGgganjXUBS5B/BkcOqNpMQCanSMFLZEO9kfXmvrI4/lmllvXN9KLtTCDmbIq+
CZETAAV5aG2Y1icbU84TyXXgIe/WPcvKEeVRNoqLQYZIlNhEjq2OSOT5rcIEoPHN7k5211Xe32NR
mGytUY1Bzl37dpE6n3BCtSxzZ236ys+fRGMAnzcLymsvG+oBnutrnGTFiUao7K6uDjKun6yWg+T+
ZkaKaW6/GgtedAOfyyuJmpADYlrarqz5JV685Kie4rqEdhbIvexq397pNwE90Kmh5zuZsD51JIPG
pF4WpKjUC2VKUH21Vm/qN6G8ApnrC9CQroK3+uvaBK+5YWCCZQUA4Y+nsI7UOAUdxnPe2NYa1QY4
oZraO2emgCXKUgFhItWB1aaAqbP7LQ1JoVzsYcrPbtXv74PRdbiN4+olFevhLtrij6hbCP/hze80
k7mbVjU006Hpj2PbqGW5m/+QLY0TP8YPa/x2Z+Jm2IRqkQeK+qSiN7GTOzdelAfY+63piZ/Jd0Mq
m2kGB0bW1weQ6gE37ianHslMO3k1cVxuIjk0uIRZb224BJZNZDOMwJnJHVEC+hpDG6e1dwrhY3lO
MmpGUC29Cn+qn7SCopCvVlQG8oWV30N8sgYk429TnINAFrDwybafhINMNDTgpneAy2pX5878l3IA
PN+5kw3ZYvWI7GQak8bEWUAEtJt8T2ptqId+7cNFj6lHjeGLYbc6SacCaoU2Vs5JuPwFLhx3N/nx
eqIGn/2ErVU5BuD3WAISB4TTk2+ha3NrlV/Od4M3FUwds+2iUaCY806tnAYVWvpTVO1E4fTw7vKk
Ue6Pl3+wH+jGyJUaP94D7bw5xZLD0lfMl0jEOYWSL/Nu7FrFfAB931nJggdzcicf6pGaelrh5CBJ
w2k04mJSA4wJ6iqpdkKeOyoVHesXndSW1WGyqWpkAy+UGPfzNDalp8S4aXXFqWon/K6RF0cuOmHu
3QS6iYLXrj8AXLQ4A3jiy9LghYkclfFiSvZnYnqmhuieqUeKGLAyJ9Eumwf5e7YUbkytYAsKHCP6
acwH39vtgBSiuqCKtDcGIPTlAb9gZ3ua99R15iK7dKV9AWtS/+TxauKy1pVvzG5dtiuSIcGaKn0W
NnU4zpPmPs4Ssu3EkgKAXWEGYCp7NT7ocG6I3zN4RCJespYdnclmEdJcY2C7TNhfQxKfvfUbFA6o
8cMjKGW/FJbtX+6eW/RUIjeUqdkb/eCiHgj2/GfVS3+9c9Vm5NqZpY00Bdiqy9LDUF377Yr6RpQF
Th6xUYEXh4GH6aZNF+O58qv7Zpoy5+St4knL3SGN14jGwp0+YJXQHN9zFb3BtoKvHtJ7fohJxkA0
sXXg4maxcOQxRLZvfjBQonPUruqyvQzK2+E+6EWg/gEbkRYwbQrPsk6ouLNOM0OhIGoH0VWqMhmA
kePanb9bsNR48ttyZwVuZwM+DUakpt6dTzAPZnjWKmWPCtooabs0bMFAzWzUWSQgIE+wYDq37rgD
fEyN7EU0bR9ULzS8KclUy6lHSiB67R7kFIOUeJEo5YO7ATazaA4GgSxTP8rtkF/TPkg+VmCkv3ju
8mryOv2oRGvdHxajA++AtKDG4POKBQQQFXEo+GbHPXZdUmaDTRpmXZ4315BNkXbK2RIfpyzHgt4W
eb4BTluzs7qlBDDM9yDWgLc1ynzcI/mRgqV+5Ft1dh3H0cSzJK+mEbTdMukRKZSXUZIHGNjLeqrM
6gONlq5o7D1pbWIVaJ2u20xp1mHf+ruLa4xj8GwH895GoeJRGSqfPuDVdhFuu+/iBCwVpetfGWr4
r3WPchpQaHU7kilFO5VPhot5sJbVjpUBVCE7atEc9j7wNVwUcs7rC8lJZAGiFdRztjgm8jI+EK/Y
BJw9+cswp7nAQ6GfD0kJ8pRIlzpYUoPDsvlAhndqdzF/8DGNNUG5z03ay8APVRWk1dHoMiokaViJ
JeZd+YWMQDY66nfrGndJd+0ycwar2491G9LxPmLTR4GRdMhUugGeYYsGpN54JhN0mVYA+dp+rizs
QvyIkEZDFFV/QuFRfKRRvU7YKweEHfIQgeC/I2FuVOtTp3LYrWJwAQObYN7r1C9h7wUnR0LlIYN+
Atn02ipZ5YIoJEI+m7Jz2iw8kRc178hJdItL9iTScUmmhnRFwCUCRemM3bH6DN5F85WaENnkr8Oe
+izu36Q2OLDOQTi/aENSWmM6HIC3jW2MW4RVennTsOJtwqztg6JDpRqeQ9ly0NHJw8CmXwPg0TNO
uNtn0Qfbxa7TT6vRIN+tHqYTDTsTsL/lOP2VOmb6iURAo0QanGHdWxTl+hcpQfiTfOosJMxQDPJK
Re2ebxZkJur02qNatAEIyAgMuKNb4FlETRtbbz0t46NIgdmBFB2SdTeTB+O6jat9w2sg0N7i6aBr
70iibg5Eax+5neSrQ2k77Yuj8rvbW+f5y1uuf8GT4Qigebwr6IUhm0w2YIQAtBgJwYONd03cIMkR
vPJqRAoXaWx4698cdZxavqNIQbK7YJ2Oi3PE1t48mJLTnZG6UOm/cgFKOVDz2icTZRSntPne0zIG
iJGtYAN4eaSJVghvCEslJM2D+n+S6ajklo9J/F+FZmASmIwUScQNQDg48qFTHn92Sq8/1qNp7kq3
e+mbtrmAN+VC2Dh+MM3X2whgjmpEMDppgud0USJPzuJTXR9VHSxwg87eaPFjCJI5Et2Vzzad/UcO
isg2P3OsjJFkhudcYgJ8qjHqI430G5lexswZXaSit0hZ+/5m1y/6m5JED+4/DWvG6xH/p0Z/jJOw
Ozjrgqog2bAR9UGrbGiYJfPfc1qwHY1MbDEoOQ3JjBxo+F/IEqdogagiw79dyMaYHHUcfXXLxfRk
BTIQCJ5m5O6AMiQsihi4Pg5Lt4uU9aYNfiScU/hnahZvqA9hV/6qRchntNKtikBdrcorFCStybBs
tezOfBIL6/d0HaStb1s7wN60CYj3nCMxR8GWEAaJxi65wyl5gDrRNtqFemMYP1W2Xz+RBYkeXElG
sCftA1SKdnnX5haatA93IAYPFbu28wfBt/j2iIkldampgD3lL/xCg7oJmhHVs553Ud3BFmI7V6gO
0x7UewzDQVNZY52jzR4t2AyegvdC0eVad/1US9K9Lmzy52UYcei6Jl8bFOvwg+2sOeAP0Vjpkm6t
0Uy2NTZ0nsOCzUD2DeplAs0AHEt//iospOKRtfYjpZb9xivMvUh4F4fG8TosYPDCTGJT+057mgQ3
vC8F6HTrPFwvPMWzY3H74dfVxuEkDorjv4H6h5VI8XfBgy5y07D4pVmDet8BwBkZ9mZ/SGa+AjvR
KFDCA3CoHXh6CiBdlxZgj3pwjQMD9w+vdgAFhnR5MDokwt+psbSO3Qx5uk6dbcu8i1+QJx+/UI8b
GYqtkMC2J1lXNy7YNxvMw6oakILaUGkGAF2VYngRMoASUQQD5zF7Naawy4QZI0VQQh2HLzsw64G/
Wd4HXYgvAEvfNiI8eGbHL6BK60BhjmI1BsSRy8y/PC5DaQWZo7QQp06zAwTcCUtavQQdrKXCmjFd
Il8kKKOQMwuaCwx1d8gxiXklETaz1kNu+u5GTy9SoNsUVQf6WzmVIAsdg7xkjExa0EgEFdCA5VWY
LfkFV5ygPSTAZQNnJwsoJiSn1DlKjKNG2/5opi2wYs4BhoQCjiEcga0FVuc9UjcGVDtzd0Vl7xzs
TcNuAVblztNTAdyQQ9W4T96yshM13byGsxqbdoPswr4LGABYOQeSws1K25P6zlJ1SU8qbUm90J6a
4KyFdov3CjCSEv+QWN4Tudir40VeC1RfffYTLNXSX/RYH2wB0Ajpn6RRp0bd0uS7giG9Qx0TjSV4
rkcRbwEiiB0Nv4xfdNPgKOE5W34jyVJVqP9dZuTBW31rHEjYeaAxioYMlJVAj4ujOClfhrg6eRLU
kRoc5Hp3wwdZX+AV+59NyGPJeiA76qgPYWjo3K45xoU4Go2vHH4avkhQWCTmGixDcscPfDLOScgb
oqGFmVkVaQ31SE2GNKSGS2c9JC2SWuCsDR/8zBE72aNr/q4tHkKJxcQOob4bt/vDtbEFRxm6uqrK
Y1ZULMjmUNVXquiqm1vvYPntX5Svq2RK3wkkOYt1AGMS1XL1gE0ARRDOkxsCRhmNQWCrr04BM1Rj
i2FC4eeWhE6GX/oe51NgEZfUqZlR+Gzvy6JSZUVewKnzozt7FW9ol31uYTo9NcB9ACJ1iTIxnD4V
dTu+pPJsiobMMkGdjTnijmSk1Xa22X/knbWCJfS7K/WWEqAmA0tUSK2kGPqCg/ASZCLW5QFMoN5l
zIsq3IvMD8DIuhzWPBvaLSpxvIvqek2+Ru3C7R2bPbt5mSTAmgny6zhdZuRn4FkVsR601ORDIQXv
UYK+jB/vvrohW1mw01/y3W/qTuWG/Ku3rsheavFe29CXroI8/CjufNQPrHYBQc2SJdwKiZbiFBVg
V7xF/O0Gnr9XQ9J4Xj5fqBdLmBUaFkmJl1ldgIjkJiMTUWL5pSImHFAyLf+dLBjwdAfUkeNK2qPt
UWfVx+ZslHidmdXRlAg6KZ46fWb0J/U7od8B4LBRGplB0yEJ7XT3M1mkC41z3M4uBdF2DN5GFDKa
fbJBLgw/LEvcbXAGjLGB44QjMI/APk5jiwsmT/A/Tizsks3IpuGlit1tYtvZB1t02YcpSbMPIsOf
1LDrxMWQAA3SPAAM3XwmHZmawfRbPJvxSVkMo7ngnW0uTxSDGiS148A37Oa9upbAGmInkCyhLmbg
m3iJ0zCyGgsMUah1wM6pL5Aul4CLUMr8voNCDqlHsqbFxsdiL+cHM1Ka0qsvnPkw5eafP41Binxa
44ib5oublQM+BwOZe/bM662Rz+ASfBgvRf5XwIf1MnvtcO3W5tmSWKarHM1CYGoHdsguZkrnidS8
5PhEQV3JhkNe4N95CPGDPfjBKsLXomNIZUtAFmAsqyzndS5IGA+eMM8F9nssUb+pQZqPeVnjrNjH
E3iCQQkhIrtt7KeQskQADV0cbMDZbAwaA7a7fy3tLz6fgVntedj7HFPnl7IOxE7T4c7tjBqkeXwl
kWtx71JgY5NGxKtbWbOzt4ceawnJq0uN57o+nggeMggshknHUjT7AXl1116mTPHJ7DHHxpBkSIxK
ruXofyrTCS98KSfR4IDzMfHYL2SqRFJZI19hYxsjXotdmAfRGrjxa74hg3Ge06th8OI542LX21Z9
8ofm2Wzwu7XD4r6Js0TsR4DCRg8KJu1YCIBeDiyvndaSgoagv/li21b8RIGD2e/vovfOs3BN8/lR
LG8G1C/PtgcKxwLF50vOfXAy9/4HoCTtR9T+vtDILNf1NQavLVBp+mzD4wSnsIPxF9l7wvU/DGxM
DljoyXMRuJOi70EK2+TTsK+w9Z/hXxvMSUthZidyAV8C1g2e7+7ibMT707Fb90TNHKTAfl1XF/iz
6JFMNME/yPKad5Y2Q50SsNulnXaj3oPvw5BMdBjt+9NQgVkEWMOXOcBxwxZQi1Rio5tpGjcgTRiO
PK9RP02KsHKd8InKcjzsbNYRSR3q1h2Ssa2h+pxMyFeuOo5iJlm8raq1qUuNwBZjFuN8i6q4SYQl
Yv2MBX67HVCFErUoPgqXg52gcBlvL95+9YcZSFAmcIi71Wy+hmXzNxBh2HXFk/I6lfE/JGam622T
YfKObm0XX8ddGJjlEdksyJ0Aqcy2FpWkaXHsLwCmf3bHNf8Ytgv7aPf1uY9b+0ueCw6KVcDMun7d
/hqCFHH1CnZZisC8oKLSVD2S+bk1nc3wm9ZZsWh3YcgYKJq66mo1X5AWDb4dmasYr2gs2+1284rH
Gcmowfrmb3ud3EMDMK5juoxguXASrDrRoIAE9DB6PFeTMgEvERT5zfAdEy2iXsZ4+izS8S0yRZpQ
Zr42ADEBwEIvm0FiKbiEukBj1fUm8Y8Qkl6SKnkHSc9BltqHZBXOKiXn81X5JgCeRkpJvbMtAdzX
1cFspQtR3mDhPwYY74vXvOQh8AqAwEwmTNp5OH/ZYaVo7QyZswiwjJJ9qtreHHdlfaIJO2BhZmyq
ruWh7Of7uX4KosHDOplzpCb6d9N76pL52FSRGc4fDCBUgJsS2L+GH4Kf2JoOBAJMIo6q8X2Trd2W
hqToivzbgI2v3dIt6W60624/5BX7Aoy7k7WI8lsxjTheW337Q5lm8fH/tgDITL1xTLYenNxhZ2rW
LrVU7z/LhpV/wqF/e+fKYuObYwQm4HD5W9XUjwVWWMZ/tsZx/ryMsbMDl7R9TgL2tyqRDWOXn6ZW
ViFbACrEWsq76AZlX/gOlwVbOTOqCi5rB6pziB4sgJx9L7MnjnydpKsOQ2rOwBsx5usCOJRDl7he
1MshKUC3UV2BTkGDxGjrGBkYOFWt0jB7Atr4LzgV/GTd0MRHt/aQ6mGgxv0mo146OTj4swwXMO7f
ocepN1T9pgaV0zO4swAM7bchcCQLfh1puMZpZAskrvM1rS8zIIgvldvXOBFIt7kUkRxpSFWxveti
meVHJkgpt2EfQkWmWZMbAG3ymABbw4hEwBRAh4OE9FY9+ei/G0pFW8Tp1u+cQBnXYgWoIVm7bZ0h
S+DHEEIOSRaYFiBrBxly9JwQRHSyeydtKZR2MEugaryBFHkxsDtpb0/tO/4UPlnvEz5sLeo9QaPG
BDo34nbznvEkrE0wFO1vXYaTibBjX8LC8aZtzXm6L5N4ArJQs5wfaCj+H2tfsh05jmz5K3Vq3TxN
cAL5Tr9e+Dy7xpBCGx4pIpPgPIMEv74vjUpRoYrKeoveIAiYAe4hdycBs2v3VvGA6tUMksWoGbK9
xdQnz6FEJfgGuZ8B2rq6OhhO8tNLlX8PAH6z05XFtrUr0kfp59+iIEp/oK7+Z9j7/94BJQZgG07s
bebLrbRb1OBYLBKnWhooshmvgsCNAS366NOgXkHPNeZmu/5i6MNGgB4WDfn1tCL1ZYzzBZDDW1nX
7U4K9+B2OmJzJZSSp5T+1KfE/pS9p2y+VuqNuaRLJAvAt0CXEzpguhwzQI0+YgqmabIBvqNjuo8t
yseE6bJlDdu1qY/tT9DKe/AhgpcDovQQlQf3ZD1IiJzH1pqMTl+aV8+0t2QMBPyz2IJ2Lb7zBxrL
PMb3ee2aCJ3A6mDLZRRi/elM7Uc4iQ8OECcn3HAZhG9c8SjkhrQFqNPmG9Id+Muijxzuf3XI4gzg
WshCaC7yrEHBEtB9aAvOTNCEIwsTeCBToTInKnBKEDqO9lLW8TofTH/BUAMEITiI+BaLgd/LAXkw
G2UzC3vk56auGhnCWyWQZxut1DQfV7OB/Lw2Aan430+h9UNL7Kssl0B4Buo5cmMEZKv8EiL1eqld
ABdAU5JZx9EAklCkzEvIXU7mDofKYwJDDGWHbeEF8YKDafZoJn9Qmetc9ToxB81sQ3+5fSIXIiNN
I/4h6iI4IMfVTL4ssHU6fwVrtIM6a2r/u/SQNtpK/inpNE8OkB878+hAOSeIA/4YmgiEqSNPxkxp
kUXN2tbNdD8PzSwXXmKMJV25ktC9+WUajVWerS91z7RADFd2vRgZFarbYaSJNNvitWuB8OWIc4ul
E9Sfu9HQvjI1OFCdwvdh+eFcZqCohOBINc8vjDi89RNUeYXGXnogV1ZNm78Y5h+i5eJNDVCbNsKS
H1sAXm5aHdjh3KzFW+cH3wU4F+4txOr33m1ZyRbILOiOpU0U3RgIGCe409zTkDawP+28htjKONSg
LGvTIVkAQCG6GsiUZ3/yCFvrk3+t6f7G9oEKc6GjdOxKVa95Hzx1klenOmb63cDr7BSm8XNueypd
tmZhL32AUrYsEOxOgH/hDjkJsnVWCNqosdKeZlIDSvQn0/H6Ze6WOz5WP0FImh3pau7qKkDVoMXs
9RfD3J2duzDJDwIKToQERxxEIVP6EBkcwhh/9aqs6HNAT8afRVAsiUuTIB0zriMKrIVjglx7RpTM
bkFlLmSd6KPYgILIAxi8h8G7yrExQKQA6mPt4Iy0CTTeI/579A3tSEPzeBnoPjTY2m5FY55y9O0A
odD+NtY944B6Mb4OWaIfXPCx3fSGby2awUl/+I7YVnpen90Wt+xJZgE6x83Kd6ACS2IJpKXwO2kF
ss4uKmPDsomBHptZgQKiAaJ+Y+GTRnB9pF0yNL5qawP6uh9ypTMr0Dw2MQfNfTdy3ufNBEF0BY7c
EUco9b1d2dFN4DWbIdLlPULj8n4AHdPIzOzv+3HMcYE4t2NnWEzWcSzsm60FIdkrDaUGgO7YD/Vr
6iZNZeM2XBW7RiBAXfv6HTXSq5oNNOO6VSNyPV1mrLwUqHA8y7xkd61lgmHaqsJPM0rPSJcMjFY7
WgAHKXE7rqnsgS1rV/8euJ2x4sLUjqHfxTd2nzqLDmUSb5ovkK6z6m9aGmHDMBThDpT07DHKmxty
gAzgsBB6ad1kltce62QI1pnuircahbbjCrS06kNv1dftgL/Tm5aE4c10bwm813/bC73XMmnCG9UK
3KMwj5nNmwu2hk1dQE0TFK45IlHjpoj61DjK790TSFUuQ2qbWxor24YgnNW69q3sKekeSOM7MMVw
EI4ZglzFU8+c82TZZrw+9VCUf7LcT16h7cKrDdWzIVAdNns1xSMNA3WrDoUloslryOJ3r9SDehHX
003PBgkJ5BDl6mUv7n3DNC5Fqw46DxKxKkdmexw96RA6HVulnqqt3iav8xH160GXXIYg/+RCZ1eI
aWN/pwUnMQpeID+DGEZypU4xql+wAkKtSLGCn250mA16UaPKDLGObcwTxhd+VC4ilD2qHNAZJtcz
NvgL/HdAHS9K3PvvXyDENCFGlSZeKkLxGvV5mnogpOwDsEuD0XjxZa1P7toglgiyOQeaN6+NREy2
QjEctqNJ0S3soA1vQCbmIn3dlkvlWNEr5I6e6iEt7v0UKlsZcxjgDBiPVb6NpGt/cwG12Bng5Nkk
UMZ+HdqlO0j9Bcx79qbRebGDDJH5hCjJiuxQBAzXGoLEB5lV8UPnNne0nhWkII+VaXrOKsu50ToN
+53xhQy9Ro1zYIc3KJ49ZKkEydOAxLVdFOo5bWpnDcbRcOdZ8fDMS/1oDH5xXzZWf0VdNPLbwnx3
U1UX7qj7q5ue2LdWla6wB9ggKGk/tL0oLggYtJOGfegjfxp0WbCnr6gFN8iKMoBwZb6yQlO7d7Lq
m8gG+7XgEFf2rMS8dnWXnpWHWykZbJHsmqqJntxy8LYpOM23CkSzT0FvrckhKsIYNZDFcAKxSn1j
5UggKxXbr0D5voYosL43zKg+1A7S6TTuoBQR4JzXINWcdWEXfN9YpXZv9803H4l2keFp3kOJ7q6x
hn5ZuIClhx8C9yqOj3oHDQQaajLRXgrckKLIgI5GViEZLvH5LmPIH8dI3GOBFALGnxZAlOx/sgAt
7zdNfQmtZFOPHNRhg3116qojUOn5uR2HaJy61EQlykEb3ufLeYyuZj81JNWp16HdW61c3+8O8yYT
Uus8X9F+k5oPF07aqg6prc670w8fxPH6Q26JP4PYQdj2YyNOW/KQNH1oT057cDLPXbqafOYdfJD4
4VLyXqxmR5pnOT5kt6b8j6GB0oBnqBcO3Lpci7GixhoraqLxyh4NXIPiFBlojKyzoRsLbGhsNgDE
8T4jCPkI9YxinMpqKwfwjwqEDDPmywhyh4dYq9ybqo5R3TrGlIweEZ5OY89xLrz17zyEU20LFMI+
m5qDCuZQq1a+bxlbaMDsuzoeIDIsfW0Vu4KvBXg0U+yJi1XKXXFTlTG7k3kW7lVdAjdC3oBClsDy
tPkhaC39LtCi/jKuFagMeawiqzfuGKydw7lTTDcyzA3rEbn2P6xcNGA0mh2VnV2cFng3GnKtLlpm
PQKijoUUfTiKldKVhS9Pg4zRPAzhBiA66jRVqxa77WWPCqIB2ZK/pmEGKuiQYxolTSGpjHJaMsq+
ep9RjRYyk8FJh+f34wP27WyFz8O6EEMSMDfmSthavMLx+C/aJKJEQvalCsEhTG4Tp1I8Ort2nKxo
8NMMOCvbTyZn1oXR5b0gOi33TW20W5zAsXGLhhs3tbw/m+6Vu4E9gozlGtXW/U+wPb3aLtOeKxQ+
L9OmCx4CbPMgL+4MVzsJcYhoCxv13nF90CHlsBuMAmUQaeWuZZzLjV2mSJ7GDPIho4YIiKzcfaH5
63mIxqnpLd43i0/9Rg54iKbneYiYl2mu0FEWBsRbj5JyoOyDRA8veOfJY6vFUIuyu+dei+o9typn
1fZV96yD7Rk00NFw1qE79Oj2SLWObim3oUIUuZCJ0NL+OXc9lCBqVoX4HSrd9r6T+8scrAvnKAdI
Vg9xs2trBlYqYH/dJIv3vl6hrINcqNGiAMH/MjaXtVNbckvzwK853twdfSU645Jb3rdS4H7vtnhq
GmMtczLg3kpdNlY6z12y5qOzPzrro/OXuWQVcbwCZwsyuQUH/cPUCqBe/rrunPzjOoV6h6MbwMJ4
LTtSY46h37k7j32eR6Mfk6fX+Bc7OUUVjjxKxEeRBeaZ9RLxQz0QW4+BAAW7IgxS444UuAnAkQ2b
BuZRglzEBURNEiTvIeX7m5lNxxH7RKU5HpZ/LUmQjhSHbwV0PWTbbVCe0cvMLqgmDteBhbKfzvbz
JQd7HrIKUO5ICiGv0dh0LbL5XgAOYzJQg4ofec1isIiLwm13X2aEKnqO8Njff5kQIDXuZjgYz2vQ
ldZVGz9U3Yl6dYTE5iLk8cJBSOAy+2YGA0IICJwmHFnzxwYxMlD0Yj87dWnMT9KRp3ccJPMnb2zg
Gg45+g+1rED3MghIIndI4llkaA3vvpWiOtEQqq+jlRcG4KepHL42LSSTQMqTn5EXwc2ULueGtfqW
JVp+mIfoio/34Gks0j+vQgZvtMbZLkQM587zJX77WoWM8Hiww/lF7tMUexnIaUKMx/PkiqGc84bO
fjqC92tHcKgDQMT13mJBdk0Hby9kC7XZL0vpRSn3Mje8RdPj55HGhrNNa38HDJC4h8iiuLcaB2Ec
6PVsS8sB3L9Ow2uiuZOHCr6jEs5JwD3l+yDyK6AZBvEbH7xNugPofK77J+pnCT6/1gvkmroGFFK1
DZkVNsErhHbLJXXdTGAiHyfOs3ne/7AsrdrNkEQCM3qGgU8vzvMtHqYAp6SNHm07jqoclQttgivW
AVSz8i55DpsEzwqZmNYFZz7rYnvpnwCU1TvqzeOp7MM9fg3fdVZbF2NsfOjCnoOSp99y3n6LkfQC
DGjRkzZm7pqPFXYGz36jDUvDCNUtiDM8/Of84dhGdgetgEzbVJh5izJjnHdVbj5nff2tF6Ic15FV
73wfNOOeQgrAIzyVVudvqDc3s7IjjRVe5kwSkV9cysb7Ot8BOrUFpSod5RwknrrFdNyrIm2RVYCW
kGU+AiJIx5c+hGBGGY76aliAQ9qIi83KaihOZSdIE29TA5QVWpW620kWQqE+PoBK6woU6/LBUTE7
R6l61vPQb5Z4giRO9kBqEkB3gPElL840zxvM3y8j3VFLqvKSPY/rbhcyMWyRe6oejbaCfmiMvIEW
/cFiy7mfHByJx4iDEJ9uRlvmVT9I550TPIRE4UntnRqyfPjRUA1w2GpIKxtPgzIvBSQ3IuvGHJuM
qT8sEPDsO26aNzTut7m7KsJBW81jKscj0zPxySJ4oPkLPfX1Gxd1zJjUcQsjVsM+LeTa4NnssYOA
MrQx8HUzhN6hM2z3QFfVb7qzC/mBgvJ9xjwtj+pFJUx9P/vyrnpC3rbc4DiuA2z760vMfvSKc5eu
vrwLmvvFr4cA3MKUVb50RoLFpkYWK81cZ2ONXeimdVNDVhqbXfCZge+mGhkBZ8dQgS+TVqApdTPU
e3ywECPp3WGntELt9coGvsRr5Lr2dAjZWdjFmGYi3nhk7FoeQLrW8oC3c5n9A9LJ0G3quflY4p2u
vMTTLrQSqEPVPpERpCq8TK4NgN8unkjSHd35Hd+LAP4eHunOT01uqWJj5361mhQU+Qhlhkw5IGm2
6OJlL8yFqYX5DXmbdRbPC7AIdGsaeIZtDQRXTgP5O/ynRaa684roNaj5RHgSFPzFaBN+ibWA3UG6
vS1NcU9NgWPg2o4sYx0BznSPPWh9LbLXPEsc7Eax71k1Pljlp76yQcreg67pAN1Q2MGduFCx41/d
MNRuFce7cJsBdf+lfxu1hn/r5tDezUxkZahLBm9Ih1VS296aZlkVj66okdQByUPeVZx8jydHHIdP
Zm7X17pv35vctZO1l8aboM3ZiZeuWkkvcl/77rbuyvSHB6J3vOOsvXiWDxkGA+89FcAGMp6Um567
uM07Hg6oPq+c5QxfA70YcsmESaMmAzDDG1S1L4fOfDdA2zadkHBGp9gGH8c3vTSwjzD4EfUeI9Ar
afjRwZuS+8wBKzX1LWiPrFTL6mVeA4ksJco6uf9SmDFiHsOIIySZPrqqILO6B4/ZOUiinxBWrh5L
6VcbbVAuwuUFuPS6Mlk5POheskRutMh3fo6utuWUk2so8wEYscg+ILMlL10ETgIHxK9PRa/HWy9W
2SYZDPNp8BBBGYY8OpMVn2aaec63eVKs2/nNMBQChcgj4R5457xi0RqNPCIOdErBqAnE/sdYM9L1
Tf3P/tN1DwaDo0ihiWe6lX3q8BtbhtGQ/ijjR65c49UYsGXPw6w/dRHrLwk4sZYlaOo3eixAVzzm
hLyR0tyWOd4E9f0xW0RXkBeFAHjP+uVscCmjNPfp6usSRRmoDRvKH/irCBSlg0ZnbmjMG0lwgzpx
V3gGv1vJEOnhrZCN2DE3Ukj7tzaSOmAkObWqgORUCdQBjWHf9G6gq4G86TJXeKqkdgzFcRmCKKzM
kL8cleORI6luRyTqNGaN+vLzGLbG0b5hDtJZsw+ZczfVLnYWANXk9/fgbFKbovOR2Izj6KyVbgnF
Ji38FjnRH9VYc6IZD9LS6p8FatAWwGKpewjyqI3RZ9kxjpFXBrb/0dC6+qyQ+JvfWiKyaWh+ZzRU
OO7ew7bt8s9//O//+39+9P8V/JHf5IkK8uwfWZve4ONt6v/+J9Pdf/6jmMb3P//7n4AyQpfH8riL
f01IgFuj/cfrXZgFo/v/EklVZVmTm5cUyNctUe0QrQ4zk43OUOM4DxHzztyd2HdC6LTgXr7hcRNO
hDzk8YXsR3oeCF6ZZQDd58cn2wHPQYjM4hKP0/iEGDM+ZrqEiEMMXBh8qEsNpC7iZRvrt6GyrGWO
fOUrNMqX+PM7PxX0gxZpoRUPGnJQG722k4ORquZqWjHuCQbo30j6R7MR3cdZL9hNinrUx8ky2CWU
vZz7kwIfdjL+InBCsSNxPOWvB281Pf+iII42habr0IwoAEikfjX2lZPa3Qpgae0U4+aGosvbzHWN
21BACr1S/Eo9Mw37q2zaJQ+QMFhKULodUTb+MPubXWzvoLOIkm9ySWuRblLHz1e0ADXQGIpWRt/X
m/rjdXQImi8MwYP9tHSYWXcgOUtOtLTOrPDSeSEYqjxxT/kFWeaXBDvZM/WiQmdQ+0Hqgvtdvvz7
bxrX/+WLBnSpC7yA41mcGabz6xetSuxAxYE3XHRuBEfSUXKqvhCT+NKkrpSjui8MEV6ZzFCeOYJJ
N2unvpAsF6tfffSh8OsNajJxdyMKQx2P132jmmDhKyO9IUZDMsRN/wPUYeYe6QLINamQrRW+VBst
WKSR4m/Z+CAzGqs4C0jXnz1m4r0AeAl4o72ZOL5t0YYXp9znPUqytoEJZrqgdq1VA/bwjQleI1R7
lZG2pGwTWEEBSafUUmUlUBRV6dVJkGaZeuATHrZVkJQnCIeWl8YAWJAOc+PpLTezcgmR0WY6vn14
6Iql+TIRNaxW+G4N7Je//6jw0//6WUHgBzcDE4APD8yjfLR/uilIqfV5arn9BbBMf9kP7ol7hnZv
lLV7GlyrWBYyYN9xCDUXKN0tLq0ZF3eOoT3SuC+0aD3k5rBHlNB4FtrB6lr2HSV93U6Fhr8mLwfH
T6dM+Dpo62ZnJUV9zYA7WY+J1iV1I2+or2Js2tj8bChQmXduB2SQKxYto/GJ60P5bp0FRbBTUWE+
dSF4CT2AbbLaKR71FlyNo5eqeg1aMZjkt8MzC+oGpcEx4FM67jsrzay8JW15c89FBFZ46apm7sln
eve9bTV/WfPOvIZuJfZQnMOfH6fZG8ZK1I6Vw/CSi3BfjDf/PLNPlsrWkSZg79z6znNEvMjdhh2o
yzxlXftUIjAKPPqyctNgi2IWH5JOhbbXIo6IeWg8q8KP3sYL8PHGbyEuunFkvKCRD1OmD7MPTFuW
JeWRTotzQ+dGRCL4Cso9+ZIMJm41m//w7TGtL98eg3m6Z3kGg74byBj+5ZfumLaLP02FCrTYGoCJ
AE3KsAxiWQsUaeol0oWB3f8olR5dqlrW90aSQv00AMcgzkP3WiHMtdRbia9C6e3xQx3WYDxy76IM
AL4+4yhl57V7FxeaPMVO9YRaXJktB6+MQM3sGTtyznTUQKLsYCfjss+WlVTpqsgCfzP4Or8rEtPe
IG7M9dchzPRba5DNBtV47W4IffWM8t5FjZvpixBFg0KBvt0FVaeekdheJNJ7H5/9E1CZzuO/+tM6
WRv/7FyweRG4RofwwdbyPaSrCVgz98mcpSgftKXhQ1SgL04BdN1PtsrAbjk4aCKt2+d5sqUhMs5u
BqRwx/Az/IwQSDK3deNj3tk6QitoTGT2Lm2uPxRQjdp3SVRs7cxMgDULhmbhJXp9cumyb5Jo26rq
deqCcPI2H8pgoxLwDEGuWLJDNnj6QdUpriwPg9T/dPnJdbr85DBNGxeYl5qmkkXULdjmSoRwipId
w7D9LpUwN03UoKjEUBpasiAyw46f+pP7OIeuKhOY0c4vqvXUpenTImBLR41Qsfj7r75jf/nmo7zO
sl3DMThggZZujM/AT/dN7LMksxMkX6o+EwPCNwAEgMK1gOQAsx6jj6tcifex+erf+uWWhc8m9OVt
5j9UppZ8H1IABLxQGpt46NSLWz7mYK76zsbhEM9e6Gmb5VnGGehl8sAH6aurnZzCar5ZUsc5EQgF
X4rwwJRVr6IR1mBU7psb2kZ8TvRSXe0BaIpl4IN/m2tBdQ5SqGV4rDVvfBDiXCQAjrjt4qW9vAAr
BphyblpkjT8ZaAaIQd9nKAv11TQDId4USmwwDChBmGb4EN15SaIIS1n8P92OGBt3FvMW1+LuSMOE
YQv0nA7Dk+3XTyVVyDVllhs8aZoE/5m9kXUYPhIZq4Fymo/OXxbiZUUnBr3hoz5mMiow2pJbHxvr
mgsIHLZJftOk9qo2QjySK6NJVr4V49Ax4jaaxsnISj173G+hqvKzR1zLyYOM5NaZKlmljoFg3bgG
vUKemuAO2hTjebeXyj0WfpG0G3fUgZouEZvchiagfylq6yvw9vYcW8pA3yvg0neQI3RBa4nIBPI/
MsJdRVW7hvpSu0SlV98mXlcdwdUP0rJSLxZB1hZPeMx4W2WXqCTiQfEUIrqxZAG21mRFZOFOadg/
ZRH0JzPgbu957iE3KvIEBEiM3+Psl+69tgboaLR2PPTvtBZfI9hoxIN+7KKA7Pqhsxr3Hloq3taw
mYfsHE+ueIRvTGjSHJBErw5aVYJJf+oz/ptLMlWsqw50pUK7ShbUny6hdFgdPFqFLmlVnGuxiaoR
jZadlu70ctAXtZFbN+XYqFjvLkVuLiOJeD01aYq4eWnxdZLkEMwIE29vB67Y50mYn71cYReK2+st
i1m+wq25f8w9KMPitdqXrmofil54f7gcGqENOOd4YQUQRZLXEKDKW14xICbrAIpYVX+lXpXX9W3G
8RAdh4IPL9Mr6pOJiV+GPiZaRmOeykE1F8YRJtPrMj3lhhudgeT2UPDTyWewYEG40HB+xo52FzV9
+jS7lqNrlnTeSpS+fA7MEKRwCf9ZGR6ev258AVXKTSHT+ux0LooC7dTZVknzSr15vM6zRq5A6tE5
Qzi5YqcO/YZsnEp+VtL/2Wdete07DwZpQ9Cily3QCTkSXkhvehen6ELIz3tg4xsM+daUeCqHVfOS
O/gZ2oCwADCThndeNKDIy87kmyOqZy3L8ofE5P4OqBDkbRsE2vOCbclhXlvGDt5YYf2HtUsNSb82
CaFckNc5HkE8W0orTa54sA4nZOHbFTAq7A3iNBqzkrfUQ652iDrv6CLxc43jzl+0kFpFBapS68oO
AEwfCgMcVGjoisaokapEFeXvfPokbvdD1V2hTGWsdeBw7hMwbVzKzr7t6sC5p6G6YZB5TsOLFun2
vc4SY40NEIp/xm7pZAKBVH4rEHu6z4sOdJ2Of3EJN4JoLiTFwFGEugwP+JLxUE8neE6AktGcpqZx
mLpTfCAxW2fzYaGxyTyt0WU+UjahFryxvEEEtmEvtqfLlWxYc8b+cThV4KmHVhDrvhcs39aVFv7U
fNSC23nf3keJ7W9DXQw7HOPau9YFJJhcfl1Nr7XmXAf6cAoQmEG5mi2/gyZkG5eyA3e0KLaJrLGn
08Wb5oFsrkXd5VnH1cWxjWJZdX34BklpqGiJ/ltYVNoWgMB+6w3GyWk8dq7NpjkpKFCg7lRDLXE1
sHPshzs/D/LbyAVXXTOkwdVK2ZKz6n0oMrP6xonPZEf1Au5nbbeLSG7ud0khLdXLZY+a5NWX5BF1
bY//MIC73RL/edwC0xZlyMKwkevRHJuJ9Jz652FkvSVPMs1ONNGPsQtu49B9n0OONkJSddk8Kdte
ZJYs3iI7R+FS4rhXYFzsfafCbKsp3boH0wqys07m/EykM/kGefzZF/yBYyVXec1EfsAeqD9Tgxtw
f456hViYMvvgMFppjKzg9UJsnawyc4KD6tJpbqjSRC1SIkUmC2h/J4sdVqCM7YytXavyUApegrDV
8gfQWOIy0bSCrclEjR5rZbKYXK3i3X82f3KfPAMoj0EuobDw7O2bO6knzZ2e4vDBQSF2oC5k6qOb
EClX6lFTJajNcksQlrSVCsGNIrSlKULnatR4riau4X5PjGhYWgiVQcwhCx8QwT73LI2/m+U2BU83
JCN5eABTRI29YnE0mea8WMjIrHzR5ccBSMN7UG3c0ziL8ExOwOd2arCbumtK/Yc9+uuFli25qzln
7N7UTd4jnWIUvfPS4UyMUtg0u/aRG11T3GEX0Ae+K7J871IuWAuKva6MY4Ra0SkdTPnduUtXNBZb
W4fKDceJNJvyxdTMXqWj7uJAr3Y07uWVeQRaaO1Bp2cZ1VX45mtyVwKg+xS2jgInUO8j6u2pb1yg
pCyttl1gQto6bdMf0ZOPOrMjkKBRj6cOKmIkY2tNc+wNIinti5Fves9OgKfs400UWtEeu7j0W1xW
e6PO01fHFfdaU5553P3I6gxvBDwFdz0kZE5eL7+Dh86+a8YmUNCpU0ULPeBCW31FeBOa+xNoXGh1
tE5L6ON+kZv95DhJzTqlAv+NVf6IBKDd0hjinavrEELIYgbRA+46C0HFemU2qol7CzkmLtbk3ebI
1k7ew1jxpzEQhOeFQE2SebWn+ha8CW8ZY8uyomoYqouZSmJavfsXC+DiOTYIaCDzF2KHWF1pLk+L
RMf+85e1plIamlJI7NHIcxrEbR8i6F3v7f262TiSJz90DeF5u1cDCgKZjcSHZq5N1wy+464ILmqk
kcjD53Z6jH0I1iOpeldICO65kRbs2VhFqtuNdivY0sxsPVniqdDu0rILwQQE4+8mgPFJu4XeKx4R
+rnvvR1Qxs0pq3lzGgaz3pSeGS2oSwZqSj9uT7MfXSXjDJY4ITYg3MRu/K9VyDB3kZszmwX1mZ0f
ESf3dvN6sx9Na4x23UlVjCX2N27hdkdOnzz38T0288BcUa2my4EG05GrASMLqsacOII2BkBoT7Yf
P4tcSJDfpeEDgPJQ6fL4U2rF+sEBRHjJRy+3tKsVCIvZnqyhaCByElt31RAYt9AZv7FqU//GbBe1
WmNgtWTde1PI5idjcbNpR117GteRzgfZ4uiXZYi2bGgUb9g+dlYJdcEe4RIUCaZGW25FO0TtnjyQ
0kI4FsoA7y60jGk6EqxTw3GqeeXmS4HI9JFqXgWVMlPlK0SkulXfiRbPwhQcaMJt36IQD3Oy9mYP
SpaueMkrFHLR3Gm5yUozkOa/agUyP1bbdwcWGsFeMsS7xx41iH7301WUOn8zJkYruQw4u6SLGvcg
RM0anOhHS45fPQ6xYQnTdA12nEPZVs4ukqijsSLUy7hMfHOMwNpSbx43RuOXsSoAk68ZSraZDXIU
X5yn0RWNgc8FJdtIna//B855rEVLjlr5FTl/eXHVFPUxroyN8MH9mbZJ9KL7olzaxpCc01bX7zrm
PZa2iF9U6chVbEt+SCEwc1Mkw1JHLcTeTKw3RiJgH92COFerkXMVseXJ5RNfqm0N/35spmWNkxB7
ahzdNw5HUhdMMBCgHyufFYjFcUrDX1FHDMMt/RRqMmP5c110D1xPgiO5UUNTKwl103nM1yz91GMX
QpPysrG3yIMOSCzl2iih1mwLLpHDtfoQN1nLvbh+W3xr6+dqHHY1sImHpgPN7wrI/3kSdQ0DoPxf
JmGe4ZXsEAcDVJ7yOiiPLgPX5V6W1k8Qb4sNpNEhhTBZelUe6Yqa1q5RmeU1/cr91TA7T5O1tiiP
Amwc75MtxNGbNJJL04YiSWEhnZR3tf2QMZZvvCbT1yKy7QcTsc69ZSKeT90iFOaZB+538mW1we4q
ZMGoNzkoMHEAK4+M6bhYpwtgg/HnoO7/j5dqQfiEIPknHvJP3OIAFILiz/ot3biplTUYbZpoNXOG
0xXNt2PsN1M3OM7GiVCc+iEiWrTwbJ2n/khFigID8CitnQxlxUCSt9YlQP3siaMA7StWeRjcfiQo
atfkN02JY9c7aeDspzGaQg0hpZ0Qm6E4rdv1F4Os1KfXIF/CTpPb/DpkCJrmJTCaCIwugJLWhQ1y
J/qyGn/6ehx+00oRXaHLEUxf2kp3e8SfTb4mLzxMfjcJ5MIINAcdEtrYyYY15CwRMLTO3OqfwsqW
Dz2v5QMH3ZtZRVOn6uq3NjWTM5mweYesLGIwW+oaCIrtaK3JKttpLerRglgLhFfRA71WGss36VYL
JgzAhinTyvC2dRM3YJeSNjYwLob20HIoFGqiq/cF6GQeu1YEa6YNyTY1RfwoAZ7e2LaCxJFg0SOI
+bUdQCLW/+Psy5oktZmufxERAiEBt9S+dfXePXNDeDw2+77z67+jpN20y/Y8b3w3BEqlRHV1AVLm
yXOQRUOT2W13Qkk6cvSqqQUWkllZ+0ZDS9PoHhBV3FLL9iP/ZdiSH11IQmh5QCD9UsnwOFm9f2+2
tTs2TH8I7Fx/iCxNAhwZ3zFlIrvXZsHRQC2XSzZyw8OA7WzTzldki0UOkVkIg+eQOlxPFioNFiqN
0TBORZE6FzK1TQ56XD96ZbRmUgcaZIe5tSEbuPrrxwBKImFsq7Kn3rmEYCfsHUSm82nVZTr29BLB
3AKqWy/UxCcJvjZtBG7r1DBeVOrg1+Fy07rNFOlcStSy6tzkBvAHBE74Ei8fjdiK/UBEdxq4GVal
tM2LMEbz4jipuDRc/zko6joyUSfZqZlFLD3xgG1u7NSkQ9B3zdpqc22e99/8Gj0+DAzcY7m68jKU
rjAOVbe3Yv3txk6fwcrs7hgV/k60kX3k6sBSVFGBI05ax0EbcEpd8ylZqU1neDPax8V260PTLd10
BlrKvQ8e2H3SB09IvBrbj+v951RfPsQy183Ut1cmR/p08+zkvnzuFFKEqbr2Yv/it1xlmWaxDVr4
Irum3nr41x2dODZAMapO6RB1EgzMfv3RXDpubKjDHMC9/TnuS5ummNtWGULLowFgmTxv5vg3G7mA
NgJ4rpvuAI9Nt9SqbKs7qITVc+8PsDOgcM2ZXpukAnO5WfQXOUzWEcQd1ja3tPCpTC0oaiGU9PvY
KcUi0/tDL/TfoLA3vUq7/2uQgrOUxdBtm8K6AO2VQLVOT7B9z+oJTGmAdmuZFtzFvbjolPkfVW/e
xh+9aVeE1IuawuCJBkxt8HU8eYQYz1C6te1xM28HRFbPWBEiI9BBZLUKgfcYjNg5h3prPLctR3F6
UX4DkijcxRzsvv1oFd+MTO7loOvPNHy0UQUrlNsy3MHfTMNR7xTsuQcE4Lz/1DWGaHLj42/9ZGOY
d4/UYyNfVVqIo3ZmnryzuruzVGxaLTN0Le7fTEg4bPrMbKA+mtnnlPNgk9ZG8u4MzeJaRhA3bwL7
xS4L886pLUg3NFCIU63E8jgkOSafgwtRZyt/MssN+VEPHbC8BHsxRtzYpwzfJxuraWP0YG3SRr+Z
66GWGqulFKqXAtilFPAVVU41V1qRX8fB2dB60cdYGnFTRqXGAouwAWos2AXmhOx5qoFik047FGI1
ri78Td2E0ZFseeGAJJE6CmvSDkAYSKxzJ6dAibbini0Flp10JlSTzpaOVjHVdmr/vqJT8jZRapO6
5ATSXZwuI9syKdzRqUHF40zd1kqb32+2kVMXZqjDUtvKefu4bCfJOOQJamBTVFJnimuLDrUi0aqI
mYvaA8gNXMNjchOrQufFEVyT2sFHicb8F9MfH9rI4Eg8OLrUydN1qr6Q+UvTo48e+qZQuayvokbx
B3Rtfsqa5ONQIgVfuEubukdD0ZqQkdq1XRsbQIZCd+75/5ljnk3W1TbSGI8vNsIsKDCAZKHmOM49
UPXYrmLrvBl1lP2ipndHVDvkUeJeuTdsCDeQB4PUmltUWbpGDak4Q5zv0Dtde6AWHRxlX5qgnWyP
pV+BEQWcksg75WASY8Nm5G1ZusSKL8N2PM1tOg1KkWHbpax0SFERycqcbyEz2OYHstFsdBZ6hSIX
UrMLyEACkC9V6AXwzahGVfUD9SzXoTEoaKhABdFjc1r1en4gQo4RZNOH0moCPAVB8UG2flsLj83n
ggEHSO62ksIFW95Xdx9IkpX0kGy3heZIw2277ueEiBEA9l6G7CLILMMJQjXU1BUnDq/NdNOo3kk1
qRc75HxHXJdj6qVQsTV+MXZxprG2QAbFT2y3AiHsKVa/MxO1G7kLMBB+U2RlxZShiAqMlStqA0oB
BzqlQ2Sk3aZHrtUlT7L1WejHW2rTpIv3PMTru/Wvl2Y60/+WNBeGUlBGXY4hpeXoDpdq6fZlaWax
QJMAsBoXFPpHzcH+xqJ3bpWrhYeEYYYv9CULLcl/uqCKUDuoSQIDd23jNS6kha9AIeeXOYI+YqMU
O/3DEnZvjSLfiBbbI/Kgjn8ZhOzawxKJr9UgSw1aJvoc1Jtd6QZOCtSLAggWJnSK8sT+QUjBdCxs
COxOQeDiOVweyKgbeOhHQwfgzy61NX/zD8F3vG0cPC+PPcm/E3FSRpxJdGpUTry1zKjACy1DZVds
/zQLCyuCfHzLfRBuG2CPf+AIWG9jv/XPNdSrjmHYmLto4uLaAeUJuhNdvvjDWKFYq7d/tBIypCg3
8MHFZCMAu3MAuDqBULJs10vVWhLFztqsgSUMcuEPyDqjWI2653ZjoDpQDVSRp1//gJx/QAhNW5rS
ZpLpls0M4wZXHHl5U+LW7S4+ko4nn4ML1i2nEuyoebLi3EdTK1OEfy07g0AMuMmgCVv4K5Gk5pqM
dNBwZzIAkScPwScwwHu5zjeWAJ7Myiwo+1CpU9RCbbPNpmlFTa6KoagiiryXDnwJzZVclg7yoxHL
VEGBpQIrRPbdq3OUx2GD+NSHGtuZdlgeQimH+xb0fSuPCTAVpu/gzi72Aqm9Va2A+q06DLXVzmdk
Q+gg3kktf7qx/5vvF5fEM7Zd301uNKqUUp2ycyFN+7Xmf0jFEJE4EBjOLNR2NaM1vJNXFfSIPgap
8yqyP0zlVY4gV/AFkobkha2YEsDDXOSFuci8eNEgmktFqs6//mXo5i1KSkdRodS5bpmWzXWs7/7+
aDEgLdYGjtlezKm2V5PSYKVDEOnappdQU1hsdJaOwwpk/dFdMHgQJCc/HW+5L37YgaX3VjUCulxH
d60d+oe+NWvE4pL0Cfc6FWRSoaXdptYqNCK5IxtYnNjZ6qLvQEaiRnMCnlADyOpMvo0OsYYE//41
+VZZWT5l59mzD3wHmb6Kz/O0WOKd66j5Zseg2liNYfpuW9AXpXlYa0y70mg06CFY1ToH7upQQ1gX
FDg6EI6WFr8CkbvLS2P8jvjFV3sBIj2yO0X21a78IxZP371k/KaJ+qkR5h1IiptH7EO9e1tHUg3A
4ndZW/lO6VRtE70p37lvXj7K5yNugmDA/5mD3vtCFdqqNfm+d6Hy7c8+MTXY/v/lScXbn63PcRCb
+jILzfk5Drzc3oVamR/NV0hjxFx8H3Qnaqr/GpzA/Vcfjz7s50cgz8+PN9n1ashaUAcmlkCksjQK
66TltnYFCixdZ6UonnzsqgDyboqnjMkP29K7nJGf1tX8f9wLzi0oXpVf2MKydDwqEf4QN7dC24PG
yU/75FJY4BbUmw7LfKpVmguYIHKzM8xmgmT2X5VM3ClRT4kAnzZVqFUBT9kK8iryWdP8+II76w9f
RXbN0fYeGjmsLSSznh11QFIX6u1j+kgOjoVMJJPlZW4NoCfuEE86kCuK5MB+Eej+lpq6EY8bw+y/
gdE+caF7xR8QI+MPVV2nO8QGER9VNjo0QQlQR2W1m8WmtV68GgPL2gkhPvxABvPTaB1xbLmFkgSQ
n+wSzy/uaFRaZ+lDjmWQugpZgNkuL6D3OC0z8C7xj8snioUIUMzqZ8eJgTQU8ClxD1LGXqHqERUG
Qf9vYwumh9pL3pwoDPdVF+a7smDGe+KxFTkYfmqsBwF+qgGhlkdu42dDHTSlZa80LUDJgpt5iXX4
H09FfvtUNHRDMmYg3G6aYJFiN9jRsgv9IQK7yDkQ0N1d6MYE6sEEqoL2lFJe7Avt2I1NAF+wtm0f
ZGfgO3SD1J++CP8ttG9BDhlrALnHuXfpIHVBI4V4No1dOjjKtXWXegRwxiAMre+bSnHc5AwLizhC
VT2dmuBB2TqmP7rUrQGOHu/otEUhlmf4SL4kiKAh13/001wr3guohazyUGTbvO3ucjy6f/qiujlR
XUNU1D+nqbnpGmCZVNfffFA9A+SgGMp9tZFOWVwpvWTTyqFck2VukL3a6FimX/9mAbdB5NZMlbjm
TrPKFElyqlRR6JBNUj9H0MRoSPcECH5w2MeW8aPMNWv/xU8Ns0CHs+l05DcnG7w1elXpmz4EXR4f
D4viQVgUbeOSkAYpICwHxQM69cW2U5WlQDUHT6JvzgLLOxCiqBa0zfce4jy4k1sJ4lI73CbJ5J16
sD1VLp3SIVNGOrNthZyLWglQI2xfOrrx6dc/cMlvNhSGbuEBJ1AOgNIZLm5rSmQ9QffJQtlo5ueI
EIH6+KXPzfciMmS9euw8PXkOoZ7x3GY6WFdFJE4Nb9PnOCrAixGVAsz4aDIN2uVg60hRGg/sR9M6
SjutQVABaVUHhcMx8tGKI5wOeSjjc1BGJ1rH03qf7KzID6C8iocHlkTeToSt1hRKdGETaD+HBo8l
PP1+80WEQkDw1IDi8rNJvdiw/9Z8lhPGf3nMlYPkAb3KB8Bm3bliBwoSOng8UHxENT42z/Rz7yRv
QCog5tfxVncL1n30ApGpn1v0lg7I2X79X3Ccv4OhBaKzHOUZtoWFudClLW/W5Y1gXc9lPl7GBIWX
xtBByrUK7fxEhzFOihNTh6RBQadLp6PebgYAsw7koqVtcZJ5hd7b9uytRlPP0qw9r9manha4qQo4
hSi52eRWmV+jQc+vdNZYsbbOAy9Z33RMkCXZBgWWrNQRq1uUzqAtAw4DrH0Rz/hrqkTNF4xeeIz4
8LTMTh6OEPk549P2yxxqpMRq9a5Nd4s7TUNjqj5bpVC1XPtDrJ+ibBjuyiINEebN8dOQKcpplS0x
6sRwsUwowa2BauFUR9w3T0f+cxChW0Wm+Scw6E+s7+R7IVC8COXo4X7owYhTVyBv1X3vhFKcmq+r
Kv8e9T2oNiXqMXb/0kRIc9wLehSjJnCljUDZBSkQroNjMDzQJYPQkSLklA0AyPhc067lBrjWAVlA
PfB19qjtQN+1BVDPQJ7BlwZ8jprsdto1UIq4m2ZmWM5/n9Gd0NLF3mvUszXVeUIaENtWQn9Se+km
m04oUQ3LoNaFXNEEbSkoVc0I0Rl6Oo+yrfJUIBvxrU47Z2WAfuFiGaisRci3WnfhNPxojTXRSLTK
gSmHNDW9gx759omK8evWs7Yg0UGJ0KCKbsk4H6h2f+LWFhwjSNEojgM6fHEMPru54kGgbkgYYZ7I
TMBcqkfAsqsAo+8Hb1owQa2VWipQ66tDS5HY2QX43L3hJ1dn4NZjUmUh1MPBNzNmKFMagC/bDGU/
bcY+sh/JxZjeOIqZUJpg7rng4smzTW1d5+C2AdhJPAXILpz7ov4ObYOkAqYeuYYsbNdRKSW2MuBS
CxPoooAtdzoOsrsnU+BA8t0tUqs5mo7+gEKQCYFzC4IeUes8LqPobGztCLIO8fONva0h9wxmtpcv
U4IHFjw8jf1KFy20RJFY4YFzaJPsnWzzJOpzQUO+O7DY/CYCH0T/dY3qSVMvf+saCx+aPrk6gOQh
Odim98MpHX+XQFPWFSqEXiuqMQjdAtKqeagF1eTqxk4eZIvDEdBsB/I6FrGWkTFQTGhACs5jyflL
7zxYNh/jyJmGoYrVWkH7JAONYwh22zr7wX0BnV9gYl6aoBvWiKNq135oh93QRelpzLFohOpDuYuQ
crgf/KFem43nv5Z2X7l1Vug/Emnswc8eBm5bRm6c9NofTsbf4z503lEuUK1knJZ34KiDog4EAHPP
qA7tyN9SJeZHh4VVZ3TSLUNc7kz2rvYgulZBD2KlZU21WUh15m6zrQ6Abr3Nfst8apas7T5mEfG2
KIG2RNaJoR4H5H4W0JiqaQnbuZtAu0Atk/JSgHZ+8ZBV5t35wKgviSjt04Nsf5+jUoxFhVH8FBB5
xmYhPoGaAXEvEFGwmOP3lFrJbCOGCqsbOOr7Gss1UQMD/SIlKdRzYwMyo+So2al+dpoEukJzt6c0
hVR3OkDWIIF4I7PSywxSilMjPPEIGy4CKaWVtkZwRJ6JaTD3NO72WggAmWIppAN1RAb0JQMfGbGp
7xF1+iAs/MuY0z1gZJAvVRpXs7DVsnDrmffGa8A/i0VU7S/9NGzrnMx+CwdR7b6Mm2WyRgzU1cDZ
G6wLqTuEHpi4uzB4bGII5pRB9tyqg1Xqb0FkDBeOYrznxkQUTWM9CI14kz1XepIemd6ArVf5Nkkb
PJYN4Cuqkwb8fbgWguUm9MGcYvTJxgMf/L4FBOkdRPbbpB3Ys9ey+g5vgQaKCbDrys1Wbr1q1pXY
hk7MnkF2uQIcpD9DFgncrkwb37HoTpTgh7MPknieMVIzFtL7mJHsdGFy01IUwiaQ58J+tHuOwkCx
fxZvuiZ8BcUfXVOVKBm+V+2stpMbalol71ZehKQsNe3YuYDQ3ACmFHPkqb8m8yii4JKqOYDJ+Jgj
zLHerDS5LpNcAxUTlvq06G9zkCnjpT+bFjt2vnyle2CxJNu8ERhSVBYLkbzNzSmQwCn0kMbDVv9a
8EPqie4uqyymraHse4dSEuPosxYBGU1K1D81+C3LGiJfRo3U3jrJ+wg8mp2/wboCgtlBC5B9Z/lX
Ohign9wXtZa4ZRrk3tpOR3yTxr6z+w8Pp07BgZnF8jcIc/iHuUlj9b7W10jG4yWrvLswDeZJI63t
Dx0e8uS22Kk5NX/GZmQiKe0gdQFanV1sCuwMfSsAlWCtPXcINN95WpzfzR1O1BWrzrCRJarA2EEc
D60cwHeFrDDQdRCjWWxgaImR6wUvxEg+1EUDP72pZdTlqbI9++gAbJUUX5hF6fb8sOLlVV8Humsd
qNv1xdUn2lC6r+U6Q4URogHixa9zbV01EjwkYBUZAzeszRYZ64HvbT1sL2OmUhAasgO0g+BR260k
WDm3MaUMMr2efZadBjRhph12PFB6VfQmsWJAudEozYEFBk99dVhESemsAUZAUekcoWT2AIKvEb/Z
CQVYbexSq2vF+NyL6OIlcX8lk2wMf8WGykdSF50eCvc3WKrJDfVOUYXEQJP9LEScg4k8RplMh3LD
XDD/lOet89qJfNWIsfsW5Zqza5Cq2ZJbZPtnPJP951i2yQWZqHh205w6XA1NB1Tz4MmnOIPcUIYf
cAEY6DFOovbRL/WXbmRgz1cIb4Yd4cVi1jnBQ+cxUwetLNkm70S4WWyGUT8avhBn8khsEPtkNRB4
ZnbqDSZeBos1z7b+jRod1F6eAnC5UEvgf/KEcn+A8gL5Ega69wggxXr2tOvuEU8k3NmefEZNbBmD
djkEPUyhhSjUtfMM+pMGSDipojZmyIz4eIRdG0ubrmMK/WIv5/YLdhUvC/tu7sd4G5EORG9BUNHb
E1OvGPpGblGlzHfIRALs75n3SHJlr1GuR4jngT6gHIX2KJomdinRG3vyngPR9OpDaGP2KMbEfyqb
8v/soa7iCeacjJgVmxGsYi5E+dgujGoowHcNGNqDod+KePBBJIeX+BoR23HTBUN0bwYpWOMCO7pv
D0PdaFey0iHPHL5hBhbdHxMp/zHqdmVYyvMXv8gTOw0ycW6LuyffjJH8lrRJcKRpZz8Z5cdel2+z
B0ooUdzaa1D5BVHix0fsqw71Q2oCsD5/fMS5rR3zNtSuy3RIFPJNNTBE4WmABuRurj6UkQz+2u+s
cqfl3XdLx6uK8G2qxcrySytG/cYdodtMMcx9tdfxl9ys/23cZx8I9XM3jLRDKyz85pr+R+R02AOo
loGI7t72QMtJzUHkr4Cexpdq3KAkzn4cFaF/h5qUdeRVxa5TTJEj8IkgSNOeHUoeVMH0I67T6tyo
zshPPiace3tzEzomJipYv8qg17OTqqYgluMsANV8SkHZdYSFcxGeSSyK7CUHzS7LWbAhQDTZpi4Z
Tprs78ltsX8OTzwN/HBp0W/toY9dE/mub6jI/DhbbDdnxRT43yeIe8wj7Kq+Wml9aqbCvPTDaLyC
RgmywdrwCLpB1LAPb1aVGK/q1X9fBOypVT6o+OGnBHTMrpRRdgH8st6AdqN6zI3hrDuJ+Tb1qXUY
Ax87UiU7p012stY94CKoidYZNUPtY1p1YEiEdKLJwsJbIbqBJB3+cu/F7xrk8gLbW83EVhXP4v1o
Qe8IBftuCVHRi1QfrGcOsA8yeJRmob1E7Y6sUVAJkExrV2rVkF88Bxy0q9RMWMf2BR7Ia2o2qIDe
4MvP56GZKBBSDAt2tERl7zWJTSZozg3u+nzEgqIG/+4AVDfqdtk0gDt9QIWsalZ8cO6Ai/0jjJ1h
j2ceaLGgN30Ewnc89VXdXzmoMK8RmPV2BUOxUKtsS8eIf+FmACHQarHRWVL29VqHPtP6psNmfbUa
7SbZUsfSy03U1McWggl0SeqgqyFU/sOJ2/JA9lBa08V2pmkjxm8ekBH4bVvZmc5qOw4al059lNWf
AweRTNf00nilT86Iqk4YqZsOEXXTaZcK0BRknbbmLAd+C/qFNepg9tTy+zEG3b56dlObD5Zz8iff
DVUH9SZi0v8HcsKwnJtAp+QOdrs2E8IRDiitbiJslu0EZl+M4YVVOeqaVfEgShgHyBS22XYBKTQ5
1FBLlJkTRmEEE96pYfz74vBfg5C7l9sG2Shou/rp2kvAq0jqh3RArASh5uD3xTKbP109iI7aLrk5
we9WXawiAXmA0QiufmP5z4UNlbBpAFmrw7PgGcFhBkXTEdk61TuZjveELKvqIgN0uRDa0GrzSO7M
rhM80yL8ucodIsjOXdnIC7VolNZGF9ASJEibct3tFap6QtDSFagYPlYQCX2po7hYY4Mc7hvVzLII
ZJgmNE/IWUeJxp5no1hRc2BI64VqLUnORW2U1ymL7mffGgnbFDXFeID4/apN8BZD0uKRLjPp6YtA
bdkduXY67lm89uMTzSMD6dYg00aefPL2xBWBV6q/Hv/epF4AN4wX6tUqlJ0vzlVTfW3+29gyB7Fs
3OX7ymNY2scde/L7Upyc0KoeEBCrH5RJpIE4xdhVPJC9YMZscpp6nRUxaKYMC0IcYFR2rr1vrEJb
rc7j1rlO6hCEORSSB/tPcljs2Kt1UJD00i11zJN8jl+cgxrEx8PE2jVhsoSNvHbcR99JWYlMBtaq
Wl3lV0JmgVYBSMVENNvFH/nJ79Qqq0h/4A343lQcThKlKJEuEX2o1wGgmUDJC+SNKvpGTlmjO9sO
e59VmwfpVbSF+uHk4/caMjT4+trxCrGb9Nokoe5mKoneICg6d9CIELqjX0aEnjlevTyViMEFbEeS
aAhvYLHlPANTbrw02ZfGXz3kVmp7cvtrzFCHj0jqOZA+B/ZyFD1/06MxP5YxAkCkkY4NQb43eC1Q
ED6xd3r908oARI1bTTLvSq0staYNHahJHcqDlgC0SAAUWEeUhwVHatIZuE8B4aFFw+d0dAUovHxM
R84hfuhX28NzQ+BOlkGHuzLQ7UPbyGSFN4f9bKFA75Ly4Tdq8S6FvI/JJgiqWd4h1EZUK2sdwwJL
ZcxV04zT4hpgcZEVLYA5MXgewLoQXjnYaZ413yjWY5r2u67UwuepgqRvBN5Dl4byOM3O4zisoRKS
n/wAOfqy6FELqUUFNUfPQJQFTA7p7tf5D53STDnxIM58h9KSlu4gDWXqugGA202alRdRoSN6gZe0
rxVHbmDrYhfaT8fTtlrfgRsbclZDC6CPopgE16cJItiJg0wLG+Lf8Xj4zUQlz3fTxO8LTD/itWYo
swLjn3gaO21aZwA2PBRl528Lu27vosGboKwqI7y8y/bgl5N/1B2zO0G0N9p3AzOx+8za7ahp+T0Q
Z/6GV0GzAgYQqTwsN1dWNXRvNvCCSEQbxQ+R+BdIVo2+m7ePrClCSMD0/qZ0UgjfSoCluVpy6Z7i
ZbPqF+SY8nXsjTnKT7psG5bFdNFyTd8Hg16DvKkH9fU06DvTj7Q77DmbjRFj1Z003D9IIVAKPkLq
R/cq49UcrHBv8UbD2grNgQFJGbeD2FEzy1Em0iFodqKm4/BXFNobV2pFdutCCMp8llUXP1VBtCWz
z6vibgIt4HyBPtePZirN8ocQJpip3caA3AwIuJBnAqPAhvAjrRMJN5dTeSLUR/3Z7AOEXRFkfPK8
9KEd0uEtGXrgxtsJuHErtM8GVOM3gEDF70gO3Ol6K38iwPWAPGP/5mFXsOmgynUGvbB1lmGir7nC
W/VVvzPSMrsHH0x6z4E/R3nseO64RBwABI3pveZAAotDwnpHTXL+9It42e6Y5oVuMkbDRstQH2Ao
HCo1TbAco6gAwNOll3CoNqtAra6F8ZleJYEJHgG/CJ6o1WKZurTk5K8LCJyf7JiZgEPFs2pabOJt
hw2wDVXEPjsPNZfrYUiz35j+f/aICrsDZ2Hh/NscEZvM/5Ga5PotGEY6YGcDgRaXOlDPtqVSl18g
p8wDf6VWYuKK9xD8USi6mfOWeHHDWI9Rnhm1M01ubYAr1yLyXOqePWmQrnOWgY4YtLjUppHY4bcg
z/+cE/ye4aoBIHPtcZ+dUKDOTthQTidqAnQBlCidkpG6Y7CrrcF+ATkG5Yh1IHzodBl4M88y2DG1
0gV5lw8WUYRzJvB3ugRua0MOUGcYd3tqQvYlux/ikR+VH1iJ4CcTUAKQX48I8n42kg9o0J9nUFwI
PObK7tUWwRv/JGTYwOtqZeh+c4GwF1LdcT/bxxDZBrJPuugflD8hzPRG/2pX/oCsfQ+wEN/LItMv
WjXo4MzBmWJovwTtxhnG9ItZR/Uzgqmh0x2CtAJ/D1x9zWvOMbfuged4GGQ4gLqgbuxrimzp2gI5
7ZqadChAGbX3tfFkGlH2jFTWtEZwKkFkvEfTQL4vcjzHDUqePnNs9sDkK1ZS+dIAgGpeEAKVl2V4
XNrJjvzHJNAOqQY1BmrqAYIfNurTD23VQcu4haAxdDjWadLWJwYI7ojkOFZRKExswK9tvpFbNzgg
rtJi3Rtdjl0oFsIQRaXBdPjihGXqPBnZaK7Fj2a1S+ON7Dqz6oPmm2fW5TroOjStPi0HHhXNl6ag
JhtKBA2N9eJGZ+Q7e6hJboaSy+01yCeofXsjsjhwu8wAW8kysKF2DQ4hyMSqS1PXGAZY1ITZPXav
7SMKXDkw1KxzS5u1j7U6TMBYoEIcNBfUpI68hbBxEzzSICW0uy+48NzJ8LvZBvFoExxwU3wgf01A
hFTUc59dAooZWfyOYzUKafC6/i02+NETZuW7NsNeMXPanz4D5KllXfHqG2JAzX4Ijq3SyfcTFsE7
fOy9D2KfO7BWKixmrn1n4Omc1NsgL7w/HcOzn9MqnbYZ1rDY9sC157a2kqX0voPQe0MvDhtK0Q0S
plVf8BeQD493rLLfO7MzXmQMUUGsI96XPvCSvJfMNl40owD77V+e/zJOeeL1jIKQOtj5qLO9YEE1
XiKoV6F6CAooZFs6hOqlpg31vU1sedAxQPkH9mpqcOtr9qasqmqj6am9BQgFJAVZ2aPOCXVrDKTb
r6Bl+q2pC++PNixcsEWYvzsQfwEyOw+fPC6vWde/BDaEnNxRa7FiUIdA5/UxHJDIdm9PqR8VLvUx
pv55UOk388hl+BcfOg3BzvzrlZ64fZtYzDSlAQy64vxDmelNAUM3SgHee7s+N6xBLtcOjpnehu5M
/0ztfEKF/9wuUyyrC9U/Ik/0QJzPPAmHPWrR3Mrg/lyOZ2ujdddV1kHvwQKHhbOEdhx0ClZa2DtY
O2qoO1s1qBhedkbgIA/cONY0vKJRtJJ6UQgJjrift1KADuT3kHHCRkleeFQhewJ9Gjp8EamBDu24
HVNezAh+e5GvWRD9XmieNS2sD3VkstOvv8t/hDQsROcBPOC6tBgEqIlh8cub2QCBuQ6NlPT8Ibmh
x6Dmn99hto9bL3NSbwsiXMd2xwncYXY3fryl6NWF/MpR9taxMq/Eh+/ZgXeO8UJziZXXN+J4OxY1
omKKS792OCi9sQW8G51uev3noBS86as+GPI9GMSqB89AtWev+fmhUOTuZBO1Vs02UYPhnTrAZffV
r1VjF1tTGBVUGoK8ylCJaDdby0I80vHTRzDd+ndZOdiuj+/nW5rFYNTkqKfmTlM+9uX0SvY2TcQa
0cnsKOo0f3PaYtW3nvym1+oPQ0xzR03GJuxiRfjmBKw8hmDIXNNwdTmW6sljFwfBfDnyr5L843Kp
B8Dbr/+xeJHcBKssJqE45Ni64ECM/4P+Pe5KaVqo5Dw7Ve9ODsriZzr0yAivA5qV0nGm28H5DxN+
eCsjSvsAIVUMUnPQPUQjcedEV+VBrb4EEBP/5xOW0/kRMpHx1gDi6x1Km3uJfdDvnIEbSdp++RAN
FTzyWsktZO8yYA9TUNYPfRFCDdcI9vTDQakjw1074YqK9LmFwu8aKer4QE0IXHwZhDr5fc41zUV5
arONPAWB/Puh1gH+d8lYo3Z3L5r+8m9+i61k2QVUtab8jiQUmEWRtriLpMn3ZTa9U2upeCWypUB1
Ys31vvAvLW40ckInuYYefxgAEnHt9o6UkO0J7Bii06o7ZNf4mRV8WJcoQf8xxbNDDXzhKpBldRdY
QKr/ykF6ZXGYHGcdAovM0v2vf1X/wBhaXAfTu6DCftPk4mYhnyF+04zgvzlBEx35NLcPu2Paxvpr
Y1pgeWLtsxXn05MXGeugAClRP47OnVFmP6Aky16banAAVshAUa3GOCnKrkD4UG3IdyxTb40rRPt5
RoFSQiamAWroGKs2nszz2PXzcsyz1nxoppkdnnK3YT5MawcSdxtq0iFxDHmFcAY1FqBowoyvrtRB
rnW/okxv10M/R5io+8LtU0C1OjPLct0VrEahGzAFsjS/NR2eYVGPvwWJObKirBskIh1i0T1kkt9A
bK3vJx2Se9QLlrCvUxSWPk/R6gNNoauJQ5N9TEFjWG2xeQqiaF0+RWxXf07M8w8LHgr1KfeGLQEK
IqDUAqEKHCPBy8lMXcJcLR1GEP+PQIx9i0O18F62AQbmji4NBuLkv2/2ZBmYciqm+oh4E4DXKoTa
qg0/qNexuVeku/Xfm8CjfvSKjPEvznVl/nAYeNqjwsw2DWPJ/6PsvJbc1rV2+0SsYgDTrbJaLXVL
6mD7huXInDOf/gxCXpbtvWrv/9ywhAmA6pZEEpjzCxvfc82rq3gg00X8DmfSvOJgYl6RMjjaZoNL
zxxSI+/neNkZu3lxjJrwXbZ+jc9YZpxuJyyrHvf2ESnd3Go1rGNRgpTIcT1RAGsNxqdmFj2Sykcy
blRZLeOy1ZtJcXK7cGk0Traxez2+lhPbmTjSISeA2ECO1PuRjhD1VRyxvW72BU9j+6orsbOOUVd7
tFpbfaBA225TTGrn2yEqCtYYfTTS8ZKVufejTj4FeZR+H7gJL0yjjt4SCGurxMV5wYlrfx9YtvKM
C/GHplBsaL1etFFD1d7m3WB/SKCAKNkQv/iRpfyPr9z4GwHuaFC+hC1mELIr/kMdOx56oU0ZFSqn
c0gDjcqx1dBsT4JGXY+Zoxxl7H7w2tl+Q4Tf7iH5SiHlv9LLCDmwfHzrsZz/3rlI4bkU/hduUa+a
yPK+jZX2yfOb4KM+sEIBvyyuU+jE6DrW8VOlOOa2a4fkEDRFdBgDIyX5D2Qy/x/3QtKKfz1h4bcZ
qs0P0IDvxuLprx96bBodKdG8OghoOo8I19u7FlTrvvFz/zQ45rw615oXxSWTiyhG9EVttF1ZFi15
sSJaUTNTvmYpOH29Bk+oG4q6UtsahU2rqHbj6Dh4pdvlERKLAN3QTteBO+YiTHVSlRP5KnmmoGXz
gC7R9ylHxthqTOdt9M1iZfARP6t6b2/1LuoeSMbpkE3CdGPVrXnxYi9ZegBiPzm29mSmJq4auvLc
OV7ww03SL0Ggmu/jBAhZniLEMrV64krscN4dxm0OvXBZzguIej4oevlfYnKIHCzHFWEK4NasqzO8
WsRpqwBExdBXFzCK5lTpZ8S2q4vFrXwfqw3OuHNfMIzOKRnIgvFVFm8BlQ40+sbuM5/BU9mB+1og
Z+Zpoc3vZKSMXjvdN4zgPnslvxO20+HSoU50mio3WgZp+Om+eMzrDgCCHn+SS0m5dvwzlMVgz3Kc
Vrd+UC3zUuW3+OeryIjhEw15iRWCxqvfetfs28DC6FVfX+Q2cm7hxfhbS/bJTWWWT2sxj5Sbyl/z
6nmLOffJebKvoPV/m/frLL/mybMg7O6i420M6yocx4OtKcOhyNRkMbWFfov5sM8O94Mcd2/KVzLW
JXgtktfd9Xifl1AHOF+eDAnc+E5f38aN5TdHtce9ag/ZxYbpsQ2DoCaLQLOb3OyCtnawDJyp2clY
M8e4BBaunhbPMkR+qDiEov4qW60fwQRQNXWL+QjpEB+n4zlzJQ+6TFbJlzUlxm1LnpgN1pznSib1
qMpu2W61IF85Yx2ufptzP5EfQ0dBESXcCngee1LrpBPBAh8tLB8gAgfmg1kFNwJO3sX+uG/aQt0U
I4Th2DXshWc3xX40cpR9fCc5tllxDQTWvInh+Nf7CBlL5xEAiq9yvDxw3/nXc0R2fiLr9dqaYfjF
MOqVHQ3ig+fb5qZ3hLkrKi1+LbzsLAcEkWUvBo2kfRbZ2LwoTbiSwsml1qww7RAf0lC32NMg18Di
AwqS33obUm45q0iamvDDawr2wqlSIOhziLvizxGyU8b+HCHPMQozXwE+r06Val3BjEJn10JSiFFT
PUfgaZZiMJwvhQhIUeDJ5tQQ/HAtKK5kIX6OLcbAfByadBcm1bAcbdbkIml2Su4r3wtEy2LPKz82
bhOshswcn2q4KXuqgOVOdwvxHM+T+nlSg9WHqafNxQLwzBcTxy+5ku7VzDI/dFbibWNzQBqWJCO+
NtOncVJsbCet4uwo4l2G/apXwDTiyuun6pOb9MvEKO2zHinWuclN+6HIzW8VpjARbPEKvD42T54T
OfsAP46PMSbWOnI7qZj2mgY6OcE3+KNa6d/ypDCelaKryRd0ZLzmYThjmisDV549Pishk7Mp7t7/
+2peE39nUhxUIEyuTdc2dbQg/lbp8kyvGHJdiw6N2xlwqbV+NgkOkrUqFQgoW62dYHC+WrEXLypR
629qA8PW1+Lh2XDR4DYNUR+8qeNAEmNbAZR/bkSCo+tEmU1P61e0LqMHTD2zJYLj9avdTd2B+rO6
iOdmaQPFrcw+WriZ37w2ajucWHe/y6lO1mTPueMf5UxFmMrZa1z0gZnYqrgPZP23hmrOqg4Ce1UM
Rg7ThEM7+cWhC3sSX/e2nobwmu5txWweVSvuMRRog05bdjPNvA2H9Lmx9HQLE0BBPJfY/aDH+BA0
UUEt6Z/4b2NN1APLRPmIaDwibFU4q+02erAJ4shbULVUR5aVsxI+/z2wxEE1DiX3W8q5/lE69tzd
X2VTHiYqKwcFNuc9JCf8NVYOM/14sTKHRFUWXqU5z6NmQN/U8keHtYOy4OqzF9ARHMQK5jbqkxgq
It39c47ttcquVGKsxVv+zoWPtP6RnPxGnuw2h83h0reN8eSqvvssOzDgCxdqmBmAsi44PrgnVaIT
ejK4jdVfYjsBvyBjGWyalZkikvVbsO17OHiWQuZgxjPMOAeg+7e595CMl56oKL3b+v8wMJM7kt8r
xw7rOBawGLbplJD/QxGlhxHnG80YHew0hXRYkkwmhZyyTw1KbKqy8NLOzMxcCYNNmqHVFLjT6sYy
tOSM/35dir93UPjMaFhzqS4VbdUgC/XnDioKTbMgQYZUCKKnjyMQB36qHOSrezPNkfmpx4IU29zL
nabduE5RUV4fsbqFtXmq7BrmCK37wbHacxoG4+EeijDwWVYR5dswNcg094pV7DI4R4twNsmIS5cC
bjLrBlfNoO/cGNuaAtuajSRTmb9oVXeClRDqP0NmipYc99thjvWBcfnvn9v84fy1JEfPEmESMpqa
Y7Ic/fuTq2tvgGfUlA8ZGo4BwtMpuqaW2h/rWQaR3Ym/kM0mRffQqHCIMyzS5s0MDc1UCtaxhyh7
BaV1gVpRcMyjhkK9kR6crAqOMkQBbr5+57aVKhc1Hpwzet24quhdtq7MVnnT1REK9aAEe9lUbDVe
xGLEE2vuTbCgLlyneinrYrp4KfJrgaOQDVXhtuTcGWXTCb+q/iB2IqgSJNUhN1i4+D3lwDJGG3VO
DFq6Fy6yZRi0CGTPA/yuQKUyL7uD7IwaDaOypBk2snfCvwSGVgqRO1MWEBTzd3h53qaiuL+RpAnb
s7JlG3Ezl73sHR7CIqkufpyJq8jsteRScDtrSUGREGmiyDgEECSXEMQV8ZWC5reoR+4b67l6PUoG
bPUeJZV1kfwiA9b+uvPwXytbY2U1STDjiN98y9DBQmXBc5D3LKZGFMXzDC7JCLJtDzAx+Ih+/ULv
0ui97kLtUFS6tpTTyRwEyzytQhZkbfIKBnWjgU1lY6j4aIF6XK49gBTRC3I4SurtUMhMMHeERXzT
A9Lq+KMzFunDDeuPxl64iCwnWlQK8tSQU0ZABeKsigow0Ojrz0ozfJJhMaLuJ8IEXtjsutSl1tkI
/ZBFK6OCdvjUz5PtVHQbea42GLceSWf2WDP7qk7EUvHb7hoEHPRmJQQ/JtnAwDBZib6rtrKp1GOG
w0L7GqsW9vFDq3zue6N59Oygu7aaujYtDHumMWJ3PPOoyyLMT1akXVAW4+r3HGXVUa49xzMFW3Vz
uf+Z9m6fQReqi2479phRh854UkwF1XolHASymf2bN5nDszwoIsZvILZ2WN47j7dhaWgAkG+CcZ0M
EzkGIzRDn8V/+Waz391knputhjlL3lfh99yN4jOe1xg+w31ZiKG2PwoVKTdf4F/VGEmDUVD9HMxZ
+NDTUEOpvHafDmGHU96rPE0Y5e5WMaxhI5u+wafvas5rA5jsENsCq+IR5lrAjXJB8sDVyASX7qZ3
s6+3pt8UwTIN0WrIF43faHutDWDk4bbCIxr5Q6x33F3o4TQxjrn24tSBetRz96NsicFtrkHxqkSM
lBEuu0fMivUnOdkUiblIsnJ6uA1PUWyvpm4pKLKupWCr1HXVIKFUs5C9DKmWPzxmav5COgwx/CrW
/LWc4Frlqm1s8eaPZrcga8C7+Fn4VOgTNasE9zrZYSMw/zRC931Sa+P3Dn2eoSAp//eMe0c1nyqe
De/qqFjrbhW0+5xKRhDbzsYvovyU5+p/vIp+9Q5W0vFh49eD/ZCKzKwIyPF79RvMg3RtlTr6I3Hl
H8jZUwIjrckXHGvslIrgm618h8ztfQ+oC3Rd/HMOcvnVkcqczyKuEpvcq5ljOurCq8V9TtzEX7ux
9h6wDlEo1VLOwWPM3itOZcEBs9pFPRsRNDi/6NTw3u8jROFbZzX0/h5RmUjyg4//UQ1Yxgd6j7+y
KWw082uSIrY2XkHsaU8xpJdja1WYdrem+hFLJ+48bYEXDbuiq+FNz/gJYYXpZePawuZ7F/Q03RWm
58NHXTGivYMIDMakTGbzdcbC0r/2aJv3IDE2SW208I1c6+prfOWlbRrfLMSW548pqQGqsVYwX1M3
6NZeP7CHC9TmQDFqNQ7jDvOBhP0dWdBuPtQd0neiNJ9lyG3LfAUMt97KTCcgtPEw2jgDmr321Xbt
aC1ADy5u/OPc2A0WvFDJTVY10h02ucndjars4TqIxMDOdOsnD6A+Uiy/XJpv7dYfZrTubOo81AmM
JqNPNk0z1fw9fTS9wbUE/jDDpBTvonle/yLl+DLjqrfjz0ZYXb2+ml1KVL38UtS9UWImbyfTW4iY
+luWwt8xWyM4wqwz3qsczSZfvHWZOZysDm09GbbxnUR1Jk43vdEP/NUBts8GtzirGMdTijjyCppb
tJJNMcfkK3loxPjcx667V5NwtimfewPcmR4qP3y4xSoobXsTjvBO80yN1S8mRGGgvzTUCl5apU+p
ELjtRm0iSFc4TsgBdaaVKxt29GMOW+a5g9M7DBFPY6Vsr33at2t4amyUW2/YabodznJq/SPkE3Vj
5U1+LmsFp1ks69/Q60x5zlvp12km6EV1hn8Z8C9HpNEPP1EQBQ/rjyKJkmWa5Ky+xsEDNMWiIYwL
BLUzRdkBU+le1Brea6/E5kr2ItCWPVI3jReyN1ZK9+J3JLbmqd18CGzjufOpcCDK0iPoTha35bZ1
jBPzkHRVfBmFEl2EArG1rFETkM1bh6OntwkyJg/6hEANNaCTbA1JnS8crQ8X1C2RrwTAQDLfL18S
TSD8AcHUKyZ9Z2d5uZZEUqE133PzXQtM7+pklrtOkeR4JBHlPbBxiLdxpZln8JbVUuR5/SnK2kes
ucUPlAtWbZUGX3tA+gtF+AJDCeurqTTm1f6Ss8S9yteu3ydLIP/p3p67unDo92GTI2Q3N4tebZdq
qwz4bCIr0Nt6tywK9qH3RbBc8IoKh6jQQTrSz+A3+0jxA2TOfr4KifVATgEYRMBq5av7uD97Q1GJ
hQi6emuXtdg1ifJ0t12Xr6TFunRcRz7M2Fe2ufPTyV6HFYL23VDBGYuN9I9259X2ujZ4bxdHtck9
OlBNj27Prhu6tn+0YtzRViF+nPvKso/YPH/VcJR4H8zpxWjU/JrzeR9iFm6rm00qvxK153Y/NRp1
2FQLVrWC9XoPDGEJqMXHTdDPg0+ihTD7OpT658n2muaKMm3KlrRNsfWkem/4Y7ObCgdfIynV0hpg
tTAJR5J+7r6lau8x6esu58gx8hROWIx7X7RiU0YWUPwZVe6WVKENEyKB4ZjBzkrIhFVeKg5ps0pn
G/pivqO18w3sr6bsuMeKARhrpnX7elR8BHh75dUFDC4dYc0addEuNPwH3HN+i3sjmqT3uBNkO/mR
3ce7JlIo2CDelQt9D+EMp+z3MiR1DKWi4RwfKMDuZUhHsmmjzjklpHoikg+N/1xlenzWTP1zF43l
x7Qyk3WV+NU+llmnetMnOAuzJk4fHEWdVsM8ik1ytBhg/VQVQtdmpRWku7X4GfeQz2TCUE6s2Fyo
Etg6NMZCS4PuIPHyslc2+VLQW50H33uTeTDmHt2s666/ymbvVc3S4/tYyoVpVNeoP8YB1bB5nTpR
bznIhals5irIc2t/UxRCqTFZ5FnqHhKfZFyVI4ASlghBICVpHqb5IJvyUGRYCzajO60T4AbV4t4j
B8opic8jN0pzwcrQKDC1EoGKFogJ8ueouMrCBg26slKWjBKbAMPzKMIoggbrGxfLohg+YxS6sI4e
ZhDQSo5CPaVcFVH5jBF6OpxvS6VYdcaNNk3ZsSBNvoa7qL8A4GoWqtK5X9sgWVo8zX5gq/OkFmL4
2LTKtBxqMzpTdh+20Fbah3HIP096YZIoR2QcAFn61R0fLXUMv5Th2K+oVswiwWGBHfs/A+riMYz6
6Msk6j8G6PFlmCzuKq6bIXKRZy9B3D3JX6VqINz9L3GtQ56E301+qHW+qHm8/NVrSt2uAocnTe45
U61DKXPCx17pD2Sf0XueCz6yEjSHjCSHni/xKL+a0wzPis3aPd2kn9q0zY6Dl7KFoZb6BZ3dhTqj
+SAmN6AC2/zaKkq/hUne7t3Cz3ajn1qw583KUlgAacJ8KJzs9ye7nvSbrFb1w/1hL5/9MRsg9GDz
Nxk3fOOfxz5UWn3JozxZyzNhl1lyAxb4m85wJGfqWN7VI4TWuSlvTH/F5I3I+jVONuXgv2MsMdGV
ge+cA37aT6XymYVo/XTTpEjn2Gg4/xrrZ72Vu6hFVObq1jOuXcYvp3Pc6EvDQhWsm/XNHAckcobJ
vfpWE29FPBMpLV08Ico9LU2n2JudaTyn4HhW2Vg2z3CgeYpaMRIriEs+AOFR2JKO8ZOSwEzI4Ybg
xtnaSP2Ozacm189VOC+hNVx35JokqzHsEV30pR35z4Kgt1+HKXkbPIFV8ZC0WwmRDxpk32tM17dy
ZSibsleuDe9NCaCvI/fn4P+vufczyze6zw3+/DPk+/IROqfbwrMmaQj4r0atZ5aqAVrRTAuhD9kR
6thfSIob5GIgs7MEhT2sJCrDBftyGEWzq2vFfJk0UmZlW5wnczRfagu1mMxxh8d27owmJH+6ZlJ3
sol4LjfpoRjWcrDb+WIvvAI39Hmu1qfuMWm4g8+tBv/WS+INCzlTvlWMwlAPPzcZUVKhLmy/uPN2
3jfZyctXTmJ9LjqRPNhdwa7fVCtlHZeKu/RkFsAy4vGYKuGm7lTzAdySuUzNGu7fLO2R2oYFaTfL
j4pVh289f1XnoA5CSs7aJ7G1un16POzP9dhbcIB8boaGbVsPgcc7xPoUXbO88Ze9Y4frvHAKPEDn
kYl7FBayCoU/bJGWj59xG6hXKiqJb1Tp8lnpovyKvOqmB4QCkaQNVzYg1G+5O+BAH+jxe1Qq/sp0
M/d5sLtgOxctDr1mhLircE6nw4G2Vlz7MfNiONZYpz4PTqvvtZJMDpX26QoZoUSigwtGM3r2g3l/
Tt3JW5oNmthIdZxEiemzrhcFjtzkvpLZ0lkeNLGgFgcbTAmK8tWNrX3V+dlZstB7Fct2GFZnyTTv
NXHrQ7G23IQNnA6k4fx1YmGdN/lCP1uWkS1kka5ynW/wl7yLUfvFg233VJOdpvisaAioU/5Tawg6
qOqcjbzRbpcUihKsQ+em/OHL5jiqNOfH770pLyn84J2VGjTlJo/cRT7fyrp5jVWG1tkz0KmTLRnn
2QQDZwweZetXSINZBOmXOXLoPEpOJGVYPFVa+NoqEPwsqwJJiGVjtGVP9kc75C6xUDqqZ0q0zeqR
/Fs2/nzxK/L7CyXH6ZUlMzIAYjqSgsX6QQcJpqj+Sf4N8q+RIfLAJ1+uIT2NEXPz/j/ibE7Cy/Fd
6n6okE0lgpxkMu2V14XWuvFRgp56LXS2ejKtSMmY/W2ymKGndVStJ7/rb+8oTzqHKjjpt1G/QnLi
/QMKwnItQ8H8NZWKCtq1HJZst4x3HhHuas4O7mQTkapXsnjWsxc3IQTeZCPD6LuHh1UCZeapsbT5
r40vE8C4y8i9dQcYyFnImDwkKCkuW9g5m3sMyP1zGGQ2sF9mZUGUP2kDaRAuA8DPga4sBwoJ23T+
bbujCYBO8ec0GRQLmfNp8+QMw5of/FTUu3Tmr0oSa2sPP2N3mivgZ5JTQxaAF6xZ6hgKbhsTCVpK
HNXHJnqWaahqSM1bOB2S6iN8bxmWo0nmOTIFoEJnDjXtWz3znNuiZklQ1QfFV9LP0GdcUmXjgMRa
zXfHLvxYuG7w4OZhuhOhNT2VNi7FAjnGt3qGUHWKaZ10Nf4BH0ucRkT5SIh59lY2u9RDKdxXFHWv
985VjFT3ZIc8TJ5IVkmsvji5O53dKl4iGR2z0USgFTZq6T7cdpBa724703RuW0ZTj/3VLRPCfgaH
ZaAzWmy7kMX5aGRTHqxk+hm7Q9aDrPoZk5Bdct6ISsdtsKtUYYJPpOhfumZ0kQdPjVaIA6pPt5aC
aFYdiLNs2VMSX5qeFO3QO+HqHjMy9GNKLoOEqugmjJrxJA/Q13++6iDd+6F5DAXIHUQyGKFDmts6
Ls4T97GJG9LdFRQCsvlUpoiGZdJjKzhIObMsS4bHCIpQMauhjbWBJXlaF58jUfp7qWFW5wWyZ2mA
m50dgsyTwTgerU1nltrOtcNoJwoWLdqkVleny6vrEKIFUKCpk7BdumJ/l1L34ZEmO0vbQ9lEVday
U04CgBwuzdoIcchlOqKNBuKj8+rl1ylTx3vTB/Ds1jxCmd+Ur+cxLzM4wXqoLmzEAlZl0FT2siRF
frBrv20eDSVIDk5mCpdqKlF5kEE5ycgLyHe2l8XxDiSJuk8QaE5hQSbhpgrTZh2KsXmaBLXH2PS+
F6n5bgoVJKk5WCuliPxT46sokXU2GS5H6S5OGgA0bMhnWH2B4wuUDzHa73qT5e9lCT1QTsrEziI5
OhqwsmqsiJ4jrDhvB7XlustVFDuJyD7BrnKdJijgOCQNfhuqDQVqOZV2up8iSHx3Hdg9FLV5rOeb
gKS1FJMOwMzXvEMQc0aADsnwW+tXn4SDjrr4xjKIVX3L5VPHnf4Cl3lC13eMjgP+Yg+TkiOVJpT+
bOZhu9TSKvuUavpjrvraDxWUgoGf7BcV+tcC3jFAuTBJNlMZ5ei/d+3Bb3tjE7UAKYcKDzRX6P3n
2ix2nm1Nr1hAvNud0y7zirUXuWfzKvIoephcFem9uSkPTXx2XEW/yMZ9vF8o4qrP40ON7ITsnQz3
WutqegRNvZ7q2HsSs7KemQOY0JIgWMlqmBTPK6nf9GXnPcmQlwAyw4A0oJahpfnyX3rLufdmKDWf
vZ46Kvl5/TkhbbupYkChaTV+cNNJ/4a5xQNm8OnHHGALgIMmXRiUPXfSGTDNqtc49YxnXynjl8r3
1tIas3as6KB4Xb+UppdOYHkrcn0mjwO4ztSaSpYqQJDfpUVUqlU9d9rM2UknKTP5gPu8/V4pmYYF
PVBnGS57jKrTxqmfuFuKMxjod8ssPuTB9O6KePqQWxASEPi/tB6wCmjZ30p8cj64g51uFB+WdZcH
9SJJjWYzdadUD6yLvLtS7EVjRVT6TjZT2w9QCJ/EojcC85rnlnllfNZj8ueVx1hnDftQd0m6ius6
WugJGFz5T6oFbAUFINjNHbQgIboo20w9mWavvoXTSX4yVDE99IeYBI9nY/MA7ccNXvfsqLEs7eBy
IkyXPQtRjgubbdAugXkDacaB+D6PmTkRSxwMzJticahEFmQstd/eIel8GA4Opz8B7b4+FPtbYaay
Kn4R4CxQ1Aq/TJECmclX8kvhUqpLBWUsmWH2F4qX+V8Shas3j1X9gVRmdZETfZ16o51l4b6unOpy
IaPfXLTZVxAgjbGDng/KVlahsHN1Fw3rqp1lTubZDDam5NmIgmSa1x1v+biCZi7G/ih3s5PVilUx
TSOszzTHkIuDfMVmOV6GRmis77ESiPRvvaadk/iZZ9w75GA51557ZYc8UGD4Oe7eez+zagV7oyOJ
Eub9B0dvuYK8CNcpXwCjiqoovNZe2T/GhViKSmsXSiqqGyA9nYRYILZIdWLGp9uVg17f3CvvXbJ5
75WD/w9zkd8EX3avogbc3NsExJojd1wByiXLHpj0RpZX5bjWcZR93wxfZQubkhhbp/ocZbNtibQq
HSZsSPPBZ03qqKiKxPjqSN/QLKfsk7QKFix1av/DdpHEl6GlxOfkVP6VwfSG/ZDbFbSdvCNLM0Tx
m4Qz1enUbFMTzKJsum3Or7donIOGvuwN8VTrabQEUDDudK0qj11TfCz0DDMGDEUWlqMVF1lUnjqy
fWB1oArOqTyfhNTG7Vnqyl4um31YU0qRUp+2oberDJ+GpdT6lDFvFvmUB2d+FVoi2tW2cR7H0iN1
g1e8UVhPrZe6bNgg+9zjZaeX3UYGPXXIN7GnxdPboOdPbVZ6SDGjCG743B8LT3vU2QpcnWqEuQYZ
bJELMX5A+tWE0+KFR8kWgdWZbu0ZLCUZIXcGSVGXD/P1+WjaZbYTThcu/koQyxyyjOWO84HqVrS9
55bvY4fGBFJI8nIFtrt76gP7Z8LbYzn+VPFt3K43myWSubGi1iYn4HsbczZ/qQr1dYyL9txUanGu
++ZNhgsS2iu4ELuoHZHLUxsjvdaO3z27ebKxpM5wFKBdnY+2Nddaed5xV9ziddqstJZdIiKxtmnv
P6QIBL1WecQah/txmLrDXolSAy1vmk3KrXCAYX7UKHugbIueX5yX4bFQ82WhDdB91SL1n1zdVk6F
N746wHn29xBCiP6TZ9vdigu1X8lhsld2GP3EwlvrXwWQHZAm82A5pEfVSL6NHAtywydTyoFNg7lo
rcSEbkjzNq2e2/nc81vw1x8pT5rx02sBqFlx4RwKS7EPU9LYh7N8eQ/K5r/F/hoiTEvnokTd697h
/Dr1PfbX+VihDzt29Y9hZ3sLlIXFT6njW8YpUUWKIoK7ljmlW+yWbpLjg9AQt65bULJ75Bzq9etg
Fkq+zblnrO7vQ6p73CDgrS7qbtBYxfT+FsKBdeEWCSunqNqvoNXILLGutJAgUcsJkyIP7dImz4xj
WGsp2EnWhVVZ+O9Qw3aKNpnA/orkJdWjlYQ8TWniHTHCTReyWY2Gu4tSctGyOZRNvC47l83MjI/K
unQk0RNZj3EV2A8+BqJrH3G0gzw4KoLivp3GC9nRWz4yIjJ4e3kblCSk/eVLe/bXRszg5/Rbt9Nq
G33I/RUPXwEl6p+Nk43N8Aqi0LSR2yTZ0er1pYZ7/ShDQewLoL/W8j6p6VkAyRNNIjiHQFEe5VPR
j0hioJqWLhUx2w3c262sV8l2keQUxHCXOLF5WckEcVC141bG7/liORb1yXQpT/3X+W+p5yoiB065
fktmVmP3UFabALo3CY7Y1PaT4v4YqnJ8vsVqGym9QElQxweDIA+jOZ2C2eMyqgqkEBJ5NM0hxsTa
bdb9rKNwC3JzQ1JhPuhpswxIQR9k6zbxNlDHJbDTnM+y5YeAQoy085dNRnrkWONluah8x1ynlh0G
67CzBgsjexVF4j+BBRJMkPEEf+jVCvkoanS/Dcl0Jd/lpvYDmPO4xQfI21bctN9QIXnwWzv4oiLU
sgz0sj+p3uCfjLEblm5chl+oi++g/2fveZpH5GzcZ0vzAtZACEUJzXCfDSWkwtK7LzI0drsmd+MX
GbHj9ARAYHySXYDB20XXp+pBdpoqu+o0xjZM9tamVW0wOpjWsler8aco0UFcyt6SG9Qj3rLB4nZi
Yw9kovDs8zQMynqw0voRlguuIb54LrpiOCDagr4RONrHwZmNQ2W7KzldNRcueRxuYyUGtoINpbqV
bUdlV2vmRmEgB0zuzkDpZ1GR2t+PTmu+ZWiTLxR+5ABZaEZdu8t8dbgofDGvfFmsYAlXYTQ+2UP+
gWSh+Ra7tfvQRqDRZGcQpMm2KBtzLZth2xYrP1TjvRMgJRdHEdtFNd7ECfZXEpPSoA1yQk8bfAt4
FX+m9HnB+FY1bXX007I9iLDGoA2+/G8s+LnJLnEJkLI63OO/kenLNIjXE8hr1tn/zE07s9gb6nDo
QIZTvQnb8efLzolHCoVDswNGtpetBqZyvr+NYZV6uKWxjakdNr7l12fPiaNtU3Rs4GufZOa9DTrC
OHmusVTmyrksn8tDaiTRA87G23tZXcbbxPSWRed7q4mEw1MDpln07L2WITaBD77A6yBude8sD47u
Geu8LsQq/BULElLwXV2pOzlEdjRl8BB1E1X6eVgU5dauTZvvaFat/VaoF3lQfHbWOGOmgCicKV2O
ircdKNudZK9Xmu7e1uJucZ/RJIDL0D9Ay7iMtUs/QsLt83Yd+Xp0CCPtVa7J7pTr39jWMsh96dFO
o3r31zizNZ01eI9yoeYu6RvdGcpVpST68q6qDACPnla3P9yA1jnugvtSuM6TPTtaVGHAPn/CJd6c
mzImex0n+AFFMN/f4yTu4P9E7lIO4GFLeUMdTiiZaexTs+KUKXXy0Fdqwxa8iS9WjOzyULTTF3UM
Vlk+eN/ddHx1tcx86rvRWMqNm1wY6kDLVpHoUAmYDWruHfuA8uzzWLqPGoATElSuuRNNL07YHLmr
0cm614SC82JAt+2rhk4awF00T9BP3FJlr7+0io5pbpsOL0ob4vNaQSwUkVnjDhZMaCiy7IpQLpRI
W7Pg00QP65ZKQM8Cyf//x9h5LceNLOv6iRABb27bsh2dKJHSDUJmDbz3ePrzIZvD5sxee8e5QaCq
skBS6kZVZf4G2bY1CJ6RCgEo8+Gg+6WaH13V6NauxtarQ4s5P5p6zVo7UEFXxzdphKxQ56GJnFWV
kcpBvVJvAZlj95iXfcvhIve7ddbGAJKWzrGCYblRb7f1UDgnuUgnPIs7v4qUO+m6Pk1urxOvtwEJ
MT2aLzZCk/Xq08OsDD/Abgzrjb5kYRFw69cBK9lWUrHSJ3dRhk+fPo7rVnK315Rtnf7WYx2taKsb
ts7YTN/dLkAhN8x/sz4E6zJ100UdNzn9l4jRSYO1nozp40K6PPn6bK/1qs3vRwQXHus6VVjUjAD0
FE25qCMaQ1piPOtRbF67pH/u/ZWueeSbP/pJuo8rGBLdnURURXKvJ4s/0SJMPyYXSx2Sq0C99MjF
TWd7sSzXdjafRW+DYqyxp3RTruY8H71Nm40/roeeGJFwWDElOyyTOymAKMF/adv95G+vG5KOI9wm
af2vE8vBdWnxYSK8+y+D1ELZeOz+hCrutz2CBytNZX8J1OjAV9c4sj+qjY2c03mnHdSlT1PmQFvd
sgI6wby5jOPtsD9LyDJDnhIZWWVc8wgfT74d+//5pOuPMBRYpDo/uigzjKRZ9XWQOSjthem9MWA1
hnxRc1314Tgd1aq3voX4q+zVvtP3Xp9Gr72THLrJRR1Kr54M39bvoyR7uyYn+0G/j434UytnHZyo
6t0ZXtDD8a3QIo/NsNmquOutavG8TkqjOk/5wxX3MDrW2o9mtpWV2YXrlPfFtY1dFu3uY/yKibAs
/T1eEBMQnopHX793DXPGPUCucj6W47IZ5t4eKe8X6eo6DM0pj+T8kyC9GgE6RbOCQoP8Irc+aQrk
QvrwjUAL6wOjYbW2sZI++QVuc52mQ2tNrLlmH+eJtprLfZJGw07OiCDjf2SzCwCeP+w5KL2nbErB
KF+RGYXOMbsGeiB8hIq05x1EwIXTB2hMmzX9HlTx07C0pGtS/gSurzxLg5c82KS5KK/0hzRMzE1Y
Z8leWXRZaq0/u3NM+h7dzE8LBCKL1iXGZFTWgdvCEXjoyNkDb7F/DbTNc4yk6sC681yYqf00uuZj
6PTRG60Om5eJVErrRW92YbEA5417XpRwX7NDUUTRW6U02jlqdepky5w+aqExRIF6J6OU9Fk5ebJf
vlzraK0zmMnFad7wcFT2WJ1qL5bRfwfKlv3ma/JjACjyMkNxvfP7cMZxo/uZLzswzU+L1dhy+pYN
WUcVJnE08xkQmPPSTST6l12b5cPaTiL3u8xBn804Ds7cXHdtehWGe6P13Ouujcwa8p84txx4/QZs
/zq4Vqj/8qEGYdAN7AvGgBRmu2AVsihP7tHv/tYvLT9F/FFPUrSplHzZG1X7yCzCJxlMkYZdFUVd
n6WZkA5fD/ga3smDDEcZFvswmGh5gd9lCipEXoc62+1VMDp4X328XCGvqTvFpZp0e4saVVifI/73
QWSZj7d+p3CpsTbWRbrkLd30hrNhjS8u4Vz9zOLc2IM7KC5sg5KEMy9eG6NuvkqEvwz4Yro8clDc
sKty1mGf/vQ5HOyvAxIolz7h2BvEzitSsaiHXp8gk4Ow+Bk6aUNKOAPOHGSQ/XU8ww8VlpfAzdzl
0Oab+dMATRJ/yOWcOJrpUw1yh+08JXXXoyjtVe4JlXOMnpvFlPF6C2Cg3CrjyIwuKNC549KJZ+Mt
ZtLxPnUi1i63T0+1q84P+MR4ey/LsruiSesXz5l+IneX/Q6N+a2eWuxEQd0vwIFPASJTU5Xjm5+m
+fPgZck2d0wMNZaL3E3Caky0KLzAKIynrD9DrgpwH/hD/YBMdD6+ablSbV0fvKip8fkpnDLZKFqq
//RgBpSlFv/BChmEp1dqTyQHkoNdqEix50pJJkH5S/c6/xFLemo8TvAtQMn0C5Dj9Gy1iL6rsY4K
MafWxVOpQTKT99dgjUcKgffSh+wUZksfF6cbzlFX4f/30SVhrac0G69A1FsGDGR6IFPsbbOr1o2X
J7/T6GeP08QfrVq+ZaMff1E0ahQBthoHjfLHI64TqIa54Kwru7/gslV+gXF/8JaXRo7By0FHQWAj
TdLuNcqOPv7ey2jV/4zjfvqWo3Fw8bmFg0Y3JAMcTzDL2UsUUnCvttFrj2Fis4Fw5ld/EbxXfKVD
KYc7Kg799Q7hh9dBdY2d9Fuijn8L8XAdKldKMfWnLBySUxdlKwhK5V0lgtWot1krGOL/aOekFTZR
D/S4G0xo/r2nrQTTGRrhfLKsBQ2/wENvTYGHSrCMVllgsM+Jvgq/PcYYIWa7xpEWUnkyTP3BL8i9
y6Bcwr8jpGWixnaASvseEaZtd5eMMfCjYP7lJtVwcmyreVbC3rxXI2vfLRLt0gUUoN5Vpd1ubn3L
pLKzN33zqi92A73ZfSeFkz5C7LdfsibHGxrbgVTJERDFEGettKbxasKc2+rhCEMy1Jx9XIzNjm9m
gZJMG+40Fb27q4VfAF0Dr5Gld8lMgEAmSBxY5S6GZ2BjBbKvY9zcRgRLvyH/M++x0By20iyWV3KV
We1BmnYF3gEVt+n+GuxOq5Bs+Aush+h56pSj5vfBa80J5Mzry1p5/nynVf1v30gUPD3gP3aTp26U
wvP3QnjslQhVLWkudEhpjrNmrGZdxQnuVFbp823DJXcImuN6MljzTjZwpngV3kYiUgfUxinmpHWY
77oi105VtpnnYPhp+/645a3SHosYBRIvjf6SzZppIIGsRoH7VKbAtDADi7d5z0a9xnHEJeugxuq3
zsq0e6VDAVLwLzYl+f3g5tTtBDRTJgjOTYN/liaT7L50d5HfQBVYTmRKqBj3MepH0rod0vzFXrSw
2DJd+5bCWqyNsEaoIPrIKR/swGItF3DHkGxMzBuu5ADbU/K1bgfhoat+lujF7UvskS6KWvszrkDc
ki9v133dp9suMZSL9OmFgWtMSd3vDo2B1/fmEn2LUZxka2fdcMIyM9i5TtBDV+swRPJKMp1yq5LC
AobNpV9G/lvf0FFxSM3p+V+xpTxFOv3sXFa1CzQfg16MJiiLTCrZ9SxOzraOc2GsH8sl1e9aFY5r
vWOdYz3JH8t8WFX5MN1LK5UupdC3tlUGG+lrvWnJIvUshR1526IJqtMoidpbWzqTYOZvkttrUFQb
a94uLTB45gQalJ8VyML3Z0hnlewqbOMfys5RVmWBUbWct+U/UNeT6kxJ5ijHcuknkTYgxu54K1ns
Mf3M8Yo83xZv6b41u6DLNwFaVevbwHW9DxFe+hvc7Jl5tO0qdfw3oDxagOi3yxV0fkWZC/48qUs+
EMtEsL5mTt2sD+NtygHbKVbOYE1I9SXR9vOGVXatfQIOsk7daCvN28VBg0Rxev+kojjgrLIkt45q
GT/PYVJfMCTirKuOywl3fPS09o82Oe7h5iPTKvh+pA5auxIGRn96TBrTwRblfeY82P3BBObl7bXC
Tb4HNmbsIBOLbRKwjXH88DXPXG0PhMDe+wOkRcVPj4JczNiArQE9YMRjj8n9NGKsJYIkapIc2PjO
WyWMk70b9+2pM2Z13U7O+BY2bHQh5Q2nQdH7N8waLKV4wZNjX+rR8OiN8F8Xam2ikFnNB3DDwsed
Pe1xKPLiefHlYqlOZ96HiL5+U7z2F4Jk7R7Vg3ov5gJn0+6GH/bSqVdNvRdjge/SmY1Y71Q+/Fpt
sNoLjGgFplxZfUcaqWHzC8AnHNv6q92quyvoATH4/aBGxrVZ5cXJ6er4C/ybaw0h49SD5pZ5lIpB
bFf+k3N/Ky+Mjdkf2WLE4KZZhdcwD/BzLdx6K/GNYY6YQIuVVUQFCDML+ziT8L0VSOXudh6UQqo0
qyXFE6JpKhix24/U+chtABepoJqpfMjAgg/zF6CYdJHm1x6sINzcJgnETB7U46yw0QXomriciapw
aJJvfhAEz1A+rmt3OE+7GLzggyzbdWV0eycIvPV1TV8W+/h/iZCdQDUW6ZlNw/kKN87rn27pTY/d
pKfPU5I9SbdNBWnfYlK3Gwo0Lxb2+kYEPKZFaBuqi9FhjdPHgEqkZ16ETZQGrwvpy1i8c1dTL0kw
fgsWsqbrR9E2rzL9oALdfOv6y9zB1qyVsLsr0SLeSbOw+nOV5NGLPmFm5mUWLOZldgcaGM6LWt93
7KKel6eW4fe8brPkz8ArelcqdXnXBg77S9h+e/Fr7JxeRdwUeSppmmNRPuktHj2lA3cbmNGzi4nH
vbg5tlZ7GoRMgl6ogaULHia2546HIuaQaOksvak+pdtqaaLPMZ30Lq5XMqpVavxccjiTQbnUMbI6
nNwfpMUHATwtwln6bOBR3abTKXV8496tSlJuYQX7qoj/ki5Ln0Ej2DJgZd9xPw0PE74++DsoL0EQ
FdVXeNzV2t+XXTn9AHxd7YfO7PZGYnQ//H3AKvqDWla1n1Xk7qSXhFbQ/2dG2NouHa/ZFW3kPMHm
RQzWr4PHOC3KOysqgBWq/PNjNT+cUXZiCz8mwa5pVPiCy0BvN8NZ7gAcwDmQ9vW2sutj6ujxAcHW
AKX5ZfZtDqoWRrY4FAxh7DypnfFHEDVO4ucr1w0QJXPr/MR7NtgKBsdyd4Y7FD8BT2vb2DKKYwOA
9Nhb6GyjG46c7wIgRwJ21UZV/Wts9RGiUuo/TOZo4mru53tYM8YXiS27e7/DQ9JXLdwMksw9a5mN
RWc2rLHuGM8WuhVnY7nYM9rOu8b12xXQPqA5rRU296mH+5sWsr3prX7s0bCAmKZ6eNYpc6qf2bPb
SC4oIAGc5sQGH6MuGTDKqTlZy8WvjWNEfnKPNqkPks+v41OhzJqL3Rm3lh+2aGHWSX3X9Ci04qN6
IkeNuI3cWl7asXjNdXugFPope29oTneaNH11TeMni09iqJVk9OX2Y/jmkUhNHnENaadwFrNgRoLM
M8M74BBvmWFVGJn8feGU24wraU8eZdu0p2Jj9Z9DMHeurzOqdsrWbsze8tO027PgYGW7jDpC56To
t8UAghGBAwhuVBiSmklxEJBNJ5nl1MvyOwmUTn+BD18hOku0qrr5wVgy1TIql2Ho8rsa+ZiVDOih
dagBeh8nVe3vh+XiBkZMRr30tikCHve3Abnzw+KYNJxWZTAMFSwNl7BWVeyTpaDBsLSkX+Kl2Wms
UXOACJU0ZcCtQr6WITS/GsTbAxz/b/hLoLTX1OGDXKQ/tyBHl/gHgZX754CqFndWUmJzvAxIsNwZ
cZndW/l9jmebeR2UfmfK7+B7Yk6YGnf/yuPKESLt1LeUisSdtORyO3N0wfSGDZ67H0syCC+mF2Xr
ayYFf9gnt3GSTTBb0b2SlME5cf1yS0psfuNrfnQbP/qjdRyZAIsWLxRRMTaMmxhTgEl/6rxRX0kI
IqBkYbT5pzyNRGy9bme/2BeBo21QX1K+anOM83jTxX+q0FpDjaZC0wKjwu/W+GlmgOAr21C+oDmB
7UBRTyREVOOgjB5LY2lkD6lazAt88RCE7PfiXHNPQglpJ4EKRp+bnVsDQ1nOahIMje9zc661cVWl
Vn9EGktbBxY8MWzj1sJWAXjI+cbqwhfbD6J9AAzmyOshOuoB1cVpzCgHdd3JsjGoNZaL3Llan53S
mUN+ngz3Vde/98tg3RnprlapXUjzNirzAw3dgIZa9O42envKxw+sOW527Mu/2DYWM43Tdgc8MILv
dY2KRTK8ZizjJ79r7LV0W7wr2EN49QVGsPUC3GRvLRIw3ogjDUBwUF3LbDeNXpRWDZ+bCq0L08E/
1VnCrAKxBHcKHyQfIsmNW2bk/6NPQnJ9Vg5OaaNoTCrlmicZuqdwjjUqadBIrIYPdDEeqeiw57Zj
9ozsAdLdv5LJeuGuk7TTLrf+PEVkb6lOyg4+sJQdxbvqOCdxV23cpHbuitC99EkKyBw+KryoeuFF
5R16ilZajrtrpG7ZaNiNSGCgljk9Vnb7RDKnPQm1Sy55nidbHe/ezY3zRQ05O5uYdsikK9GrYKq5
TJW+21QNc4dNnPAO4Hz2Pk1Gb3HLT23V8q5EcuYknLrSD5GmjZPyIs36oynEo8RL3kel+Wl04QyL
m85trgSrmV1chKV0C060stvO6sRft3gDu2yJlT7ceosBsLX51Aj3+DZ1KNjFlOhIPHB8T0ztdLvM
Tah/bvJbgBD4iMkKUkbYv/+eZUCd+2iTN5UDnU6lRvEU6qN/NGEwb9ABmX7EwXBRO4Smm7iu93JU
/dfJVQ6/4YJkklG52E2WbtvWQ3XtY6CXo/KtLYEyua0NJGJA267sRXSgXnzWsK3z7zhEPElL+sV0
TZq3iN5on6YRzMPqNiBxyqz7d701Pn0ybJOQasKwNUydA9mgF0Gr2wuMneWOL0aTtCTiaJKxxX7W
qV6kJRekGSmNzBhly6y2aMPL8oxbhDwDXZD3Z0jE8ozbT7k94/ZTlmdATnFOU2n+R8214MVL3a82
IIgLrnDhS1RBsJ/6udrJYARW9oRNCL5Iy6j0KSA1C2obz9Llccpdz2k0H/olokb9jowZsFwZrcKi
eawW08OP6XBD9o0FPXBhaafV1rfy8C9kIqg7YT/+TY01kyJ1q94XylRy7PImQEbl/MCXkUqsl2mv
8Tx/90gZHk2kQKpfTQDJMKXabTivbmGS3nL96UdlUMWfpwSXdTRP2zlGTWwekOqh31F8+tOmPKnI
gvCRRjNAM/x8J5iwNIb3aWgazrmCMSMP9o+2jLv24K0FW2bmwXNoOvEGNMtorfwqG49TGTyZfsEX
p496XnGl/8jfoH4dnJSTcm0b67Spo1+2Z/He7+1XBSvVfTp0xV0WW+E3TrIXCWgB9685CWM/huUO
xj3BwWlhqLj8N126EIMyxLGcbep69Tc3nl+HqXX+dIZ9iM2i+e4o3bTxl1DNzubT1PmfQkUr9J+h
LJnRsSP3UfChPLtFW25Vv9TeBkgQidbGf1zHCGAdd/kL4nPD3vXn6ADLyHwCoYMS0hJSJu4qDZ3x
Zz5bKdufIbxnIxiSK3przDxfU8cBrGf1xQ+lCb0TYt3jc6a65SWslAeLlf9ZuhTsGDalY0e7vyfk
WyB46oOMglxEWqYAfl70as4JbrSUFdVX406GTcPOOX/8vE5VPC0EWYVNjQwGLZoqDTXqHSr70V03
6xmoAi1+aOqed0KS9uq5bVDQXvowf+jN67Dq4QNZeTk2xk2k8C7kIxwavbnvERV9j4kyVWW3V/GR
uk2UH6P0SHMoGO2ECNOdXVWFLkyG6WBPCbLlg8a5fMkuJa1ZbqrcHraKv6AOc5X9qgu83K+C/MEv
MRCMvaJ9RPEp5OvidTg+0ZxgMz0ikqPvUXUFfC3Nj4EEr2sFLg1OnkvY0h+oEbq0GcyT2HUhJKp8
gM65Yx3lSde4vgHd2OQu4Pq+89JdNbn+UVNn/9ihCgULfmmjm34Z0rphd/LRFxnVe6BES9yn4YrK
obKVodul8A3VWntNki9foBROTsTOvkwcFedr3XKPdqD3yTmESebzId/zssd6nhQGiQgW+vWkxwB0
FcO5yF2k2T4qTPOXW39qDvDOQ94YlxaX4lWWZuPeTnJj3sRLp6ZN1ynS+jQwKG64sjx/2MuIPHHo
OAnZBXVskmcxwijrrBg7/N/D8XLtSXNjuLaBeOROd5mWsVSiZUwuPRBGxmTerdedu5Lzordt3RTB
U8WiyIpV/HOrVAHCQDujgJEEcA75YD9QIljKS1tR+y9lPdqLvYz6rKIwdCpG52cTIvyx5qAxgRtt
2n08bCSTI/kb/ELdvYEr00qSPqX4qaEI8jC1XXuSkHbJ/Vhd6+6zPFQ/ybnKU5bYtkzfYyGxn/hb
vMvYJg0OYHZylF9GtwbtnkrOIW589Vm6BgvGGauOCbuQX3dAI+XZxJIqsUv/QboCB0CJC6R1dZtF
GfZ3Y/7J25kCjp76T3UTvnntpH4nueFvrMFGxWzqircs/lr0gfa9bzTeqQ3kJEwnte8kORBbTKuX
fCznsxYZ7Vpm+0ZBnQSu3H2edg+jixrDsLqi5cjV8sEMHPfIEVpZaQu3BRrle1N8Fm9NGb0Fiymj
E+GBmNYzZMxyNvZZ2qqUpjsQ33DHfipms2Ul9P+jxBPi5nP+VgYBoiFDSvUt6a3DiErKupgBSsyc
VY79aNWXKIFnHPSW82KnRbNKdC/+g2TAyjEL86841h6dQam+55qnrStsriBUOere8dDGd6wGPr4T
dEdWPuUQpGb777sEvN6xrwPl8H/HsV0qdgMyU7h1a/UTKsiw+36NAups/XRphGU5XtjvG+z4g8Yy
EK9CqRjM1/Fa9Lpem9Y9d1gef8IzWR/sJy3xz+Uy43agveKhloGUFWfnpd7yv+WX4Vd4i7tQD6y/
0hBDVSrcPy20ide91VXPbRHZOzW0mhNk2fycV0q208htfZl911qpJhmmZboD9nlLxSnfqTakjz+4
qj/b+FEUs2cd7NyfDPxG812KwOUqpRBwz+6uRlZ7wRcvVbLbRRu6L0HrAL5f+svU9HeZZ7prJwDl
YQHlu27Kb03Z7kuzSsLoIrIDt+anUYrQF9n9y2hfqH+9c2EbR6He7WSev81d0zs6KTSWO7lNl/Yw
jWhQyK2fxe57VIBuzjEpOSzFxvw0YEaSQ9qmb7BC/whow94Vw/DFGWbEG5aLOSZs8uVWNd33ztuw
9A2K8V0vWx0jj7+ntXYES98MMFus2ZUc0QHBt9Sb29OYtPZDpaRQwEcr+x05HBLUyrz3HP0XMFzt
wTUVJCBdSGc25EQbMCudw8DRLUhsd1ePpf4gfXKx5uDetTmTW1XJ96YeFf3etp8kqv0IRYkY4rA5
/7jNlsHWcigvVvZz0dUkSP+GfSUtHip50p6vcDNpLhEZts5tgfgNPC0QoMtFTpvXg6ef5hTS+ngn
fbeQvKQytrq1kYaG7wWTZyuBFSLYlIgnD0kwH1ykmxbmUVdhGrp5kW2HxK+RlU/i7c2tGuyI99DP
8zEvc+WErhCEnBjHvjtTC0xolrx+/5Ph4DQIhjv0y7JaDQt8Wy6f2p9uZcgp9OI4LrJPI7Adbxg2
henHvxYfiV4BmmK54CmxPqhgpSbNAUPkfD9quvZi9v0fiXAcGEGIxb/lIFK2eVnoZD7z7t7RNGWt
6Wz1FUsBmOak+RqOW3mG3F6/2sni8ARDyxi04+KgtZHm/4yKoBG8IZX6HhUtUrISRV2uOoM5lmdJ
tz9Y2hG3kRBBfR59i6q6xxQa2yGJhvhZAWCF1YEW/nJzADg21XX2qNF8REGk3fZJa/2sv6pBEv0y
jAR5YN1wj+a8qSNO+9BvocU5cQdfb2HeySVSWojZqeJtb33k2GDoLdHSh0QvuEQJjPvU3/pF4uzH
wv/6v2qb570K1NuHf3jTNZc7hFyDy1UhParQjJGYeEEVdUNQnwxk0xF3So0BmBD56XDnLPlpYObk
p03JUktHKGnsqATHjtGks8GAFo17yVgnS/L6OsHRNSi1sa4Do65y/YyI4F7pO/VOq/UJSO2SLkcg
ihx5B+oMraQajcbasu9gl7G/Gac3FqL4MKMuuQ1UBAq9KsErrM3Te/Rgx/ux8chRGP0+HJC/F80Q
kQS59d20SlrLf4+TEAm+xUmfBEvfxCGB7N8CFrvF3J5/e1Y8YGNYZq1OMRH9IiGGCYdsTrR40+ZQ
tKUpA1fyWKWr6iX6dQs1Kz9bjVaQ7bqJ4y60r9g+uRhxrHzFarc2EOGT9MmdXFT8spqd3BqRxtfv
Fh7oeVGvZEjzwrRbJNX+wzal2oVL5VwuiVTK5RYROqZPi6YbiM8XFo0Kz1cCP8XUjU/MbbrcyRS5
+5h3ncIh4P3HONn4uxhZOjgF8vmVjzKiWM5xwR/IR1y6rqPOFXW7fPBhUDjHDOLT9XN/HeeL1ZCF
x6/GMdrm1PckAD7fjrbxVEZevtfRDDpJjBFmhX6WWy20s2MwRjObjcmpPf5VwqxZ1b0enoeoRV3n
485lH6xApTv8qz+WGbe429zY43NbDUsq8eMptzglIOeIHMs/xCryGSmQRbxCTZsu2sWK4+30Rnku
PgQtPmldoBdFOAfBcd3LChnyjdj8m6HTYRB1Ivd95eYIQScR4GWn4ZcxAHjdSqeLHcX2Xb0d6nq5
bhRoBm3Q53dSqESt0NqHBt4k0hyKKb2QiPxlzRkK6KUfv3AmlCG5KJX26g2zeZGWPCvylRfV1Yxt
18fKq10V6xik+Q9Y0/FunCz8O8FjYkSh7yGbWqtoOXSG8QymN+Y0yktLvZe+fjmSKiAhNjgiD9tI
TqPzchrNOI0mCPbiUr4cdstO6wDPEi3zpo9He6zgWBJYB33UzAe58AfYq7Lv+aAsfY5WmQ9zG1gP
nm9uTa9Cg+AjNkVm49Sa4+nWJXdGSgrM6Tssn5dYIDIlxllWv4GFB0QSxJe+RgduwjCFc51c2jiw
znmp9ZyI9WglcvBUqfs7A2AyGQFs6fpMyzaxPU4Hacam9zp2WfAYOXHzTSmOYd6Vr7WbdSDvnCr6
YbsRucYMbeYpoZjbGz2Ydq9jp2a2Dustl6mO/xqi1DhKS/rLyVsnucspbpmEGqBzT8Zh21hWi5+Y
Dnsl1ApkzZbpMoGa8biLdGQXZYbb9hQtk9Di6J/2YXWoc/TBVvg9Y5a+XK5tAz65pcAgB1KZpxsZ
ud4mc1iww67MnVWFfxKMJTmkLH0RQTuzzHVWLbQlAAEs2VdRew10q9o0MeJpt76b24How0pItYTM
dsZnzB2fQ7Jnx9iFhSqS3uASv4JTSb8ExRyeM0wMkXJEn/ujP3WQ2fov/ahsheewTe7LMUBVzYGs
27n6VsRgbwKxjVRWpW16voabGuueAgI+2N8iZbbPJnwDecAlF6RylhZOpgduUm/XZs73hplgbEWj
B7YBFYvU/CV9otPTi8hP7YPtNSf9bNeVvonLyTxiI/C7CLzyZ2iV15v475uPoeUGv6/qp/ToVv7D
cn6U/nBpF4RiWtft49ISNGP+j9bHWAY9c+3z73S4AhWMfPxLQR0fH9JF2auIUaOdYvNNsAyRa+Ox
md+J2mKsI7kItKarFwa5nwLW/xBX/LtbYiRaAkj3S/Q4DORP/+cDJLIZwSc4Rf5XnczsXE0oiK5Z
pndqX+LCoU3TSe5MI2D0GoO7RKqspbvJE/OuGBToKoTrTCZTkuK2it3e+wM/TZSg2+X2dOmDYIcY
afY2+W19jFAD3UgxrY10QIYVEtodHo1fdLW8SH84ZgoYoSTkI0LNzTScc+MjhM/pv7+v7ZE6/tKf
BH29MeaqPSKUrLz9kU4j5DemyL1HGT6GuMjGlr00VhYW55AF1PJa6F+lO5+ghCTQn69/r/yi1z9M
bq//LLc/5PpPoyHcv3YM/iAJ6lFm2mpVk6+yIRra1TyY9dmIG1fbGV71VZlqde+GUXNOS04nNsr5
7PN3qKBYX3BHtr6ohuesQM9YB1y6zS9TDUE9d+xyLaNtBMGhK7ck9G2vXiNIhQD4eUJg/KxZvrn2
/cZa14aKavDHwK2Z5sHcrHBWme+cQDsG+Bnb6zKfgtP/desimg+aeYiLFTj/+Th3W+myl365k0fI
XaUjfIpGJ9JAM5rc7/yXJtqBoFPOUmmUCmRk9PYBLfEfpjlwxJKB3nCRnQxKY3vtLJL40Szb+xDy
YFRtUOhd5fEmz/BpmpHCMFchws0P8Tz+4k8PDs2Ypg/VcrH4Kj1oao2egrVYzi9Np7XAahf4mGwT
wHwUKhxqwFNs4Aps+r//NZmygg0mB73HBAD/SkblMdXoreU3kC5SNgf0LNSz4enhySjsxcZCe+zH
QvNXrm9uOsUP71tppvmcrsukTPdF5quPJiKIj0hIWWAZOfn1yzyZnOauf4+cznuXzC3L9mfqDOVR
wuTikv/YwiPRNrc+6qnX3wKUzMKZ8r6NTY1Wr2fk+3ip2tToJqTlD+nFcOWj17D14keiousrvV0Z
LbGz3itPWJfXq6ZA4KUZB/1H2deX1gnAMhQI9+Mmm/2nj0AhgEL1v+WdXm7i2FUeIrv38Lrr6mNY
q87Z0WtwFzgPfJEnmQ07yrRPqyYCMQuSOlxKJgk2NTtTcdMXjjfpYg1j/WmLeZ13s/VzUNgpeFk8
PjSL6G4U97/akYNibesoopo2KD4jKp/SokP8KELhaikI4rqCtNsSIc2PCGnJpCEx1E2TR48NpijX
V0Op+N/Mds6e+PoNT1ESXl8Neos3Qh2p1k4OymNpfzOzKn+KgIf+KwrlKgv3I9wXsjhlN7a8y8Ms
eNaSvEGrhZZ0GctrneLJc9f79af+rEcBqxkwGxgWU8FpCuxhM9jdeEFfeLx4GRqueWST8ERxcovL
0BhisOc8dYFRXM8ntwPIpwNJnFm4Jslh5HqbJYtZC2XtlYdz/GqC+/5Yu+TtVAh0W5ERNZMerjZr
7aIzatZdgkhCOO9xVR23uaFZd8Oi1R2PP7VxNF4jdzaOdq8VAKDwkwtt1hA3aUsKiJrzFJkAfBY/
uTaxQAkMyothg68wyBM9Jfqi5OOSAtSywH9S+ZOvuqcpCkX+/AfRhffI2EvfI1EWAr5qknUUzAkO
FW6r/mnmjU664XLlPVwpDtq3wW7yC15qMCOECXHlP2jfQj/KcUHBIQ/RvYtgClTzR1w41YMr2rOl
W7FOsN/aXyEKShdY4K2WvN1VqzaOlT1yn6AwPDs9C3sJPD7uVCQvniMz1Q6ZPcw7GGXZK8mas11a
nDnFqQtVA/KCRfGaQSg+Q+hQn/kgFOe+cF4DIcRjxmKtkUdo9jJqW+r8/Edu5ULCtgJBlTjrvkko
XSRq9UqaBiZkrZxjE8DFKhnmfI1rz7z1lKS4773OWQ9qvwhrUOvNSeQ8wnYM7zXDjNay90va+X1A
p9pxP7B3Xpu1GWEKu+jJFhXq+7mvfaFSU66QoXb+tANJ/yJtfykw6NZ9lFGBDELzUGhzsY/Y621g
Zc4bLR+Gk6mO5UZeL2ZSPen/j7IzWW5b2db0q5w440IU+uZG3RqwpyRSVG97grBlG33fJfD09SHh
bWq7Tu2ImsDIlZkgLZJA5lp/ExjOk4y37G9I+lBw/h0HY3lCWax+d800fyuLXsmPrUORylHb/ARY
GuG0Wc6PTFx+EjU4MFk26MeVhXDMGaCIf6uwvJU4rj/hXnNn4MI6n4kwV6RXNHjlDYoSGQpX22Hm
VqkNJVkj90qMUPP4IMrUPjRGAy8Y6Tk0ZKj1PNV+ibzXILSz49r2qTQojSot5F+MGPdWV3Rv2Fn0
+xoNpPm707w6BpDWYsov4A6GVT+mxQZuuwlU3dbetOq9mdTyc+U11iELxEgVj6aBphIJY/ehmEWk
ar+vVpqIAIPPs5sIYSILKswv0m4ECQWKSndYsqyqlf9qL6Rfbt+/2h/G64baHfRsMNaiLUcEIWOw
GEDSN72O9pzTFcEucWp7N2K4+WrEGmUInsRH2UuOIUG5PbdOsteJzYPRJ+VjNjg2QtsHOQjSlXPR
qupetgw7GsFUh1T95utnfU2ONUV7N4cX0VlOh22Dlz2p7wBU+6d+Ppg58pY6OlV72exrdwKZXXyR
LTnFbaI3x1QDXNQYD4Sp38fILG6iwjMOuH9RBZ3rcJVRQJ9Iwmot63UyJutwg2cDWUAj/hpXlFDb
zSnQxZZRjpW9eQLwdh4rQ3nqg7mtRjb//M3XIOdfqlyMGLOCZ8BjOF6adoQnFJUDASI/989W2bzK
EgQVSv/sKuWrLFe4oefJPlmtsOaRDiMl+ug/zJuvIkf6BcRVi/rYLlKzvVw+ykWjr6BY79hhfCeX
maEfBnsvF2Ije1mVppfJeBt0LIVnzWV5KJG1PvnasL8m/Gz0+GRoyffhBeFhZd7v/dpDwSYp0kOq
F2/+zExLQ3M49K2IQUHCW7NCIORNqNVkPmlCkN2aTdQ/52bUXywsJaroM4sf/4c7/EiAbnzPFNyW
wskqn7DDM3YROPZbNkAovQXW7FyRNq++Xb578Tht3MBu1siCF8BXcW+Ndc3eO1J0Bvz439qyP537
u1TnJ1xBF/mL/jrVfbGShLwq7JpHPFS4+5TjSYZqpUBeMdafJIFPHoK58koaEl3Ymee3HP4/J5Uh
xUYh2bhqeO8VE28ni51t3HTu0ZV6B3rntptfDN0eEPfOiT12d0VbAVwZlRcLDrXM/9qubR5R1Rk3
zciaBTOGaHqtQ9CBKYmhjZQ/kfJ0i/BeP26o0eK2bBvWHib9k20WzimaBbrkGbwp59RW3PzDsh23
f3TIIQN1FvybnI1s5RkudalAJCQdTXsbIs+2lQQK6S/smTsERxoQPvAttFI7NJQLbzQM08bVFSIm
cv/oBWV0I0Ffk+yVpxJKRhoAcL/4W+9yhblHzpOXGpxY3ZrYvrLad3hIqQpYfqfqM/3O6N8FD3dE
5Ml8srJgMW/I0zlR2moFUoBsMhpAm9qqCaCHZ/2ob5Yvk2wLz9A3BQBudX/tX75MQ9KfF8GLTHhw
TzSEPIK+VW7jSVN3XWIGjyreo3BxjebzYLiPsVSN5u+XFJb603f6zyrSxJ/SMIffXUfBQ4p93l4M
znAQlv4+ie6plUiqxm4wF6G5/A6tWLduO314ikplPbX6oiOw4EEFf68VnyX3VrnPcpU4OuNcu2y4
lliaYNnCaqdGYNwAfBk0z4MQ6lu34f5pvFGs0/HMyDsgJZ7xhgmuuouMxtjJ3trFZssMLWAjVgdG
2yzRVOi8COU4E7uB2W7a1Mbw1m5xjpWfvoz1dRyvDBuYvGwaqvNriGzKg7zKHijxcNAmNVH3dWh/
mTxR/EK98j/RyH8l6yrJxKZKEbJCo7oN9pIELg/XnmtMng2SIi5PtQ6DBMSOoTFF2o0+OMc4hIvl
uMYPXVHvksoOvucJEBgYnCDNkm99quhf7CpHY6DPk891ABV+akGNaQ1QIxhj8WvgI+UnSGw/D6Xu
re0uhaqps9xIU3ZUU8htMSvFWfOs7EwBjPJrHZhf097dp9mM5oOIH3W1+rX3WJfrWWM/AlwSu4o3
fFuM3OPtmpKwtDxrlS45Kro4SD0yGZKHbHYPupqiLWNnMyE5bjCN7NinyUFqmslQpYyv4eD2UGe6
/mmEKtsl2E57s7UjhKdk64c+KIG5CaM8vk/D/sanjIDwFqhpSskKudPM7p/Q86uPvjYXlecrlWRB
2Ccas8sHkFftN9D1CnkNKkevVjEYvJ3p5p+vsFd59mFcwveqRXxjeiVjYsw7PA+VyjpXwge5pUt6
5PLgq/F1mHeEMqYjXKm7U/ggQ3xRkRjMePTJzhFB9TsItq9IqubPkZNPpJ3gzfcRzytXx812ZM0i
+VA5zixrMBLV0fDU7DkC/7oXk5FtFHVQdnplF+tCCbwC3lek3SGxu/OnILhZYn5aP+X9YNw7q9Iw
C4R/MgsLDZty4LyGsw3tZ14VA+hGY7oMlvVDhqmWedylHf1o5EX43FfV/g8bYivSYNoEExzeuW4t
D8jh9GcRJtjiWr9CMp6Vgb7raiNd8+H3QNRmixqHnNGdlAFb3LVctcZhhjTbWqqEBVbEXdzO81WH
uAP1c5j1ZVGfuskJLtwFw0s9H8wi8tamBbhAdsiY7I3A1qszumMeLy9hByo3CAMc/x/XSAr1myg8
7Sgnyk5DH16Q5DMOWg8Tp3Bx8JN1meWQWchizBIa8pDYjQOwxDleQ/LsWvuRzcHSf9b+I5Th/LDs
8LQwmfZ5INzVgjDXxBhdcnNjYzTWbNGIQQByHt07zf6XZafBBgbcdW49DU1gP0Xhp7bxh0cZSfNB
gK5ohoPsC8oxv1FKl0R4AMJy2UOBfZ52V8hHHo18/a9tCfX4AA5pm/yVolOwvw7RBXbLWN+kR2mI
hw6kBRT9CTFb9GqCIsCSL1TvZF/uO2IzllOzl72Ri2p9FI7I7QIcf1YstTqPkbZMrUetXmXNjIUW
gblGRyKneDN7stjkNI6Zm/wI0cVotqRyAOTHymn5G2KcuU0ntE3rQrOpPwPUScE8XsqgrM8xrPUr
nEfGVf4ncNAY66EK8mEsmZAPY/3ZHPc6dizFTyDewI+RmDKKM1xssVdGpWB5SEpX87P3JhDVpTbj
7hEc5b0MR3X8a5TEPehT+XGUod/LcEiVwkf0bhNWjYGsj/BudB8PUpa3BviJslmT8S6/BI15lyUY
97X9sDF0JX4PC3fixxGFz1nSuVu8CIt1PaIuiZpt+2ij2ngMO6+ZrSaaR3kQPFxZdfTqHs4IXqux
CzES5etLPKPZO9s2l3qbHbMRj81pOsiim6yfyRpcB3BVoN91DU+mH+CP3L/JQdd4ETnpVsO8anPt
6LHg/quoWTU+hLiycDc+qIo1CkgYIA54LCxnWjSecYh9TC3kcq9x2amzD7n1+ZqH5uzAIGPyELtw
RjtH/8netrvPHZCKpQ2rizzTm1D76Zb0TLLGg6N8qwS6oLYSYbZhN8UbDDl35aRmdid7g8ncedoY
P3QpmpzWJi38ZCtTNNMQfrfCyj9K/ofklEywL3eW41nr5RvpBop9grexTJBDUoHzsoJsMWbHmEnl
tu+c5FmkFO5pCDT0m+LJPY3zGYkH92NvbL6SbwrWmNSbn1Ai2Ui/G5+16iaohXsntEq/d30y95Ju
LhSMAWsteRlc3DD8prV2ARDttd23zhEcnbkOlMbf+wEPSB4L7d2AlbJ8tspnZhRNLyjR5SfZMmb/
ZU3AK5TPV2N2Z+YdyD55cDG8Ap4lXU2GhPR7bYX7Pu+Mh3Y+2K6XY5Ct2sdg4gm6bjLzrgHue1qa
nnKkDOhf5Fir4OHhW8NOTi+Adj5MZRjcWpr49mt4NPtZk7Zca13L9oCc1LjVamSj/XG+eqr46lq+
Aznbrvq30dAxoJhLlBkJsrXTlsH2Wp2UNclr8zrEdRISn7IHqA2VAFnvdLVG24xTpc9Jtt6o3sJ0
eGCNQEa6Hm8w0S5/Tlr7tS0FGkiV6SPLn5iIgJUzVgE/zsiuMsqvEEry3CgfofhW67JzQEl5xZ02
DTVOg6R5bRZV1n4anT8r2uNQRJsk4CYof1PXA9yVZ7aJ1Y0MyV+qE/DXNPzvMkKBBxHDoMbUT5+8
YiWDtaNsBs9HDMsQsK7yyfcOfVqfjFkHETnXql8tp0u3gSllz/cBVZB5OAxyqnQxitlB6YT3xhTW
K0Up9b2BgOP9gE6fuZpGFK1iQ8E9bg4uA+czg+rvjaLnDx8Gy9PGQuhxStrTdazjKtahcZ0XCWmS
EKY4C9z1QM15nUvIEwJf8a3slocF1iQRTtc5H2BR1+FLUF5TDs8a5Lv5j33FQfi7LffxEVlfFHzF
d3Xe5cdoXCLSRK7hLLAPkR3LuOSvcW41RQdDFd+H3/LALV+Wk0bh/KRExncTSONedsZSW1iejpGe
3rWturqO/WO+E2J5ZZU5bmG/LzzG4VGzoXA3Tq/c42Ai71FXfloXVmJVWn55uHY0rC72JbiFlYx1
jjfdV8lJftcL2CTYeY2PPhVa68aoFZpa91jj3lzs7TDX7v79r//5v//Xu/iv4EdxKVIe+Pm/8i67
FIjXN//9b9v697/KJXz8/t//tnTPZTvjWLqOmpZrmrpK//vXRxRyGK39D0DRooiCPL0B251trSiB
QufyI59zozKDLjPnBgxd0tX6k8DppdFT8azz9D7iGuZusVmfvsoD5Up3S4pCO8Z5PT57Vo28zkxp
1bQUhf9yPGs++PB6EEjjmrH6FfXTRyE6/aAnkw2fbYDWcIN+nnmDoN1t6ZDXw77cMs45PuErrOn9
nZ2rio7VXx7coQ65o6RNGQl33CVDFwgfu4AKBriWRz1YibkZpcgtqThFOIUVr0lFxDhWcEhG9NGB
laV74A7JEovG6GQrfP/liKKa7LPA+fg6CQRpdpAXSlOc5//503D1v38ahqp6SLOTrbFcy9D4PP7+
aaSJQdoF3MVNmoDzGa2gvqRuXVMw1JoNbrvlVsbkAf8I7VQ28RJCRw7WVgf8WjebeEPFFX2XtBru
4dP0ywFDjhysaMFzF2A14i5pOIBS7rT9GA1NtG2b6ju6vZtfMh+l27hnpRXBOlTJLiOKBb3x2qbQ
QAVrCpr7ej6THXpFfkDG3NwBiNC1eOvJ4DK7tFodxYB9ahk+VGQ2jMsWM0cxYyp+bTiVlmd9qhm/
NpzIBcagjuobOVROGs2GTWfYGTfyEQinojleL7nEuGRae/ZFtuQlu0LEO9lEzy++R7Fo2bPK68pL
gpU2lpeRl/R0xUfjjU2vzg/o8M8ftaEaf3zWmuc4/ORIExsWyHH1j1+eorgGZmN5eIhKVbsRqUve
vsEdQk/RAMbBwN204Qiexy9I18n22KU23JgnfYytc2eWGOY1+OeukbSqt0vbi5TmzkPYzYm6v8bU
DZ+CiNHLNfLSOYegvw+1lg1k0hPvefSSL9jkTe/GlD1jouS9jIiU7Qyl649TFdgP3Ou5h7md+h60
LdyAsPnsh1QKJzKSt1jp+Ag/NBh3TsP0jtxcO4zRu+3b3jqru/ys+wKncb7vUGysGkohJD+TV0uC
xl551qBcpiRPEaVH2sP00iekUYMbAzLcvTyoNemGME8axEknFw4t9C0Zk71Cj7pd1xnBuu77drY9
ZF5YkI3A1+60xHIxMy97XT8Gg+g3yZBEPP1TNK59vSUPxVcffjpqOPKgk1NobLa1sjU5gzjZlri9
Cl5bSOfhr8zde7mIcCkzNywitteLWAUaGEAQ4uXCaVVVR3JgGW6CsUZyEKcDbu8aZaRYK89Zii/R
kOgltidVeS7nWAsbnceca/8I2yg+LKNlj9nGb77TAQuRc+cZcppswsi9VwaAfDK0XESeaoVz1PrW
gKhicGEZk1fxdOO1sKO91cfxbT8BWBC/D7pdIGmAojxYYsrof3TIZhi0sGgqYMWyKWdcx5m2Yhwz
dGv/iF+bHUpnjoeb2X+aPtgjrLEMAKSc4HT6tAlDJGuvNC+1djauEma3AXK0FMolQWymjc0d/txx
DS2kMuuUuWwh1S9KkYmvXVRZq6Ypxb1mpuaprtx+LTumbDojTp+/ONZUHeM2TdCTK7OvCGfKfgzi
u5VWGgcV0ZEzScj27AiHA+D3rQkqf23NTRdAhIkIPSVtFeDEzgpAlm/kHLXK7w28so+m6+raSg63
InbkoJzmy8nA0udXtX007fayDJLXwIsg38HmdFdydA9/+8DGmOw/Gd34qewPjo7xXtnpdw05ZpT8
XfMhMRAQ0qKlEZO1PxldepRd3TzI7vnxUejLcD+jKWMm+y9Ki7CRZVN2mLOiM14aKaltxsmYTvYD
F/shX64nL1pqAcu0GbIzv7ocO8Qg1YL2oTYmCySyMZ3KAOEpGwjISNYyVHTUHDqodvjNTljYxpVx
3/uqcS/PqsycVrbujvsIWTobKAjdnlrsmtEx75aYo8TtXcoCXnYusaGhQAHpFtiQfAHZ1VhCh0SM
+4NsfniVlOSISOobMb+wjGfTAG+0n33ZPAA7c7wsRvKBffh9iQHvPP3zI0J3vT8eEbrquh5+bY7l
cWpa83Lhw+KM+73ukMQy9hh/zIiv1NbSnWjMrvzkH2NRDTfIcPkXU0GMtB2q7N1U1X2FtdGn2uRR
UhXTxxGkesSnMsPELK81j/sBBfSqF2iwuw1c4JmVN4Vtt5a9UnRa9k4dTGErV40Pgz0HRV9+Whd3
UtpdEw0RTyIXCngylvM91kU/phL6QzwfhAEgKsar+yBjYVS/RkOt3wrX/pZA57xB0lh/WA6qsseB
PT7Llhwuz+R1tKSlgxEI7tgXVrnlrTZrvRte2NWrKUYrulK0+ZmI6nszqgSX07kdpDBo/mMPKo3e
pH8cMI+XV57my8tJsinPZEw2O9aeW98PsKz5/QooZfCc/fBi/69rWfrwQAlB3V+vt7y7ecLHN3/9
fxRh3hxaQ7u9vq1lynWIfF9pFh/1DIhf7Nn+iW2SsRKak3128aJbw7YZbkEkOq+jB5KchT3qMqPY
aTM1RaosfdBeWlSXuMOhEDxv8a4HZP2M9Wi5FXt+iCyy43oJ4aFOsfujx+ob/De7wFl38Psvdm+8
o2rhH0e9xPUNEkyNUZaurh1ldoGbzJR8VNaukP3ri9b9RE6kPIyxKnYoViHc1f9IOsVZwu6Q5Bu7
sv19pg1Gv5qyBCffUCjeXTRUxa6fyR+yGc8xebaMtMvSv2s16oWdXZu38snSOBXi8qG2X54zkm9s
dTow8kjXf/ijKn71zA8aOSayjGZddxaSfay79kbr4LdqxOmb7Tr7bizMr7bnuGtsD4MTVrrBpYrJ
Cpe+ZXz1YZkOqN88tZbAEgGrvK2M8ysNuqH+amGCtQ2r3Dqmhpk8J0qGX+IUbKea8hDb4JmYnmCV
pwZdA0YDqbQl6PLLuu3RvJExnNXNc2v4bJ3GSPVW3Aob2JkEZXcVe2BMPGD5K3P5R0Rdsi9rxb91
jSa+SaqC3ESv1lT68noHxDR54IZfbsB9NC9FlxnYQ+jJFzurXsEsYfYh0g02f+JWhPijdoqine1c
p14uCpZynqqfl1jGlnQVDf0x5u5/23bVr456PjNzTOQhN/Ltk+NkUM6jkvQeRLiOVF0YnOP4TjrU
BiiJq74VnvUYrhuYWWUnm8AYoSjVRbSfuF+fpXNtyJP66MdBrzwtiXnNM1sgPc1FgiVFotSbJM6b
W4Mpz3NcIpdkPG6Kyz/f6jXXm7d2HzbipME0W3UA9WkWmwHL/mPrpw5Fyia913eio1DsA/c7am0T
UBECUWRTtP6KkNWm6eP0h23FPxKz7V5iM4SVXWUI8hWpdnJBy28Udxw+TWl+5on4fZpYjqAn2G5G
yjlv+HJEW9RVs4Nsmg77qJDiBnlPeo3Q3OQ4/z2V2qA9miDqZThszOrOHGwTGTs+1VJk07EZvwRa
Z79orugvXWQg1q2Wbxiv+kdjQCYinjO+oVLitpSqyUH2ln30pitPHYJxT9IFUVPuWzGEjzLSViWq
xYJvNgJyeUEZZelURZUdwgCMt6enCWDSvw6iFG8VP+y9m6BqEJRuvHQaaLfx2/ndlt1yGq4jCNca
gbOtrMJamZo3nXOvMdeNGxYvw5hl62yy3FdyCjrayemECQm4kBLLnS9KO7yrAAm/FZn61GGm+p0b
x22o+tFP0Gs7XRUxeggOYDjWZfEqBpAn1Oy1VdN6hV/H8OYiQQcltXsMnEJ5RNDqKMNYKoSAl5VX
1Wru+r4fir1lT6gc+Jl2nGP51JMI1RGAWllJkbDb2Sul5r+jX07+NZ3iB4hl3iFGwfmguqSK3MpQ
0bXokAbXkAPP/q+hrsjila2Z4Nzn8bAT/hjvhNDl5aV1yEQHPWx/XfpvQ1Ezsp6Dzn2Pplq9C7Nu
3KoA3F6U3PhZeJX9wxpecbzIvxcdGbs4VdMnKFP9qpyiFxEaZL8c3TuyFEyeCwtVxmgygJuZafrc
40VzBjF+r5qYcGEXGh4aJSgvJXC6tQ7ybt+IDlKEMtzNqatb2XK0cLRWZdnf2Vlr7Kltfk5TRX0F
nPrVwpn7h43Vl1uH5nteF2y06y56MuPK3XVq5tyEBW5glg00KZ8nYXv11ZknAS1clWL4NWkIenuT
tugJS5BCgiwmMvD5aWnBqjt64YTX6gx8+PsIPcHYKlKqy2goGovT/rSA7343F2xe2JYwVcD5qgh7
gz8vdaU/F5FWPpgUo7R9p/QZfKDK4beh2vc+0rG3vZPdyVBq9DUliLQZt2BEvHXUKTZZDg5ycO7w
DU2zFJHMIW2c1aDUwY3ewaCG8P0gN7iDW9yoVkDxZA4pCgTxkJvPdfNrBui4NS4l4eskbfTMbR10
xkbG1DbdJMJAwr3pTqrpW/f6fJBnld7a/PYaY02eSjsIDYaEvBNEbcAmWjg4QJd1+OTqYfVgRKhj
zvcKeUjtVNt4HhlWOSFwq/LBR7zmOkJeIysKa9tnsNk87dlFu+6mEjaWN7LZttl9L5r7hq9ot/bC
bVdZybPsM+3kpUNb5ixbTo10Pk5gx9bXqksXl/5WDSptkw8tyrjoDPGgINN+XNpt/tmaEvcymkoM
rsecbuPe+rz0XefK3hSjgMfrfBkDoDXeo++zUiHxjCNr4qHgLcfwjB/bJKr2LSZuN9NkzC481KZz
rErfpsp6lV9QlNTX6u9JmaFWj34K+h5NsPtKz7KzXSqoc/vmozxkblxsJiVneW519Vnr0uQ1dNmS
YUHw1IgqfAV73Y3JaxYq6tOgtWs2iMlrHoztw4T5nZygghO4t3lOQOBDYBgRLbzuSyQFJ0SOZLMk
13xbl8l32RLziMEqMlRIquA2tqib4aW8a11QpgLV+AeyjvEaQ0Xn3YqP8t4lclTXjdrqH/NJV/Zy
qN3Z4TK0KEr33ZsOXQuD3vSdp2aWKoS1H0KNd7u9ZGnlQI8A4WvdIjove6/NDO2kj4PnuehLnVL2
6rd1z4Y9o27y2TD8ZM0tGM+3qKyf2DNfZFzRxLCt3Rw6Nljdzxi3opcab9WiQJITtal1NYb1V1Eo
B4y59Z8VtoC4QVhfm6RSVrmonEfh1ePOErF+68xAsU7g/xcF6SHyrfQgt1um6/cbqjXZQW7GIBgN
G1GPv3pTatGbnJIArHI92Yw5vo2wa40XkWfJQRH9x6Y3N2vV1V8Kq/3Ve23KuSW+Mk9FycNxCF1W
PRkVEzuEIYgxxeeor/ZBNYzfwaf/GP3Uefa90N5FRUHhoK7BtnRUODPEEr7Fww85Uk+RlZwK6gU5
ykR7r2H1X5tldUPSDkvxLmrX5dyUsQA87nL2z7GSsvgUsGVllWHjvw4CV0UvNthP86lr2dV6yAXW
8o0IKaCm0UmeyUMGbGfrjK2+UYdZBkJH0ULNi09DhUkiXqH9ti214pMD1mQVV5SAs6yOXg0DjeF5
WIAu2k3a9O66H5PP7Fxa5WmoSm1noS3P9sUSX9qIaoMCJuisl2qB4g8dUuhbBQeJVp3yqwMKQLWS
Yt+y4zpDdngWOZ3JzB5CEvCPEEiPLM7cs2z5cI0OftDHa9mUB6VpX1k6vo7c5ld1mP2UksjcIM2z
5BbKw+CGgMq76HiNN1FyKRwQFKpiKltFdfRnlKqKVarapB03o1b4PyzLz1ZRb7rPqtKLrRHtzKyw
L17vmUghhcon/HgetW5wfnrie4W12nfbdtNVzd/qRREODmcuOeDCsMRRx8YOumF3Y2V5doqC0GVN
mk2f4MbdLWj7oQRdViRvOFRVay2yb4ywRESiKPP3qS8O7QgqhyfYqTQHUC5mMlzGMvW/9Jqmrnzs
dF8KHJA3I+uRSyZgOOit/tag53ORh7qv8IRIq3p9jcmzCUOFKQPOfI0Lq9O2OXDVTfV7vuw1o1sc
ZoZ7TK5jbwV7wpt55CtW+/paU0oUiTwv/Zapg3GLFuj06EfQwhWTjJthT48ypAqUvy096HeyKTuq
SF91ePldtHlYHTf2wTJJmjRG2CMXzH0o64AclrF6Udmf3Xo+cMsYyNq38Dm08v5bJCJroxiucxuK
qrwMJmqyAxSub+pgn4Rvqzd12lQ7M/bxqJHaossp/Lb4UI9IZf1hyiLtWa6KpUu3lDFdZEiNNEgO
gZLfdshAbnOgeCclrJz1mKLFMCXlXCr63QZ9CmzIAfNfAfFYZR41iq6w4ze0lbEnTb3H3BvVpwZ7
B5598RtqmcHJ6bEwkk0n0ajXNmmzzcc8ecNXnCI8dF7csRisG8YXDDP7e9npWNTIhcLqJg4fchhe
KxUj1Je8UQU8YKW4JCzO9qPQ8W/NtfQGMQ71kPYlzhexbW01dWwfsylUcWfMxFuvglRVx6Z8V8z8
EAuHhHSaUiIqh1lqMbvXR638amepWIkwMl+iRik2Q9E7l8nyYA4Mg3o3TajwDoEbHvnkulNcsIiH
Cm8/xKHtrIXhHauuapBHD5u7IFMplsxn14PjO9UOzcZq1Xg97nIYvLVUd+J807PfUvc9692lXXZq
AYRxHiSDVVrkm3oOsmNo75o6fQ7Ukr+NrzqPaujZjz3iZlE2sJGh3P84OUZ/m1jJT9mSh7apLVha
AB/l+DiP2rNvpMt4RSmcxwFjVWh2ItpD2kaLwi3FTRNX40at1OImV83+k9UckpkT1lh6cfREm297
yRwroq9IUOYPTpwV61ZY487Hj2nF3qH4rAnWe50NM1DAuvwU4Vw1hyeE8PGLRadsaartz6D3+0s/
KQZ3pfo7Oa7ys91lVDebuD8GbVN87q0toGz1U27UyFfDQtrIcO232crsHY26vTo+FMnwKelU3MOF
O9y5CGRvp7DXDhlb8U++jxcORfgXfl4YdibkgO1qsj4NjpttdAcJXgQW7E8jog1uUOCgpBa3LkQ2
BMoINz7Mpc6EsRIl0ItErqRbH5ONV8HD/rVEX+zBnipcyAmRWo/vdPZWK9l0Jz8+5GERLBOiJkL5
nUf/QfbKcTbVoT05qxaM9vQpCkNxGwud79d8SKp8lQddcaHs5TzYHaaRIfrq1wFlDSrJKWEPXmM+
Oczd6PbZJk2oYq01uEcIeYJClFeRA2G3/yxQfryRLRkPzXqT6/i1taaZbozQHvKNHxQDvDcbqXu4
zNp2TNNhZdq6yLGe8vs7LSfrsENF+aBZk8Cditik+aOynMo5fgxRSvbIq8mzAdBpnLGDiVzRXYIM
evKohMMXw8pIQld5eA4Gzb/kmolz8NzhRHzJHE2B1NGE/QNZpZ8Gklxf3Kzs1rqvJKfaLZWHOtK/
LReaJXTV7AmXzjR0p3OfQ2xwYrwOsklQGwJxp6/kaVy2rzNA+PghFiiZdaO7AWoxzEWvRtgbPKDD
jeXo5kZOC4ze3Xk13EYpgaph7KY1WXgv9VN/h1TLCe6tpmweZFwleypHydBkNRrldYhOiN8ULMcb
baU3E3wINy2fatVKbw0dwWbX0WKATVbxqikW6o9ysEMyGRZ/u3bCLimRmtWRqsz6i+zNSidAI7FK
tqHRFk9ZGKePpvm4DAUv/y0ahze0CcvllTOj7s5mhA3F/MLyCnVR/nozywW1KFvejGzKQxHXH95Q
nQbNAUIGRt7zS8or/f1NdU53F7TBaQq95IIUfXqJVZPFA+kssN/QmH7Hu0ajEJ355e7a4VJMP0cF
xb95mIynqRrDl3dnPAm3xErXsWqAg8wmhibonOxE1vuxgK0EcKJm2Uk+KDrIXphm/j3Ws9DV29si
H+ob6rhYVuFFurXQFjOPWVWLbRiHZIDBsm78Iox2UgtNHgTVs02FHcaHWOpp+AfgF7orQhtIISYa
tSnqXWvUzavd6k+VE0TfzUgD5xvlZFdw88hY7tx4bhxdAEuzrp5HDPyHykJ91xoy0pbedveeTpKD
cm60i2xdeS1i41LHA8L0lvtmkZV86bH+2dlZXe/0yLhUSCVDgi3xz8aP51MeWRdUaP0ftVHvlLwV
Xwcb/pzOkuJBSyt/P6bZeJSTYh/T7VSfpk8pk6Rbcd+WO9hb44dJmRH5+2GelKOpdT9EKtTxedLv
V3JGVAM27Wimn5GA0ra6kqDFp/Nbr6DP4GaRZO9DgLznP44YGYEk2X++Bvzw9B0J3+Ua8M83kx2k
J7/6LFIlu8iDDsv7UkEU3hTQlLeZlrguz4wuvGdYPHWs9+W4LMy8tYPAVBJTue2EuzGLNn1V0ixa
5Yqm/YjTmyw3jZ//h7LzWm7ciNb1E6EKOdwCzBQpUWmkuUGNx2PERs5Pvz+05JHtc2pX7RsUOgCS
KBDda60/WJr7rbPK8Ju1qOi9mCCVNUB6B02ph6O82vl9tbderaq5/vtqz4VON5P24PWH73JvO77k
zRZVAnZ7MfIHLbKWqxyQaexqUnlmcTWRUDqlT61t7FCC7SQFTn9sExQ1M30XW212ULUue3fdFxmy
NBMbmLJYaSKzk73b/+z+12wZx8jZ6ajZ/tjW733UWeaR92lx160Hs1yFSj2HPWlbrjRvj4Ap4vXB
/i7LH7W0NfZUP6x9vUaoi1b+dFTe4IM56C+ISv6jpdPK4AOCISPSXWfKVtz0089CefIIRcCNaNWL
h+rQQgzxLYoyHTO3ufxo9mOebSkWTAc5io4U9fIR5BGazU96X+wH3bO/JYY2nxBjo+adp+QtJ1sL
xvX3lQR+yd2XB7VLukOnGcj4aav4e2XYVOjW9hfTX6+KFo0edq9W1KekD3OLBJeXQnQvUdq3zCfZ
Zc9z6TelqM6ADawnVQwYDvz7AtiPm1E61Vtxg2Rem23qEtl3M1aXuyiMB5jcyJXK57oTT6ORWz8A
zy6bDntctITa4coDwIoRi3ccvlb4NoQ80hbQBg1v2smUpY7Owg0XJj+dK1bMr1FX1ZOtDflrr1H+
IZLqp33fGdVb3Y/PwNqa2yRU5eY64cNkVtUbmGOKYIpibeUsnfDIH2DdXVszgyeIlsR5nI2NHLQL
Szmqjgvaab1jlisUACj0nOWoc/O42anW1ulkCU8VNdKPQ83mqfC/2lppf440MMd9eJ5iS/DvnL6u
K9rYJSM0XfUCwVGUle0jCuHN40AEdPPEY4juz6PsyWETHQqnTAPZlANLHIXwwxP9IPvkoSh3kPEx
psngnwu3n4NR1GUULKicHjFEqXxQ5clNHkYXsZaxqO9TN6oiskTteK/rbL5kEzXqcgf0rwxUs7U2
RmKhVaIn5uSnlddd5KEui/6yrEVIsFp/yq6wWrrLP+Y5YZqcyxqg9TpXTsnJ5RxTyNFpqbknIsUF
legsdE/y4P4++++InB7bcx6gMopw1jpR9smzj9lz0hv7CHVfIyqTM5S45CzP/n/N/1Oflw5IUzhW
uvm6HwxxqKYQCxQxjxd5ICUxXsoVYl6BqeQ9626/Br3f02TfrGIzmgNmkfPllbBrkJ+Wp+pYp3cC
YUA5V146WtFvfD01dWM7GY0GUNhU7yJjCTdAVTDOTqB92W2i9r6TDIj4KbrGuZxAfjD6mGDWlKY/
Ba2KsLsQ2IjHRFWym9k+RqiIZ0j5qeIYqrbq6yaq5inrfoUJ4D6ZW2Pr9k78hlg1terGQxmbROo3
TGxbvphvTaSld6W+JivjKnkbSrCBKgCNo2yG/XSXK2hM9EBCb2OmPVmiE6+tCfJvAiJaUJexG4BW
smlhgWv7Ya+8ocapHWWfM7rjPVwxJhvVUaHMcZYt2Q/hTFwNfECl7WWS1PF5mRDLls2+cd1NpbrW
gY2qQQlSffaAJD+UeByUjrrR5ty99kOJlCbGRyECE+1jg2MJ6SGoNZsE8Vd9Vcj9BylK2IZ6vmXN
8K0fFAsW6Rg9LmoIFaADFu9Gj0WSR4/Ye8ZIgIs/5fi4Tqr7LN8NLqxqOUMOxOnV025V6ryQsawe
XH2MXsvpSXJWdKx2r61a5mR3KWjOalceZmxxtrLprYkIcBDWB8FlvYVjq3ALIP5s8V4sN2Zvam9K
Nn3sntB7AFY5Dz+m1qgDK1nKWzhFCmX2bjomupHcZ78vwsv646ISbIa8yCCtU7DzWhcAuWII1A11
LxY32TJyMDgdJDXqoawplgu9VjVzkIXrBbKvaJJ/XDCDLe5wP8wuvSleuij9KVb5wSYLh8AGGXmJ
zN66kcr6s6r1+TvS19iIKqhvDK2p3vrY+CXn653WBJFBeWvBafNWu5ify4FYxcSzmtrpoiVVtZqo
xfBjQvMSF66306S92HoopgiR4p464+os9tUvm61VjgMiGUW3wYsMw+1/z0lA6KINNcLqtoWLki/3
EzhUHj+pYpOr/TEv3as6meKtH+01b8ROudZQNHeHUT2KRBHXyIkJ8rQ0fBE91El3cdtfncoG2TT/
+vfVTmPGH1fHtvnPq4cuanyijnkjkzDYDJXXBPeKK6w6PVAwi9wM/QCxXKZj6i62twB5fnboEAZz
HTr3yOdA0xbQvdkwUVI3YtZpva2evcm6zpjrgeoiHbs0d3nsae/NeuHSLRQCHefzwrifhwcvJWyd
XK88l/hIB41ks8dzzG+C1M5ICvr4sfeTbIq1r1/7PvaHfMIfTTmI37B3jMx03NrFFjiy82DbDbCK
FO/Pr1bvboCVuw/ZJNobmm7tjZ7Z6L+1Y1LdA8VN74kthG9EzfxGag5FE3sk0FubfYjpIJn3Jzkt
LKkalqaJEDFuIkGEIKaEqFmCzzY25vFOlkGMfzflKP5I492UFdFWN3pWAGG+zmqVvVDvZWcJWvyQ
FWn8XBXGT2khLqbl1aj1zwm6YkPeS4ytYkXtraaW9TB3T3aDIvtXzxA/fch5yHFacqjV+nBvjLPi
u4nDdJvEUDLExSFfPwlLHT77qqQqDrIZ/p4n+/REJXtVXxHidh+TPj+NFcVv2cIkRzk0U8IS2CG3
Hlij+76EQtzJUd1pK2SydNK59jDDmWHnPKizdpRNuZGWzdhh9KspRwt794F5MQz9wYp1cPz8mLPT
gGxesfyyS57FXqOcRdQdyNR2qzxLzas6jQ8Vi8whscPp2dPK730cI6mYu+9F5y3PcoI6xgkKMrBA
CPM+JuRa+F674+cEeYd41DN/dSG8+39nTUodH4g6P2/j8HMM1Fl//r7N1wT5i7Si+a4bonoisrJ3
TatYDbnaJTzjzUBkplvgNWy2X2fZmU36riqs+viffjko+z4uk+3Q1fdLgULqvheadtME4HKI1opv
TK3zXnlQu4SOs6w3YATG1vJtJCX/vwOEdNVz/0PVMR3P0xwYOoYFSUS1dfffaFBwW4Vta5V1ZK1b
DjHmDEvgaaI4tUQf88dpzr+BmsnaS+J0OFawajS9j3Ym5g5bbaq95zYO19rIAkJAtU2Se/TFXVHe
tVNV+FSkvGeBOyIZQ+vUO1hiBMIH2+U+y5nJkpwdDWNTfZ3Ydm6B0ga0TTmIuJ5FZco1D7JJ7UTZ
kpRStnJyMmHt4kbuu4OmbwCtwX627JnQpSPLLpuGRdkLztOuHhpKjOsMjV+2K+McG2xaSZG94hFV
XmULe/Q4SHQzPfX9DCeRVPnJjLzpOJHY2sTI6R76EZSSl5b1ho8ILY0OTSLRsG6XS+p9jOqRZ8P6
66ujnLxURqC5mK6V6JUd+27pXgZE1zd2UgkKzjQ9FWtsfq8cEq/oXsBnRLt47BGmXkf1vA93pRhr
4h6aiqGE+ynKpk2qqQmMPDQzyfqlF2c9sFdOL4uteqfZ6zeyhUzaZ7+c9tVHcAjMLyOccJ3yV1+q
5UUe7KSsPs6++jRNf5gSxzl8dZFwwsNsPcg+pCLh9PAOIoHxrwE5qsxhgrJF0pxIY1jHj74Q8VEv
At66WNlTAsf7UuRRCOgbJvHOSIHGy85/jHy1R4jynmNHsNm47uvwcQdDrOLPZv+gTfrn6FK6yBlF
uI7oi1AfZ3SUarN8lI2Ml91+js05kE11nZDb9U8N84+z7JJ1t9LKbtbqjCK7CpQqNpAkKbqvfV0X
xw/lUG0qHjCynfc2dIm7KB7HR9JRgOIFfBLZlIfM1EEXNU5yRD10fLRtAjohcFReL5AHZLWQXWIt
R/+JPsg/42OSVL+sacFBfO3SsYW+1rgmypa8z4Tww9Zx0nIr+xCXIUVcWd5OlMvFQeDoIpKqf4wb
q7lDPOJFtipXBeaFPTb8WIS5ZJ88IBZ1HJABuMpWBzn37GXNH3K+7MLOBNx+47wa2UjRSHXb74P5
pzL2xtukRAuefwBuBexqnnYdnnPtqi+5MxmbSdPjTe+K71ZTKie8ZIu9U2ZTUIi+QoAu7gNt0R6S
kZ2CYixky7pGfR+05KK5wntK8LzC3Wf5AQa83Tcw4Pgh47JFyWQ4TFMbI9xQYP84dSdyCDjfTOlB
LSL7Ellhup/YVOOxNDjXxjNeygYtBrcjxPD4JTytzY8t3lVbb4QxODZiX9tme6cUF1xLxBpueQOm
Bxq/0WgftDzdZUaVHdLaSoGR56hxRLNfzQs0lCK2b2qI67WhKtOpiBMqkq72WjtT9wOJZt4vlale
K6W2ANVE7IPcKtqbTqNtuyk370HlBtWsR4/ygEiCelwAOXDzv/tAWmbbprIaIJh/940ezvKxkodH
nNzjj2uj1iDFkOcPcpoKlO2O6vb910VqrYy8e8IeHeS/L8ogXwaa5qR72TejOnYXxt55MMFo+EY7
1ydKopjfyHa5Ii9kWx5sBahsNOO6jaJc7n8cdcziThoSEKdMGTR1K9v6YFYneQblnKnLOt7Kq2Tv
56VqNfmhoP4jVyK5SEVpiLb8epB9X82vvv/MS+VaJoc/Tr/Gv27Bl9X5XPA+ToUYEKaDUIN76mlq
u89DEmHBka2H1LHi3JdtOSw75dlX39dAljSIF30N//cWX1d/zkTvfF/D7AvCOvHHyHJvCvKhT0k+
HFGJ+BP44HKvDvjDmEOkb1pAPsDTRfi05KLyFbI4vyzzVxVNgB5GbGZ5i8c33oPmofLaCiZYbN6G
UeCGmXTZn4V7SA0t/VWLaUDrKhRPSle1+1LLzaOh5DoETbT6XIC+P9LZ2Swq9mmWB0Q9QtBgY6EN
eTaWKn/BXeho4S7xHudDsnOjBtTfiIUaF1AvjtLoRev5ZvZt+kdHHfBFH8TWMYVBuTPv3rMl2069
qbyM7VIfEsXyu8kZzzY+LGdE+PNzY2510c1HLy/WkisZDxKVxcawG+9g6cUxWVLj2EcIPYAhq8+V
bbytoAf5Yk/XvKNLILgJX1g9572wO5TTFC15TxsKdnygj2lSHWKUx66kTTFBMXMcmZZ5X1RjunfF
spmVrt3WYi2MVx3iRoDL9kYUqRTAQEzz3GTHWUGQx4EWi6iBm+OFnj4qjdYfzJkdTpiS6AeDbf+B
2P4hLSnGx1M83vUZUEzWlUAoWIJps/NridKb6SkmNYQ0MMfsJUew4gch1jaN3NYnLZ1fyyoaryGy
kgHaecqP0lXOYdIXrzbawocCHb/94hDCDwDZvIa6upv0PyswCf7kNsMNqqZ7zOd02qWhpryCOLiC
/6/vIGUXGxEWZoBjSXMGAJ+/qfOWt6AWLIIHBt04b2PFEHxrvdy39VScc5ditlOX98SKWDF3UR60
umFuNEpJ94NmepsJDVLPrjZjaxv7PjG9q62rb+D+0KDokFSsMSs5ppTLgjjS/3TsKTshMAYFzXxy
eY05WVmchhQ8tVKpK6Yuqo6lYbhogSY1KaZKPdiKOJljrQWtXflekncbTy/qTYlk8tWxk/xks6GD
9uErXe17qg1ubHLDb32N6GcnPOcpPSbsK5EJI8/feGxOLEG6NwH6qbrGfk7nF6Ovi6fiaI3Jbehs
DLaRtcFbAHxOTN5pZ2cNW/lFcbeNYBc26/cYFCun0Gip7ogJaN9K/BOIJ6VeSvpTbe76dLrpdgqT
+qbgiuXPYk543Wf9HQSWKEyP4a8+nbVdi5voSR5qr8k3M/Z5c+mmPuI43amu0HivhYd8V5EdLMXc
NWau21s7q/ugGux3lQmOjhXQGD+xE+p2tT6VJ3nQvaT6OJNNpbLLk7ceZDPC4ZbX+O/Z/xnOydBR
8x99g5jy1Kw+gYR2c/HRbovyj9j6w6ktnoPYCfCn00+lyPXTYsYWITr72xyaYVeFPoDl77hJYfXO
WwRQMBbCkIm8JZCnoJ5fbD2udnE1GacxtY2TM0PThDQygX87hlni+WU8kCEZMQBLhbJPLErsvudy
h7KpgjTtWfUbMMS1ixA1Dhyzg2yOhyx0wDseoBGvdyOlTD2Jmz2qPN+qr+pzdmwau9CCKRevjnCw
NFt/A1hptqdWx7l7qatiOnnROJ2U9eCpm7yO0V0sh+IUrge51sgzVHBiSDykMH07UrTNOKJ+pqZj
fyIJhAncejZYw8+qKZ9x4LD9Ws34BOp1iSUrZ+1nVgSM4xoe8zHcLUl2RbpcOTWr+aM8hAmyIkpu
kvbPUPdr56OV8IfJ/59m1q8WaN5tR5rlNM5LcWID1Cv5cGr1wjyaFgAPWxPEaA7VvMHoi62p9qih
ICt6Kj3x3Shba1uo6Uwxo+xwUamL10jzmhPfUnh2fLDmpJztFCPPfoYu5Dl7+YfFKJMFRSXAfyT6
ckrqbjlZHYpRpM/RDnOrE/mK+sRe3t07acKGpFBP2eojJ5qq//iYPm/ExyTP8qIePs4y9J6PnUHc
FyLjARxfF0FUumBI1WbZtbZ1M0qBZl7kIaKvxO1JHly1bk99BjULyw6wlZA0/KosfYjp7Ukk4Xfc
nm5NDR6wiuouSHVtAwrt7Da9r4buWbOmU5SIx7QGhWaAAzkOUXOqC9LymmO9N7YSXtJpWIIuLW5l
KiZcTbQ/UI1H7Lwdz4JyLWrwEbKYduHC9kBc1gaSkKndY5210ca22RE1Vd7uEmSlA3i6VF5rEzEt
cJOAF19nPRQ7JF7SDeIAzTay8KRQkjEi8oMlrFR84cx8V4Tuj0whAW7Z3dNcVtNmqiKXS7wwaHQ9
9u2ly3cxkT0ErvEpdqiuTvMACn1NgK3F1cyyMUx3EJcCV4cPqrPy9lPHn1d9iM7StxrWCTvkckBb
EVZt+FLBBXQb6wAWWd21XsfmwHKbbezFLBLiBugTj0x1hB0dTdYBAtK9F22Upopgt/Cd0MJi2qM3
ZPCjJx3VOP6eNF7Id06aH/HGxzhY56/s2cuQZRLhQ55FyLPmnrKPkvxhSq3u4NrdnR0q9jmLq2PK
mnVKwmTfi7TjoxwcZA6wUM2xEvOx4xLbZimXLTQRvM6U6JologqyplG3vFvtLbbUwLyc/BVfSHVr
p5CLUqXG1WhC0SCJ8+3o6RjWI7m4zdzoVZiw50YKP5HTTVcWu3u+Q825iLGedoa7dVn1Id2/qyjh
bRJKOkHhGmBH2HVvXNWhWqlp3wcXqnzXNfEJ4HZgNfaMLXKLRs2QZFun7/qNF9XXJk6ORWyAEPDM
ewxiIQuVngnLJtcDtwVK3uftnu8n+sRtedPLCoZC0275Zy0H2xXWPreH7TTqLSwYs/EpIvFQC/ts
xQn/VyVNHxeDR043jgvJwx3BxHXd/d+1Cdpp+TyVR80YCA0GlVolu/FsmYHu9yz0VDaCsULa0EIt
65yryV/p3Auw+qty0oBCNXlZTAVNnNVU5IOA6uJ5mrH4eeN9lM2ObykLShGg3+/y/qFdsPZSK/7+
bs7+tKq62GquYlwUC9dfMjB/eWaKdlbevBBMnZdWR7vbgrQ8uup9miKWUHnLXle8i5nHZZBpnXey
NCDvlYaOTJa6uwxV82vnXaZIi9CRjpMnp5hCwp/cOrjK4GzIIVlQfrqH1HTR9CM+023PO2kJaufx
msj2wvACpRojDlJk17pulPvFwi8LaK9e1vNJyftlD7n6e1lquu+yLX4Yx5cyz/FyGHGbZsOnbdlH
jUHTWHd2HlsHBO1RedWan9PMdgUxjvDManRNc6s+zNM9snmWb0HV3jeWk57tXKU8Hl8cb2g3BZXh
Zqjc+3jCdcJounTfjSCSDHLwfhpmzqVeVN76S2/DsDY1bL7YUY2DcDeRJ/Sg643K1wDA7abK89FI
cx5hHGmg5MvN4AlnXbgtSPxOHdQD/ktRjZElqS0kbsHsQbxCbrS31l8qvcZD8UDBBZ3BKGyRJEHx
NfN4ToRNaVLJkohSn2Nv++WEVhp/PsTipXbjQFng5yMUWfi6S1pOM4fNUnmvc6azRCMAt4+Waoc9
5ncdutcmXCjXJhqo0LJK8vtyAmsIHjqI1Knj5xXA/AurCsYYOALSn1kwkroJ5tGZTqPQHvSob3aC
5fleeAWsCgvGEItA/BBF5QumlnfI3V170stXlGNnzMUo9FXjLnQH72Zawz6fWX9qURtbW1WREq0T
cT8rs+F7U7/+PWxFi9qed41aPgH8b7euUfebUul/ZIXodrZb4fgkQFwYEd5+WYxEnGFOoAKJnPhH
EOyHizqCVSrRvKuSEZo4XMPMfVlKU3n2UuUBnPRZR1X+Qupj2OlqSgBkt+NVi7udm1XaOV5bfZeM
V1sY41VVIutk48IC35kZSQzamTdEkMP4XIQCQcnTr0m86FcBe23TIjcUyCYv7dM0py2mI+0Ebn2p
3yITfHVX1e1bVY2j3xt9/zbB5Pc92xjeyOkOACej6S1izfbhMcKGJCLxE4Rg3rRi7oE7UNz0lqwH
0DoYb21vQ9bmgX4zMaVDMqRx3oBLtT4Cgu4b2w+iH5jNm6nTEEA3yc1UoP3fiHd4oppO+5a2C6BX
w4y/rTYCvhGK4bWKYzT/0RN4aRIFYCfmp01fv9gwi4NO7aznuC8MpDai6jkRvJVnm7qZ44XFYWpb
FIDQQnmEAkcEaJoRCIwLzOAExToQ2pYGrGxpHP3es8d6F+mwQWEjYsiTNPPFSxNzn+bdfFc6zXgw
sYc+k2Wvj53TaqceWD7KnlgLu4AH4Fe54UGZc/zx7DQ/zGNtnDrAlFsh7KBOLecIj9DZ4LPArwT7
GJ2SNt92iUoYm/S3fFb3ZdSKBxDazaFDEm7lf1hoLxXPTYapY7pU30rozhtAQmpQmviOFebZTsw7
nMU0oiDt59Aar6B2/ypshcQLm39Vr48Z+wdAwGIz1bApJgLxPuYLvsTj52HIlFPB7+Ibs+ttqJze
WV487RtnfkWxcNxYob2+9yZzl4wIvVS5qM9EJ35aQK/QHG06FAiMBRM6gL5r6FMwY/sbOGsokVrG
eDRH8Wh6766j6i+FMv+KByJzk+c1Vg69EqX3TV4QTHjOWwg90a8sq39xI5hfsOIBDzX1Lo1I6SqN
DuxcMQjG2+46JKO7i7xC9x17xjaV/O2g30GtR4NoFWNI3exNAz++qT1xtDxy68bACzURcbwTSIci
yZk8zpTbfS2PXyunhXjgG+MC3qY/VYmiHWIlubFwbUYznQJtRiVIV5u/kF7W7KYEG9L9RUJ2ZDXv
QLmpSeJbkWmdxKIN26XoCzzYm3OsO9m+DLU3eh9gjbdIZ3VPlqLc5U6+syrwkwqbwI+qzbhGjXn5
QgKAkBJJSBKCLinQYtcMebLXzXe9FMaO9+NzPRRFoIt0vPQ88JQdjWiDUPne6ZvsLAyAqmM1wpK0
x5cpr+19FIYd1jXDd7UtSSmYYrvYMe++KRwuCakBO2xR3IP1uqVK/y6sDj6Q0b9E4ZyA8PDzBZ5f
36DSoCSsTEpVbctOc7a5w8Jf92gwxPjCQNjZQuiIn1t3V+eYR5bq4GFvg7CTZ16Xqqeui8JLGnvL
Q8lO2k6Hn4qOBJnmZihThkjp2M6T0P+YHJJm1MLZcU79+82Jc/dPD05aiokBSFaIE0V0Clstg+g0
4ek9Lt4NTUf71Onzr2YujH02rh9I4jb3s4PaX9AmJD3R9b2PvETfjcXSnlq8CgHNIXc7rrkCUbcj
qSJSFKIJusyemntVV3nAE4+4o5oJOYoKV3AA1f2RjfCwn+WwHGkgPeHb2qbMlx0fN/jHmLyLLtST
mYh5bzt/ZXXYHIdeoW7SuIEKDeVk4GyPOw/UNK1S7QMGOUEFOz2okHbV4tTeG/M2o4j1iObNNUdD
NEi6HhhXgTbtRPnxBeoqHjkDnKUi244d1HAlK3hZghYif7NXCtv5GaXU/rEoZSEol429lOTwQ5w2
EmSeVZJQftYaxPnVeK7ibtMP/QPltcrH1BIOqgbA1Db6W78IA3hIZUIk67ZxdIwjdHKMHNfYOTNr
ZChWf0iRie0MJggZtfixzFmv0DRT8AaePbtDgsgy0ONrwk0Yxs+9QH1Wd07dMGgvff6sgspBeSFq
rn05/jKp+e6HpU4PtRpTPtNY3xagTfibbaFqGkE5AXNQlPkaekj8VE37koQNlbnwr3Asimc1HH4Q
3/UIkLe7OQpXRWu+i1WVXW2sXI6Y5EaBZ9tbJH3eicPRvhb9su2dkGC3db/jFpofFgVvGyMdKB0Z
4eKL2ol8rHd4rprXzLQj4qf2VzNiP+Wky7NVZbuseKvL2PwR1t3FbmrsLNC9FfO3SIjSR3Mca8u5
fMQxq985ifNoTPm3ssAFPmnfs0l7CfvuV5GzT+2jH2oy/+UmTcGOwuupHEQRdblEPbsaykdWcmzr
fq/a/fKjTtBlCzH41fMBB9TaLztSKUqh1TutNrptahXw8JM/O1zWKFyV3WUcUKcUap4CFqzR8vTG
rZa07UbRT9QRRIZTs7DCv9oVm2U5EAmQfVYfhp7MG09u4mCGnINBRfUXDjK7jwHIhrc4DrF1+F3t
RmNTWbPr92L5nvPBYDdPPNI/lLXh7SZRxQ/hZFog5q6lZ28SAuc3p52Olj2Gvglxbo/+8YviiuR+
pZHu01Bhieq8A+lob8/C+0NB1KZUjehYhGH5GDXZT/QeJ9/V8LrXDeX8h8MLgu2DU54iSn0+0vzY
KXtDHrgTL/gDu+7smGXmdXTZeZWk1IISy0pSCgXgWNXgK4FJRG1UxSZBB43XPwFVAv5mt5By2ai6
iYRbaU5XeWZ0pFsdGGnqWMIrCZsBCk+T3PAvP0Zt5Rxs21aCMq2Uq1Hypzr4zVjY0vAI58a1Tmbr
Qlmq8NkgKa/eDGDOyrNl3S8pr8aiQleP7PygW238oKRlCtE0tpEp9nLtHlh0S17FI60dpUuzteeO
n4RVefcEkgAt77y/66KQGk+2dEhblCCRPm2wRAa0fYgv6sBb2Fzy/M5NbSg8UFmD0lnCC5z9TWfH
aN7WY/pLhSjGbj0m96chPYrTWWJCKKxxP4hnClLkLxQ8J1LLl2CdJhLNec5gM0lGc+m59bnH2cqX
yB41JVH9NVmOyiYbysBKsX/LSeSuheEB66GoEZtEjcedmELv3tbKz8MYoncAauWrWzc0TB8XkGPd
skhH98+pjYLxfTpDW0ExHV3uXqdUSKaQFyR8dPgO81uLHD+lNfd+buAlNjOyEGu3nGW7bCHwR/uY
5RJm3S+t5T7q1nCR3QhJXR2Pyl8GRw4ryOYmtWb6EX3XPMvO7D6JO51GxUsLlKwclMo1smudQboI
ByHZXO9hZPoRyn7MUm05D/Kgi181pmT3KI6zhqj8T0AMJKevCcJBY3Eh7Nqy5QKkYubutI8nLULI
Yb2Ewio+Y4hMyEuKaqk2dppRSLLTN3ZV81PVzc1JJe3yIe2qhZcGVfPvTjy3uxqd4aNmRTMescOF
Z2/5Ec/qSFpINS+F1nb3Tjc6vhyARPLmVu2lnwB0zB6uEnmbUZ8E4LxXvPTbMHjxfklVikQTiMmw
iItXI2nepPlfmoDiW8zhvdTZasEg7u/y8BsvPvg4qAoEtt3DyEz1IaMc0O3y3HSucjQq++Zi5e0l
08M+g0wUZnvNU3G2WvUZTCT/r6B4ngfV3ijAMx/rFTlVImEtW5JXsLbmJtMfJQPh98xPjJW9Md1s
3qSdcY+6NGpcq6vFh43FYnW4wwkkumZdKw6fnev4f6wv0slOjqufoHQgB61rnz8cyvEza/ek0J/k
APzDkhwjbKnzh2F5uSTQwT8MuuvRde4+dLI1pwjitjHOn7LBfzfRq8Zjx3Z2bXNwHNd7CHEo2Bn6
ogXe2pQHaGrZaS7Fr6+uKEGmF954gBKHqaDUwlycfbdOUwnAmn9fObVq7LtFbx2ppIcPKpn/h8Ul
U4e/dLWT8+QAyn4usTBpmB+pAQmkisV0y0SiX8Zl6DaCDOpGj5v0XtO09F6eTYmBFL471/5/BmZ7
Ke4yK9/J/nHJBvNjSksMXhfAieRNumboTT8cFkQ31Sghvcbtvw6KrXabCv6I3/fTL6lAX0yLta3c
oUV+cZWrn/XJr2HgXORoHYeB7SjDc7m06s3t02uyzsrI95+ioQEYA2KXKM6btyX8/F09Im8vzc26
gtRpYins+VavM4wicKw3reQim3w+d3qv9jfZmlke7fFVywftVgMbkZ1t15SXtEVLQPqrERCNR6ON
o00/peprPBcDST4qbKZr/9Q97ElEO9T8Q8GvIDQlnrN4FuBnUAPXK8yyxth4K0vwunKu6i5kk/rE
3cm51v9wdl5bjuPYmn4irkVvbuVtSOEyIvKGK00lvfd8+vkARaeyqvuc6ZmLYhEbgEJSiiSw92+M
7HNqL0xR5FS2lp9T+966TY3HIntxWsumhOw4m9tYsiYQ4WuKkKJoXDmd9oI1QXLx3PFSiJZXRtrL
nK1RnI9ujSxXX7lFpQ+yi0OzRECv3svJegekahpadS17ozxMDnAalUXYwcQLSBFeHKN5GKohfc8y
LQT+27pcEEF7As5Yr6d57N9Kfmkukh4//z7UdvXPob3qVv8YOkzdAxqsVbKLwhL4XBdUV3B0NnCh
4qcqPFuseQrW7IGn/dBBBOt+ISYXfJQ98lc5a5qVHCQn+5hIX+G42lfLTP+YDM902sthNftQC6+U
+2z5mjoM8IWcbdVk7PoqUZb+CEitQdV0p0W+d3VDpVsOPvXlata3Npnuv0bdePDmIvqoUXcQ3Jrm
omK2t8A7njqKcC1R+4HkyDzoS9mcMiV6srABlS3uI9ZznwwjBlgzPO5AoYQbO+n8JUkvUM4apBKN
amcGagprVUfhWQahmcDqwjJjYeCWcRs41SbWbUPLMxyS4yLo8uhUD172ogypum7jVlnLZt5o8JUD
UDB6PGYviNG4zy70B9GQA8ySLB31vtOUN83BUnHigXUzv7cBC++mNvWDfEDbUJybtn3jSVIBxGv1
q8ruPtdm5QHAvvEa9/EXnlYKzF1aog/TWuUhwtdyX2EYvgoSa8F//l/VPH/oo+aztDd8svu9yRMs
VQ9TM4dbvOnMJ2vCrCNVuuaHwU1Gy5tr2UjL1ni8ms4q4K6bLHJ9FQ6UJik0k67NbicKqoCY81AK
+bcxKtZlm7L1cHRyBnXXN6TeG8FywxxS3alVma0mLy+Ptz9l2kIXET8bgySR9CiazeA7rLngLEM5
qrhr0iVg/MSFrNtSYtqeYWEzQRCYnlDrwYw0FKLh7ddIE7T4rMlPXtIGV9RkcU4qwub72LkIqYTp
l8Lq3C0Fdmtrt175Jc/yMznN5nvjAAPITcW9NGldnVo2yKvK9Lpj3kMFkEQZLLT6XaOlT32XkSF3
yl+Dle8Kva5+qeTL/n4ixsjIyMngQBdXAmTwHBxqVxkC4nskDyd0R6ZVVSKB16rUFBIgYgv5M5j6
2F7FQ9jtZfPvw6CffQ4bm3c98t6G1hrCtTomGFQpM6pg40CuRGEHLFQTJIpfnjlt4KxMTUVyBkmH
FdWDeo9wvIe5aa4//uOMt/cZM/KhPLpemF4DJdjM7LuemkzXX0WrMdTiCWqJDr1cx1u1A2ATss5R
MGs2nRcWPRby5CBsCsG+COvplIXgbgx+r+fW9ZWdNNPRdHyuIwQgNzzqwKh0kG3PpIQ20nQnUlHU
TRTVSM65GmKVg8DjtGjhl22bifsOyg8wn/KyjQBZgOkDrtGqO2UY2eqELiV2VJmzE8JR8YKytF1O
ExqS7gT8jTN5YF8zbuwStRHzd+zeOzZwGlW2ZFsZK3FFvr2AMfb22YhOWFjrKJMMqEJEQfSUzeV0
bO2dWbVki+uBYjV4537B5Ykrtq77OBLk1gF4DSwPQvLQN8hoAi+JH2pzng73sfJMnedxNYmnvWwC
ZfJ2nVNgNVC4/mNuNBttYAPYiVZExfsBy0UKgbTkAcJKuTdsEmH3GNiqHFlDDnKW7HBJ2SzUPKvQ
JGEu0g/pxenztTsU5Lh648LbVZ9mZLb2LXq+ZK8KNVs2Xceeqx4UFE4r7Sk1kflBkGfXyt4Qhvg6
0xX8DNnGZkvxeoke9pcE+HaqOEhhdc4JTO1FGWcH3kLuPKaaAi84iQAhiKbsGLGoZaIfr620a+Ol
Evoern2w7QNswilimj5yJeZ4kqM98Vr2Y8oG9/aSUR4ZS1gTyQaKqFK0zsNg9lw1VvI/t1j7AF4g
lyKfHZEyRaeiwL1vmyhOuGoKRDMa1oQrZ0SpYeUgUkNdEWuxTPer22HM2iVP2f54jw9UAPpVWQpb
Ss8o+GoY3BYTBY37PN+snW2Z6V/vIXl2e5l4bZubsK6Da6v/dd+fyQhm5rftWdcEwTXLfqVSNXTO
sbOw7ACTZ9AbSrvWNbR+rHBQVtIZA/XEPTlHf4ep30zeXsfhNGmrTWNOCHmLZhL5WPBEWvVQanrw
NrkbrDCMNwPWzAlB73o7tYh6SOkuHtgvtxvBzVY6sMYWfXj3NSt0+3TztbOsad+nI1rHwuocxAHX
PtmqlWYG0fNM6noVB0O2jQS3N6rN6IqTxzqSZF5baLXASvrsNao4vvr8QuXYNEX1pveM7g+GI3Cr
fqMFkDQkw7ERNEd5Jg/y3l5nH1kwOWuFXPdh1Az93KauAs8KIc0sC79K3lILVod1Wv8jGXoyA5Fv
P8XkzbZIxB3bJvZXAXf3ZxOhyP0YAFVLBAV6FMS11ljmwASfZYQ8fr602f3uUcA9REVgfCGhNwTT
+D02RsRR+XznJkfMp6ZYT1lO0EVYFzrB9MeAvp2VsxlQLVLrqX1q0J1Y5pZJ3jQI+mSfPXTQkS+z
a7J5BIXwIyGhDPcj/IqqYrkm59QfIVOEK2XEqNdHLIjViVY/hyzqd95sU9qdNPt16qynch6Tk9uy
B4/1obnoTtcLZTF1awr3d3n4Tx0yllmoLFIhtzdu7qGvaajtIlQnsU2mKWPyTB6UaVZPaWCqAM1z
7vYUs77EAo/u2P+yp01UbamUUXSVnrZj37WHyAHNJUfImIPZw9ISsHLF8T8C05i++n36UDfh8KIE
WXSEtTauIBzOX9EjvsVdARBJGuUz7jK+FeNtEc9EPEY9dZ85LVIWXhAvAIE5DyXiul/M9A3SjPEW
DpGFQgCCrE6qwA/Ve7ymUefbWqKpjt6jWgb5/IWch73Cnhs6mjR/1KvgGatEL0U7qCZz3nYwFPeg
aTyAMcrYBlR1XfsEKW4mq1ciWGvp3wo8xJ/qJnP+iLeZeotHKvOHHly6ndsYmnjeEm8o9cNVsG4X
q2t9aME6BsPXzKgQh9GL4Wp2ar+b7FrZYWiP6Zhj8dcNVGISO24uILzsQ+ZaD6gcDzjkjciWGggf
yBiFNxbQRlOidKEmWDCYpfLT4JfVvjhGaz3pA4u0rmtv7FKAGepxUpV4KbenaebXm3ruTL4r9qGU
/lCey9PsJJtO5m40q/bOWMU/a1yLp6b04pX0JUfSgZUTJdk8oaSEgCKFpmIIXtXCeXSTKvqu6qNw
Kxiti5YW0SdTDIbXtAv01lizCcKUx8FDbKmmZrlAE0bZa6obP8lD7Z0s1QA+VRfJU+f55dHW+u+y
S4YspxWlDign0jo71BHOwek05A4zZlcZk27ckGq+a1rlwj1BcsVLEOKNxolsBiorw9mlFFGqONve
YnMBVyCMokOhwnsOEs16vJ/NWemuwrG0HgOWsCtsBeZDPGUPkWZliKZ4CG7rTryCnJ1fYz35PHhQ
AkolsB9kXEjSLnWv9hHsYkUaxYn2OPWIFoSpUW180zPePAGMF3ec+4g0GD9HGEVtviVFcRuhU2RZ
FI167LMctLVkjNt/HNlJDxvNyxKgzJ16wvSncVSyVj7O7bMxBfug6z/q2TIeUNY0H+K8pAOn57+Q
jul2VdRi8+D2f6EP058b7Blb21CKdaoo/dJlF4VagY6MpTBpbDUMSbQM7cO4hjHmGMYVf27zqovD
5GOeGJc8ltsIJxz0igDOdHoNI4Nx8hC1lb/JXRMxGDFDxnxlNGGu54fU9IFBIkfB9tIn1bt1hSYh
2SfereIoi2xS/ZOMSYlCKVtYNmO7JjU9LWVMx2fFzGyz+p707Tc3wlVPifg+UiwOArTDEPjK/JVs
KlSsSUaZ3NutEIHaWSkOjY7ZeY0w3BKCA06WDXY5l8jHD10afFKwoChQ9e7u1l2PSLwjxZfBz4ZL
rXtruUZQ4r55vMfuWdtCjGt6ASuVaVtcLj7b97WFnNeXNW4+quZe5b1L85QHa5qdsynuZIU3mHAp
S64neTebrPAie+XYMCzNXeu36M4CUwCfQgG29OpTaMIFlodMNBMQeEuEMIfVvWO0s+Y2ROvHed13
qAMM+tAhjTWtO9+rH8NEoYRwu2WGVUTtuGEtbWDqdACenr/MhWFv4FA6K0PsxykrVOepbj46sZFv
xCGr5oXVNCUKfowPNbwGQCVtY71TYO+A+w8RJrjOc/p5JmOxiI0iFg9WsRmBIP6oGjDBjTeGB6vy
wmdsRKsTAPSPrBrDZ8dqHwZLxeF6GLhn4kg8nVUKDf2gBPzUfBCgsIo3ldjaa45rI7US4hPw96YU
hYXi76ynkbqm18K36JVkQXWif+yE0jC7KcSWENlZyWYMV/wZyQAqHSkCa4Iq/+msboK68Np07nD0
5aKywLytKFRh/SsexPKRjB8N3dT9/2Lp6SzIs32LtNm9VEqYvAJwuokjWHaJyeCEPZon/LU7Cn9r
S9GodgqtBPwvbpNarft/mjQFuXbsa/EBKwRf5NoyAEq0l00p/Iq/yWdT9obT35oJRji3wYmugIwK
4i9ZbVar0kUzES3+6d0umkUa1fMXVbEc+EngTpQxyjamNgf7TGF36ZVG/VSMJGg0D+VVE0fk7wVb
TB4x+G+WcEIVE9k8q3jyJlYGnujwIK8qeOLItzij9/yAD8O7fIdFP6sPzgyJHIrCK3rg/+ybGBnW
I36IkUMx02qovpSQEs0yh6ovF/NDGAByn3t1LzW45Jgex+3/GHNFIUcOCXu73fYDOMdwNUcaasxZ
dSHH4V4sUYWSZ0lEEjuPweb9owOH9XOHOMnxHi9Amh3NKd5laGbIXKrMoFpGc0Bxl7KCSNvGCcgy
VL6HnUzUxrrb7cDxGEs5YVI67ZJNxmHOk/KAovew1NIEeXQ7CPeW0lrPua9re/Yt6MtRcH4uCtt6
Rum0VLMKaSAiPLe/xwD3AnQJvkc2xl0YyIQDAqFqlHtnCtzpOY2HauXk1FFa+ftvdb5jsZa1yyo6
U9lEtouWXMrKeJuot7gMjfJy/XtMDpOzfr+GHDuArLq9EDI6a3A4V9C1IHej/MfANnwxWm1N4XMI
jvw253VmYpwhRvSucbnlxGqtXcNKG8/yEBX1eA7EQTbJfW9jC/j5CAZ0YQIiRwTxUDYZiJRhqh97
cT/0QcmFw3Q1heCeDBNxM2e6tqL7XxGjcreIM5AmhubECglDo+Ut/6KWpbFzoGUuZHpGZmHkYbR8
qDpxd/An700bpvBYmiT08si72VHIKqDupCuf4viDfHzIQwRNKrWaz5B89PyeeNuuimajN4dWrwGm
Zcp4HetquupNAT0QTMVGxuxBm67QDqDfJC3bOTHuVrZ1QNYYSMA96PX3ccI7IgpZsFeqhs9IVBzY
V0VrmYMSca3LP+OJk0ZrGNbz17+Pl/GMVf4VjFy8SEL11Kah+TwGvXZWJnDzMuttKyYKfZ6TnhCA
019VFpa3pHlNDRuxm3Ejs+BzRd5LweKuzYFTthWKZ6u+OQDWCh9uLasVeUEbTXFFrIXcKn263aob
tX1F9Vh9RDITn9X7GZlwhM2r9YgrJRnJaVjOo6a+R2n+ocV6/MvuP9QuFRAPYHJ5GhvfBh0ERzpa
9kvTFcqqwFblQVHA6o2zFwukgUE9NajApvcASVyYrr/4MAn7tcJOzs08A1XrNetL6MX+BhsLSPGy
iYvKyuvcZi97zcFBazlz9XNVFtYXgX0vs9p76t1Qf+kxTpSTQKpmlyywvso58J/mg1r23dKCt/Hg
hWg1Opn/wFa2WvUDbrmN7gOYl0G1RcE9TuqLbMkDWn6k0cQM1xiPVdwrh3vcHDOdgjQ4iRqsvAVs
fBMJp/kqsryLPAtwn4kmNn33uNUazg5v0HghY8BDvYsmDvJFKremlhFEV9LTU8UyUGBPlDTd3aWG
M/WYTK56HF2t2qLn/17XLkJd02DWp1hJoVT0SlefusC7dScDRcmVjJkxhN1NAJpjNU19iXzIatBV
89ApPonIuFeT4+00FadD7yVHeSYP1gCkeXlrB+PMFSwG3aK4E2hObR782ebtzt6xErV9+QwBBoeZ
UvT475HbI6f81UdT/DhhVxkuGSxb8qnyf5muUKzfRUmLQUNThxcvRZA2nqncymataCFJRTog0ZSH
2ASXY85WsKMsspgzhOzzecAB+Da3SBpAQ/q8vU+THamKLqUdZkvsVEeA6Op4lQcjJPs8oBDVivvE
PW51wZ7ih3MKFIH4CAIUIu9T5WA51YmTL3LWJG5F8uz3VIcKDhJqCTqRcqrbatO+4IpjWecZpMQV
h6pBHO9vTUUrLj7OPbJltZr5xDtHUMpTA4qspflUiAOuCV3JKl2OcoHO4YAQ6kvZJ0eB4HuGIuCe
ZEtFg/6o6h0QRjFbzkqs6VcGQ5LUg7kfpMxe7cDNa5ExkvJJpCTTZ/SjZJ+MYFYBDej/Z3zaDz4M
22jcOQB21vYwWBtd+LHZvjtBain/bN575WDZq4rBrhh8773P1YSXm+Lq4JEqw9pYc6u//mPuvXn/
u2EAUrrSnW0sstVVqrIHbLVFI9PRzuTkm7aFalkM5pQBzfdPjde4Z1fIKZixZR2wFksWhkxWl14V
L5HfmXYD6ruPpvPdMPJ8p7lUpKRipDZ9ReNIee+S4M9wFH7rMBt8v4+WapRB+O0fo2V47L/BvPBv
o83QNdZoGPKLFjrPsVu8wdF5qkpPqBNF1WsAP0CG7S7Rz8i+Vou2K8s3sOHOdvK9BuuhrnhTstBe
3l4j++rUODybiFrFSGnwa29NmBZWa8YP2HXgGDFo1qs5s2pF7L74y0qfpcpnrumvfRDW71WUkO8u
h+SqkIHd1SSE987v2drv2XY55n+543OeFuYvMTtGjOw9DkgzzqWTXDNoa7uhdz5nBxo0R78tnzVr
wC/HD8EwOv744WiYMJm6+lcDa49bLXr5I6ZRs1Z7P7mTfVXQDX1vR4yOBhWgz2BRxGhIdD1oZq5s
UUH3Dq0JJsuJjXkbmkZ7UdlmrZo2SV+S6c0DZraItTb+iYrAAtCr8s2JlGAlsp4Pea+bR0wMu3VS
hsW76bZHt/GBG2JWhUbV+IKkTbmt8MKGvYydSAyaAChkEu9tYNbU7MrwGCfYkQikU6pFzhVMsH4d
DxH+c2ggeS1hvXwJnbk43mLI8vbLueFikb23mSa6JsWAeEgi51Uj7CI7QM9SObtKZH4NPO2XPMFP
7XYCJuWXpqrGV3HyX48R02cx62+v8+/Tf49Rp2zdG2HwZPlOj7pa+K7FA3tmNCpfGnZZSHjHT7Jl
J7CEYsfOD6Ye5y9kkFk2QBdbuf7YnwGcJysjwaJJeDIWbt89+w4kTXFHiCnbPf/uo9h865NYPNmn
MU+2fs9DfgN8yhgVRyurkm3uk0ICTWG+2nPzIDdlc+mHyxJniUtCeeVcIFO2DNAi/K6iPkJupvmC
ZNliFuzDtBjBWxQkX2NxBnr280zGZK8ch+zB/9J7fxWSOpCXwqndT5DG0eTQPnrPIWGqR/XOjAbt
ozEeq1ht38NQMff+xF+Wo6qpe8OrPSIvofcPQQoNUcYp3DSoWNb6Sccx+6WFnzV4XoRSVK09eQOm
23bRNVdLrxVkB3MVawO1/AhKDVUQ/J2aolfWyPTOa68r652sMVPv2A81idYeV4FL1VfZrRQdAq27
DZMVazGMZbbxPNvY59QIntyGzR7i0ImbLVUlNAQMs9gWaD3/z2f/+zg31dSj6ftLpzGKLbmM//6V
GhX79hCRImQDm0uDr8iyQW1tU7QN1lopDMVFM+FnISEWQZj1W/n59bC9Kr1SPaVD2l0RV/zuam57
MirqnIbaaCe4ut9lgUcWcQLV3oeaAWVQ1HxKwWw1QJhsZLkH8cZuEQK22kJVAKppqvlGltkkWlWe
gb4uHqD52PhhdH/2Srd6OU5rzPXUoy4srLQ8zSJrrFjJeJZtRyEHoMIT26ROQUIU/6odds7BWR4K
fw7OpEqWauChSPM7PpDg3mlGTWUjak6zWIxWcl1axLte0eyjDMmD1vZ9i/W5GqycAjtHxwFqiklb
/WxqfGekMdDbq/TyqnVhC72kdr4rkF96xbd/9tOznutP8nuFPUxuzIun29ccWdqF7Vz3VPRAiiAL
/Kh0fV7kdidoYOClvc29Bt/EuvAh0n7Jwrss2quw/vWFr9bJsrILMLPlv4r49zGYCuNRXXgnWarH
yK9Z+Wpiby2/f9U7x/gy17W+BuOIn2rJrWiIGoPCuq68A0M74myZfdNcpENLmDvIPGZLq7CaiztE
zvTSvljVgCpK6LMQNm012DZIji6lZKAUD5SxtMrHZT+FG2j+3Umd5sI6J30FiVSWd1BFgPLGjmBn
zFnNkt4zrvIw+HV3mc0f2QhH/xZHF/VLro8uPPrCvI1SxarTKICU3WNNG7u7gmJ3Uf2SmneqPvBz
NxIr3IVhU8KkRCDPEAfZLTsiASdX4VgtS6Qyt9LXq+l0bacbwN8ngTSVsdLreTxGGmUaCVUFf3zN
HM86ySERlm2XwUE6REzAUQjouQQSoU7XXm7b+2mugWyYQzx/qaJ93SZes8E3dtrPTb7GZahHsnFm
o9JqpwxSxKlGnPk0pXBJtc57wTFr2MJmHJuFjMkhtoRXZLUf7cbOeZ5kkkZXHP3gGhOyH0LJ2rMS
42DZw6UXaZlKxwon1hJkYpaj44VL+U2Ib8xHaPYmGihD8rsSca9CfOwe+j3+n/EI9KJNOniJJwbf
ut8380PiC6odb+J3S7yHcVTiBT5AA2pQQHG0q8zYxBH12RG7ds3G4vNfLaoAzToqRHaeJcvFttEj
ULoMXyjRzLK0PQIsOd4+uepPEC5Cfy81uzFHu95gC5nen2UOptPgBISkwnY3I1HPx7M0a51+9wkY
EP2tBsZJ5mf4p0JKv69DYQ1UnO2whWgpT8d4Tlau0YPkEz1O2RdneXY/yBjAY9UjjSYGqXCeN58X
eRN6HzJ4e00UVVC3dvEwkMF/vJxseuJPqJ25DEmYHu/Dpq6q9xH0h2irCU/YWFMPg62P+l4YVKzz
QqfSfc3RviIf+/v/Aw8C0Z4+//+730X/DXEc3o++I1Xt3pDqfQZKMspyb3UDopMUcHZ9oDVkOVjj
yYHI7ntnrzXXNzh7IDoCIDgTZY9zLFdw3mwKKWUN4yvUdZe4YNorIDX68M3W06+R7gybTm/7Yzsm
/RG2ZuUjFZeV0INKXGOGWUMHF/1geXY/KD6FVduZdvfQfxomYwCAenBhU3xDIkkkkV743NoByC5l
837I86nl2RCt7yEJXUK5wX9ImwIqTB0jBQV+qQtMe4+kBSgHn3+F2PSspVlBqLMn33JWekv9rvV+
3Qx9w7kO126mqKusGzEpQrpONUb70qtp+zQbhXpQ8zlZyE4Z8xIT8orrhlvZrCb1HQ8rl/r07HXD
DaOqB/7a8qHZWIaaYzqEboFMw3UhYLIMlfBzbuAMGLjlKRyGisSYAkbZwM3ODyZ/YdmOtZUP5ABF
6F01J2/3B/X9efz3znu8GuqNT+Hr0EPOvDFEDETbzjpeGZ/8EVJqZ9kr7clJc//Z24nmfa7sRcPo
eQ7K9puORQb0STjncvnF6pu0WTA9jQrilUEU/4wnjGrrfhiPwcjW4dQPcfJg4Sa4ZKW49wrsP9XG
h1gajR+dgN+6umPgewgBImj8dqfG7XzFfGsmfRqqX8Ukf+iPmkYGWuZXB9+Zz2OowDIWWZDfqdnQ
Tb+PPkpJMiQPQSyW0tmMqY1RDg+JN6yiEn9VKpSftJSBsopl4Tci1wajrmAC0bjFg+E0t2HyUwZD
HCAVPP/bMKUctYdKAC59dCmd8VE+cuIxEYZm/k/ZkoeElOu6K4UisjCrlLEal9WFo+rZ4dPx0lyX
JvYxPhT1WypZfog4zN+yONMPocwOZQgsrWeXBPb9c8aRoZwKE9U/8ZWY9eStfMVxV/IZDgPuAkQC
80Eu+dsDO/egF7nkXzdyhHxqF2YU7kDhGLfHvIwNGovCGoHH+4pAb90SbURNp/pca8m87ZEreQCf
QT1LGIj7MbCsZOq9bVq5f8kHQ9dPu5oy+1G2buuANh7/iMllAOzPejmYbCoea4iFECAWhlm7eAoN
9n6yeaLxrO3f3ALzaAEI+E8j8LDr3yCu/DGiaYSOqNWi1CWWNVGsuKdCU/dGlLCkkR8zn+Ndk6LB
ff+YZQZOyeuAdN5jcGPCreX42MGIpU/Cs24/uzG8YaX9Pgx5/apPZNhhmlMO6Zr6Qu0WjB/WD2TR
pgX8rPHn1Lj8wuwWdhMGrqTfXHvHVzo+tvyD3YYIx0w1937Ilx50XRQdXLgJhh0siiR6z3QEHfGy
aw81F+TBroJm4+AgijRf1r/0YT8eMzy5FlU89y812ttPc4AFahH57dJP21OjtdOlsRIPcr46rWyT
X1sQm+ljDcft0GmAU/JYrWBatjtZJ0KG/nNEK0Y0/92IpMsqdAy6P17Dm8t2reIUtwRzkWxdLU6X
uQ3HBbCsX1+U+KObHBhxyQQt1g9jc3fr7WBTr8wq2WR6QRqvNY03BaXQZRzY0Un3UvPNpPiUTUX3
OgFNv5BN+yFHFUHpbS2jYxIfgY82HXFIZElXBPgIyFO7V/jZY/MEx0V4C6CdsekjwU0XYuNqoXir
LigRfhHNO35ZqpCnmuUhcJWYy3tH3QFxtkiarXzHy1beAEM4TY29Yw0egG5QJJCd84B1I2Y4kJSF
IAhmOFguIjmYm6+G1vV7NDJQuXeC8m3IQd4UUzrtwrwr39QYXJwWGeqD7A0t6Jvz8AXeonvpTfu9
cyN8ajA/WKgVPqG2EnrfLF8/mFaGl2o2fExemv5qtPkdkznrfW6jjpWn2T6FbGA2AGnDs5tr9t7N
VXUX9cMAhcRIVyosgxify410y5ImWXqac1cVMbQPWCPmQfPZHkRNTw6UMRu7ids8GfPtAT0JXe82
EirRpmBS9NZiIe24/mmOZv80VXqwgk6rLBGKsHt2u5lykt2Zjpo40qPLSXW/ogTnXO6H2qqTlT1g
4SJjbsfOCvxCeMIYXjvex6FiPh/zuEVsjvlpaoeLwnfnRl/6MaokgdrH584u1xVZmQuiR9ZFng1D
nWzZxbpCZO4z5pV6f6hj6+cUWUsdCelXshm4iMyRiV6VN753ExKpZm+pe1MIs3uoCCL89fwJ3hGV
Ylk/loVlI9a3XArBVbYsLVJXeMV4G1lUrkcQ45kS/5IlaSwcv1Edc86aOMgztVXf/cxrdyH5v3bL
Dj3cqY33PXLazxGtWk0bpLrYe3rNsEvYQrJgHCBZ2MVENXvQthGYzPOtibY8eduiqFdyTF46zdWu
W5x1Mqyzc9/hCYxA3Rja2Uc+ZRaCB/N4rJPB/lKOqGgmTfYBiXbazQNiPqaOoQblp3EBXafZzQZT
pyaAtIkMaX1rk6nkZ+TrxrPpax+Taelfxnx+dRody/U+PnIBBh9J4uurBHDI2RpT5zj7uU71BpUt
1TNMDw9Su1LAko1dtRpDLJmL1jh0eW0AwoLWe+I2kayDzqDsLceYem2fYM4MW26FMzQBFTkk3Ywg
ehcvrBs/sxf3fAUp5wR9P8DSJ199mSyUw5x4jcJWv7dTrqPt7KgRSIkE2xqzcM63IHQITMUZs0mg
CC1KrH3O0sRj4BI1jfoN2EH0kHRkzmW4VCGOab3Tb2RTTgq1pl5a/egu5eYpdyrF9RYj/yYbsm3d
fk6155Rb/HNa88UUJnIoAqD71a6M5wl3yD/ijXhO/338zE54lfbeLT6hVhTnWz3xIffLXW4q9sD5
7wPq32LrK48wNyC8YLaxgZ+G3K7dv3ZQVg4+mmMr+ae01t8Pzjy8olBZ/REX40NqIgI73Zzzmk27
4ZuPluOGz6U57eWdvTU9qHOdA2iUGv4b+tE9e052GXaZJo+fICu04kERaVYKNwsHmTYCUK2YDmo6
aUNBawAse8P8yW55sNPcAiif6dV3v3T8fYX2wcrJsmHrCYGDOcSnfKotcKGJA3+qdNPHBH/J1uig
/olQqlUUyVj7yPEqWs16XR5SEgWnfz5jZBthNo0EUI3apq/EG1VvlOUQ1foD+qFILmoxaWnLAGCi
dMMOOi22zmNtPadWOz75LlcVjRni/CFR9R+5YwbnqCua5VTjMCib90NC8f8sm/jboukBtnGLstMA
UcDlm7DYmm8qKkl7ajJvzhilXChVvLUFbC5Xwvyqeg4bGYEBLhT9e2d3Krr4QD4kSPR+qNMWxEbt
fLuH5BkGOeMZ7Y3xbBspKoameRuBEshzaNr4uZXZvtWa6WOEFbcCWuyem65nm6mhph/lavbFN9V3
TOTsn1SsKGyEJ11p3jRDaZ6qsW4pLQa/iiBOjzJUYOl2acd8M4sBMmRbvrqJEyVb5WFnIFk3NOtg
LBNcJaxgKfGw5aziOhdP9h6PquYUIXLgLoz8p4JYuFZrziNbD2dfRU63mccGX8a0PErkOnCybmGL
4gASbtxhg/AhyRtIooHxWqs6onm0DCr2txbyTj+MEKme0Z8Q3JKAn4bd7GJU42MY6vrTFAHzdXNd
4IpBq6GGua8R0AJYTDMau2ilpW50kBeAmGRNFmoVpove8BAC3Js9uziyoTrdHILJevFOw/CELE92
6WSGb9A2SEUKXTu+PfkN6Y4/LQ1PGbf3r9UqRyDK7nyVIcR+gkOQIHc4NXFF6hbUTo7zCMhpq1oP
k1N+KM384SlG+xjWmn5xeBIsZBztRPTB/bA9tLGdvzf92RnK6sNxX3odj+swTab31OCtK5BEztB9
/VfksW5xK6nMPTUGNBpiZzUWav2Qj+Bjv8jbSoA4hUQ/KFHhsE1D/gIUhIxIZESsad5mnuJw+Y+O
vERhqa/Veic7dM8Pdr7lmwcdfbUxqF5l/cZKl+FEQ+6L6UHvsnr9P6yd13LkOpKGn4gR9Oa2fKmM
vDs3jFYbeu/59PsRVKvUmt6ZnYi9YRBAgixJJRLI/A2SlONZUYC7TJlvU79VPBufKv71sm2n4VJS
KYVyUxVFPKnpJj9LrB4ST/8lS92jyTfvpUdvBdlJNb5x0Gra1Zqu7fEICM9djO0LJh3SdZ+iSWWg
jHGisFod8654ZHuIKKuk++5qrEpj3WKLdycOClkFMwrNU5I2iGTarr+zA0ONTiA5lK2e2LfQNeRr
8Y0MY/OWr59MrpXv4DQmWkDenLtRGddel2xKgyf/YElYDvesLZUoNa9S1KE2qu6nj5CWfnRuYv6Y
Qju9SpaZH5nFGwY/0b4lFXbOlPDJKHJvbuH6mp1Ffz8NGqX/5FIv3Iv+CBixsjCjH6WmP5fOYJGK
4aDxDoVFOZ12gBYHT+b3zAtUDNpx24wAnORipeKZusrQqtnMcKSZhmdF5RNu6sUqcFgCiT+kVQ+f
m5dRUdDTsONbtr13VNOIH/ePbxAq3doK8C6qQX8OpGp+bh2vPFz6q9QuD9M1nKHMNsWIqV3bGNqp
nw5JmUsom4YULGI4JJ/65pjKSnbeIL2KAXGIxAxxiixEukxDK183Zft+wWCLOTmoIF8zxjerMfSd
Oykc+W2FwuT07xj4FuZQjgxrpbL9R9kftqKf9D1FKzy8NqKJUtdVmEblAx4E8UlMLy3vaRYQcHLv
JHeqb70OvnPvAFHK8V4+RG6eHdiie0gX2TJA37YBisBKPQC9ynhN+iBfiNNP7XnCpzHHltWFpuXZ
DklN+9qS6hvxvYz8xr4G8najYMJ47MMuQbwPMbskyfNT1afshMpyaReG8YCzZnWbWyMK4VA0hsKT
r0xSakvNlvNnF0XgdY3Fw1ZMan6pDeCC8SAwzKHqGDdFBBnSbSnxNoNx8zHmuZk5t7gCOxLFP3c5
1NG6lKIr5NM1Eg/KFShwA53b3rsLk+QcCx5aYY17zQWq7DRjdWMXKDvoI552LxKapxWKgmd3NPqb
0ExaHuH+q6RHw43omvujZluxJTz5FNTmfn7UcMXTnnwQAiCnuUbjd+mV0ro7jL2kF2OM4nWYhtnR
QRD1hEJ9vtIpNn8zdARy/QQoQQ1vztH4pOxG7B2vQ2WrGRKuEYmNspquBj9sW9qxunL38zKotjRn
zWLOvapT/74eUP9bqy3qS5pe57tPW9WA3GyvH8aajdFV3qswQY3UOGohYtSKHJ7FI4oaXXiUs+FZ
PKJEVyYrkKDItc5PMsUMi1PXVMcyVHck2LTXegwaEleVd7YzpzwwG4MdCI9PmB++io3AR2gBehYV
9eA9tHJdb9Nrkf+E1vwl1GkL6zhq0U+xIsKg2puXRZYunWHhW7vLSkkslwZTgZ4yRLDrPxgrufRQ
eG50LTgsgrVSWlq5tgYnA6ULryVPlbMk1faudFUgc5ZXINWMIdParyxwc3kntVdIH/0zdPxVfb9p
7wdXDe9t4IOJ2QIy8Nv76d26jMfA3oqmE8k4Cw7eN9ESc6qsehrCITyJSU7i1ojNJeGKcqaMfcwo
r8lLe6d6hONC1gL3zqnkKg5iQJyRtvOPZpLA6BqcYeEaofqjXXvTOksPC0T/Ws2+zXU4rLYDiGqU
saSLY5ZFepfG66gEpY6r0AMMIe/7HyeYefiih53GfGLnhfVsxMk2b/Bm52lj3EZ2DTwQr/V159b+
WwmPt6lxUDCo+xssKa5UA3HVRu9/inEx0UQfa5lXanyNUO/eYm14Z3ldc69M0qni/3/kXZhjC7OQ
zCp7bsYJ8tUgViBGsxh5U7NOeAD0QfCYyfq6TsEjQcKDeeZvyxaPXK2rnVfVn7tlZFi3chS/dxM9
Si5Gba7SIYP2WE1PDvYKzQMNoYAgGoGOkiYsiTZUxYjgo/9ueG6JNCVeRbczz9xoMoB0JoQcbFL/
sWMEFyJ2OGdL5VEGABCQLlqbD3ZV/0IgefhmKC4ZmP65wkxpN1I9PGUdaPXtQF/D6ygief4wgE2C
MelnJ4FSE010m7OTQKmNJeJiYpS9qbppwihZ6Qb2TZ0qNwcLT9n7JJRuCu4pPQRlMzeVyOr/EWGZ
8yaPYGDGHI3ZKfnKn+qVCq/yEAQtVotqE+78Uka80a37nakr/W0HH0jsKMQhdiJjpRZGviknfi3C
0QNZ3veIUjfZeEwRqTnkKDWyD/Gt4gG95/RW09EmqbSgOrHeCh9MG6nhSSwEhxV9UzVxva1GsCS+
aWxsVj0QVdrmGCYl8nWtWaE1NCWUM1U5g2Hz7yOdPYDrIs81G/EOlbTySkxhxGgwjXoSo8LDN9Zs
736svPVYmNHNYFbpPnLJeT9RqY92foxYjCbjVjBDUjPE/qhZ0LYEbUm0kU/93R5bfdWMqDTDBbcB
QMLF9XIJrdMEZSfRFBBIA7sjfAbuRU/i5AhaTvHhFG8o2EJc4kWIXf81XkvSaBH42IGWk4Vra2nq
SkqrkYSFM7SbGUOdRV1AWnSq8SqBdBzjdDjiFij2t6nsxLucytYymLa7Wm2l8DKso9gBiz2vlY64
khTxjYg3MAtkwaKbOxNp2wMF5VcEliYMsVw8hAVetk4GghaJxgoPxiEq16msjEuzYi03fwQ1MUdo
GKxSRIYRHScYcwgA8MRbeWzhbzEFKm9tREjObWxN0DY+t+QGc1MMijARISXGqoQpvS21Eu7+tLDs
SwwpnETX1kHgkJv5WF+KM/6L0oPr6HDZWXfOS8552lDt1Wg0qfBVAfJj/DbrwYM2PFb9RkcRnXI2
fZ8OWYcKWOpUc8hlYOhRuFrw/deOeqy/uQm1blETyQyvnmEQTaAg3j8NiJq/lUIYhcNJp+UG3Rwt
qiVi2JmKp2LAUTDZ+pnZcYHTMZY31yiA6NvOgPog/mA19rrnMAtu4LtYqFta+QYlQWP+00kgO5eJ
P+T7Luq9m8HHRKQbhh++LCGzPq3hAxT9tZWaJog1PwchWKk3MIkDTAs2+T5fkFUoU0T+kgeYWaRi
uKKmOA9fkgMiukhGeWkjMzZvDwZfKg8tr01x2087BlxZWBEEiN+Ij2LrC6xTQmzlEQW200La6CbC
cuiqTltsq/8O7onNLuaeigFH2SvMJxRnvHUfV+G+Q4RwHU66OwKSFce2dwJzu+qKHAUG0ZSkciUi
YsD+tp1M2rGBfhaHrmh/paQvdpcuGWzU2Rv8cA+18kX0p4kCh8AsJ0Nf72QXiX8SZ4h7jWs9QTjq
0icGdNUIlnmeD5s49ZKDGrQvl+90lSBbhxDcSzD9IwTolENSFZxsCDP890qtfUDZMqKenlEEctHe
7dnN/zQRF89692dgQMmTOzt67LTUWKuZVh1lBahopTsjNutoAijagKCFbYYzZsxBNuo0huWTAJQJ
GJmLe1qSouYBUbZfxE1ubtJ7BPB9sL5Zc510wZuuB9NS3Y/3KGW0K9GsQeqsUi+3d6JpudIPyx6C
a9FK70fHwItQpEXGFmGo2kSYJ9FUzM8m3aQxyzT05W40rYvKZTFpJyVKG1wJZSXKiOmy8dWNPEHH
BFtBMBrE2XwoDFy0peBB9F/CJNUt11palBC8suqMp/16LmR8acZeuet0J1m2SeXd80AJl5QMhn+Q
zjsNlV9Beu38hQVs6ueo9b9i/jWeMU7PILpKAQWe2toiblpfaZGj45+GU5qaS8nG7MqfcZM68d5M
SJ1GRvmtVYe++zYCjEchCnbkhK5gGfl+uDSzYCBRLNqpO+Aqwg7jb3GiT23WKCh4J/GcMqeHFZRz
lQdgbi/Eg+nyABOjouk5nrrGDOI95DJQGaiHKPq1VwzZ2oUqu0KJNp05z+IsDK6lwMqvL908hj6H
SiPxv0MbIy4+hdZxcAMG9Iwp6nAbtZK86WwjPUpjN1z5cu3y3sYSoakzdUWJt31s265ZjKzI3moe
8TO5yDWUhWamOQq3/Xcbf7nnsiv0ZVPauAWQFMTToTCXPviCNwlhjrgjCVkCPty4Qevu1UzV79gU
s6eeIuAzfUclv7uPnLzZO+6IALTaaC+NTm1kChhCGKd4dORndPDUk2XyLANOLh1tHponaQIaXQ5N
/dpUQ3K89IizT6Gwulb4jvXLSx9ZqpVFTfAmKKt80ziAVQwzHe9bvB1vHDQ6gTOP951sDfd5ZbTs
PJX+SjTNXPL3KmsbUIF+XSy19klRu/JODOrTXqSPyXaLJqs2HnCj8TaHujU6nRL8IzFYWqzJ6sQ7
AOjFvJKE1xkJL4Sdg7BGHxj/aripJL2n1qgEHKaQcOya3RhFP0T/fBCzMMzJluMY6ayq5PQqAzO1
MDO2gLbqNNcN/5ErGDbtM2LWoJA841ccLQ1JTn+hQo54jDs+OY6ukggq9TMwPXzdQ7ldz+mvkXRk
6q6iycnK6QobYXbQtqHjDC8U5BGNx5nzEDbB8GKH62SKGiws1+eoqVsnU/JnlBQU0udrfUSNLVLe
4lq/71gG/spN4DlKw8pOkM4d+1C/a7Iw3KKXDOVgao6Ahe5amOo4wo6noG1pWQPGaoqZL/CsgS0u
4WGOB66q7r1p2Pe69qy09ZWYP8/IKkx84NhtYpQsmTGsuhYPnJlH3WegXvIW05yo78nhh+R7Jun3
DEt3sQQGuo8+DUrcYjiehn3Xfx8m4wOLcpptDxjdhGpx22LlqiB0V0Or7ChJfqkFgPc9mGZt7L+8
2i+1AGxGDnmqGnuxXhBhRSh1Vz2KOn8rW0SKdjO2prwrcQPrFiIE2AsuCmLD/jEsBtQwy7D5mCoi
YhShynnyQEL49wx8V1FiZ2eOVm10GD10uudT0c6nTnHWvOI6KV2Jc13y47nXlFLiL1Fi+EuMaHpS
C7ktjl6TxCnnH61r059aiCo49cH39MPffuQpSyHHbTpPEj/IJV8hJnRJig60NaAEmXuTO5Nsg0rw
sn0TqP4BQNT7AXsORpF98PzNpbe0CwXf2il0DhBDk2JMYmH4qeXGtpqAUMtmTJ9kPTNBadfW7RAF
HFzUxlkszo2A721oG1dzuNt76R6ZajTtp/hwOsiVRuqqDtSVmCEGPE9Kl9Z0m7aQ2p2bS5NxDriF
yfFArQ5WWmMRY7cu0tC2VoPxmXoTM/JwapGc9dcRQ8RDsqAG1K3cqMqv60grwISEyfeS0n8a5uo/
HZCr9RgmNnQESqcO0OJ9pqmLQnbCWyxNNUBG2Ett3tf3UvcN+YLo2Y3afN9OFiZC4kbGZ97y+mRR
UObYpJ3lgqkpE2unDvHVmLfUQhXbWA9BhPtcj61ZXmJvl5kmX1hLLPzqhm9iZyP7wAtdW0wmIlMi
gYVrhEkktGxyB6Grsjor1iJ3IEZoXEZ+h/2eAweQFEiUapSv2okbWvcLgd0VdOpigC/aBQiRu/oE
z+g/YsSwYGKbavov85AgwTpcq+5dUnoPpme9qEOZfHeGDL33onpIWuoXYKicbVZl3sLIQOxR9wqu
wOhhB1cP9vOQGrx3yBGk6GMsbNPobv9zRGMkj1UZ1lhcNtX1rOHTw19qW1AhtuIDYhbSP1MforrS
8UucPPWlGLVvfblicw96f5MquXf0pT47sqi21m1USg+aBo8E+3P3p4GTt6L91HoblU6lkB/iac7g
j94RLZ7s6Ha6BVTadR9gS7zPaY5f5oj7OB2ek6EdPCk84E9gVJU1+h0YfE5FgKZ3KAKgm6uR66Q9
dulPv4/Ym00tF4GRYSHmsZlPj0OGecxHrOifQ3S3O6MCunfsdqcojfkjUo3XDCEgNDcVf1MVcnFo
tM7HGwCUBrVa/XUKLdJxXLhx8ovKnFPhvGy19RZl12HN2xq7CQUlHZ6K5X1YGt9SxfbfctzlF12v
5LdY7XYHD3XGlUjHBcoNpQHjn7DSXoOw1cEtKcNOdhGWCaaXIq5nOWkMnBSQaAofUof8oRRWe0+2
dCiplN94YyEFXylWsTL9gqWoOehPdQMWGuQ3yoSZh65iPCSIK4I7jFaRStZ8DCT0fxmoGyM6To5t
y9HOjYOv6PeV5gZ3HXS/a9L4uLeg4v/a+Rj2FO7Q7EXTzF9dlTyZV6RoosdITfJE8V/9jqSmbWjV
KQht7QGfnK3oR6OO52DksImeLjbdxAYFtUA03dyVWesexMG0YxdRaP29WQwhDJ9GxVzrI6QEtRGs
7L5fdHzy9ZC7zX3Fo+Oq7nGSE011VFsWcnjFeJF0BrPS3itZnmBBh5mOGMQuiKScYS7FoJgUtaqH
pZiU7V29YQejFz1fpRGDPKu17qSii/bQK/ytX0TVk1myBSnS6rG11e6qmtzrJv3CfDrYphtc8cCI
eVXY5q0YSGUJjLiDnoXiqlW49CeRQkRf/O3cTmzlR5Q11pUr5AyneYg3L/U6lK/FVVA8U89dmG06
qck2LTTZK9ykftRBlHzHceDJd7P0UW8LZVubPDnCcHTvSy37W0DRJ80ubclMKla0iXVsYaH5/Qxc
F/ykAxZSb12Y/LH2FnRg3xsvUB+7ChtWL+ELEfLe2uZ1qiL90YdH5NXhimhddTtCNgespqrP6KT8
QKygO+dTxUc8j/22WWuh08x6osbQoZ7QNbdh/4imfoDVj5qBrI7t59Y09+KHgonCTjhGDrlNcRZh
dZYe5QmFYMNOymRfuxGttDCcvR2YiONPg4A56jsEGvpln/vy9tKHWeDXWYamVgsxQYQZvYkfEOuX
/3VWm1LSgRBcTXBSCsiXGXN7ukc5NAeeFu4RcKR/32XOuDEcGDNyF7NgxPOKfyaLrx77ARAhobzx
yaWwgJ0gIT2jZPK820pZdyQkn42WfYcvdzglNc7RtxG1aiclqTGWKYppcYSjJQ8IjTAt9vtPYaJf
hDUJkg9Ub4eXAoCsCPOU6P1q/cfVrOlqojmF5eDNFyPw4pOrs4ePRQWSF8azScFo01uIaIHHYysg
+ZMNr+1dK9gXPLpqvBT9RtRWhwFBoWXks8qv60FZqUOe7cVozw9ToFZ5Zw69fmu6PbAYLqaG1F0h
fXlr0cxH6uGSXboH0fTaX3jWFuBX+ECuZ6wQQTMXZYga8+gl4Qtqakg76OXTgLDaGVHuGqnAIngp
e8Rr0zYbtshJBC+qHb0qkt7eWKlNvSiP9qK7Vophn/Q4uYhJhdfDJczd/iBG/7y2HGYs2ad7Vonx
+drI7L82Vt3eRHXW/e3a6vQJ2nHiKX5cu0lf5I4cm6YdR0vzUWjhIMv1+5mW8xyxNEmImPnnpE/x
bBSBiGC4q1iLEPabohFYZUTM7u242gdNcwvzNjjrSt0oKzEFTtBC6nz92OmFsUPI9SlA9ROZTymm
fIhcUiuXBt5CdZ7upCxn9+/WykrEGI5hn9RjgxF7ctAU+xXPLOQepuniEH2c6aMZr8i8pIneb9JJ
esm3Wbu0ln9r6Z1yq8fSPbtndJH8CpmEHJckAemktvYlSkwWUTLq9uigWvoy5pl1ZRflj7Qzwm/T
Sf77RCdVIHrEyeg3P8SJ8vtkCv6vYv7TLcQFQZee+J2yRJTQwpK6fNixAOhfsrTfxWkdPDTJVIFS
gnwh+kWYqyE0YLJ4euHlsvPdOHwAp/YvYc50NREmt82nsKKV2DT5yEpfrvZx02FArb7/82q2I9dr
cVODMtcql7Av9gOMyKIBfoMoZImmodfSUZS5Yh4v86iQW7iMCiGHQTL/X+eKjyFuJK5MXVw6Xu57
+ZCX+4rR7uNjDEHdbuEVWsvIsMFMOM7JCDv9WpZM/VqchRVeKG6k9xi1TANtE1iLwlHlRTrW/VYE
qqKzKotVbJbV6TL5/3rR6W5eFuvXlwvXaYSRrbjnx4Xnvv/momJ+DLBu/rSfLqqAJJYt//On9TUU
BzxNmn8Fc+zXH//j9yIuaptyvxUf/PIz/7sLf7p/6prJWmtWQgC/9aPnJg9lbAuR35NsPHTJdvpb
0YQMB+AjKXGu7CY5vrx2b/OA+sikxCciMtX/NB27z3+Zbhfp5+mVmS3FxT6m40AyLvKwkk9eQxLT
nEDOkfYtGYfgO1VStrEoUqMZaUMnxMBxm7ttdO9Rdv5LaGRW76G9CR9HhA5K8TPquqVuBfGjlun6
Oh6hfuDFah8A/gE/xa3uYZxyb2U5dOxIFjUP+58ZelD0JMm2Znm0UKayxjgdtLx1l2qnYy421UGM
skWjCDVAHafXexEm+i3PwGZHUimZtti1NKiyHsTZ5aDhgUDN0X4PuQx8CRZN19byZWKBBaQK3J0i
t4Tx4DlvKAxXCKP8bobAuTPwqxZ+f600rjMqCmiIxCCGgnSY7CC7KxaPxr2LkhhQORy49UnMDQHJ
+I6kPGTkX2gkhg9QgOuHUnoS227RyKUnsSHPUKn9cyQaPoV9nSPQAHz//nWOWGjqulY9yNWzuLSZ
evbGkSx074en/2biXz8T/mDq0u9x8pTlJluKtxOGBdISWX/9SrzDEPNkQdY+A0NLjo498O2c2Ap+
rn+OUpQTnNr2me3Le5Q8lm9xPaag4OQAActe2Tuya9yHnftCQcl/a2QgW6PW2SidQmYfRsT7hPht
mP3sZTv7p58mwsdU9hXiB/e2b7+IcZAsnyeGXoEeznTFNv0lJnagYDeB9lSNRntVRS5m5mgrgZtR
IFYZvDJ790l8g6XA+VHnXvREiaBYq3YXndgtYdH5lzlF/ySsKT7mtNOc2k+jU19kycGqtXGjZrtK
l9QNi44CNyHbOLRJq0/yCci5l/yP+VTVXmMZKRcoKN7CKRd5nrnT9+klR0/gBZt5fdnKTXKrjWG0
HSN8kLVkEl8Fy+vfY/LprEd98oXs++i6snqFIngXfs/1vUBySUEcLoOwH25Y9jv7Bl3ZTYK906OZ
Oy8iQjHU60wDqZk336R00G6iiek25hiyYQVA8ZaW6M/8DGOCkddqLtcs0yV8Jjd6rLhLMSwOpqxR
vU+k21KEhOFzb2LsDSgiPGlVZu6L1pN3lDqGs+Ho8dq2wuqhGrDF8UHtfUN46JSV0/4sYh+v6/Kv
PBuerDYKX4dBKZcxyP47T+OvWSc2ZiVNW27E/7Y4pGbeIzTLv7qVvRlBWh9zFNj2MguIhUdSor4f
BlT/nWupJZX3hjxphko9HM2F0LUNw2YbKPZ4sATTFzW8fGM1oYQP5qifKSsrKLUG3iEsAUcOTf1Y
ekAkI0vtdyGKZvearfxEICO78aJoWGZqu4TaSnnvz7NMH1AA8qIGz9jp7M9Rlov0sYl8H/0zLpMr
Hk82fqnTrK+xPrNCMf/Pa3694/8W5+XHxPLk4g2AdQzRRZfveJsjsld1PerGNE0jaa77DJ/7GDvQ
pVuM7TpgTb3uqog2Xmnbik3gtQjuCg/NLpnEYllEyh1CXclWQ2h1nVNjQRjxG8k9Z51FWrv3Ez9/
VEfjBMOm+mbYEQLzyFadTPiIN/g9NQsxECc8bIfebG5TfFGPuYn1ubiSZOV7UOAVeuS5sasLvd1U
saX9o+urugDEh2ZMse1N3jmQ+B7JwCKhEBc/BCQ+9RVrmyXGuBaMEbPy/Gl/Fx8Ffn6aVIGYynyq
eshGjazG5jMvL+FHh/T1os8Dy/ppNLIq6ja2As5O7ddyaVdAfsCt40iwH0fXvDcMitiwkVGcqdzi
Hm8yjHGKn6kZmd8VTzoVRcUTvtD5F2s1UAoDENcwdlhKeDKeUuGh13JQIK7pLPGDLM/G6IHZJ4G1
bkyteM11f5smofV9VCUoE1Y+3lkjqsXso5RtqJTFA17eP40xdG8sP0HmOITVoarGW+WV5J2d0n5w
PTVed0WVn1XZi/eqLXn7zuwbdqZmsDZSNXg0cg0bWX4l36XRxa6zo6I9XamK0/Fd/D3AgANVtSpa
qlprkqjq/XPmD+hg6r35zWDra/PIfKJK3uyMsccO0ausF59ylL5zkpOA3nZ9rj045kmoBYsGMDYx
MiKoNo18CktOAqDbv4/8MUeFjAlDjCdi1KONkhvNmlKL+kpafSXYGV1Z+MsCC8+b/xwxBll6AFlf
+jXCUQv8YTELSTGM9rDK7PidIIixsbn0ywAXYhN18JqUVK+BMib9HBEX3UEu/Py5wMx+Q4qtYcXW
K3eSJsXvEZl5W6e5/Yj9eLONarKmSqm797aXfp9v0oyvtT92DwrF3F0FSHGLMLq1NCb2ICC/m0Sz
/DvPiqvbWuseqN3mL7KClBjJCd6mU1OBr7fo0sg5J7ZvPJQkeEV/phbWvpOUGgaJkb+gWkAJiTXa
UYw6Lxl6fi+NAhikkHGJ920ne2kMIVdX93sxBzrZRu2k4oFtYn4t2WgKY2udPGZKr0OazJDNvuUt
us7wsMT/lLNR7TjzU/NTXxhV2LHnSMVdCnX4XuerJBt4VHyUxkThSzTNPvOPTfOgQE06FupIEi9N
Hpo+h7AydQFmrqm7TKeXkEtTnNkSTtYNvLbVl4FYzjq01THZxugWXkha5P0BEev+UEVefzBs2IZz
Z1Amy0JR7b0YuISIGXOcGLHElMv4JRzkqI2kg9etPl1bnDpx5CxQXBxWQaEYBx4qxkGcXQ6XvsgP
H0ncUkc0yrRc/C3k0ldV7u+Y2vDmeUPf/6jhb76UWHIV+Br+k8WJfJ3rt6HUg6/JNX2fIoU5w7TG
JsGAPkrwBwPidSnlijPRN0WYoK6Oop4r+sXh3Tvg9+hl4GvZ2Ll5Z20arhbvyQlps9I9LpdY8tS2
vLr0NfCHIL1L39QPQXwxWCkbp5eiWVlf9MAXinggV/V+bCcBYTK3m8pGxRqaVBtvKWkVi7kdDH52
VqwyO/cfI6IPNrqn4FKoZmcxJ9Sxn5w7fVi+67BBYx13mWu3avwX2+rCtVwjddE3TYcbWwR5GAzT
s+EaNwK1Dt/3GgGl99A66nDm8EloW3BE/xJaKpK5ZK8Lb3YyNAnVrro2fMNYWiFu8Reh51nfmZQX
uQIGLsFfBsQF4iwcl1U7RIjvg1YUOJ8OaNhy7MDdwg0EmSg6L3BFQ636pekVACn/AnAUfZcrXK4q
4EKdNfQH9ogrPY+bbdoDPFVsM72D55PeRdBu8W+TTN5lSXZnR216V45vlek5N6JRdI5xVSRYWliG
iry+SnEd6Lxvr7u8kaIllfx7M9G6o7hcALjzDB1uI1riApe7xsDd10UL6fyi4C+k/S9NJ5swfo4e
Li/S/mK0QoUySdzmyndKB7atYKyXrfEd7414X3uauXDSWNkIbd8Ge5dZ89fwKn2LrFK+uIj+irM5
rjkZchfNoZduHWzrgvKUeNn1gFSX0aBgpD0Zm4mmU9bVXrwk9W58H700gym4SmVjb6nT0s8tsUDx
+5/gnt5irY5egsRSlsOY6LeOUk+4VdIBbmnXV6qLF7CP1SCaVKaOL1qTP+Jy2C3Goc/ehhKDTQUm
8SIvKRvEAX4+AsreAguwqvYhHvNmrTYJUiKV1wJap/gATZ8a1TSqwIO7aaSSf10G5wkkxRu3Gubp
SuF1FChhcia+n9yoElyaIi1QcjZ7aHwZzpZl6u7A5YxL0QQep5xUQ3kVrQar7/vaJpNBpBcpykOm
tegZy+r1HB0Bn03ddrgKpkG18Yt1WfX6OqAiICQUDFwSlrlVl1eiiSXErSY73i1GQcljaI28x9Bd
KNpwPDUZlZO+G7PnFEfprTP67brl/XHUuvJX6gOhEgcts+t9n7BtbFEZuPTHHxGiT4wiXIqtpuy6
63IseC59zBADX5qXaYDoSM7D6F99iRMhlxtZJsibRdIrry5UgO3ls1xufrmouNTcrECXpBUy3dNH
/ve3MKaftoHJhqRpg58daJBKKs2HZEjNZaMNyq6tJIPEilxuVOxv1jLs1QcvkNR9yrNgKZpw9e2T
pJovooU7o3kXtfJCzKyn6bIHit6zi1sRILkuiCXdHI7BaKAfmPPbKKShPAFZX2PYh9HikPg3zXSI
AFytRt1XVqIpBkSIOrYb3Qard5ngK1CvKbVCbpsuMh96ZNDKOq0xQQnTnegTV8p+31C1/HU7uxj0
UX1EZCpYzuVSx8aMjapSv57bucNbiHW1s7vUTytZOYIIR9BsqqaSWUhukRGY41MJvbkiVO9FcVYE
eBX6eaTpkSk1VOkMxWjJ3rg8CmArusmTpDfZj6u6sGfxbjGq1i3aieJ0jhGnH4ECGluKyfPABKb1
Ivw1rNHTV22vh/kG1AHKDbV3pWkeprlV7g2HRh+DfCNOge4OB19SINEjPkZCDUHSDVTPbWbb0LsG
iWcCiiuGicV8hpBJES4yaLUBQiVA2NsafcxLX49w42X0cvZ/iWv/Mne6XueBwBAWyV6korbKts3L
M+X1y1lWReprL+vJYizUfxntp75xGv33cWKUhMV73Jd7XO77NS5Agy1DiH/KVQodkN6oV9gaBNTZ
yVfivR6tYHWjXTk1q7SC/dNYmNv7TVIup2ArVf1boSpyCRaXg6L8HixG1fofFlzNTa7oexVf76ew
7PozzI3vuT1UTwHedwfZHNAkmgYDXPD2smLHkD0Zjc3IoiSvWGsxmjoGtn2JiRjAFNz044QJ8PMr
lpTlUxpKIDzl3uOxPY2G9Z2OJu+NaHVVCsXb6O99x6ofweuI3iytzVsX1ZxmsB14tEjZSFoZbKQ0
aI4UaJMDxmY4JFGovJODjD2NVmv/oLNzsLRO/6U17TpFm/YNEj3WTuSd7nWjCdaVdzeJ5WFh7qXH
VEGDZGqpEiIq4AvgH4t2OKg1Fd0hXM/NSUFFnHW9ZF1Vgbads0ue1A2reugQjOsUmHtoR+Op15z1
YESmc0TXMVjavnbvWJEJQk0p/A3pA5ahYq3lSuOvRFacK9Y69YJ9ZnQQDiSGnGWbshvLtWh6tdRi
Fdr9GnHagNJkHJTEze+Fd8k4XJsQtL+ZDkuHoMjNxzDR+lXlaMa1n9c6fE/FuJKyxjsaPlj9WtUz
aFmFvawzq38uYvdnh3zuj8rLlrYzWTMoVrd189p86DqW1LY9wLsZsr3IozixeoOAbX+Lcml+P6bq
zm+QJ/gfys5jSW5kWdNPBDNosU1dKUqyqkhuYOwmG1prPP394MnDrObh3JnZwBARHsgsEglEuP9i
dt0BmgOwWcnFyKQcZ+KkBnZbr8Mqxbm9bGB4t7pz6abAvdyahVut/MRuz3OlmDO4RuKqOAi2iWUM
6zrMh21SqO4Kw7L67AfqdyMKcO4bZ0zvffbDZ1tOJ1svMU5Oq23q8D3q0bkA8OHTlrOiDvp5+Qfm
XeMFDXRqOm015YUTNtDKPW5cxBOcte/aX+22Go9hM/tPBZWT+6ExQVtVypN0hb3nHGaoEyszUPwn
GXDSztvoQcN+e+mTQ1nZ1SrxgcGN1HXixTBxk1Vx/RAgvb3OVO7yeiKRGZQ/GjxqV53d269agtV2
VbXJvYFW5F3cWGzgQvKzm9Cdq89u6bxarpv/09eA3++UGMomKoMz+hXqSD4VLbHSwi5Ps+LwqfFj
LKnIJiA9BbAYtNgt1EkDhZ9prByypA/xIv1PKFc1FDf9FJnztEoKf9hFBX5M/VhnKhS7aI0SyYuN
RRsGJmq91StturTUWJA666w9oFmDt25irX2fVC+k1yd4VOY/CsLDfqS039OFkpLkZbVvKq3b4E9W
sY/Hldap3RoSLJb3kr7JNPtZdfhrbxEBMisfIizTfW75z3rNB52lG74g+w88IaoC8D3YJaL7iG8D
aeH3XHMMJIgqZdOGKZ5QY2Z96vqI39Wi8YhMqnHh9jhni/6jdDWGom2QUF+HmhdsoUSOz0ZRT8+h
opB2cKyLdIGu7E6u0X7nRiwyNK1Qd7Jdr9lLrISgwq61vNalEcRTdTB0NP6lKQcF3CoKjRjLyySv
r+MHB1uGW0Rew1k1qzi8fg+9c9/jBSABrLQHDWyn95amVPcN7MR1b0XRX4Gv3KloQ7xBg7D3RW/p
e159wXvqAmldAmTm4AMObtVx5fGL/19VU9Etstaz7VcbiZPDB/FV0qrGWS/3fmsrO3CbOBPn0Qen
0RIvG4QCi+4oMtUNAl0HCJDqWhhFDX46zzF8iyygANQD40PJCRkVpF0A6ONMvteXZok76dbnecIj
DVmV26hoB8goKjaka38FSzPJmmJPMhRLXre4uOqsf19OctC2chIEWfCSJza5t1XEhsO2NkU3u2+G
aVNbx+zhMrtRfQalE2/7qIm/NOAhBgV2/Rjjnu5o1D5b3Tf2oFDsQ1nnybPdY3YnIexK8WifnU+5
ztrGMHR3E1F7eDc8x9hMgTUdpDm1kHk6iJgXaXpmu+W5q74Uul69eGbD/5KmvM14P15ifN9X0vTN
vjnIJWuDf96fOraR4Q5nG8ICWEC1e7LTrD1lg4tzY4eqvKKDhdWVrxYyI9t4UCIymVX+YhreXyWC
DJ9T/BrQtu4+x7jaU2pS28dhOXRWjQSjW55u/WZe56ydYx1qBbFy6MfIfUiK3a1HzsY0Ri6xguN5
G0gpiRz1ufycd/q04R+7XeuB5sz5Kq017E/qADg/Hu1YeYRmtC+Q8h6mHbhUayVKwAilTKfAKV6l
NWlx8/TvrnqxkVGG+RolrX9P1GPS7Otfk5TFiXAqR/U+i386WiOr95xPun8nIrM3zVnXm/1NlSER
JANNUeLsl9rA6VIn/D24zGz9Ppu/xSEJd0M9XQUB5GUGQK7ONixJE6Rqdok7/IOnmn3SXc861ctZ
U4NYXX04laFoGOyTT3XwUJjNRboCBcioNbCaCRMVe9+oy+5QB0A4JqYZ2Lxq1Dey+vaLdMxtF6BJ
iS3dMGYsPPBuG8ONWZfFysRm9ZSweUcV4l9nWFv/7ANg81+jtxmBnyLZqE6gc/8QN5SPfW1GlB4J
+N9D5QNvcb99HfnAwLA+I2wwHgu/US5yqDzkizSlnbBfBVZyG7g2w5EVY1IAsPw147c4Xqd4XOqX
WzdG4866xumMJ0RVxwrwgrKiUDtVJzmLg7nE83BpX09v45ghtGsjtozrHBlwUxLEKzmVw6RH7iEq
tEM7z95D2Zv1PUyGVQhHM9umuB7upmjAm3mxw5MQOQtHxD6RYDUOt4Em6a5z++VKt365SOnU+fq3
gayvwUYtF5EBuXrVp2QtULR2ZvVL5WCVGGdNeUjqsNyKkeKcKMW6iSP1JMJ0npVtQiW1PxkmDPo/
TJIo3wH+wq/3/zgpsGrzqbTdH9RRsClwPdRLqOaMWJB/jWFXbDzbqS66OhrnGl0bfnmh9sUYvZ06
d/H3sObB0Uf4AGiIgx8S1UFQHD7Hc2kkIEk1p0EnJJvvugHLlmF5RNZNZj7k6LivRn1eZIz6SxfY
6Zuqlz4wcE/fW20/vVmefZKANsjCdZpF3UMVTvZZ1YuMRXZS/YVc0SrnQ79SZle2ExSXO20Ygxce
lz9kprVQCa1qVp/bvsC5dWwt9KuT/quJbI9EkOyq0bpkEKY3OkFF+CkerasDRq5F40HTsX6pFhDd
rOO2pbtwsOxBDT91iXmQfgmbDHysrAWqp7oaqLsO9xnfdgK52m9hImmsLVf7d5ieZp9ZnGIKze7l
IZkQllOrsd/gJAb9QpLKt05JKksu+jZgAGhHzI+c9S1J7cWYSGcVZHhTRfWWn8q0L6za2FdpaL9H
nbEl3T9/U3zUmzoIW2dVUconK8yKVdhM6jeqQAgSFCjkdrqJhjGIuI3MmDrc3flNfqY4WaFuc4wc
y0fBxNZfIVV416bIeN2aV2Uog12XZ3n+VQt7bOLm2A8vDe5eqy52s0c7nfLHOUHPGkz3a5LW0/HW
b+CSeJBY/lvRjxv/FXft63TjZ8yQVRMUMiPa+qMF7l6FilPw7jnfmjGme9L0Ioc37XJIxqx54uZe
m2mdPUCkdp5YsFt35QRFyko7WFopmeOd5eXVJmjTLl7PBZBBnB/K/bWtVPo3ZcAPE/EI54kFl/OU
YcE7VmH4KBeEbV7dI5u0lzGNJ9G2CCp/X2jtXi3K+Z/lZEyt60n/n5P/HpIetTe28zhEH9zXs3As
7tjXfZMbYhY3hF99cvdgKIp7N5/xIU6Ch9bhFvKK/4d+oClAPjynvhYvpPYQ6f7yKtYepSZx3X5L
aSOFWHHn6/Oj3VPiXtWLTsOsjMMu6Att3Q/ZtFIdDI1SK0xfw7hEmQ0Yuxgi18jFXA2RbV3djqF/
tI+yX6mwqtz0tqNe/E5rLxiSsDWNuvDv+g75u3b18+VRwEI4xAB4ipUXZdkJ6M9SmYxadEiWziDp
s5McsHT+eSbND8Mfpt/CbS2cd2YDJC6clAsK1bzEsINULrNH2iXIS2UnI66NpcHGWURggwzOgsRc
w2W88A3tQuVcGtcew10FCKI8+ihUIanj3AsBIQSIerKt7u8bJ6FGvXnDv1W3k4g5GMuj22X3eolG
Enr56FYsZQxU0P7TXMhvWTT/bAra7tYUhNyH4F9z88VwSs3NHLXTKCXTCXUorWA0lsU8pRst8gss
AvgN7vDC01dJRemnBZNm35lTXp4pBCdA4ufA2yFh8de1qS8j6Dul9h26b2gO+PnecStnFwWR9erM
PhUgMBiZ3r32teu8xl5o70ATGXdwv9OniP+9VbzgOXL4jR4ogm9B26CD02rZRYO+iCLTOG4CdI2/
tmOzpsf+u5xaXOt9LX+qhky/c43R2c2lNd4NLZSQqsu/2iQOvtttcRhs3/5SK4hTOJCd0BpVy1PT
kQpDONN7/RUK0Oka2pnmn0MNv7xeNbR+hjZLaDeoP69a2uOHq6akqtiDgHQo5vHsIOZzYAXwjKiq
l2+ipU8G5DCq5XhGtXU8Z7ax1ZoRpszSpQcJ9MrfT6dkcb2MsnEjk/90retEl13rATucNep22M73
q8kN0sVo0HhN8Tdhy9gl535xLb6NisGxjJadkZzZRPwMHv0y3vQOanfLD00B+QhwLDWzk7/8GqUz
N4dx5ZRsAm99ifw4ZVgOMvLbvA8x4OX7FX72YXfnlrqxLxfYVAKBZu9mNYvHzlSfrwcTsJ7dzmdp
4QWhnBoj+XoFZU09EMBO16a9jKKcXzwjMikXk540zxAyrTJljXiHmoFATF/rf1+t4mpXSNftanKB
spsgpsfrWPBfBRvrXes+uclQ7+uiah/TGu2KKHLHt8mAm+uFlfF3XLXbVoqAdmhvbKsKvms+Rqx1
qVtvalikiLOr6mOeO9neStT+VBpeeaJMUO9bx4b5MRYYGLLVeJBDlU4OzrN9vr31BaUTPhSe4u7t
GPHk3wa4m3Ser2yjf11EJkhT89KX0Lb9O2lJfzuFhwJIzTFL7KcQWkqz7qrgoEeAe8YKMZC5TU12
QV51gI0cffJ0Jb6bHbtcy2jnO9WTPrds2Ov4U6RM0Sd/Uj5nkV0ADCU+nvjyGJ3VOxnsLHc86SXf
O+nMBiO0EIBm179cB0Evw/HxVfimTO1MPdjrNhVnaTo9CsIo9D1Jqw6jL8ki3B5Rsdr5aTo/TeQd
Nojjoi1OynhlI5LwlbXyJzR45h+O5q2BKcEpysJopaWD/0/a1Q9lmenf5sqsVgWCOG84pungz/3p
mbXnuPXU2rjHgsNGzhyVvdqd5+PAOvsweL5zCZZPjg04Tn0Ssj9UKHIafencI5lu7ivD7DC0I+Vr
9oAmzdYyL1lhxjts3/unPozTjdt02mubJOjtu1311Snm16CZux9+mSPDG/Bd2/F74ilRsFJU837S
Svsb+qgsbPQkfI/BPazLWNOf5ZOLDMSromX6piM3ZmxKVuZIePCCVJvuVLde+Gj1FI+VIfEpmBvB
FzMqbDIzcNTzsu2B788HC6fkL5lSqOjAFGitLGE50mCqalXPfZ13D9CDWWQu/WC0nE2mx+qds8wa
Le5qzX5vF1KboYXgldLOWAtvbSoQvJq0QT8VoZ1/tnEZXmhujtcXJ60vjbWQ4CSqh4gIHSkvPlsY
+P6KomZmrIXNdouSa7nZlUEHtrAAP08UepTqPuzGlHsSOEheqda6iC3+b5blthz6ZdVkT2TrbgMS
HCwzbgOTLMWks/zDZWLYwSf4/I+ym7CtxFkNDt4YQAmTtwI5Een3O9u5a2x/QDUcyxBEHVsMe4P+
k+mxX/WM7BlGcf9pyELIrqqqnWTQ0QGPBq6l7QQKgFJbf4fWJRIVy9TazNoH084vMhgUinJAIUdb
s7xzrnmv3PS7vV8781bSYGPKQz31telOmrWi/6j6xLqXlpEWK6UJMxZyqvM0Q9iVBNtQdeG5DE0k
1wqb6n7lWCy/8jasXrX41af6FqyGcHpoUaz7quEdvW6bWnvWIA7sGrMczhpSgEeUedU9f2D7aLRz
vKlZHrwbffDdybL8s0N6C4ccMklouK9J5sxNv3J1td30MYwoO5iilVJ4HSp4UbajvFScHQSATiRs
nV2NF8XzjPsOFbRSQZS3PHq6af7j6DGShm77Fxe1Vl5XKltntlW40aW7y0rS2rJjoSiBzcRYZIeq
ic2z7E5kQOIcFHeucYVsXqY5P4S6Badv2cXIvqceMf7OQ/eu7TEkEZUxR0TIal4Kuz92dnXsrq5B
En+LHGpuEE/J22MOIfChQ7Pw37YXeoF4A+KpZHcXKwwDSbljHA9fIuxTD27P1q6rDOQC6zh6mefp
3EdeeS9dtWb8jAjNRRgjqtRzY04/R43QCw69bpsnJ4ws3JsS7S3riv5QWwap/dJQ3/KpUrcRbjV7
Ge1C8umOYfZHGc2i8h/UIdp7GSzxvAliI3gxEmR1I+XH9QpFk7HHKF6uLY2XOFoSfJpKPc6psWhH
DqQ/Kl6WriWNfWtKGtvR+DQZlTT2h6Ykuf8wN4v5/UmS+0NwqLK0Xi6VLKPyQTk23vuQr+JkoX3K
FcoTUp3LcBHYgt9NDlLS0+LsW9I43oOqVtGrU7PqWDT2Xa9k6xfGwQ5Qkfnex84JQOxA0WUsn9Vx
8W4ajXc/KnHZCtx8Y1H7eXdcJ0GY3/Tv2jo6YmsK1VA17hzbap5hhbfPaR7GO39ONLir9MnBNoMv
aqR6J2mplo3AMpPSnB9hXnSPiutPXz+1ejp+DZUBoUPDqPdTlp5mu8A/HccQ1K1a65ONF9Cqskbv
B28j1M6mdMhXVhk4nyI4dtskn9Mz6tbJeVEzdKf5YUqdbpuVQFQGscSTdhkiEXTdlJaxn+6TNCzX
tp0/4UTe3YvI4VBghDy1PIulacVee5d7SroWkb0cW88n39a3ZcwbHqXF8inxFuqxiemm+8vh8uZ1
OS9AC03AGcFsaFvXclC0unXKKXksUsVymrMyvAbdruGo+AiYGGgj3llsx7g03nUejGu/UOeTNKO0
2CApZH0aShTI1b78YkWJ+e6qRnnwAu8wTe4LVcljvPBExNpIzqJ52odxV19u/ZkK8MQz6vqDK1Jp
qv7OrxU4a8t8OcCoMM99XBzdDCu2MF5SOIt+JRUdc+OEtrETUTmzQ6qzmby/M9eFq4X2HFYg0BKl
NHSLlanqTMFuiZVB6QpRlAtc23jwjGp6vGI7kqn1zpJEMDPP3s9z06yu/8Whrf1sy3BnAOFDlem7
qMZDM0u3VGeqq+Z36kDgXdV2/FLz+j82ukMzzNLorGGrJjOqyPIe6qKGcNeY9aH/XHu5AsNn8J8o
sGgn3jyfh8L1n0CN+U898po7uK/WWvokFnAQapyFne+lTw7o7b0GXhsiWMCFplA1nvyvYYD47lVy
HU2ZZB12Ff8ptTawIOCsmNxhHy9nqNP8PJO+2yhYnhgxysQ5+S0br2au2y0Zf+exxsbg0cElgrp2
r7Ogp4+aOgOVGl2CqriTLkRAWoUXFx7dna7eXyOWWKOEaedac3N36yvNesQsnKcxxn44q0KGjutL
ZlgVJg9qjVzC0qZ4ph97NrIf+iSmkpgqiD+5OoqX0ldXRTOurpFB4Zqb23UtA9ftCikktWNrbCqp
8uCN7Bjbocr+9jHkSzrV+lLmGc5Tf4hQBuxEhsi+RjQqd0DIovOp6+IvXqQrb5WNZ5sX58hww2o6
TnoAHF7vipfKgObqFRhGeMiLZJPzo6p09mnD3UorTfdqSSBK8UbN0lOpXXg4cl9Jp6fG2sqyrBlC
GPLzck/JwHX29Za7zZRxibzNbnS3R3jIr9/0INtUyCq9p5ob3TU+hsOdFy/yUCJbyjamhK4XImrT
AljdTLGZn8FXkzFGI3LV5BVyptL5YVzisZsipVIFe9PWhzsJuUY3FpD4xApBUzrtSQ7mCJ9lNdux
Wa6kI1MRVbaNxcRaOm0JuIZdz4Niak/mkHSnj2MyOWIbUhZ6cPcxPio6VM5AibSnoWbju6gcbQSy
nQDLQSEdaS8HPLeAuqVfQNxNr+4zIC2n3/olQjPRDFpmyuBtejtijaFY3vfA67STkWAiJWd/akqf
UjqUcuW0TDxvE4fcIDJPSQcchib/kTdvfxp5m5xaIHnXM+lrloHb6J/6NN3BaqMYd7/Fquic6OSw
xsomQ6y2h2QGVc3aMn/ozME46Kwaz5bbu2fUCQt/V7YgljJcvtZWa4UoX9rDdIfjpkUmIJ+iH5mr
xojv6Z+FTsm7bo2VXfa3NS9YMH5MzwC6YTGa83Cs69m9wEVzN9ha5PyOzHxTelb8PLfYD/lzpe7m
hhX5uiyCZ6UxZr5CivkhBicPVQnXdImVgxYM9gG8srWSJg7M7ibsAfejcMkzeKwfQGIYr5U1vLA5
rx/0ZdGzjElLxmBYfmj9GpPIZZ5ZOZe+H1MAmMZwuXEWbvwGRGF+BLM6wqshQg43vTppLhFtDQ+f
pKK/S3Q3uEud5p7Hj/5aqyrGOUF9Xy9Jp2gu88dfY2XixGfsAaBdkKS1dByJO9UpqO61qK9KZ+7k
ykWvk3I/kreEJUPzNmBJXlfFhc1qcjTsGbx2yWkTBeyo70S/adA3ZWS137p5nLah7dRHD+uOZ2VQ
f8i4ly0Cz0FuPwUwN094EkbbcoDsg4uFuXZQITyNroumeNw8yAHryOZB+tmenK7KXDLwq08ibhMq
BU4WEicYpCDYmmN8+rnS0OXxKrvlBqXpOPZdEqnA2IJMeyzR3RhCjA1bNdD3Tjx6KEMThdr3sm3q
uMX0GGK0+pVMGsIkeauf5NI28tyHbuzmjbUUSIveOAECMU+V6eEssXR56HcdXd1HyIYuOXRLfbQO
1B7PI4VS/q9YMsjq2mSbvQLFWmzjQAGCGUWLJVlrfZkz41OWWtM/dfXGho7yXTVbB9ap1l9DmFHT
baf2bRyCJRXmuo+GyWtiKPrsXDRhfSwdoD8UYbV7uXbZR9F6ssN8fBqdsH1AZtM/BBjMbAeeiF/J
mK+pqmrv3CP+oVQctnq6NX5V6I+LOrkgzfa5azG6apaDnMnB6ZVVl7rKUQywpGs0OxXFUSpjU62m
O/nrQ4TIPVZxF/nj5d+u9KvhLoqGv6ULPyEV1Qkr1dZlEilb6ZSDaU3jyo6yVwMo4EPdBBvXSdNL
tGgpSxdWCQDRJv+AQqXpbHpreIT4yYaAracDNDga9ooG6o+UbY274i4aBwuTYpUsTdYOXzxqVfhL
fkYXJDo2po/mdKb0Xxoj/K6Ng/KoqjWqFXXH6n4JRykz3ThTEJ1QZDffbHtao509fCF/Y+5n9Jt2
Mr0Im6Neq90ns1KMMySqai3TkbHlmYb916XolOhF9zGeXS4rX0rJ3RntdFvnFsMabNFaXuOKhjfX
ouAkB5ilM/aRz2KqNMa5ckiiBBeFXwF/mjQ710kS5ccKjh5u/nOSXMhxZsrNPSt63YvfFRwdT03c
V88s4n6kRdZ86zoHR/NOUx9w7HAvHjf9umFn9C1O+udUbapPcMSTY1lF/VYmWPPfig9wGQhYsI96
LTsAnm/e8y7dyTwrjMaNis7EKWzhms9oOB7ElRINa5sSQWxR+vqXXWW1ctBleZzipjpfS8b4ceLr
uLx81eUQO/7JAwh7lFagus65QRErzGPWOl7ubKchwAdqadayus5S+1vnqdqd9PEI8x5cXU8vZtpu
pWtalklsZ9lkzwaOXgoCUPIl5SDpA7ubnp1EUY7yba9/QRAUhwTRQAOhgDQ0X4UyUwR+8PCrVc9F
+BBV9quQbaSFt8C1NWRzKJEz6A/84qocjVe9Uaj8FvqEnkhhfpZ0VVdXINgpMJ0ll+XHnrbxTGQ/
ZdSihntosTC/ZrpKbB3u7RI48kKSkQO5xzZzkpesm4OTXYT9qgUVROpNYRfVFyj0laSVZECaACGq
l8TpLqYx8RKf1frFHuuQWiisEBmUsGRfIpSNiB1XsIOi3cwe/lgS7hTxdO814/l2PfnIIqZ8p6A3
O0Rh9mgkZLmH3JwRy068T1pi5XdxjDudNBc57jM61mTml1FzrNzHRi8P0pKDZ+4dC888aVArvUeW
en6QlmU7LYZZNaurZbKlT9HGbztAkktTPnga95b5uXdzZLpnNVH3fYFvxoJ7B0RZx+regVq+Nce4
XmP9a7LcKmwEcRrlyE+b6gXEpAIBtAzHm65BvqGFJaZUDczUvsowBvGK07Dg63iBP/qq4z46Wpu/
1XC+00J5KyYLfuRofZZWn83F0bB6fS3NrgsXx1Syb9fY5YLRWJ+R1evv+3Au73MFW0zEvZpta8dA
HOMcS8HQGBHY5+CVYbezsLJCbi2aHq02mi46RT7qR6x0IACQ2wC8wkOAJvS/n01JFXW18l9NM9J+
Bv82V4JltM9jC0M3s96ytc0u6Omml8a30otb1+Z5UjfSLT23sW4JkD7u+2SnYdq+ktHfrnGLA+CW
oTfc67vf4ga1AY2vDPssVJyetbIdz1D4pmbfahRJpOx/zb/cOj+AT/TQbvZU+OflAdqFbImRLRBG
R9k5Pt4h28Hyw8swZy1GdT9b+ajW0qpUL0FYY9yWSLdeIHS5G8ex5s9DPp+tpdya5tpLVzXRe+56
w9attfhcKNm0aVzzR79Yr7m6OWyxN4djtDTF2CiO6+cmd6yzdBlQ3S5BaNzLmOeG2AGJ205TdO+N
Ata1wwdtdjz1rYDKf6HgnK46fVDfyiojc6Zo5lpGu8awlvsq3NlBrb1VqoGhaeMoBxktw5m38OzO
53G51KwlD4GXeY8ymCUHL+3d118f18Mq5JF+zFwvQBdxKN+7H54+KG/p5PcPZJS+mYto/2xhyhir
bbeRpjKZGqzpEsR7qxXvTjf8cCzFuaOcrWzLMbU3TjFQepzNHEHoTrNZ7k1lvwqRt2XTiR8hzopk
Y4PA3ujdnUFeD6h/BpFowATjZEUddKEgHtmbLKeO12K60pJJ8zyNAlmpv4s569W8FUxrvYXtbpPE
WD5Phkak3FkgKiX+q/aijt1Z573kFtwJt0e7SIP1h+yBnMphIntwYuW9kpahonexl9NEqf6aQBde
ryJdH7ITFLeA8Vx1i20ePpsWD90ndXTNpy7DDDnTVX1Xpg24cbvJyfN7iXN3bWdOeuzaWbtIdN+V
DYyCdVCDcl475YSYWeFcrqF5CxymbKkjS6wckLwqdp6VF5hy8ml25v6Fesm30WtJ1IT4oqPcc4m9
tGP5F/JaVINMP2hd4j5KSOAawTbiK+LlazmPwXJYCC2HoTbxRV2uIgOdO/uLBeX21iX9WsjCdOtT
mXpvp7jawRkI+XOq+QmHzmGlBWj9hnl6lIgsrqodv8fgCMBhfkpUDFzIref/PxFhBjshythwW67G
vas6m9TRALZcj5MZRXeWor18QLtcT/kl7IvcCE5XtIvAWFK7R0LKhE+mFDse++kn2wCNZiH99KON
SHEX/o+2sFBIb/LulbUp8B6f3D1iZdqprq1iFxRx9oln9s9JNuKwren/8GrYa2WmYjrO7mobVOZ8
Hkrt5yRdsbKTBZPkytRHTqvcZSSobxz933n82kL/F74//ppZvUqQ5+cXqJx5qtUbPyytt66HEm0a
SvBDRyqZf2Ty5AAozlVZu19dT1FWkxeUL3nP2wIQDup0qY/EvjsEB2xQnQe5EnwgvEeCVj3GAJSP
Zah9K4epfhJ2c7p0Iahy7RIrb4lauqQlodKld1hTNdzK0jVl+V/5iPskDJGdJKpySXb1lqJvc+5v
6k4s4K6dcxJ9jdPWubvlvoaSv7TN013g1cfC9vUBAKAdAfm8anPgrZYcMDPea2k/f+O9G+G83s/n
KDP1R2eA5ioDURKFEP395NltInJLtWogfcGM1MfpHGLp52xA3SyHyHyoJzt6b9kpaGhQrdqmiDE/
N/rHeu7vhHXaL9TTAmce0tgv0mNX1UtKKe9eeKhTgk4IdOr6KIPVgBBAlZnOTiZGnRMd8FsHLLoQ
Ynn6uiczQ3FN5iLHkW8dL8ZWLXb/biIlurumrX9R/tPW+tB/fQ82hn7tu+LpBGbJE+Pvdpo/5QpE
JqcNw4scokj5XFWFtb91sYwKL1OiIXiSFyBn0AMAU6EWHjrlN7u4wlB2Vtdmx2QxlJP+3il+2D6P
s2F21e1caN4GhZX4WQ5Zy8MuSeL46CzZHelLjYPVBO2TNKZAS0/hYP19mzOZw6sDvSP8J0ElYTWI
SZdSau8aRMOXSE+pEECvQRCtZAFnWiWAx47HlKmGL/BQDcxsk47M3zKaThVkEsNGTYKyZyt2t6zl
MiCXhYvKyog6rdNb31PjXC2GQGPVB6vW6sxX1YmGLSgB56y6cHn0Iuh2WdgCtoz8ezTj9E0a19NO
Hzv4R12dPNgzULKlJYciTYxV11HhkKZjxN4RhmO5kqbM0mz9UWkS5yJdvRV2e7dywdsvF1HaqMZ2
7W7yu/l51uz6xVUr0jelvu0CfdqL62TuWo9+pgxP6ZxUVBrng7hO+m0yHrWWgpU0qxSuXr1I1/5f
J7kpXL1pKRPdJuVUnXlV6dq6Qmcfl1zwD+I+jQJadDfoaQ4Ivsab2muaF0jb9owSzu+xQ9NHdzMq
iesAp4SXLrQkNo5N0kCezZMQ8VZlo4Laq/JHIIruNkZ/cQeboufhi1dK4mIYsncW75TUwEs8re27
3/lG0qb+mO0UaJ4rO2ypNP4exLc+Fg35UD+z/nPZ22epNWadhjuqSratFWACDvv0wxXvbmSv/Rza
j+WAPKlvJDvpttwiPmV+OK4FBp9Osb+xG8gOvyaptY6ZaI5BnTbHv0+SKDdFNUsmRWalrVO1H0+h
A4BeGxF8xfaEVH6ZvNQLPy/LM+NgUGp96mEcs6YiBNmFlUZh8y9PHYx1g5nwQ6FHPL/1It8ZMKze
+t57HZSg+c67mdxdN717Iwa/Sd3opzIyMKkF/7SJ8Sv6tnwwVbnu4JS80J0sgcPkldnW0tTxbeoT
jAcqgNr6mCORZ2PxkjVqf5TRuUcByIwC/yKjlRocG093n2TQ3pfT2CLzXSfPrMXvJMSsmuQ+jNHa
cpbLz1mjHXOfLZtMkQ8PO1VfV2Z+MN3U+Fr6yKkvppSu1f1IKCy/Fm6OiovvGMdOwX8qhnC7+RU6
TK3z3SfUIWvyx1AnVz9c9VdoPHQ/r6r0w6KTZ3+4ao72r64n5TNGFsVOb3NlT1YSD2tQq3oYlW9g
qYwTtuoGRoND9SVLOrK6YZjeo4mTvXATP0j8bXo4EIYa/R+n1/b4c7phWqlMl8v6ngPXKoES3hSb
vB1/aoyIcIhndC5GnumLtBrdNw2QLIRElQFroxtOMtDaMySlsWjxoJ74BfbS/hmIIx+qCS8fJsuc
X1f47SN1XEk3AWi463cxM6h/MxX/VTzOVNP/h7HzWo5b19b1E7GKOdx2bnW3suVww/K0l5lz5tPv
D6BsavqsfWqXq1gEMMCWLDYJjPGHyGxR1/v7NBmLYYMVrbmT45mmBBd5Nuv6+9na92G2HPZcNAXe
31fgZneVm0/3iR942DBre9laDxYQ+XvYuOU+tY2JJxSxYIX5DslTp4I9aU3hmftpuv8wLfYR9nAH
Ms1ApeR72B/RqPFQmjjIphyQqHUM6T8OLO/lvGFv4qUwjD7sV2WnG5n+Yb2svIQrrv1/GJDBEU+5
0cuUS6b71U1JWSGVoX4nW/KQqwXlVTEoD80U9Nikqebur4HcVKub7Eu48AlJ5RdkoqjHtgVMm42c
3BdYrUxujNqiqHqth7X+NdgFZa61vcbAPEVaOozrZbJSV80BpjbSMcKKVq4mkE8SJj5iYZHl/JVq
IyThIRcgsjNXnAy+Tt1ge62l/jKz94vkzhz6A2TbhjIdvjDSHGaxgPGhZoVqFt45VZ/pVzm8mMks
43UZ3XdQrHEPS/UQqH8es/GMMM0wyGxeAGp59tbv6JVDFRIlZYzbQ9dVPnAQES4DdXKV52KsN9Y4
tPZBZtdNpUHtE6mDg8y4g46euo3TRCqwZ5F4X4PS3iYozJ0Cx976e1opCTI1BmZlscdueG71T2tT
SlvLZuZBYtQFp2UdldLWa3Pxd41CUOs5eRQkNYvcfYbamr65z7Y9NG9a5nTPcVsdSzNu3sjDx1hn
e1+WMdUWP4ip8mswOKOfcE6piZC4YmYTGKATxpFVkhgtRzIuij70RzlaJi7PPmdi6SBGcwMToDD0
u6schU3yhnxij8AYg0KCXv5gsVF457lWhndRLlmDjboGuc3IT/ZLUwhzvWt0iRGnNN9HykgDBcpv
+t75t5DXOiILv/Jq//VCcmQmy7ldPLOUGOY9rtam/t1T3afJtoHC1G65MyZ0JWUTTpL5mDWWe4pR
otkYoikH1FTt4Pb/kI01FCvUN+Crzp3sGmcL80QbjxmLDN8JaK9/sQfXv+hWiYCiEQ/AI0iCQUwf
MUIWfah+nlWr/In6y1YCeVQlVy5s7hB/EQCedEa80+nZ3CHRY3zO7fGf0tKMh1Zty09i0lC1zdYe
2/LFKtWd747F9wqs8lZD2E0sHoDlUSE+6OxJX9XYDTfY9rhCgYOQye7ImeLmgv9v8wxTh10lopQR
zPJ9UQ39qZ8wnG8QSOrCMv1c90p8iWM73Ml+OT2BQZM7sY54cyMUl8MxQIbaQm4N21vEzJx0fvM9
277vK/0uVguNE8B+/qAlJy1KoLfL9O2fUR9U2QtavclpFqMyOLDGhqXHSIsXchjHUJzelHqA/8/J
0sNQ2IiejzEDQOl9nyo4kWTK+EiyJqUE4mvAoyGPsK+H9ZXM8ZcuVMdHt/Izf1ODTo8NPb7JPqui
dAH85dKTl9s7vqGygPldZVyKZSYqnyxuz2t/zBPjBlESI2DKkGu/43e7CSzRjCV70CHXlSVmcmgD
du9pPlaov6jzphGQlv8SIWwUn3x8LNYIzUQJXE9DDWHfrLr1NdoHf4ihkvCZ+IW/R9tIX9ilKzvU
ioMfatROZ0kilf1U7idgMXl4H5vFz6jX5+9sXCFQlVXxaAS9cg1ixdlSx5q/+8NwHpNyRH8ZgxfD
SL1DbTn1V1cfNzJACbGzLqM6vJBqUZ+1IH7o5J4NpA0I7arqXjS/+i6lCiCzNyzxleypjCmD+SZa
dK3QMBiU58QJ9W+6GXj7sh+9M1Lmx8XHPjWon1N2GrZITqRfsw4Iv1RmJltolqb3y6qzL31mNl+a
FgGJjOzOExIbCZg2C5a73tmXWMUupvM8e1F4LscEjddiRnuRkvNLPur1TrES+xCK/aiJtNhjpUrV
5uqWxkO77yzrBIe5C7fe6M83BxkRKIpw/6Db/Nem2+qHgdfMpwSwKILE/nwEAJN8y5GSSjDhJj2a
srRG81N2czOG1H2+/RUt7lEqrC8KBNTtkNUPqhXifz76nQe0g4f60jZN9mKYYfWnFYARB8Vexwnu
QXY1oxXcxAUyNVY2iaKrR2/Ss8dAuH0CWXt1O76yqdbkS1ei9/3JHVCI88eciiTfzgToBKo64kUf
kwLEiUbZy+Y6IJsRCnBoZHnaYSib8CFmcbPBtgjqsU6hwMiAMsmmW+GSrST6dMWLwvicmT9nsg1v
Xq7tbTuwGsSAIg25d+iT45QAOcFe5yibltq/9+WizxchUaPudXJ9u0E437aD4sO9Ql/ATSzzRfYh
K1orjfsse+rB5UFasEu0ivBR6/vwChesvrOBmyEZUU7fLDu+a+MhPDYmVb63ZkBBQlfxfQXEMB0R
so3QgNXV7WzE/dewTh7TLDB/jXG01UPP/+GPHfpcTWi+Vko57n0bponhmNE2b1o8Os3yPlZtXMYo
TSSbwDeai+eE/UvQmtZpqNRi65cgo7cD8NEBtP1Tmtn9C9RPY+dZDoy/EDbKEKITIi7l4yW+GXy4
kCt5ILIDd48bzbCVxAA5sDANJtvZB87It4l3+C3zxi1K6ry2mgzSJcR3//KhXas+ZQU7Oco+ebBK
D6+shBtEL/0Hb7Z4nHZWeRda87fASqZHpy954LqDdghJO91kxBJWs2OJ09zFapa4wY70Y2yqeBbr
QX9xelSqxf0ob0N5e8Ym65hETxwS+L9vTTBn3SVr8gcZsfa7saZuYpC9y50tBwbTSi6TfvIi7Y68
enCrdGE/mQl12hEEHuVYvRvO5PnvZJ88JGL0v4UM1AqvINJZKsaU69XifuGwaMhHXcHpbfou/AeC
jnYoI70UijjBJ2TnPfyNSNDGiDW/9pNgB+X2WyhaVCPTZxdakhyT8fr4w0QL+6UJB+XVmdKHHF3/
BznkNEgd5DrqzDJcNam320PuAfjnWqoGjdUWonxydLKz8ORmTrlTRjKR74Ii81SHKCflGDYoeLHs
YrUPdhVU4xuK/8ZyQDAFfzvFze7xoZjOcsBvVOO2xrkhoFmjUu+W2HVu0BbHNrcusoCqlippIMfn
wSMqss4YH+usBZWhOg6PXBPYNd1j1Oq3ue+LjWzOaDOfog6bAdlMR8CaypjngDQy7d6ywdb4VVts
5PqeZS7yNCl5wMmG+Lw01wX+h/aH/cFyCjcI12DdumAZlVzlwUyjqdm4Y0UhqG0RPJNtOTTzRqLS
2bvmvood8+hpKWQ5XP8u0m4rjGAsgfaJN7I5OPAAES13zv2dO48zxt6JeR/nZWBsChxVACrxvpGd
QcxIzW7+HmhFcVtMs0dSO+yBSt/BxM15CoWU8CRqCfIslrUE2V5OZW8t9YHB7Y9HMUenVLd7ZyrH
YQjCguddjsnnW41yyNHxS2+fiiYuzOnOn7LqPPElfsMgPhd1qvkmm32DFx1oqefSRRTCa/AEFZMm
u64egij8JoOg2aOFLj4gRBTuXIB0PnjAgbAdqfKb3qAcu42a2oIJ0H2WyDplsMpdH/ndqYd1huqL
/95cR4ta706AQ4NtnlS8DCavtk9yYRfpVzRV9IdlWTcMWrDlC1gf5RrufSHn9Cer7rqNnNCL5aAc
YGpsJQZfJ7H6AwcQbMs5qWGRVQUyNay+Tz6J3I0jV4wuT6WHabrkds2DrG+oxuJejlNgt7OyKTlK
M3NTH1zyI+ARDGlnTv0D/4Ui2DtqGjC1j06Cv4xBqPgI+VPkv2ootI/LhxgF2XLHwtJc/pjyB15n
LT8oxqA8LH/wvSyX30NGBb1tUYANzeU3l9MpjUUnz2qeUrM7xxCReGELGTypiCcl7/Bj2CRQ3q4F
PPvf+ngikM29sosUd9gaYFlOkdMZZFNLBVGwKA2goBlKeW4ELnJtyj9X3jnmMipxkmtTjq7BNq/Q
z67vfuu8ykGjozn4lom9hmElh3KY/X/AMbKeA0YEkRz+UG2bzT3KtNFZr9z4XHRDda+HLl4Fsem9
Bq0DVBr3urPup2ChbZjjZuLGNwkd9W014QmXJjeJFpWjsjkL7EXgMLoGW4H6BHES2+/GekCwvX5i
m/hN7npaMhWANoLsbA9l9XWw76jj8W5DAXTYya4S782NYcf2WVdSd691Tl8c4XdhgptR9mbTPjHH
hzs41fjWyBtL3gXpsEOyNn6/DXC2cSk85fOH21gBBcymjGlaHexDtYB7Dvo+C3dW5SSnZAILz2tc
R1aL9QvSYfPAQ7PSQdOgloQgXnetTf0G2qE9RCD0l92MGqVAAcmlQzH1K/+0tOO8i+7BipPQBWW5
9MmJcJMu0fQ9EwIWUspiMrrPUweoVLaAVDdPWVB9zse4uixyGE4NEk00fUVLz4jDqQB2EJoB3N26
u0wp1Y1EDPwNHgB5hB6P2xnz3h1QIY3q6tSGBahwv8aWJNMVdd+jYPecNL767EDY1dwe7xDRGkqe
YIqho+RXABfZtmHdbXhSK+eAIshzlJvOvbhejhX9zhkGHD12eCcAcEsc9ZHNAZwxrX+VByiwhz5W
vUfZckxL3yixq97JZjCp1t5sK38vm3lddXezMfMd9sLhVW+a5hAPjXmnYwr3wPo32I4hmW6gYQkY
Z/rkAcCivi8iddhqmhY/NLGN2wrLzOHcR91n2bcGB4rS3Wc1b3PL5p0+JA/Aqse7ZRL5Ae2aYHsn
UUX9OJp3haUEC2tMwoNkcwEZNfbH0ebfzU40SzSTt7nhlNfE15L5jXqmtkfhjne94pNbQXdHqBn5
zqEUmkvroRMCTQkYmwOAsp53F6OKWlPil6fmoNo36/5Dj+yWs+Q11Qm+jjZQ3IDMDB4oS/xbFNre
DYsqHQeTirq4HJGdqaIQVCdIYUAKuxjl3Kp8nQhvo3DYASFSgN303m29jhw1VZauvJHRISP2w6Xk
aeW31SZ0yBDLppw7lc3JVozmaE4ejDqnQRaSOoJtttm5sWx/VwujJX8AvzOgsHCnmy17tmmMlmf9
8gBP227LH6q7l998eVATb+BrUY6H5T0WeUHH45XqbRTmn99l9NkGWbfS1LItmNz81AmQkjxAqiT5
Mz+ledc+J5VTILavw88WAQkVu2vV9S4l0Tk8V5OlPFttm4hcUPYjUPTHGXzfm1Xk8bFAODvNPfeo
RG1zi9kH76fUNsFhWLZQTum/2013tzyn9RhP5CxsfjY4scDe5RphqwqfeqN56FK+XEOiUnuwFWzv
HVSxqiTGqljFOjj1OvChlguFrE7du4yCxLEbfPUJLl6Ld6uXfRuM6CZ3UC0aFoVJXsTSwYWBGfyq
Dm2zV5KA383Jppure8MpMOf6OgPPmbv6MLWZwZoYtLgomCxnsikH/uorfVtB+4o/0DpQKbXPX15c
Qc6jqEx7vex67aHkY30zPa2D8jKaOqh3TvOrDDA2zoTjcSfcjefea4/ZNKCD+6/+PhhZT8qQws+E
3GD26sRBdDP7tD/PZKhZElJikX3yULAfvMmzNPYMLAeHr7L1IW4NUQaqqYlaoY3y12XWa1mB5+xs
vS/I2/HB68BfTW1qjW3nKOVuHVCDIdqaSWbuqEr4IAEidNTxEULzQke1QPfMOzkgDyosBYTw5VF2
WCJQnvGEKS4VctnuZG/hafdbS2UDXWA/DlBAqOisGh3y7H8X6pDDyP69S3+s89YppL6jbRmCSbWr
cmsW3OtBg2aooPMFJH+fTOccKwmarzNUvcgy84sW+99lS/aHuqoedOT9drJPHuYsbbfARCaArFxH
9mXwBuWlseQLNo4LSGE6WJbv3sEiqC9+SSlYn9kMsK0z76XPlQeYB0uRZDhYcoS0fXSddRXA6qWz
sDup4nuzJAWw4Itz9dc4dqxmBcs+1fUBBrTfLshkzXfmU6ZjwiJHKeUW97qnLDNjweGP+psWWcau
Lwt3h19Xf2/bVn+P2uVwb8bmfxzXyk+yyxT9y6AIS8t9aWvBErlO7FngnNSx/CKvoPn828hJPqW/
nZ3NyW69htK9YZ3Cil7sobaTUiIQYmBZnFvoheSNf9ImDQxIoTakXw13axhPciHZF+aWDXDyIrcM
PjelbPm94m5MLTD5Lx71ttoGaA5DdhlGbzmljo/GluxdTptY1/eqV6NovEZRZmwuLD2nk9EbxXaF
oXe53h9ybBW2RgbIYR3Qc8yVwrK6tWH30mvw7WRZcWgdaDYTnFU11BfptLVfqwzvqkTa0i+LgbKQ
+KdfdrX1iMJrCaRtLdX2rHsdqDq4gWX+/do/9VRTgOqM+7VPhuho1ADuUb6u/Z5LggjnEo3vlcDH
ojOvI5uWJ19tD5/krHbHW6k55sWcFWPvp+OMSmn6ZpJF/ClCBdjnQ+jgJ9YFiOZ7KBpkb2Vh2DI0
AFl94JtR9m8Y7sWVVlwl1kwi0uDTHEensm//7jIVlggSeSb7LdVbotauPxNXkJrokhPnFDuVsO7L
/TQCR91MylidR1W9Xy1QABqPN6kgJvu8xK7OnTVxN1MnXmbJU3moqqg+j/5wXwtNsbU/wR7jAg9w
p9R6qm78og/vZ3Zdu9You4+drhhxFTM8RX36c4lGaEe4KAthLr+Fz02EB4ToPoxSBEXlBHFovfSL
xjL4tPbHftYfSpEVGLuguM1tCbpJKbZTQ3p9J/u8JBamn0AVto1VRagCELh0ZjUvnE0xIWqqMinQ
8zQ5ynF5GAKQ7hBv0FOHl3tbB95nm5V3ygcf6k2wTaIguZFvTm5lH45Ufv+0YxeTMQgSxab1yuQm
B0YrhKEgT/suF3JaMLSWibUImvIkb3e6+BYhXXD2UzhByyVdeao04vf818ei+1BnRX3XU4i+TOqc
XbopzC6yKc9kH0sU9KD+WwzeGeTPjRbcMxeIRoM4ebpeQXc1F3l3M6fYZSNYPg/aRe2b7r5I4TgO
WZr80wAvdRs/+mnlno2Gj1o+USdpziRy86OtF/pr5KQ/ZYSd+5dSz5IvSJGjRMMaSOY8RqFXhSwO
Pl3sqfV/N1XRBIXxPuoZ7nuwYdf9GaVQne9w5OrxXgN1fucihnUs83IAnpdSZYuM4Js6ODfLIiUd
tcrWRm/sR5toI/7heflaYVi+n7rUu+pTBVBguV5j1OW2VwGquqnYTcVo6EqpXdnHhqpCx0HsNEcR
o1S0F11eEdjUoARkXy5j5BzSR1ilL2KrFuXJbeo1obKjJqlvQAQqB13sfiK/Ym8kzib0D/eJH7nv
gQZyoydVn36wyH8PkXFq0ei3qM+AAVq9uZF98hCzW83aPr/IVjTr0E+b1N63LbS6EUzVtYsi1htF
e8YOBlOXP10yQg5iTJJRFn/OWPMcMs8yd/NInmFrdih/mtr4VArWzdh0wjABTCXU8W/Qj/Rt5ATV
Y9XipTmoCB/4XYNtSRQ52yCN3K+kUBHZC/z/gNbbBcl0zWelxqkbYmpY1OOt6ysUDCWLNUarKyrz
RnzpfvfJQHlQBv1Nzl0Zr8vc5TIZQijiyupccrfBLttKHIZEbAxJ9Y7/lH3sGBxW7/DnQHOskI61
Kc/Uj1EfkB1rGNp363XkZ0QJMqnRoM97TxbNRvD8Z3YsNrsNfuFODbcJScCLbK2/Byjb+Q5O84/I
vEa6Xrw1VR89mnnzOYvd4nNCvvwcAJjZgbAtPtvNqIDEzSFIi2ZnNfFGZ19yL5tOeGNxFFNec5QN
mqxI4VmRdZRaTdpkYRlR2888w5UHv8x+ye4eNuNh/BOFLNGHKG2IP0TZLVngyPOmL7wAb2CS36/V
GcEvqf+0XEsf1UNp+JgVVUb2WmDMujOzMD62XpWhQOaHd1FWuADKGe27ynnyMGGUg4HoSt32zXXI
4ZTVf1pgFsciyYdjBxP8tTHnYNML5fJpDNGcibUvkNXL/TxX4bXQggjIWMt/lD1O36EtLKFIBaAY
muTm09SbwEC7xmehJhZjbtynm0rUvWBrAqYOEc+dUnxa3Ryl4OJXgM4izqr9U5GE4X4cvPez+c/Z
OrqeIVE0PI2g2vf/h7hiAgXBa/joZ2apf3bHeEtVaALLCPZbRQJiG6Nn9LXXsucFJ+9Vx9kZ+1/5
0HyrFczY9NB3wVUE7mOJ3ju+2dBIsQaI0C3kOoWiVhszEza9LeYcm7oHxvvQ2S9Lkblnh2yZXYtq
aNJcO69rPiEvdGBlj3HnYHbH3qz1gws87qsALbWVF7xGaFPf7Nqn2CX61XTmrT5VFXDaYjgb2KY8
zVN+1YvKejPcSL2iyC4Ehg3y7lMxnNA1BR0smth8wnpRCuMog6dqoEpr49giR4NyfM77sHuUg6Z+
6PjDvzV9gV2VG74iK61ezX5yC1YC/XnsHV5EuadebcOcO0rkoH3nulaqdldAXpp+BslY7wNVPRV1
rh9aAzZf6mGpBQFM20SJk73amjU+V3m2kYNSGgcazHcrIMMquzQP3GE9B+zAzeDQl031JWPr5tb9
9A0cLksJX7cu5Eaah2ac2G65fnAwIJrsFwLOmJJkJpn6smqJSHpOafWU3P/oi5AYO+QIId59FAyR
gVafDdukTw3scyyQcuIg5/mpzxqGwqrFLh0b010xNNarYWvKZbDSElMKy3rN62Z+RC7wJFtKRBfm
00XUzS+yR83iVxUnUEDjDOkaYimOHRZ38lpaTzqyxjfwIJvyk9owgu6ElR0VxTi31f1EuXg1aUrw
9MzYcIGdK7J0PkB3q6/AqFyE04Q6EN65ol4sxke3RiVcdMqgWIEjc1BFW3bqXfwes8xZI/PUJtEz
J0e89ZJL2ut9S8Wb0zngfgQUqJ31voxPppLTlCPy4OWW6Z00U3dOKsX5sOrmCxwPDMblKZRkmH1a
j492nNXnv4c/RC6nQ+QovB6nabO0/cGYL2g1TMpWnvoV9heYeJ1z64/tpTHkRbgr0hqwW6OjqCdK
XlRZy3Ax0pRteVgi5WndQ1wzmzneSKKN7EPz1G0OSBf8JkQEsLgXDFqnxPPJnZJvEin2l3CI3qiT
HFywZevon4EVfrYOhpk7ndI4/7ZYScoLyzhP0TF1yVruA9SswAex7Fc79D/JnynJ3m1SvjtNdzNG
zXxQ28B6gKmWk3wq75cI3UmCA5bv03YNcbXKfFgvhdrBFpjFzpoztvSjHt2Z5Bg23qT0r87gpI9x
MZ/loOzqxmLvenbzVMVz/+oFNjIxHsQqOTgN2bgv0C84dKM63Pc6xDPTFvJhXhLuZakb/9TiHugr
yQRxZqXXYIyg/WyDMXcepMtK7wGLGcrJQygMfTBpvxJ4JTqLuqeflhA5sPGybrh7t4GYnFA795gZ
S9WxOCGhXgSJu5VNw07GXVwE9TKq9umjbw/aUxEp+pNZCu6N81vf2Q8ReRBSjGYfInMk9J1ls5/b
CSM+iKEDZH90tpGCDvO9lIJeQifoLwDxpy9uiFSnoVk+uUjC/rqiCMMDafqyCkuXGiJARmzzfUNl
PRuU6mZahvWCrVcCyZrqkaRZ9B3CmKjELIOBYFPY7vBWdmV9kwEyHgwgAFpBy0DCwLz35uGGJLP1
Iru0icSJp4WbpuDSocBZ8N2eHqESmmjqoaLjCySGPJiq5py7JPrP2iXP0DvaNWbn32RLXqPkk7aW
I9gX4mpyAPc952w1yk/ZJcP+TDcmEvPLByOKXGhlvcCYEX6y0S+EEyoByQsOeUUzq2VSXSf98wdk
8gpwTgTUGUEbFPT9Ojsuc1esc5JRgC25MYBIkfVN8mukzdqlKD0USVKRFta8SyK65Lj0AvWKGRy8
bDOoutXBqv/hlaFdlmKZ79avfzU7AxLpMloN+WtnOMk5HQ39qelg4ZQCDC9ri2XF3dU40b+aNbwd
WWqUwXJUlhprESznokboP6saFsiA2wBYUFBDtSGKvokUCsyL2LypzahNu8luc1bHQcUOnhEFsftp
s8zJGn+LCq4m0y7LnIyV1TbMakSAz2VUvMgMUtJ3EHTSJD4svOq1LXNRMkae5fZUb9l1Re+Bsi0n
yuE1cwWNGsCbTB3ZKdnZ0qUYtMgPSTkiX7Xcq6+5+R1iUYdEChYNnvosKL0nQ8oSmRbuass8tNjO
APfuZGpHJnPSpjXgR5bdaU33VPH43hdaMdtOzRZ3Vxd2J8UU7ebPeKfZtNdr/N1eeI4ZImJ26BmH
0mKBVLbum9/hMysPIdnwe0VxnftJDx8aU6vvsKZDBzUD/nY/YbSydzXy0zJY9smzpiC5Go3Hdbo8
W67bIN7CVrE+JBVJRRArfJj8aNTJ3nqve8gG1RzCXVOWBkZ1VlCS8EuLC3+t4iLP1kPle+H78F8x
tV0zEvRactcLkUVxhTXEiDBJ05v0Kt9N6wuqa50XVQ2K8wdnZDkqBgySOOd3kLUAbv8ZwBnu94z1
UgqgCDlDvhfRHShOtQ5wcCg0H1fyJMJ3uUs/zRUaUeTR7p0OLf45VfVnrOi2Wh9qGMPlZ5GhfZWR
VUN+MJmzJ9kCifM5G8t6mYehCDrhyMhc5CAGUAPKOmg2yqt2Vujs3B5RATmqVAjYewIXJZu6iTp0
YqK4W8gfKKoQvNJrdoeiKX/cekZ1OXRnNJ+i/ArfCaQRcmzxpfMNqAaZP//ucJvxHx9a4eFDkOar
8WVpL5Gezxt3ixVaTI5LrbaOnpvXqh3Nq5lizBdRxClES1M0fi3w079PZYwO/h7d6Dbay+Y6eWrK
qN+snV5cbQEbBBfZtYyu0YoK1E/xNG7/ozORpPSwX7uGjtojHuf3y9naZzY1fCYnxSg6zvF6+18D
5WSzv1Dgw8FIXGlAaOQ8Kc2EWn+HsJRlnUOS/BOyEAm+DJY9LIc/o77Ga4waFQOxDAQJeoGRfuUB
YTQHxEIbWC1F+OLa/+hFrD1JeG6pdflBhbm5k2Py4JU/VBEgG2jDvgfI+EDrP9kh2d52Jzjim/W3
bvFi2Zldhi+c+O8AZYvo8fpfIQNd8ZvJs1l3Nzr6Bndr/zJjbWtDsKuDLHkebFebTt7UV+c2n596
RXDfjOY+nersS5rhDBhpgXd1nKC9um1R74sZL8sSIbIebZytge/4rXQt67mf7BcEnJ2vlFoDMDGz
ex7g+3/GoGrTzLPzNSu68ZhRKQF3QJgNrs7LMbvpMk27gyONSb0IiwrtW2GhPoneLYlMHaUjGQ+V
M0ZpMRlu2OfsJgsMeO9Hl4Va8+G0G71wWyqI5cjOBVoHvjn+GLr0sgAa98mgKifDxEhwgIdwMETR
XFHbX66q+w9aWDvP5IhurtfVT42D2uktcCMfJk1mX+cMdANwLxjy0xi/NFHubgxPLfYYI875nYq3
8GFBJ/T+RPVrND6r+maCWPk5dpIYpSLcbEm4Gp+NtnIPHUhVUtc0g8EYNraGO9AQW5TUeLnvp9gQ
vHtSumHnYj0VIwSGvZyLkXuwSUr+vyaP9AKCXpumqms+zgz2fWfED56TBqeY0s2dFrrWBfxecvTB
iguWSb1DfNP5hEBHi+KyrcANy60dxGiLtUhP9rTSyH4h4YIjmDyVh7jRK/ZIfrRb++ScyPGMTVW5
3dbHKPpxSDT9vudJtKJl5dmg+uFuwEOSvf1vGG2vVfr9gEi17Fohs8oURx9i0QY2zxX4g5PUnwsK
HJO9cLqugnVTJJTtzA6XnQmpeVzre1vdyfGo8oFEhs6vvzTuZDOd42yfTTUOrCscRII/PBT1tmC8
u71sysMSM3VhIaCB31u7MXsSOYBJQlvf+gK+kVaApWP20FKgVB7yz2nuq49rhwV0Zap6hYwGcqhS
8RSBh3kb+uq0zDOFJipAR/ugh30Hp4am7MvMtLokjvIiu+RU+IbfMjNGligLQI2HrvI2IEN/mKeu
Ochmp4OzrnoUGGTTbbRPRuZHj7LlPSO4bL4lftU9Zlr3Ulud8hY3o3cnr4dYCmplIaL6yfA0N736
Q5wURbCcjP9Pz/8nJhia9ktEDm12AzT44+rNBgC4N6DLX1NryK9uEoEPA4z1qXHDH4OHjL8Bdxkl
8OqfLqcsPht+gK1RD50wmPWT33QoABdKszXRZv5ecmeHVdL9J6r9b7Wbd/dGB+p6ctmEx66effdh
fGPuZFgPis0uSo0cQCMYAX5XA/uTD34ehasePQpXmO/Uaf59iszdCJTss0118WSBkT1WqD18Na1H
ecFaUZ29OefDGbXu8VMcQm4TH1SqRoD6Sd3hgViNT7YHJNtDIuo1CcZzaxv2KQztZjOlI1vZpgPt
0ynmXv455T0h/7psug953Jm35W8t7hUrGjqE8kb9tPbVYRLszYkqvCovV/+5vDXPFHr86Lz4D621
xniA5eXO2lFWDtf+pcwoRoeJRKscDTrzAdhVsWsCtbxNaTju47QwX50COz9Vj4OfGRlGHkjmr7lJ
H4PS674auqlucxZPT9QqQD7zFbnrbDPZJoamP5iWn23C3nRfA9A9+9ibs2tWZdEVsRtl76qO/lq4
FVXgqnL+E+yQMco+oXZy74mkoS+yiXOLblVEcnHvtik5RN/NtGUERXXajozshBiKCFonkifq4VJW
5lHI+qylucmzk3M7qrCWKLuttbZyLillrXFyZI2RTQxgfxfz1gqfHMkpyG0APHwdxjbYSvCFhGFk
fIV2k5uHfEct2HV5UeIXjvLcnYyRaI4qUcFo2smj7BqjprlNJOVwzHMwU+F9c+L1E+AHUSZHxdSq
+7xQ8/6nEiv6NyPT+z2WiiFsrMl4lIcS3uZNz/JjjYTc0iX7U2e6q1jhXSOhpi27bBMjZbwnkC4T
0+VA5SXtUV6SRxnmIfDQgtF33E3pDnsy4u0NgavscRK6/sPkN4eeXOu2i8bscR34d6wcVA3AgT7m
LFsZpvU5dEUlma+ILArOiP2zEOo5g2KWiMop/TEP+/5sNGP1mLgk3VOUB59VR3vph9q7q71GzzdO
5UFqaEbH36ut+vtUBiy9MmCJbUmGUiCN+53slEGV79fWFivw4pwi+9KGCfA9rbL8a+m+wKvybrij
ebcxwCt3Zwhx1UnjpZ87JW4R9VgNp9movshAj+I0EAxxgbF2L0HdRhjvibh0GqK9ZfCfJGNmiJS8
v/LxTrFy9VBDaRWLlOFr3kdog8bZj/8h7bqWJMW17RcRAUggeE3vXbmufiGq2oBwAgTCfP1ZKHua
njrdE3PveSGQQWSSCUh7L9NBDgua4Hl2YdCDgB9pqKcx9x4aPOcy69ceBTDBMwIYfMQU/8QZbUZF
bf8I69722fOhyYBqvOihHW5B386rff4pUE6/KP2u2epWxyZb/LfKhyZtzEtD409CcP4JLl3WumAe
qNsOjBh/CDJafN8yGZ6r0k4OXtV5C4qV8JsC1k4LMhmgumFVHIHniefHUnvjVQ0HXDdmJ3xp+CrF
4UvTAgtrjQxk00k+tNVGzU7/dBy8OdqVhbk4HACZOEU0PNch9xC/68TJtTNx0vV67++NYeZHgAWN
XcYGyOZ423o8ajq0lZm16br0leVQommtAnLuQEf4IyYiIjFsrcY9iKaCmScjf/GhQXfmrWjWsEJK
ZtMR0yjj9zsk2bepBn8IZSHInN6Gqi62UFATi6IKxBbOjRDJTJLhHMncXg+yiPdFr+p9YhbNuoMv
ODQPIYJr4ps8mTEstr1etW9FnB9hQzLKyT6XMNcIZ5WTnIvcDN9gTGfPXCDgHxUFvwXYZKyJq5my
A+t830jTPsNXrl8YdkMXHxoSIMBBqUA8hRs+cUEuG3t78ZK0wO/d60IVkIMHFVYonNpnZg6wKUiM
im/0mXRlT7IvwOMUc4CnAUEzeNKcAnyuOqene1UaeBDkkGmxiHk4wI4FRQjC9xCLhg4cpsdpD3jY
CKax7OALoOA2nvVjqRVYzU0vPFhJfCEJsEy6Sh8wvQhjmr54YVKuddg+IvZ3bsFsWJcQAMS8WO9O
m4/iWnEuf2TuWH2rRhkgB9aTIuXuW+aaiHoYTnulnuese6irbt2hYScAYCXWgF71qa2NK9yhAlhl
B3QbAgyVy1Z9MaCdPS6AykfbhwGiggnVwfSVvYO9FBgmaVBfEWSHGgNEE1/DLIcsICXfY7gAQHz7
lladfWy1/YTi1uxDUZZRvvZNO0NEAYLqMcLzm3p8pOvncjyaUkqLPukH/PRYn/rqhqkv1J6edGmq
130TDh9Jj8N76WgFkE+COgB8abJomLMSNCpdZNbAD5KF33SpBwvsAez1Wx2b/VEFuXogThavGejh
UJZHo3Lz7haH9zYPXKj5AMjn2kiJe4Yx2GLSxw2kA8Zk7/pz5PjNFLyQ0dGvSsxd2VX1bVDPvRPV
p2QIITZMA75B2BY+xZEN0NxYNzW4mPDMqrL6UVePe2VO+CaC4/ds6oyXhRck3UFDlxrhuHDxCT/f
EU8f4Ewa2CSHEL9cFNzxT73GTyEAscR8Mp/prLvhJgbYmEMy60XOoMT7WACY8OAgr/cYtrAx9YfY
3OuuHU18kBUMa6T72EtYxTpL/aO4pnpm7qB2uqQ3AMBYm8DFt5p+4t5Y+bIPoSDg4O2x/QWQCBwq
WLQWwFx31GKUQDlrRkaYosYyWqxj8RYRSgYjjnbYlTQz5x7EINfQhYB3EIOicGZV3QWM7vpmFpTv
ahbirkpMFP2enosAahi8BuBqAsbpO3XQ97FTy3KF7EYL+5Kf9/V9+qqb9JGOBcnqxAFVcEwam0Pz
vXPq9qAzxJCtrZaxR8U9wVwlItmDXgtS1phvrgTEr6xgL1I3uSIFtGjghgZUEEuDRZZHgCz9xMZO
KNm0v3XCdo4aMovAUrRWWmcMU1ligcyVjpYkmuybHeygHh50hZGaybzxJGRux/aAc8xvxu421J1A
eR8T0eNriY2bsvZyaFwu06RzjrQXeGfpKr1J4eE81utCCB/nO3Sg8nE3FWG/nzaDKkAci0m3F1Uj
SlAHUXbbCqLdhdjpfrpqOkLv+Z2JTFJxaiXh+4ZFJXCgEB9vgJiCJUwefYry7DPAYS2u8w/6FGXV
raNZ+xp5IwMvCJNbV/X9SlkRxOXrhu9rX23qktIZTM4hNjRuUpBmToZiwarihXVv0HW6VThef2rg
PMThybzQVbXvIDKGTPxaUD/fgBoEiy1HVlcRUDgdt8hb31MnupxUxV/luGrznS6zEgiqeTb212U5
spRKquA0IsNy1ZtIoVBHBa/SKyDmCT3GOFU7HxmEz50cdUkgl33pxGDBxw6GygYd+OXvB3Wj8uN4
UIaY3udhPMj/zUEd1LlhlRDXUCZFBLyyDfuESN28LOB/Yto5wvYxFpEQYQiPIC5hTThuGj8FYNsN
k81UFwKeCMGiql3oOj2AA4rWVjlgdZfjelLXWfloMcqQRJCwUACRFhu9pzdhRmDZ6JZ4Y1jmjwar
C03AGf4qIqY4Kg+3o9MLjtUNuss0SuFk6aymAHZOdR9GKWQLYZGiBs//r4GnQVjYeqDRHqYaPc70
WcvKSLacDJcP9UmLxf9QxPG2HH9R6o6gFHBd7r+3F3S/FgkWM21bNSfdt7G/9aRNrwAlql0BAuzs
7pcZuNCs41QxcCfht+naXXUhRje/+1+24BSuWirZYjLQBJVrB6HE4oTFtHnDWmZLROps7xAJDZ64
IzDKhYAU0R1ZUbUVQgW+tRksDo2pzLdmsVXbsJKt+9O0GVrSnwRblr7gJ91Vt+nqAVihdVyCLDL1
57A+tAE4x3Dcz4CPGY+fmvUIXbTSw03Vek9Y1a/DfTjZNCRQ+RfcE/HunlmKPZ9tDU5uH7JTOhcF
MOgt1R3G7NaUnmoSaizDyM/mUzprar1nq6ayTo3xsTdpAmOpT6RbWTWH6HdwMdzg3U1ba3fPtY3y
o0iBf9FVOqWnN2NVLWHAdM/QQUDjXpwA3aANG8y6ZGEengeDRU+0xeoUmX6255bgT0kFY2cChsxW
t7J4KJdhXNGVLsKZHbmfznIWurM1IJFtsErMdWsLAhkgWPi7huNQqmoN4C4cpJNRKqPUeiicz7rp
PhgcVfwB7xxdKqm86U+VWkCzI0D50uHfBRJPGX2lpDWB1hiL8LDlh/su7JmwC+XCg96DFiU/QAyk
RhwbgEnhvFsRcXegE//YkLHoDE2ZA4CLStM3XEi9esWPcluF1X/v6q73o/QAvy1PZ9J9LEBT5pB9
VghC/PURmD6xLjPWm7CCrGa1EYSHRCJn7dMuOkxFPtYVQ5+ADGh3F2W13vpDFyQdUzm799FD6GNY
R2K4scAaZBxaH6IbPwyt66YG3Q+RoveEeGQ11RcI1sr7pywyNaw8K4OGKJA0uxhGiDu997vi/1L3
YeR/Hir608dIZRQks+kD/vMwSdbiffK7Pn/8NL5dgHXa9xd91P1092FAA/jbqX9t+91wHz/qr/1/
adOH3s/wS60++/2McBEDs1dX/Ndn+vfn/fXsehh9qEwa+BlMY08tU93HT/XrSP/D+bMUoIePP9Av
5V9O+8uu/li/L1f2gOcVC0osSXm+K8aN3msdJ/tY/F0X3W/Ek+303h+PnbpM/T6c7Y9D/YtjPww1
fdLpbH8c/sOx/+Js//eh/nhdGsO4QqAboufjpf/jp50a/udPa8BNJQFT4W+/9L/40n+8pnD3QwTs
316TaZjpmvzu2P/n9fjjUH8822+vx/Qppyv/x6H/2GVq+HC5p6FcaJLxJISoSwPbO2/WYwJx6rF6
njuthPcocOUWYIeojEZ0jGpAt09E5i91R103tbYqBtdhbJ0a7iMAyYoW4gBxOw4DseYfA+piCKWe
OaT24CYxFHCskNWiJJ15NMK8OyQiNCA/wfpXDwnuOuf2kw+DYcDnTHJW48bnrneIUwble5T0hoPG
jkV/1q/zMB5VlaTh3o8Ie4DZEtpY9966oz4EMQhkJUWxmwZwjTY8Q8r5w7g+GaCglsIHNOj88FlK
y53l7dDsy5ZEz0gBl8gn5+4h7sro2fX6L1BrhqfQWMpjiDmAdnjWJeDgoRwIQpEuFWRABAqaQXrU
MH0wW5/PBPQJVkVVjkZTEMPa/bJLg7Cy5x3gQz9q1bSr+yL8ISEmF0MwhgNXCHC4A51mqEwsPDcw
1sGn0GvIcwYzZ+SFigdlJuFLV3veLopi+MBXBEJGAZbXpMvqlW6VRafmPDGsnW61O/7UIaF2cQMX
+AskNa0xHSog8TrLgG5/A7HtC8SXrFtkxlBRj/johZC3byzv5khN8HVWwQMrIF17ZlCwPcOEYcdV
Tve+Wdh8SQxIC0Bq5jT1KCAMc5LWm65x0cGFnLPy93UNQ9RxnEKNOsIIdW9g6eEfEZh8DgCDgKuU
2T4GEAYyBH9kiDzA5O6AYANbUZien12fArtXQ0dvQECGRcJ9gtGZDbHGNoNBIIqui3A0ZKIAKhqL
ZeQFa8DO7QWk5Z0n14FNJgxagh+t0JVcD2GSgxSEzqSDjm4GFO5Sd857cGUgoeT8aO2HchWrjq90
53wAfcCCQstKd6aUkiVUDOx7K2CozdLyVQhJWBMjm1a6TCEBstadhSj9Be1Na62/AkFQC35KRrjR
I6e2LxdYNsuNPpYSYLOFcsjGNeDa5ZQRIv74uPBtUvmhQDzhxXfh2uJhmTnkifHgGw4sEsfqiBbH
mHbI2Q5D/EJayTdOUqZL3RqZsJo3oD6/1a2Q0PsKtk1woqJoj34dnEzVxQvmWQEMwI3qsQFZc+OR
FsI7Y1GQ2jrlmXcxur56JE0lH1WfzcNYJLe4Mp4poGZ70NSGNRWJmKuadnCia2FLrvJ2l/huDsux
7Au0AJNbDZj4OhvB86ldgLXH+zZeAeMPnRXfsV5UAm2kwc6qgy42hMK2Aa9EOnroBL14FOCSFgwA
70Ia4tExEyiGQgRhlyZgZuF+CVal6FxA/8ipTysKLSKbXgkwvlvlQlxJ10WgGF+ZGapVGUKjW9fp
jcigR1UnPgJC47G6n10iKo/keAohWwylG+zKP0ulzAP342h0OLsNpIW0hQXWRcJ2dsPxdw7cDsFl
X2DLoPa/1xvdxHHr3ou1mb31ErZkEYBJfIB5ohOX0QMg2lj9Mdk8p51A6gOml59FI14hswShnt6B
A48U9bIOab9CZqEEa2Y3bexESvhXj5V1IH+0BIhTz5IG+nEdEdUpVF+bSCVHuLq/dpWfrd0KymkD
DygQoPYiggyP5dkHGD4Ol9jpFrxx003ay2rNRB1esfR35rZR0ItIzVMO3ukiAi57rVJ3V1EJmi1w
EnOSyGHTeGKX0ppd3cphVyMBnNkeEPfVdZagkMLEI2cmoz6+WhZbx9AZPGa4wF2bBltoSBqQw8Om
omG5NliYzaCiYByZ46pVFzdyBtRVXUNvGxyV+64QyDIXSiXLGsogh2Zku+g93cdDjHhZm3kyVxHi
SRZAD3lLz1nOzYuuQYhhNDSJGNBw6KAbKt/sIEIIdWldR5mVID2Xw7xizIh39EsOW8jTZHvv1vAV
48C8LHSd3uS5n18Ie4KvenL2kMa65GSewyT80UvoYww5hFOZ1tVTO8JAHRDSjoYMqydo6YHpDQ4Q
JIOwOA9EKK6+VYkrlh3rPjbcowdJA2ABIKeIm+42CkDeCjbYC1aYxiIas4FD0eXbJAQGg0a8GeV+
Z4ASVsug8ty5F4bt3qvjXVp23rXx/A5sicheBpKnr8pIPtWl0V6jvsKlhHApsqBVNrMMAxmjnPRQ
pOzfaBs0awdgmRtywBE1Fyoc3G+e4V5g3wP5jWzMGFYEMvY27baphxAEreP8QdcB23VUdgk1xALv
wDQR+YbwcjiYvUHXSIvEfgQsR+aQS1MJsYA2In9mspUzONVJIHfkUbGWzCrPbpEI6dlBb0wJj8Cp
qPeoYNkGUemHvGwgg67rlDMm/lzSLVLisFUPV7I5CNX9offg9R36NhwhmZV+gifT3E+MfA5BW7ZJ
Std6gvdYvGgJBDVCajjXIDXmMIkadsodr1AFN7hlaaTZzGjipz4ao9RI79pV1313+vqNuI39IkIf
eLs65RvItuQrF4BhtzvDCrU7R5h/bWlddzBUj6yFKBIyd6FefyRZFex6CcH6wT5AyBdiKF7xwE26
VIYEbqF3P1NF0oMzIFIZhLAdYqLIjx1IistWtcOLUcPOwVrjTWIbszwn/oUtEqdzL3ofrFj/UjrW
RRidCxwtSmFQoU9M/RkQxXQ91fUVK5ahJa2FPko3WPFgbjoL6pZTHRTyigVoj6+FiZVyAWDWU5Cm
31LeWN8cv5oNopFIf7b+DFSU/NZwiJx2vgmvdxuROKEMUPgSH06qef6aw7yz8GN6UciGXLyUfes9
K3+tGytc2lS1W1opZA+KGo+zQIDQq/JbzRz6WDUesFVAvzHl1aca0wqIbgNN57QcfPOkFgvdmgdw
M4+G0l4bbZ0e7bJzZgrQTUkhsemqnWXV8pJCQOhxEGBtutzpgE1i3iZqy3DpARGy6MzaPXfQkVyb
QyzgUuy7cGkDyaju5MZqpVizUmTXCNRCiLnl4ZcsdHdlrpqXJK0Qy8touzXzrL95LR6PuofJ+6sT
tv6TGdUwfQGpaMOtInyENPB76kNWj2WqP8FyPl6mson3liPda+0xzDYhYveeyfabT1t2U/CEwWwS
IuSV6ZZvebFicEibWXAyfCRtfwz91vpkObm16AfiHPGvF3tIJ+UrL+cAzkeQzAsFrK4K0c0zyZL3
HJSeUVlBXrwYahysq/ZFWgsE8+NmVShL3tyIFBCbqtlrH7mXQUYgCmTu0XKz+PvgyHcwv+yXgXnh
okXq5xLb8J9n0jDXUGyDgAaHTmOE5IvRJCCzEwvwM1KdoFpefFdklKc3IaHWO1CpKrIHy6zcb07i
LBkj1pvw23IOx6jsarpxvDEdVm4LYafLpmiSeR3gj2o3Dt2MDKQLrxoyr61cwkqqAzgC4DRM+aBQ
m1av+C35god+DQ/sqto2CqMBawiSQOWUuOmvCSTGHsF+ZJA/4BCEK2uxtKAFcbZFH0DNX3iHMAfP
McMvt8tBjMcDtwTKtA0v0K4GXN3CaimGu/W5TJx+5XPIx4eBW63LoAqPzC6yDQze/b0vknjrRpG3
Kwv+3XUhG2N2xmHEukJNwYbwe1FudUnX60079pi6NZH7liREraeqqVsUqmbpJx1espI5j5mdz8sh
a2/5WIL35BuJ7P7YOg2MrCK7mhPAwLa66PXmHum898Gm2QnebsUFHijhvBEyW+tiajTFJbWBb3Up
QuxjD12lG5HRB2bQaAKAEtISGGMIEuU8VIuyb+tZIol3aLlqnxR96JpYfgcBb44XEsAk/NUSnlbh
gnwEMniXIa7f89YCNsonXxuoZ7OshtZ17Jwz2V9EG/m7sD05IObPzdi9CS+EuSDygt5cwVx+hL0B
r5yNtfddvCr6eRYOxQpep83WIYAXiM4rn23mQ/eCAJmri36Xq2UnsWaObNbNGGYVVxski6sHYt1M
WU6/nerEkLw3HWO7oQ/aq65PaHR13EqAnYGX9Lzt2CaFwuBRN8J79yvkejNAa3MIz7dSPacQBtl1
UDqcw+FYYgUfP7UqhUt70D8FTOQLL5KfNTQSCmcWxJoM2Ejost4AoIbKIgrXRURgSo8uul5jLWHb
6G0tvzmWZhPtiQG0thHg2YtZTTdzbNWeWJEbt6B3z7ins1fRQPkXdjeAu4xFv/GXAWalgh4MN+OY
TcVdvx14eIOVRX6I/G8ii+O9iml+6JzqYsWFPOahxeBxaoGrbplPZuWn50ZUj4ULyZDWKy5DW3xS
rLeOwhHWEeRXZxkbRjVvwii+Bgm5FaVp7duxpDdxn+L7eWqn4VYe7MxgxT3iuIq02TmWDUNaR4C3
kDL8nrAkZg7u+DppLxVs69+twuOzEMYf5zxoPjWcuKs+bzr8B1L60qcSfoq9vw8cni/LMthRmnSb
BCuHvXActpY1DOS6BLEAhvxRkXlsEaps49f+NRbC/w6IjzIdUA7DFpwLkCu/dB7ByhowoBcXTMC5
Qo5p7eI8QIZAE9cKaPNOc/fFqCDRBan9WV4ISOWG8AuxrWZ4Y4F5lnhA3jw/gLSUgzfsDOq+gHj2
ZThXYgB3VyCoOCpNLA3PlYBo9HCiI2a1D0WAtCgv/U8DgSOuvcoFV98N1S5zrD/DmSHeaHoGT9vZ
603bcXcPn2o8iOLy2rWQMB/qNprbYJd8STKySILefg3d4uhCZx5rLwjdg/MfrIfUc18AgwEBW1Vv
bsGwUrdgmVs2Pbn1ZfUO4miwwVzO2kRCztJA8a9wuGhnihfhitsc17Mp1UPXVZ9TXgFECqTlQzDY
BvSnYP2LZ80WnJhgA68pcYIRa7EELgYSYjK+ELOEPoAd9S8kA0TRJ9J/bcrqaw3cz3sWqysfGHhM
ZWafTA77Gr/kxkm5dQYptvSrSGrnlXBeYbEd+LsEPgIXFkWPHjSJ4dBnPVeRa50B73vWpbItJSYf
aT0rbDFmFKvzhCXiJsRQuczjVZ9h1mz2cKfKIvOxoJ03M7lf7xuYdyzqPHDgUiOCVS5B4RAwsltA
8atbjWnarRhTnP7XDtbJV6heBg5hJxG6/ixBLGvl5wyTFjyq5XmqdMZiEDXuAmnRYuZC0g/2Y1DR
A3EK7tMNpHsV4Gtm2X4GctR9A+bivjPW/GwSbHD+3sdMOveNoTP0aLo5PBvyU2d30Qz3mwB2xGWX
rKRf2iYoX00zjpahLbuttrICSd+toGQ2oyqiC3wFRHgI0FEwulbBNoI1wbnqQBCCeF/0HmFVKPrS
f3J9twTtnWbrknv+S+aDcS8r/o4AGp3DV0sdKzA3qmqhFYe1DLHe0yrEBmndQy6eP1RPXTF5mkMj
DRL3is/8aPTzsEOEaFQvl91oWu5ljOOvmabbPjGzi52V+SXhDtx2k/JN98AKd6S+Rx7QiqAn5quQ
hOBnwDjoEpS2heDlUK6j3O8fgrKCdf0oW9bBVdDOevGOiSZIooiet4N46X0EuHzGEXdjYfGS2Fm8
CMKCbnUrNZtnQ9ZYfvI0fk7bq64N7LI8JR40hoNGAPcByY1669dArYFFmy9URkBOGTU0QcOgX4Dq
xEQQP2lv4MVlBEa6xgcVN72pCF33KrZOupTbXK5gIb1JI9iB+Y6LvyLM9z7b4cYwovptcGzAz4hl
bZ0o8B+LRJ0hdl6/Ab3WzUFuaY9eH7LD0Gd8EXp18spEuNLAZtsCx8oCUAgufoTh7oI87d97DA7+
oi0Xzg7kwyfb4PYe3EmyEERG76nxAkJA+5lQbixBQHW3kHfMlxVvnFkF+iQWa7kzV7CxfhCQQbz2
kIWlRu08NKzGlJ7INyIcAALtqlxmRg6SM77lrCcg+hSpWWAu4EGvS5N8ZSJXpYx2FhQSToPvy+fC
jfaApHRXLNXr54ye8zAvnxiCnA+4w0CqQK1rJ8F5CPqHIsdVCN1ULeywK2E6b2bFrLYMsVZe6ezh
zZyD/wkLKLBRbnpj+ZCqkDFksjA3VMncA1VzEZZdunIHmGPqPmXrAddoQudrPKztreYyDhIp2LfD
wxIWDD/5WI4JQOTgNSEuEThaegNUXbwLEv/1bsnRuGdDxAJ05AiX3HD4C08CWGVAsPVF1+U2PK0/
7OnWXLi/9jMEeD7Cy2d2b3zi2rWRVHRv+G18BhzTQewyiZcRmBQrMooWDG0cHce+QGjE88Juk5Wj
2R7TnEWTQ1iKCRiX1JvrBsO0ESrAVM7oFkDnqZveY4js3vf8n3u/a4Vi8pHpW0SFJqaObOZCm/Br
liNoZwaJ+wDd7mzdF1jAFS6F4+0AUQw2cPE+9gXjnGJdODp0GKDAkIYCY04IENeNO5whP9ziuQpV
o9aBjBUdG6q/N+gjbG6eYxU/R6wGqIjH5IlDO2ytizKz7Sesd+x1KZBNB19wMcC9emcAQ3sx6qiY
i8KKv6bfnILQLw7YE3CTx7KjHri940DmrTxGzOcgGW5GCLkmErRP+YDHhaypgq5LI5dB5j3x0mQF
GJIRLM0NkyTHPI+jE0kLecZv02yNKvyszAAlXTVuQiwVttzjn3VVFpXFJqJwF8D/EjdmWHyBXQE/
JhanezsXDWKVl9ZtuiPXVFtQ0rojPG9QBnpkByFfN8PNto5gnAUhN8TSKzBq51aNBeIKD49h1wMt
qUbCCLchAk0Lv3xgFldrO4RDUAby/iUeQXVeD3pRa/Q5RAvw8AZN0H4qbMUWbU6ttXZC6yFZvDAZ
fLm115lu7cbO5ti5GjtLCYi8nXT87ItAXmRobzomIXQyKp5mXQAv2DS98gpypvjHjp5VJdvpRqCe
AceVyBzo1rr1890gC6hsjYf6ClkcKNTOZaDIU6aMdFWnMoVjB351CC9mqyGsiqVw0hlcMvG88htn
D64lHDLHon6GmUa4ghZ3e9FVWajkIok8/EnZqD0jQA0yrVheTUUXeNnZp0lJb6wKw5ScCua3lyRM
5qYLZilCNfljh7naNSawvtWoY5IGz0btmUc64o4p/oCLQpJorYudy5OdPtTooDyXg107i8AgQrR4
SA4moVAXnsoZqYcF8DiQPxibpwZOsgKEEchomwxeHTKO+72DANqTY+EhDE1kxC5IBgNUJDwLVkRf
h/C7xYTxLQV5kOQGLOLqGphYElZH0vNwnzIgsRwZFQ+ZSJAkHdzwq2y/17KA7t1fx9BsyJbw9K6O
ZiXIlidXFfjVFcu6Yg5fGLm+P+l12fKBiKvHZp+yDtOSoVsQ2WcLk7p8pRGoeoOkHeSVpPmjTmNL
db8WqKvVMP4cul8gsLS0iXRwgyF3OjcMYEHzoBaPIQX+VO/xn3tTq9EiK0FjE6FVcOnqtvHOhSN8
zJ5C9Z5ShmCCtJ/jGvypoeECU2i3emqqACF3dOgYjPSgERheu6QViAzBF693OMFrb6U70MDuoQyX
GzvKHvvRVhsscCQ4yBZehtm9oKuRm4g3RFAkmcZeU9eaUm8W8yJd6wbo5MO1L4UvZkEYzEOMm56v
6guNn9PbEwVa6nhddb2u4pLd7pdeFx300I10tAT3g5rtA7AaEsIOei7EfRrtAt/y57poMymWEkIG
Gz0JIh08pGkPDqhu9ZrvGQ2tJ6v0h0vfOA9Zaqht7nMwv9MWqmNgFQhE2+EZHPzcy2oTiZeK7HW9
3kzddDGLEwggybycTw2QhEzXhA/pTAvhhk2gjkhwzu6GqLpOa+LiXcmR/4bUsa6bGrwIwTYXiPn5
VIegrblt4/hNQNfT8mdm7Z1pjeiKhqJrhLoGrHMQ9XbwizzpKt2o6/VeC2oF5HtAA/lF/vnnEbpL
ZouIzKbe5dhbj0VUvqpG+prWXeyCtNwRyEVPko66PtH+XNBeA/4bbDbgPgGURXD3K/QFhnUHj9Z1
Q8PuhTbD+h6WBOR8HvLEOeZNRU+MNEC1FxZ8jFh4GIAiezajId74A4iBVPkrTJDMPW+Et8n71twb
KvyvPSyhvc3v+oVOeKj1u7qH1FR3xeQbmj3iYAjoIekJCRvzEoHTB1s9IXF5QTdhYMm5bm0NBvU5
vzvDfMuDlhneFZhOghQ/FvWrAxTCBmtMFPWLpctjNZcSNgskjfhIQQH834DtMrTc4oM+hcNNY5X6
eLboVuKX6YWb2ZoWIT07SIbdFVB7eoxqaR1+CKCiaADjcNCNdgoJ8B4aa2tECuSt8WuQq1I/gpoa
ilBwqm8iuSKxV111TVLX4/sc6va6zcgyCNX6LqTmUrgCp/RVIocvlsoeFyFeFm416T93B2Nl8bwB
IxUJEpYEUBKvKXkRPIIKGlePpUlAMHfUSx2U5IW1o8BgSuJl2KBXVdUNIootKd/vr3SE1k1IHPAm
uN6rc0LOWWn3n0ssUxdB5pf7oYH9dVTGF1M4+/KHjms66hc4g5+frKAx1iXr3VWMJPBnDz6QLTym
3a4gq6w/3N0NYwV3mAbCZnGVOQcfDNWFiGP/SVCoHjX4AHAIf9TCSnCKQi6ExvfS2KZLtlOTp589
tcjSVPqrzbYcCosYiAhpBybSu928y2CkWVIXBpSNYKemgqjVqDSuNy1mqz96gMEJi0ro/zSS3nvo
g6Yx9AHMgHzPzzH6hJJLZyN7aIEuAMJQsjNiy3qsuByWgdHlKwRALKhF9OUW0BA5161u0SUnpYKn
KEFfE/6IjxZb6ibdva6Ks6lYer73tqBNQ6DVvDODeRiNukTwW5zVrEs3TMcXSgfUWKsx5coZCXhk
3JSjmnUbed0eE6q5LpWjhPV9b2zU3RDH6/Yg0f/oMdYnJW9mPIcVbs8Lb15GJdToTVjtKQbAQO9V
b5CVG45OmJubvvUfmz41j7qKga3QLZwo9iG1Fzt43vSgrpRqDBgUV7jD9KAqFqaZHfUNMPTCOGCG
ddX/f10FxTdol9rI+0w3zW8OQlrkfg/pXj4sL5eB2dVLO0dodv5PB0TBIG/TWaYz/zyIJUJtZIkH
kMryYkfBBN1JVxU7XSSmDcvpnMs50gkUZs0dJoiyz5cu/nkLB+5pyyKCkggCtXMBemW2bHEHzpgk
amN3nc0QjOTDyfC/3UuE9tnBa9XWRBBuFdoZPv74Rtdvb/3yd7iVzcqswsX+2dC1bXNSeGDoHjSF
gBJ3/XjVILd16bouXOHPZs0HE1mNqs+ii27oiXOBSyvfW73PTyJD3l31/OLJ/zB2Xk2SItm2/itj
/XyZgxbXzpwHIGRmRuqq7nrBqkugtebX3w+nuiI7p+baeXHDHYcgwOXee62VSCdHhhAx1lgeT2tZ
izdfcXLHG2Dg8Wq1Le0z3Ar43vKy24cyfLJ+ogXyXb5CSOIyubFYREDloBWuEbJX9zO51m5bGdpf
0GrBgBjf+EfJ0HSrAz72zTDDf1xB4IMPwcKCm9YXkUgIUG5HXacerBCMoTrbkwcSu7nMhYFFJQqA
yMQVRJEW2zkf8FZz6UI0cwAjQWI9SIsfTU39rLY1Ms+BXL1KqpZ4oa43H0uDnSAL3e4uzeLIizqE
GRLC3gj96GnI+ozkuw29J4YjnEnBpxnBIH/UleqDVKGmULdfAiNYHrROlw82RBl7Qtps1170/i51
rOfUBEDcTlV1KDAR+UWbelFYzmAmSdJcmfZyjOi5KEN4anrKg+klKxMZnxQyqzVA3FhKiDWUu6a9
Z21fhYlV7JB/6HexLaV+LWnsNoM42ZKocfaTNQS3c4D2ueGgzyXDon4WSUYAMXydeXkXgvvz5T6f
YOIxnA81phBXSZv8Tg2L4EOi5AeIVkOQjQzBgRP5olaoY1kZQDu6Won4Y6hM5Wko53I7qwPYQYUp
mVg+cI8mVWzXGqfazdVM9SwlL84hZPVn+KZ+HF3LxImkXMHZ4rSlEkpHDBPVRSJqXi+8ll2riCOo
9QtCEq1516vDp1mbTExtMXcpa/Pvh3iheBQ7Jrp2WaOnRV5UFUeiTJo7gL6vQI67g+rE1dmpp+Fk
dtWLFjjq/vr4cRpNXjPDS9WVBCFO0o2urhJfhC+cxzXQX1tDwc3F+FoqZkXwRmS4jhFKHoNFt44Y
3blubYx813zSmlBSFEV+Ggl1wMyLgmAj48MW8ABx03FRk/Z3Zb01nji8xh0xKOdKmS8tHn3CS+td
o0c9pGt9crQS1nVJSeyHZywFmAEzrED+Ii1QbF9EvDrxikWyVQo6lU+yHYtiUf9alX2heZwkVMPS
ociP7RqnPCtGnh/FCywZWjtglXyAscfpi6jp+trhiChQtSq0+mHW7sa4x0ewll9fv/iYomz7RNfT
1zPXMnF0TcR3uWbf1etjmW/eRWZw1KFlQMMCdz4f+FpNEq1C5HuiiubtoTMiP2cPz04NK002EMPK
E1+T67OLsrDv7R8Xirx4M9fa4ujdJe+yb/749TplaHh45AjZuabTS6Jr9rITLaCz1GzxBnD9PrQa
WKE6Y8p24nNh7C7O1w99zYqy6xe9ZiWpIiDt+sHFmffXObbjFxWQqThUS+Jq5ErGxdqV0H+QNPjo
aM+51C6eKGAk6n4c6jmhzSizvMwDZsGpPBuM3ecG9z2Ncz0UCcqz9dt8HkMJ3XfQkYrvc31db7r5
dri93aIxd4MT7Cz1y2yz2B9CZu01Sdb3oa2/86vsr8rEFeKEuOyaFWVYxH7cSh5xDsvS+H1Indut
p4o+KZJ+HQjEkSVAOyIvOvKv6vyqDCoJPsv1zPtfEGfEbbdfmHNiA5s68Yi0wwq0/u3rNxWdWHzY
d2XXrDh6d9mvyv7jra63f3dZ5Fg1JptwcON1jIxlNCd/HK75YW1BYsx8c6ZiU53BbcGpOc85FJeK
/HYTcaefl8+EW6Dm9rNQHKlDvRzaPjuKm9cwhvqLtpOgu9z6s+imYui6Tgrvyq49+VrvV2WlsiI3
RFMUFa+3EWXX7PU2oklfs+Jo6/HXwnc/db3Nr35pUFQYA8PXTOtgY15n0230e38orn1TuM3E70tF
hTe1xOG1UhTXw7IN5KMYY9/8lqj1/q6svIrTEHy5DhrGGhR2zabrwCJGF1EmsuLof1tPXCsuS/XM
XxK1PW7D6vXRt2FdPN+/HYrvEYuRXByGhDoRwPP5+iLEVCPadq+g/KMNgN/lMKQxiyEsw6HW3YhB
QuRzwhbXAMqfQ1yN0kjfvV6HVnGvXw6360R97Wiiyrt61z4mTiShI+HfnuVtkn/Xj99dG+QSViz5
vD28WXyZK7k8rYv3xYM8BEa7EceFumR7HUMLx6jY/7VYe7M8iMQCQzzINRFPbYUJquLazsS5sRcv
4zryi+y7MlW8RaLXxOKsjSJ5J/psIQ5twqOPOtavgzTpn2YC2xdPrLZQEZKA+629XlQPnP5ljGBV
jVv7zRp0e3rxHdtBkX4sNTOxAN2+qViAisOtMV+/dIssrxT05lE0Gsj6Ml9aihny0J9vRPzj7VOK
wjf5n5+ReD6tWabTtTFtbeznmlfcXvzstbWKI1Emzv4qK8p+datMbXVoU3x93duLhxNVu7T8PSQa
lj1D7W/DrVazw4NYwCGKly1cOswu9Cnf+nV1J0YicYRqxNtsGeX5zsyV76Gm1ue0xwpJZF59DmDU
PAYxloa7obZh34nwwSjSAmfCUB/fTGmsipndrrOkmBqnMkkXbyxLQK74EVyiD75cX4w4EklrEP2v
Fd2+Ve/7BPT+dY6WCGTeE6l4ERWlyVB8dHvZBwGn5tbrrJwRVXhsgTrByEWsMUIJcWw+1a0DlHyq
D2LMWZqMpUwJgnw38MpE6xU92zF6JqPFNNnn9+EfEqx1SHBWudu3reGLKkoLtz80iEzAW6I3/H43
Kb54kyJhLQR3hnUSTym+zDZUzQjkwppnP4uyOokdFxPLg2nMXyNQNSeue/dhslHK8Yl/FV08K6Od
kgwdD+J48qSeRTdpnP6Y9piIlmW6YaGUY5VTUd8s/2TGSHeYG2GTXz/39fkk4p53kFx8Rg/pleAO
adciGbF4HTIUp0TGXIcmWOZCZfvH5Djazmjn+sxCT9/RAH4XD/9mV7ctrN+Ubl1NLLev7Xts7XoN
lcCy8HPNdn2LipXiGem6o+he2ytb95aibYubvBuDtv4tCt9dUkm4baMKekT24jNiT0jeiIVpUOxL
HXZo1LHwHSIuxSAP+svNR7vfz1P1qA86diCiRIHtH40xf8Rx5ipw2eRhcGsmqZcv3aOZP5SxY+3E
r6ZQeq4eRxe69H1Yse+mBdFY1s4FrZRrGBXCfepRKlu2J5l+0qNG2zap2y52W1mIjij6+XVx8K5M
E7sFUWc7fHdeZP/zAmO7RjQD3Ld7OS2DQxuPe1Bk1rZd+o+rD1Nr4N0u2sM20Gq8xuz3pouMw7Wt
FqbuETM0HkURHnXmEzGmbIeiVOTFkUjMUKJSiIIF68dxr6sL5Bvo+eitsbsOHNsyWLTen0tutTSb
U9pMJfq0WD9+2iFEM5kSM3R7pL1BzWRvOuB1FBWdclvPOIucHBlTMC8anpNH01G0SAJgZqAGqgfR
RHBQlGwvup/44njaXHWI7aNoet0ybBXEb2cY3fyibJZtqSie7N3v/qos6p3VNRvfdgMzs1dNprwn
iut+G86acdjDXfkgHlvczWzD8pB3P8wp4o7W1MqYkKJPalQoy86SFrz52WGBJ1mcfzPDi+feJsqt
94hZbetO4h8aShufl2ez0f2ukcrj1fKRD5rq94tSuG8WxLKKAmal68XWrN80wTeH4uH1tCj9sNN6
021hgTuWucUkQczBPktohWKOF/vfVsWmJuHNDqt4D+6yOyXDc73E5iFr9b1WWKxNRWuy2iwCeNNB
nd79GTSrBkldq7DNrztr0SPEDyNTueD4IRjv2vxEw3rfRNuxf8rLwEee9rg00Yq8+8tq9eYNbm90
nfzFkXiLMoHebjt16Of+HLb0vpz9so4Z9n6uFIhGOg96/pGRHlsQDGvrksgozPg4EVCAfiSjsNiD
bodioTfpkYm7Yb3Hm8MlqDAS1EGMkF981GG09EVt0YKjsObVinwHifyKetuWOOL33gw6117fsNzz
8ylUt5ckXk0bxZ1fFSr01mJXb2BImOv0NICWWzw9Uae9igNbdFct754NPSEQZpv7R0wIaFN8erPk
mglf26U97F/YnGfTc3AEY+pVW16GiSLY+g9/vKr+c7c0MOSKNaholuI181TnCO79VVHA6Q/X9+8o
OJKSdb67lm1r2W79X5AjqpsNpFDqrwZ83rsMO9upyO9FkxCtQXLmhW49euMCSOiIfgvRQIxI4pfN
yYp3kQXT45teIw63pDTcTK2tY762GCxyzq5G/eZUQV+8LmClRj5oCmCgacbsjuy8vu39DSsHTRnJ
rMrWQU58DnGkNrAyQlj/cyTdHkqc2xqNksrLThyKQpGIryaONHzZXvDN7nLrsepLHw/4H6gkqdum
zo71gnA1qRoJCtUD1LfGv2x2Vt9Jh9aqetUboaIUb2Zb2YnxSK8JXD+Kw81QKT7+djjZbXg29D+7
IBtP170eigcsxHSzdt9tAucugJR1yWDRVJZn8J/5LsxmNzNzwu4wKUXydz16mXB4HueDsX5HqH0I
IhDtRAxb2ye2iMN105teX80PYg242lGzNSnWZIEEbxeH2QdRJBK9vhlQAziJ6kX04Dg8craugqe1
R5pdg9hE/iovn4fodmruVSCgflLsh0q/HzqNyBYJt6plERvRKpOnmMBcWCyEWX3UiQeHdjNy9YbG
Y+Lo27HZ6l2pUdDOJJrwXrPN9L5fNO0Ez+pDuCpxxUmxHAIp/kowm+kX0iD5Tg0bcEhgEsZ8q8XV
HpYvcKcaXqc3P7JVhTMLLiLNi0PDB5efnZPejo6apkkHM4hz4LU4KsrF1h77qqmYL2McqGsWpZ2P
sWo0e3WJXURCg4dlflk0tPIK4v4e8oxwJ9nJLdR4cL8N0swNCcxz9jGQxed0/t4SN/1QDZX5YHS0
FSlreqDbMUzNdux8aIGw+kTdyoxwkrvpgdZhQJOawaFKIVDMbr5Fp/qmYPPQypCrqLAAxJKsE6dg
XOxkcXhQP3amaLf02lEKm+RTpX9ctEg+IPtr+ukoPSlpCEecBG5Ga/2iqLSPZvTHAHKoXdfDKCgh
FbA6NZG1xfH/vR3zA/SXYL2H5ruGrJzkJQpLWyItfQI+Fx9Ks9Crs6T2l3mvpOpylu3kQ9xPgJpy
JJHgc5fdJinHvanrye2goFy9avoUkklfLc1LEYZuNTM49qYNmb+RdAcFaUQ/SyoN4eKwOBWL8sLz
aOeJsIKzE+B6pP+VwQACMxcpoXASuCDDQWCt4fcEGFEkY0Zgcr2og2eudxC3sURtu/u6FCAVkGzP
Xp3y81QBzJmd0XqN2/qDoXbgR7skv+/GiQjJaLEv5jgXnh4b7e46wW/bKEjwU38B/eD1kKtafVVc
4HLzxpCXgPLvjbp+Um0lrAitKPPFvN3rgePlpjZ7Zu9MlyxSAi+ALtK316ysyQ+gEypCfNSTlKMF
j+oh7q5YnXeI/KhemwLLArrQE01cKXu1gENyQbahPhRO5mZ2r6CXmfbHvBqgoI+n1A/71PStpQFm
KscuCr7h5Zr0YK/OTpETpMbXrXV8ZuxPV8zZ3RwYCjI8cLkNUvOIEAQ4vmbSkCnzYO+OPdUxIrez
zUenL5IbvCuBS1gukdTSAB7BalNs249BpySgO6YEOsRLNxJtuyWzbqIWWz4kmWqgtBV/6IYM4eyu
Mtzazk+plSICEFrooqJQQli9FF3sKuweF73pHtuk2Q0DpHQipxWTcpuP2imvmvQ2XZPMgha/mR+W
EjiP7kzE4obfiA0pHpclPTalNZ2nVNl9M+AUJaDMPiXqoN1AiF8fIdt3p6kuPSDBEQLMBnMQnpv9
bNOgbMgxfD2oJleqF+NiNMPBtPL21IwlQWVMfDfi6JpUQQxSSEt3Zo926jhNrg1Z5UNArgtk3W8s
o4SP134pEQsikiG7OEbZeI0Nu66xpM5RqeXWh4IQaKORh+dIG7ywsqUvaemcbZRHZyg7OrkLvkBw
nxKC0ICZKedOPyRJctDKEpSu0du/J2n8rJRoaEpLOKBa1+LUs+AaGJGwgGC5kt2ujqASX0nwpaIy
jmjw4aqCyc/ryiLEWTdDQBhXqFWaUnjO+tAriuVT0ymBm2WAC6IR6tJaf9aNpnoBDwso3QGEWvEZ
894Md1YQaG7V95+GoETNKEs/SU2yk82phoIjxiyQ9jF/27mtkv6zHpcxjBkByjIBbck08bnHhXma
aoiFaaLlKc3VFpki5ynKu/u5n7tjD8jPG5E4uAXl9lQPOKElyXET/PwXU5ElN++JigXVu9ICME5j
NZE9AyHYLpUsLzUpjjUcnw2I3O5bp+SewoYPdBrhYklgH7p1HdBCJYxrYYVIEARxtGsgcA7xLrDi
Ieapd0hCprLmV2HkOgmUn0pvARpaGyNxoL2rQtrrEXrvuEsdPtVqPx+cvGtcsySWRUULNy0sA6c4
r08p8ldi6nOo5VG+M/wuTztUoaZHTK2Tbpl3rR7AVNgC6IFTO3ZV1Zg8Qyf4rM3vLC2pPkRS90UB
znYTkNdfWf7yrGjw1fzdOmAwazoJ7tlWGokSBysVqmGwSwsXt4BbSLqxE1rQi/aXRvQAUrFXJxgU
mtYbUp1dYFr5/ThgMM1Lhuy0tLxeAvYtAQgYslp1dVkxHpTQ/Og4unGW2tp4QG38+yAn7d4ydXQN
U0+rY/3Y5FgTkvjrCCMz8hj5R7Mem6MxP+S6rex1FEg83F90UyKeXRBH2rlSF9Xr5IesqjqP4dC+
zXrlz3iYYYPoE4LXgjbblU2ZvJpLwH4D9z92DAWHmKJVt4qJfnWm2CfCWLFZaHN4tkBj3cqKVCMh
D9OxMgBXWoC15JiFVOVpXuls+r65TGWtPBVT2JwJzf2eQhBRGt4E/OrQm9JFyT/XjSm/Qqw7n6K8
rH1TkcZDqmB8NLrBvLPWpND7x6avb8ogUk9tE4HqSNWZmD75z6oKLWA8irbrC5ztkHa6cpPiKCdI
7sZooYEwpITQzSb2ajTvvUyDqFUrC8ejL4PINczPkWH+WQZhtk+dQtk5ij3utaQ7LmZVesagR2Dx
xolgj6727XxyTnlTHdqGVVkDiI+d2FGC1v2WxWrgJer8kJlThyJ22qMXrjg7OYEhBZh1d2vRE4+1
ZL52Q10/mpGEWWhS/QyYzU4aUfdaOvVjingrM9tM7KROpJvWpO2OdtCcx85Mj2Gh7VQso1JoqDsn
U5/LaVhuVESh3MyY5McsxM8alOpt0SDwYCzSSAtD9C6rxuhsqV+hI5YunZEF7BtluDdSeWIWGD4C
mwXTG9tnQsvRQPiZJHa1NCw9KZwdOJO4D6Dy5aWIPwTjPLham8j7PAi1W2NGlbWdx9yz0zs5ap2H
ZXisdGJyW2AOBNditUF0wh9qvtAyaf2eJUVWzB2E9hoaaWgL74Fe4bMzUJ0aIvvZZu1aShhE4xZ6
GVV7zQYE2/thtE+r7KVPPIFEI85OpSZfpMZq/KyWKtdAKYevEx5j2Zsaut2CAJqvVNqNIUfGjrAe
D3w/sp+NFR9KvF59W05AE5TvozPq+6zvpTPiULOvxDZUou06zCZq7ubOJwIkvFYv8JSgd+/nA/rB
cs2IOJXNCa0Q0E1odLE6OqYoiXmZUT4rbTL7OZZZy6n/TBQdGiFAKq5TDXcSemGNFoAVNuuPmS7j
hC6y26Zq7Tsk72yUrdJuH7Vw46DbRTilPFbEPe3qkDC3Oczv7KkBYN3oY3WeR+3VaKKBJ9EnoP5m
dVmIMT5Fs0UIvZG3z4piNs8p6145V5N7UTSwXoOeG/ljcXKo0vEpMCD5iQaYGpxE8sLWnjBRcaWR
z8udpDRP+tQ3z8Q+aTtnDllROYA0QqVI92UloWmCDEU99cGJEY0fJlJ+jceXbvpxki9tEhDUb9fQ
U/H5fFFZlGmKb06aQzAoKDSIkh+1TmpOtlHh9e0yXrnRdhBw1Enkd2Hz52QW8GtPTn4x68GS3UkO
kcIok6c3ZeLQyrLlrEXlWeTEZXRyNJrM+RZZLVwXwzgcADrIT6bcTU+WL45FYoQtPLojprtrWa2Y
v/dhkNw6xHA91bE8QT86vl4rjEMX+lkDAde1zOz3X5FKJ3h8IAbeluXgrDrpN4gYwicCocKnHlXs
fQoe27+WaU0NeK0lcK9Qs5hIsMY+jIHdXsQVS6ktF9ZaB5ETSdeOWJVnVae92uGTadu+ahXxw9BA
x6GaWnpSwbg8lUGm3fXmfC9yImkNuG1rUAdHkZWLZL5MCw+51lfVOnzuekALKDBbB1EGmqC/B8Jw
YBW/1qDaXKOkBAa33GrUSt48tDoKZts9qEEAdu/rI1rfoiwrpNovcinY1f33SuqtJwCh1pPTD9PO
zuMWsXf0ZojIn9DXkaJHUSXOYeYtmLA9uVOJMSf+9rYtWOaaRLo9qe2IMwf9M1dU3pJxXEnEi+BY
hWCuy157HlX0llkEDJ61Zicrj5+r5CCPpvacsp55lpcm9JDC6E+iwsgm6pQsEuLda31RBfaUNHDY
8IaTfspNNX6SKqc4KzP0B1naxE/JmlRraGmj5yWWKrIisSN2qDVhlWcsYlWKrAxUGgDuB1kvPQIK
9ZcK8RYv11RWjE2hvbCYG3eGggKoOMsLco4rtN4rnUV7CVOzvCun6ouoi8TR9BTU0XYuHb/KvJZ5
iWokvc30tuiS7ymMDQCkm+jcBFZ7j4tLfZ6SKN9FAFkzhE+8ZK7659YY03vJYsO/5kTilKtqZlCN
W1kQ6hoAVvYegYoemb0mnVruwX4nD9tViCPtGKDnnTgpI8v7UKPzfr1l7xSmSzypchJlqHrN52hl
9xcXiLJgAOAfgeDaati4BwpkKnciO+lx9TgFoN3WpyyQzrzPpfio9k7imdDnnXpFl5+rjpB4WWNj
1tip8ozJS3meHNrWoHWPosiMTYTWFzM/iAuCyRxuB236k0WR8iyKssS50ys6hsjZqmUSwCQNO5GN
TV6WXA+7ukyOtdood47ejk/6OMH0Ual/MDmOTyJZ7ARlGKNT1gnzR1nl2N5SKvHDVmMubfwKxNlr
+AIOiQUBXdQjUa0oQfRNG+4EY0o5y38CzNY+8AJsX9KL9KLXBhR/kaIcgGF3j1KHylzZqc6nuY5O
+rJU31GuPk+FFN+NTvIlWLmYHZbZt9aamLUVuDWo4ntNw29S12X73FfJH3Ml8dpCbaGVF1Bx1KYv
OXHkF0CTL6krTARRA4vHpOT1Xpb0xtWNXDrajVdM6qUeFMjkmtg5Ws99n+8c6RNxivo9cosNDlqA
5pOplB9a3TnRN8O9FUi1a0HsMBTKk2VDUNF9aTMknUZYuiCHtjB/RPZjMUD+ojtaBTV06Bzlj0VL
4HAo+zOiyc/89X2jmPFDyfi4pOoTAZ6zD/jWYevoTHfGUiu7dDZgClkSz4609NOQjuZ+bBLMDWWB
+9WwdqgqK4g4YnPtpki/0cCKak38bexV+RxW1he7TW+W0ol36rKAoFHr7GNoHmRbZW2HWFaJFdhz
klr+IGeWtI+S2MLnm6f3XSx9BfEIm0wdw/RnEWMZfaFvqB/KYHrQ+/pVV/L5pWwzCS3F+s9qyuVT
uopAsJ9EZRMVyZNidVCWQY3GYrRX3SRNk4cCyBgx23Lw2RnPgWlC9TBk+ZYoCAfX0gSvWFwtrlhO
Z1pTII+BuzCelpdRh9fQQvw1nYrkguZOwgrRLHZKp7T7IySj8VcLcg9PrmLzvoAkY3UAmyzbqq/a
HE0f2tl6Sg0j/KrkyYfCsJGXyuH/AlqC50GvoxulnoKzNTTZsdGn6gJVe4kHBRpO1qHhs5IbhRcT
APyHY0mv1lAt3xWIZ6xV+agIMtzOcBOg7j67Y1Jlr3Y96/4SR+0RJgHFNdgaIMhat80Z6kGWZqGM
KElaoSkYBcNDP/TdSxeY3cu8QsTMfHgSuUwt2JJG8nIjspOqVLtKrfq9yI6Ih50yEAJu3xX9S2qu
Exr40evd6kLap6plPIj6SmyZSNQaFVx9/JShp/k+GpNpJ7IO+NEb9DXYO65no4ap3zBmuIvIiQSd
sYutj5jQ1iLqd2AEIKgXWbMbgeQR0+6LLFI4y22IBf/H3axcX2cwcU48n1FZHxezUO/EswejmfgD
zvetxpw37MKdGSvF+lMl88UlM4pXkeuGOfQjPc3ccA6i+wFltXuCFlI3T7oCqwNlIkmGQPGVOSTk
ozElfwZNj66hHN4jDgznPgyq95IsFWer1h/elYtsBBLVGJb5dugwEriiLBw6VioEtu/F9SO+H2Ls
nWTXD7VzmadaPjQTdsdWs2jQolAkaMu5g0zHvhZhIHQuJQH1Xjcl1nYDcVac0ADGn7Js+B1V+ovc
VAMbK7XU8KBH5qWL5pfZlpfTm7IZjNKeHS2EA2uVQm3Mi9JGXGIR3GCx7r7dsuxOUCrKx+i4Tj84
gVrDI6yjZve1XqO15XDBni8yIoH8h5NQkiAwN3c4XERenFLnOb+JQSSpuWpe9DXZbkVwce6OqmId
RGEPPx/49HbYJ3W2XGC6Vc+g1ZA4JSeK1EY9hoOxPEzRfAJiWcOzM+qvQPZZB/XylkPO78CqL3js
Ikd/TY1kXy9m+SRqNkq+W7Jp2XLxXPttvDhbriISF7Wq8lnURAncbZZmfo6DynjtVTaOeu9s57Lm
qxqwOV0cw76BDqh6rXJlb0WT8piNdvkqgcXu06S9F+egIIWjDO3suyar8r2e4m7Q7eapROt3MNxY
JU5RM21iO6W0xQ2AgzoLLT8equdkQdWujRbtiZh2dgyJvJo+5+YIVUXhwfdP+6fpZWzujuqAXWUe
lNDVbISOtKqsT04/MwVqsvkAAkm5Nab2Tlvx0+lsh+dxgrtTZJWyVKGVMVmsGYR5JIgLThDVeDAr
2n5E6OghhcbsIM2fmqSJv4Ss/zx4ytoHB2ZBFzx/CgmhVR3oQB/sFk7BUkqKXaUsvVfkK7ilKG4q
8OKwLcENkjzXSm98oX2c2FQZr4OOTSEEHxtlqfSRAH9wfmiVLlNfxNiUZze52Kqth+6AQmRjq/K3
VJLunEBrvuRO8nstaMhmdLPaHLk+DKvaEWGsL4iXPBmhGsM6XKfECCjpfagF2p1T0bDXomRNxJEt
J9oBIEjiBiC9YFUKnkFwudLUOgfUrJeXqeweBqcuPyf4EkHE5IqrQa7kWZnUwaandLeq2lj+olmQ
Flv1TNSgFGOdbz5apnOfBwczTxsiYkhiRKXAJvllIUmIbmmFFw35czYDdikr5Mczvd/3il3tcsY+
LxzG8SgXoeVVZqJCHFI2+2ZCtHYsgui1GFLlaKrA9815SBHLqA9Z3sc7UztV1di8QCzFHNNDWgnF
6qPIdU7woZem7mJaZvY6x9BCgUYCsL1mUynqPV2Z5tM0Y4HsQkbPMZM/BumgHYol719VyDx2rWYa
xEaO5nMKpS7GjnXH3BCjPjzmsZq9qFMYH0JryHZm1u5/+8d//c9/f5n+b/ithJt1DsviH0W/xgYV
Xfuv3zT9t39UW/Hp679+M1jF6yBRLQ1xSUuRLXU9/+XzU1yE1Fb+D35msBZJFB97a/6YyeZZUJnW
i2zzBtUpcJlcSkRz1/wURsXtWkeNyz9CY2Feq2rlMWTg98t8kbcjUVbqeUAYBWcj9Pb4kqiOinqQ
FcIJDNZ5Y9uZV46dCv5btmZGfhT8OiJh8cCiI2+fRI3WNl3xx//rb/+8FW/iS1nNzHkgaP+e/Z/j
7mn33+sVP2u8q3D4Vl4+59/a/2+lu+f9y/sKf7spP/vjsfzP3ee/ZeCtirv5sf/WzE/f6PjdX59u
rfm/PfmPb+IuL3P17V+/fcHm3q13C+Oy+O3HqfVTK5b1pmms9/9xcv2H//rtUjbj5/nfLvj2ue1o
Nco/ZSxtpu1A0KsTL0ArGb+tZ/R/WqqhO7LsaKqmqLKi/vYPIo266F+/Wco/FS6QHUTXVd3ERffb
P1pAspwyrH86lmNbFjy6jqox3Pz21x//0Wa3T/XrNqxQ/W0jRrtZNvkhzLHW+iSWY/69EVu9hh52
WWF2c4ZPG0GJelB1GYxgO9wLGPXUNMk91ASulWIwYklLwEgUt9BV2MVpgs1FZk/9as4o19t13d8I
CVORZX5rd0XFxlyIDLU17t10nogF140HrdanB8csLsSRAbMLzMCPI9PeL2X5OzTN+nnJNWR0Y+U2
UoYO13y3gIzExTBCUXsSV9twgjGuw9mCch0Uh1DOpEFL3Thub1CeTU423n/45JsX05aJ3FRb+dgN
OkzteR5lGxuIHSjnhPAxN4y1aR/rcvQs9xZeRZSJ+1qLnmM7n/HQpIGv6DiPomTJvzRSf8AP3H/M
tM+YcjEbNkpyW8oMp2byZzyjG1AkDFCqzXpJiNj1zvI0seuL3Fy/ZYsvP+u5dGsry17wA4hE6sOz
low83ryH0q5/HR171yn2MmDSBeaJRiH+Ome27ggi0W+gopydqfpDj8Dhr/J4DcwzSEdVR3Ycgydw
+JBzWCdIYAe8sdN9U47NBZq2/kYul+/FInUetCGBL0S/EmICtKFJd0HVRM9hXdzZWcxwP/TFXaGU
yyHrn1Sa5hFNsXHXtMA6u8TJsUep0gN8CPI+GWv1Fu5G9dSHNhQX7Bq9Nz3rF4Ouomj/1mAZbGXZ
NBVdU5nQ5b83WHlhVTrMEdzuEIjdIfJUekGH5yLJzfIjelrnSAd6bevVH9uHjsxM3gfqwh4VLXVf
T3XlRiSwrao3BAyosHzN89GZmw+gyJPbLI8TjMeF/jpp7tx9m+ICwt6hZWejwne2T5Q4uoMy3PS6
dYr0FrgcbnC+2dDqZJPbVakd3ChBZh/aGszo8KXKICQY/h9f57XdqLKt4SdiDHK4FUpWli3b3b5h
2B3IVJHD058Peu3T6+yLc4MFwrIlQVXNf/5BYSoEeLhr0eTdar0vN3w62BdWXfm07IqsgY4OMr0K
Q9EyK1TBE2Uwnu8413p/3CUCdZy4U/Lyu5NPyklmGKW2nlvtJREHLWaG1A5zWqcQZOcSq9yvMeKy
1i15BZvF4AdOVeRKsXFTyUVVpRTmy3cvvEbfW21FS2UxutAx79w6/Ee3kSqkBZk9oRxQTwoNw7Xs
sCMaNINwySF8GyrF2aWpdHYirqI3YWs4qHvbrKl9HPdEuiYp69AJ4wTrfLaraQvTN/FoXofwyRQv
sS4R/1VowBjxojB9FLp3DdM63khzHG71crfKpgiPGo2OR0C0d5knz9xv2LhLCF4BCeBtJUDw4nzT
jYP1FABQ/f+XnW3911U3j9GExzuW5+BSZZn/ddVh1ljSo+3xpbHhtjvEH2o/iyqCjVJ2HX1MtQ43
tm3V3OJ0nXApLjZDrPwz1tCLXmPYGN4Me/hldsl463SKWtMltMTAu9anFnrJtaI4qVYhIHyMTx5U
GR/80trBaTNfaLpeexg/APLVcNY7Sb9dBNWmh5K0q1oZnoQz4i8uR/XPl7V8YxjuezDsaVZgk/R9
id/krhYnzTTfuwRaEoA4ZlDVwKAyb+qKlvhYDD8ZuqpNpDdH2CWzkQEg5yZwevwismK6ZNMwXWLD
2NmNQSBSXD5XbuP62uTiT5i1OsprJyCZOCRGwp4vqf//u2De1OeP++/Sy/Y8x8FEiYxgVpQOuRDz
rPavpRd2gMCDbdj6KQTAboVzc3pSBoI+26BfAYpn3KpT/B7ZyR5PI+Oil1Ho/wm1zrzXxPBxuo/5
VEtrq7ox5j4l80rUkx+RzT4tiZcN/p8bmdvzu+aG+y4kFiVvvC9pFcndNHEsrzGvegxt00GDTNOn
2kp+qUPQwOwX8bZvxY+CBcA1KNIfhtAiFPGUSFiD3mFrXCY4WV9gDJHft+lBT9uHw4XDBBPGL4gF
LMPd8saiuy5axR8iXb5PKfVURhr0k1XNYw/eVQ0mdDnJnXXo4K2aHWs7924m5hWr0KVDLLrP1FGt
V5mJHuBHfbROeNc6QY1o0hRPooLAyYCo+NSR9Nhy6890b7nQiOjhFhtD716XzPE5XdZ3K9XaAzHl
7dA8d6VjXvM+3rYRX70tUgmc2LjPZha+p2MuX+BKzDS5bJvHIt8uryJ6N964MA+yKtA2ldEUD5qS
yrGU9LmDErVpK4L8iJxz/CBEdCTloSUqLajqrYbU4lDo1GOFh1X5OGbmtG4FrgyDoE7IG2udzhGy
+DlFG5WgjFXR5RpToS5vbhVqG6lE5c4lB4MZDm/VFjnsQzeQEsWxJz4C232ZdLv+bYjrhA053u1f
Gu+M1rxiz7duuSfEAGhM0DaFuUhLftTdmxdp+XHIiptXesZ7QQD1RlYskXq64ityZajbCRi29vQy
98RIaptSyQ3WN456HVzVXGksBmC/GO8yzgc86e2KRuOPPwVDZEafZpmp+Hzp3UmMRExMTYuXSX1Q
MGr2bUlWfOHkNN7V+rAsuZZdPuRjRtW/WxZly6G+CdZOo8QHWPvlC04Zj8UVxhmiGOeyIjg6Nf6u
ieaMK3MYtT0OjuDWsztOlbh4bmbuLw/06Kj87yZ3vU+76Y693tX7Jb8+zbiBhEP7tdDSsxM3vGuH
T8ETNbZey/pQmhrL9mgO1ckJuv3fDaXeYxQJrViXBU2+hDhlruWePAggZeW2zSqAYvkE24S5sEhc
sY3MHhZaVtsbz2ybY5FWfPJNnzw7GA8TtSzfY8WmMlVi9xpN5lWBynJJUid/uFq2GoMOcmFIh2it
26X5rsDziwvHuJpCMGH2LumyDYwqk+YEbE5L+fI8MJE/y4lEr94mgiDuyxLDcweitIMiOKUZYQPc
QzdLEfa1q+mrD7lxI0DmOLkKS9LSi14iZUAQ2gqyR+FBLSZB2tArexMazTLP2WoVXpdlw1TZLFId
VA1aSUduwEZvGyPtv5lFnewhITnmvk/x1hxr0IQhjv16Ml9IEu3f7LK9LovUMjcgY2FWD/zPTO6a
gX2xsNdfNVNZ3I0E/W/QSvGW4w6SZmn5PUGSC/0dw3phWolPBJLc/ZlYlkznWGLOlAzTZrHBiif3
JzaVxkvQbQwjxLF5UnGydq32h2UoP5VsdL7FeDr5UjrKUR9kfkoEgGk24Jy+WHSmsgzhPzSPUnT/
XF66EinHbIBkLgQ64bhr07v2vcbPfGU0OVZ4keJ56FTAGTRu/2aavOvyKJ2MJ8spULXF1bh1dC6L
vEuGYEvST3P0wr676AKeoFuw8CIt56MyEm1jmOawasESIcX0ylvAk33teIdi8tRVpgFU4dionsiR
fUmA8iEykl38lKXpcZyd60Y4on7cEb5s10p8bFzsvpO0PZRtaqx6o2EBrzc/jMqrN1lMTtISIDZC
x3Kz8kyodU+SBobLLHuOisShMZT1FpPU/kFO7pyrDE/OcNR+bcK7+OklKYRIXPI3I777MBF6d90m
oQZ1wirWKsvZrQNf+c4l0G5SFdRoSXxNuXXMHhzeqPKP3lQCnzTw5FzZTXsdGth00skPzlQ7DxoR
v4fRDbbe0MqNMhnhubCTftvZtL0W66qADPqVChXqFGDDmBIa4OJNuG1C5VVrM+7OiqCTHx1NgGNa
lAyu0qKwHHR3l6fhJak1mAi91qyhz1WbuGLx6CbGLzNNLaLOGbhCAgv8ZdkHHw+miZ4WN5zuJVO3
8kr3PYCFlkfnzMiSgzLZF92wknvuxqx7nPpols0IGW8cf4QIR76LefnY8xUdu4Csh8prQrowU7wm
kenJnq1M3aF7h1/PnSPC21R0yT1uQVHLOQ675UI8KFkf4oifQ7vmPykr6Niq27b+Ut9l4mDyEenA
gU2c5j8mPOTVwGtWuum9LL5ZmIWd8ja4FvWE+nJym0ulY+5H/sjy53EzeyilDoC3XNk0CS/L4JNC
AzsPpgkjnSqmj7TfRVDDRsfUOAHV52uX2aj5Tk5YmNoSj+P9thREcYuRFAbNkNf7eqTNP0anMB5E
usUGopiH1iLaJIF57ftyCxlXB40G84MV6mfiQYS4e3TdEMWcPKnoK7eYmf/IE6lsa326wIuk9zSo
JOdE3ZOmwwxMKmdjNh3NV3fnFlbl02kffE/N14NV/yYPJ8GQtfreZ6gICCVZCXvWTLjNuLLS6deE
fXA5mbuKKKCV0qg6CewpmSt1u4nUYfLRQFKtDcWp9DIXtpyjbTAFl6u0r+LtaCi4uwfQEt1QA6Qt
tQjeEnNL2AlqCYiNsXWu6nEn236mQOsrO6K3AG82DHcQTnofCeoxqfEpigdCwk3lKbAd3zCDt6kj
bkd0vITys0p1cN/Oi8gQhrsXpZ+I1K9Fn/9S2pbl8mdohzdC/nZaO+y9LD6Q+nRVp+dSKT/tXDmr
sv8lHZiEYXrTnPDoObuwooMOvOIF/bHFZsx0R2vTT83XRLDhKp9YaOlN9sjRxgYkX/hjD1+nKHGE
1fJ1XqOlYHw7ZB7PlM92w+dt7/IsPJFg81UEIxeoFZECpq8KLOLwwnGYDvrLoE1y51RhuaoyczXY
PzEEV0EEgmijw0Akr2NcObrIAE7rna1m43Z0YiZboa4Q9x1ykjbWzhBEvmvixQ93T4UAor4gt8px
LdzokKt3piF+kvGAMWbe8c1a3TNEobs2lWeMoE/xMH5XivKJQm6X2Ohbm6FbR1w0U4ovCXqEGxEX
yMnVt6ET1yEXJzwVn7zOW2eNBA8R5UmO7SlOx4fRpHg0awc7JTbFKAfmrvAUBBYWQH2/qli4+V3i
/SLv3GesCld6y9yUGBTbVcFLNdmHCQ2Xb1PxA1mn62DgE8Mqf02ToIp6lU69SfxI8T7wNkfFIyqp
/Dnl3rOXQ3m0ejhlsoveSk2UUELT/dT2tU/gUuiPeEaNpRJxl7a93zjyrIjxbrv6e2I0lzIJ3YcV
5Z9VkRGRRST8znNApaI6/4zK7m5UygZzMx8q+h6bjSeVoIo+tBGJdPaKiN7ZHZFaAkr2Smbemp5L
epI3w5QvTkB/omU6mSLvYYquWj0NcMtWrnlJqM/OeQN8bmRZteZOOYbRUOwa3YyeehqL6K21T5eq
vjGx1kd1hhshBQ8SdZXhtvd+dy2yr6bl6uu1e1foP4GO3qETeNazHsfKSrdYRktnpr92+NIqc54V
vF3fQT+DXm5jyHPf5Tpu4qjDNLWEfqzKdKPFldzXYXOKiMvaCUX96HSv2EsPYmTmjoxmySmWl9JI
uZXkG9bJd+j9P3TN0n2icyTE0WOqIGtgUICcE+E0hnbDH9ruVdZhBuhmfyWJupaBerQ1hMyJjWQA
ylU+rNIpuBgJ8jMnl7lf2vLqmC3f/0iBLxv9VgfNM/FW34EjECUm1jnQwoBLASywHtdO0F7qbAhg
ZI4xulx8wuwBzncwHANHrw7w/FXiD0mT0PpJWalks2hTr/ptE/+KIwWnZQg6MngKQ1LuHRtVV5ZC
1+RN2jifrWqrg/yX2iQkaDZa/fVA4hZMv4jZFfd3tU5OkSyP87VQwQp1oks+4tqb7mSlUveW6ZdT
Ju8d/T3NbSJf6wIyF0VyS7Mx2rc27lkpuRFyeNF4u5uxhS4kYmXrMdjBucbacorAUy1lj3XNbyvy
voUDHngmfbYordZeriUow4h9sbtfocBdjuye340FCzqsJg3Ip/R2cM5f+Dnt0klEkLf6x1Qbh8yK
CX1i7J2ivjuZqnrKLQjV3bgt3czFnw5aGjj/Gjne9DTpjR+MGXwvVxxcobWrwAiSTUME2zac40bF
jpCd6NBwrmplSEFCx/UT3C0Ribn+mNSSe7K8WHgdSQMdWmRE4DSRfBWT2Ii8wPu9GGHMWz90M9U3
Vgx2l+eJctB+4OlfrhrLSRB7WXDJKeNXRoChlIkX+MqorIeikoMYU0Dt4f6h/TqooIw7mK/5rig7
KoIeQloRG+fJiN/tMel3rECLPTEw7a4tMTkI1Ay22CO1skdR6sWrrYyPJGJkKW2YagMLIqOxcHYN
6idLS3/UHn4VxNL88uw5/6JtEj/WOLHLrbUZSQYErbA3vWWviRGtDtgqNzMlZfIB/lvfSKxdQKni
JwkwN9h97Du27q751GEI61gaBFp8VGOspQNcwYC+05G/L5P1wJvJTQb/xiFqBUNDvyKzE2PM6Gqa
5W/EY7k/5hlIUluvXb4q31Ub7MiCzjyMfCsrNRF7gDBn1fUzdQdCPFV7tirUpoa6mVUblpqOPwW4
yWpgqbmMBWiourOjNDvG5Hp4GgGguZ3l+4D8BwhC8hwk+lmZ1K+ZZpJnQvhARb8hyvyYPMUfTRxH
SvVkKfnRSQB9m+h1zBzCN/D2q/WHmcUMfma0c+Mk8yM9f7bxj3iyA6Kketh3VGejn/SZ/qlTibh6
orz2NoOwSPODDlPuUOshdt0ELJIeaH3EIzbbEdbsWz0N7/Vghu+J4oCFQOzx7GTa2qL8yPln5hyS
rxyLvop/fz0NJt1tYhFtfaz9JDrBTP+KmgZS4/DSBgBnnRwkToodN9zwjbJRnMoi4pP3Hh4ANDbl
hbMmFu97LzWLjoKm+IRQtGsDt07A0m/9VLjPXdclh0oz0bd0OOSZvJuLPm/SSPbrSeWuYHT06EO7
0aErI9j17E0jxl1J3D+1UeLsVS7bkPJ7nbOw9O1C0/dB351raG7gMwxA1DsY2PfFk4Jtw7EnJjCP
Cpq49bkI8OToGeqLFFfIXmJ9jsbtCyV+CSKd7bTeIsGtJS0V7dcH7PmvxuvnMF1IHpGzHVpfL8WP
KYGzgMQ3JS+UnBpE5h+4H6ONSvHfDPt9TwjlejDbvekVw4aIoWIN9SneAsnWZyQND0vK8RvRpDHh
fApKhnkX6t7GK2o/mhkVlH7a2Wwi6jIjsV/bZizPFSormE48W1k1eEDY5ivb1q3XlPYG1Z5hHEIX
K1vbraxPWw8OYdCVb7jDVvvOmXvOwOPfqkqBK2Nbn9XYMKylZExiXxDdB9Y9K+hX1mdhhb+LjDQ7
2EHuAWVPulmOT+0NPHD4qBN8721az6syGn65GtqLPlAaMDLcGyxa/n5mA9MadDGYEAMPpw5buGsT
q5mhsuVr0U71zS7rtzw0sB+OJVGXXt4jwJfdO8wPdDPMLk9ifjavy5cKJ+dbUzbmo4Zls/zS5EDc
1B3mrOWX8hiJQTOnraD4io5k4kX3bsqrS0KgZjdm0T1wObQcn5JPBeXh9e+R2CivbtOmJ08PUpAB
V2MYkHnjQ2zXiKAKp/uysZvsN47+w8GmdvpzCNL01Zmi6fTnhPl4rAZrd8qcy99D2IkPcSOOisBO
QOotDqeT4dPREXvck5onW3Ug/epj75McmVPda77lqMWXboNdwxGIz53rFle8cnGLZfD6KnDbJr2n
fYMq5uyyDkVb0QfTm6bI43KCMsx5eSgIcIUmjrVU1T2218a+69T6FnXK5Ct66HwIz9oNjkMsqchV
qgAq1bafrDPu3+p7A4zHKvC91OruQusT5p0H2YGshHYHyONtQnu28ZUazD8raDYk5cktVUxD/ZgV
mBHMlqeocx4eDtVEl2S7Fl3DmSu88FtjPEaep34wGqIIqyv7QMNKe+iefl6O6wKEYUoGKIEoyh9e
o1x5aaTATtpBqa1zf5Dx9H1KqkctQghymbdNIsObHaJHbnI8aUKo+OROuM1DjQXRsnplXDI8dPd5
2oUsFCsEcRaULIRwfsIYCYyRN+dcyZWt4gjv4lrI1hKynW6OiFPUnS5uIQCuJxNG0yrJp/Jnndir
STeU3zrMmlLVx1NDsqEf9CAtTRZUYDd9D17beC9WZbdrrdSRbJozB9MrK8RyCrCk2songlz7p15Y
zimLhjkyyo3vljLgoWBX+nWIvPZCL6pckYJXfBsyx92IbrR2opHiW6uVeLLWCFbavXRa7TEh1Fph
S5AezHr+TBtib50Kcd7ybJy7W5MWCvBECpvD69q1ixzxhSl+8EM3lm+WihHnpMhqX4+T5weu6+7s
FtS8LeV2JOHqnequdJqvCtLsPIQax5i15M1IE321POFgDo660nqlXrPWRTjddI9sok7r3NcurW48
r32lSt+h9IirewVIjVlkOGyKymo+Co00vvkMwDDEh5ZmnHvFNjfAh9M2fQtCQr7G0a7vRpwdUhOg
K9Jn7j+t8RSLsLuIS+Wm4JhzzqcRqw9NudVpE2C8Ld4QhBjXZjsmEOOpKRO5RyX70Pvcg/GNJfFW
wqsiccdVdhCMXgvyIE5GjogRJZLGO2E3UMktv/eNEZ+UMU7w8J2+LU8UhvU04p5M1lJM7TtvzMbC
93XeNFx09apw3XltmXdrfGQjFB/Waz+nPS4JkMuGTDLlpMSJRwNJS9MDGrfdcsr4f89bjrVNjqd+
kb9Vo7nJW5eEVCf4rDMyEihzNp4+koHqoY2qC0FvyFPLJ3q1+s/GKJ67Qi2/XLz+FdfCM9lBqw6Z
bF2ZUmElAczBVdud+h0FX3NaHsfC7pjH5sMyycJ2lYQjMvLCUMl94SBuAeDK2I13kN02Ya/a58iC
NYiYnIdVGhmnyPywSukcoranb+GUNyfry5vbEDIM1/J3OR+CNVh6K0lA4Ej+23E5Yzk3xZh3V1Bb
4FLgKqSuNJSlPaTWLmnQpcYwTQW+bdDDTP0gmVGRI5KgJbUq+uj4pnUWK78MYb+DmvZvwCr0PnK6
lBkxOmez0xWKKC/+RiLddTnVVuBLkI36bWq5zglLrM4idZy1gYXwqrNAC3PP874VvHTKhPRjUDK5
qjXPe6bemNMFaUHXQxI+ZEiXbDkFExPk1zF9GTgLG/qCwSHOO/U6SmSj8ws5Zhi8Ibo+qrUDcRNr
6Kc0JsuhweD5U55cy2g+MyuKt0FX4E6AfOC1i4qzPR8fiPP1jcnNzqNiVDerBpkmHYh+xcCn0lUx
SUhmM2ywPCo3Yy34gOdNCxCcZh6CAEzgnuPSGfbhZ6DGHSm5XDTFHNu+JLmjotIVz3pZdoY6L1Zj
VH3MGrinMSNWC5egGGNDIWB8zw+XjZ3U8RHe2Iq8YnozoZadl03jBv88WnZNqIQmFsSHTNr6nNE3
Mq8Z9DESpyVk2Cy6V4oIgh/DkozEIi38zBMGawz0uiFL6O/cNgIqs2tcSSPygfTNO12FYQVsNx5a
wJODqi2+Bk12c8oNhSo3SEM7dUVBVz+F5DPclk2fBKTRakOyTrxUD/DtiqNTUYKbdQ3Ubsv7nHJL
hQfEhs4piM+8QY8z5avlYONAbLaa8OXvKcuj5bzlN7S/Jy/7//X0srtsWnDEDVR1LrdyEjfK5/Ic
NvFWQCK9Bf2QeNSxmJaX4RTu8vng8kzp0bnQrPa07C3Hl99vtTnBT4+j/bKbtFLe7BbQinDG1+XQ
318gsC9B652kT8sxxRhecul1a2ZBPnC1wj0A4DmPjI2aW/1T5YEEKWH3mseA/91AWn3qlN/M1lx5
itx2hue9yiY81pKVj6Kn4yWEV7lu5TiuQ9v4WXU1zA13/EReXOytySr9uDS/ehz2GNkD/ZilWfAy
9LWxFT12EPR7g5fM7JjSa2vVUsp4DV7AZamXL1QfLXDZQMtj3o2n4NmDS7WVlQ7US6rKi113xyig
CUoSH7pyU9npVUvmrgx+ols7YlmR/PBogq4K9MR+PGliX2dOvw+iuNqbtUyeIarQTKF+fi2c7Hss
QSqHKvhmOvoE+Z6YyFhMOTHExQohePbZWOg41IQuCywV6rZcj14D0WNhn8tPR69NH04XxV5VWTel
mEr+zekzQJL9ktb6M/xA1qtNH6+b9ENLSvsjDjSxTW3JalXgFoerSvewhijfqkY5bspk6h4T6SaH
CgsslnSquq4yJs9OzZpnNZt+5tKUx2UvVSuI/8DuC1FkORR29bStBdHGHYgBaJm496Nd3CNbaFu3
r1Czk+rsFx4u2TEwdGyk6rER0dwMnB+Cs0WQBkr3aHruz3bOy24d+a2ix/3IqJn2I9zGnZbMDiP5
9Lqc4Kqk3iNKEy8j98mTR0gUKW6K9ubm3nkY9PBHUkF6BjZy76GOyUJXjQQ1RtDyWgMEaf4jdlpy
eVtbtwYuqDILVjcdT0p06A9KH4g7YtfMr7MkfXXQL8eJbPHLYRPpBi4tTfa9GAYI3gQKN8cKjK/Y
ahki48hC2Q1rWa4K3QEejMdX5rX0xcvqzzDziG8pUHC3+iNRWuICm7jg9h9hA0bzsJ8yLdVDqbyO
Uc/VkITxT8Tr/qhP1U64UAsiTUcl2+WvvWi3pgdElhoeqQwRdaPh/dCJvyrB2EFkTfsYT0PAkiHf
tM7UfI/sCAIcTjbbmIDU76mmHCZbzx+NK7OzsBE9LcepSF882AjjpMlrXoT/bKAh26s4G72tkkht
VzQ4HtjQW6/LpgzBYeqEiEbm2KfadL3nxOq951LcyLnAWCXIPrrS8u69Y+gHNXd+p3rj3ZcNDfJ+
CyUwWf89hhf4IY2jRxakdICETZvfHtqnwJ0uNRG8t0aHqeDg8bD16PQr+pDf0IRwRUnlATCxq1Rz
2ISGWfpUpePeqtpvFcERl4g8NnWFtSj5d3l67hqq/i76wZRRA6eO9WV5pM2P4p50XMvFYjMclOfQ
aYaL1yTDBXXMcFl2466tgCvg7JkRpbaS91eLnsC1zt3uaoueArODt13Ou8sxeGa/NWSyhxhIyyo0
4+oCP9/x0bPOoikPtVUG99yobMQdwvS5DN2tIL3iLJBT7VOz8o61o8uncEq6wxil2sEbmPMVp09O
Ki7DJMdbGlB1ZG6lpE5V9MRgpTcld1kIa92bzQ8vDfNLNQ6/siSJXwHHqIGKZq2RWvqlVX3qt6yG
qla7yMDCgcRyeXUxBWD9lukbZVhhMiBhfA8eTSE1MM11NrTQuTJlD32xOLey//emKqePDufdUtPw
nsEUxtnorauvajRCwyozrPL85yEWCe6pCjeSrGmaPzGC8EGxjvzzxxqh78Xo0LCqaZ8fW9X9rUyi
yH04WhBuumraFZEpgPESpI0AfA1MTvR3o32AgmMfFEPah6JloWDSbEfQ+Z9jDYUon/L89HJiE6oS
0455PzAyeGVAD3dIOAMqYVRTCH0q+pDGwHU/6Ofl2GKQ9OfRfKzPag/lhGlsplExGV/mg3/PEdRy
aqWpWLD85wX+/m5d1MMB0dL+X7+6PLts0rHFgKIzgn/98b/PLq9H47ZfBVjmbpe/+F9/YzlZ7z2i
91r1uOwtp6nGZI2robGnp0KMf94VnCxSWeYSz8LCdmvWpXlumnn0iKMrqRP9AacoZ8ovSm8Q0gLZ
KqT03WtGYG+Koe3XJQYuT5UOmE8bK1qhoU0PQ1jjQlELsYsxmcB6IfRdwVgTKE57dtLqjaLKiQT4
JmYXr7K856r3hUnle2fGUBmSzOoA35JgW7Vdd3Fi94K4Ij5MgRagyESeThsnj3fcDCNFtDVu8uBX
NyfwqEoQ3ZeNCcG4KdsSXatFcyciRDjsENuXpJbr3lvlqu2z5zTEGHnNmeDEH9aQfCiqE+6lZWu3
tCqv0rQyX8sN++i0Zg+FtM2xBDkx1sXf2la6Bx0jq7VL9gxK1Cl+iop2TcQsVIqBeNtaVBtGO8PX
iEy8KiZNMYnzhGg6h7/X3auqLH1RId5kQWJfciSGwTT4bauZb9mEizKUJu3dSV4Ty72ovG+P7OqD
NNIJTXO50+uRoDsNiNQkc5Pwa7GFveU7A/QpHEZqIoO4f029BRRB7Y3fyTNal2FTZuAkqe4qD6cO
PUjSZj0bwYWvoSbMA7wam1qZZyUmMJeiLL7F816VkkGYeeFmea6NXeh5gzXjCLNJam1Mv3TDkOSH
zbv6sl1MnZfNv/Ydy2WwZ0w+dLPd899dGw+/yV+eQZecr422JTzIa6JnMVnRs8ROCLClvuXzXgZT
/0R5++e55ayoWk+u1V0C+G5/NmGgt+ugxVTn77Hl0TQlPc4o/b+OI/dyLs6yUYKG9q1e0YL4zyvF
Q4jFHUmd+F3RKQxkWN7DDuZJ3BfasXZVcSzejawONsuVh61LTIJzdk3z4QpHKfiMalzl8KK2U+Bz
tE7W2hpobgthiA0YCC1MQsLgFMvnGFT0aRySX4bT3mkq2Pegt6x7QjDWVtrYxLLIWoX1ON5p7Y3g
li0C55kWnffjrnZlcVJS7knHC+J1b3TuLR8xEZEy2pptlR9LUVwJkBMnJ64g1iZDDSFPF2tHiCZb
LwfVUf3naTtLYlaQUWRhdkcyxvwrfzfLy8BhT9Iifqii2SRyGr+7zHg7qL3xziUwhuj4kHrUAcuw
c/UI39+F58HxJKHpqwR5fSXqGQaiKcxTYl5iGNev+RgACCo2c5ho/EbPYJiXdH/12WlGlRlhYh2N
Ca8oJ7xsyLkV7a3VC7zcNJBsEWrj+wAYtyLJ3qAJVYyQh3ceUq033SG+bbSdiAxNzrIsyAgIV4ZN
Pu/G+Jr7Wtr1R77FLy3V660XEE2qDICPjbulyBvO9ddgqMO3gfb2EX+EgGhH/EAae05whHty8gzV
fJ0J1AUElT2IidxBzvX2gZcMK9G4RkQvy633GJ/BMEmxQFSSEYlYo9GAmDd5GW7q1AiPQaX8c8jt
tTkh8ORZuVRX/RREl3LqX7AdTZ/aaoT0kBGRQ+/fSNCVUltD0OCcv5usTKtNmnDlSKvUDk6gqjmM
jnmrDjnpYMvhpeBcNpbGEhPzGxrppKturbAPdwauqu+hXkooqHmGCCap3ulwLYcDrCHHJsvPaM2y
a2wr9rbNZ7LqvAtFM71qTpkhIs4a2hD17b+O4wZgX8Z/n57COAEurQ5Fkk3Hxb5yeeSNUUMFlMF1
QhgbSBYMy/F+1sZPW0XGyhdwJPbqRvjLLKavKOTiKvP0ze4w3Yqka2wweAuYOJB9um3yXmf9t4S4
V3JDp+b8xxCz5oNfHqk2XuKgHkAKXSuO+dDEOzwGaMwZyqEh7BnWisnYH5X5OewZ+E3WR2B8WEsR
aE8nNvQ4FokI3jLfXBKp2VHLVV38eTgl9iWmUma42I8sPYA2hbZXJuKWEmwfnU52R9VmEGOof6oV
bFDcWdOv/w9b77XcqtZFWz8RVTDJtxICoSzn5RvKXoGcM09/GvL31/5P1bnY2pa9HAVzjjlG7603
IzcRp51RZF8giPpdZrcv06jMWxkk/E/+UA6knYJO8eMonE6DXE2nx1uPh2l9+vO+ElKTHRADpMOB
HLhCE/vE2f5/D2rW2SeoTz6j1Mythxq3SVacZnPTGoF5i5LauplxHfhlPf1L1meP9xd5vfiKFByD
hK11js17bqtn2VzsXd+nwaasy2BP5WvSK2cyIKfNeEgnSod22pBTuNyKqv+H7VY/QvfA2tUsth8n
80s959YRjtYvSkFNUVXO+l/dbKZ+oouPMZ6yk66Dlo3EzOVkD36Our6WiapostgjT/lVoYV+IFTL
OlRa8C6vh57RUpUdcQ/MnkcD/MrcM4C3O2UzRdJGQcoO1ZDurMawsmnIbYAoiWgkDDI/Mv8kSvgc
NSs8S6LTB/Vrb4pNmcStk0SQHvVefBOs9TwmVuaFMa60VvIxgANWquQT1wVIRXHJLfa2/IKTY5X0
cCkOcoMkx4TgthjWLgYrcFvU5VpDj3RIm7xIeRJvGjLFtrMhQDj23yV1YDdJ967IhmMxX8pkgEfR
jcGW/YH0awqEAvY/BDpnAvFawYFYcKdT6YR/06aEfp1E4DNaQvs6EKraGkpILgJNQqv4skmBmFHh
z9xPSWiSGRgZL3I44akPR6+3BccCIt7R24CaGtm1pSIDi0dBTLjlLh8ZoliT9QYHC3hEnt/A+pE6
HLfGVo2T2GmpjjYZ4oZdsMinJYF6YFsJW2JgH+d6psWn4OSgR3GtS3lx7Lg4t4mqb0T5llVgUsUQ
7vKC5muSx4VjVMpHl1aM3pvkVx8bsFaV7KlEp+zwwO+og0WdBskLCVrdJYOtvxXpqyWvPXBU3Oc8
rPr7FPZne9B2qVor1K3WcCmVD6vtiveKqSOVGg7/x9NuVp86tPHn6I8dW8JHm0SAuOZjbAAv027G
cdzFtd2/J21HCZaKbZ4jisxNeWJeLJ91uwj9qqPawb5kLDQMpkJQKjdhtw8jaBIJAa0Umts+YZhu
L22xCcCLMFhA4ZrRmpmLEumTCT4b9/K2UVY836jh/CqQupqK9ZTF/UlO6P4PTe6AGzE2ljTe+659
VcOy3tbpFDtpyiyAiRdaVkYReMEg7VcVTog2O9SR9scM0x6Vl473pi4lznSd10ZbkfZ/aYH7U7mZ
w0k+F2XwT2ZIsykZ/3sd8Q+tQlcnYE9KKwbF8TwsyPlSZYtYepJxwKUahkWcAbACmS2yOZXI8GVt
fukmtTnSvtpoRrs1KGbhBVSFk1RIvOxyfGuiFVwbJPs5UqVLotJ50zepscXlMZ+atsVrYbEhx9Ia
iTBICfLi8A4kU3JV5IObx47Uk6epdh3jMMtqd8gayqeVWWg/l7NtbKsaXMwQcx4yLTRhSbsX4dJc
ZwjTUpHQHAwtXxnsbI8l5pk2GbNfzS2J85qAfB1niSmkVJHrk2jdZ099B8L3YiyGfpRsVipEe6ei
0D1qGXQpFYrAQJ/2i0TrLGgl3NRq9cLx9xLoc+LPY9+fermeCbwjbb4sOIEnVn3CugI6O7F9a+q/
JinNbtY0u7qGyDGJOelnLUeIMgAikMnm4Oma8l0wXDnbI7/QosqRm2pD9kJlG8trVIrbMugh7L2V
juaiXBYW42vMGDDINgCn1EsnZeU9S5riyhRwKyZ9VzCIuGYl3hylWSTytpNNUXUY5aZed6yOCq/p
BEk7Y/LFuLA76/VEZoCkIsWO5tfOoKuj5sniTM8ql8Uq2JxPcV4uJ2BUTU/b9P97/nhrWFIJ0KcO
g2v9wCihX+7UpN5SVShOE8t+pCytr6ix1zbAE9F+GGA6lY2C8PYSsFSAe6tZlBblIIFW3Q+25im0
cPwcsQC6200+pQMNY8ahIlQgxdj/qt6KN6zxeVZrNB8gpeaZ6QepzHievX43r1BHxa6/zZzB6qRm
LsEd64DGQKyEcaE1XQBG9kEzKvfhKCga63fdYjUEshjBTEi3BvJG2I+BxBoQrNTYGRHGuPbH0pqp
VRMThNSBECuSgqT5prnZAlZfEJCdALDa3JZxdisROSGnaNvLoizXJm70TYixbwsoQTsJSx6Q29Lm
bSK/jVkDZcOOf7G8e+rSYONRuNXV+mOQuT+YUyFM75mUoeP2tKiDVj9X52wwrzA2ZIxayLLanDu5
Xs2igak01yCBecy/2qertiPPYhVXxeBUrPsLfXCk6S05EXizlDazWSJDFl+UkZlmwQ1Frm30+keL
dhBtTV+69oDMp2eC8NOrmZZh2DU1Z4Ra7uqTjqngJOTgN6YpdBJqyFkt0l4iPZs8RkkoQNlNmesZ
LCasISnybYk6aEEERJqFNCl4QFk/B/TouVT8VlSCMFQYJ7s5RAdKnxyhL37AUJ0Ppf1ZMWokGQPt
F0wPdLYclw69VP0JAqjlYW13TLds+7Loxd9eGc9AufM73XpEnIibNr0N0pB81uyzA+ABsCjBsWrx
0qgNVJIKY1kRKNk+Mhf9rnJuC23jFuvVnQAXBWOgkPaFiYynUjL67XKsH+ZWuzyeGc1YX7spNpGM
cBc0YYrERmrRhUcm6qV6CbcY8j+LLuQ4lEVeLeZrX67Qv/WhaQb1LDVVte1J6N1hHfrfBwxGbcwE
1n8za5UbmFS5j3/83+c+3lJrGqmJutz+n58aZc0KfCaIo+919YyfCXXsf9/YHMSlNrrBf3zy/+9b
clOLQ2wZTluHf+OigHhXQg7v++WrSbR0IxBofHR2Sc+tiCa6FYO1ncSoPWFwjHdKpOU3MYiOCGOZ
/kq4SB7O61WW1b4iiZ+OsryRMt6Lz+d9jE2L9S6npzPLm6Bg1odP4oIeiOJDiZprxG3QYa0/1Fpu
8+pn+a+80BB+o0E8ijqhgYWNts1cRY+W51nO6M50o36oK/mIC86+VqMsXhjSwlbPGwmeAE8rjKIO
DsjIezytDSnfIzaA/N3H015eBZ8h5tGT0eR/mc+PL3ThxZOee2UEG8PKXsb1oTLSfxbcudPjXa0q
E3ihyJlr6uG97sxzbrQ5Lb7hnxolfm/qEEhrEqeq7o8Z1IzUqtVXEEO4pT6UHanvbm09mgf86/Bw
G+UuJTiaIBYDSmEDM+o2vyXnZIH/bNnx5MEIsu4R2b4u8Cu23AKLVERawJIV3+GIDSFNqsErB4qz
ofFGMKVhLT5HBb5k2XPbjJ12yarOzcwhOsgVk5swr7x8cJW8963W+LKwC24MM3wjusXJjemKnDFg
PI1Wsq5yj1tP/1XawUrD3Ksi6q9Z2I2veohg2WSIib4/8jJz2S99iom8HIVTV5gHGiDiMNHa8r22
5ZsGguSsCGToJVTh/IlJ0TXvG+hHNefmYZ/0tZPgUCrT5dAp0bvRBp8KoeEbpZT8ssSm3I6XVNop
iUm7a05biEeal6vgf8L5BurHZwh8J/79tbbLWxM+LTRPW/h22yUjYNOE3M3VfbXC7C7Eoed2Bp/2
b1ZLGHvtd0+BnDfg8UqbtaQ1OBm2+4IOUDaqmBtu2HZduZKAQwIQX56UYnGYRvlmABmVhOh8wn02
MxxPA5RS0QAIEGheRqu+40VcxGlFgA4o9vCepDlsl3bMTurM0YAk7jyqNqVV7RNhfNUdyu5Bfi7H
NZ/MxHRhDYZXE1IBffIytcMNvPLBzpbPsAtOy+98rDgt6L909cmYir0RC0TuJZk6LLcd/2kTOiKz
c6XRwLg/2L/l5Yxc3a8z8YrU+L2Pkwghk+SWOeK5PoM8o92UYTow3n7TWDDXwwkin1Mcr3O72i26
AuCifbWk9kZGmtG2m8p+GrtN2BenSjLvYERuppB8eikEImPCbPWrPNj+QIICfeSJKZzRXfF5WFN1
L2YLcN70HGu0KOQZb15AKV+72SzdRpZ+IrvpS+ONNBecC9lhjKvXkZoLu+eOkAntL5kRB27ywwDS
dLT7q5wwpYrIeMT5xKA6zj9KCmfEVc9DVlNyDZz0LYWtBp6fldIKaCX9s9YYLWgDXDfOVBOwgGUd
V67S54h2mQlN0ATBvuvWZuD696ILBCud22pTytofDM+13H8VeYHupUD0ZrD6MFjeSQUHhKlDkU+Z
O3btuMni9muW4Vgr8U6nAhzjwBGrSBUgI2otKpuENTE12kOF1ZZsCgDQisdSuktscRsJVtDN2R8D
wpq6FPdJGBysz3EyfIYAkrE8LXb+3WrT2xTqPiq4bRrk7jRrZwyLu4oReNgz+tKX9cV0yDTzkO+6
8WwwmdCY+zROOcJonXEwj/K5TKa7bNJdHyNaJio27v6FTQQcd3C2xk8mtMu2lTm1xgKcVbrsrSH5
Dmp1l2rlhQynZWtCKS1gS+hYnljOF6eMjF3TZ1du8995z8KVMU4j0p3t5JzJ8d3kcoFB5Uy9dW1C
+2OYCHeKOb4W5W3fyxtdbfxJHU59rfmKIu1LkZxM68zpydfHrtyaKVqgufsqjFw9KuIPZGQdpeC+
UlgbG3gXYEjknfK7E8p3baWcnfBWkpiJQhQuYAsDc8Z0OQxH28h+Ma1AZKmGCPej82TIL9TZLoh0
ryZTmxMyiv9Ymn4tPd4ugdaIpvEHwqOQG7b4Ro7uVwY3bd2gvTSZjasIogN3XoWGmEA3pv5mCpQa
QJ+4CpaX3iq/UYYpeFQWKgJoDr9mfT40WMJKuzzqv7ERkUU3XhQ2JpxfOUi9bcp9OUkdyqNTWUyM
FCRH68plI9LxY64XNKGlpxb2BR/NTa8Sl6t1lZwknpjiI3IW18qXQxi6+bhcjECLsZKlvBDRoej0
k1zjRjBDNgmwB3G/YZDxotv8P2RaOVq/oyV6V8PkshBAWUz/CiqlJTBBs78jq+iPZKb8FUHgplM6
bsj98ex6uuiD2zcF/9xAG8H11tHaGOoeg0B91ji+WpKCkR/q3aWC0rszUEkgDz4VGbeKToNCT8HP
cRA8KsP4tfJzXVvpdh2htE4XJTetlA6j2vuTBRme3UZOgw9F6sB1Yo0x5bdZw3Fk0rkzMsDn7C2e
wbQ2FCk2OKn5GNrMmc0X5Fp3eVJst1av6aB/qx1X3gAsAVYGHFTynfXmV5kF98SghEDEsVOJutnY
iP4XgY5Jy9vP2JIuFYo4fP3ZTuCRltjtKnva0DjwCxLAF/VLC/Q/xgj0GET9U0nDRYEh7std/CGy
ad42bO/boqNxpem3SRt/IQagW0jrLBLt06wpH3px4hBsbbB0w9EL8r26cDUNNEViht1wVS6aod8Q
RuzKYjwiXMO+3m0Xm06vKGkMtunwnXiwFbyGypa6qvokve/jroFc2uqSwrEL+aE5EP7RamxclpV9
pfg76ZVdsKe+NUXxbwniGznitJMW2k+9arxqDTbnooe9Aol6Q76WVcSXWGZqOHBObEp710yTsi/t
0JntxPR0MDgcUwIHvsxFFJo/BXpKrxFUd9S+yqYLnSOiU0NBhZPmIscqsLp08QxD/pKrcFdkYofa
cBtjl9EpxkOmFcSkGZJwQurP7pdO6KWOQlEdaaSkSKMhLMxDvVOIAIRDvsWQoIbyLkgrV5rlXTtF
hCi2bp8wbMUYlZpgj2PSKLaZRlABXzbhCy2E2KoNOXVkN/QCZlWT+KkeOLlGS3zethFqfoVhOBTp
lrF7Cto2DxuvbXNU4B1SlsKjW50uhdNrbLBt5aD+20Wj4mDh9VStdeuMpBBT3bXEQRBQkyzCQ+vq
KmQ8RuZ3wdkpRgNtIIueytEXhXzq1MWN4le+9ykFNsPAx5XBQM9TeGdlPMwlv3eZ0RwwvEBRvY6m
i0lDqx1nd7IQ28amWyWlG3L2rTpPE2xnreWo5bxLy8kXmbnPcO4OtDHyRLn3fHdF1dwIfQBONgei
LG9L+1ZHvtO+FPRyZ7aPAG06TWE/TAfG/DR3OvkIQ8ItVXM3phx4p3jPLGEnlxqC0XgXVpeBKQih
tH4n2+60KH6wNhrwDoS4NzjmuSCckFGM6C1A9BIcPzJuDPkKlu4peewXxujGIvYrSz+ORoVEbPBA
9zpaMq/JmNsClkhUpLCTTbIDCBeha2DWV5v7YKoXl07hDnuTO6O90DkrE6fhtK1JU9h0mwoAdTPt
wWe4jUBQAQ2nFNpeCqxdkm8rffFtBYumYQBBeFbN5BLnMNUBpZQChPNs7qWeIEfgiBLHTMuYNwUS
KdrTGJqXnSZzAMtSLwxjavV4N7Qjeg/52QJXuH68NCXnSYpLRy62WHP8TMLwnM1OJWVn4ox8DnBe
aZh4q5eXsHdWK7eiHuVO3a8m3FU1NTjrz2NGyZ6h4l5D7hcBXEyrElR1i0YWYf6i70Mbzi8ZuYOZ
uTOUpRjMpCr2XVK7JREqRGQfQy0/pYN2LKt4H+JcCQv1d8nZSuHiJffO63XdM7LJoWaclx0MAdds
rV0qyQ4owUtLr5bINF9KZJC4qlNLfj6Yjqz/TtPZSava1SX9QCYIXT/L5/51RnnfSs0hJu8g5a9j
TZR11iZV/8BL28GKdAuqznIkPwyjrtDL97YkXSehY/A5GT09MgOMkrKDiLVDgo5jSnJgPfCa2o23
GjbokS96y4ve4/OWS8QPjwdclKS8Zgy6BnSzmaT6SZdHfsWp6wTKKPSYcX0y9yC2WSIZEVKMef4h
sDFDPXdI8iykThvSJxETJ+a50eensR1+MTTCYbOCmrJCHX8eGkX/wWl10hKdoIueW1JrPsZx3/R0
+TPU/r3BXKRjUnMkKqj0+op8rTZQ0iN0+wh/QEFrVaklzrpzc9ewqJFI0iiHNSP8MhVHkX+h2/sf
vmuYg/SgZ8s35sL5k2a9dLUiu3QU4pQuUrj6TegB+HkkcdDpxu8SKEYSTpDG7EtkcuhN1odZ8Fvh
NcH6umLmCDmrWe9t+SQDGDhpQ/hej5X6qtPWtoLZchQRJi5WLPn0wE91K7vv8ZTElWYtFH+T8gOM
ajanj0yZX3RtaRhbZXLhGt2ZUWh7HB9/haIiO4vu6+JSMP7J19yicDJSriHo1hltf048Q06qeCQf
FG2x2S56OjJ55FFsTq7EKuU8sDQqbvg9C9TugQssChKkQDpQgMP83LL6kGOnQC/QgoyTAJwSWvvG
jGYN1NA21m7B+stKVq7wC7Xb1sycH6pPG8GZReyaehzBr5XE+QY3Qu9hRtRYKhjiB7Tsf75WJhIN
uGK95YiP+6CbAmoHHnAco8MeGMazVGeAbLRuW9GtPv/3UIz9jKU4m9L3bOQQX3b5w5ydPoc5DJm5
33ch6T2aOmTrZkc2aWaTkEw6urXNpIhiZf29xo5MgkJm1//5geaBUjzqDmSx/I3ySr8kGC8HC2vT
2rOJ/E6bf2Bz6YrC+g9O2NUdFhyjneBBQETdjMNSHeWs8YXd9NefP8zUWH91E9BrqvmzJiVUMjxo
d071w1lk4R4aSXB8PExzHRwLM/6a4kV3O2WlH8XrR8VFppl30Q3EJ4+HTmOZYPZyeDyrVwFTVRgX
Dc/p/sGLkVYwUYWu0wva8Ksj1FN17j/ki2hWftW2WbJfQ+1TFlliGEZ4zeNHaB7f9L8f6ee51cvp
RkIg4j4+8viZpsC8TyMCqQkqCurwmaojJFIGBj3pbxhq/w6W2ewJjFknpTJqebXVUUjasrQzkCNe
Hviwus6emika/MczI9R+R3U94ujrppWLWzvNysQaNO214Y+zj+PZPg1G/ScXc0EkOs8eDwRX1I3z
eBNLee3IBLX11ow1IKnU91kbTkswCc/Sw+GuifvYEBpg64xagRGB9ZUnDhSiqnFahpsgpI3/eD8/
uy8DfH+baFsrczJfo6FBgvp/kXm4NjnFCoSIuBuw8RqicefANjT87hoKovVh1EhBDbtER+mFDAbX
cNA5US3UTTJhVXg81CNWBYG61MmTDGKborIGBDW9cPK6E4dUTGCac6NTzrTxE9Tql7SIXqQuci1V
iP1AL9xDfov/slqZPuvi06SIr8yBPpwsS9yo0qTt16+NQmfwA3tg8GNPe1oM8WuTswZraJ8MFECE
BeoLwQkx7aGePw4kSzkhiZn5Q7P+8nGAlt6C6bm+0osSz5cAROIFw7ZXlUr+VCyIBqohlHA3lK2j
BgqssD7b9msbWKxJk0xv1LMmT39WBz59s/El6jCiGpTq+36EI9AIk8Zy9bgqX/mJhMuAiBY+PLu5
VUevkvqg81V2itVHZR3K6C2INAvhe/KkiOHQK8t8iEn+YbMtcvTz4CKDIb3GHNh9fTX8wpFNLmMd
csxOarFs9KjMnUyhP6ytlY0tE0swlri+p4VvoqZE8D3Iqx0929OYa0z7ERO1anQUdqi+WsUWWU5E
ipHdc3gzqy2SOvP4Q8gyRAaVsek5czQFfTV5DF7a3ugw8c4TYuIY9tuKMO3nwdh3cf5uI1CWVx6e
CvYVimuSvamRdaHD1BhLfMYmXZ8LLvJzi+0KrCvSlLaUyzM9F9Uh5Ykt2K5OdQQuT5cK2Vt1dCcy
B9K4E7RWkJyaEbeqpjYdPSJBOil+A3IrrCznJUf+dzBqyVrP+PXv1ulV9A/mgwEEJJM1sdH+1TP4
lLltk2vShaCnmsW8Zv3Er57zZ/PkgnS7qq3s196qToai2i8mR6RQlQdPmCrIWQSQzmgDi7J1M3Wa
gQBVAlEsT1aUjlAPvKpJN8jfeDdu/LkSem8og6X0FkM4XHmettbeQ1nvD0i2BqREGnq59WnBFn0W
tMhMKiC5us3jSnvlJ06qXTQ3EWI0+Aeihoubq8kz2w1qu7aTSmZOrelZTilK0+/XXKx43fFVSaXh
TW2GIpoUXlL9wkMKlWcEdXFsCubqHI/WzhZXSWZ9WWb5F5Jn6z1ej54Axv0AL4vWZhKRNNX1e5KD
dolA3tIGKJMfr2KkNAxh1ubUnHwrY0cdv365MAGGqFbRcOZq7AjgKquDkHF7IHggv+vxYilmXBzq
IKz8JRjdaUwPIbBVX2+VHtRkJQ+7GSjExpjW2fVSI3fG5Ht8vNXa3ZponG+FGMaN3EoSqbBpXh/K
Tj08ypXHA3luihfm8bvWr1e2HdueGLrnEokZzv2CBmhtGfc4hwOs5323L5B8Ecenw/grZt+UmSI+
yhUts3FjMtLIKAa3DxKvMigaI9XZIxwmQVtWRs9KbaQYJoFUVqbxN8GliKUNnJbOBHGtEUaD6Elt
DMGEzU9BpbzPEyhmuZLd1pqJAgtVm2zhcDY5Ig37B/DKKk3lU6YPelFVUX8Wkhm5VUcnqanTQ98L
1FVmOe6w9KJgtATsnyiInzqNupIZBfpt3HVEkyraKn7Nb48H9JDFbZUsrNeoLeLfmaKgJVCH3sP6
OV/qzMr9xyL8s6DKqQ1gKUMv8lhPJ2B9khiR1Y3N/HM9j7qde21h4/kWY3v9qb/q+q/U4ZiSWlk9
2+sDAsTiZA7ScBsVRGaPpeGHw1YZVXdGbaLe5jzm1wGe69Si1G6P9+X5LPw0ZGhp1bcH9qBFvgTL
aF0GpUofzoqxl0mzuyiNroIwxbKUZ5nxZGsmkIJYLw5NMhlPQYA4gDXuFjFhczCUZnsly8UlXJMZ
pRX6GM59xHT7o+bmeCZNxc/ttHGzDKm/zrxn1yfAOVK6rGSrGKBf5vTXpJW9z8emc8pcej9ti9n+
RhMWPsvFGN+NpER+GOAGtQDU9HmnQqaWInEGFGgc5xGNyUppMEdalIgHYpdQFfv8eJ8NZPA8JZm6
LyP95VG+RQ00DhU42gioYJ+wjADtni+Pl62JM7ToBm1BjvVlc8jTNrgYqmpesOutuNPIEh+5RYjB
o4QJQfTIQZL7Oi2qq0xZ6RKXgDhbG8ZoR6x3iwWcAcVQ0Cr/3zsbOjzCiwfC/IbHyqWv72kknS0I
Y8ddUaX2qUsYUuoR0ixGgkhXsjJ0firvGQETkZrK0TReHkvQ46GPDXs71QzA4hlU9BZigt8Zwjw0
khJd07ahGQfU2jPzBukIns2XRv+No4dQ1WVVZxSJfYXoJ5+HlLSImBobYmy6UZdR2+mrMcp/fJvH
R4Dk5sgZD73AlgVbzsJFqtbBQYkZvU0VGXO2JD/L1UDGcpxoN7NT/kYxI4T9qK24So4YNzTEOPSn
84PPRmkDjtEKWk/vxBNM3sDTZgT12Vr6wmnqfY4ahuWMOfFw5OZqPn2h+6P4iHWsVAMJL7uo1slL
WobPtJR6pl9jcc9peLjLjKpSXogbRJ7LVGJdvrpxbFzyzTU8f3WPbAk+zzIj5LHscHaMNKudnAKI
1lOdvfUTzuG6Ks2b0NGaCSK92Cd7A9gJPBaLNIKBrF8Kmh/EecdowccmekUIHF8ey4NWRb8fL17U
0PrtIrLJKETtm5R+NMQ3nuFTXIYu645M5d+A2XCCCOubLiTtJsS/eAGkMhjidaYlr2cDG/TjByav
TznWAENABNKHM8aCLtfw9qDsmYlynMVIyqoeN8dCDl7U9a8N3JdYEgq1OFRuxlJ9h5w2T4ZsZ64a
odzl4oCYs+5rj4eyi8g9bpPY71Kjf0lj9b5EVe9ptTbdYPq4olRuZoKT9uf1IQpc7HKjuacVtCdd
iWC9Sn1zimKAeKJDO1qYWnge2EWoyrO3sscxNNbLskml4a0xguRFkUf+uTxtxYiNoEhLBzeJdA+j
39H6o9YMOg5RUh1xQMgXbckkRyGj+4zKEixkDlfph3hb4qxSwnM5tMTAZLr1FqbjHQXL8hQlupOH
dvzFotGX8vPjEBypiUWXJyd0uEKjiNpo/jRkJaMxFxdHomu2k6qljqmN2Vuozej036hulV8qBipM
KkzKpGZvG6lOL99qTpPRvMqqXV4WwIt7HGHvap2/q7Ht9FSf7xICzE1C+PExCJmpt2s9+dhorVph
91TbO5mW4vxY4HBjNLuObsJWQUN6Dsmd3U/jRNNbEpmTUwqD9MzdhnNvq3AXEEcQOWjID2x5+ohR
ZPhc0CHshaIkV/CuKP2CEuMRz4q+iQ4q1tsMBgFJ9R2tMt28TXZnssUFWPjLQP7OIw33x5iDOu+0
5+5lyKYQmExd3Mwq2aYdpBrxPPUh2au0Fc8DFO+fT2xzE67ruizmRgTQQfBS1NEiX4LaXAO8BzR6
kB+cUEi/JHmAWhJ+RLLCC67gy8nB8ewj5P++UQWKH1lkQOdzFMD14gF0P4XTnIUVaAET1X6QPueF
rj+hnjGeSEQC6zSBjSjW/QtF6yGwDGYEVv27rOP4lbhT61Yl2h5RdPyaKOTVtSCDUagTAyoi/Q08
5zos1389nhVWpUIDtdrt46lO5Nu2rui12VqB+wXRUVjjYPpvpZUxwmNUnvx0qS3HbpbvHrRXpv7N
ov6p7FEdTdVvbeVfU3fA0GGYchoW6DUcXbGGYebeVzNgY/p09PGpmqMZG5m8rgEL4yC7g9gRjwJp
YZ+QbtX1bqhH0pPN3fqod4gu/bRnW31qAWPsbGZsRKjylCSyFu4pUz6ATrYX2zkRLdatzuv5zH2h
v0yL/Z3MaXPu0yrazZCnPaOxePFwUhxn1MJ7rUuKbTCE6kEf5hckJTlTa05GeF9XjBA5a02Yndp4
andGWGCXWYbSa4bXZsqqE/iCIzyZxkvXdtCs/2ZJYO/JcDzloZRdYvQVwyQNl0ax97qeK3t2b4Z+
Os13PY5egkTP72mmfuhjFaDkNUNflsiZsSLmThZT50DMzVbXCIQItE6c6JGBWyVvVEtUsVmCGTWc
PvNJyb4R3Y6ZDDr9yBvHIdtYS/uXH9i6Y6DMvZrA7F2sI3l9LOChKeRvJrQmXGoDOjRdYaTAMuju
TOS1zwtDk3HO09OCTchTkw61clsBWFQIqhT03/a5kEr6022LWgTVLEDg+MBiWAOKyGOCJ52JlsE1
0ZOc0xm21B7FjtHE6jt6Y9yoa6E4WGTiNS06YMYuf8tq2GdtN9yWNAdo3DNP4Vhlbhspq31BiLE0
Z+qlj6KjulBjP64LxQBLHKytOyC3u2bR9aNCOxuhc/QURn8TMoy8Ug4KT/DHw78HnsaoGJLmQv/X
lnN5rJai2S+BrB9FMb9pnZrdCzAxrgKdB/wO6RvhMFC7UfWEgu0hACfZBznqFlW7q5WZooeCbher
2heFRXMqlqY9Pd6SjISIgEYWWzPiskkyjI32aitHdIsfWr7yuYvCqY+kvWobVcty0bqTJr1D2dtZ
SyXOj0LYMAcseHRoxXpoU9fjqDWlCSRg+kGyWSyvpHNb/1s6NJ0/agh9jtlJ+E7KFB8IBbO0XP77
aFgabb3v8ffST66ZN3addR2pcDqiXrPA4CVpdckbJ7gQzbgkThUDApoSqSSZRG2tAxaePrPrd6Ct
6gE+103tgJs/wN/jCgnPFUGOtJiI5SxweVpIiC4jIPXdIOfBttBb0DRlPxKOSO7TyLmmdUcxyu7j
VKGWZukuvZ6gpPw/XJ3HcuNMmkWfCBFwCbOltzKUSlJpgygLDyS8efo5SFaPZnrDIPlXV6tEIvGZ
e88dkrPWFQntNptFJqMohTl2x5TUBa6RP93k/1IkeKsBMpbrFJKz+2ATNVV6JI6Hupvsa2xoMajv
re4bhIdMY3RGaPLvIV5mVEzJfxZFCqkS2ttTgV8FL0Kfwo6kPohzZtgFC6ONqFDZqtqYJoZ5gwSF
D4v+QBBcAriugYmW9Nzh2uwWRw7oYBD76n475vVvpPr9ozWSAhc3drDvQgjvgiRsmCGwCxJiFNZ5
QEG3GbQy4mAtvbVZWPVjBhqERcZDlnr+BQEq9zlTktC79UqUC7FnNVQwHNh1U/aHsBsvrSYurBAo
u63+Flbua41oHD6ed+nxX0Yb2mOBnNM52NWv1HaBZPolnlBOTQM5/Ih6JaeX1R0Bh6A3R5AezxER
15lX98/Ufu9qZuDguz3YQ//iIQYa+HSfLOkNt9TU9jPJQ28U8c2mzQZ6Vr8DQbo8YJT1IA8S5ex4
1t7OEuNVMJ062Uv5VhflwbH9clvNmDcMM34xqdmP1RJzg02pvV8DfHs423XLWau/0UoJd/Em8899
XGCO5UcW99TRYzEC9p0LgIrIbMzWGd6KKnqSLHZPZpnCgqTM2waJziZDxngL5/KcudmP3l0Al1W+
bDKX/G3RAM0y61tCwuJTWGN+WlpQmTH0a5kwrLShhk3rYQeuNI0tqkMjHmhhfGLeYDwbrc57sr76
DjZmWHNrVej1pdceHSj/9ViLF7y9KDZjazV2xbQz6+anX5AfQAbT96bXh3UCuIIFqhyujeUxHnJt
cYDWybohr7fsRoJPIJY/Iyofw2BF4oflO83mn4xb7YqIees0xaP1ECbWk93GzSk1Em9b2XQGMN4Q
5y7l7lx1F0bF1rcq0JyHhATBRfift5n2lM3Ma2oNIa4hsfKobCezG7UHJw03niO+tSqtyM+KFyM3
003k9vFH6tJkAwz0Tl6L03cCARq5slzfh0lRjhZceAyrzFoLDkHpQ2zOkvDo++yzo75bXBy4MubB
+MVyNX81NK28dqHw9qSZDEdRIBJJ5wz+TFSQF1MiFYlxTbcGrmmb+2qAas8zyk+zyOPb/f8TId5W
L304qPB9gVK48pH6O/22oBLNsriqStlIM3CRY5Fu+mwTj4gXNB0rp+puyqJut5qle2xvmGW6sYYa
j7Zso142nf2YdulvJwfU6bmac23npn1GSvnXP1YbrW+JxYHJ/2Yq8jeEIuwN9jtgaVAIyxNQ0ARO
zJc2tbSrUVr+jDyC3VAbOZDn6BjDn+6yVlCXQ5hXGfyFZTBH0i42i9R3vxW5/okd1vmN/gVKlPBe
3alZsvLYUNy7yYR5dg0GG6akO6xyAbsPuUJnvs+FHq1nkBW3PBtJcqI6E8Hwob6dRpSyZSoIsFdn
dto2NaXtJO8v4Y4yp5TgsUvSB22JYYffzquVBFu7w6SeesM7f2dySpiX7ALOy1MUJz/IpmjXhF0Y
u2jpzfW08x8p/NuV8EW5h7c5Nw+2HdNTk47gFxGKa697rKyYCZoz/k6kKc5IQ6OX1CdJm1s5wxnt
FndR/Qt22E3rh/rXxJMhiet1EwM4KSSJY9B9WXs67c53ZqYW47yyRGt9Y3GLXs7ReU8jvn5qho3R
0ZchyVLjCtHS+c347tfeMBtnw2Y+oZ7xKyS1JS5+VpwCTEBQhHztjIe0IFk5gACkV2LcTCLH8l+T
mxaFCu0XPU1CK8nYAClfpyixSIO+j+DU9C0ZUeWsGnsesb3kPWZy4lK8onEOGpjX89TqBZh7wfB5
YnJeEhnUgdHd1thREblqFQOv4RYuF4gUVcuiI6sPBHxjsTR0sAipa53tYMwPE3YBSOrsZh3ad3Vp
Skm2LVoVHx+d6C8wo+CRcQseLhIyuOE458Yysa7pxvnr26UWJXNDESe9GFTkElaEwoavOazxNT6w
eBNLSbRHnIx/BoeTR3XP1Ireit6q2nepUex0LD6byH8BqGX9il8RLInfHmapmBQDYSbO3kuF/eLA
9zibsoUbvXTEUIjLHSpyH48bZm7sGkhV1Q4OHNPRSOQfrJ/1q64ba3ZJ3rN6xe1mBtoAHE+9nBvG
euFAs4sIjpwsi+EPMKLmGeuIOAiHsXQokp7sHdtwIMJ0FkAqh7CQ/9zb1DN27NgB1IE46pC/lsmU
6pyoKNtLN8j7W+r9FBHVuu168hgczT1/PTipRCHfVO+U1RH/YF6p/9jpP8T8XRUupHKCR/e1BKeQ
HZxUh4o/Oj7XKEFVqwoSD48sdfrGhMJ8KQKCxdM+LV5k2TOM54tgHy2DwFy18vp6iNNmk0WA/4VO
vQaFd9XpZvwhK5AHjY4pPW1N+3FsTIF/If6F1884UGuDiiIeKmi9PtgRbV7QmSyfNdDmCLZHZG4j
R39MwTm+64PXHAEobpBrT+imPWhX7Vg/JdHYPvbx09c76u15wCpVjtwYmez3Gytmj0bwHpxJ2oue
W5x9cIZO39nStw8+2qxNKloQES6CAAsfzwbOD5THMoEo1w1G/mg8s0tt+Fkot+vlWU3CxCNxooXt
XgskgQNQjU2B8RjFC8pjhmT2NSK5DZy4M3+WDvVxKJrgZGmBAT0ZvYBSSJA3k3JLyPKK+Y3bVgeD
zvvgxy5Ju9lQ7MY8TDZ81RCxJGG7nzOPuUgXUjdEAVil5Wtdl5G9cSLH2qnkrsbmO1PZ4U//m7pU
bKJIjB2HeIhOvY8etCIvnz0h16WAiK7umK3Hhrd0wcsRM4Ivc0iuGiHYz4ZWVm+c9hOcztXYMAmw
hSVepGCaB6QHyJejCxbx5ShZH/bexUxzDxgjmTxfL2MJPZa4AGMNe4lQHXWJt2TVHNU0v+JffYIh
9QDKrL40ySgviPznIdmXCQjJkngYhicDH3oUZQbz1K55VI0bafL9D7fUKeVb/2G0Opzhy2HTLYdP
56CG7RvJ+ixwQK5WDl5VUbqsMEVyw8MFQbQt0azzyqkCcJ7hWR1VjforloeMESBeNjiT6j9MbE4w
z+rRn9HieGK20G7askj4a5cbYoEpklObK733AgzvosA+5rVvntnl7E6wbdWldYMJzCAomdGD10G6
HRsgsc7cXVLB0Cdz2c4R39xRWrCwNHra/KbpkoeS3SXuTrzBsIEouwBNRI9mkNPyRQ0UbHSfX2Pw
LJ6/l+33yuY3SG7vcNUn+YlKaTxniWivQRcwhkuRkjEcIFur1ikkpvYtjBglhf1DMpb5q27qCCFi
SOV0e3D/hfEYx3pyq1CK+Pn03CVTdiD8ifV3bKJqo+26lm6TnIzQqbZ+2JiPttm/E8GO4yXv5bXL
0xfHtWY0gLdkWeQwR6wei0fE0T7/ZGYAKLzPd83UUiaVcK8vs/u9NRFziZbMp0idosKqfrg43uvI
dJjO6ua3MUEeb5kNTnNZflvGiaUbjq+sB/v11Bg/UYigF1EH1YhEaES0TmwT1250rboX6itYjbN9
JFL9TzoF8b3DDAjTAWKHKj/k5qIUX2GC+hjCjn2d2x7wW8o6QZs8TGRsQwsH+YLXJvHenquQH8V+
+VdwsTfLmwXRsfwxbrftrqjZnoPgHK/3A78w3PR5TGZ5NEsGMkFWZkd7YRiombXEZL3OizReq/fM
5Z88zaw9B0N4OzXB13IMZZE2UUMvxn2fI7ZuHX2f1N09jE41ntT6ObYpqW19HXHcgN7/ZoQMJcCx
QOxwQbtXZv4zKzUI+R3DrgCdaB/49fM8h9AM87jdfqVhqmdZ1s1sqwp9U7FdufSMLWKrPbSGw1Vg
iNg49Eiji0w+Bst+Rs1Y+JMeW/iEUCpooAG7cjN9yEv5or53JmB2Qi2HbpUtqV80lgeuBNLUl1dB
1BHtIYGgKhFIGHjlPo3nN92tywfdanD3lFIiJk8zcGQpCw2DtUUCBnZFIDZ6Fhc7pnomLfzCgeXv
SQ5xcJdK++AVOlVjLx7Kyp1vaBK20pyukI3JObdj+V7j798FNpHp4OEAJ7jFRCAfcg31EDuGAd1u
tjZf70U4kV172qgtRXrUXY5YfYYnbwR6coZjnG+aWWPCEdQJQWxxgv2b/6Be+gFDEmoipeDzIRdz
DuDh6MUJRyfsoeXBY5V0f6ZeOlb+HYSCv/96P4icdJ3MWrafWkzsOJaDPdXdiVo8ONkApc5wn+kC
SCe4Gn0m15NIP/XGax/UlbW8EgTmnV0CQ9XWaVqUWI70OfE1ALbaGKVw4efwih0qPECDfG0nUUSb
IEKwPONOiXt0+Q6Lsgtrmuqsju2GiJm1AYoQL8xyBvbmwAC3l4eQJSrSS/4f9wM2+50SHjYVV/oe
1Eu1rQq7fh6NUxPE5EsumU1ByvY5bFIEiG746I5EjPB5xlPWvWEKkGev8A6q+3C9FzvpJfF74gXq
sHUWbhY+OW0XXZA82ysp7R6aUJDgXyOQUloID5q6g1GTpr/7BIQygBsBAxbG87IGiUMsKsA7hmPH
WP0sDfyvEWzz1SSq4aDSvdVDUfrGqWecnnvjTR0jgGhuCZrnGF7n1asCNn+hRfgmet5w5+p6QTSW
FxMhZKJmlXQvLVO19jVO/fiiitZwAqOQ+MZ6DCr5XfPxwUi+FxOK1Ku0+j2hvh4Y52to1v6ryoWy
U/1vt1zILUkpx6DuEWvbRXtIHDvdCzP2bq072Ol1tillx1HKq2lrEsyF4X6OMnyH+vyovsRa6z8i
GUpX43ANonT68IrCPCYzJtAhdPXv/FRv6Hd+17GHw/3/SQLv35LEGfBf2ESrRQySu3j6mOLsj/oo
napkrprZzUGPA+dRE3oG86/yTqC/xZrBwXRmB4MbcQOConwmHnvhEBl4KYeOKDTqGiI7qp9mMBc/
+uGV6aDxE5M8zXPqpMyIkvlB5BEQWtqxB7JVgoO6tnQL64DXkISlXoqlcocs9jwFJhAZElFWtjFE
j2NOAueqJ0XmnHHLrrTa3UewxFcQsrhjZvL38qQBMfHEaRKv3C6tDs1IbgDZQjMOPKL3yjg+Nnqo
/fF+eXaC3mXQ/izvCZQ3K8cW8Qta5kPKPeLZBqTJoS+XWANSGlRir/ooOytBb2Dbf6nwCnAtf0Iw
QaviKYiYja+zeKQkAW2wKZ3o1+jm4ntQFNzjQARAzuj39/iwRuSPlWPgXm75TXuyY3/kpbu4SuHB
WDiqjIgzf+CbCc4YQ5Q2XM1gkSCFAyxBNjUndHwxUI+RgU0eoaTXSnFKBrc7Sb/CvQRYxjf5ISuR
nKKiqt4Cs0WkgJeUXUh6bbjuHoUMAtbi1h/Ohe4Qly4Wr2UNmJmGiyU84nKykyOdlPeAmU7fCC0t
bj0uxm7RG6ibq5prSAhGWwP8EB+/Vh9ne3jWyPzp7t0MRKcqS/TPwLS0x0azHjUj9bemV7OTozPL
yqn/IfOpMJmHtMWPIRdL5o8uyhvng3mvwl2gERfDEWTIBb9DmbyFOFNOkcWMkBKsfUaGWCwX//yD
jKRildus3uI4+Bst+eDBuOwoHG7JSsZDX6EE0jM+uKuujVjwGrLPJtR+jLyt99Lzp+3gwKqbFx01
9TIeEO4+tijXJEs4rwFT76d7u6TigT32zCESqMlewSd19nPIataLLGtLJlgBDzhAcFTCWGwN7LKh
ZIWkGcQmd/M68WmtKs6w1eD103vfhnI/UpdgNhrNtboNkaj674b0dZNykZHpUXPVKka0WhcNu3ta
s+mF/vl+hMMYiu/CYHjC+OYmMPppFV6nMSYrLiRZRomFAIghGrewkiz6IbU1Qwz66adS7O8qYycv
j74GBNiIwLKwAUz3ThxHaBbs3/3UtaechNOVDxhPso4hb8SOxS4oKWoYWndPcIewmrIoe7h/nUEY
xPs5RdlUJJ54qwe0dq4eTQfV9OSc+ivitEO8JTg6SaN9w4GRrqM4tZ5TjZwcJLgkBJGLZSwVR9UC
c3NQey+Zt3SkUJw2RUVGc+I13ZG2wVn5ng4xu/CxdIbP9zaBH4l8PSb+T+hbwqfohzpZkzqVJwYq
CBBRmDwNcxRssoVs1ueze0K+xsGnoRRwevxotVJ0VTlw57nAOaf7jOxdRzQ3fKTeY0DihoVmqrcZ
87EGnUm3lewIPAAjMJQS6xspCE8R3S78CJdkk3xY8FPukgqdRkyc1MeB0dnel4SU3KXgfdVvNZ1g
+Xpu9Fuy/HPZa+c1+mT2oKl7MatN5eE8xZ5xFm2VXnQIWABbg4MwrF/tHFVY8ka83UwA+ose0aPd
vCh9krFREzYRYYolKceSpXdJpi67BnGr04On8jMmMSPzCrJIo+FT/TMXI/8jCTq7tK2m9f2zZR1i
yxmZddQzCl7GV+1E7+1J0iqC2PvwWzv/SPTi4NrkRVVBp2/uv6G7+tv2s/YKwB6jot0h89OYRY1K
l2MW9Votk8xlo6Se/ddLv+UnJ7D0E0AkqB9PJPiXTavYqh1eFpGf5NpMq74U0toiQydr8hj2Q3Ud
aRvJ8zMr4B2exteAz1SLI/FoOsQ6LwW/kxJH1vsTVpcikNsc6MZGLKmm7vIgk+69qSrs4Rbh1vgV
ihNLmjVjRHwC+DjuJdp/3ZBHCahi27V6vXONrNv3RSyO99/I/S4xNtQSy++RWuG5E3V2xot+1bQx
fQ2n+AbsenofBvkrZxvsR/1LuawkqiFY3LmEzdhY8JQ8CKy6+xTM+Jch1ZAWvEiGyPsOMZJm35XA
48v9wRY73VfEsRVJV9+rxXlxaA2Wg3DIelKSYh35CfweTDiDnxFkPgsbrfFNNcCJXx1cATsD9sRj
Cub+0W6Fvy6IMGANUT2bQZJcyN8jFjmWJXE0ABsaG4uKKvsMi8RagPcAo1S0vWZiSJZe/dNMqxIM
asdmzvabTTmnM8VY5/L10jyUFfVxmLN83wscXK4HhjgzkRkvCyjTQWDqWFSvSWlpuN6A6IAmJhys
tG9QktuHqWM20FC7FUTEJWmOUVhPgewu5/99VC9Dbyv0nvqN0L7LJBoyI+QPTQb5LbB1cRkWNvnA
Pvff7CyuWQJ1cgaBUsVE4HJ2rZVG284Dd8+5ZB3HkY9tdgvxgq3D3+SZNezWmjeS4TyK/FdCNnYN
urQtG/3BwlEOUi5kYqbVVbtRc0nYBduAuxLLakTfKzWY7OerhzogvTJlRDVV+ej0h4z2fVF+sohb
MynfFj33X6OSt7KyzGvlZN+JtZHf2aOh6HFQ/zUN+tE0o3h1vfZG+6t/+vMVrfsi2wJ8q+6jTtI1
Nw65NBt+lQG+3bDo5Hs+NlzVRuEf0sIIzveTC8HiR5zOT45G6cW4A6yUSfJHB1Ma+EH50I75fqTQ
dE7WQHYIfaqy8fQ9ZpxxMvN1n3KC7xqLDbtd6iaRqXgGWNz+dbXu6ot2eiZxlFC/KfoWDZNxQt+e
Xgtt8X0YNajNZcRe9Y5NfzF+t4sR/7lfMobL0S2vZojm6NMEyGwnbbYDlqi1s1zUmjNO+5npCqZp
XqZNfgGMjAsdPM1lxDC/ttlVslhmG+mA2nzSAwgCRHbzdy4i3G65p3649UwsquvBuKkIyuzm+Bc7
SgAi//sWqKbzAF8TlVudkw8SDMyvKiJTyd063vuPCJJQ0rMFzlwoy2qnkMxoENi0FTajddn7COJY
ADcQSAowexj/pFZ7lyaK//oc8K9zQKZajYGiRO3+WqbZSZvD8KSu/mRYqCE9kQJG7b42aItP9wsE
UQ9Ke9ouMICnuczcVzUQgUlBMFv8MkSclQbJLkTaNUzPhQ4Df4yH/dza8ZPm6sHjfWs92ok4KIvE
TM0HxNC2CeLR2UsWerhztDq5jwe8ZUbwX4MC2pDn+7wyslzviAzh0Z6H4Fk98OfdfUUIFJjhAXua
2qv1fO9XytLHtROvcsA3Jz//qxbJTc/tucYeXvV8X4aiPQGBZ7s0DvWWFHVa09h4ifQyPXhJUsAd
JZa2aKejKjdsPAlwdlFiBgkxOYXPOVDQZmdUUeDlhvp+S1YjffXAN60iP5qiUJUbgpQzLko2bffJ
9qgNT30ItQtLshgWI4KOSh2H/rhVtrt1T+vH+qX7STj0m07i82yn/SUb84b80WEPWXF1l/44BXfi
Ho/+JAnBhGLwxpYOr9OyNsSrZgEkK9nsLPvEcHbbVaPj+cIF9lFETn8dKmS3WknqsN1olCCAtQEO
jNOIbDyOtvrymamHJqXWZJYOGWf5vgeaFT8Bp42YhLG1AhDF2imwklW2dJ5Gr8mLFhw5otwTRlD3
pJ6pB98Y/700fA0m+fJf1XuyJNDXlY2/Keoow/IOw/p0n1W5PWhfWy9IyVouLHRjmLsLPM3Eczqn
REbnWdr4PQb2nUmLYMeaXGPfGF4CORuF1X0HJPIMab1rQNlJ9F94D+9NgpZl1UORtRd1tmXuBjEc
ySkmyahFS/nXB9AH4xTd8v1pm9BUtLBmNn2kHUQHSOjrAToNDbqONcXK+4rbi4s/kU5ktLxPePwc
B6ERfyIw6Y5NmxHtGwhjA1dnLPeFexTmq2/2009OxyRMuBMwkaPlMkiJ8/V0V7ptcnVJJtlQvE4/
rWHjNOOPkFvrQSkqvtZas4s0JPaR+wct4Gbd57pGq9W/N0RqzOjWbg1l50sd5QTMJv7hXn865Axh
mu/JE180sVbZvJQh9/R08eTlABjuDQZBR7gOFhGtH7raturgbgxm91ybA/44nY7GL1HEBgwLV3Nv
JXsJzF6tZHubT6RLSe2ay4TRLDPr7Wya4Tm2MW+pZ+PycmKceoh866Dex/sfENfJzZ+McsvYI7Ic
GIJAf5Gl2VxUCV/mzLCdotnca9uknCtCdTDG879w8eD5/7EEL+NtIz9qeb+VXp4i5WSepsZrhc3C
IZmx9/HpULtDZwVDgr4xKZ3P+9WR+dhJyUlQF5e6zBLbIsM5i1mV8Cs/UKQz3GaSsy7SwbpQIV/z
2KnZko5M4sjxE1cn+TCQcGDeRjscwoP1AER/9WAmKMgsEP0xnuo/mBumnTLZYnUA7LAUD71VJmu1
f5ex8B9j8jxYZpvpWpfiBcJ8jKMWramKLWmh7VzImX9gxtWFAG/AbiNO1Q46bfM27ZEHmeSAY9qj
B2GSSI4cuCY1s3O87Cd2K3m02YPsiXdih6o2LY1LcKEVjKsxG6YPzuR332OjmWkzWXAZKTZ6nzub
2Y34VxuLOup+H0A//aJKTXXbwRtK0U1B4lgk76oNo9o3BpPoCdeoB9bqsNCd2qifZWy+YSRPj81c
mcdhxLAWhk3xqEYyCMUqqvfpaoGT+7RsVFZa4UUvPVvEXVKLHgTCou3IR4yubtO/5j5geN+mC+yb
6ikURFXy2TTXwItIyEkrGEqpW25RBDVrofUlEeaAOQmERaCH5QSqXueN00dCPufyyaw4nlkVdh7B
mU1EuKfRH5usnz5DM/rlJ35+sYr0Pjb+mgyLtmeo5gQVUax4tmi4Z9jfrwjDDtXYR1cYVsj+2eCu
67GQ70A8AVfi+tmPLqReHFGounQbHwh8Jq+ZSVNPE+73pXcMtUo+pfYIH7vAk+/X7YzaB7/Vv/aX
QcBO041+Pws0cFQfbAa9elXkSfta5ObGSAx5wueRP5UZ7fm9hpvymQ9xFC+F5Vd7Z7LlJmjSHyWB
t3AAtfzJdiw+tbilUPQ08oUbqnEXtMBNwJOgIGFUoS4kOymrzWgVxKRhgHht84aAdBYzYDxCBGfV
8LuywEGoWaDUnY8qoQtCITAXO3SDaw16waUxkPGGZtfvhIPSQ70sW8NGDJWs2pjSXi1l56x0n5c8
etWHo/PBLGkaD+o+P6dwnFmaolugczcIisgWnWwb5eOGUxfiGNIRwiP6XVt1kBwqQSJ1EyYXe9Hz
5XbTHYyZld7GCDdKVDdUosMvUFqXZhoRBizD8diURAEVn5qvlYdqOXVgDLpXJQSOluNI62Ag4u/8
od73L/CGahi36AYdLAOL659eIFsXnjhZOcok9QslSazBo1wfbOQ4/yrsKXwxQ9DYUYafs4om7TrF
LUKklrTQq+uOLlymhs4B3v5Wkqx2UftztU6vyqldu/QaYDZZVTYe0GmkjP3RlDYGRJEJMF0GSK7l
R1frQXWSpm7zrhfuqxPFzUXPu4jlRonR3B/bXek4462cdEnEXSi/j8L69+z+3mhHu8g0BaDdeToX
FFVu4uMwQzDCRumTiz7cAL10z8OIeCbUw497YTeWRbNkv42biFvFhSyEfhtH7B+aZS3hkdGyTzjs
1iPkT6Zt3sxMxc+ttZpYeH04U9REISq84J2cqOxbjybftXPvA5sNABYBBnmoG+sqSP1bGVUevixy
aGhy8gc8n+iRNYn+FuIbRgtpInEcq1cvTfCoS6AwDBjPrc+aDlD2KigJ9/IXgUEf1cGJz2+vMaS/
agwhAGO0IFokosX/fZCx9+9liD5nh+TB3OjMlQlRIxKpd2HgqRsK1slxy8CwWPvYz7ZVCikLv/ns
HtwQraQyzHiAODkEXHC7tXPDL1vn+ovaWyQhpnvUI5vOgAy7xCpem7Jz9Q0z7iWM3MboZXXRy2yG
/upuim9MNJTjxHAtseDO5t4Lwt+BqWtMQZX72BqH2u2uUMtHN7H2WkbqWlb0yyoAht++wiO0nhah
2VD5/p3bUdb1C4Z7wtZkRZO9MAfoPdJbPiI2QuLgzwNYTkZb6qFZzMOT6WAXWNy4zGsr3LhtuL2P
hqhhT2DNKYTHROBYsZDZqpeeaKbDmxWj1FRydSRpq8oG1XHvJdxoqPcebSuf0lCeq6749Cvnqm7B
fe//RDwuji1tEdbOdMfvFV3hGA2oDYg5UoWRqofUMzfnvj6MXr+ymnbVmt89JvufPqOs7aR14tjp
OXkuMWhBElfqHRcNsx4SvjYzPkcEuxBPpuFd3XDVF9mN3HxLhky8SgmRZKdp2j+kR1OazM+DZZ7p
NvJXOc3uRbj5L6duoys78WhbeQJmpNX2AKCzNaujkJDInkOpXFA2AWG0NQopwSJ5uc4L2fzUNI+R
1fKq9ioU8VnS7TpQntj5AxqXxT3OWbYtpTgq5QP7kvjNYli1DjW43Y2HrpIO4jyTEHOfDGW8wm5r
wvI73GEhTAAd5dyn8iGJZRm7po7nPbTdHzUjVA+lCK8JiWtoCmV+LPVYnpN+rkFk9D9U0eg7VnOW
g/gVcBGu7yUo5y9LapwpawKZnQfG/1uSERcfaViCreACU8++Hkzs4iQjYW3Sisl6aqGHrckE9Hbx
IgxuDBb2OHBHhl3/KSvF3JrfrJkuePw7BMX0rMGNOcSeTupSU7zrfQ87lP74YgkAMHNulOc2dr8N
dW+espzo9sCku0H6+x3TEV2mbvyOIibiccOawiKI7OgSHX8LiXbTFjon9m1SOKqYERwQhlWYznwg
y7Yl1BnBKteO44JYY1ug3/qpLJ88316rVzmTpktgmPKgzh2nYAxuVwCV8CU/8Avfz5U0j2oINVq1
cVG0APWyO92/GwYaN2UXrQhY2LQTE6hx4lLe9n6XbUJPYByNo4oMZk1+J9zB3vjcGY99TiRx6GPe
ud9nUMO/ffX6RPyU1Sq2q989UrN9bWFIy83wT7U4W9VDlIz6SS0gsdojTYKgmdTatzHro11nAoNt
xbgdjMZ71hEFMxWR2T/hcqlrK813/O/Sjhn1xDL4Prj60SgbcHhNfKmhxX/rxh/37Z2OCKGcnfZv
A3xc9xlba1JqVyJ5kCsbk/PYxG+qkIM0Hh1cMplW1eD4OPbTQ20jWK0YXcGwgOWW52s1ueP0ZEC1
hGrTo/sDZ3MHhO5W5CEohYS7WN5lW31AQ7kYRsXSZSiSyjzCDZxtsAdtitYwtFMkCepqq7ytbfjf
43SQcHoHYzuO9bgf0J5dwyD3r0RNs6kE9+RWZoXhpg7PGUIQmnL0KKGZD0fl1uDQJOPEYvBgUYL4
Q/5RD9L65lbyqIWm8x677iUMLPEbO/OlaDpymUx304dJvRnzd6jTGxsf2VVffiY0Gym4P4+l0/Iy
1ftF87RRS0m/bZHyYa+8eNrcwp3IpiPzd1E55bfaYsPXDN2TSSIZvjHHuw9l2hTVUWwwVUO2CkUH
7YJ6UNNxtaRiJryNIv1ILJcEJW6AEdB8ub/3EI7JNy0mXf1QmaaF+m2xZdPyrOIpKokqgN4Zw2Xa
5RHC+H+LCcYW+OfS4qm3/XobCbI271/5spz3KEfh+CwitFhYxYNTs5eefGIWl/Ev92D+uSWmpaF+
hCAISoc4uIdMl+3BXRTF+Tm0XPjKi7DYSTXuoDFGmWBRhwiy5UktmZhoZ4NnboGRUnLWJvrbvmJ/
M1sQWCMfyB0JS1VPOwzdYARQbJu1czHq9mQwfjooufKXejmtdOYynh1zk7SSkN914G3uvxptGBBZ
uwmZ8tHQnX3ZGrt7GeRMYFLYSmWHUiwBSeNU4KLzW+2FUqZZ/59dLsnZpPExZEFXHJ7N0bAf1UMl
JhTfBsx29bLH25U7jrxMikRClUeeRuK+B7PE7twiHj0U9pPUTXv/NZBQzyQWuZUxoSlTk161M9Dp
gKqR/z8lxxzpbbb3ik9z9GT99eeyFNZF4OZH9V2JUn70xiACpgaj0wTIvm0rTV8rzdm0MTVmw00e
2h3DcZ1J3Lt6lkLmx1NIgNGwGMIn3UDp6FrWk3qwelCtWREE4iM2snCjZU7G9lC+owYGdWMbSXTp
4za6DKn9NwOJZWy6TK/POr6GtU+99UyGpfWq1h5ehT6Ho+RceVm5K0VhnpN2iWhgHseoxHwXUdR+
S9OYlmWMzde0GV+7RYPIGKrfpuFAG0MIfbT2NGB8ZRNWZ6+KfG+dpx4Ecg/hrSHD2+IHf2D9l78m
xa1oQK8XZtB/DBZK0Qny1v2Zeo9Jbb8alvfuz/R0Mxjgi2G7JqTHXu5bVEStRG0yIaOJTgLaELMn
+D4OrnUv7BW5ZWSYa2F3aUbvtYH0c2zNyIA0/h+nrXomCGqlrAQoa5K+FEZd/9IQjvok4ur+yrGK
ak2nNE3IXLjXIf5IwZOqyWHdYBufTCQ4qgWqWq4bVijBRn1P7amk7Fz+zKU0xkLLkKlrD35SgcNs
UQghHP+jt27x1qCqpkfqJrah0x+jqOBuLRbyLoDJ0c5U9lWP8RGeR8IoaJYbmc7vs4+eHYGcvOkR
8ogoIabUZdrB1hWlNFvhcFePqNtcK2R/thwRbmN9turrwV0fXNwMqXgVt2GDE4GqrSaFwGpYCCoJ
YBIiWFL38cayi1MBuh8y71zmB4x3/8PVeS23rXTd9olQhRxuwRxESZRkW7pBWdI2cs54+jO64f9z
1bnYLJLeDiKB7tVrzTkmVlq2YBNAzskwc9tZsShYvmCjGPqvbrQqZueCzt0OlAPmTDnDknTU3ck4
rx9L2DMpoAKe93kNm1Dran2/hGbt+ollWrem+sIPFDOJaeOnSjxrPYIl7Ny3Qk3fyxHODCTGFzq4
q6EFxrZLEFz8qZsB+aNVE58qDrboHQmjkVIpbYF1nTjDIcvJj21jkPz/qHKNMjn4LXAakrfJ1CM8
DSJnuJmT9FIgW6Vx3POvapdP5q50lJpo+pUSjRBNyWldAVYyg46DnKIW6pmGzXsf9wAwmfK9sYXN
27LqlNswadYhddwd26TgbaGUlQ95gl+kheN+MptfbcmJzxTNLje0yQ+WR0TqHE4mUUUIdzl/CA5f
QyThJpvdfKv/b9IQpVG5WdLIOVS1jjG2tkzI3fXE5KZ/iwztXUmc6cke7W/WMJ9fnl44FjKciwiF
aYluCZVwelHDxTwTTnGv6FtcBmd4lsPYWuRJyWdpfWA2gDMKu/ngqoj8IuUiZ9XxbEWbhLSitZtB
DuuxTEYLHgowprFoKTjGBZ56WkMNY2Ys1Fm60XcP8pVHtiDa6AYZIaZPYzN6RQEbzKF8FSe+onMJ
rwjnPXPZp3F2qvfYDG2ykwhOskzWSal5DrUBJhIxc2mekl4ihy2u43lX3XCvwGDKD1s1yeYJQU/X
pg5unf7mKRRwTFttfuo2NuqVspgoH7Jz19LTB2ulbGShrc9W8lT29BvG/lb0Uftd6e1NZcD2S3MR
6LrJRk4qKzWtjjVTPfZZ+sFTok3bQKj1Eyc2fa0wHmojpDVjmkkFiFZvH43cPU6uxZEvTL5X5QkY
LpgDSXte5fZe/dWTvnmbmlOsKNH1H2sNLM545RbyDt4yvVDntkTzEapeWiXDpVbDZ6eHIcUppJpZ
c8gb561/76f6dY69ek+zaNpZOhG3Cm3zrYuE8rvq1PTEhHc8akn2swwX+x6TNLTT+wzpF/VDwO1G
advqgftOzxXu7hC77/h4kX81lKdz8tKm43LQOuC6OsNtIDPuqVxQHGiJemGYD2q+n7q77AQncMCY
P21i5jsPiwtKIHYofhWbL6HKqA0dTcDjnelHEUG+EUiUXqsG5rlwQDE4hLjPuuVl4Et+ijR7R2jD
8hIFvFUJEVC4YD53aiaXatHE15D1/Pj/PRsnUgTGSpDGukhl3IinqseMfkkiwoozm0Zbqw7OVZTo
bW33f5j2HmglkgKH1XBvTg6eSlB+P1Ud6U2NB+Jr9Ny9kcTKh1MkM0QcrmZvpp/clxyq5h4wi63Z
5nnEyuSjdKofe0u1NvVYkr4ux8qLamJEFEqdTqMDFAWpdZQtg2hyXivUe5tBb/rTYtnjgwNIbuzc
T6Ogr8d9Z4ZesE1hZl+iBg5tpeDAqwMU9mr+g6SFX+3o3Nxh+pLnh74k3zovZiEnpOhFZCEY3A3D
VW6/WzbDI//fstXbXFykVdQbVyMZo0uC6qVthnaTKOjXFeTqcvCHPyI/jc6nha2WyBLdPIc1XWBH
Lyzgn7YBbgYUhRxe5uzyDFwuGMjvLgXXKkmBkmWh2e6GgxLBnKq8St2G41i/m9QsDCXeVDdrLnLJ
RKOUEKvmDrvot+eg45ZN/BSEyq6KEMPiM2JWYioPhMEH6WamObAfkq7eGgj475ppdJelLbW3Yu6R
iiM9hh9XhTrp4clkPpoNTetisFI/HTNMB/SfMWjQxGqyFy4J64Q3uH2atyTMeMAbwFlnuP2Zl3oH
YOErtzEM4Spwp/5q5tTApB1jTWJbRWY3/BiNxXhyewOaRpli3+H3rFUvKXOkFPKjyZe9Ww9nJGcX
xYwDjPD2u1w+ZdvCEClJdX1YgHxjwIPWGdScEwxTr/YdkYO+adqndK4IotA8eoD/8xdZDqfDnmaS
nJflmvY9eaW17wP3JhXEcTn/wujhPEcx3lwBVxjmjvNHNK/zeViziGzy7q1PQ9HfjgXiFDbL0Gh/
i9B4gG8c5tPP8iqvC0Dqj5XrFFsHW/arrjT3KBz+SxNLQCSpxSiGOjAP+Ret4H76WPIRJPCffAz2
nd07rOXlrYlICKLD43ttCo6h12pI8GJR7T37ZdTLZ0vWYRAWiFGKxKoP+yUughvT2RhPgYFRJnbS
Q2YqR/dlcVIFMPvUfk/1iKWl05jZlqmRgoxS3qyhf40zPTi5XQ8MzEpgZss6w0w5U3PWCC6cyPDv
JdqDfND6NqALnBEemobLd8Wf92BmzniK+vB77meLBDuO30Y451+gz60mJ+4gZoKi4cgARhoiQHbz
4tgY+n+Imfrbv/flS8y9b4WSAhMR0in5YKbLj7k0lfWtwO6MTdWRTxWORfZAfZftzbCjSz4qVnwA
BoDqn45n5JRA3Ck45Igt+k3s/TmPXXpZsvKjqreuZmrRKIXMGJa/DBLADqLfNtpWB8rcFFw5no3g
IE4Un5itMZ8RiIFGpukGXK0xZIqi/9TzlMum1MKjPs+/1nOv3LRL0yi3YTj/LHWn/iTjURY9WmUS
H7HMMNDFob6NgGvYLUAvskP0PZdft5r0/x3eksQJ9m1bPNTLVF3swrlgUD8NPRBITaFJBC+AKdqg
EL04ssxjuaPH0dRZufWq6I66v3lQRePdRLOlpTROBjc0WGZ08gEK+7tLp3f2DuwyHmxdedOpVrw8
aOS6QGFGAyf9sNCyUjR5fPVC++4Bbkq9Py3jNzHV6e4e5BMU6dHRcBNFhMwkr0odP6lRM2Fra5EO
qMp8HUjt9GXFMQxob0HF0aHqqXrxh+Unxm3lhm63ti90Td3aHu0ncDnJRp0V65A4+XxFirW14Sbc
UJD84KSJWDYUQZkcfhFOYes4QmqrN6pNWdy31rtZj6NY5omUcFTa59LBqI56dytVTOydRno4C9sL
AnHGYlVOl1JgFVyszz7H+1+oRTHiD4+zANFlAxhZcHjujgCd6aUcvHWwhlHhlBDQecJ7Hm+h2tlC
0VJCF0Epu5gKhuuZiYjlhbeB1uHJqBv21tHRjvjKw+Mq96VpdexncvXkFhUvnAI1oKzHDJYuzNQ0
u/fF8mz0Oka/DFNfUuiPOt3xC6NifCkWiWKpZn+2sR7joGPnkoO4MVD1S2dml7Exd6uiaazo4Ayx
Nd0KrbG3gY06tiKeQxZ4ceNuanvqfgRZdtajyjl4YzVvZYHO+XMzGljQub6+XW16KApj+abtW362
ofGnY/B2kVMMJB3GuZrs0leIBvPbePzyesG40avnmnb9gxQcBmCbkVN001OikeQuBwBTAZhIQzC5
NQ3YqlFXHgOuQGl+cTF+nGETQO8w7BE8d2LsQ/GsULmHpWQ8Q2O76T3HO05WFj8XNp0scWhC2f0q
WUkN44vCKrILeDnLV9PYJNjJyk5xY1bHrHKI/WmIUl0bNJQZm1IzCcAp1Xwv1/05QbGNh8eEEBCq
LEiJvVVbvKdujHAgzIFlEl79xEEkwp+tDmfpx0LliM4shiJvus4BjnH0OSTqgup9bA9zMLD4O3r/
H2sCdO0SsVhUFLtcgcT5bxFAeorsZVmCbYmZZ+eSjHGMDUjxWBLmj5nem2nhOUKboe9SrtaHwmsq
3xpoeXOdJid1MDo/QNx21LEXMVMSGNwRcXlN8UxtHnGqADAk5XOlHbaXVQg7o5nvO8LHaB6Z95Yj
CCfE7mOZWRM2aoD0vIHwf+Bq5UyjRDQ+UO5cMxEAGJEbd7XrjAnGRFaXeGUEsKpsh3R7zERPpdFG
n3M3uD5Wsu7slcvD6kwP8w9AF/hpyTT6K81uUv0xb8ginJz5rKeEwBlSMKWMU/2iJIaOGq/pn1a0
ruxdaIjKG7zMB2PIe5r6WvaCnfu5LDSylxr9pTc7iiFhnRiBLCeCZ8N5ReXOLflZ5EvxIJ/1YKp2
sYLGLiq09FkpDNfnJ0i+8+5Tb+vowuaBoELg2OcsSK9O0zfYN4Sii3icHxZ64V1sqOH68RpFuFk/
3doLplsY3OqB8URSViPgcIQq2jChViyTtyJSwWVAvNHCAU2JGEdI4iSaQ4rPkCwiYdhvIsbPcTU5
qxaSWXB5Horul/wuNa0WYdAIH32H+/8YsjvjeRB0Q3exx22C4JvLDSc0++Jmfc9Ej9ggRXm0gWhI
QHx2os0a7Ieqil7HzMj9OUj+IyMvfh16le6zinB/V4fRx3r8I8I32PFnHc0y1fAfMSMewhFHjzxd
KfYVawuIzZFYHmfgTt8kan2oOtL2WkuH70jq6ivQVaLVAyyIRZxco54MMx3rLsOUer4Qw/CInmph
CgUO+6+ruieidak840y7Ao+xSXvf7dK/OuJUSw+tmG2GONW2FvFfG9kuW3tm0LkAgDBG1vEQ9kqY
+12TdAQN8qAkeXBFxHe0hdZMvrUkyzdQBA1pVvootzOmrcmTfJVBkl3Hbqh8xnWuWYUhg2cRgSGN
HnXJNLTI5pLbAOug1dNNTdpAvctxkmqH/xmREh+boLRvWR7qGL74QXN7ePEcxOb68MNNDe8mtbEs
Cd5jNow/qwq3LSZfz1/1bHSPrGurXIOgWlZB9d+WvLf0lxK1BD3KJfvqKu3A6Ct7UKagvw6DdZ9I
V/nPhJITdMMrdzgyiXp4h1xUHJYRQleUFgelmdgU+HZ9fdTT57myZ7K07KPcXuXDGCcoaipcn2n5
e+60xpdlBIIjVJdST51wlUlRqpphhydv1x03TYf2Tsod+A6Zn1L6+VGsQRETTU75IL9ETaMHWKla
TV4cfuoh1gDOSI5C1qOJk0Bd+aBPHnb0pHwfzRTmqpDWOIgobhEGKAfR7FZRc6xOSQz3X4nj/VTQ
HZKGXSh15JzIo7ijJvWWHl2czud10kaLmLgYZNYlRKBVCBJ1Gd5hQPOcqgR6W2DJ5YNDvBUUc9qB
Q9X9CQXpJ4kShYS2ed57gvRTLt1XZGyt0mpxdiDetwAa7xz2QpBrbrRzazpCeQfOA2Yi/9DGc66x
RfZcVxUc5cM0/lza5a0+hGmb/S779oshRPV7Capb7/0ntSVjF2cXM48FaNDTrokTcp5RPEzEq8Cn
moutgUflEiq59aC8SYmCfJCSFgJPEbc6RN+V4HW3yRy6zzTrsRqT840ljL0dVfQLUZULO8XM7V56
l3LKYlKu1SvZKuaPOgu/Rjt8NGK3u6q0sU/xMn1Lubk8r0XEpfk6WoaTFI20RmljqumHbQOrXuqX
ECwEhwSokh87YfIZEjSLpFdAbOCM1RnSCKvfpjZJloayXMckNZ7CQV0w4uRfKBWtSxnmD9LVseR3
2UBOGeupwU8W1/nQinOd5rArVkZerH1MLSCpJrXoicv+gIdmBvmAcKlOBSgq1t4W0s9WVvtGWqmH
8kA7f37RdQccWuzc+3w49pUX3rVaC85jH+XQkMp4Z3hzw8VFBEg+cooL5/E3Yn8wM0r9e0rDSzLW
oBXExL6cLY04SCp8WTQVdGt9VPQd4iniolZdmV65dzmXMU2MNxCCGM5ala+h9r6G/ZLhBReKnBZn
RZGa5rWiU3JwkxqnihykhGp30buBHi+YDDKisvhYjLW9oWWkEVc2WedpIY8MswOwgZxlq54R3qOg
E0FAc/K8MGTD6d06p1YEbdQe5nZfPg1F0Ew+mHRycuKJfDVPPtlY6PUQW9QEpAqxNCg/TLPn6D7S
W5QvY5dP2CFK0Ra1OBUD2vGr/AEROn1nwZzsBtReq/XOFHS5tSNKdvWwHS1irhx1fgwCU/xEURIQ
hgx0TNYWmQaceq7R9kEhE9jDUGlBQOqRsUfDm+5kPdoRlRqALvI92utHeTmWE82W9W9ZnEbbueTl
ig51oqTBs7YggbZt+ysnQ+I5UpZWWDe8LUl73m5o04XP3UDvV1ePc1ZilTGXY4z469h6agnWj8Cr
UEdx5g24COWDiy52ffbvPUf8ajpiyqggSW3//QL4qiM5jZdumku8AvZ9lNqBOKMOEC/legwU0yCI
1mZxxDp/A9pXuvjJWeob1/g9GIVy1+BG+YWmMmy08ifIUiBAc2oVxbaoVSf8x6XI/CkSFSFGXL8t
4vyKWEkV+FGE+uKlxmGhcZOGbm4901EmdAd66CbsSVPQl+qLcnzch3mb/kAplwJFTIEOlLrCYAuk
+Lwfj/bc1N+p0Lho6Gh89Jt7SHHWr0KHnyinlE6fN/slQ6RSzSaKWiqLY9R1y1uGm/Zr6DpaKYGH
tRWjUxJp7X0ZYobKoNHPOsr4TaQzVvfIQMCQZaOIpLh6qKez7BQCp9avZW7/kO3MoG2/y8BxRBoV
07NqCJ5Kl61saDhZmFPjnPI5J8SI/l3khkAeFmt6ggxZn9s4zXzFgEJPK+Y5zfl4wd+ctE73GaoN
75YKMjuYmwHlLIA7uYJQMBrXAK3Qcw9P0W/6zuUgzRhULk1dyagqS6P7vxlPNbLljEo67UM7nR6s
CMXPoKeroEkkqDyqUEjNbuqRLXvTYemdt9pV+sNq+8Pj/jAg4H0czeqSVU3wIh/A69yRHkc3+UqB
JQBuEhBS5yXKSw1u5a+q006S3tc6x3musL4rmVe953hs/t6LJdjQlriumm0qHNE+cuko5CWJfadh
AJm4oLg0gHnbDG/fx1SDbOwItc57Z///4RaaDiHmKh4Dq/CRgPd61QkCbk11/rsq5aS8/tMzyGd0
AurSu1oWMStqArk+7OPmpdVg7DUzopym1uuXxMOKXHnKq+qa7j2HJSn0cHVNhqOJiWZtCyP4bPcD
1emWADJBlO20wxInx6XVvY9QAYvIcbvwK70ZAX4KR2cTx8u+qdEkEFeIvVqtHYzcqnbMi6LnxBQU
DLSL6OD13nRzaVCi/o6ps4RXbClE1BY5WJk5dosfcy/6RtNmhyJCcJtTGyMQEnYjWncjWoto9kFD
V49IWagpgRtL4PHkMAXuWxxfKE3LYjN/mVUz37NguhNc87IK2XrSgKt6vANwICJtZERNIvPdptH1
rHT0rtbefGp2pEwHVndRw+KHrrh0Viyn2OQjejcnD81dxHnxGTZyCIlMIYTV7XIytPj7oI40v625
KQ7yleqpdHDyjA6sfD0QnLjtoWVu6NHNV/nLJrZyS8ji56uzONYhZraZ5Pmxis3jsJyIiAQvrXm6
u1+CJt3KsrlvlW1UWHvQ3nC19DncRuBlT6lH1NNsPDoDYw9OvFl96fG8ydOxnHb/e5DvjdARQHM3
d/l+KSYFbbUoZ73l3JX1jFhqd0h3rckkwI96G1u/B+10fZ0n49fUpn+CgrS2tSLiX/lqO71+jkq7
ORd1HV1J9uA801cmDnEj3rZG/4PlTn+x7PSjwX/m59jmrlKQbxgo65P/Iw5aEV0sewFgKyyxuuV+
l/pCQjdDjG0UGBB2KRJf1+J0qLhKl8A+qHYO8BtX9tkIjPaWYQ7ZAiWKiGdSezIWQ2u7IGu9xH1G
8G5KFura+AiVhgO7nto+W/lX7w3vc52lO8sIPIC13S0kyuvFWWL3MKpkDBACfA41zf5JkMcpMXPj
YQTH8s/Ioipwpaf8Poosj4WRHv9VN0aO+FBkTREkWFldDFOWMHp6CihSXUOOIXVFIWF0U2xszKwi
pMt1frJlKitT8J8+B/Ex20S/5MgYxF3j9KStmCF8V9upv6HBUf6YyqJvJLBo/X86kIaYyardWIPE
ZqBg/DScCJ9F6Ow71zAes/oK9cGH4Z5QHJOs1vmDUfXX9akKk9LXTqHLiWtVAOh2HvC9ikmvihtc
zluDQXHOtGNAxNJAdAzF23sunRwZkuJB0zu2aWyvL22RmQLLFsc3Vt2dkyfvWYc28mBA4jlKaCSC
VnrqMsfFqo0XV5mV6wSt4Q7/4bORxgeRao6d4eRMw2YVoZKTsBDviwiPMQPqJwLdqn2ich5itEqV
0k3RRprMdCPEMySfJpWy7Qn3us0D6HHw5kBMpbg4+FgbVk1DlAjMn8dgGgDomGF5R9pW3ugZnuSr
RbyVhFxtYVBeSmv4L2IP7kxafuJkVzlV5tfapPPPsZlWVmSh5ENkQdnCr0GoiXwIXKzjxFhZu3/v
0ZNOSafAGzK4VrntEYgdW3oEu/UcVodMFUcLqWatgZ4q0w/p6BvrzN60DvjuAqHQQ5EvOBqQFL8V
iD8SO3qatMd1F0Unckj1dLotU8/Uvc6zW5oAnOdjOmtz5+6LZcnPFmq/k0His/TRIosgnxHAPLQT
sTbPiRIfCMhmUmp67qNnIMCMvJALU/hZiwz+iGcF5tlcLJZptaUJIPSuUagsWyslAI4r49sMyCKR
VxHSn0vWt/auDCZyaIVnWCtFBred9bidU2S/wFHPusYBzWy8lszWVN0JPCqtMQ1dknhWLuY1yStt
l1VQM+hN60+If8ESAmv0Z2az73GRP+XOdJD3VRnPOkpkoa5TA04KyDzYLuHCJMr4ati5+hyH9J64
lBct/SCQ0tlGsw2G3viWgmpEXPu+xoRXGaEBH00QFiZzfEocLCcSyO15GHUT5Zq1OJ/Xe5Qvo/dl
pR8QQ32xZ7Kw6yknOZte7GDF8WcydahA0z25FI/hkBATJOX5TYaprBhvk9t4Dwzyyxug2hvgz/JJ
oeG9+/dMGTsE9CYEq1XW4unMab2+JgS8MtTDZJMtKkVdtY6Od12gskxk0NuRdXV7B86lZ9jnmVPT
k4UujYmMdU+8snuiJdw9BdCsThlrne9Q7ElFhwO864jextkVZTetxR4NTTDCixcT86IS0WtZ3+Dj
2HHGPnjqjfJVSWqLA30+H0t1+QXYoN7XCLVI0C3CnRuwpCgaEAppCgvaHGGcBzmlyot9mOGIJ7Pv
5i3Jz3CMlWeMzfkhqtT5ZmjQhrEQfDrYXn0EzlysODXwS7KcDViY5+hJrdNvNiqECtZsvYJcHzc0
fzMY2or1OvrGb7ss3uRQ3lLd7sBaGRy6umWlhC9+zJki7dcODzJ0ZjeZd4S3Ob1rsfnS2lWVkquK
PqWOaQyif0+LhTwlbVJ2UA6nC9BquD5L+5iHHzRjmoOcKHj6C34x6Gg65w7Z3nVIjOnMgalaMxgP
DfUKOa7cnhcdOUD992gTOuGfws3zxxKjnz1qBBxi8MIzbY7xahJxuUW9JtznvWc9dKARnisT2iQM
4B/rchKHJJwIG4W8qMca0QBDq/pYuwQUolg1+O3ReCG2JN+kIsNg5HhFlvJ8rwyFWYmYQGpMxs8d
nyFhMpzGGUJkB89uU/wwXneJxxp5w+DQSl9gNHEBJIcR2iM6UGKVIxFoz8EqUsiD7punMFbeXaG4
KRiM7Z0lrI5pknOyHpfhIo9g9WcFhmzjiZWYdcd6UVJkK1pjeuSe1GQ5LzrzSrtvNnqGYaYtlx6z
b4bn2O3G9oFRcwulqKB1YJzkC/k2p0FtXw9A/hzR95Aje01TkN9iE5ZvxUb9PC0YnCbSI05dACXC
ti5FAXvSrlDOjkIB+O9BB1TmM3rLD6Yp5DxQK06yZZeDBdu39WhsQkIlfKRh5JcFVfBIWdZfoy7f
MxbXyCbVra0VkBiqigZYKvInOnCqCFdBCQwLIackYu1XtbGpIYKa3Q/VjsfjuluT24M5N3i0IhXS
IefkrfzbiclBayDvKtkiUixUbxJjUOgE+9TdrMECLV/Lvh5DPl8Sm6Uv9K8xoknCjWYvJuV+CMTV
I2KUMwYOrcFQ7f/D0phgIHDA6JjZrdeiZJmVFxetLUEWRthIbNK8YZXOns3JvdOtUF5FbUlJ6leC
YUOcaEU/lZ9dGabqUT6rF4RH5njoUq1ZvT3S4NNB7oCtXf9asa8U5QlFfzX/0lM0ZbQ89iAGtacQ
woXP75y/IoyYa5+eL6Weopdq6ZU9SZg+1vBFMbh/mem8hOFAOT1dMT9Mz12oBVirF675UoRmE4ck
PzLPJfNOwjiYSZPpCBcFzucQHibhBXXwtJxYFSiX5iD3BW/irFK8D1mr3NZqY6K9OOGzGDqCPqUY
Tz5o8On38LBww7Sqfe4VDRTAbEfvdVMhBqi9vyLzvI2axzxT5y1oOWdHq/iEZhhGXw/8ADhAxtFF
IfBEvOV4cc+8QQzjlMkYnsqcmwMFbnwCOQR9hDZ7FZGcTB/rQXbeIwv4wXp5xYo9C1BxsV0m1SaF
FYoBrSowCx6t7QdSnUWAF0V+c7bt4c/aC9MU09tnV2g1qg/yFM5r0Cf/WUWj+13nmjdckObNCCpi
2yZiEaXJ0TGzz1TrEnSfY8DRf/zUIAPfCyJSQh8rzoxElv5xUZPFoMULjJsSwb3W40eS26ShDH8N
wYzQ4F8Z3l/+VDCwvQCB2sjuLcGoVGNIaw+SCTfbtkd7rijpxbJigw+OEZoNxUHOyqm3gFrKO0ah
blr/hFTEPQ01QxsXjzJnF9190hTwi1K9I/m3MB7fItG9V8lBWdkpeYM0cHIJWWuG+bU2HEFITF1S
4eQ5QWh058VAFSWn+jNt+1uyUL6NEIDL0n2U8xO7QXIa2wlCCDFTiZ3hXnD4umidqx9qz9R93o63
CeV6uk/I+N3knvZq1Fbw0Bl9/kq4IuBxb7wP8NJwmzDDlzKuhWMWqUHLU5t0FJdtPh0DdU5uYWre
5XKou7gq6JKAuxE1Tq+oZJaSt7sNOKA/kBrYc889U/s5+6iytUuGQ+dClwCzivz08CgddRGj5HFo
YIHQoKBW+sVV6spHMtiIaDsm/eX4e2oJhOd2eZIt4hYwMK5MADS1sksnq8Rq0NTnWBuoq4lnICBp
ABXotsZ9CrMR6dfw4EQ4fQNTx1Q95hhYVpWpV06PRAUooeY86QHCiZ5Q93OclNDCh+ymOvB7Gt1Y
mEFP5VZR/igIv4iBsz7XFaODkiS+9XTf9VV45bx5nEMzPI0WgzCZokGq+LAquFKhUuETNtf45UD5
6pntvzWN84DsuX8O3UV9q70fAX2k0/r9E/UdHNa27jBmR7nuaoA6L0QjR9vGceytXHtlwPdQjRfZ
CLLxrfrD+F7qWbT3Yrs9L2oIhwRc30ah6X+HfAQKJS+crXzpTaSzMzKv+SwTANbiu5THRrgk8yGn
KHrINhX+2Xf0wvGpQoOzswIjf1GXBYyOpxPgYblbOWjACHxCQY3duCrgNkGG39jCmd0s5nSSjDNt
UQH5pM1rP9lQNSaGeLHb/FxqzXiYqYKQgt4sdCAHSMqTL1/KB8UEvpcghtCzeT454K4OUe3OezC8
IDTqOffLSku+bY6D4dyN7yrpR0wxHouZGOlJFKqDeHDsZDrr1fAzFgXsUkTBdcC/Yf3PMCX9U6YT
M6tE1BhXRfbM8OK3bPdpSyfA7d6VJqF9LNTROcaMCfdFSe53M+MsiZ3l7hgV+wxYEukwsivnMdY4
4y4ex2DZW1fNiehOue91KT1Oe4b72dXsElA+/PCdPqtn+3akxiJ/BdYfysqf+QSurIacvddjBPmE
goambd5K+hn7lo61UDJXm7hRriX98e++L1+myAMyVsXQ/00ibnIdDlWM5yAOiurWRSEtLcO1r56u
B3cImHeSo/IvbSl/xtt1lk9oDI7M8t1DOv+Mcs+46bE9+5XIfVtUa9iAyflIwrneyim9q2Cf74zw
3rVceJm2/MZUWG2nyCWodcr07bol61oc7ORkMh1IqOhjdF1iTunNxvQIPdZvSOLZ1MJRRz54furk
y3D6aUR0iWexPmUAkLHA9sohNBOY115zktbfFJ+vX+feclOWakcG8nte4hIlLehjQfkcd/Fd7YdH
gDU6Mj8KD5uxrQihCh/ylmkjidvtXgYrDEZKKnmYA5vygPczK9EuUZ9UR8csL4Md6iezxgcrqF91
BuSJVBb9bM2Lb9um8SdNmmepkYUTAteycLxT4digvDJdfcSYTc4cNtKUtfYoo16KBuB5FxXqHnmx
5hsEovqa1A6Q3F4dSickE7Gq2e7nZde0g70fY2Mr6+TapEENstxCvUSnDBzumwdtw7eVvGa601OZ
hEiwAFbBFQutmay8lNa/xfsWXUy70ZrnsYWk01oJBB3w2VuyrrqTQaWepCnakJxmcGnRaveU/Nkz
FFK7DJfRrxqR0uiQdacLbfU0DMS+i5dzEKQEgFHs0HpomlOTlOXWim0E8u5rE2d0ETU0eSK5Veld
dBNVEDEwcaJPm0CPKgAG3Hd0zKVb2CJKaFPi/RdOUMMMyjs5oGjnQwCXGiFsPzOK6aMa0D9CCBb+
tCMqScHoDFu4o8VMZtZkgymFG5scU9PCzwMxUtkMZa+xT3FmruLuJK7+MkmZ+syGdsuUhrC6EGN8
Eo7eHpJyt5+V6nvUzFswkHwETwMrUAD50tccsmEKB1NCPkyUXj2UtualaTt3u84aV+AiDqsMOfdU
nEHYzHvTqe7KaMb8i5aE3nPUbdKZvA+bf/DWxBiyG+pp4S5ENeIRKrtdtxtHK6o3twmuhcW8yM4W
qBQC2IrZPPLNJVXeo7zcJ4vpvAIXmk7BhAiuN7kGNFcnZjcRbcjkpekd44R/69AKfa9rBqAsSyPa
1irnAxo45EMh6nmI8O6ewzD/JXFDU8H/0TgFWahCFlLPFt2AiYWMZeiqNhBEBoqOlYacOV26LzyP
hExbRb43vgWWKWZtff2I5ST/SMFfyBFtZCbzXpIMVQZiwMyQ5dteRStej3GXaFW/8Wz+fMHFwerm
L2SheAV0MjmfbutmOOeZKQ4wU3MuhyrZF/VCb7/MkfCik7aRez3Rzs6unLJ+S+ISulHTt+OGWrQw
RuIkx88oyQ/LkrgPDaCYy1ByCc3q2N/NGuYRNMDg2MbkVQ5ZGPjyLrOi0Nh0Vlz5amn/xBdof1PK
nRRl+c2kHrUFAeWnpjbcXSEA0kqabq1meagslbAgd9JPESLlTe3k/w3moL8hPsGu0jARHUJi5Owm
o3gUAvW8YInHkP+xKhmHnoMU2RGPbTc9rENPNKL9Lpi8bZsH0bmI536DmGIvV8880z+dJbqVY2u9
wlQrDh3A5q18mfQjWFvwQ37nMn/xEpfPQ2BJ5MgT/2YI3NzkMGfFyUGfGCCWTWgCg4m6Cw1F0oFI
dH0OjfxSjApSEvEqrrqSH5iUStB1hq6KeEGBcXGD8WaXDsIvz3qZjVB9lra0VOG0GydL/qUg/R4A
epD8/iAjacHtLg/MzrGVc2u4Wd++yWftZC5P0cLaZTpz7ytFp2xi+ysxlvBg23NFSpaY2f8/ws5r
R3Ik27K/0ujnIYbayIu58+BahYuQmflCpGpqrfn1s2jMnqquuqhCowkPj6zISDpJO3bO3muPGQnv
spBlpi6jqxoQPgfgbYS/obbf6nFNmrKp00ipRb/140YcXC2aXhDIPhtBP1x7PcGjkponwXD8qVAd
jcJonuUNOO4PS0wz840wX3G1ongjNW+jDxDlPS6VfUAfp48CwqTmCxf5ZEGLjQBYxcKIMM9Zsppg
OL9r4zNaApzeunURqnvzMbbc/WgqmbAZMLst6CLyKo3Iutiyl38ryRM4JQkaYXKI6yehGq/ck4xN
mv4bCX/acxGg9UcuaxOXDAYAvmPIZzBUqvoG4qDdSu0C/BJ/ZzRZvwnzwnnyqJ8hIHXRWZCvFdUM
wuW6UCjeyZqAvvo9JmpB4Ng6S4y7AQ/9UyvOatDDnQCmcvLC8ls6UxJ71JZWd2Iu10HhuzqiZ59r
6DpX96RsBG3a3SJZrKqahbGLjnENGXt+4as5Y5Oxv1PHmVTQJgmKrbjGA7ztpnSvOa7CjRIMFNsF
I74zTjsGDGwIVrWkFilOSctyGjZ5QmaPdCFBH2sA3zgXgKRz7DFeJakRLCtmDLL/p2hpejJtNVgJ
RZ3etDohFFJ5UtubY3f5qaTLcc1HpPdAMtaRnvVv8hWKMyQyA0CiWNPCS18Nj0Uno0RqesnSAION
6kQ3Rcn2fmN0PF+z+DbPedRpJvmMwi53CSagdaekqCqLTWVl/XcnDwj+8GYWej1wwznDI5owL3mG
b69p08X7sBy9F+AA22VU6aE477qnuNTazzxKlT1jnAT2r3PlKYuqu8+KA+QNxpa+f5QlbK3SKPJY
6/fh6J7B/upMDBlTGRmNQQpHhbK2wiHQE/YufagDcFPqF31hhkHFfun0ZtY/a3c9poCf8+BUiJno
VNyuYdsO4K9oSTJtRfhC4zDemjmmqrYpXojxNv6l0Pvi/xkRagkDZiU27wop4yvdMYvPRSCSrQO7
+Cib/Cw+kEwsCDiioRQ1rfJhEzG8SeVkhkfAwJbXv3u2/z7MdDAoydW6Ag/bg5U51jYZREqpa6sC
CZVEmI1zhJhh2jXaAX1Tj5W3KboMeXsrnpeKJQcsp5ATEiNFfnKcz23Ej+yqMYRTSVdyagEzsKCG
qzBldyVwDr6M1JGUdNNXOkMWniISPeam68VzRbiqlXQ8lbPlf64JTmo9frUKG/cc6RayNdA3or4l
NRuerjahzs+VsBPl2RVG8QYiGL1oK9TPipgKBJmosSMSGLkXp5fGNqtbxkhsQxDutC07Omh58dmy
0C6lumZuwqZJ7lb9ilETrEdZj7jBGEq4evWmMHbbVyThxE6HBLzLLmJUvVNACtpKN52KKwPIuDRs
ZE5SL19G03NEpsl9QVdkvrttvQhhUa1t2xl+Pz8Wgi6niB2dz+Ho1IhqtX6jdKmP3rs605lQnpKs
bZ5zgZLO7vwL/hN1303jD1oqaoJlYJ4KLaaJueCLmyw9DbHh3fqqOjnGmllTGq8QeNZto38tw/K9
nQlYZdefa0sTL6VXoFa2D/1YMIyfx/SJluw9HIXr2ujKS+xUxZmJqbMj3kDdNtB4kCcM9cVr+2bd
zXZUDS40uK6NNmbRh2Zr7y7jp+/t4CLhAB+YJdYlnLs4/nxwRhIblUzf5AEa2sKpzVsV8LdOsf8F
KpG9X552mO2bfdlDLqANkcwUxuiZAiBta/WQok/AU05zV6Sh8WYS9LBCMX7pZvqeKGg0yitPGB+T
yB6ek5SQz+c+BmZLOuppAcFgdoj5lWqdQqFcY+2NNoa4S9BEr2JRqVPqoUGp6j3dROR0ckyuplCv
u2xNRku8j2dNSvRT4BTfDR2W4OWvsEMitYYpo4U6Jwp3mdkeYq/6JAFjHQ1haKzZsC16o0Sk2QEl
swukbzOjrgwDFa6ScUAfWD0U2LRbpahHNEBAdxdeVZ4gUy+TM9b69uBXAElcs/pAjo6kDuM9yM2W
TkPZs2iZZnyoLffdb9Of0nam6QbJDE5u0YByafH7iEgD/bn0iFYWCgp1JlUtUFF0cI5FmoZXxNlT
ojkfumJ/k+rKKnV2Jeq/EjHcsWQSQqvZcm/yOYFattmgUEuZrGS0j9GM8CzNXg2TJOqoZDg9bx4n
xBkLVzGx/YJ+G7yoRsF9gX5EWmH7fo6cSxEUVU3zFVYfyX+k3S+4I1QnjBywsKbGwBRy3oLOB00J
1jb34rtnilXy5Nea+CoUVtA2rpAB4mlf6ThSjVXi8+BSdXiwZWCMn6pG+5j47TIFI5q2w0UzPS2t
aGE5/jOXSPqLcc683JkxOeY3Fbkpm5nZkKrXYu0TcfikVyWTXKO9qKG2L3H6NEgT9ZAxV+2uA6rF
YfykWYOx+uc//vf//T/fh//yf+bQ+0Y/z/6RtYD8wqyp//ufpvPPfxTL28cf//1PZNqOS1AYYlWC
oVShajrf//71Ocx8/rT2v8KJCIiyTxvWPgIs/CAZHqXvv8nWvWNB0552QRRM+6LQ4g/VxKVB/snD
zpLnSs7Y9PRsdgwXQeDjEdbDc2qUybrUq8+/0eTcjpQ816jIoOcKTULzlfYulx4Cb+mXpNEZngyW
LEOt4l+QUmJ2YUXQ4YJ6Fw5PpRK/SIsNFvkub6KPpvW3oimmD7fynsqEEIiigr/qzTVIMQfP9QUx
QoqJ1uqvz5gt/nzGYCObnCrdIObJ0f7zjLHCW1w6U4dRdbagB0ULBIpZ+WqszO5ZHpRBU1YVYsSD
/BIP+nTP9Pd+OkpKLLqF8GWmYfAEaQg8Hwi1rYkurdXgKg+9W5m4ktR0YxpKeckHJrdOKlwSYEwb
4Ol8sNxuBQ84A+dTeY+ls4twcFp8XTzJ0nUVl+1Oqxt3W+tmD7wmSFZxiD8nL6Nwxbii+hKr5RMQ
nnOWm/UVtXHxoeVXoU7puz3dyezo7202//tm8t5U9izsWpufs4IQuWG+DXX6bBulIk1aOg5qP4DP
OlWY92c9AuLxXcD+6jLGdY23IR5g6NYHrcmPf/2h6Lr7h0/F0lTb0QX2MxvRlmnMn9rvruMsdzJF
5Blqktj8Xs1OENuB52JjLNz5hWoxF4cKT8svwgYW32TvZERDt1oKUoJJsA7O+3JDlM6Bv+V3+Kw4
zM196hrJyspUihGUFY6mvmrzJoOOBFxv4e4yUVqPrgmbZ/wBIb2jWYhgGDQzZcwgYmeLfHWL84uj
zUAIsC8jdnHQDMHf1gXm6rx5tqHaQL91gkte0XRLx2h6Er69alKeb4hPekzXJWmLEAvu2Cqe8UW6
TLXcRwcf9i1JKwvz21zRiYJApzguk5UkPDUx6VO4WEcxTOuSnu5l8j3t2Zvsa0TUuk+r8Hug9Kim
ip62z/yrszehBhrN7dJPkW27oS4LavJ/YeNy36eBUfJSDysoL5mittVp7K3gxG51V4BolUVVbeOD
ES5PfMS270u1N5Lvc6jyzjsTeOmx+2lQWVqFfjALXQUxGt0o79UHTtW7dL2SOnddNGeTFfrQVVh2
RvY6Z4PaKCTw5BmuyEFuGeWhTMmHklvS+WfJH6GECl43uwJzXGXXzil+2CxQW8+YxHUZmkaMv/aq
OdHI7oQKX5+dbmNrrzFQKIrjCsSq1PKSSrYayG8HXiw2KTu0vVzX2gDDQqalJ8KPCUNYzL+ufy7B
Je8Q4CYbjRXvpoxdftbCd4ybFryx2tgu/JNgnByQj/Ak5UqdONYm1oR+imYoc9LG+orGvAURCmuR
bZZgp6axp0089OFMM90HsWf/0CZ2o70O7alrPwX6PIJVR/1ekEKzi0Ov2C8G0djyX1PYY81szWF0
rbOFo8lb3wQLNhSFawWHeMXtPS59JdOe+x9u+W7RVJeixayKBiga/WO5j3o2jWHUYzBg901bRIgd
UQPemp2z2FuFMZ2W1U5eRD52t327yPRhwbLPJqZXQX0qCwwCXvFejVvaJh1jgIJ1UNiYzxWGegdT
K6sdiUw9HHisiwF321bu0zXVGnH9QzowaPgt+WhsMz66Am6wrOOMUXtvxehcabIab6Cu3mO6XPyu
MzMx05psLWFf8sCgkUz0asz3f/2UMv+4dPCQEg4p1DYPP9dw3D8stqZOTGplDt7GTrVmg/om31H/
Rzv5JFEyxMPyS3lShV5e24TlED3xRRl65MpD+dVzQKev5HsDZ2dGFRtYJac4vBCMBU2gVonbnH0R
nY+Yq6kmvDxKgpZ3/tIm8HOdNKWy8e1vZZYgqPMY1OZiO5PGv7TDdE7jyriNZYCvtmowisFQLeKG
pyJ87aru3TW6F5Ww6BH+gSJSHR49IMnQCegvC0YEHsXQ9q9Pm2X+Dw932J881w2hM12x5+//7uHu
BPaQsd4J0jJrym7FEE9hqahbMTTBOrCt8smvADbTaAU5p3+2MwAfaVxDRaycDd1W0tsYtnDXQzlk
nBJtlgLLyxt71deYSpShsY4dqYcqgIOKDZj385dhUMnUF8RpMVehqb34eQgeaGyNw6TmqN5z956a
6YUZo37vGecqfZDhMRfozBm85WGDEyPw0V1odb3pvBi/3zw3N8FenHyjQJ88ryGaH5xVZfLu8oOf
vzJrRGv6dERbH98tCvgzVr/nqHONuzxohfgRzdLESJjsBrRR/SzvLXpo99Z1nKch7+y9HFwOPCM3
8p8vz4g8BKSnpGGAvqsFpotEc/rS2p/oIFFN2zjN5BnW5tOs4NE99ZVzZqvxqaR/97CLpNrnaWId
XHr9LxOavDy4c7LVZ3mAVjasvSjFMZ+XLDGsA2pbhbfEHR9oWPXz4LSsxGNNhAMLhEXKTO6xtpnf
2oI+MjwR+B058dZmqo6nOLNePcvKX1wnKV4Ms8tQxSX+Wb5H2yg80SecyIDiuy3lGGRAtGCEv77T
9K4QufPoO6kFqIBFhReW0OAUTfns+8gu5B5JjZvmVy2nBRo0TrZ21NsV3cqqvMnGlT0VJy6uq5xe
d2XY3gyGIapLQIcARh+T8HhET4eSaCqVu6xTl7ICbRfyBzaYG2ht4b3F/3Jwp/zWI+InEnN6SBkF
6KzuJvv2YWqTfjWiJ3WEQpsmMIK7Gwa/DrGnncpyCi/WOMtzo3g4QFLG4JoPaPcNlgiZYO7FLexG
Jz/Ii2tygq+Vojz1Ueo+q3i10AvCEJnHfHVr4TZ0O2tVtEZ7VgZ/NuUjWYExnt4V7Z0/Xj8aYkzW
Ofy/bZNH9tnm1NOr//cr+V5Dh2GHf/Jj+WZtQMAys41Koh1SOvbrBCe2R2Uc+HwmzXxOrO+yYaV6
VcL4IPqeBK7H5i5iiMhdW9jfHLQM2F9C/xbYeY2DvI66k+VX6W6q+2hjuUa6G2tChKhHAXiDZQVq
E85BmXG+lw6b0fgo2LT15Xs+dejZuSHvkeO/RFEgVnK1pCuYmBrjLOuHKBpxVA0bzBbyaZ5mzs7q
0vZEmHHLz5yl1qirvhYF3YZoxkxK7rpQ+5/txCQdCdyhBbn0Wifq1gkK4xEm+T2asxeFV4Lbd8S0
mYcc14rAgKvnjyfX7k1EOhZvze+bZmLtaNFE58burUMzZVjW0Ez2Vq3fm2FIjwK1/KawyBehIElf
+xIrlFrB+s2BOf5CqdVFAC/DqqvH2LX+rtMAUiW1Zb0WbgKQmhqybSp3mUAGuttuBHwy2TYwRJdS
oCATjWI1OsVkaqykmEi+ArWvn/SMWxkTOoUlkvYO7XlEN2SaFH1fVVW8ndQJs17uinFdpYn/5vjK
o8i/yxHub3wBvdAnmDdI8v+/2BHbtaaP/fwMYHwbALlVRb0jUfI2mEX6Y36Rs7s7LCO9CBrypsy8
djvkTOOGpsUwYuUPY7bJZeYQ7rUMTV+fO96jYmb1aAoAQfw3VajqFy/spzO9nHLnQ/1nOkBE15iG
I0/NSr/Eik3SplAXt15om9HBiaxniaecRBes4FGWK1NNp1Pv9vZx/tU8fCbruCZL/rdDYLFNtZWi
2sn3uljbMyG8GINRH2wb4E0+tw7gd8xUvjq6VVppv+j2cOxKUVxHe/DWrd0CvvjcG/AbuiSM0QFb
5cmtSm2Puse7W863KPxM3R2u83Jq35dXNp7VMU5fTWvytmMZNTu3aupjg5ScdGyqZnloBft5gA16
UmfLdtHGXvdLgyxDv8SMy7CmxGDbZNh3ixxz2a52g6naTwZJisiyimMDKAlEIoLexBbxXRDDyaAu
Na/0ntGch/6OeY5+I3pd2SoNQnLVLh5R35nPiB/VUSOzW1fY8FTFEn2LG/FXSgd4akZz0jUKbIZV
WyjZlT7dgVgv/1w7dIJrUuTRYQTTphwIcck7OgSRAurfEjCMQo113AOhwZO0yuG2IPi2Rle8lUbr
X1pKR7g+drelV+PusLcUx6qeDT2h1e+yoaQSmKV0qdG/NDK3FSexQfK5tm+mynzIdAPHr8JjCIPg
ZOb9q9zw6hmbkmXn4bZKu42CkSCTojO3aeto9wImPaATJzhAzn/IaBCrtJ6E57/+lniEh+8x+nV3
kWjCrmvTNYaJble5/TaI+v55GeFa7cCP0SPxpM8LdV82QI5DsIbCHm6LCg+7pLVLNQ3SXv5t0bLZ
amH/EtEh44t/ZbBJSdPia09N1T0180ZY851ihxmmXxXLZgafv6JAwypN5ywbxkVb/iv4SlGu/NK6
kmHjsfiazTYstBcIqvnJxuC1tma/jeGjFXPCbEPpTpD5WFnrPHarg8iCbrPE0qce+cwDpkk/HZFS
fVMmw3+Sh3ngJie1RYDIQOqATQ1GmGeSzdbGX0I39D+HTS9YFkldE3QLDpEbZw8jrD4pwPOebUJU
z0xIU9ayUN38dYkqmz5/aKPplgHnm6oe2pw9t9l+V6H65AKg/59JehPLI93B7uB1mn5oQv973Y6v
Qx+45CVR7KXvjA1R3DG0fExCPziFrd6DmByiBEo27Z7g3VQn/2gqnP7Ozeu9WlEUtA7sgkawdXKF
6J/9gAuBh8Uq9DrnLr+i+58eO5WENyN4R7ZpwHHKzSf5CjmHuh7iFphC4JSXnilvQ5Azw3d9J/GJ
tYbZOA5GZzP0mEXsVYT6cyM1aV1YpWfXaY9xEeTPGR3XvBj0ew1223LCfttTeTwZ0KGPPqtwV4H8
GBL8PXXeH6WmZ2igChSddpZXK3swez25zVd30utn0XzpUOVuBjItrz6wPxQ1GdGjA2YJqHvT0YlB
cWI2vbWF+i5/nGUkbFzplvqumx/xPZZ3NS+T97/+RDXd/FNHSbMteqKWKkzzzx+pEkASyjpSL9K6
Gk+ysZxAdTsGtn5v2+JniSqVBkyRHlIDzUBQdvD+kRScazr7R0d0FUZGtgt8wE+hgZ06sOqO9AOk
iddpPpxVLRTLSzOdIMLIfqIVWe9khXt73ZqTIERnfATZcNDRg6mp3xOl55d3j8kvXTw0Dqn+mEbU
rHGkEUAyR8bpPS16IyWkvQWVszcs0HJLFduWSGug/2BD0WEZTEPJSJeuE+F+xhETJCgqO/+eV4Z5
NCtHuw00aF1vDj6aZXWeAqIjHDJyRqLCeoRW+6/YDtCZxfjJTqNBh7APiSsDZnanYTE8+v7swPCF
iZw8y9W+xkp4jfP8JJxSW2NW6K9RjwtikWCMrbfDkAFzPteSxXxRjMFTUBYK3D2AA3KCH6roczSq
z8WVX/sdRrM5pNtwrn2nEaJnNegw5u6jPDiaU29B3T5jutJ3gAfbEzEEyWGIGqz6UQXGpAVsBFCu
YFuNV0xtg/AF1YJUkATsoqweAEvqEokGuQUhUeLmu2Aqb1XhDp+6bDuEOJJzPcze0UX4z178VrGs
KPXZq0Vyk32eGk7s3zTurbnN/PsnjqXp5IO4dDY0YQtHM/7ziWMqKG7L2oppl4WnQYkZ9AgGjoyi
UB3RAawpfs5s7b5NqjOcR98Inqw6+ASYwb3qbKVFVN7kGZUHxPlrs0udiwNFYu8MTDTMOZNbHsBz
BfQEDHZnZkZ/XeKKxyA9F1MBfIumRnrOPT3eQ+XUoTLOZh/b0DuyEeBcj3SxZHuhCHp3EwivJX1V
87dVbiKBR9OyJoaU1qa6lcOueg6hafW0uwQYFtTZ4+Dic2Y3NgoWOGakf32j/2kCwomkhqGX5jLS
Fqqw//NENuj4LdXPk+3YeM9KR5e0BHcGXpBXYd3+TDSfXu38lvym5VbGDiU40oV+0s6/HWriRY6x
5VFXzHNsEOOUFOjR2sC7yoQLebBS9nZqmKxbrOAnwBPKExlWxr7W0MRrVv6kWMWu9ryE3XFWmXSc
XXbBIAePTsviKrkVredb27JO6i0z9SPFufrAVuNs7CZyH3GRmRv6Welz1uLy60XTPfdkAG60CYnj
35y7PzZmEMRqjkVbZj5vwrDnZ+jvlj2tF1HuwaHdFVYvjnL3t3RQhgmeWV2wqCxbwmi0NhEywrUH
PXtGAl1cDeOddFnA81LObGhVQruWd/AKqWc/Pqq6Yb+oZuBv4ObtWpxF1Xx1yMlSrJDo5IOiiHZ4
ZKpr0IzjSnU6fpCjltERdMgBgHmvIuvs42teqAA7I1SdahtZTDwDzGvMET56ZB2MrK0WIT2T3wHb
lpYS+aTBMfzmwazNNOqLwZgsMtXK/u9aghZn6Pe3sas5BpXDfA9rhq798QxaupYxkafInyrSkmUU
oTyAmxen3740s54xQ5NjWcKaefc6r58LseGu+8Zs3gfxo7qD9+qpyetChSLlfDXhSzwGkZJwosLi
OKnZDdJvf170s7OIFnUcKgZ0+VI3CiNSfe7SJFmbjuv84pDkulEcurJzd0MNDaEa6S6YKQF5M42n
1sy3zD+lhvshFXpBohnXqRQfcvD5N1fbn2aVlsaJctBMmq5t/al9GjQeodVm2BCZG2XrcB6bZhM5
lXAX2bW7Sm3tLd//HlhRux4Za54aZ75vdBR4GfzKqMoLTD8ONnXcZCe/ouMc04UV4s1C+/LEMIXS
M+lJJiEE6xzHDpRaWqd5pIf0BCieeBjJaPUv4LFQ2UHpI94Rz2uTkreoFJpNigZ5KXFhZtt8HNrF
x6JT72I0d6xDJvrk3ibVj8FAcqL32GZL71UN2+aijwogj/nLMIn0v7nK/lyeWprDSMrAa6TRhDb/
cJ/aReo2Ae3itQNA/6VIPUx5dZDd2ilSzpHQvinJqOx0b4K+1CLSmPLpbIZjeBg68akymuIsRpGf
9QJqqDAG/VDWM1ON+F06FfXdnUPQnRHw/rxxsPyGItS52aWT3orSoF2YYCjJvYCFCiHzgdIzfcLC
0+2CPmRoUMb3YEQHgmIu/d5wNfZY778gjYXs6vsHHr3lOXeIKULEAdjKy0+JEIfJ0EJkar3+qgNn
I1g5ORhNXjxsL34hQLXdguUJjtI/qg/WMcs78ys0zy9ZPzY3kRaICtO0p0EV2taaYU907orcXjs5
QGPNy4zVrGA856r7DdYw1rAoVrauyzXfl55/LdBLXOUrfQzheVtqu5bEG7307qPZVaepc7tN1I3E
2NEBg4P48te3g/U/3A5MOk1VZ6Zgq4w///Pha9S0WiIiRdahPgm6zrNmYDQTLEe9ickVzrNul+bH
ODUw5DUTcF5Qd2dLacjAzUemg1p4740ApWhCfiB2eXo6DQDrKCGmqbJa5T3oAMnjeEWrFzjKOx32
zw5pJzf5zdo/MfOK3iNzgt0TTN4hUHARxIT4IllH4W0M6yRQPyXpT/m8aZvZJl+36mwQiFaua2Nb
IuAOpAZA+NwMRlhRCpD+3ACRKugLmO4gPlmpdnZyfB7MfG80AKDxOdfcAGtDU9H4knUYK4ao/ZmL
6bUAP/03t45h/PE0W7rJc5mns8ngBtHGH4YPNc/WwWmQ8ZP6sJcwLkub0X5qHm2kdEMxOxZiAmi6
kYQwRAAPKaFnQ+Cv1SxV14j4w21Xe80jj9NwG4tPU2vRt2nNbD+Y+bSjIzI+1dRlc/+2o+K9F+Ec
ax7ZbHIiHZouSjIqzJ9lGaF9LFF9W233+Zekcy4y8DPCMi1ZrpyK3FPGKOauiMfuBrjjOTQNbbP8
YSMafu34uNnZTGjevh1dqFpmSXLcjAog17yrRHGgZG023lB8b2rg6suc1y5Ai2JNrRkXTt0htqaL
kaQHDYIAyKEODFaET2XuFd+yxkwf5oNqdNnW9GmffyoKhIXj3M9djC6an9prVjDqLt/+V92X6XeV
DqbiYZMEEDuGufFWRFqyY+cdEKAOHE6JuvoRh8D0skHf1qlvXwbXuaionS+Yn56iKgpfRDbE24Qr
aw4MGmn7bIMen95vgViZmj4E0XWozfIDHPmzFBYV2UzmMR3gc2in5FxgkZdi/oJK3fnbbpY7Bjpw
K4V60K9tukhNETwRjrUuulSDQ4S8jXDEeJ0zQ91pWm1tRdr0jHDDkGjXkRBep8tORHzSa8fFucEf
pN/lgeS2VUpIxvW3twLYACsHU8yhaQJj+WNONHQ7swR7H9E/3iR191MCJZzSJL9nyIZVrHbT1cQK
LZwg2JkFLlycHecqN7xXZIr1QbHclh8xbpRwCl80CAxr2Czt0RRbOUYKcNQcAy12V9Kp2DQ5+72F
oSuHG7rjar9aPjzcYuCGPs9CLFPNLPCh4IGmV43Gdkic6uAOOpLGejLn2YK5RUntnijEWlr3xAwq
MZ64CAiQY/SM6UZYf1UfM3UPxX0oEvtAyAl5qT2Dey8Pf4p0GJ7UkZnXNK8HGXlK3jw0B4/e7WqR
0hscxL8y30KKi5V5KxFP8C3rQ2dGF9w/4Xkyv0hEpDQ2js34FZuSQ18kaPdSkiAPxogSSeeT0az+
oULcOLaNx6+MUmGfhQkzKoxh1YoY0ZlsqPvflGh4ozEaEhLmrFxVHT8jwn5SMoWNbj7ZkJWxUcq/
Vx506PrFlPu/kHl9R6Q7Q5UjmbA4D8IiveLJwPaSFMCNu778bCcBqcc+IVJ+p/g44SFq5DbB3PFb
2SCspYYEuSL0KTsb7Poli0QA+5VSVt10jSOKzVPOOm+xpyBzMm4zhKl1efL1objUrucfA2Xefduw
WEM9eZv/RZ0nuhfP9b9K73sVdU9KUPQnzuw3Gkn2rphBbYo7Qre2XHfJQFcnonfLhFvJ6kEKmkP0
lKbGdMkStL/ctMFpYWw1RmIvHjCyO6jSZQWKw6YmigutoogLcWpajQ/ODD6YsDqE5RH0NBbp66Kk
HCxwNxamd02lQVM3xHrhswtXXtW1xyVRXOth9EljcN2wHgZkBBBWmVVrzcQ0CyX+3xyawvoWcsPE
cVHsVF/HWjvk6Staxf5iTN4uK7L+nZCBYatOzwQ8lOvfOq9LV6tzQRKZ0UlT1U9aPcuvIyJTMP8+
o88aX7qstVdKWtUHUATZ32xhDWveo/5+F2Hp/M+wGZBrug0Q9g/CgrwJ8hxaY7r9pWYS/pfF/M00
H0G7junaKEivNHvizaLIVc9q119KquUViQPxxuyV9tTaWXjTY2zyTbKiQ55sPd+mqHLU4mMYmnTV
Q6o5TUq7k/W2PEg1k6KRuwJVbeUQg7KSSP4mDU924dgfEU6/bd5He2ar2KtUwvM4tcZjWY58RQk/
rGkydraLn4y+UP55aJ5T1fM/Gzg3+TXneTzsRq7T5lcfS0XU25WOe4nL+M1Oam//m42UpQ5+YpkQ
RxysG8c/G4RQGBubPPIus84yyjaNgvzMRgmemegtqGlmuW3jyV63hiGu8jAZDA7QDcMCZiaEPmAi
+nRoHHTILYos9av0Lkr0VCL8N6X1bkqS1ue8b4PXOKrvnkJMtbQ6TJomcC+k25xFNcE4E9Aj+Ekj
+U1LIvXqFIKHg5oBzpma7s02TMgXsRet2PCRqOQOIx9D23xfFkzkKtVaunvGqJgu3WAwC3HSL4MD
D8KBsrTTvEYjwRjmgpnCtre4cJEzIKEfold09/3V6s0fZCophwkg2M5VkJ8Mqqeu2npQvpGetElD
Jb1CZBk2zKC+GnQCH+Bxp5stxLQyCls7tJpN/KuWkyarwBXdq56yG3Lx1veG/UvhpSX6+ML09BeJ
L2i1o6Jb2gptsX5sem3Y+hZBuQg7blIltnR2kRSX0G7ZGunZQiqqdAhiygDSxE/Cm2bidDJ1M9mj
PLmHDFBol9QeQuged46cFpVuTZwArKAL/bkfejSkr4mf51ufC2yVp8105Zf8lJRacratPjnLv8AL
u+wgUicHLTPE5wJYn1Oq+aopSGxLTB88bjEnO5geSpfaODth9E54sHFN5n3vfHblV3wInwq0gmda
2yCYlIl8bp6gRKnWxQm8MyPwKMTxY7rz5C78IsAtG3NhbWO43436EOygLyjvfVaa69Ev3+sU32kh
EmyfNEbPmYdX2QTmKuczYcbbCNqcPS1l71gi8wWzBl6Jx8cnMp7BQdKsA3TdXLQW4Ip5TysG5vkE
6PUXldIcfixiv7adPtNi6b6JftXa4I9qwpS3jVkyzcK5DcHE6bxdUYGfGOYovVyrZsAnAzP5pWMS
Vt+xD9pXYXqSRuh4CD6ExmDSEIW9HRk3QGXCZL5yBnGRZmI1diCF1uRaLWVabK9pua0DZDhnmYWn
tP9+Jd8TEUlGi7vfSNEs2GFBRqvt1Tug6+3z8h2LyJODrAjSKdAPiywWsGD07MRdRoQA4ecgTUJX
LBndsttYNxOoXHm34gM+x04LHYdaVEdY2yDHrjzLOSlAqC1Z+2Yzfz0VAYjS+VVVMlpUYpUUclW3
SHaa6r20jnvsH8EBGohdOK7JsWPtFVn8tJyIxrKei8GibcvCv9KM2SxLDszK+OJ7JC20QXUyrEIQ
jNL2JRMTrrI4VCj1rVzdy2YLQlaysfpA3Ts6/pDFrEozsVy5jDsOXjosFY1ZYC9egRH57nBJWmmX
buUETW7LKC6z/bL4TiNYugZs7rlvs2eGB+iu05a+iG6eXN3RriIefZ6I4zotMe2ifVSPZFPTBChi
h/TTkQuyDH1ilkLfOclnvdED8Z9F+7ZTwCowiaeR/ue8Hz7JUvKv98Sm+ueF0DD/H2PnsSQ3sm3Z
X2m7c9yGdDjM3nuD0DI15QSWVNBa4+t7waNuVzHZRvYkLKOSRWZGIBxH7L02/TDVhsPm5u2gIxlJ
nI96si9TX4DK773q0QmsYeVVYPcSrzuO8UTkakUEgVKgRNADJnOIz/lcNxf7OpTBhwEA2Jdm9j+6
TlztKDDa4/JMGkO+JmQH5SVcHKr3NqW2gz20wsrLTbYjBdfsaArLrvSpHzq6ZjNqV7o/PoeLzXqe
0icr5IZMRvhHrZftaYCVxvZD+JfAC2rWIsXj71+PX2XRlu4IV5dceZZkavZm8OMFwp9bW7AFn/C2
pwRO26XTbcEuPfcTuU/d4ji+LXWMzrtHMv0j03zrEtdO/5J7FPJ+SdoCloCanVt8l8/cO/W+i9xV
wzTo2uokEMlabN0ID7ZVvmZGqH0EkHU1TI07zyK2nBzP3had+fkPv9svRY9l2AJnnTCWy9k038w/
XJb9YVK5wMiW7I3BnZ2DqkmmEOPUhhTl6vscPTHKs38wsHw/IssJ4/KGmqHlGC6OHB8s62hwN3yy
F4IVmUYHUSXDfSzc8dSK+YvK4anTZNjWSC9WZWDlf5ihy7ei0CWgyWI0J6XnIAuVyyX9jxm6bYZ5
bZRmuDPtrtjfUM0QjMSqq+aJNU2zkVKHPTJlTDrdzAGqsmrItdx7JYEg2GfTk9ozcPAIFE2W98KM
bT1USflkjJX3EvvuR8BY/lV9Lw+nOz+Z9qluHL1obj83fCDWU1Vk59Ht8Hi1oHWUcqlztQMJwrB1
5xrNgAEkfBhZXPi9i5N+sT7FWtNgfZD69rYDLCpbPLO6ucipD08wn+ABKxpLKPwQHmq5xIYDj1BC
n0ln0Efa1aPM9e58my/cDka7J1s7nhlyEIFoXl03AVltaNnaKZ2zb0T9MY/jgXwTHZ2LOA1z+c0Y
bO9syQIUDDEuTgTP6IHBbHQwC/2MGEbfOYh5PnUohfAKNrTc77JnJVRAq94/YKpvNzHnptrWGUaY
70u7QNinBz9+f9G6b9d2kEZw2eiuu5gVpK2/+UAmzohbe9Di3U2K7aaJfk+RAlxoJFmn6YOCWct/
HnxYKmbhv5bG4F+c3nZfDKrdusYjtcmM2P1oI/GAWGHFe1YFE0FrOkAI8EG6xv5xwIaFBIa3p4+p
2jRwWYdyCeU2hYyZRafhSiwk4IHX9DTVNcyf0LsmszEeZqndOU3ZPCpMU2U0G3SwxtEMbbAQJfT8
jZ/x8Q6ixD2apVzjJz3YLNHu+6QfkAQ3857QLGZHZj2DuRLoW6POPNXpxluexJ301kZU2ot55Rqk
iXdRcpuBDIkVuy+xcdkswXZwL7c+ARq2vdN1iGOuaX41pzFH/SejdW36NhYOzIl3f3ifftnL2Ai1
uac5OpJtuFNvOqqgaCTGOqIispTFOqNzfKJz/w7gIIRtUi7pSwDym8jNlEgyrkl97V2WxPQd1gLj
CyV6NE34K3c21oNmxPczCJurX9ub3kjaU4Y37aS+Ug82lOx938UZICuoS4E/kyGwPJTC++urSGCP
RKtrvATxPk7DY5y65cVpC/sY9F5Ign1WPRhZ1x2FG2KA6nGQAH6UcOhJqW0kEC4l/2r18Kq1xLOY
lC+71vQaOJXhe2fh7am6AGB6581PQU/Z6vUylqt8ZMdDiOXszj455tFrUrJ520sOxb+slmA7F8Tq
HEM7ica16ZJcoYOsWKdN7G0ns9DgYDbcJ+UEhL2bHmn6vVPkJ+UfztNfF+N4slybT5nLDc8y3s5r
wf83Zl4FPShXCBV6J7xbSxqA5+zcqPqkGaG+tXUIGbZIUciBCNiiBqCBGsNhZ8AovMcel97jBErv
KfppwADartU31H8zyqDbKp0c6G17o3pBCYgMWWKN/+1HQv+xkk0Iy8MJp008RoBqwqjfBkaFrW9h
m/mtw/RSWQCHqO/W7Wymm97z4l1NnMXuVrdmTVaShIVALWuYnEVakG+HwXHIbCLDqzaKdTgVAeN/
BKlky2a34d3vPwiqYvp5tCAM03NMnWUoo4W3FVWaLsHwvhwoU21ksPXCo2wTXtmu88DrSPHFhVV1
Zj0GurbD7lSzU6m9AvkeWpMjN7dipTv2cPCmKEJGPn13SskmJ5L3deHAqUIps/WSOBxX6I87fHvi
eZhov1MRty9iGKBXslDgtyb9rz+7UXYDIcJ9tZkc5uCG/dZHLeAyUoOoruMSiZwTfM9uxahU7oU+
2zioxpJkpynb59S6l9R03D9cd4azHN1vXilmBUS+OQbVAgu3n2/kwjEKodm60hQSGx5r/LNZ9xqk
RNbBpLPv1QNEGuceY+FHYhDgWOmfwt4owo2RuAKeTvRMlDgcsmapUmXWPsYeKdamDs01D/NPsbSn
nWO7IS57l2VK2T2GRvuM8CP6kuRE47IfPdykzr4tdlFOwbLKW2LD7WHtOT0YaDxH9zX2m7PQikc0
BOXat9zm0Uw9iYnIswGKzcYVmHd4Z2rz4yAaXE4VSEoFpyPdBmnqpD8VGU4/VNAnGBLTAwGZzqbP
kDSrhyZ07BMwus++U03HrCnHtVbpIJFxq+wttqHKtOOxwYPGOOSbWvO+Dno93JlDXT7UZVytAvHt
1pSw3FmnVt891a59KMgP3AWMlU8Fc4cqbuJ1h+0fGO+FzDBjM5eEYtw5kUzWXUvOiuqWg0Q/o1GB
mTflAKvaiIvAA5IzIMzwZ71d/63OSDJeaDWILMCxXVQQ0O3ajJrhQ9sm5GHootvF0k3eSRB/0mcu
5muRdzVzrLBCz5Oz9OJg67lOxkzbQSSriDvUkMntJQzAIEetJi7cAK0DXAh9NWomzpDMqp6rXk/I
phXVoQxlcsgtPO7cSSYCeYgm9E2fUK2OFjcr/QBaPq3qJmqKCOPJPoys8h9Nbd7466Q0zDt+V2ed
EoyxU0pvPQN12sVPnDWkb+HxOnnIdPZa0BKHOCByob36GGIMkDXGQ4kmh+UIvad6Wtnlt9+fL8q7
8/ZT4zgeKjvDs/nsvJHfTNU09VOPttXVgfF1Lrtw4eaEE1MO2Qv+K6059vowg6y+PA1ZbK5HKw02
IFSWmWYJqKiZBvZAOhywGRAQUUUdZM/awtnoko0hkwA/owEx1CkLgpv1cs0NHyHolOuHccFwDCjZ
WLuENHAlhvQsOpLNs3YW7FcL+40Yhvmdl9TiqrT3Tc1w+6ayGB0CQXFVfrTaajxo/jbX+YvV5d3j
YN5o0mQB7NrsyMv5qlSzgyvOlTN1RPyYNRL+7L0fJQRNeimjfeyl5jwKBDLECyWjJj8Yp6hngmhy
F259IsmKegGMz6C5K8Amq1Yrw/XUzw8tjJA/HWn6IiL7+c3xWGm71mJWAw/29khrJ4SV3Niw47lJ
ywYfhI7SAiZL8p/eRPMWV+0S67yg9DzLrzasK3OS1Ca0W0oaFWQYMiIu3IvwGV+FoiFopY7w/RCK
6F5Eh50zBCNU505Mm50T29cxIsMjnmaZfgt50jxn3qOzRl4BEWSTsPQD7+pbd0kUVlul/pPFLM+m
PpNb6jcfElmcvNi5qH1qOrXPAGXumIkSvoNAm3z0zn5Qg6tuAPU7EznqOjMQSvQ/jcGisKtwT9iL
I9KaRAode6y3QbgYZdkPYFjSrCPveY/XmIW0H6bZjuRVnNf81hSoS1wT5ZNS4ekuUc1ZfF8aMuUs
rR4ViVA91CMiyNT/UAnS5piIOs90fcVJay4yK1gVzqF4x50BwoZrWis4FxGHAIsx1/OJP9RH7aK1
rsaHRffAUSIu2ro+8qZOVE+az8yua9PkJaIBX5lobl9FmhwzvQXr0R50d7Zf0M9UrFPj8QlIG9a1
5atcmrvff77l20IaCS11g7A89Ce4s982PAwHgjrTWI3eJthNVJGRsQCsfeORXJ34fZRYzhEbTbwl
HLl+RLPDSMZj92jLcNiP0NBuVuw50yE5UVPw6ee/EZdQr9Vr76QcWwh4erY6BSDvsgk3ZV0l5yK2
vC+mXsNrcI1+xxBM22Ac6g6ZFmNoGLLsQqzSGl2ugdGeWPGhzZp7Mer7HGvAhQE3t5LunzBphZXW
5oHRcFe6R43673jjd/fhR7xCXDC3NVZkfxUZzIzlbtsuDxpORNZ1yf2EOl7hqeKaGEJVAUpztvZZ
0g3PfQdBr27P/PrR2WDfvZ/ieisj2OpxZ/qPLqq2I8Ldlve06a7Yqs9K2otHtOSKyYglqdsjLMgM
N4pVPzTztJvReWyIgqLyJLFxraVz+6jnudy3LWjw37/bv4glPIRhnmVTftvcCC33TXvbZfaIPZJ8
3yC27IuOWHI1hT904Mu7snTlNkri4FxgqwBCnvgrL/f7e2uEIkryLFTJvm4x6oG6YFFDhJlXyIN6
usTwhCxStk47+GfLNa+hHe2ULEI5Q+oU1V9AXLgsB+dMGETxMsdptEMrfplzTyJacvtzmEw7s67a
hzAW0bYUTftEVgltHJKLPxyd8m0x6DkGohHdNl1PAoqwzZ+LwSQXdmsbZbu+zZVpNFKmplpy8cMY
lMgi9KhsRnKhQ6S0ww/wYDeTT4LCsG3nND9lI+KJBaSTzHvuUJ59VOcctd9wKGoDW75MUUj4QbyO
Ksnebra6q6O52H1xRYXcNN/jBsnWQWJDaVq+ik3u52HeJDuF27YJkB8X5O0Q+Q/knWBeLHVvb2JU
RfQWQTXHIdSn5LJiR6x2YedHuyYut8GECSZpAWqK7LGPXP2pCbuDj4TmbsiQI2gmkir/iU91eW1k
CLLKo0ccTQeOCCuFwctepjJHcdVC4VrkAkgggZCLXttUCwygiXy4YXhyZVFde60D6ORrX5AojQhf
uEOr0k0bsu48BBlGHKqpJM79gxKR16xOVrBOinuielzD/xxVgbwDtSE3v7/QjbfKVw9FkOvp9EOM
male3hT7XhYzv49aXFPLdNtxh2GFgLO4w3EekY6b++/bwUnxp7jZ/ayPw7bSw4yAgma61JnuUu1F
hM+1sJUQeFUH4Mscgk1lXAmWJ3bXOvz+5zXfHsPLzytdYaAX82ip3v68dYx3YB7zdp3lpXmJ2lHc
M40YRlO7U0/GIRP39dTig8qz77Ktpq3eSOZtKmDMAyPYZdYe/lqCpC70T+pB6lZ6CtldKgKCE2Ws
MvtJbLUoF2ANoxgBum/84Ywx347Qll/FM0H/GVSLnDNvPlqeb5UueqFmnSbWo8uFuVIkHqs3X50k
IK+1PPn+sssq/XKVGPrwLjCwAMZgEr528ogFIPsyo6TYdB3e0TjxjGPceuKukZO404SBt9z/08HI
a/2mlHJh7Sz3QA4FJKz01D8fCNLqW4QDotzdhpwxfvxdqH+1Svh7HkGHW6MTj15qxWtFLwlGtrMu
LqENNizmcFMp7aNVu0itLUj74LHNrZp2y6phjkp8+UZnJLVTCsxKVoxz1bqt0oZoG7qdZAwKYM7T
fLxXyMSV60dBHyYEV4WeI6r1yju9Madr2WoHRk9c0NlKj5hNVmNU7VQ63N9dlfqq9JtD45KD3cDd
IKaH1oj17MjtdxEjlmk6QD8NxW1crMuivsvNVwmFf4dbasQa0PQvSTcHGIrZlfW1N++Yt5mbm8Wf
FuxazJF9zsqINufpdpQGGiuLXLrdAyokEmUcNipeNpPysxALRpfZoJ6ObK/HpZAQBXwHfCnFLeHG
rDYVgoeriknq5vqgqrSCWLuHm83XmWnF1JgMWA7yxHqdaA3R8p4u964O3n+JwKE6G/RoJQr8JmoX
q16MyMmuBqbMDNDro68xQaWu/1AZ2V4YCdB3Y+fbMYvzCo50gavGHxptP+ZL0MMwMJYuG+P7rXwQ
n0J2rXAEicMLB1iBg9oM1nFS4+dZdoJtHa2VV7le1GSTxvm3UFWZLY1H1Dk/0qmurqX/g2lNdQa7
rIO8xcODIMxaOwvijZzshkp2Ng4OWU3rILduVZamlTA8IU1xP52idehxYcH2QdarHpSETtVfCEz7
raGwii41wanEGqjLCCK7gySoqe8KLPlqrW94yEIrgOWHLIs3YxC7d8qjXBqpvkZzInfRsToM6jWY
gYbtcOa+Th5n1bDct+p4yI6BcpFX2mtITM/utlHsgU7SBy7vfqFtR1yK64CV5naKkn1AEt+FOY25
N+aGoInpD+e/Wpz9szNyXdPQkaI7tuUgaLPetK0yq8HHABPY3mhTVYdFbEmx6O13sPpgIlW5ODUM
ztY+peK7IS3CNQ5l90OOCN8j2xSLnHGOl4cubg380E+ZOWv7KoqtdxY15TrObmyTGOPLmRIVe5Qr
Jm8dXEZs6+eb1aEP2Udim7T23SKtgQHGVL52o78WL11gNkhIIWlrpUtLlgZMRkbdSOm2Pdzy6WQe
1I6u4X5ABKa3KUvGweoknMjNlZvYJ4u31Zew7JgPmvqOnyEOCDwiRe1oft/2mFpl7sAGq2cLzaPW
fFdINYWuUV9ZBVlpZuoK5B3dl9/f2YxfxE/LW2ExU5ese6Vt6Mv94h8LNCsaZMGN2t8mgzRXXtGH
4KKd8E4uD64V3Oe5MI/qv4dWHN2lSYNfOODsx35KZijg0uM0G8nZcvzkoMLgEKb+CBlxHYJgJHdT
B2CrDtt68lhBiIRtUZ4mASdeoG8n0hZ8wmhWIiP6RXWHjf35tu4HQYBRPTOgtxQs9BltOTs9G370
rZ6dJSf5nRWwAvaSdKMnxbwP+1q+N0MA/aC4OmPKNoEzePSd2lmN9WbYFNKZ3DtCorYNc+lNolny
yKZQ29/AT6x5GLJ/7OsuWGMU97E0l8XJZu0W9unBa7veOORCbGaSYvX+W+8M08XDCWJ1aQ8anY/7
bWCVtZ9ysgs2mertS0d8V9+klhpuwZlKWhmPeXarTLtsSi69QyiOJ9pluJXg/1qYbHmSYZ3Txjsb
7do5CxHs3SBNIhM7GfkFaSiYvXPbEDs4asmmoX3Z5mrA5Q5MD2hTvK3R+g3pf/a8DpuswsJvclex
kpitKdrGOUNd0JSiA2XNGjuj9b02SO8j+B/34QREvULUfChITd4axbBrGn1Yq2kMOPR6dzt1Pdkf
PMIMCDiA9pr3GI0xue77GtMGK6LgRKVXfko5nS7KM6d5QYJMCz+MkvWwGTI+3tZVzWyixRmncZvJ
oLqfcOye4qoxSUMDs2OO6COV17OZ3CdUsClmX8p9ESYw6KNG+5oW45rgO6j7C4QorAyH3qUedkgZ
vnUkliMqAD6y/f0HyVSMtJ/ONCmk7XKgUVy5HF9vzrSuT8kCKdppF/o9cbVMJDLAlGuYeuExD62P
GM3F8WbgSjE0alG8zmEVP6huBrLpznCwIDtlH7PPANrXW3zQWBiIV/OHnyUbj2r6B7Dka0085eeZ
S3Q198nZKbz4CFWLsB8Dz3zYuzbyGvIoyJuiuEejt1dPtQZEZyFYLKl4XqJIhtPtWmVxMx4mdY8s
yZpbJ7XjMSbP4n0RpelGoQs6blXHG0KiCSUhtd404xzrSKRsEK37QWA8OWUL9NLI9bNBa3smMnfb
Vm147oPF0igTAfPF2ixeH1YulOtR82AAyHVbvd+LBrFIuXAd7IG4nDRpH3SvRnMyQ+lZNjT66DDa
dfQXMWf9C/ObmHzR2WKZIrqXqkPgHut5dxcWESyNBJIRZBnmFN3eWJpFrYesBXDY3qk+sE/A5/xd
eui5c4PTaInglFkGDnpfBqfFwvJQ1ljHMjxJME+hxZjzJB8w0WzLzC5YAwO/ZEIQXtVXsKHKXRu6
EzcihMy3D0bLGk9V+LTZzQpEGwaDkdmJayTPAGjilZztHx7LLbyyOs7GqivIBXU/sBnW8DTU5gNK
t21sjukm9HJx9aPXZg7LlxzJSOeOcB6T4XuzpEr6Zdyup9yMVkrS0Afs5bu68Pj4EicSL0WAUh5E
JUq223sveqYh0ZDKXT967kp9W/cw8t5+dkfE5aXzuwdDY9XN0AI4Rpw/gO25xJGRscKADnurPZrE
kgdc3bx0DSFSuEsu+KMYm1vArdSrYwyxvQFNirmdnJOVmxbc7RUtz44LVnV+mx8HYiaRwLf2CvVb
/C2mDkalsCXXdQV8haAhbhLxqncD+xADvj3diloMS8TJWyL+HtjlF7Ms85W4BplHbkIW0LCp7nZE
xeVLwsQVJ8407HrTVxPZkYsCnvl2f0yH6MgMYB8F3VUNmbila9euZl1ELr1S56fRZF9Ix7vGbY+a
cJHkOVF9dFp9b08hn9rY6h+Qb7b7uAf1yFH61wPjM3bMsyQxmnupv+MqbkhphBRUNSAeY7TNvgLk
NVb4qEOswDMWHTNwb2cHYvmmEuPT7dizR/MeNEF6SpYhbhYW9uX3R5m7NFP/PMkIRmTquNQDOAZ1
3C4/lwQzwqW5ySx/nemefeKjMJ01fDwol/gKQI++gRPm3DotmW5MdDkP+J+KLSdJvaG38hf7QL/n
KqWNWZ4WRjUcslSgmViiNTUxTvvZJq5UPcWh3K6qstLqLdqEGDYgCnaV+z7a5g9iNZuzlrJ8chFe
rSvGjMuA37tdVOZcTqvAQv+vtDJWsVdzrUGzzvVYc7+rxDuHbSed1OA+hhp7AjsgjfnvSXISvN6u
Qg81qlOkLDZaFCGqWxmq6IOBDugA8Y0MoETfK+6bVnwNEyKBakerdop3d5vZy9wQayNhKdYswLhu
eUCHXZ3VU/XV1Dz8/t2yfplNLHU0CzFGKUI37LdW9lSrJoNqa9p4UF0WPloQJjmyPPiDSkSop/M3
s0cFlLXOycl9++BF2ryHn9VhuBn7lWv7+V3kxF9uRwIbsXQly44YPZTxsKN8RvfwipeaYIHujtm8
HjKO0rQhRFtBZpFzvia9fA+ncjpO4QyKfdG5qgeQ2vUDjknxpybCeqtWhMRmMhfApY32meHAm5kA
xy6K854AkljU39Wv6sTmc1bI+VKlHWxnR2/3jDGGs1O/YM5pjSTdCYsOqBA49PtEn8+oR9JdXULG
MsMxfcyCatjGQ7CLLX+gZwsPedh2954RiZNL5CPEh8R930fjo+0TK1MGe5PAtZAZaFD/wTr3C7aP
X0w3XB0XEuWRjuz450+h7I3RS/NKrIeh/QpAw3+27cY7+g4L/QmA33PQWu1z5qJh1UW9RrAysvkh
lYbLxDrZky/3tkSGXRdN8+guiTnEzNTb0XSPdZFlT3URGTtBdD0xN7PkaKzqg79kVtpYa25UCAJd
GYyAesNb33wwGrFXxYCsGMZ5wNfWCel+DMVzeUIqnx8KgEIEX9jzCTG3IL7H3i7lDIBWyHdjReyE
lo/HwFF9vMceIIt9FLyt9S1BePuHD8by+vx8ijH7QyPGCkU3qQzeKAPNCmN8JlxwKQYA+tmHdzPl
kDmrbHIIk/v6+4+h0kv+8s+x5qNixtJvWm+MjsAhTUIiQ/evsEECf75GuG2gW9nOzrfs+X6YiPbR
xAsZhqDWRUCwZJ3uC2FoO1SKFYGaK8a357jnnpsUjBE9CFpK7+I28mUemun2zAy6I5brmd0AEO55
4W+Bu222aeX+Cdf860VINesImDwMnhy62jefMW3iarMYp6xvLEA4rtWV2G6fCVdDVf3qLPGH6iFi
xXKOGbkUiHF7MlTd0xzV0Smk9V2lqTbeIwFG3Gw41tYyaKaGmTgKRh3RDpigvukcmxt1S46zJpsZ
tQE6TX+8kp/DDgjrPsk+3nGZJrGyFPo7rwaIFRsQUgG/sxmRGtxEomGAFM3vXcb5d34x3bE4DL/k
YNcYmE+f2nCeNxZEdlTFAQuzIFzs1h8anGQPEILiP8mH3+5/0f3QlLmGDnuT1losJ/c/Wmsdb+ak
dSzakiqEnhxGzaVu6pzFJ8CBwpPZxhwCdzeN7nSMmgSvWFZjRdY7Y+9MVE2ZYD9GpM5hGPOGX9E6
j8nkn6JJZ1+TJdlj14Dv6lkCectLmxWW+Qch3y94D89CAu3qDvMHDiEug59/hVhWYydkZv31/jde
sP57ha2+Ug/5xB+JtW5ame1wUb5e1fGrB8tv7JUL4347oZe+DCIpNhwE994gg+s8onBytNDbt3gZ
1S6fbtk63epPa26f1KCuGopNBkDhylF8b/hMNVsyeVhnRBinGfwoF2LSi+Q9bpy/FlmGTB4NZq+8
7/jOndSjxpz5gBZc64+dMFsAp9DLlmeTMLL73x8Iv96eLMswMKxxCDHj8pTY/h/vftBb87KNt9dg
oopN6HQIrAX4IBFk+xRd6kNP4G/fRtVecFnv/xYGe/aw81uvfVTuGgpN/UsCtOSkLY4gvUrzi+EX
zdXPTPsuabI7C9dIlMbWRUw9CN+eYbyW76Kl3JdeewFHw4hj9Oc/bBJ+kQpybSAc97iwl2UCEvmf
r42kIg7btxv0JFgkbuN0dHk61f0xcMPyHs9Cvmtyq7wfnBIhX1y/G9hoIL/NhhCOmPe1TBM8PKNX
bqQqt3JAAJAomTxHQX9SiR2lU48bCALxDi0ldkTbNQ46NOOP7M4OWDHnbQx0d9+kjnVBFmdf5uXB
KEl1BqkNt8XCBpO1060Fm8c0BUliP9cLfqjwIS9VvXeb6d6GD2FrIE8Q6BwC3eJ8skloT4dnIwn5
YzogNtXZ/f5SMX7dhy0y/EUk4gHScW9Dun9cKwiDPD3pYh+IwzSc58GugTq6iBeWvWdcvu81+NSt
bZ1cjFAQU6e5J09Vd9f01sWdstWjqInWVuVpRDMMj7WKF4g9IqsX3aETfbYm0ilWsADcC93WSnT+
U9mP6eGGsqb/JmDHLEldpD7PU3tcE42cMCvom8MIxhZFZqR3q8nABTELdILmxJmmp85Ep/MfsO5Q
zjW2RxPPPsJ7pX62UKehAsZnlVrzixhZ6FlL5F8zjC+Rm2Q7adVYrfVh2FdWMq5U9602CDqM9S3G
kmyHhD2m+O8YbnWjfkmoHPaeFXES2v7LjReoJf1LTaYp7UaQHIbWpdXtU7IiVWZrPpB/lyw/5tii
BOr6ydpHy1MyLZ3LrfqvRfstXyj1M1koV9Wwp8vTxLDuwSeKY5iK5h0fyY1SLDVG0NL24d5RAjVs
6eTg6ZrJNlpOpzJh6BXY+lGNlFWv0ZNCvVHTB8Pt8IeDKwW7aAArMFKQWL1zJSLsvfLOd35h7dSe
4dZhYhi0jj04QM+3mV41cGb2hh9+idz0QzdP7Unp9mPrg7os//dP8RaNirv4WpQTONiwffP0f/bf
i7vX7HvzX8v/9X//1M//z/9cn3cvv/0Dh+3T9u0f+Okv5J/968favLavPz3Z5m3UTo/d93p6+t50
afuffI7lT/7/fvN/fVd/C7vx7//9r69Fl7fL3xZERf6vv7615Hmgg/jHB3f5+//65vIS/Pe/3s1f
vidRQ+bJL//T99em/e9/uda/EQqZrIfR/NKcLCAZRi98x3H+DZEDGQ+dCt/2FsFDXsBaJVPE+beA
QsYy3KW+AsBJ4dgU3fIty/03CzQLtJbE92CaQvzrP7/8w630vL1d/++wEkren3e/riWgTHGxGbh9
WKeC6P/5xCZdDVSe38O7r4eVkWrDKZES4vLobq2eo7jvKY2jAJ0LO1BrnxveABMlSHehpk9H8NEH
QihUVkG3SsuWKqRq3JUOZeMAuoIg7kgGd6lJxF1PLhc2tsdRcCD1Y/QhrQmW05LxlOoCJKc7lTtG
Xh+QujJMDAxsYT7pNfh7sGEADN+3eTGvTdKS+tbaTHHcr/MOKflgWltnWVjJOHxIc9QfgzahsI+s
Ryvw+TMzvA/BDMGiLFunLSgJz88IBA4S/x4ZlScTh1hXd9okOVSIT6ZeY6qMIw+VbAOcQCMAvfVg
zOfcvVewtb97GekME0fuuS1gkRft14hY2CewO+jOiB5bGU5YXjtn+CxbI9hH9Itnq+EuNoizPTaw
B4eecGbdRjLsU26E8kPuxT3SAGLVdJ1luxxP/sl0iGCzvOCugrX1hC9XnAIJsaMPvuQWusYS/Ay/
mXLEwTSlXQr3DZAlmBdm9dmo8YS39A62a13qOvLfu3g84xxLrpOH32fDvXdGO/5qtDCVuXhX6FVT
SAn4ZjjpR8SWqwjb+EGMLQm0s8QhUZThnkxm8qO84qPsbabFOj1Llw/FR5NV8xqBSEECBT59PUvd
lUV/6dTa8+yxnCX2LiVeguYzXVvd7FwoVuKr7M1ma3hQBMTErYYh4JOnpf6KtPbyGFtilRBmfh4+
D6nXbdOaWJ22nwWYEk2uySgOEEHxA7FievCrCoizVqTnrtWGDTwInLaAX4ZRRJtck58LIykP2cx6
z0FWuG2eSkTYLAz5iTypkWLh2JAhpvKptOt6VxH9tkECrW3KanqWVvrDKke0b+kxDhqiKOMoOJTa
2iqlTuRTEu/7cX5Y4uixjzuryo43A16s567j142Jf6IjHx6dGScsG5iH2YzmndOTcWdj+nxqq2wT
TdiIcfz0q7BMmjW2Lo71IjDWc9WdI69ARBlE9S4g2Ewr56c4zYynpuhPdRE4O/pnNouh+DY4RD00
bCUe/Rysq542Kx99Lh1RTK87+8xNMzq1of5U65pxmli/zy5Z1OVI7q5Zm7tscBeNb72yJodLZVj8
qTK87/BaU5Q5d0Eb9usJzTAGzdJ577Ae7oLg8wyS6+s0Tdco+cqt1dq2Y/iF+XG/bwP/XQw3Oe7N
/kA9czS62t0kif5tElCRDE6QHPzMCtL73kIK9cEUGu4RdAIBfJK9xNC1EwWYd43w+gp3oQfF9MwU
jht7kKZ7J9Pfs2J5MRFcb6DivURJkdx1IsP4lJfZa+CkzEb78JxXfcOqcON3XrkbrEhszKbcWCGY
TdcVeKwsE3OOjV8F80OavMsc7xiRnnGeevKMO9d+sPdmQbiXYeSomJPsnS0q79hEdbPeod+KLmbw
AZ0jkkjc/SfddxiqEGzmyu4zCUvVTg4JhFnzq27m40aXXBhCXsYqcD7OrOk20bsiDYv3eiNeEPai
SmdNMxTI0RqHUIZAhK8Wzd3OwBOyKURaruregOFSTa+2m8wHaUcgzed7TpBm6xSSHDon+ITJoSAW
s7rWw8QRj7HaJkV+jVVr2sNCiVZ6zkTMtOppJ+W4GXEDsL1h6Stbd2WU8znVA1gkc1GedDtujgbN
CSOadP4/JJ3XbtxKFkW/qADm8MrUSa1gZb0Qlm0xx2Ixff2svgMMLjwDj67UIqtO2Hvty26WRjyy
YwC0l39UjPoDZafPZfcXxSJfdoAbohcy0AxxRRy+BCvzKPNr05unMnP/jY4tQqOb3oXtbwdFGiIx
OSElqHPJbbKbMUbeNgMwLFsLzkiOnG5pU8Jy9kJGMK6fTUkC9WKQwL2LE7mYbz4c0ZCeNWyXGidS
jmza6JB+ldXTnjlzUKgxfW2+JodAQFOymdhzqwn8UawHsmy+sqIpj0uGhbzzLIT+oox2jEC8rpl7
JA6AODH9lm5CN85JgK0U59HWw/jJN9FE2i3RvTM8Qm+zzXn2xcVyZPpdt4FWuSXHTlmHmh3ZMx6B
Zatf2A6Q0oM0eebjoSmCL2aupyEvOapF+pBNt8p9d9NYugO2kJt+yq/lX62qvUBwj4R1sX+BYHmE
o/VVECUI65hbeNDBfaHzvk+JfZ0a5zGdTNxtJoeVz54YgGT7x6iq+YP7TJFgWvSMzPv9mcHL3ZwZ
hw1/80GtLjbHjFwHME0rlC7xnI/H1dPG0K6WMVbdHC9+xnqtF+Qn1aCl08H5GGwaKcx1E5HdjzsQ
eWfNXkrDE0HJZgNTzMwbh+Jhs7WwIPMxJuOOV0B1dOLtCOGOUeYa5KU8WJa14o+33gQNa0zWAuEr
veGfOgxSMXEt3EwmSbQtMmm+hxy0GmuDuqjPYGG5U5tYT/HntTppBcqAUgFKrD6v8JeDdDfag6VP
j1huzlVVu+dC1qCRapf/T6MxEqTqGM3yOX/1IA3XXHK/qhyTYMHnju66j/Y5fVlmqOirN0Rsrwbu
y/Jnq0YEJJOGbmEj2WTg3RfdV8VClx2R8XfN8ZasG4mJ7ABf/M3TTqVo/nB3DKFX1ENU6+rOLq32
rHDqYJ68gV3MsFP8W5uSfIBZEDIGHC6/uBzmeN085I/OXQsamGk8mWWgjQ/F4uq3Hx2WTlr/+LnL
DeVuT1hPCsJbeKCWBjC4T+DTXdeud+TMzKe51M/uyLdRNiNBzl4Wl7VZnfuGoKtiaM8F53kHme0I
zB1E/Vj9ksoNja3PLrZmAEyxenXnfNEp6Vcl5sNCtBeJj+ZTB1gqXmVNflhBep167/lFk7++VqGr
2it+WhUvjuzjvURX5Ad9O26P+ormTfrNafTq7VSmjUoMxV1UuS09NzntYedJ8r8qyzo3ov9ocs89
7KstzrqwJMhT6Gi9udwg4W0EVfG3NEEMEA4LrJDMX6NQVuyuXdT91EQPIwM3ICZC5pqN3j2kSr3k
9vhdl+N9oWY34XP9azbp+7j06bFVz+aw3gxR3Y+2mEZUz+rSMqXCCUSA6JwVp43x/QGOwg3dvEbu
JCziyji3SBMhKrEhJLdHZM3aLltOJIn98Yb2TvZpE0PpZCslFPwdyeqYCA030U2GQ4tvMSYrcyD9
FspLY5Cxsm34J4rNuyuceBKM12pqIV9CkttqkzO78emiyX4wmiujhSoEQjfQr4Pw9HNL0bzy9Zct
vS2HIPa0+hg4flo8moLPvjZPhjYZH4ySib9s3U8qGzd2lup2AVV6PFr6Fu+a0YOQ4bowFzw/qbcd
wG/2AVxQ0sq7lDuxNl+a3/NecHxPHBseSS55a2tI50nV9lZ2JF63PPUcMZvp7ZE2e9UDsDESO0xl
JAp3eyDNVLvTyrKLLBfuX64PryW6lmCjM4CQINkJVjj5IPNcZsJlSUd2udaG9GTU+/2qf++9R8Lt
YnAyLJwYLqIfMgzAJEo5cMq0OocWYAWcuUyX3tRK8kWVRkvblJeR5UE0l1FrkLhbPQzD6AdtTwTf
gKN9Ga0/u7lNYVqg5hol2/rJRi0xdIt+UJX9MUud2XLp6GHb1VWwbYVKOttZzhrVEMAxI0rdtYjJ
3T1SmwP40IBkLqXTX0t039buzfdaZWAwEL9cMeMBHteNEd70S1QLF5ZTO/1xZzbjw8m8o4MUcOg3
/I4c70KbygRHx0R/5Tf3o6X2S7FaSVeW+pOO+cMBfOIgIj8vpsfyPscTZfesN/H5kEg8I6zZSDAf
52Ox5PLqO9w9bdbgFiualCFp7kZbzzkhWyCFXNXTy6C7F49wtBBeCgIWA6S0XW0ybtjBHFT7l8g0
+/6/f0xLmejtevGy1D10bEJmaLOllmcJidEvNwVta+rDg1uNhAHf/jSCDTjkBXv/zbTDrBm7h6z7
2+USTfikb4dtzd7IJ6RxAEMj+ICI0x3zYN98O1HpgJHRtuujNxkign9uH1bD+KfcurxrMhpCbO4X
Xn/zsjfsNpFSOLEum9cht1lXMLzE8c/hwAn06c918zCMqBiGFjRmRrzd1huHiZgYnihw9iREYAUI
ag/im+c8SXPXz9JaMDbWTuz0/sNakJ3AFtFezQEhjDixFPcOLS3Nmdlf0Lg+QXLehHG0Tp+2ztkT
bW1BKfbNu+4Z+qnV0qeu9//WVWrFMttrmmVYzaXI4nbw8lA4WdLWAkHa0Bs8l91TTqAsisnhM7Xq
CLnkGHXYn0KZ03Hs5H9G9u5+eJOjP2gb1ifDjErljjGIuLBRUxY78lYej/NH1aTqLnWY6A5zdc8I
NaN0R7PResTTWukUD8PvzUlFZLcN0gzhMiO0R2psxw1mUdzrfiV5seoYl8gc5ct+zFtiRCuprwTI
61EjyPxbV1dFmgBj21WXcUlPNpC9U0phRQ2BW7XS9F84sYJsYzUtSQsmq/4lGwjY/L8QLmPidvOX
AamC18E+gYicn6Y2MqzKxhn6b0VCB/IeAH3HdtdlUGrQV7JJXqj5brvOZY8M5GmRdfPM4NLkB3Bv
0tGQRdofMnFnvHVwShxe6nhyU5ulW3oG3R4PSlsi0imfsTHjPdOHZGKPFblNUTw0PWHCSjYfYJbs
C07pAPn9GliLRguzwmxwHHS3VRkLq3zibnkpNXWLMrKX+0KnAdA3tJ++/l7W5XB7/KtkG+okvZfg
i4DMsdiR1JZJRs4QGpuSi9NyQ2FVNufXh1UMr7i483c1NpFoCjv0lIlpWS8jb8f6WyD3KRjjhyqt
SPv1vRePBO5gmCx0Aih1QMVqGK33yNGp/3ud5J1Sdy6E6/hxASsElMt6r9uDEaCfwKlYeDpaPCg1
e+6UvP2Tx8wEs86YGo8lJu/Aa98mDYQ5lgCReGLkYdD6r2kb3z3vHT5QwEOWfzbORyctqJ+temmY
ghJokgbLupkBRDFGNfMTezzvpQVBYDv+/ZjJ9kF4B6UWvq2BiDScpq+C6v44QYW+00uq7LV5Uxln
LT4yJjwcA5v4lPVzh5A1tjI5Rq1auUAnNztPzeDHltgmhKzTL20gt749FR27wpsZ1at07yi0R3bs
YyCdegj9XqOunPFGm5ixMyzW9urLqN08PQINx1PlEg3oEYH5+rHMfXVG4H70uvoxK7S7xlEFwRxg
82qxPZaAKtRNfq/rwx8sGhtzKXLGmJzgdtX5cTzmWlNtJh62xabXCEu/z3JFqOUuoCITLc8Au04X
72Qp6JH5omc33fJPloHPWDKBA48wRGP2Gf9UCKGHhtwl43MpBTCyhfRmIko5u6Uskt2ZF1Tl32NR
79w+mN109Nd93vt3ltbfGUPzkJl9eWgryhHukCgFxYMcBD6Aa/ZmqPlu+svjTieSOTuU+NdOxGCf
wBO71xoudSAzWq5BxU25bSdGISYueyqMxtfHZ4/dKNoqJzTtdXiiKmQZui8+Vb34LhhIneVA7F0J
OksiqyotLwTDBS4Yjo7LdOBhz+fnor0KdyqOzHAGwLIpPuXVOimXqJrRbB7U2l5wB1SjqwcGbQ0f
8J2zm8+i2slzsi2Au/Djb8fiAa3JET8AVGyvSoxt565laBDupoTMbc1hXWcco/du5n+ozBGXTPOS
tEq9c9np3vm/P6V4k/SN8DZ3mHnhx/a7Fv+gcKNeb3VSv9v0u5rcITRKfDfrur256bQnA0QYberq
ZGfawJnn/HGImQ+rCTtLhq0t78weghJbTkTAYZbJN8Ndg2VOxwhhuxbVFS+PM6ZrIrjIZ7m9zIA6
c71guDMbUZPuDzou4XOLKAPHVX2oUE2j2jOQjtTL1T3nisTTGrie6FOfSYm+nhoEcjijedoh3kUb
Iceg0laGnXYyayI/uHlzqgHChvlOjSpugM4RhqtFfBAziY09jCWTxWZTbeVwVh2r7ekMlvdqN63E
lbTOkz1DEZNtbFLnc3ZqU6xvD0JDTrOZFUkD2xi4KDYu1Ty/NhaLf05TI5zttbh1ev2JCedmFO9Y
n2Xgbyp2fePe15hYTZSrcecF3MvoD1Gfxnh2X3wfO92MTADo2HAByfpgjQQwWhj9C24xZAQAkTi7
Ea3dDcqgqlv+soEfk77SIta7a9ALU8TW3mx3hvnQrcYS6aPuxEiK9ye9Aom1O/1Hh6OECmNONh/c
3LLuP4YpCqqG3Dv6zEkr8WlIiyAon0AJpD/AaizMWIZbRF0OGAw6yYMGavXQH7odvktOPXeeqw58
ltV+58J97gzaCFXsbbLXZUM1ZGMmR2k52bSs/Og4rkViTXiYpu0LWTXzyDxvEvasC9mQ3XSXElvp
c3a2m+Unub3n8N6UFwz2os6tWI74BM55hxMNfFaPUm5en5SGLaTfKk6fglFhlg3NvV/uDD/n7MdB
SAhOOauSxWdHyAFE4TlgvMFQQtabzORhYD3LcIV5CLDxebJl5Gy4VVvNzwNbMn6ucu8zreb9Umnt
sVStfS2c4o+vpQ71hfEGIq/Aau6e+Lv9tfiNBSbo3Fu6D566S4pDZS2zP/1Ok0ABnye4k39NBrCV
3NH7RJU9CMy+8AMoMFpUSbjQLbz1RAC7CW22y2HvZUeAXmVS+Opvbuz/BhskKyl0p6WjyWsHvJM4
WuIa8y3gLtDgefrTG8SsFzmjqKx3aa30hXX2cBzFtEXmhtRAg/EoLeaQtzsYsvwJ/phN8wVaSKyB
048PEih2Yo+MkXPL/mHJ/qen1qSXVFdqhuVgFHi5iw47lVPOb6YV9LmAoaqfFOVKZGGDD3K93J9S
02nDAeJCbRegLhp1WDaX71nyguGmDb1cMNaZqyuBFNp9g2/XTd1v338F3hBMuOWsdhpCM4PI07n5
B+haeTK78R17Y5ibYC/m7II7r4QkuugnG0d/UX5z7v/esRnDyVQMaD007NL0D/Mi2lALSow1PIc+
XBX8Zne5/YTD6aNl9GtZBUWkOX5eHB9zp4ZPD05TcVcZ8gRm9eRqFPh1DWqEGSwK9Covk43J0zJW
G/oYEqyQXmRkNbryhb32kpSu9ZoODeyI2r7zCM4MoScLiEorewlRRKCoEFDlr1afbDXz+9F2yDBc
naO3a+Go7zh9nRt0tPza1v73ji6B9Xqzgg+zqAkkT6W7PoELWk/TsCCOTouDtEbGAdlEgDTYsL6a
j3qZX4whK3hjftlaa9xnNPSFtg1HFvRElVnLF3HwCWBIGc54h0LdkRhXsorbxufx8X0V8Fr/K3tk
Sf7yV4KvTrT9OM/Fu6NxRuoCSf3cTh25ikxURjHHgMzbw5BSKtzkY/rY6KEphBvUmycQ5k7fGMHV
uG9XfcXOzdsh4I3ZYFqjG42MsZm/hEaLwQObSAQYjnneRGVpGP1P0Wr7wfXbl70v3FOjb/lBT0cq
Sdn4sTOqkGLyh+QhI8IRAGOorTYE6sSet3Q46dhOF7WMX+48nofZYBnFjDesIJpFAiF2mVZngtpf
bbuxkkIf7rZlQsSivada9yz5vR3LLKmV9txUeULeKBN7cZeymGLEXBK/5OjPppF7FPcE4U0r1zjZ
lcjnppLZirkcvKo5ef7Q0jy48qhN8HuoC096bw8x4SotmV7DGFldoaKOBno+ejX5nNPoTVGWfXY+
4vA9Z+wwailo14xsLvHBKxaZ/lPX6dahnI5DPq6JR/MSKQw4lqrLz1KL0nY1E+PWQ82VR7YJbscN
ZzEV0xdqzhunhYpuZbcp+/KdjQz4jynlaG+IM9EI38UYrYcWv2ya8L/NzLfTAnQTBUzjbC5PlYWt
cO3Es5sv795mHlU1fO3KPRWGutAMV3frOJxLv/6tdpc9nLd0ocOQJ1wzkygW0idsqIiWfM5ZQkAo
WgLGcRnKGuIX+g2iAlAhjx8YOJ1PurPIuhAaWsmfJBSinV+hMuHN6bdhZt0Dj1J5/YhShA3SYiaa
m6Nk87O3TRqggEYvqDX74KY3dJ6z/LJQeON7kf099Cn6upkGxdJGrvmRILCyob8Z1avuTQPyU9u4
7NO63QEXGH35rxY9I6/8l6Zxr5haa4ZoMLsDMvOk3wo82VkTzaRK6zWC03HUKTpl6WDArc5Cz0Bf
KMUZ48Fmum18rVL1uDPXI//2loAIfrOou6mG5/ZkOPWHGsjY0POpiDOLRCsxVEeW2M5F7s7r7CEf
X0ZlMEQsv63qDPr4C47BT1vbxDBNFuFwXMtdazzM02gwbzlZO9t0ALovjrk9ONqSJ5myMAfC7tJS
cws9Czl9aTBn2hpc4LiF/i3om2CNO9lBOM6fteAHbs3hfmKukY85CTGufS9QfbJqZS3MSLG0C5Hs
fB+J3vALK8rxa3ewytSMi/qmYUpV1DDUbrbUdRQ9vB/jURM9IJ2PGQtSWHW9DsZ65sL/T97LSpC1
1Ouk3C62Mc1F2s4mw5o+bI1uYjW0LaxJq+YfbHDhBr9wcDxx6p6qad1De4algBLoN2Pf8tBo25dW
E7g9peKNvRXmX9LyrBZeyeQeycSmkht8zBq5rKDIi0uKnu/BdvpPtx/evdU+WOWmAla44jxLaUIv
HpkR59kUN45xbtUDMrWjcVOnDz4632XrmVVsJU+8KuNMZww9dH996BehN8IaWJz8JJCAkZVhhzzz
e2hFngS8r9v++9xaJukKBLkwV2YpoH55LsP3ItTbTT7UkGBC4qBQhblGqNqktVdOk6W/96URNs6o
HTJdlve50fOxFEom81IGUnndpWs/Rebt14larbcxcp00xBgxOLQNJWv1jnqkO+9MzE5N4323Nqsr
F6ds4hj50dbQSbvKvqut9HvVrSoeTb8M+U+tUa16RMO1UKTNKX+eWpUF2qB5rLuPuzWh2Dcb0J2m
8chewRejfsz28Qo4bo1N4jo8FOyIOgkw96/9YLyOBMtNo7kfrM4nrymCT14G1SyJpM1/1fP46tzW
/CQpm2nFFLli+GVlfaJjB+A3tBOzvIoPRiUEKg4nGtj6qPzxUaysI9w0fyqlZQOuJuUhVo1HdBBi
tCp36fn5hDoMTEta8XiXgxb7BsOnqfJvLMF3RXnp9fZ1yz2LH29wI5/TSC+n6s5nA4cCV4Yu6QS/
2Gsc65zVrdExrkVzd2xyUHCVy4Qx2/Y+AjVPNUOxUPXY6oY6C5l5T6fUhTXNFz/Wc/FS7ssfwlmI
zLsbWLBfYRM+b6tJ55GT74XApkWUuB21N82ByIPKExUJiOwIgDP8dct6SPtk9Js8UQSABhZoCNZe
vAlkCkHc7P2z4bUgJ1vDCfOHdFnKON14PaYakpnGuF5pzmc52v05K8erIzyM0KZRxEsGxr+aShJf
GpMCJgMCP5moCMyBV95n/zCle3F0RoKI1DL7R1cNN+PCcCkH92uDPHhAiQ53/rYb9kTKMrTZQuYH
PzyQTATmvyvKCmpzFkBNtmuPArjvUiLpMeG477ST0QKH8CZuQbTwQgAOVQku4D3zkwKAyT1MpK71
2ZVyLJWQtxL67yrQMegnAzNweFsTpbZuMCnAv9gJF7K/ibLEWN+sKlq6Apyrk1Sb/eqonc2jqYGV
TYf1oDxKaaTKl25uOmbLA7sLPI5TQaM1yM9mwt/hgXJrpFdxYSyPWa9f/ZRdRLPzW7ZSLmPbQCDI
EXx1uTBKrubzbBOFXEsi3naCdsttspNqrB7l0KQcep0Rip5Vy8JIjDzKPuPLIKnJtdIKSjk88AM+
5hS48K9e8v6fMY/fSMzhEqmBvrm/a6Q+RiojWaSYyWiG8hBg2hvCdIMKse4Ec7LOC5Y6e8jr9rho
9kTRAJSPSDvCWmF86cyXzM4Sx9ltPwqPJcWGIAQXFV0Pjza+bRBMQiF7wrGYN9rBreaDXHriCnro
9uvqB8QlfO0Gf1toQxpqwy8MMOllMNctqP5RCLasyql2DSeeu47sMmShJYBAvfI+Ee50gAnm62AN
1aHjf46HhpjW2eUsMEgKdITUYt6CzaluzkGYZe32yUj02hZrHQB0aqHdzo9mvVinwXeikkgKBoFm
gE405dN2e26+9uwI58EetUfflVlgydpIDE73DAHbudcl0O0qzLGFves4d4rBPiCEou2ZI/Y/1hXX
IgWufcr9pYjqwm+ToWufVrt7LGpDDzJF0A9qLj50wO8BjI2NDwh++a4VF7PFw5CZ7KFng/HGdplB
WEc8Lv8qdFICrrxXjm9+KX57BVKdwhgQN3vIVzZH/QwSmO+q9pcW6CCABkZ7Hc8XA2IfbRywfeHO
Xw5Rk7nffzcTzebuMN2xF7ZQmjZc4YS/z4wI7mq8hTqJUGxlAyRkeKdMHWlZ5p6Jgr5t5Ks52DEh
bvr+CWbyaBcO4qumpDwYVRE5t8H7etWZX1thdhNr9W5XJOgAHby2LVechGGBXbZqRfGxVe6jXmS/
RTqfM3tekStZGtcXk1FMpSGbGaqXLR1wZnuvN/PR7vgov+YJLR0qfiu3umjCLhWRE+eDMZ6PNmJs
+oieDEbeY8uJq5JrwWVWZCAQwzjHJzlU0YSy6QSXE7UfTLXMW2/FqWgjvzW+JvKQRojHQftgCXxX
jaaq4zavbzlsK3DH2rss3E8NLnJsfOZNIWOz1f/xeL0YlroTGvQuYgTASWJLajX5ObcFtTzeGGRV
cDs7toqTryI3W3/0pfqtTf6rvfJr2PUbooHGGKajjW9HYPTViGO2icHZhPFYAfeO5WKTM1+Rvq5Z
zf3mNX/H+Sfz8NuJtc6TqiZbbDBl4Orhmvv10VZvBWkySZbvBq0Ov7ycVW6UNcZzNqfF26i8NliK
prj2O2rpSfoTY8uAL4a7rEPP7tyGR92gUoZCxZWsiPxgV4wwtXY2KK6qx6lQj3k6sekyrC/PQXFf
SzhdO0OMxTZCXyw662PRhXL0GgT4kqU49n8vJ7Z4rf2DA0dkIqgX32+HT9XRDyT5xNNoNwRugF6d
U/nctpU6QNWRo/MMnou/0bE00O5tD1RMj51bMGy6cDEcdRhRoC83lqWrvlCLfRCBu9z0gnnhgGK0
qpx3uWfp5Cn/cfK+ypTxFQTOKmpoSIIJmfS9hGwV1c7IudosA85NBl/1OMUGio9H15SnySNYvnEh
/5brvW0cs7790aBlJXW2vdI9qdibPY4bAULFtc+4qWjRKEEbE7VIj1bgAXnQRZHrnKxjzSopRaPE
H7DXDKfB8AlM3x2I+5Zkj0w7cPHYJDTsl4KhwyvIS4slxUJgiNMPQctmXbZqClKbePcKveOAjqsz
fJ3+UN+JNbCeJhIWGRDk9jYd00+2b+WxQLPjtSKwb1uWXFN/vBFwxbTUb82ojXRl9CQspQD7aJRB
VvoDbmgP16G89NlUxUUq9YNRQmlobi5+Y9P/QtBukWXRZy2FDAm5PqeoeJjO6ReAAj/reBHDvl8E
8iZN25vLou2JYfhMqFbdpCMvr6Ya+wBh1QQ4O/2zk3GZm5HBW4AECBG8dhqCflybgztjLFxA6gR0
tTr2jMW4Z5+LCJS9QD7rkES1mdZY+rxV6PD65Z5CFmVD0U7HehmJ4lPWX8vfXtW2c6wjj/Ka8pNQ
S/0gvNfGm28nZzF+K4JmJ254bvbiARsJEKIxoS3p8Ino/jnPtv653hIx5T6bt1xjGMegY+p3ZDXM
YIgb+nIFYgy3NFkNdvjGibsCsTUNqGscCypRtv4p+uk4cY4GYsTG7RfZdZzcv46GYAlbVnm0n3d3
Ui8b8v7M9I9kXOa/bt3XPK8kA7kts5ei8HmJqodSbyQDiPqPodi02NxESozFoVpc/7C45hBp6lZp
tmjXtkpqsEjoABo5HSpZI7KZOi4cxTM1q20N6jn766nslWInqZybWPUWtGTmWX9Gqan1KITWfsA8
TruGBOAoOszqPWJP1euHoh63S2r6f8bBq2JpnQtnxItVMjMBTtVFuB7Ini2zh92DBLE26fM2WGvi
ssm3ymsPyIXZGNQ6TbuJmiHEpb3Pb5//ofBZ4sJcAZtoUp8isApmbdWhD63qSFJOv/V9qLz+Dfha
deojW7HMLAF2sSVs4BOXI8Fe2edeNJAfBxdE3lzKm5khlCQ6snBa/ira1PDmh/yadxgRUqsPGzxL
uixmCxu5EcfZtgf+lGbfq2Ze+AqxZ1f2/TbjBSktB0ZhJSLZvg2q0UCSuO//hdOgc3fm6tVsAAyY
dh7OoHCPWhNTmiMG8AT/TtbMhahfsrzYUY9QJuo9uj1qa4g43afnk6Qgd48sIP/NzvqMamfjNYX6
hLxpQR7tGWcSAUCa47Rh2as6zg3t4G+5umvarghTBG6Hiu0hvQNjoXqiGLHVX0E+fODxup4sIH+x
XlAP+uVz63TqNBXmJ0LDK9ER1dly10h2pI2jvLXn9GPWUUevubhrBmwhjr3T8VhEoLQysCxu9LFa
Bn5n+yMhEPYvmXHqMxZHW4jinOm7cYR7Ga6SXPgym1HO+dvZIjFn8QQW3/Zfv9tLvGgMpHunvzQw
kuN9yOiZ0x9YIo/GS/0fVmT8V6aOGWATR7o2jK99ihNI+LwLk65dNt6BWKHeKlPIQFO2PmFb1kg4
34jm8jwE4Lr+Z8DoSfgUJD9E6i+WVveHBkxWNBVXLZsEG1Awm0rabzOXMV+y+2Lm2pIGQ7uae/LV
IBaBJwG+Cs2v/9Qv5bkeWNTuO5oPd9o/yQdHGk1kNqacPKjTjRzDXnyjrPnd7vtTsWftZV7/lYUy
CbNl6Z3dNus74CK/IyHVrz6EU79uFuO9AhFoRWTVnFXPMEbY+CpDO+N39169lPWGN5PhVuklLSik
jaH/NUueGxedWzzuKhz67TkjMVBo1nDQt8q7Rd8gEiWAhenhb6/WrxY9bbx0q5eM0/BTbVbioc56
qfYVn6vJ2aKWRyNlwUBqwk1tO12rWX9eMAJThfp0jFV60LwFaPpqflQr8ebY8jBcIXgRXvdamvt8
NkZ1xJA9HAcUEMFcQgHw2jxxPNDPpqwkvYi7vdYgKPXmn91jet/F9G0J9MdA5X+zdZTkmWAD9zX9
a4L1vBPjc851/4H6r76rmdGwYkU/XWl8ect7TP3JfsKEaD+lzhwX3c62YkdpDbgo9kxqKnKRY8PO
tWTZbYIZdplMVQXBeBkj9vlEqzQMUDGJvCuSjzMCSfGKEgLnunWgiykldFWYAeQkyplDurgN6Bz3
fs2KPfQI4n0zGA0fHMMsYnQZSNMq3Q2tVahAH7rhsIvuX+U1VxQGiGgbdm0NK6JBtI9ktcsIEH7E
3O2b5aaMZ4ma32fJGogBRjWhRdRhVnPspOsRbOnge7fnN58zOsLrsxGpapt89xM/o9H8NnKFCpw6
I2DKxunJ/dO63DbayopXEynGv5qh3aqhxqJoa48yHb5LFpWXmgZ1deSTyEbJe1KsmIHH7KrbbbQq
hBdej2GG2KBn5ZBcBwYURwY6UwwhVxvxWsWbpbek6Mq5KS5jjud+Vf1jKVpCg6dWO80tIi2WACjN
8xjnyxuyMo1mcUNrSHGxe4X1aerbizPzRE2ybvBgI9HNqGfGorlMVceQu0XwjLXoV6M6I0DlWOPt
mdCe8N/2fLofEb5EWLUDbdSvOZZyJpBqjMhzpLSp9FBqyJEAnP1dJnLG0+61QcB0GFTYZ/mXwrB9
EBDQ6t3/NnlykMdANfC8MYVoZf9Iqb9p/j/PYFujO13coOYILMHWadOa32oT1zwVGgg859GYSEm0
evulG9jBV7c55pb75WF3Be9PXj+oAqSeRb6FQfzIgZqBu9faEEqg9SwdN02awnUOzYxq2emfO/hh
rmkQToeEJ8pEedV6fkjb4Hyr9x54U1u8FN7YJuvMjTuyMFsMGQxD/6xL1vH87S5e8rK6v8FMzcIK
SCuoIntxf5qm+tK1gugTKscQCRr7gnzIOG4LPbBuUmePadC+/4+s81huXVmy6BchAr6AKb0XZY+Z
II6FKXgUXH19L1Dd7954PWGQIkVSEExW5t5rC+cU+K61HqwU8SzJUQ1KJNAovqgwhqfvA6bGNGOt
4jrVXzCd3Qk4xApYCOaI+ttYBx3KiBGqTtTiMExZMSkYYYTKGa6dvEsXoL+fIMYuIvWaF4SizVNO
WvVwDALBkjC2GWr2uuT30bHEJVI0sjtp9zXPPkl5FGgbZYf+F5SS77kGxOgnCK0aijKcYNaK1SZT
GhvFPHM0pCbq+2J3yGGm3/mvMtFpX9D+/XKaOTkwoEqekKDS7ExxRAXjqW/EoRDzt16QHN+U7mtd
huW9Vd63gBM2mXvfogDU+T0mQuaco3dBnQb+uY/wAZiSXmkIYbaT85sxOHLd4QSB7UfTuldfdJty
ohLBftQAs7VU3yIjxNU60SLPDTTnsu9eckS56CGgJiHSOkH7o06Ix48ise1z6wfNdlZAvyomo5aW
6dFN+pWvtd6xhr+D1JuYEOQDnKriImiUOp60n0xPfmmjniMig407+vVPh3nRfvJheJkS3YQzRDjt
iC3A882rsxdLYpTJfUQiLjlGkGTjs0qN5kCuTb/p642vlNoVBHszS6DzZJG8QfsRl1Kaf3GyuNoT
RLTuE5QTNmNuZNwv6Fjaq9N1vxhbmyudya1DwG0X/lnwq1tA41iNGOR8I9hk2MDmOXWkwb5OTXvt
eqxMMq8ZH6boQwnnc7BPeDVnBP93Q52+9vPRXsUlRpHxt0KHf6+8i0Q7QMf8jxyTY2BGR0lL1Eiw
FgoMK21CvkSPtsStKu8qy/wVRcamNihIaSySbF0ApVbwq7ZeYYOvKhwERYqauXH1ITNRWVoNvjJj
q1S5i2bnngb0vQpUDVK5ME/CUy+wI3ZBjFQS/L2cxBccYUysTTdc1Cfs5GHyZlQhkp4Jd0GeWq9e
7pibOeI7ekKide4TefDqiSCBZXOEery3YxBcgzCBl340hnx4HofYfZsWyxahlQ3aoBMO6fIVAUZx
BJaG7A2t0qtbzqwAI7ImMuX/ACMWfZ8ZGmIGoTfCPLBlEbXJvXy+xqYsiRcP6h91o9ZGO+e/9QAD
tkLlzsIz+tmrsL2Z3nAXhuseW2O8zZjsDszmiKNzYyqNMks3rJsZcfRLJ1J71C6m9Fa5KP9OFldd
WxjviDyDp8xlEO8kw8VvJ2gGUw5NJRQbgE/hkUYGUWvC6959chE7RjrbMB0ZtSUlOua+FsgJ85SB
f0YDaoFAWQ4uD9hSKOX1uCkm2uG0PqyXo0C8nnp/UhBPeDUbmqd34gXe0jamv+7Kr6qyzduY/k47
avHvTBKooil0vTCpnhAtd4W6ZQkmtyIpz2Xih4iU5y/BpFCtVPa+LQZKyWLfWD32NkqiNjl2Ut1C
+I1RFb+rITznZ2iQKXM4/vNVBVTdzJ/qro2RvIQkVsEGpX+wQWH/tbTxsuZ6nxsML3KoEytzpN+Q
/AU3AVfHDraQ0hhF0q2tE8h+AQvvi4imF4RlgRUL2q3+T2nPf7GNfzDW2WI0+YFdGGNgNYAJTWnr
UlyLRXKfF1WN5bwxzmymn8zO5X5w6VgB5sesJyj1p/J32kftOW+Sv6LOf7LqLfZmVpxqx8PsYxN4
Ov4I8MRvID7G686RLzah7r1B5hbShqCiW133w0tameE6HOXfQGDJb7LOfK7rW5SMGJMCn/Dq99Ib
GrgT6Zeu88UzisSKFggGGj0hj8nsxjqECqYSLH5kToLSF3TwwcJSi7fSPtFUtU9JlKIa5PJon3Si
DzMV9B7YGDkdxWBRbjr/d2/52eMh0ebFDuL+R6VD7LJewllFIQviRAHJaWEG1DmMN2CEm8lTM8Qn
WlT55NTMxl0UT/D8MfVP7hdTt9aumHz/jMtcnGuRQYZtS/8gy+7g0Igfs+DUKvzGXYO+zosSzmJW
ZGbnIGqzMy0jdxeX0XtQh9HZsgoD7W3XH6tUbO0ozM6PGwdU4+e9x8NAW28pFJ1dXDUlGvSCESyl
1IpFBg9TxSnlcXeIApQL8OLXYNnmow9IIKkWmODIZpwS7W6p5GhU93Z7li1s3pEwKO0cHgwVq2DI
6WYppoMeQ45yQWyKJiWywBDNLnVoZIeJSQrpzOogKjm2lpsyZqKGPaBm2VgdvUQUNOmT+oI7q0bJ
lt7RCOeHzvCbSxOJUxnPNAt1sYFarbF/q2zmJCJNxuSR9HctyrozZ60h0Hrr9HJvFb53HBeccRSX
PiIT51CmyI9tgQ54BUWTSjEKjQ1aN+isy9Z8bNfHvSHCOpxYI0a55T/1uEkm56ob7BUecmIGQcD8
qIa3cWRa/KxArEmq+wH/03oa+/DsxB0wWewQc3/MyiQ610WgKDbGTWcYxrEhzRUfBPZBSj5E9nS2
MxPUXYsXbVf7Uu+kbT3bUSCOfv/LzZCU0RX45aL/3QfNeLWVZWF+MAuQMtNz2NGQY8kQ40MiNbDU
I6BFrndhnz2HaW+c+n6xo6F6xBvmrsdqXLtl0WzlwK6Z0UM0K0LpCYMPiVXdY/2PCGAqi3UZdahE
VUpeugUOhVI/zGeg1nU7bgN2x+dQTD0HQgTAWdJqwNHUHRCYN1GUYpXsHdhCRIdIpQ5EK40nu4vd
jT+O/MurjqZM1JosIBb3REDG3tqOWZLkPS6Czor0cvT9FYbotgi4P/KEhWJl2Q2xq2Z1jBnVeHEf
MvZtromK6PYGw3T6vLc8tIt7Ylr66NWEjzvLTbH8cmsnoGPtmhWUjtSpLnV3ohpIiOhEMvuREoO4
cqDcboVlyS0moSEFkwyVgCyDzaiZ68+dQlwhZYgCzrfY9FRSdsrpXJi99aw6nFF+F96qsH0TSCLO
IvZYM4C0XA/MToP6UreD+9ZOFfQgxMunXJAU2IPEjdBddlbDmNsj+laHGBUN2nngVYPXCM1YU0y0
Aut5R6d4F/og5rE5JR+ksLxRNKuDMUjnVUwBMqyq+W26tLxrlOKc9mhCJb3v3GFoERiYfNGxnq5h
5XIxn2S/Cx2MHNRwAu2hi8dMSDtbY6fNNiga2FOcoD1khjC+zuHHw2AcuA2WRH9JZ4NQQHegym7G
LWG9/o3Q9uGgUdfQAounHS1BsipxjEC3Hz8kcPgdHIAbHf1pg3C3efGkfikjkkujwi1eh0V9HlOG
7FPbjt/nSX9VEWnjbdakRHATQEgItrXhm5eMi4Cg0pMj8Mkos6cuAumZOJz9gTQxiG33RUGkr4la
Cu+mxQVhkLgKGL1HLJiHEgm4hh58trwnTyrjG5phj1hVEnTks6IfcjQBCm4Y4R2BC9brOiOgj9MT
ok+6M8FkPC2lpBaQxhJ0cC/EX7N/BSc/a7a1qn8ReRtxiUZqAL7OPXVa30vRd3urqn4mqtR73wLK
H01kQKUxUDiVZPHRyQ3x7LWIqWO+wVqxzzhhdEud3wKPGxs9v3SlGIjphkDOQUhuGEEPRYx+1xRQ
A9deAutX2nTiCECVz2nnRecYfpnbQlNM2SVIQA73xDlmkjiTZD44Jb370MvEQZuTsQpSoLETTkFU
lzv4Zc0GrRsm03lr+z/pm9nPwnaKyxyTIKd7JKHBkJ28yHSuQWzvfDH84l23OEdhH/fkOaDmF1Zd
nwW1Bwd20tNUuRqhrE7EXIPPWW6aOYhOdTL9DXCcr/HKXRwmRZvGAeblKIrztia723aTHU621RCN
tzx1ht3wn7g69FDeKbUZXKYofHci+zozWz86aJFW8UgCW+h8jxhSrM0Cf3ttH1TmWieWUQTG56PK
D+zqp9LC7s0IwmD4jZJNYZukwEy8lR1XKfJ7OznT8kzOXSB+cfFnL4lqGKHIh3e2x/UUjTsXa5YD
7tYevL+f1247oUEL5MgGBZk45LO2zvlxz/3PvSSOnhPYffuwkN8YELq7zHdwWy03yvxhjLl/ahP6
GJU5LxBWQzAk3lhx4lxyliLs1iAA8hq/kDe29Tp01C4QT46fW+e276eLYyVEliz3pi7C9s/euDZH
Jvmo15i7WlTVxZyTwzCbyLmxWNM9L6xoW1gD1gmbYU4UTz8qTUFWJ6Cb/Jq8tsfNYE/20citQ1rO
HiqQELxEhhhoGEh/sZJFJABktVBWd4WQxR6ZinKnlqS3x6+7yxsVQxNz5c+vFWues4cYIKInw8ql
CQ7MYJmZJcHln5s2GqrL3BzLJb9MIXdKCwE2yumfVUMJUDsBROBuiC7/3Kjciy7uBBTGYl7p219n
U52zdA4vk8/qE3zUT6Ld0MOSoNASm8o5V6GplmHZE4Gcw8jQqLL0/At/ERFpncEWtYl28IlsmKLg
kixvFWPVbcqJ0PSBCJwUM0xHtu7FdV4epHHJ6RH1XnJMJiZewfIXMjlNr4+HEdEONEySZPrq526/
xg1K4hrNeWQ8DPhCYP/51BQXXLswrPHyfbCuqzem01h3TKzGDmRhuqBM+lNYNRChkU7drEJV20Hm
PkS/iikIzURD5PM3rfRH6HrZd3rVZ5eZVgNUKsau6h6rdgDACo1lNVV2+m5OMD6a1nC2fmMAL0tS
cy+j1Dq7tDHHaCC+1onCfVZQaiSua2/ouLeXGhnZCjs15xRkgMjQfxRZheQ0XFfa6n9njdoijxS/
SoNDGla1+TQ13dewtdBxEZ3wbHW0ndn33+HK77iWF1sCw/iXjlzTvEVuNnjuobUnSdR5QMvMqw8o
roqzE7zUQnwnpHhYIVDJOuNb0MtbYxjeX11zCskG85exnKw7b5rfigk9ckw4BVdZ/jUNOVVtKs2j
7GJknW03b5AGwHKgPnwzGsKpkEX1v8FQEha4WB8S6HdE1H4H1CKYuNRoSUyW5HAgi6fa6lF14tMY
vAIZsHYEmXJIl43Q+ahQJX3wcZKLFCsrkQr3Qzp07ge241YMlvdhojNkal8Gh8ezyDFoaUdefH38
rhlVpwGO2ouclfVeZPfHi4CspHcHuhkpst6HFeX4hUwXy8fyhlYRz6i+HEXGOx/HyFpvvFaYh8cb
+k7BQqO3nMvjd7VrnysUCM9pxo5mT/vHT2cG8nemUy+Pd/BBU+BoyozV46FohLuv4pJ/8/JxqTZd
TgYMnR/PIoSlh0N3/PL4OKHrqztGLfbgVn0wkXq8KBtd5+4F1v1/vwNLYYob8flkPCTxoVVG+vn9
MyhLm5g28OHxcXoIUPMgprs83mkUyZMfVgkGVrbE5/cLm/Q5q4Lb4xFJFsUFWTxLuOUV7mQWh2y0
GOUuG8cTTbZtRsIYHg+pQ8RKp2FwfnyWJ7x7I2xw6J+vxYM7dh9JEKtnkRVoungHUAfDZR7Q6Twe
Tj4m68cmeTxkOF5tQ925n9vVdhnGp8GAbXD53ahlWlZX3ef7GyVunSb+qIvMeSYJ5fM19jS7l9nB
DPz4/iSyWETHIKXuqx4BhOiAENq5t6kR3LBIk7/TFpEi8+jmxczYSnrqPx6PHKIN4buzCg96XpAM
T143iV2laMMEeWm/+018Tx0vfDKX+FAIL8c4+S1VKp4eTzt+8ly0rfv5yI/N55Su5ydaj0n0i5Pr
+fO5jj9r1EH/+UgM3StUFpL2FghfocWrzTXn87kGJB9GieLzUTbn79ZA+OLjCxggqDxzij+f8+vu
Ix3n8OYX6KLIGah3wFT34eBMT5gR4k0TQYR8PCRjHfdmq/ZmNf0xpOruREY9o8U/5U6N1kSHB62I
0bKMlCl9MpiH1ovVE1NXxbpjsZaZASolqyBvLW6bpx7H/9mPjaPpLhwVTkPrdgH2a7MK4MAYR9v6
oBVgPaVRD5p8Kbz8hd2R+TdRMilXfpQekgZTNKi0S1WE70bMWD4wZYgMtEEyXntZfYqIoHSrBWnO
4pjTdHDEbDQ9MY8nR6oUH97cu7e8lN5BF9nPx6PHTTb62c5rUAvnpjOd3WqisghZK7mM6uO6Mk9G
7J1wXZi3uBPmzcmG9FqUT8WIyMPB5MrSdxsCtWJBEOLcGfnjUxsZSl0Lupi+twxp0mBtPaz2qefe
LOSfozXbl7AiL8qN/XI/MHzVOHgZRXDVTUJFK5AGzqrt3ZRsH+JSdTL7ewdf6OrxsNWec3ODJ6ZG
4zWRgIdktUQfY1CiwMFOAYDNv9nS9W+ttPYh2szzGDXhwUh8wJK4/v20926Pe48bj01U0A09KqpY
+mcVJKYBB1eF6uexnVp/iE4JhaO5/A2PH8WKmW9ntmonUr6dbJFjQaFncDvpGHF36q7NIMxxUGNh
X1UupoJqxtES2n6yS2ewSUOfKgzLhJMMbTc+Sej8u84kkXSMXzq6Pddg+ZaPfeFxj6BTyi2a8pvH
QzsefzG3sg+TlYob8/BLNZr9QVPUhjDjnyJM5k92ZOJr7fUp82R1HFXFHJToVSCXDa4RzOyIcCnc
YN5PxGqsC6H3KreJUCxrsmtiAAdT3QaXmUrfejZkpY6OEN+MoYHYpNFVJbpFDvq4WcwXFBZyZ+Kb
oprp98xfIaENdYEkNfjjh5Ao+p7FbpZgzMpD9N5jm1wKJa1NmhiHGr/ErIxka1uVgbh38q6sbVlK
X0oq2L0K0X7AuXfWVH2sZ4IQElwOqQiOTdwC98RnnKvmx1C4t2TO8l1YfECfWBVEhWyZOe+j2DyR
jHeiK0JWX9WchX7GspEyWXZvMf0WJnLTDUA1qYLkeHOSj4qTaRXlyUyCmUvIfx7D7CpP/zyM3X7S
TJrLUK7qbJr+/VJ7+f3PHz7eqoM1iB5yeSu0YRjgBmUjAf58xX+97+MXHm/ANZey6r+e/vfHft53
y5z3+udl//4Emz2kPf/70/55+8c9C3lOe/73X/H46Mdzj5vP7/jf3+ffn2w+ttM/v/H4Mz8/8vHD
f/3xn5/z/7bD57v994s/39EEJzIPFmIgA+QVFIgj+LJ4D4XhmVSt5Pyvmym8pyaRVWn+Z2zT69SY
GPR18ZtWdH9qrV5ircLsVjfWmWooYvEafEBHFKfZfvJ9UZ9rd67Pfb1nXYNZqUBkJapip3Rcn4fl
piJJ+lzU8V9am8POr5clZm78TZeFWFdEYmeU9pdIFO5ZyNE9h9gCraGnTJsJUURwxazh+5hwlai7
IoWNYV9Y14brrsEWOcY9nsRl5o5++gy1CBFqHl6CXCwBsDI5hyR6rGnhIoI1rWxbhYa3CkiNuDxu
yiWZuZ6afJ2jgjhno8Oohxpo4y/LTbNMsLOQZ4WuPf2QUwdxAiX+1WyRjqA52dldC0Svc/NtNjOZ
19l+nkkSsBeZGI2AU1MzKi7nFp2iQZqI35wjUX/BZYy8eJLT0QgMmj3Wz5x80tPIef1JZ9MBf223
k57caZf0wY6LVJoNyOQd9dal2dGeKvRZxYwVGVb2nKuvneuYx7m+IgFwDhgYt1I1r1gsJcLFs4cK
dEWLL/8gY7elVbp2dfAr0Ck9ytbMmPDgyk1YzF3DFPVUtnzbYJbGNrHdj9JDq1D25t627RdXBOXS
gXtvirLYewZDXyMk17kD3ixNA1d7Iy5BDFIwou6YvGTf0K669Lb/gXmsO9l9+FsxXqM6WGY6kuF3
k23qFmKCazjBunKuw7KeDwykac1wYRYPuV3A8tF0wtgjvTR1trbdw/GCnYZBJH/KAExt5wBlPl0w
/GxMNZj49WvEBOjzh/7N1ZXchTTKF6LIte3RnIXeL3Mcxp3AWRqwADopLuDNcp3MbdxuU62u5yxx
kns3IKUQVlgdU+QvYxM+jz7JPp1A3j1in4lYGW0GRDm4+pxjjgkxCrutGXvmoetmrnjdSGpx/mdu
3W4LdQ+936CPVKXOPdaC9rKmrRYZe1CTr3FcirWE2/aOixsjq0FCi2ed0eUsqSbqm7v8aCxqohK7
m1tsKI6qVA8fADVDtLGNvzfpjzoj1B2sHMPVIhujJOz2bmOXFGPS720qpyCQdwQ2076s+A3XYCHX
TmzcxHvJF/AQDtTvZZsx5EJuf0jNePfPER6RSjZondEJzqYT1Op17D7Ry+7fRMXCmpkSVi/mPk69
kBild3RLKJt5jz4derm9rmnbRn7PqdkuMsjpS7whYS8caghE86k8aog5Rxwb+MwnjnzZhT3+RYaG
TAycjLiFuQumVVeGBxkzFiG2yN4HU/qH9FCW85Feuvv492ZZhRsSRM6G7178xNqmHd7oLIzTU5d3
r3WP08VniyGqN1FhgipYJN9rnPdrYfRMflr5tWxrzAUhs+1A9djwAaYq131J/QCauy/vSSO8Vafi
DnwbHUV0ht4s7b3fb4aeTl4WqWPpTvkuQK0+itbHCuyhp3fV0Uq89EkuXWucyVHgv5sNlbDCFE6D
zr8wD8INCCF+M7bzwHFQXvHDo+PMrbe2rfS5rHsMYSYwttxJds6Qs2NW5p+hzb5nyvoCeivPq4BM
11asLWh0Js77vTKeozG8tx1a3sULN2BUX1Fw/FQln9SCHDqOsDyCpXfgsbG0NSPbt1goJj59dXmR
SQ5L1qzeEA8iA7bjn2EcUaT5868mdaGSNdYLqICGVph7TeOabepn2Opwhu1zv/qLBae9dakm5lR0
ct+WNadSZbsoivkkqNs7du9FXJb5oGL8Mx1yD0TTCIHBip6SrPkqHXTywvM5qdTtQRXkZqMGB1dC
O3E7BP5H2KWv0sdM79o2ncPQfSlFouBc2XQhJ8SIWYd5A6HkXIAmicvQuwAys3sc/JxWnHWQtBbW
vmalutIh4FTAqqr1T7v+TWQKLar64JH3vC7ltBs6nHeYsoksqGmsNbMS6y4dTiaGgm3GwYDsDOPI
JIxxN/W+u8zbL6SCLPoEAaHQstWW0JY7GXbJgbHAFurkmtGm2IfkQZO2yJxonL+XQX6w6wppeSHs
c8duTWc5TujoGoQfRu9hDkZl7vUlScJdmdfGmRgcTr7SYCmcp2qfeuXVd++DLyYutO55goscOAgU
GA0PU9JcgyP96fJF+xpHVzJsgwr0H30rpn+uZu7koZ+I7OPkZwlukjFk8T79NnuUwmEkDLYbjPK2
3aRxSpme0poWdq42Q8ZZEHng+Nxm3doIYRXqzHwC8Lu3k2K4w1oo0CLoZBd05H608XzUPled1hm8
bS9FhhrkMACiv0Yt4gwDAjT/1PGVaJ/xIGnZrYJI+MfOcUDg47CXY9ejgiLpq6H28DnNuY1lE0JC
a1ZUIJmq9pDH1T0mpfBYeP0TZBam+qa5GX0/2fpR9NVv+wkspfkjJCpzFU1EblTg52TSdYc6MC8Q
V7ZVjOqjm9xuFSesEt2aPtskOk7IOE3C4ieixWpNrqKz7otfeJK5fvUdzyCHiyWrmrRjppe+DHH5
Fsip2geD8zaV0FZj6W0aAUi4bvJil3XfSzVWZ7r8CaWAWidN1v6NBcWWY5rHghiorekix0krUd9n
lntHTxNZqzuLQanh5EhFC6RqdSBvHLrsWHACyj8qWWif7jTRJZq+90Ig22rowmauyijeRAwTtQJi
N/VotHP+AWVf+9ssNY+2hKhhSusDy8J3EHnxPk84ivrx1DoRaVrA0AGO93i1cnSUreGvw9R/R+Gd
n2NiTwECJ+26DXsO9p6WmLJ9NM5e0SMifEYVs9hENCb6DPtgJu0dTR8yRZFzbsAPwT11vY3KknSX
B+qaOYs+1miIkENC4AggVrGh063pXXG7RtNsbMVYhri6QZA7sb/M+uIX9KFfyaCInwlk/WFW2COk
895gEqCpakC0QugTRDJe9ymCQRd5AUFk+Gwdv6r3NZOOCQjfW91n74oZ89rLa7JQBW5OzLOvltel
tE3B9RRePpJqiSCYcIJdvlQdmbc1SgBwNV7cvaRikalGqTFnaxKlvQOCHrrjA2bRrHLEztXDj3h0
ut0EqQ8XdVhsHRyDXpbuo7l+ThuYH8Jt7sp3yvNcTkh96QV2hAccJ1qGQwEVXRv6oNyak2Dxm4hM
42AX/l5DYgCzGZBPh5GXjZwxGywOtPvocEVkLvdmf/LruN7Dg3lmZOavtM6/6aXm9Z0PNEQv2iaM
cBwE5NiWM8QSCu7L7vsgrArlLMYyn6ngjHlAwwt/nS5qnsgYtYI306rafWQQXmLq7ohtn1hlbEUw
3CkksD7+CauuwZLd3uTs9K9DSrx9Q/WLd/UbcXl7CzqrPQ+4H0YMntUitpxDae3qtssv3lvgNVgT
fUk2Q2s0G/oNZdyPpPdVxsalYZ7mvrNJDVmiikPGuwhV3QGjkKGMd3sMEbyjKhnp40cj53CvswHs
pcU6dGtjB1rvZsfFr2jQ6Oj84C1vyt9Ku3+yRbckvMRgfM0VIS2SbaWY68rCHld6xFmLqmszWn28
MQJUwrRrbmM9If+FLZzbZXCcRtPYcKirjssFg0/bYYQOg23Ck7UN+laezVmdHXN6qrqaMWG+1ARG
evAa70Qo9euyht6Z2dhs5g6/XtHAyLY9iwq7rtZl+YQCbMEwk6oBfvSSIJWZ3RGfJLgl6h8tt0ZR
zVvTgRI5RxwrMCybjWGi1wE/zGTX6pbZYLn46uY9qoFiW09RuZclXb0SMLttmUitvo5uJbZJXrxa
IUMVk6LoUtnV2gFMOiVcQASminVTBuPVcYd7s0j6kxavr9u7x77WBwukyDaxkuA8+uPrBJdqRb/R
P9cmk2jwl6+pYppro6o2g+HFKOJdk+fRFkX2RMxTDxXQL07U7ddB9ahlkx7v2tB0a9+LK8aZuLD6
cGuXZfPOWRmQK3AT10XXYfr6HpXtFZ6os0HIdA0zCoC2Xvz0LgbgtEVALspfjaKJhAEfv+fYPHEp
IhXvh0+C9kqp2WN1h+lGCcJSq+KbkubiIPhD3nF7qOMY8HdWr/juqFFHLoF9716iMfkySM+4EhfB
VLEIzc1AeAe8qQ+9RHtGg88M3YnErXLF93rO0q0XwT9ntLfQlbR9FRHQj+G9CSc0TaRDbXt/XNJL
/kwNS405Koc13VXsuwvtLZRFfWyklexCQkmzAm04Ie7HWnP99peVUoPBoO3iCOXsaK5NE2Ox9p2f
oyXyVagjgB622nEEEyPqKvZQhfZMDAwja+sHJtQQ4FiIZroLz6PCOQOFOn8pAX/ktZmdUplNmJeC
4ZkQEPRA0fiKUIV9kCsPi8TohSTGaSRBDhPoKi74y2k1mDCO7B0trBboDT+q4v6OwA5rWfs6iKk6
MrX0t1iAnO8+14uuCLw7be2XIOqLm9tFT2SQrmJjTt9KZAIrVyTRMQImh8rYhqyJTSH4oN9lbgef
vgg6C32hUvqSmbAdUmd6l11JejKOPScLyqOPGOJcy10RiJluh40AN5L53i6LJxR96pRMxTMhyMPO
EkN9Kh04nl7wYg8DXJNI9peRfsoqFY6zhbglTlhcigPTyIMRuQNQipLFfSnGy6aB9nh20KZ54I9i
TDtVhFkrdoybao0cd3C/HYZ4Ptg62ClrOjhiao6jA9sHFJtHnEL2dYqmieXLwNTDVSyP7ZOVOXAP
qMiS9CTTiBZE2l5zETQ7KB8M1CTWaKQVQ1WD2knRAWcsfieJYNAmG1vaFIMNs1vR7hjdL538CTmn
IOG1FNB6eD9N4cPxBrAvAyVAoVMaLNVHToi2lRxM690lAnA3Ab9bdWcj0N8N06rJARDvcqh+TovS
rI2QZgbwKEcwbWs/UC+V0F8IstxnHl8UN9GtKsw/ElKcAYltY6QxhvEZ9JOpmycamfi7RucNnRMI
taWjqMkeB0MDr5iW+cZNuGZQ6EVbWIlAeOC2sqhzrxwc4aaaXbAPoBaijLz3JUfQQLsbcsYnLzED
SlXiumgaroVqU4KS2UlZj+vI7tSxmZFPo7Ki49HZqD9QvZ3tRO84JNTVgq28tiVNo7KkRtEQA20S
r9dM7ONQN9u0VVcDLP3G8NI/jZL1FvRVhdEDA0xZ2/CVYujU8O12leH9KILmUHmTIiS4dWm+DOGe
UPuYlRXs5i7yv2YFNSN6nM2s/QynQ+acuwFRA/3SrdlwxhXqG+7gO+kZ6k01C1bFizIqn5RLymi9
lEG5n2VxK8qgu2CD16Q+O9BjA/9J9zbQZcRSshvw5aCNlfH3yQPKjDSV9CZc/65lragWb8rEOp9X
y8y8IO/CGsj5gk2RbscRa0s30YfMoz9oM5ZI4fa5SKN3iLvONtL6raq9AREjTHXHQThoLqp60VQQ
qCsHtbwvNySwn9Ged+vYsH60dnvUOpwI2iBbIrLBHxAvd+aKTlz8bI0bVv1QfzgER6vYgztM2+wZ
S0m6WyMymjdB30XPCNU5MolpqnTRbMoBy0uUoC9JZHGCNmeeuQgf0iiOtkJXx6z3i83cRs+G4/xo
egAHGqE3PgQ4ockfli7R2YSitM5OMtMWAuT+2Le9sbMRSseGN+wAn3ZI5cmJnCI082278BQMZ6OE
gCbbmd9jdNs7nXXfwurSxsiNSu1opPokoCPFtjaUsAAPEFDsh7h6pwJCjT9337kA1ndlc9RD6rh6
5NbsOkZYByOGT+54dBlbrqkuF957h2h31cJR3HQqq9YE0YcQoLf9QCJB6lYU9cL/yGV9dTI/u9X8
101/ss4mVhO42GoPNcJnMjMyEYC8qACgrhMfuFsrMD6WzHY2ondPSv8Pc+fRXDeSdum/0tF71MBl
Alh8i7n+0l0akRS5QVCiBA8kXML8+nmgrulWcUQqvlrMzKYiiqSuAZDufc95DvgrL8hCZMEL8iK0
d7FEOaBjI2e2Jjc2BmAYj3OFLnFFSIG7CxdIlmtD5GsnThqTGUL2GhP7GpMJLVE0Qu6CEzu0S+aI
tFMES6EbbrSg6JLZrr0NkQHBKUP9riuJJMD3ANU3p9Dl7FP1EWS8AhKOC9Fq8LCVVaq+zxLaTJZQ
01lh4nRAF7wNUvbaxQSSLdU2ugoPXTiFUyTtDxE7xgf2WAftj1+AsLAllktG9dLP7Wv/nN7U/OgV
pA5kxfAJdbS4bhyIk76eH2lWkTSTo6j48VdKFfHGDlVyRiLM9GhayE2hYt4qy8jvcss8/PhHo43c
LaClvf7xV+3jnJMFMtSyZv2dh4fKw4keMNed2cv/agRGqx6o4eVsROODY4iLznW6C+Jyr9ilpg8j
Dekgyh6jeYkdN81XkzLeo/LQ+8Q588iPX9J6TLdd6GSHH7+VBXq+tu76yw49870zqVUfsL4NBqXC
Xgf3YTLQ+vSNO7AswT2LeR6ZR/g21e0UyYEWGY/2TCZUJuf7otP+McSLyQGVdJwIu+W2aeHJ4sIA
7QPFC9gvbggXkSQSBPNLMHhMKmkKbazzTkk2309hYz+kFqJJ4uRLil/sM9g8ZWs/yuBt5axbjmZe
SkxNfFChul0rgJj7Zc+fKIZe7sODnOxMfXVDjPqsYM+U+yzwpcOZQYfkwTSxBRjNCjD5S0J64U70
AzB5StlpHDu3hWm8sMIHq7gGt2T08qolYZcUISSlzOv2XrF+7YR30evW3FCuPI9k3WzHyjUfnYAj
T1V6TAkNcMgfeyCdsfcAz05WS6Z3fteqO6jMZ0RemUdZYEN1poCMYh90WUse4+OYErXdP6DBNK5b
uIa3c8t6HgbfTPaX9JnZEfJY1Li5MfEKzhyPk3hmW1Zty3LwDpFPGrJOqmBPIRK9WYvst+f0OY8c
rdh8J6xTYkTK5ym9jxI66aUTH5ESoFdaysDKYGLsgqtgca7K8NoMavoOS0RnB5MwrgHt6pjyrD2E
pxLT0meHyNZNF1BolA60qa6z8Tf2HhsXcKhNCwSsUkO8alJ7PGvkgv61Mqi2FXa0MZn2eoiR42od
7Fz2Ao9h2e8te4gO7gR3Kx4yHBpmOm4NRByPrW99TqizpzhdDiQTy08tGrxdA/JtmxmETOJjQwwm
UMYGZbGykfbvsT1Nn3oBWzyUM0nIaYyxuPQSwrvG4MgwVWtYHPTX+4s6kei9N4inX3JXhyd4t7Qa
mBiPJBg9wG8g6oPzPEwrOd/0vn5RHt2Zsm7OEXyaFyifTEpknBIbPbv7AiAkzgUkV0g89aHGfpC6
UXHZMp55hOEhWfrgJGIrWMy/zpklVqVGkebkVDuNEdGTaUzDTlIUuU+64rtUlveqGraIQRk82z5k
d89n5JcSLk2mAKwMsQ/KR89PA2oxIzesL0gWdn7DatsNi+Iodv1PdnKaEmcz4PN8aF2ju05Nl8m3
g9FLthdQgCI5lXV6H5Hodt/MY3dqUJ+MYvrGBoSs11B2n/J1M/fnRmnUl1PQUbJw1LkoRusCnkZd
KusUQHHDKFZf//iPzki9wCAbIbSoHmVhlueDTTVnUFiQCFYlpmfxL0Eq3oyu415iwofW1YXlzpUe
IXdZ4UMGD2BLSRNq9HhtO2ypLV+zJUvCy6rrvpRwk0f1GTPPM5IimPciL49je2YBWV+3LPebKIcv
GVfeUST7qadWFy9l6TF0rhvR0+ZLxaOOKKWOjXMym56jUDf0ux7V0NDTSBctx6CMCgN72eSanmBO
TJz7ScfE0lecfM904OITVttItD6c2q1iQ7MuVXWsx+GSSigKoYkgpwkphc1UrLE6sOeiHKIoZnXM
EaM7FRdBzAmw5qk8IGjnu+rZB/IP5S2cB0G1BkRWENivKmUrIHzoKllonzD99KCpBgCMQ2+eLRtP
Kw4EtZdyvDRGTThfdaOBoBNDIcajY+3ag4mUYy8HoLuq4CwRUJokMcvZusi55XA/6CHf5+AQKJAj
PPHzG7eUbOfYnIigY1BRnykCBEmF1W6yzPsu6DJcuhZX1HNRf2DpYron4RSvjsVBHj2w75nIvhtx
adOlXuPERWJeN2vNMbEr2NCYZvYlqqND1cztdY1fMA5ZAMcUH3IKMo4Yz9a/qfyqffV84kag4ISb
oJ3KY5ToFQtKSH+3WJo9WIJDRDPbYAq+JI2mZW2yqBmFdq+QTT0MKZ24K5Bm/j3da2eunjAEOjez
Ei8jlXd/KhU0oI7WAfKYnSM7zjczWF2ih1mHEqKztX0p9VmssIDoxIuQRn6jXAGLWiE0HipxRDax
dsXAQ1HdmbWEyCq8AKyak19bY781WkjQ0LAiYqYqzuMy2M8JQQYh7NOzIVfFkdpxeVGMhbXPhC6u
RMgQz6eC8eRFOzqObNMk98YN5crpDb1uCk5IZqA4E7XkKkjPO5fujEWnQ5MSlm5zhYYVCblXg+NB
6u4hm1kVXdhduplxLDI7WnvU+lZB0avtqKdXSvRQqTVJWCjXv89LXhPsunBbl4uiPMXPCE11J0mX
WtUI7zj9pY/s4+Ev48xcFaRD+xxyWagyuvkEBzcWFWHODpcMdHtvhOAfWrs9BEuESQ3WdImG2aU+
mKZgtkFus+jMQm/p3j1YVVAAbqDQlSoRb9i9JIeEnU4x56CVK+MVeqxSGBpbkxYqwttT3VkVe4+R
zNxmmLYhWBuKZHV1atxFkY1EGzgCVBqfEId1ngb+Nk71qqIuflZQ4855xDmGaWA5rWmfXOqZtLYF
OqiWcDzgSFknd+YEnBqg9QkbHJ0kVg+g31siRToaIT1MEU9958iMj1YUuABNDg1ohq67ojlm5SxR
1BB45EALIdMngUq7hZuybbrs1g/UQEbBzjFBKGbQ5+g7EK1UF4ASnQzSSjae4qVvgdvcPmApeQJX
qrnnQJjdAnsH2nlj/1NG6p8xpP8o++K6AuXT/tc/wVX+8x/qX/GkS6iq5/hAR100yJYtXEEgus/v
fwo3VtLOgsIqmcFhgUIFWa4ooukNuI1LbuJtGNjiWplZxjx/ooPHOTBVDMGFRtwDlZe98QCXPj2D
0PVgJmduXTEvl9apA4a7QqxFRcEQh7AZv+Qhh3KaVps2bW+8ML0EI5kzL+Ey1SGZaYHRPjfUXevu
O3fjpavAquaiuPf64VSMbOetvjyVPkOsSAGzheZt2AzjLjUIKA37J9TzPYw2ozwrTfdTLkrzPI+a
R6dzJtiW7bnrULK16iXpvub2UOn1wAqsRRFBTEVJe5mJO8PiEJhQ6to0kXgyiwcdtRZeA7Y5Tjld
B2VKLa8RztayKcHYyr2VNMiGnHZ+MBSg1oryc230ZyjLSDTARrHFF3I7VeXWY3tRp5PJdoEqQZ5f
F/Ps4pKbOfcviPIWuolH6gwUGHGVlSU11hFoX4ZHk36IeYCuSip38uCEc7VNsJsh8agkG55266c9
Y0GxbRCyOIjFPhEZ8XOIZo9QxfYrCKpT7nkjQJ/G3Gln2IYiB/VSs57JyblBxH50o5Zdf4FsRolg
4xTBtT3JR43icZc70TF2MkHfxMp2bOLvysw9umYHmzfMnj26NYBMgcUt7ljcL1SsBAhrKevvlHA0
Fply05XiSlQjPRh3uGjGnARWAiGyQmTHcVmKQLiv6KNEv0lBd823T7ePdtJyZSAs0zY5zPz16UYU
GFqlHzPZ+fgs6bfxKZrpFv7Wfgxbdewz4R1rZr0ct9++IeYSykq/a7x4rYrmCcPsrTaDc8PA3mwq
feWZ0UWPFIkmnkVC9BBCfAE2w5alWLk0UdcWJU6shyD53IiAQrrB+OGoYU1znlxln8bIsjZKC7np
F6u1NFycnr7HMg2alD1QiiAn/FLjUNn9ZqAvee9vxrljWRZKcUuYruXYf70SbbzMjmFJWa8mYm/0
6JF07gVwpnxDBcXfAWaa1r32D+6AiZ9i2o4N01KDB+7R+Prix8f5Myb6L/nH/86lfpteffhF7vTX
n3Os/3a89fIxfn7bPz/W/8v0aou05//xv/Oh/4/w6v/ZREsGdvnyc3b18k/+FV1tCOcPyRPMs2yK
QHimw6/+lV1teM4fwvNsF6h6IEmONuW/w6sN2/rDI0ja8/1lCHj41v/5j7b6kV5tEHqND9fh3/qM
ERE4/n8rvvovTxdv5HoIpFxJcvbPq0dn527ZV8OM7JoJiXKPcSAkFK3c7U+X4xfr1PI6/3l6//P6
y1P90+pEBqPuqWvG24ksKFA0KR2ZODGom/+9138zKvoJCLjyF9122ttfrLIKCGOpoEV8/PIklf/y
43Pbfv74RAHDE0DxsjU758HOEN9hBQSgZNNPx+nsHQ3gdb9Z0u2/znn/uVbLz3+6VpyFrKYXVUax
SuK+2tJJTkLKzD6q4qiKYLypzvGAcMcKnVdRqDje+3bQajpfWubmykSNA+W8rkhl2EedwDDNxQe3
ptGDpDtXNXW+d1QHawEwtPGJ9qS/8PGkc/bx5Vpm5V/cbUHY+s/fIMY6mMw2d6Ovna2q6/XIJmqP
8huHkxG/BjPHJW7P48fvZi03+Vdv92Zx6JTnp17hzMeuo2opiUoVwVlU92SmDwGlxuIRegCgpuzg
EyYwuc7lSC35N0/eX/df/75bYnlkfr5boIEHb7RiWmHtWD8hTE/BqzPvevHnhFYkRYOPv+Z7F/XN
Y1GQ+pIjQzWPajm1uZl1xiH82pbTVZUYxzAbz+3G+s3zvkxVv7qk7ps7SFkmL0thz0fABLDiKurJ
U/RUB6jrY7hQmSpvpxhlXbp0n1A7Rmm9+fhrMqX96p3F8vOfrmdmTTWsjQY5fUnXYQWlkiNUSjYw
xH4/ToCeGEUY/Oaavnfzlp//9GaBkRWwlhDMAOOEva8FeRt0RGEZTHr38fd57y3ezKwSCIgefDz6
CI2+Rn5cn2k7ixBPucHDx+8Ac/ada/ZmdvUsXh8pszqmKfvsaxG3mQIjFUpkWEfRKVnetlZRm4pI
LEO59Qr+PUHvYYfmwl4BkQr7F6epQjS2rmL9OkxJGSw2cOCBebKmlF34FnpQW8v5PNIzOS2cRs0+
qrbRZHfj02jRcCe4uJgFupw4E3AUlxAAqO0k3nRJtVVJ1BBQTHUXkMWhVkZOFY5Da+ZRNGIalRfQ
Ko321Ud9Sw+uNocI51yZmoQyrOJSlRVUH9AaUM8RiEXedZFGbMs3GodKVe3oTkdYtfsWo3wWU4yE
/bW3IMaZnFDHcjjVXuFxPqG3J8OvjtV6w6ksBOlvlEmnGna5bfY1nfO6QN1HJjENTws7Iu6Pk6DH
5RyoAQQQBYk4C8RlnZlPubUopsjgxUHqTZwj02xwgIYscGtd1PdVCC/KVOrWTv1uWvkuzUU2q1WP
hzeg9LAFFTWRYzDJuLjh7rQh54tYBLf81LiiRV7qg/SRta3nuIropphEVq962TSvIMEp0aNB1c4B
srQdvcyjdOaSowCpYRtS5Fr8UROFSfgUda+QsxXY3LukBt8y9Z417d05HQg+HHqf9OmeZwOyTpgk
0y7NynA+iDKDihG5oWvfmM0sUX6KrpzGnQwnzDIrRgoJYpGIkXXMwLGhYpFuJVprB/eUXNyGxsJ8
jFvhFdlejGmDyhT9q5eD3fUBHWajZO0ntSgw1gR3teVlaHC+w1ECZrPnnO1rz8faX/jmRkbW7Jxq
VMMty101uovjYJYupc4+qzjIVpaZQuuuTaSSnOQzx1OXwqOAcFM4FNufRECu7AnHmdttq97IwnMn
GePuNsDbl9/EA32KaEPAmQWoLdGiNJ47n3nnMsVZ+8KTLJGwTQp2mxv1snr2VViLO7zkWX6Dviil
zxZAsRE3aZ5nzjUyFDs75nSiUYkPOWezOlNtvW1n9PyXKvWG/FCizoZDnhrBlzD1C7IRotBBu9fW
QXikiZ09epGTkiyMEarYBYR2Ix+VeYkMu4vo6S8Bx8puSAqmpro1h5KkgSJHpwbxxALgs3FlHyca
cCD6JlI089oSW3eIGH17ZAjkvG3iyUnLZ/ASc74r6omESEidptzAwilxX8KYexxcfwxPmOSt7MUt
fAUNBp115FKeJ+hCfZ/sUFu3eU087U6j3japEkOHIw+mG0rxUqKULg8mmcgPRTx782YY0NiftQ7u
wJd6ljUmYwFj7rPOPde4UwRK1ajLlRo2VetzmhQ053maQ8n8YbAHbg8GqTAZLu/BRqE8o8paJzUj
f9sPmGKQSch+OczbkJvoHwKpkSGUaEIdOgrsAHbVCBN9MqMTABMVfUu8mRM+OyfAHMHEjiq0dQ/N
TAdeXp2V0Kzk48jhqQ3OlNaho5q18uLSL1BdMLOonTvZNXrCYCijhqZ7DP+vAuIQxsGhyfPBLC+r
BitKdl0kCpfCrspjKGbSkXZNu6SGJoCinY4cYeZAxQrh0TiaqzL1Dy3uPAcjN15oGkl2GVQiWhWE
h00WLdlSgxu3cccsvBVb+IRrOMHoNTxkTlQD5q9Do/fXeSM7mHjGVGIFWuGoD6M7XZWufETYZM+f
wfIVySeE8R6Vaz8yCaCHx+eW2ZULuYVC3NAAxuOyzGpEse9kcoR41SPIoyNaY+XsuqYAz2i7eOQu
SFj2UHdnMseJuLLbnmkB/Yb0EzBX3qiRB8KW4n7sfeVY3XMRIqDd1DiWwpdpqgg2yhEAheStR6gu
94Pbud6NgsxJTUS7sdoNJiXCrx3iy0WCKo30foDWqK+q2c77SwPXobkrzCANroCUxPbar6WAYOJk
MSjeUoJo3ldOTs5BXqQN2+qGJ2KrPdRR12ENkPfGU5FLRTMbI1KHiRJHzwNRFJhr7kBT8TAa2FtT
cfY+61y7VQcXMpGFw8r3luoli99JVnGoNsEY1HpnVkQuLojcAD6Jr8hguGWeNNznsB6QlESAPzGr
OmRErIOgGpqX2ghZLYQfFPYFHY8iqQ5gzRKsVdprOx/c/zAL70a7StEKMqLpiwU8UB9tYxzlyaQg
DohE0Dm7aFGrNjgeGoJ5M5UTXEBUg7IfvLJwUPXDy7do05tTvquFNclrK0yM4M4yxhqGTV8OEKQj
O4iGDMVGbpiXmaxH5CJW0jR7hZx9uKEEt3iFO3Ox+Sfe1HzPkiyczsLSIMZ0LCcERCN88ui6jSii
oPeXTqTCDZjuCrJcUYTIdeiWRHG1V0bjokyCuptUp5nUSrQ/KD27mxGkLTE0YQ79LCChQneLdkTO
+Th8seA+GOdGT9n6kmRL8zlLXOQ3siWrBjKF7pwBdy9Ebv/VZ/REI7TVIJwQE8Z2e9n4vYXJpEvJ
XUD0g3o/R1qTt+BokcX3F6lnFfaatu7ilaoJsl2xQkb0hFzhTp+gqDie2FRRzaOKJcgUyXlbTwnx
rElUGeZdBby4bVdEA6ajvSKQMarsg3THafBunGU7EJExHOCiXxU28oD8llVHFkx4iTC0iTUQg1l0
Ldhr6HKvdKW7HROZuRC4ZIMKKTIWEYBtU7OUAHSdqmMbUy7BdU/sqMww31uoB+37GNut3+8Kp8mt
z1kW9eW9TMJRHJaQPRLsJVPDTZA3CgRM2kdJ1Wx9auh9fxFZZMt/jdCCFcPWIH8PAFY+N2yxwAYZ
uoW0Vo0hMd1li7YRaRvU3fOymNLg6INuDwWKkhCi6sZ1m6qGnklIaAcAia1hIMt7l+Ba5MA6sPDH
US8Ls6zCdJZO86eUDNX6VbA9gQySZYk0X1JHJ4QqlXNuDOHGp4iX2KjevV5caGW1YbGzw9imnVzK
vLEL0tOHGfAUYPUYU9zgZCCoQY1D08Mi5zhSoEerY9Qji+ZIkMuSMV3aL6XrT/0ij4rbiY1gmdRc
ZEsVNrWK0qcdgIKtCAzQ6JlFqNtKt4kf0RamJUwGNWHAybQafVxaSB801D42CmRcEyWNUt8h5p1i
evU5FQWayp2Ng4eaO1ARF3kq7A9j3PU+NDn0z9wak9wENQRcMDXBXr5HA8FSCJcslsmxEUVtIFvq
3Lr7OiX5QLiajKuAwK/Yy6yMvLjMQ6eNF8HAK+R0rcOfuzDzKFQ3jq+6R2LHOpjadZWyJFqNsDnT
6b7yiu+zi4fC8swKVR4VXQvJN/kzNzwV1IDxJCDueXJl144tKChqXXwOuiYg/C02ow1i1am04k8I
WzvxoCBGGF/MCA3f11gS1IQ00LCdHse5UAUsxs7yFgNQ2CmwQrRiAuTRltfagUDfKxQ63MkUaL1X
qW/HtM7mQPTpK9o9Mhc3Y1POSJlIOI9IHWAhIMqgr/vRYt+CvXVYdaj30cI1IclnUL5s2dYvBjg6
jqyhauX4VGAR9a7HNrGwtTUFHYLPzky/5h6Wr6Lo24mqC4+BEaQ1uRmCTjSQzJaGgUc0CkvYUfst
7shVY5qtftZVVk9fuGrJTDPFrKjNtChaYh49t80CTYef5LXzes5D+6mMxxgoFumFeJ6iICJQ0oFE
qzCvYdcgeiukJIdewGmWrmpANlWyD5occq6qpwE/owEyd5CF0x+TQBNZwaqhpd4nnA/cak2MPCwt
G1ASiFExNJGPfkKHwSJMjVT23BuJv9RKktSCSoMswvcei6kJuhvgiXj5Ed1OpkvXjpcevyKwpzTe
FOEEl2gO3CeUIsA5RhSF1acElyBK0xSdf/M1gyZf3fBcDRShnaZpRkQ8oYSwsZ19VLnfSNlciKwo
IL2btpwCddnWdCte/c60yvToBRB80Ew7UZLD9ffofBzm2eIshrNUL3Agtn6z/lTP2ajhPRBjMF4x
TAzx2ssShey6JlvH5qbXeJkwmfW4CU7ge9yQbioi9/aSSdIYXxWNfRLSKcWa1XU2cSaIVuwUFE0P
IVKzPR+jth6gC6dmEqLKHVVTFoDK4tlv3Od+6lzLQBvMMvI3yx5LbeunSsRsDq3UsTkfdf05cs8x
423IjW/Rh39cJHinACveVDBDyQeW+TwfzZYxw+Zm5Y4wmj9+8XdqNm+7M9VModHs+fDCSg/Z6BwU
wgGQb4ukHEnOx2/yzjdw3xTaptRLSiQc87GK8gO+sccKqcjfe+k3Nad8ymc0nGI+em18UeXdDj32
bz71e5fmTYUpKROXZYvyD3Z6nsYV45bTzY2jxOXf++xv6kvDlJODjOTsmDKhOEV6JLvmNy/9TsXR
fVNWUjhN89hplqbAabQQ5+ibWt3ksM396ULP7W8e/XeLjfZfn30jdvANm/UMBHTaDZjWU7nM/J91
P51P6GsXNF4HydZ4TZvwNxXOd8py7pvx0M5GmhYd79l2L2P+TMDvJh9+8zi9d8/fVmrpNjINct3a
cFtOr2H+NEKD9Z4+vuHvvLrzpjQbtilu6JRPLhaz9rwrSnOX06vpwb98/A7vjDQ6Sn+ZiwaLTjEY
oPnoIiqJ4q+u/nt9AefNEOYIHRN3TJcp8OBPk3vhXIjxAX78YbY/K+N3zaD3rtDy85/mUlsEkWtx
gjgWi++wv5oiTr9wbbK/Ny6cN2PanjMcfGW3PK/2g93ik6MtszGCi3S6MjpwyWAtP74T74xA583g
Rs+ogV1yr+HKsw2I8EMdg+qFEsbKrs+s+Xe9heUG/KKD4rwZ6X7eIWQu+uFYDHG4QsXnkrYKNRYX
ivfsDPSUPv4+1juV6rfda9f1/BGPQHNoClIEOP6tzLTdlljM2ZxcZdjeV7j/Jv9S/2a0vDPOl4br
z8/CNKq0kBnWjTTrFooprs+pqmKIuuh9P/5S773Fm+GeGDSgMKQPx3mAPDV37KWGES1KDHlm+7fe
wn4z5mnKDkCQ0oEOV3Y+1wSEWdTHOL5effz61jtD3n4z5DN/aRb043BsvJkqLGm6YKLGQIyPxB/a
dwSK96D+sZhawTQAjC3WNg7Ogz067Z0kDfCEQcPmECDI0fv4I71zVe03c8XEjhlua4kp3Db8izJ2
qz3SGnVeLgKv3zyO773Hm4mCBmqjcuodR2AdW07D604j2UWX8/e+wvK2P81DioR1aoLxcBwXUWMf
XftddZJe//Dxy793z95MDjjU7VSbrnmkCmNsVdnBCslRWn786u9MovabKYH4VdCfytBHhyLBijBV
YLANaYaz/Dr4KML+3rvYby6R71WxVUUDpXUCnBHTEhSnJm/j57Aii2AIdx+/z3vX6s00AJvcJfJB
6CNuha+9pqBitoXxm/v8zuz5oy33033GpSQ5kxk9mBWKPnMEQ0QRbH3QA5APcg4+/go/lpdfTNLW
m0kAX5KHtG9qj3U86ea6bzlYl5tYEpW2GWN6SuyUvEQIF8Hn4Hrnc9RkmP4Ln0g2/J+WI8zrZiAq
iBQOEVhWuktHfyB0nYQymm7nPY2yVMJdqxwFQT6M4NnGU1nMkOwxUuzdshxPLQGvaAE1QYdEzdB/
SZR1DON5gHneF7bMvlcztJDPlDVj9AXwJaoowbpRW9BSUIFapGSuO4o1GMoCfK7mReMhnUiYPoBC
lhg30vA3F+y9Se3Hz3+6LxNl45TI2/jI2eFe1eUZx97XPrPPc5CA9nDtuPge41N0cjHt0U+hlpF7
hzqXL7+5Y++sdtabWdX2/ZZzphuh34VV0aUOtoGlMkF1sNkQ+NWtyBlZTcVAScm5jRL72BA21dbJ
ha7hXQnTWnXmeE2R7KFYRmHcxldOojZUB7f21D83cXpRmxWYSVYDNgWvWWM/R/HAhoR2QRyWm570
m9/sRaxl5P/q+Xs7I1e+AgUCAx6WUbqaaZRR2aj3OMvxpXnjBbzSausUVLcq3z2QZLyJ6/YCIMIa
j3H7m0/xzliz3kzZRW7BMjBbAOAZubl6kueGKTBhivbKIX5RRPP+45v37td9M3u7WhDPkPJ1lYrJ
k0raK5zGj1VT4B816MJIzI+toCEaLV7CLeXRy7JygC2nv5lW3tss/fhkPz2/DmhgWAWCT0DwIcWQ
g1EDdwmNQz3TZuxVCoor2rsU7QLj7se3/r+j6/v/UbbnsrK8r9u7SL58axKG9aLe66ZFUQ1t9t+y
Pe8PisKWiW/DZMx5JjPvn6o9y/rDDYTgp0JIJwCs9G/Vnv+HEJYXmLbjubak8cKv/hTtuX84QsI3
MKVHXC3nkf+WZg8n5TL1/2dICk9ighRwOS1TOvRe5ZtnNS/peCV6XveqtW/pHTIyhyKHLATleyGa
bCSfFC5JiyzZ9L+GAquMHgi9s2wc7dg5GEoSK1Wln/tEXvKFCA4gOWaflDZhb0F+O4K1AlA3UmNI
G3KXM+RvRaUuBIpI4nhfLLvSa5IN7mQ6n0HOIrEEoup+kNMTnU5zT997H2X0aK9hVmFCpqPwnDoX
UUJkERxxbMdmcm3Sl8dNKYhaTfRzJK46B8OWg2xhFU3RI2ZyOjPFY59EO8cGhGlba9Y7wrG6Jlpp
RcHM1srezSFJDBMyc+1dztEARIOSnYyRfnfxfWD3BwBlNwgBvtGn++KZC9+tPuGYQ6VdxcEqkVc9
X341k3K0SsV4ldaLu4nMiNZIjsS6xYD4pwcjHqZNTADiBkzwY4iF7thZXx2CJDZkhh6jrkHtsQGf
dk9r5t6gubL3EYMJbCyH2bLvKtXscgOvG5SIZ2F61qqx7BedFWtCJDcjUbYRhv2NY+F9DYIIRiyK
Moh97kq1BUq2Eu7EaO0ra3oAVLBWZg2yaQJBlRevTluR95EsM2RHLnlW7qGMDNBuf+hjPCjezrSb
nfrcqqF+muURjNmz4W1lFw3rKCA9E7Lx2iPwvo1u3I7CejXf0Z7NlipwynyOjOQ5svCjz4Q8+tbK
JzFHZelhEVFvCW7aRSPi8KELXpBFh4fWn86dbLpzEB+ssX2Q07c4ry2a1ZsI8gPa7nqdCod8eL/Z
1ONobsvGucYbWKlPyFkwevBSqeV8znAo5PnFKGDZNXYLTYYGJ5SYhO44D08JnTEPShy/iPhNyfOS
0FjKEMzFBNSnI/bcKLIps2syKwJSpyiLPo+d2+xq56Zul+yXUIJg8zfKK1lkc0jxXT4hndmquep3
sqy+wXIRlnvE2Ip7E7zJ6NAliW0AuEQF2Wl0Y9g1QQIzR/Yi0DPIyHFFTHI6V4C2XVKDdVl+gxe8
JkyNMIMBbyxCbxpU4LAq4xo1Ac8gFoJdoQqIzdnRKEzCqXxo1cZzAwQRJnec7UCRfLoMa9IRYsO/
DHJ3oxsohR1pM+HsvVTIHDDLPlR9/s1ISph2FgGVflke/SR7Hd0laNJ3v1cJwUN59DDwcMlpxpUY
c3RNJ9r+0G8DUsKKZ10DLIphbJFLaYyutw3DfmvjmN3Vpb5zA/4B219mGomVZMj8jRFJIBdi3Aon
vueY4u1qnKCzvbVBj7ca5iSwLgQRr8Vcjji3w5DuT76hmXjeZM0JLOJBNjkEArvF1V5mpM609I5p
i9iRARVhTJgz6pYYg/4hmCoLNio+CD+/ZkjadMnEQ9Y5JrRBccdjf2YW8dEzmnvsV2eIvVCfwZkQ
CTKlKdd3aUPOmJ9GPRKMcz+LeIHaJTyMwI0NVuKwOxdled/BSFj5Y3bvhdVdjMzHt/yvPc1xujDB
yp6j2+WXui1yglOyFX7S82mIHmOr/Rwn0alKy2FjhBF8dzhFNu2TBbZ4J1rtbxuruY+c4lS4LpA3
y1lJDPN4L/wLwg2g/BTV3rScr1Pd7BsMVpvBT6sNtct9ETe70SSgZg7VU+C2FV1ickI7HF8+Uqfe
8/U69wmKmgi0DV0Uf7278R2H3KPsQebwFbFP0eLwH+fJofU7aBLf/AasR08KhxOcvAAOnmlAcp9S
NsfxeDnreYduztw1S9fRA9Qq2mOZkxiZDsUTNBpvpaLhFl4yRjfb/2wQc9hW466xvQtHt3cuIL91
YwByxoB6F5owmhv7oqRLpeQcwzvpr0cUBFg77W9j4x7od0Nh0Fsv7/aso09+nt5khFGt7Iukt+Sm
4BQCWBduGE7IT3YRHKLYGc/wNN91hGCsYkh5Y9md+4EuV7N3iIf+0Ar3rrX8BCOUs6vHCRBZJw6d
mL/GMJSxcZ4av3k2Kuu6CJ3PXgh6TzO1if9F3Jntto50Wfpd6p4FThEkge660DxasmXLww3h4RzO
M4PT0/dHZzW6/wL6om+6gcxESraPdSQyYsfea31r5K7O/KEGU/cXWOWhVI6/GIWzcUa5qUKYohME
VZKv9E9fVJfY58buQONt1FBglC5gGgVF98AxitmIW24lREsiosNrUT2jQ9Oq/ii7S8UAGZffrInp
GBPjdzT6EGlAgoq60Ue8L/47TK9TmTMMjEJnCb9/pzP2Y5uzrnlun0dCxDA4H3rb+g6xiuBkJXzB
YSoWx9BI+g5tYGhcwVdwyafqwytMc1MXxSNjdfbX7taBN4q0GQfXOPuiKEx2scDbao5aQpFE3lgm
Phlb+L8EflmIO5+e5YT0gRQIQQ1tX/7jmMJcaXr+gSXtjzGrlkTvPhfWRFzz/IbWxezqjT8ck1xU
ZkfaCoVQsNCbDQafh4brnPBqkyFVZ4Er7aIPMj2PeryqQxyXZIay2GhEpGTajSBTZwFt+IFJugsK
YljZ5vjp1dO2Ns0zZca9x6EG1bBDjEQE/FCLm9kCrTeCiyG6G6GA5yEDutTSml7N+02/JTysISmu
gENQyG5patx0oByKILvIEFJYZGoVgb7Gn2ia/sCXRVm/AhhOPT4D2MxKv6FMZM8yeIeNnKF7PmL9
w/RA2GB9UCXMmsjMVwbJ9l6BG81tdwRYoBNkeEyqyt80srUdZHZ9CYvwSRUgJzL7lfxkJJc6PBcL
kp07jB1ggjsT0G7XyxQ5a31DGqAvjfxg9+VOFrjf0JIuGBgctMG9N4RTlcjVl5rSf+pilcjEgVHV
MW+NwKHN15yaMn9RsTf6YpaC6HcHpSlVkdyjWYYvF2f7SaQpC6+51BXz+czOCbCF5da7+YvRN6Tr
FtQrRec+skJcBuRQnFoj0hRLSVQvsdbLYcJQz4IBktdhRaWV3dWKaismPYeQnhU4vZhFhBrRl8OP
H7jRBuHVHUFuiToOMI+VLcEAlAsMeG92YAYLI/WOhu11S6QXgkpRfgEtnpZJkTxVRkNsbfGFApKu
dp6sfcmbOJoxWyE0d+Hqb7lMdqEkO0t31TEKjOdWS14zwMAO93vtjZeAbsqT5prg9Ya73lFCmBGE
ecbO4IQIwR31AemL9i1jwF/9jP6V/uu8byhCFKZguIX2cJ8/oapuZ4yuvtPswVnB+H/Li2wfld65
n/HPZgyc0Z1RXT3LuFdnT2EvtJUc1Vs1WyITnJhQ0dDEG3R1SGk1Fa7nuJWkdDm7AVk1XYRpUdLs
1ibu0Pkjoad7KCHmGNSDgQtAXs63SyGjVzNufgAWb0WZL92O1dA3dPHQhVwAWm/+gVt38tGZFe2X
WYo/sMYGij2ZHcndhcyVrxJrgyrPXoKYF4tutAxEoeGLbK33TikczoG6tCXkWD1+9z12MBPxhNzb
pN+9cE7vrRi8X9ru+5reP4LXFVLCX7jTDjjdIR46kiCDpzBOx2WK53QpY6bhRN07kx2v4lB7cnSi
hD3Yb1wBXC+zttNpT2LUDqWPnIlwRI4SDvyPFtEs0nXrxLEDqoPoj11ZfaHs+hi6SAHNkGDmSJ+s
g3ob1c4rJ54lwgSHrGn3rKeoeQQbiUCmsBSasdWn1juX/jk3jVNEMY46ZhkBvVbEnvCmWLxN8cEo
qRaCOOB6m1K5ARCxDhLwSIJXVk0tmHWW/sTwvgMH+lPUXkvTQkdOfdUMgzhMBp9rnhFf1qDbDTBi
wiFexnGzy2zuvr7z3kuNXaRNvHIxWc4Br2IHlVUIhrQslCjBLoZtnDCwtjUfeiuJAbLy7KcyD7g6
dh0UBMM0/zimOspm1SssM6rYJy1pSHkDhYgKGTUeRw4it1MjforUixN5L1U8AEqT7UblJunb5Tzk
gJgCBobccAux0hC9ino/es6du8tZDKb11o3G65SLbUyajSubfTJ9Gz1FAXuSVdUH6Qu0mV0GHKK4
6P0cjgX41pI7A5gNwIPqrdfWMmuvBcOiZdhlX+gqgUAK4qtc5042EfDGOc8QddqsnSpf5l9U2+pN
y5qXEE0iqKTnUJQvAOO+ftfgzh6v5mi+kHcLWZLZoIqyvbT41bXZuQtB8LdfBrgla/+OGu1KZuBp
ei+GDHhdtwG+e00z79xw+/oVIvm8mAh8Kgp0+9nbBDPCHTVkFsFZuVR5KSVEVoHxdw4tjaSD6bJN
ZLm94+gDmTKMbLgXuOJDYAM8P55EzD08sHwpKrzkMVEKHHzCWSLSxNabvJUoi7+1Fu4rqCSzuEmB
RaspRpjVxuM1sL1v0A9w/eqba4CWjIe/0hYghGd4YFzElFJRiJDRvE1SEbabf+Hs+UF3btAMcP9k
gX4e42mXMcvaDQMKOBTWqP0C4KwouzUnXJAaxdlqirFapCZiRYluWr0ZZvykW2xDCVUasSaQyW9B
ZFHzqII9IJ7crYiqfpnxypZTr58hLhEm0k0fOV43uI6BdqY9zE1MnVu05UsXh8e2hhQSp3mMITv7
aUAlYl2hye4MMmXgymzyaLeEhHur+tMtsy9RVodEDM+kr2wSm7OZjuaSzcQmtLNZKhPNghYaN/gz
PQJF8wrh7NaG3YKYP/42QrGPARJl0PWF7/IaeqyN+HjFkhOdOfuCd4F81slfXCir/7AbLpIsI0cJ
aJDPbZYxN18g2fL3cYneiNVy66BzO0fZ9OBLinaBpmiJVcfdWoN97wUW+hJN77LVw80w6/3HyYZg
Wg0vKQc1OEk4BaqBsMxEbtMWF/mUN93GyUsUPMMnh41+bbbdeaYhtOZ33UOF913tDToUGc7F1XR7
IiMdto8WRhoRQWPAd/cxMalDCsgUwKi9FJCaz2a3J/esfAvtTGeFD3+qJJhpcOMxCoW1iIS+blUv
HpUtzzkohl2RkaKCSs5b1EH643XterIad1HPcEXZKoptW8XuYaxIDQvAVkxadLH8+aW61bnWd1bo
XamNp63d93JvuEut/Mk80S3RjL7oSVnATFsZg/2JUQm2liFWQWayTwf5oYum9BolAcCQ1LwncXuc
+npaFEMNF8vyUNbi7YP3TRKdteGXl0gACAcAblmv0/Rgy/HDJY3ow4UGYzjjSivy7CznPCXNaL+Y
SQPZhiM16LdkgmGuvKFZVQmJHUVWHAII6oZ3o/d6DaR/twJtWFW6c3E6/4m6B9a+tonIigTJSI92
iMrHvqvvxGcRhhuUlyYOOC8PbFUM25eJT4NJl1zuPdUO78zFNKmJ/IpSKvJXWQfDQPO7o29YhPiN
LuHqxawa7GGLJhWMR2YAfFypfQwBY/dm8DTm9V8iskSphydb1ocJymHoTMNyzDknFW61L1yrW9nB
Z2N7z6RWviRV9FJb9Qr+69LN5v2syJ7sHqWSHhZvaaPfeiAZGFH+DAzm6wbXjy+5l8jQ/QxKA6qk
bz6BpK6JQRbxqYYSJFrjUa9KiP5SUe/4brFzp+uYCngJYytWtY7rym4IA3E1CsYocL41YwxXRMIy
MGrET2/sdG3ot1QXeu7dsq49FW1xzTGSBmjYdpPP21UP+SaL28towPUdpn7cVu4Vv9RxSsst8kgQ
jV31DRWZNZgUXPoxOO+E2TyH0UDhZ06Hco6dyxqlDspju2iBoudjs5kaNALzydbysnhhfzKYEtgr
408XGAhqtnZSd4l+dlehKkZT6J8ZbgF9pnOGWGpcGLZ2t3LAG8imFwrsxiqJzfvUs+PXFdwM4TN1
isBF6IQP6oX7JB0UmyzzTygdZ8+dOFsM0DoOyoh//+Q9SvKQ2TqK9i1hQd/maF1Tr3zWkFsvqdPv
aWcepGtFuyl9NY022OWGvqpp08wfpS4asPhxvnVwFOxQeB7alsCL2C/p8gJVYkezEjwRhSryTU6C
8k5pGIb7tGOKU/RrmmrOMguBS8L3SVdJMezctIG/S5cZ51dxcWT+d4i7aznzxABfwsSH6Uv3hEVy
mvs3k35HIQ+VySJSISnW5AZPS+DtX7rqnWU5Zy21BsO40Lf2XhcxZlRfdZ+/pmpIgHpoDj1ex3iN
CIbU65gTUUriLomp0MO9F4IRE1IXYLQO/O51Qgu4Dgxy8rIrtMZjmkXYUzIZY5O5DrgSD6FVoHsn
PbvGvAMPuj6EUlNbL8wfiwB4r9s1ywqR/aYNH5rJSPcN/bkFUZjE8xGGQF9sFVEBMG5F015OJ7hl
q4BJaL3Xs2wbZqW/Ey2YnoFyQgVlthhzoGx6Et87cY5N4+qlw5tngKT0Z+BZ0o0bJc0H3SeU0Zb6
tqLTulRdw71uFEe4pV9lbg1LEeBQoBPjE3NnEL9lQMxrb2bTvPfNrMG2wxbgBfkSSgK4bzu8gBk+
jYUrLRvPQ3We/zUYPi5mcS4we2s7pnq4IojxCj+Obau9tIVLZvF0J1vOBHHCuCk2X5mTbrKOCyEh
/xQzANxV/O7zWWWPN/JHhc6zMR5zjKdshU651WHDoKXeNHqR81n579xtL9InZ2hOcesJTPadVTJ3
UVqyahyy2LcoAGhlT1tnnJ4wNBhbPga86Gtow6xZ9tWoCBXwUXvOAKANbs9dUOiPuAwKVF3DMU4V
lhv3wfC5UcoK+jdGgVmdP0O7qCzONdCFhaGx/MQwbVfJABa1ygZYoo8NmdDwZ7alMEhNi81vNAFj
NDyGmUMeOg6RnM/S1AqCuybvHSw8Lf3ow4qJ+Bzyat/UxZ27R9uPwaHI6FQ4dQMWtH7UunmZbIrX
ViY4Qlnm/Y4qPuRiblKnR55sYOFO994seoszUS3tSt2SUE9R7ZMcFJMd0zlWubO8jtXM064OXtRN
ABrGzqdkqTLaQWocvvT41MGNZtmk5z5V2ZtqEIWNSf4q++wed2MDn+pL01MSTrBorDVvnTqAd0Kw
nDqb0ALz9j30sz+Zbdg73WweosGQXNnp2R/pv3he7ULljEARQ46j54RBGm/RPqigX7eNfnb1mX5r
lfRrHHV2kf1zhJHLEEbwXqccam0FRU0fzbUxcnjITftLc9xFaKtLKdMXwPfoBlzx1FqCy9002DWY
cyGDZze1k1TAPUiOPeLxjV6XB1kaMxIeamotw+iI73kb/QFbf+tSnelFgwdEIRh1JUMw5wc/gc95
rdmA0XzrzOygCv4KREeE6mOk5Rh1DRJH4/unK+IXUfbXtjKuLB1YjVL9CaM7WXd5RR8JWzhU0A+9
cs+VEiVgpWFnNpTilpYBV5J/+65ajk63NghGXciY2QQ2OGRtb9MAzjwJR/JtDYTXMFmtTVm4B1wV
xUol7Zs5Vmeto4VcQSbeGeU0kUcfnnUzei2oiQ99zTfiND3g/1kAxyXN2eFAqwUZgSHqp1VPmLf/
WIrlKMBZQGBGds9zf9zLaooXUsPR56aPNL4+Mhb2RacBlMDw9KhU/RFXHH76tBDbvuVrGjP8QKQX
wyDfTSM1pSZEDNGIt+o7CoMMSzZvn1z2aviJe5tuvGyZKRFaarK5rZg0UVCJ4eIIwO9TFT0AJ/rR
6pHSIB+zRTKOa6zgqxKhTEeqPUMPjixzB4QmzrhHixsvcUSCRcuY1kSAqp242kUSzNwkrlbDP7Mf
pu3Phsgv41BgVg/luTDKHTqWat0P6mHocKLgLPqOewqVxKclm3BzVQ5335hlVEZjCYyTbDS6hVsa
838T9h46zFp/atucxpKviMRte3OfGu27G9NynIQbHmXWX9qcwl/kN98t+3W71M0BfttY18aeiQ21
PdRj+C3ebhx/KiP6CAEcrsPS2UlZmFujPXGQhubM+k/bv3hX5XjjbWPFD7piI7B5G5769DJRzkwu
Ng8zfs07tmR0UX7PJl70ol8p2d0zqODbLjOzbeQ3Fx0Qp+7r9CKKv+F0BmHrnvTM1bjESmhnwwhV
m+ZPRkTG0mU3bJywwmtfyzvaH7hGwn5DIEl6bm3Rkze7ddVoF70k6GgIp5988DdSWMnWU3m2Cu3c
2UtZLYG5BRSFnFIOYT5V6WUkxoA49tHFVqAPW7ukJ9PWlH+1P054tVrkvToNNH0VZtOBibnNvCvX
Z/oU7cwCp7xiAAxZPzU3LUZ3PuevTIr8QKATm0mhLwixzKBsSPKWNnqHeZB52nvXiAOpxdXLWAUQ
0ssNF8A2xEz1YNics9t2vOu1S/Gj4fzDhN+o8TYK9w/6m2DbV7vAniX5ppuT287GbtBXjrIOzt18
y5M0ztj/3uEF6POR+1rDjDiOhoNWCDifH3yObS23MnAIhi4wlWH2S1aVS2uyRJXXEcc1NN63Vmvx
GizhrYdw60D2rVWxa2JIdnPftDDJQcow4FATpn91hLfr0une6pjZbVkhTM/D58zm5FLShI1pR52o
TkU378PB+MCaka30lmUJ1Nx8c791MqBjo690gyy7UKsJX4GeZ5XGNrU15kiOtfJSq4HDs88Thbdv
NN66Ak6zCFnJygPyNX3na4G+oWxs3D3LO7YvracbWGs7LVVPeAzSNcqCdSHRA8ZAFz3HQ8EV9uXS
qNuXzGrf6Hzv6p4/FGwkVxWpHqSA+Utfni13jv8uy10QjLfK7z8TlGBeU6pt2+Crnq+bOBFHTxBK
Z5ucPMzY+akj8pZs9w93yERwE2FtWWac886+DVkSLmQDXSAJohekGzQvA7EIn/KiUpwIECUErknM
KZ9zzJoSBORmDv1ucpJL21PAj9aziqqPzvogKOqmFdo3iPOXkTpomdgsYZAI3RwGXGbyJwxe890k
3OYD1C0+Y0hGJKd2dBrWhG/IP1bOtgz6IGayjdPL4YhjgRQYwkttSUqvZgDu7qlZpvFmaHm68sV4
ovBej2ndPHCdjU77BhHDX1vKdbkmq5xhpX6fcCcUlGoLzWXC3f8lKvNGwnK/wQ980JJjQRpqahg7
1Yn2YA0rGL4+R5PI36qClYPjnl25JB4DR3cptKIh+JFTzUApSBgijmfNYlUrMaASH1tsIHI+cdUc
czFasNh5OmiY7ob5T8h8jheSgzmz+63K6mtXY+DDWdgS65socHX50YtMept5BW+uO1nupJ6xOOaV
x0ifdMAD/KdTRlrNiVkAux538ouHCmBy6HDrVlb/YSzoaelCSzp10MxavyS6fLRRG58SU4PeOtoE
F/ayIKKsd5eVGZVbPN9npIQDBwygmKrUs5dmIkY5lOGtDsL8xUk7urA673jIVmuIPnnmsJk8IxH8
nLhjT2abJM9x4RfryiOFxUy95DmS1efoGXQUku7H6Yr69vufopzeG7edTr+PWq0hA81jDpbbTNFc
3X5hge2WdtonZ8Oq5aOR8MYBV2LfF2pXVTVtAmF1194CWJ6mkwmF3DUPhYlAo2mxaCZTnNMQrsKT
7yF/8XJOEa3Q/EMWVsZJ5d0pG70Us0H73vd5e7B95Dsx4+qdCYGUFaV19rwZxhKFQHULGhQdeoja
XsvXgQeRs/ZEtY6FUa0CD/lhHubjFtYYcgvmeeeo9ne13vBofqqd/w+fJ6YrU54U7tl/ni+helc6
Tmv81MUuUVr4pEfQ0y3f3U01IQa/j6h5xiUBckSpoIbY2EL/YUBlnPVe3Iim8JhtsP27ue9tg8wi
Q1rCeGcBctfpFMpNk+8po4zXuOoZTwhvuCgj+ERAY62sSlf3TpqEB0/b+S43jeqotyFwHSd7Th2d
ibucPoygbOgcZc3RnCwCs+3A2lpuePPaxP8QqCaXrfKjzWyTXLouZQ9N8mLjTJXPfPAhHXlPuzqR
e1VE9RFhbL9Laf8zvtLJDsjcGsVPkO5xK+pb4VufWQD31RzdkguxMDeGTWyY1KdjyzB96xNmsmna
lmw3o9kXFRPVzhMmeG2CAeKyIw4m6gHzBhF5n4H4O2by2DSgIecG1YVaysFR4IOtScpTrtxhpdma
fhklQWqxRZ+ltPR7NfF+mqmRrRw55wBRvd3c9GwOov5A73zy/OFngBV4HRuvvkLpfSYmawaBWq+h
27+MOsVa2qTRptQlMIlLV48+LWtI0MJ6jU1Xe0797lFpfXbp0ze4EIIJoFefc2abB1RVS5RcDgcA
UqXILGTUO2p8Kt03TN2WHzu6qXdwXXzZizRZE7FN376d3AudEmdrSlIaIRfoq6B0xpN0G7gqFpDt
DEv/zhHEHBQqQZMzacbS78JhJaTm7HjfUxw3TBgxj2zGZjSXdMo565Fgu02xLa/lHH9TzXNflnf7
xnCfFzaFT4GGHCIm+mtOP5or6viHo1k7o9PJrC1vGGWXYPG8Lc3hVSeZ4YOmYjwWlADeAx35TS/q
lSHDI2oC45S3CRjPNmQWotHONTXzIfBr74qHM1snyLJXnh54Vy2q/P1khgiRhiRZkcGjMZxvuueO
s+DOxroKZWkrTJASA8GBWJNR15gtMP4IDVYWoeWzPgcVN39VRAIXhG9yOANWCBa6B0Xw2xKTXIaZ
nDgUpUfTkUjCvW195mYgOa1N4aNULK8EgqME8oOXgTSNA5q74Upas9pntT0wH+xvs3n+SkskOCPZ
QKTcPgDpMJ49LdZuUh5C/o5l4QSfIZCAZcqkKygD85L7BFNptjsbwdtkm4DROXQtyF6LbaojrWxt
u7DNG/rPF1Uk4TbWieOFWP7opvYse56IsrLkxVe6twicwNzYJnZoPx3tg4Ezfjka1es/L8SmsxZ2
BMMxOieCI9BPNF/I5iAEjdA6K99AwPmAbl8j4ZKDs0hjENaK9slDqyo6LuMXcwztyK2GNiZhCj+/
B2EOVRVS7kL2jHdRNJSPMU2sCJnnZXDcfYA8bOE3Tr3v0KuvAsdLd7bByVjgbe9y7am0Cw7Gii3K
SaYNsuCATKWGsu8wuu/5FGvP0l8SezkDsaGsm6lJIyXrvsqRGsaa5plb8p4ABoIbPvlHd6qeKauH
awJrl/BGXmJrtPE/Cvn/N2rf/53R+R/n2+b5v/2L/vc//vUh8ND/fFn/Pyme5qwb/z/LgW9F9pn+
qxz49yf+oXgKNL8GjB5HEulkGAju/u0/5cC2/u+e60LvxC//+yUkxBg92xA5scGXTNOC3mmhIhaS
F9AU7KH//d8049+lnJXFuk7kkuXqlvN/g/C0LHMWwf8vOTBkWNdEWyw825iZoJb5X5xBls8XFGmm
UFfAq43ANGDeNOUH+lwO467mXnSYLBfR+v3i9wu8ag9WeVGguC3iR0/Rsfr9AvBlbi7CY061Ld0n
p6tfVCvLDyQ526qKaHs3vnaYnN59qXyxMaNMe5dGVW3qpCfiFGLCO4L5lPLtXQSauSvZCde/Tydk
jVqym24G5WGqgAnyipN5HhS9NLr2Abfa/ybN6gJcOHyNBlIcu7pkqQH1iw4k8V8Kwh07Mibe88Yg
MKhMVkwIwvWUqeRJV8NwSuriHQTS2kjG/COPUmMl8pBx9eiLddE64crzRpIDy7pZoqySl8Sw+kNs
eeRyaVZzzzX/lnCz/Ygqfra9iqqEv/ph6glKmRrNXTVe6hy6PIm2jYLBKaMpe+96/eCo1Fwhik7O
Vj4cdbbn79jok0VhBe0tGCLcjz1t+tjO/JtBnNgCUaj5jZb0IWKA/UpkebZx6RCiZIiba2dl0dKi
V6yk8+XW3/VY9X9ywUGJlTR8oQqNN5GbG0dHTeHZ9pxs3ZmQ+Tm2vP5+LzkFTPs5agmXIU/U6P01
IZSEaCKr3XXWED3Wo3owiHtDQkYn06rIQ+96gIs2YI91BstrS+IPUqPcIBgGq85Bc7O729bj0WPG
s4IYByUuydV6sjP7MkQDWQ9l5J3zAe1ghJfrZJIOu/clgWoIsabD78PfL4ypTYNaN71za8d0d3vX
vlS5065zUVqPfWzMBw5N3Bo9nJZDX4f3wmoY0w5u/Sb6cZ6l0xMQ/Wsd6fqyqJzmCfK1XBO47Z/Z
Ug0SLZggRpqN4qiyiX0Rqrm2ZdevyLbIXvhsEXzGtvmRNs5jT2/ur6+9cosjAJedtUkM6Xyr0fnb
jzJ462JKTQ7d8ml0HQxq+bqwwvShp+W0nVRsHotBxFhAm3iPxEOeSrd3N3ZVIaUkW2JN+mB9IxuP
chV7zCsH0Jqx31h9dl79FI+x/NNrtBG0BKlgZ51Szr/hQtnBwRR99+1wbEOXlrwrqyZtGdXCi1kj
IvDqYnw0uspbF01WPQwq0LYWjexGcjkXQ6uYSI7tY0UAzDJuJvOewu1YVCKxvpDJ7RuBLH7hOTun
EBT0MmkJzwi8j2p2uZS6G70kaaWvCjSA10jIclv1jXlEIE/Oo8O8qLaU80AbiVOskYUPOjJYMZ9V
i0ZA68oicodM/zWsnWRjFnl1wIzGFZfA9uyqiu/Q7U3Gof3drRsDrB0xvK0C7IjbyD0k4HcooWX1
gG3LWue9KJ7ClFXASgr7LsuK7RI61GdhWQ8G+n8Omi1Ys5T0ibaP12h7xJPADTefHr7SuHJe+4Bg
qqq30kdTS4OtUfg604u+PCaNX2y9Cl0iYXrhyqr76lVrZ4K9Ff7JlIVADWg4E3h3H4+W95nZE+rA
rNKfjWTiLmFLf5CQMXcWExZOGigfbALSr9KuGJKLyvkmZYkeq9d/9o5VrWJRjWcjVvaJO8Ve+YZR
fWDKW2WchL/F3OOQ1iAfR5EW+8AHk9WZZfjilgZt6F4/gTlvV4AnaQ6OYfAI8NGds+xSbgFz/Jhq
O16EHuL9IMYEkVV4/v7LFwA8Of/8RKwn0z8/QcT1e9vTdeOMz3y+rL8iGJrvhhOodRAk7s7CvP0u
CzQ1bhS8ou5mBdDJb1HKSd41+sULa/TpJ9B9e7bKaf/7fEJy6tbHE7b5/dOGcTh7wWdOSiG5JY19
y8vAXZmCTqWhB/athWN44qD2/vtFc/6OshhPbhd5D7/fULmEZBgtF4pWtn+BbHlvqL0RTkJIvrAZ
E3vltPzL80OtdI5hXbX9fWgN9akNEnUT/qD2g/DuqJuZlLGHvYqQSVdER39T+nXwRvwcihBlFhdo
8MlLWSDstd0c8g7hqOiy+ImSBMeV9HO5/33YW95ODPosKB/Mqz2Ur79Pq770qYPhK/4+zOJ5HoJg
+oy2yX4tyFzgtyHkIn8250KdrTzLKgATB8voleOi9uRpoXe0qyBd/T6fpeU1sWT+7BA/3/k1cnxO
c2dAge1G6jn4VyuKSVfV9CfMAj6aar18GUJFCooZbxLSx94D/aKzXP3omSTSPAjF1c5ysQ9pV+IJ
RUPVuu2Hwtv9XgXj01s4Du1dFRKhTYKQy67VXfMI+B295rEYxVHoUX1ItIHhiR0lm6j3QE7qWPlj
SK33IEQj4QYpmUMoGrYRawPf7PYn26ibTZWZoIS9Qi0Tq4je4zi6S5u+sYqG6bnVr5amx3/AECHp
KLrkhdSIfk3qUnruA9c6FGOZwb7WtUfX1NDndX722WT2brJE9zcic9UcovBTE0j6oLsSsRoIfe9r
LISqlOI5DooSFUYn7qrEgYG43nkTDiy6rtODz8oSby29xe/QrR5ggjUbYoTEMUq6VeXK4YNILAKl
520+sMrwLPKetEjpoSwZ5aoxdO077PlELcQdT+6kHdp5C+Do4B3plw37sR4IdkGof6xICtxBPOrP
vecZeCUG+zJa0IeKPs+eipGuchoHzrNl2wQWda3xmv7uHHy8H03KPmiX7ncUTYdCJ+AF8S3oKgvO
0SIk3B7ZSUSXpl2jLcmXdM+SJyGJJSki909FGrVWtc2fqhbHGuzlD5LSs6nC5mdI6TSY/LljMjzm
MHG+xwxZs5dBLJXai/Kc9ktq3dvYIRvu4uhzNMbusxPGdxZkwWccT3+NpBk+iLyAVD6Y0Ucekx7M
6GQ60gzPlv2gIZoeqvbkuWK8+HWFMyiZhi86hXsh6/qVhSjeQnLsNlIZuyiHQgNTvFx3SRXeEFkP
S91ri9fE7sBNIlz+xB/2YKU2MM056ckICGwjAdJaGvPOijPuxsBTfKDNmkOYVX636UriZSrjJyJO
7HUg2/aBLKBw11rG0oGovU+cpjmMaUJkGbRGrFWxiyvHExfGFvE6jqX2hGfGAHXcBE8Bzje98TIc
co3CvfCYBf3sNyYoCd5Y/cSKW+K8IDIdXa9a80l0r/6UowOyYu1gpWP3qrvZwedSfCK73X2q7Wr/
+101+Ldjo1vt8vehQh2zhtMotr8PuT4I5UEn9vD7sETBzfv0yvwBjDBBofRi3H2jld2tl72x4QIK
tkgu67chrN8hV5jXgFbvE2BCksp4OkQtuitLkltt6hLECthfsX6NB12lD6jz/HNVVx3SgVR/T8xg
H7DK/4yG/2ZQlt912WnrPhItXa//+a0UO8znSlIJiWTa9NMQ/tA3JSnkf7B1ZsutKtu2/SIiKJLq
1apLW67tF8L2XKaGzKTm60+T1o479z1xXgiBZVmWgMwco/fWm9TgJuWBNDQY6BUxX08ahzlqAJ4S
qIAQH2f+6IaIO11sUnJFgXpC0tcui9KPPp3EXdyeGtOrogLeJ49AlqNt3KEsw+2YP5PVdGAgWIHF
DF8zUuV3Ckzdknll+GpNbYcuE16eB4NxEaEz/DQTOhSKxHXYcNBmmbPcDof5xAgfTq8xnnogl2m8
+vf4zMS54+9YkfIPXSWMf18Gbv+XQzjrZa5z+0SaVE5DdK4+/Zi0nSt89Z5CnX1vAOFnQHHWkzS8
R0xTdP7VpGER2/Urr8bc0faBZgeDfE3SWq5KS3QUyjL5OrLwWtiVbHahE/9p6OWfUuYKK5Tp4zpU
jX5O+4B5rz8HBFkVzbNCYHrxwnztkGa5j8pcE+SUqgd4zEzaNIac616ElOZAisCxi/zqGPa2udO1
uRnyvDvroevODf2bM/1WHBKGOt6Oh5KOu983D6BBiTka1Ex5VkePt02djgxSRvWQiRnbC/wBPj47
20SKmW416vwp6I3sySlpHnkqerjtWS6GPE8JSmaxnazjAsvKWM7j1pRpsbKoTL11fVEggnOMQ8Q4
+DbmFeaROX2tk+HJwP25JSWF/lNnBB8APG04jtZ4jnQ5Xmqj/i71GHxkE15DZAcRU1Kr33ZgF5dp
nS/Nocg+rqVctOEsLJN2zj58u30vIL1c0nIqHiYfFM/tadnQcR/ouKII6Nsi4jAejdEn/9SIPE7g
17lo5U/HF7ZIkxz8QovMOgA2ucGcUbAc7cC0m/3h9n78rHNXQwGCoBG6/0D8cjvcd6LZgoYs1g5k
4I8ipF4ZWNWLgolPgG1M2DF5EbROWaFZZtrttE0P0IiGiaQKItFdYRXrDNXwZiZ4k/8QzXyfQzu2
3cksFqZrILEV/YRgxTkTmVF/EhV5X6Zp+BQSNXzQ1NCuWnVvcUV6Eo8TxOE2oi3LXVYNp0AUetUE
ukcyILEiFH510G53HkbTu/fbwEG7V5yIwu7Wsi28w6gsdFm6YOiv+vrJy7g9YnTXh8jhE1FeiOCp
dN9DwwW3V3niqQuDdIXWSN8XCkfykKHIEcawqVGrfbhi1cdKvMPPDncTP1siT/cQnBTi7LXWFsws
Tcq4e4zDKvitXVSazF92g3Ty1RAN3jm14hXuUcUJz14QBv2u9dD9kSvF+k6wVndiPb0bRCvV+MOf
rPSLW2qCBiH1UFwQLtXbfQb3FZl6KZBtl+7gbzxow6cuC9E7tTK47532Kch7uYQDEaxvN1l7tD5H
Sw4PNjN9ac/Er1Md+g1TX1+UkX/1xhzsY78Zth2n2LpBlooX2voZWXIgteyO3Jv7XTIlxQG5wgvK
om5fxZY8zfSHfG3SQ5gyWkNDwl7Xk2GV93vq9Ra3/pqCuRDTezOlq0CRYJcG9pcYDRi6PGgZzAP4
HPeSRSe1H2r/Q0Sx1Eadq1Q8nKuRhTqY4e86YQhCQGPs/XgYD7FV6A0O9eyhrlC+qyHbTaZZnOKg
mO9NMwfW73n9Ei0m6ONgbyZDdjBT+ZVVTnjK8rB4QAwi/607TcQALDR/6DRKc2UyC1ulwmTYx7y7
q6duUWF6XevIaK4Rd9ObFUTOHZmL4njbHaj4V/BYXxo/ju4RY3/eDpPMO28D1sfL3GtfBREMd1bg
VY8RDPF9AcQl39a2t/TdgdBlOysMZOeYDK2Mrpop+mt7sT9CpB6Ot92/G3X7aTl+z3GZYpQD0V/3
0y7SnnnJ0UQfWfSfLKigl+B6iL6b2kcZas80cLOzIqSJFhTrNNn4pyT8lLUWVLPZcQYE38ZEmgKu
Zu9iEp9uO5fb43jK1bYvmOzJyU4uNpkZl9zKigXqRQZZTXY02u/87PSuj8ANRnhpNBfbMpqnPq+c
Y2jyhQ6sBz7lwFxdNkO5AcDLBY7q4cElHpr7ZbRknHYf7OshGNWwSIlR3ORlTWJuGUy4jzT+Qg8L
97/HGLOXzmCWi07n7cnk5D/IFk1X1/oHqjT+sXKUf4nu3IJLl6RUo2FdQRawHR9oNb1FAo6HPSbN
VhVQSP2gc3CSQKPxI784T2XQn1mOX+E0Nu6jrHiFi/qU1MWpZNb0SCV0bTlG81hqqO/OHMrNbTfE
zMj4C+m0D2cyzLJmeE83PqYpH0b7vuvDT1zY6Yk02U9Tf1Tp3hxmJDtR0y4Qmtv3mHMWdhgkL/Xs
05nGKD+p3FiStdDsQ1M11AQtIsSF8V4U2Noh2Hp/OuA/ZHwvUA8RGEZX4L5Po+reML1yl83Dl9TG
KZANoNHJXrMi8ZdRXA/HJhrH1ejAKAjTCFF7Z+18Gl6nflQvhhEfK9qUx2FyvFOc11x8SbajcSXz
9agzhJpufOw746RlVG5ve383Qo00gAveFp6R6jBSPj2M2qkOga3JRbQYLm1Xh/ft3AznMETFCbvo
HvHCM8se7zQJP9xowweRzZn2MsjZ3LNQwC+DiW5dOykSHUsy27puhjmWB9N20Ni1uA16oBuP3txr
puJdtCmrrn3MlfpMy3ba1HKaD6mB7+POU8GwGvA5LRIKXcjemCiM0BueM7AzWwoAK2Er7mXXtymv
785FsvXvqGQmoVgXlvSWma88EhfjtxErx6Ny/YSsOIRut+OkzceLzmIIKEbjYs2FPkdNFaG0tomN
co6p9FnrJcZv4QrCzrNKQHntxT5s8Rs0mRVspyg5i64t7wHzt88FULZFWFgDQZYNg+PgJWsv8PJ7
k0+GoNPmZBEqvSYSwF/W1yZpjB9qaRaofWXKTa2MOyxZnm1z+2EzI5i5S6B8792MbHf4tfZa6XB+
qxnx7uZxbE5Oj6Iw4Lpbz2g9T3nad6uAhebitnvbZBGxdZNf51vr+mQTad0eO9f8FkSojgqv3cYW
PlXXF7ztERxKY5btS+/AIp5E2W5H321ejC6JscUbO6JGJFQAwSASu61/NETqLQfmB+s59o+2apJP
Dx0u5F2jQnrufNBziM63zSxpqCptfwMJn6Bi2NXLOJrO2vAxjGg+tYMaDaKtzPa1wXT8044UPVWf
/Do+l1ip8qcEWdqdmwQfGGZ8kszn8hXt64Eiirrc9lRPIozs4+d58LxTVnf3TtCfcDNTC6zFP3C5
Iq7h1t00fWmeJ/ysu5YSKCiFbDFHibUm2Qt/yqQBdScmtAaWNsA0bKv5McpVTcrJerhenG5w5Wu6
RJzf5Unjb6YJ4+Vdi9cbnblxon3Uvtk/9AnzN+g80bkrol+8K+pQ2+GvcpW1N3NhlQgQZ3AFMbHG
dfvQhaJ+wIIiU8s5XJWb2hnxD7uNOKTdJkGYwtdtscSorOmI7QONrdGdPU3EO+qDfq3L4ld7w/Sd
VfMPCUnDk47Cn3C0Ma6mc/9qjxixzCBPjrddTF+vGd2OlQBzInYEyLpvVY4GE0z1yfNN5NN8k6d2
rsUpTeM/dWTzj/YipRZpT//5QRgBlmkasbodshMFsyC85kJVhsFyR2MnLPHk9dNsXFCLhhvQAUSS
daYXrIC5z0TiNK+yaPVLFfcj8dOks7dXU6iHHn5wobF4hP3c8b3nWxEVzf1tk9lDc6+hxP/7gygt
1boeZbuQrSqYIhXWnVFhjIiHDoHqEFjQ+bv0mMx5evRkLjZZifILDFX2NqfDryu96BhQzo11WR9N
5dZH1+v/s7kdk9UD+T7LKqspJ1xX3kGdw5j4QCvpbNDUTCuCIDGFzcXvLDtKT2Fm7VvLqnYYUgSp
r0l2HxsujvLSHxCJQ28vLOb9/tRbJilCtYGvH9B+E+UdytCCNG6yntfkLL9kjWVscr/0jgIU9XLG
h8qaxPjVLXyPtvpHlFQmIi8wF/BKSMEmj2bdFXigbR/VljbbdFNRWrgdKga9UVS0FvTuiVshbzpd
TD1drzho6YSZMbOLNIcKQSzhYp460iTC2Hm57Y7BM1B1e08nL31SVvdO6kr6RXuNGCkTRCesnexh
iIwlMtlDNI9PhIZEG0Sf4/G2EdQyO9DZ+VuBafwgBgprg52F+zKMg8cev9PRgvI7S68nK9wnrM/l
Ell5afOMlqD5rKMvu+nNJc4OdDdt4T7Z2adKrO4xyEE4zKN7z1J46zgy/CI9fpd3QfRqRIa/8UM9
bcIWnblmHFmwcpzPt42XWMFx1v4dwH06heikD2qi7+UnnfcQoD4DawaprcQ5d+iLYX6OUoUZKFLp
ZuBmdphsBphEnWUmi4NlmsiDJtDzMnwpUWM/kZa1VI5Zv9o6Gh5ob9xnDlVre4w+3MYJTkgnkQsC
B34NRkrnjpNjDTG96tVzqUd7NstqYRPaVDoOwHm4BTQMzG4+VCMpyCgTTj5tvzXKGmthD7F6Mbtu
6zMWXW57nPaP2sOXR64X9nIbl5XrkzM1OmOnSCUG92SXeBh7ksNX3hhWJ8o78kAuSrd2+nXiqZiE
ealfm4jWaNPJN69/k26vTiiX9al0XHVSmAJODYkSPL4d1Rl+jSHN9pVPIFMJk5DEbaQTIc1Rlub5
Yghy/tNcx4s0s8ctYCxri2AUw6AZiXcZYvYHyEGZtBWQcYh5vQ+BCoKLHxGYhNVdj9TuK4nGZIVg
AtV1JBGBk152UkZFhKsxEYfRrimMpIfSTFYS78OuqYS+oECr1noS30IXQDTmAEejjvSiHA661Ol9
7FnpfeSy0Y6zSRzDO2BaX7ZGQn3aRUHWtyjSNJrfuPcJ7XIsGS/osHgLv/EoV5de/YY3kLhqMyzX
ExlT+6oBvoSA6radGYFUM+P1C4DBKC2HNUDt7qlAjItRsDZ/uPDuSicsfg01cWOefOgwlOqchgZn
wve+d8MweO59w1pi2uk2lQ+VKG7vKcuikMkLJommv9Fl+e4mTYi6hM5EoWl0Upiun2ViHvti/obi
028Twr0H0nIPIdmYr60ZrYOw6R8RLF2n3saIiKlQTA0VmRbLpCCxZIcXoTo0qKcPVKu/S3qRW+qE
V7qkmzb71g4eWk+V9/3/21ibjPXqUZj2jKIegeTfjbzuAmU5qta0NwIWyH603WA/k1rrmUxtAu2n
W9IC3CdKBoghWWihs0KtlZEotTXxYdwFzvTVOJb+x3Wpb6duiu0vCNaNHPSPUzTlXck8+ZUAoexa
PzP30nZOeWdHlyIHfxOPeFxLL0zPYYL4ozAY9tok/xold3VlmdOqoWS+m4r2mTuA80lCa0A8iEAr
T+H8UQWEJrSR/Rm4XIsZauZTMPrzZdLmLxM8qm1D8+LV1Z/c76dPP7XyuzJp2o+YfsBd0o3ynXoh
bqbMKd64t8WLxJiy14iw8YWXBN2qmKJiK+PyS/RZ9AdN2aYD4fVpFG6+tOLWOtuOae9pcY9rPCT+
85Dy74duln4r5xr+RKII8WJYGyK1nUPbW5PwUn9SNQZeVX+5iR+sgCYmdKzTJ08k5RVQksERzAkf
sq3iqc9munIyJS+umXbFVRc6+sQZJ23wFmrDOrg1TFNzRuhomngVbuXBPByxODY4wzD3MMMmTWp6
YDnUHVziqwB71sYpN0iMd2qaGVAj2q2lCWT23R5jfQs1ayyiZagsbzMZGIRKEHOg7MVjJyJrV5u+
XsvM7t7tkHVd0ki4BpgRm1q4R9PL3SNeLxaarj+9eBgb9GQb79OcjVtJyXJFO8l4b2b9HYyN+2Ay
iXtwZu/zdpjZvrPy+J63ZNnFH/wbq0ylJtKW1D0iHs2RzvJiaQNXbezp+ei2j15FAoPj+qr0Xcpd
Uul8dfubVEBoPipcwKGKokskfk2z3DaFRHLNxG+DhTJdYuN0NmEQbuerRKZBPjPTn13QWG5OM4uv
fZgXv5QKuF3YZvlRjuZ1QfxFOnV3LxA+r1iGtIdBO5BvUhEQE+7uZMBEL3IWXthOR0rA2GNb1CSW
SxlqpLQMWiRVm1hU2dYwMN5ycseof+lM5zLdp2S87UXhFYvBlfDEYzLYkuYHALjYUikPENGJ4sNw
PLh5+ZA9sHIjL9YygMdVYbm7lnjSMZo3UGCCa7W8/mP3FQPobNjLtpJ8uW10qRLnLCcIISymveXo
nSs9UfcUTsEJHm/HpnI2hsRP1kf342wfi26OVm6B9zXSsr2PgTgtlEg/a1n2C22qTZTa9mPXYSAo
otqgKyC6dVSIeTk7s76P0ozmXI0HsPGmHWD59vG2yQZ0+AzFEXxrgDFT78gzKG3YItj4gOABpMss
Trdsdv6wTKb3WantEBFam4zOn1wo481IWgws3B8fW3/M18bOhUR9LsBBbJooEMfhO83mcj9w9yLP
sF00wYVFX7UNBiS8QYnn2EmskgQyWIG+5T52cSTIL8fiHXPSbjHkuo/zaJG5YuHgZkJ7TOL893Y4
uD7fNn9oRD2Bj13OydhvXCpGwB1ocTlD9Y/TjjcpFyxf62UAGpKXpJGLMPrj2t0lVmQDZfIamjOI
6zK/t3FYKVSgY52d/KKcDvjlImRYufU6227GApG36s3NqS4FFIUq+apc3tsYhBg34zTEV4VIsmSM
XTkpzCn3urk94u7UrEZExCwLygBmlbwaZM32nOSTuQKNny0omLIaDwm66ozfEsnLHTC2L0iKKLUs
e52ODHSDlRBMI0d6QTWfXRxBZULMfdahSYhfF+1IhgP1xAmypA52nm072ye1f6ccMotIgbJWEv/w
U4TOvo0AsjhJvzBL+yGhdvyWh2tPGCTvaElmWyD/xJ34GJhD7supH3Yse/QiDIwnxowjOAHIlb60
t8xLKOnUnfPkPmBWAUuFzKSJqZE10un3TPSnux4M50bk+mt2CdIWWbPu+vgwTHTQ3GomZy5hman8
4KkXfsl0LGRZGCYvTFMxjlRp/YrHDT0seYHnJhnf82jZ5p2/yMHzPYN2sBbEfCbHoCvB+UgfGAtr
zFct4Up2k5O+6xGXpuuiSRe4z9YsKRgC1Xxn2K13TEooT0aPNEoxhzIeqsRjNUvaHwVdovpi5MRU
TPQ77Z+vivBRySrpnCKpu2vSrn5Q0N9ZHQ6Rf0abNu2v2PtkURUmcVHDIysJ1LF50V/S66ZAnoZB
V26mgGmorj24msiAT3iZ39KgiTZqGxq4x0bfejaNPLiUsG2XQ2yRJBmEywDnJq4Uu3+I6GFsyJOm
OxQSqzwPwUVQA7tIb8pXnB+f9EjUXew42QVqUnZhBcY6giilu3Lg+5iH4jhHrHH9Tog1zzCPovPu
J4r9Sy/MJPNg5wVqT3MAS1hdesO0ViZ/d3nbNXssEIrSc8tk1G2mdnmVI3BzwaaxmIjcWjv20ySU
uVZehLcvN9ZkJSSXbktvCcCkHedbzMfBKXJZ9xZFcUGlDxjEIcYBsEt+6TM1brSD0FxKL19MrTls
UBdT9BlyelO+ggOKjnwW4x8FYWRP6wjAQhsM3sJ19cUDDrqwVMsvAaJYUCVvLmOt8NH13OAHHIBr
GWBFrljbX3ywUncOEUibeZbbcuoGfNTozRPtSt7IDGlq7ouVpJtRjYO8N0WuLtIVakUXwVvedm/P
7TIfodYu84lvlOWgLgZgXHRf86IuhmyZWGjbfQeRct3ixTU6jU+JFlLM8vFcySA6CyyB6BSLi6c6
eoi9d093aTyl83DKZImUpQTBEumfUWbejmgT5+xrnGr4li9JwIacT3EY+vSu0+MR9z4fCcyBZmcK
9WU2fNd9zYo3svJ024Ilz2muoNvi25PWxOiSZK9N0E2HZLAHOJPYAnWbG/Tm2ISErB7bUcNP0dER
0edWifwfGIz4uUfYdj54s+sdr15cGYhZdA6cwlqPiZhgD8X1JSnL9D6Ze/w4JtF6rrHrk+gfo67b
jVdnIFLz9tiBquoFDi1WICEuptq9VKBYeKkULsM/RCn3D14QIuOM+PCdbAAqP11vQiBtG0S3l9Sn
c9CQ8LmbjShBS/fda9tlmgAOlKkuagdrK5jZoKcY383oepX61aZxVXTxe9563dfVRvRI2n1jFxKc
TuaRcTQzdOzFBC+TEC971bjRj5cLZHkKSBPF/HS0vUueBXSc7aa76/PUv9yOKTsyVhzf6B44ma+b
784ENHW7VmeXzEymbmJ527Wvl26pNlQksfV2obep+H76MH3oB1Yobd1jn73eCXCIUeFnXfnoDmO5
jl3M70rSWX0qkEMa5Dp+FpH4E/uG9xWM4QuQr+HHLqdzH2flP27sb1tAib+OZS+jubPx35P25WM0
hejxHkQyuCJALlqaDYctSGGmmhAP5iV1QsQipaWPdhilf6o0ewIy1n1zM/zqK9f7tAaIE93k1h+M
Z/0dzhrxBl82uAO9I1+dyFALHNfBc2aU/mJw2uEJgkazzDiHHlMqektkwhgrJMnU8zTgKuhzvUYr
MJx78Psbq0zaU5xVwSZQpqLJgibArtEnwmUl+n1GQBlCHKTXB3gzCvvxEJGos8UvOh+FL6xNa7vW
SUxRgG83984uYuQ1knXjPmbWwMkfVBdvQF+JsWV4JMyxZhDNfciBKXC1oa5eyNPGp582FgpipNa2
MPN3I2MEQ39ogRk10cWptvoiI+TDytEkR3F1MbXCWdTS1TOD6rf38rXXxhCX04LCuyzpNqfAGUOP
zz3BZdXyzWJJBpZiY1jGYWmu3Er1v0Fd7B3YIDjy5YOcdPoDXeEN/2X35dlMUnVr+h9ej2xWqgRp
ikF12Be5/0otvaCWbbYv/F/M00xW+4IxcOljrHrUVFSXGHuaiwOmaAU+s3ggwDoFl5QaZzsb3XWL
DOXkmtSNDH2tQguDtGFuJodK2/UuUZVNU6hELtUVYldNdXEY+bugaBA34+gxNkPZ1KfZQY82Ga4+
q6TC8Ka68T6rWGwklRIPuXTSVWc48WPBP7scBq2emqQnR9e27GfHKSDDjkb6Wiq8po2XTG+OqMEB
Zn7y0V3VUz7Kz0+p5m8TNsV33WbPykGiJZvi1Ih6AtrnbmQiKS/7pCxMvpehvZre/v3c4SAxT0Av
ilCK84FZvaiWI3dK6pugYfoiaP9xYueUiBS9uu0/439Mvweuq0zk/SdQs5IXG8J3MBgIQC2/fcO4
D+7TD6OXTtowEqQxPg8TFffGnMonu8+BI/VZeLFNKJ8lnp6HBlP3qiKX8L4j02bdiak+m3gONo0G
OWEqmRIcEKUgiVkquVOXHhoGnx2t+mzvIq7eU/Iud1MauweclOiGSlTWYHWGjaIfdNIGfIWud9L7
kNvxeghI90PxrFal9IYLPX17WU9ogsOhyZfNnBfPKOxmulLm+NJdHfIUDIxXrOP2nQKU9I7jDc6k
Cz1h4rSOA2v+Inb+LeUm8OMZ833d+OEfoexdnbjmrzlXqwjTB9ozGGUxdgqMwPixbqd96FF2iq5i
OIvR3m99VGqMjIMTpb8sKw4d3sc/ug0vYVXZ37WIPny011/aAAk6Jdbwoe0ZxkvQxFR70EwAzRxe
yxBlYztI8BXmCC2plUxO0Xosufk0jym+6WUyztmFYWdcAQUN7v0gZPQp8n2Pg+vQZ21ygBz3n0du
S/o19lFn8ffY7ZHXkONx9/fZzfVX/usnf59eG1MPdfzv6/7/f6ahSLOehXX59xX//t7t7dx2oxJH
GB2ijIl9nhxUNcUHjBb/2ZDQ8Z9HZVYCo9AtgknJoDw69bnoKD/JKTk49JbvC9NqjvEg1rc99MWe
SzuyrA7woI52nHT3M5JcXJ6saEL/vuhqzAogU7jgJv8+zlLkzHJMAE4nTby5HQzSY5e6rIUrs9i3
SfQnYRZrwFcyirMiiT2hqH1XabNkWK2Jygtyh2EZVoCjAbI6MemSheFfRBH/wEIqobe5aE5YoCWV
fDH9yjsOEqPIbRcRISD62n2+1XTJmW+OnNnRGdvpm0yC4CUXfnxuxuGP7n0AR9bcHFpHeLsWu+zS
1kq/gcRLFyY67NbKy50Vd+a76sEXCFsvQfB522bgugKLWq+aKYe0r5WzZ+hY2Yk7/YLh6GihNw4K
OWljBsCHO6/sKL/z2sRHysn9m9bn+4gcu0noqxOw7eOzPHgMSWf1UKIkXmQzVZPm+vxa93Rr/BdU
VLgVmT1uLRZDLBzbQ9+Q6opoQXTIc5MWI4lr4TwxgIMuAhUyC4assIrg5QG3LVMEV8XZcER4Ftfb
PkHo1bbW3GyYa8ZLO1btglhvY5XawJzq3qLtLHN3UXug1OOaYVMrrCJiNRJYc6f7KVvZI3AZpzDl
XpENdJeMDQL96pwaibHu3G/L6M/5ED/FBfg1NYXRHY7NhZmU8ZIuK5Ur6+JSP3hM/W/Cs8eVbDhI
vc96jBVaIo1WfiaedEGn/Q39VQvx0gV23dbvVJyooA0VLOXR2zM0iGXaTxicZDVvc4hWXL0RgFtZ
L2K46WGSNkcIFO9e1FyxqSw57IDaEr0TXfnDsQ8Hf6VQRd9VY6HguMt4VXVltc2p0nRTUh56IEEH
K3gD1i/3LirYg7Bd6gKTsu6UaEmbJVQVTfRE3Jeb0y6mhN+5bYr+hG5xAfzWZwStOkcsxUDUCfme
9cJRw6cc81XVq/7dIqM5h5OeesM/xQybKGmGz3xu2nUc2sDFce0s8DfKRUK9l1T6fjWPw5Mjn8zG
CsG5lfN6cIGllcD9PRNMS92BIIAc6sXdZzUPVNAb57mQv1EqPv0WYI7jz95GVd0e7ekqn6ud7Lr6
TTh9vyzNWqwtNT0iobGeAluuDK9BrtblH60mBN5g9qHNTnGaGd2i9OOS6zHEMe+69XeX+2unDDel
O5ePXCDN3hBXh8azOUfO21jlywFdqE9z5Ft40IKCqY7PZGlnZ8ekiYwCSH/bcQhzWDXvMHqReLQE
26d2tx1SNIwRYT89/ufPWFkDFi1jXrYlia9RZZqPnnD20gt3Yea2X8D8mfKgJH4QLGSPAUGolGAn
f0exxVqNprE3pTBeHG0aCKUjtR4a5LHSg+ESNFRWZhonhDmUKKR2KR6blziNz7efpRZ+g0oreapr
VJodlDk69s81vtyPumCNBTvHvTg6J2w9bNXSnlT7BWp6k2M3N0XFhMstfhCwzZ8FHl/wSyUdlij4
mMH8ELpFTzlPxcvk/cSo+FmHueBayfNmBVQtbYo1v5z9B/hy0U+A9r+Ji5YJnmIAKGmfXAfcNpGv
Qe9NP9fJSdMZNaXBVj/4YXp/JZj+hHP+Mmoz/46r8jtsAvczHpnmuwUFsEAE47ocrHKPmqbc3x4N
Lqr3IEh9SvTXn/zd/K/n/K/f+69fub3E3x9bOo83CD5PrQ+GphrjGLO2rPfpdTOIDlTO3/3bI6eL
YUlef2zfpZPdrvKgALZVJjX+byTAe9uJD95UtUxrimnfG8G4z0l+WRoyJFG5dvUeEzNJD23fegAV
QeP2j7pwzIMJUAsovYQsCn9jPz2JYmZO7c2SNzGlbPumUHuZtT9QUMGYTTWQS80gtXc7rYHzXx9W
hlXvb4/+90861/0/nv9fR/99CN/qScJkWEd+P4KhFOM+DvydMvmXZCe4z3q93N8edWnC+/k/jv19
CtPeFcs/tZXXz6bRybSfJ/IfugLxhNkzVjAxmiCVu3Wj98518+++GZp6H5uZ3htFzrOyqWYeFA/f
dPrUHtoQNVDr9tncDlQWqZqhsx6nONpZVdxSD3SafZC5CbTGpOSSzndiyPSKHAFcK7z47Y/NUwhH
cCZUmVxi93Q7PWSTVvvbo5o5214BJ+W+fOAbWFY98OwGnWwouE58N/v3U7p9VNb1o2ovA4U8BqR6
4YcWQNJ6leRjuY9FPRODa0wor/wC6wI59VFotfug8ZlygE0SuRHC9DWGld/kl7GJMDIUzCDbhm6b
3dN3g5HubSsnZhWkikPd2MMq9emBpZkZ7mt/E/gjldLEVGAUiEzLr5vbo3asWDTG0xZ9RrdP4qHb
u4YQoIuvD28H23iKtqq++PV8J1B5/8G6iam06787F0yYZSifSUQHTaouy62tfDT5gdyOIpy/nMz/
mE3rRbkaBVY9pEdSuYuVOUbNR+/4axfl3E9fUcfXqDsfratwYPS2wEK8lZXk/kU7FL50vZCR69AQ
hK/quUHFPSJEWzx0EwLSbHp3QDrOY1ku5WSYx5q6+f9QdybLkSNZlv2VltojBQrFuOiNAbCZNJLO
0TcQJ52umOf56/vAY9FZLdKL2pRILTIyMjzDBxsUT++791z4RDUDr2XJYGig9WbcKWC6S/U1YDDo
I/OXJSDaoTzuMg0cwlAkdJ1N7NCTfM6OdeaQVsrhL4LF3GlmF7hW0X407uj6mWY0dx5xgZvoGyIA
5A3U1MwfkLMDt6W/YXFH70Z08NAm1Pk4SRJi6OtC6LWAbUmkzGZ0zJf2rseI70/w0L5a6173WPt5
hTcw7xiEUjDzhHoxFoHcPrF/P7bs+d3gv7ER7H8kI2ArQf3/MwKef6VJxiLnV/nvrWHG9i/9gwlw
rH8J+oyEadu6jdawVc/+0xpm0yfGzkbqjnSkTm7+/5aGmeJfummgqTCDgwsw/g0TIO1/QYIVpg70
RziW44r/CiXA+s8Feg6/Ac8yLHxpOmXL5Ku3lr9/K5cjOVoTb3G9g+REP8YdNnRNYKKW2UuTzMOV
o44dXvkbtAzozfHI1ov1p1IeHSAp6vdf3z7qjulE+5HA0ZWAw1s1Q7ApWnYyKirP9ISxGNkJei12
M9rAHVUHKkSg13Z605Pnj+QnNVa0aHUeIZwqA2OyRKigNpFE/y9LmgjOQAygmZnepwtB/yUYV+up
FIA+RlA5jxNR0rlvLZJR8XBVBCl3C4EG5nyPm4Q80i6avChhffaShUw5NQBkJGYUqDGuX89yDUv0
rX/7IDz8A1r4X4zNDxWXk+5//4dpef/vq+sJ6emQRqTpOLrBpfo/v7oiy+exig1xsAragMZCvA2L
NvqASN6NyvxtjsTSYFJ9UAlkwcsfAr1wiB4xpetl19+jY/it6FA63IyYi7dxq6D8es7UBXP2s2nW
OwKMoMJrXZ0sptqGneAOEt/J1fMRFltWP2VGafqrLL4L+guPylgO2GlooURL9/PnasobeqKQ1lU+
ECzlWmSCj+wK+WpEDK9cs3+Q0pD0jHAl84DTlwUxZW+Yf2Hq//ZIb8VOq913TGgTG0HMC1xcUcRp
p2IhY8ucC1XPJLHqE48glDMF7aZeieJqq6pACZp3ZmOm99aEhCHyMg/nnmt2U2avDnSFe31UNt4I
7yA08IOru8gD5mE+KxDJ4Oxm3JL15Xnd3FMMGijzyHjBnOov6VhHtyXW47PkZS8QhG/Fgqk2ARvc
98o3cOuYZc5kBqPdTGGVmgwgBZv9HZObFfKpd6UMccgShndxL/fOyKrJyYNuUcE4asWxn6tkV5nq
GebBCktyBaagcbkfGC92o+U9J2ptQwU6tVxWlzcBy1/KRow1NDg5Gmv8QVeP+sptK+34eBrdvc7D
OVRrx8ci2rDT3Ezx7Dt3dChFlLAGGuG4UOTdG/yQj8i13NdMVLg1Zgin3NpDI3XbcwLUzDc7GL4o
mZ92DBauQ6c/lV63H8tO3dm9BCyJ5ruW1dX1+OrCp6zyIjp6YMlUKVleMxSOUSTvSEKcqnWk88iA
Ezg6eR+UZjKevFnQoZQWpADy9IcTnRWVJ7anKhY4y/TgrO0TmHpMWAR07oTm3vfL+CIldsOiS7MT
hQ8U5NrFsO/xcydrk75Ui6Dakmq6zB3a+9nC42v0h6Kjz00pE15dY509s3jNmfs3GOjIIxYqaaLX
6WGl24+bbxS4OoeEE5mv/Imt+9jyXtea+l3A7IFh8i6xaxW+FZ2L1CN7m/bHbplaP4oboNZeismg
BhTerF0Y21f+SwSLTv9OAwXD2oygZDrv+4xsZaeYtCuT3RvKW4m2oC1VcmRCRzQv84W7p8DhxMeJ
uac/LFK2d7F8GhhrzkzpjTmvIDB66QNJ4gWN5/SAzEwANfuAVDQch4RWCuBduOmj+ezExFF0jepD
c44PjRXLC9t5enAULvLFQcaKUrmbSpzbSpFPTtLh3DR0NCghGFJz9kdLh8Ou16UWIkOOuxKM3tzL
MDcx2ZcbrKSLadNi+wh3Anh929f33mBkex1XCSp7+cNdEW9nFs17oxVvWpJMODbAPbE5PSSVdW9b
AqSLo71mGqQJ8NWh3lU/Zyu5pW1yjHJpHMpCXXsT16LrEkY2m82cRqgDEE7hu+DuWI5/ECOY0FyS
5FzRbjQXJO0XXTw6GwqQS+yu5oIVJOR24CazNyjAZk5LjqckXTNOk/xMewCBiYljXW/L6kJYn61g
A9BTaT/1dEgDtwZzbxqSTselwaWP+kBncko9mu36XutYmHjXp0JLppDOzG+bQgTEcuNVz+qXSUvW
kCMmDlzqgajSSesrjjM5Rhe6oHAX9/jiVve5IyUSTtRRcEWHRLWAvEfxCwoUei/vfDOyvslCmyxt
MRDo7EFJhFXsl7+FBYljNAIv5rM4e8e/ge/cAJoyxvcGLI6wic2vVG9OWFLHYEzib1NvtCCPi/6x
dbmbaI5NUloMuj/T5R6m287ZqZwvBxIhxTRxf9AHUFqOwWvVKfkn3iIsdpueegO8A8AbdbBseW6m
/I6+wNmvW+EeqpwFme5hF3SqHcuL+KiN3fvc6wmtmANeo40IUxrTPf19tV+nEH7z4UD6w0U4yEKv
4JjPHMOPN6sWyu4vhI+n2Ij/sCZ/Xc2S9Y3EtTqr6aqPVhUYyakoR6jPJlcur/6F4EZlR1ODLdJI
r+smRQ8O8wWq8m4UMj+vNl4CB2tsVYFeXgyP8hRzWGh5NP1sZWMbld0YyGjYG5vB24g5oVP3RK4m
8vsE9m3RtOHQmaeoAHzGnaqkfVRveBRyhr/ECW5cjO3mtewGPoiqHvZ5u+nTXUXpC1RC3aKjA48I
th1iEvqM4Z3kyM1Yhx7jpxzf8OXUTbNVRdLRPJstpDPckI8LznSemYoitbtssnVebuBomoHNkL0s
ZRc2ZGXnoTRt+kdTkj4NDTKTCXDOgyUQ6OXc0YNJoVLbmKdtmY6zg0hvW8RXYpgrrzyqrTcvP2vT
e9n+o1XS9PMaN081G8844H4bG7FHFtMXxuG3YehfKzzBYQE9rePBnSijOttWghjYkgSpzQWJqOw/
VrowfEeZkF9FvWc+XjYbuyMh1XSTrEILzAuyzJ5iDkLS2Nt3GIpkmGC+2+ktXhaXjym79srP0kxn
6muumHyIkO86yH5fnkK/QAFFHAZcWU3jQPmB/btqN/QgrbLZCJ6vH7jLD5bX+ABQDY7hrtj3jrNj
dBI+39QngmP9sxUhqaTlibtX85Y3brQrx+GucxK5y3oKr3rFThgSElahmY4Vw0gebbF8zxgjrKkE
jV7SnrkiQJZAAKY0pmUKFghuZRv3RZqKMNHWB5nicRgEP2gWjuC1yqbdOPE9Y1n0AdqVTbZu7Vw7
h69NKN8q+VZ68/rQxfZ0pt0GklQ/B3WZ4GBb+/xCq5+zU8Z7pOpnln9kNuPpRF7jXnQOhkmJKubW
HGZFR1mYgeFEm1HEktF7LKhU2PqgZrvNTsmIYO6YVNbisXyoBh3VQVsepAGfZO3nszTaF9ds73Cc
5L5GJBNwX3Psm1CP2548RXTuaAbhn1JwJBwTMaD8xXHbns1Kk+Ha4j9aeEL4EfFxv67e5xUDbk3R
pj839H4WVi4omhEPc9e96WibOqD9lgmsYVl9Tt0dAMs67OscDtFINCJikmSOTjg3edNi+nOvtK5E
qa7une5Z2nNDGcj4JkW3+Q2zUEQ0PoLnNLEbktmpXXngWKugPXD8M5/0OwyDGJ6NN2AGNRvuGnjX
PKe7rLRYN6/z34efhrqi/lSO1+06vlQHG4LKUmLJh957X+RfbUxP5lIZd1jygIe6tC+MyxiD+7AZ
bFSHT7ZsgQSuKLzAVauRctI12w6fkdMSjI23s3G5NUDETmBCfneLnPexNXN00fQRzsXPtpywa9Fm
wkhMCZEbP0/OnPKqqpkySeJz7doBeYCfo2yTkzZq3l0mJWJavNFdA35zboHQsGZ6xqJnrRPPtYWE
bqQlZ7EnB3pum7I4E2+/ARm6mFWZnS3etkrH32dtRRqdjlXEpR/QTMKsHp54Wsmj7i4fSTEHUSJL
v4G9gi8P67vsDnp9M6f2t2FL8Ormd7na2bbXwhHGSzrW+pYq64uHHuO+dFn2i8QpDtOAvx+nCmk5
SvpAHkGF1zrSj5b0W4tSYWvwULp6ZnE4Mb5M44RDNNWYFOzs0YUcyeGFX9uas6tbiHPWN1SzMg0F
9nMrKbaWbjLsMzWek8pwTlwYfkgvqc+uVR2jgtI/QwPcUwuxt4rpO+Ptv7li+JOkrw19MZYszYOl
vTtS6nul0wwlVwNmXWclgdNH+yQDBWsbOHhU7P1eJ/UHUBZSY+Qwj8zd05oWXBkGnsC08SgkyPxV
mUr/ZyGTFiIKce+0O7Pmusb6YOeJuQrqyenZCirG5PmMQ5QybcvRglKv7o1B/YDZmd5nXoHX0yPB
UTdca10eTQFFviQ2DJezlqsgHILxLHLjTDvdDhV69C3DwMvMgmWm8WFp120vuuwrfqWbETkVR0Jd
P1LaeCnq8QrO+ZpC4KstC4EwX2ELV8E4ARoi1ZHurpU7wNZXGtgN2HTlRLahZqKiBGt5IOSxnhtn
Jews4zNTC50u7gREQFFGVWDk2VVZ+TGxu6tSVT9JAIHVAAI+13uOvYVQzcp4PZQ9KNWi5Vm6sq4q
6/G5cHpYPy4MbT23vXOjTYgHqybPm7moGQHv5trwFCXebSDO3OYsPPQME0tElmakQgvtBHN9c1mz
jfxKeD0p2QQ6tAGLtj/n4NCCyBt+xNG0dyfTeyit6NbmikKHha+vpXP+DLlYQrueNhxP5zvCIvJB
2+wO/ByfwqZ4VKP90hKPvR/zZ7OxTDDgCCXxwOMkmrbhgMLqMstoOZ8xxLUe7PryV1QRaqz12gkZ
OSAEGCZogS29aNPuxTegCdbBfIICZN7X0ppJv3aUrU8pOfgvq3f1S20a77pX63uqCt2wbhku86h5
BTOCKxoo+NiPOz3RkXCoPIhc8bPHYMVdrjvVEA72dWPq9GnjSeAJ1I+jP9iUaaytHbIkw5Xf4XbW
Ztje20/c6OlEHpLR03bwUjmok3HlvvF+5ntQ2TYSpSJ5H+0ll4hDqsz4VMzPotX25WDwmpUEO1yr
u0vU4B0o2nviy063Edu9o7mWH0avfmbqzSB9eDRWnJMyY7/HK40F9LvhsYprIfmRdcm3WDUIyEVs
3Ppl/ZAqeoiEjXpLBiUk4YevtmDIq9soDZWwH5oqrtFTvB0wFxAIa8TzyAAKn5WdbwMOr90DzZZx
SMTfDc2i+orguG7Rj2/mg+Vi6Ed9o+m4mPXClqHj3A2DbzjVY1Vn4har4c6oWRsKneVfUqUp+8H8
RM0NqUURUx7eivZxFpSeLuRYj8wjFxop+W7O/R2jnD/3mCMwOB2XJv7Sq+jFppE9yIbitU80cmda
daxrkdN4tEB+GwTecH79dmEVzu2JLxm5Bi/foZXXVw2hTEX4MOaoflmdhatejmofZXiqB0azin03
gHjEf+yKZy462iWf+LnR3xBqwDahq2kzscMq9VnG1OEa0wzmGiQKY37qgsQVQdbocXUhT0UAT6wV
YBWsWh+7LIvLpvrtUBx7Gj21ck/GZqqR+QJkkH32hHGDwajXPct0WiL5aWeOYm/T9xwCVehuIXM5
LrNyPFQrXbQEabUji1cuqBez5WRPbdp38ouTmBxhJbjcYbCyK0EapMqkus7rZzaACI96COO5jnwI
OkIcaqJE2Gfi22xxd9dqdfZE854IfhsO8lJYVC+l0dCZA+A7m0UT1oYLUxi4CjgXao2UNzs7eujY
G3cMW050mkfxDVvqsQD6RwMcDN4Wnl9hLVhHe6wUdg5aYuB0nosv7mJ1EJfuqyas86BD95o9dchL
5xXv/H52563lIqP4WXKSl84mJhAMhwD53Jn4owd7vvTD2l4yq0h+GAvHRp2yOC6o+kkTcZlrF72L
VFkOsp0nNw1vVAIOCm9s382ho1r9SMYae0ZDA4PGtRMbvORGQ+V8XSxPVC1noTtrnJFAhRj43YAe
sU/HzgF8tbcmmq0jndYGuWjxyGw0rmoLHBdAZvIvxeFSOGm/Wxv5MrXTCfJMvGuKcS+T/rHUgSrp
qYNd0LjKVMANkfYlWoaVWLougi5qPicm9GNEq0+RdHd8V8/1cjNGnfOk5YVJ292cL+s55raG0fVb
r0bG9Kr3eFS2EwsrzE+WWmPKgnBMoAyAgVuN8UfiRhQFtlupTzI86YkrHjRkvl2b2/zrsRssGuS7
rOJ67kAn6nPwWzl+M4krguq/rxHzWGi7Mb+VHhO9M39GXl+EEeDnvouewY7zJnNToVfCwrEF/pek
YtQfaOFBr7NhWEX4BuJGAkRadPjSCeUHTPzZalRB4lbuzqNAbufJ8U9RVrdCs45TV3KVGP9Iq57D
jv52nikNIX45UO9CdQC6JgpXtn7HK1FbTxrIYCUR2V582ZUaryktUhmdZ3hP4pMu12HXFyiczkSu
UE7Zr4pnuh/Hy8tiji/88ZkiO/wjZJCL4yTT9wI/BN1NDfzI1Njz80DvAa6x4eu0HkmsA5TrpYN3
Rm2GmwHZ1jNbZBuzqoPELL7cXNXHXtrfzBItFWXlLdLiCR1sBiZISijgwsjlurEwQpsy7KG2g0jg
uSo60OJg7z6H+Ju4Tuj1oMkpxKAedNLg4zXe/eg2HxzwhGFd1wjliIZQjC8NDBMqECrj0PbGp01c
78gmUmxf3AQjm7gajhGSgx0RLLmcjdS7zQRauOCTpCzlEA5kXLlzNEXAxE6KQE8xJqGUNCWRW1jG
OIzOjkA5LxQpKgkG1td6wiayx7Fld3dIrEyxSxXmdXmba/4X4eefheWyEo4oLe9wM2VtQrW2rdGt
4MHf4U6i39WcKePi8uLE00qHWfxYiMJhVWzAhTMGWt1ttSeK53eLIL/idBhWB/2TFkn3SK7zT9t7
/Y/+UrqLzWd4MmhInii47MUVhis5Jp1IdWVY1lOHdJdrrtj3ff8l0XMtJZqjEdtH7ogUjxTFpRjL
73Lqfzu4Nnzv7/koysBRMj2QkPRTlkWcpFhhFIGrY4yJlceCR2eOvtQ0r+UsciDCYg2Kg7XnoTwQ
7D8PeVIHPTl8rbP3mUHfgZ7umaQq9gY2f+JafVUafYJ4DrBtN6nr20R1Sctm3GCb6o5YOFPzpRSp
OLWxt8mwVWBzewRxwUi2yQzEl/eJntPXRnNQZGCvBrYEkydhTCQtANOFYGVjKGisZJVPijj3AE8a
lwgGNv7QiO3pbOwn0GE7g8/XXndpWuHbNoT6CUfoHPSoRvthsZ+F+OvFtc7OStPaVuHnrNsdU+me
r8klhyG/MFHM8K0njQ8FIFoa+op94XZ/ZFpXHBsZpb6r8abDKti3efYxGwVPJNsiC438YhTY80zQ
w3mhHfOWPqt2LuJjzoIYWdn1dMrG9Xc6CSooZ6Gx9a4pgyHWGKyIN0dANKOlLWu8E2VcD3JuELM8
46I1Q0wCv2fTYnb9yYj7NyjxDLNN/AvR5BDzf3qDgJYd5MpUSoV5ekoT+/fkkPpvc4cN+hNg7uTc
m9ZFLkV8ctvhj5FY+ZlL/6GJKzTVBnnLrARFPCsVYnV7l5PQDCfD/SUXZEiB2jfYAZ+HCu+y/eDM
SX5fr/ayI4FUhH3je3FM9oQZcEcducANEPFVkU3FCMKpyFo0jCGX7NJoHYNZpdd4mZIj7J4BiD5w
PWHNf3AGBW6+AS31gr0ZhLsdTMetoyv5vfZ09cDB4penvSVAkTqaBlHUicRZNbvVTUvMfUN8LsUK
6ifb3Yt6VG4ELsfp/NgUYmZsiDhvyhewIbfOxmrQpPyGatsOXSxHpmuVnLUJrKgi46IUk5jjMesj
J/+KJs07FqQIdq34otygt4iksjuzUGBgx+ZAXHfYxhZ6w0HeOKxc66moTs5MmhLDjtstEE2z40Td
G+6LOKF9Kj0aWiJOicj/FM5Am+JEAynNLzuzAutBX9xwYEoC/dBz2SanSxthd4jHlNfXwF3s2qrl
sz5c6MQQvpzNq1aOxb3hlQ9I7tucUl8Ib9ND0VdiLzJk7ULaoR7lyN5x1Z915KOR2IMFVCQAnTsd
CS28b3Xils5zYbYeELvJGlH6VXO5hDPf0akxvU56Cr9CfZswBHYDCvEj3tTnRcgReM5RaujufdSN
YYKW4o+qgsYrECKVpP2XNRhwRt4+CZloMyzN+2oh8NcxzeB8W+kjgp5ROtUeA9DbiotxHxuV4xtd
95lKTFO5pZtHQu5oApHDCN8/2CWtQWJSS1A5886rnXu5ivo8ymmvVfVXo5PL4ftAHJRs8zY+USYy
+FVlej4FzL/apdyjCVgZC7J5S2+VJXjoqh3IdcP0QVMglXwgWv89zxCA1TBpO2yBxNsorN86+CRG
dNVPp8kZ0rt1iX4zFZVUSS3eXnjyY7Ec6B5Ded8SBqXyonwFxPhkDZkMrUK/WZOlXVO9SC6a8Jgj
MOixy7xLzf6YjGXM9015OxahtU31D8chD66We0MrEFhzRQxX6qQntfRPCz4SMHCyFx2kJelu2Dk7
o09ykF+JXRFYlOszNL4UC9/9Ar7nsbnTV65iPZcWmC7rEChG96gjzNzA+jYLeeRxIY/bIxertsIZ
DeoxS9jJQSdxcpJT62cxoCYmpXVrwWTuMCtzJOAwNEogW4NJXCH1Irx65KC6jpL3Uas1XOy6ERRG
zZidvBNZADRQj1AJugqE2VRk7K1IshNYSyh9ArdluNEtZbi+q+0frmNE52ZxoZysxcHzZuOY4Dbv
NhvBEBkdH4QLHNIjFLT8NdZytGawrEHUrdPOBM+6OJPBWFc6virUmfIq5PrJZKqN1p2hQNE543Tb
6gyYg5ORQ9p49FjN3jd99T0RmbawszbT3Po4rx+t/DkuR0Gl+9PcU0lagiQfbTbndtZlV42BITDn
aKIfeNoDyYFf1U1vBQ+xO0bvD5adzhFaExcNu30fPChZuJEg1nDJWjC7w/28QTzJDin7yR1v8/pc
1xg4DAuJJs2M04xXdem077jqIHi263TBT/9eiri/Nw8EAZ+hTagTOZ3TsK5kabvFC3RwAo/QofBv
2e/67LwuLf80LtKIYRYpKxkL4hZTf5I1Z7nCVOX03UNsNRfyuLQhYqMNdBHjr1BU4Rm1dR18zyPH
mOqSz036jOn2Syk+QMmS1SHyPnK5yQbPJIcRFqmQKLe9uxd8gPzH3ov3VdpTplA27BbH5Ge25L/M
Pu4Y5IeTwCXGhtepbsOnmGnY8jKCsNYEXCtZOc3UKvZ6FP8cVsKsCw7v6UyXUHunYcCu5iggJkjT
sccwyKNe+Sm8YWrLWZQN6YC4xsN11KrxGEUtM2NMKpuZI2F1XzRh5FgLeSNImJOdvwB4OU0ogOd5
optnJKGc9LUVprRlXzssHtdSuXrg11P3qSrnSUT2EHJqgRcSUxsaFNgc+Pxieo+PtEtH/qqVn6lp
g68TtPnVUO4hh8DJMlLOz1HjbglhCdMuK1CJp52bzSOmB2uX6v1hW8fyWGHqsMgnRYYH898qA6U7
P1lku3xlxB+y9U/ewgYrGmEnu1m1HroGf7odDSBGOp0PfOzyPYsBBfXde7tMv0kYFjc+IsnbFhsH
VuD36VCfXAwBcuUKhmeEAlbbCLjuW/6gUnM3xKyTsK3MFy0nj2loKTLfMG3jyaPbGIw77XgsnPyu
Qn9BS7RArBcpd4VReRfldfhmJioiKU+n5Wr8wXpAHApw4UyemY0LMX7GI+xSsY2NOm+4mlaABo61
lvGx98qviPVcShne1A17ffXoheQYH5zFffr7F+EVHwuv2m412fz2G7iJRP7Zm/dR3b9U1QTxR4AF
yNaavIFiqYp3eQvLJfoZFsbTKN7YP+AULPoswO+olPtmtmxvK5Oi9GpY3xU23QNGThb+goZoZVCc
SdM7F5HeTvcLrCO/HRX4EC43lSRBojkCqZ1+1IA3OD1sPRyPmluheMadHZpkM1o+yQmQM4i1LTfL
ZEDJErO3rzXtmUorfzKi7uqwWqJWy4byqY2cUe740+qLS8yyaHHnw2C1dSC6dN0r07rT87TYjcla
7nmGF6y0nB+NWX5OWSV2m8B1rreJsTmIeJIHcny3ys2JxQiVBlWDOtrTEdmuqbGTHZuyXPuI+GE3
jd0jbKbURzH9s5KRCTJjxg02lmfdrt+NTE5Xj4rgRywFNus3YwqkvGGzhxADCzGkK43KLhIpJT2F
+7brfye6oBZb666WZV3or3jOE3ahMNUiyHs/hMpuJMuaSz+Sg468+FM4z6dJwVJk3F5JQe8G9Jcw
0sEAuJ5xjzQRVhbFdHacv7VoL07enNatRcCkBwWI6wJhW87w5ifr0uVsu+y2PjhLHwezd4saWmVS
uCy+SbUMu81oDMoIM88qGTEB7dlEXok4Q3uqwM3uRAWntCxQsimI7NmqvbTJAj2ui9CqK5wMcixP
CEbxoVbOnkq5mRFuuRQx5J+kJMrc2XQsCIwrq8dJbOlMUBmd9eNVTON0By2FS/y2N81LGDwZOuNM
dfDgiFtV80M2UuEOzx5V7ISJ+rsmzpe9hb3IzyDKYGmKWjL8M2DL9tXtydp3LZx+PuRhTDGri+/U
h46mfLgfXyN7qF23hUptnnc0za97z9FfIb9E+Dn+hl/Vl17CiugoFgA5+o0b49NtOJ1ByCG56A5q
bES1RyVYO21/F+vuHrMX7XDKe/d6Nm8UrSQmjYrtAPJlQh4eAWvr4Dj2WVPfs8w5JpE8lCM0udTa
otfES/j0yB+afRWzCzBWEVfqvZ2R1Re5gt4k2MFxbZ7gMveHduCSDgAtOablHZ+IH27Dp89MQKdi
2whh9PpuJ8cHkG7wzpfHNCnwyRTa57pOHoG01qHKcG4ee5viRY97cumJ9gehutjnkJK7Ml2Wk4Ju
2qt569ekfsSOHKCE8Smb6+UEEuLg6fiDBQ6sJ1du9mMPGUdzUZdGMwZel+FDktibgASAkYPEXWnu
teZ+JTrCXdSLb1vkX6jCE8/tLqFujs06U1W7qxL2r2b1USdps2OlQVcruMzd2pZ7J7YicJvKNyfz
D8gjioc6xnl2Fu6pwdVjUBYIjI1gT2UFDe2T2O06stNKgFsdBtxDsSOOpZUabB+0n4p9Tzir6muQ
bAzGNvdjNT/wzcn58+YJsJoFtB5hOXc9KuaB8zXbYm5FySxPqnMligmnDxBZF8TK/j1KHQ81RHAf
rwFhW8JePHPp6qsfwFO6xzkaj3bBhtk5dPY0P3Z2+6R6YkWg97wwZmd6prfSxRVftAEeIboWrKd8
ybQP0hnjwGBiiPRYVhns9OUyM5RcWxanRxFpz3B7zIORU6GzigP58/Jm2959ZaPrrtJ9pvNQS0YR
VjY9MGw0YAPPuW+q7nniOot95J3MovpwcAV245tV1G94036STh4Db7FpFBk42F37RUbMklqkP1gT
Wd/Brlxfq/U01O12uZt7KijEgsHJIjK8q/t6po1gONiKDsORwCu10O3e4XRgGlgDy9N/rW3aB23P
NxK6tbbTNlpYlDGnmHAhusTrgboPT2wdU4yb8kmVVPWNbYHMF2FFSJqXTn9XFnW7RWc6JD9KroX4
yHud4BMZBQPrHvOZdk/D8z4u2mwPApENg3gzFvr1UhEpLDHWdJ/pw3RvNvOzstJH3csYc8n5xKyV
Lma8nqwGTpGB+K9phnkZtPQ9ipYGmU7GtxqvDRJvvdeziazCmPxYMrqZ8K2Gmg4lLDKsY6KgcnSg
e3exbg2HPFm+0EXB4tKdbYPJ4D0+FFXDH9KAPd8I9PuJZ0HZAkhvqwXPa7kcI6fwMHAwFzqQtMoc
2iRI4D+d1LOrKbkyWQ0XNTcFoEQBvMli4X72frhTk2EShX3qGQwDuniysBEgZVBsaVrayPcmYoVb
ZZcVQac2hsBAGws2SpLuTJtwW4i9mlZ6X7db1BZo8LIuQCbGZWeza1A8xaROJ1E/p79nG5pi3fyy
+eVDcp4HFzN4UGmIUfWY3Xt2h4+UHPVVtOO71cFhjdBBQ9lx65sw/C35LMEpID6P4kah13tp0nJG
j2vu15SD+XCTWgR0rH5u+eG1EJa9pIIOhDkDu7oGZ0Xti8aNiX7g00aJvLSUyoORiMywrL3fhR49
6q4hTnpdvK0zPr1kWde9lgNZc4kOlw55UZcquSr3Bkap2D0Ykp3RLJtL1kzhkthHJNlbPWgW9VSo
3MC/zp79WNBEeXJT0EwJ/tUqDoeKTY5aa+Ow4ObMStUc2hahecyLm1YMH0IzGCfMujm3XD72FoHD
cmSVSWRk66os5CU2RnkZuLQzHiZXz1u/p5oveWZNWhAB8WfyLEjNkn7cE6KOMeJ2LImW0qbjXkPd
UK9TL/BMc+28N82valIVqCDT9+ra3EljiLn+tM2N96a9/f27KXYe83h4lrWjhcsQz3eV9cmOwjlY
63hhvUo7HqU5f/9SmF9FzUIpx1oURsbi+ELb1t79OGAkcy59ZPfPbZkXR8RmKOQmUoNDvsdv7baE
rsRdehna7o63gEMRB4xtzzcz1lha4ENQduSC9CgJ4XpZQvSoZQtKKbs+iMdFWvtSk+tlC6TepxPr
vjVGs8WTh1kDV8dgEl+rM14zjPGHxY7/D3tnrh23knbZV+lVPmoBCIxGGX/OyRw4kyk6WBRJYQwE
ZiDw9L2h20at9tpvh1dXlCgyEwh8wzn7AJRzEiBusx5I12B0RuwLI1bHeIIBtREzTO406Q9gM6pL
ZSpvnTq+Xtd+RvOKMtjU/KnA7Pekso3YtlBqwBxgygKlZO3XOFd7277pSFn7hML1MHQZI4gR7bSo
ewosi60HbiTGguUh7Urk5RShsybvYNOaqGOnUmYnDShpmCQ4sNF4S1nW1NDbstJibIPOlOhsxjAe
QRg4xUE0axtkcNCsR+u3VcxXX5DIGvWMAfthXAttnWCy0liGJMhjIZ42qFzou636VfhUQTNyvE0j
IvPceWzvpIDR3PjS3QEBye8nJitMhQBOBmp8JLKNC5h4a7Qb5s6H1eZ0ZrNM8jBS39rIfLGXdi0Y
eddYzhIcHwWaDETeQ0r1jWna1aZ1UCMkXm5t/ZEKo80zpq6l/ytM5nLNM9O+yUIcSXvkConSh1hZ
zYpSCTW3qzcBQKNVkDjkQ6iMVnzhAzIjyVGn2PKS+A/cyeHLBKMpaKH/WewQUCLi657J0FNwpGSM
nsJ0qEempR0aXGMfF5SaCT/xQWz/+fpTfQlVd+4yzLgd6PEtid7nIset5MXjEeEqfnQWH+tGIfVz
MMWsDZuK1muROXRNAIpuhNBLxIHsscsq16BwHKj9RsHGY4RxzF59I/vnmlv4YMvovZnL73RWuMIU
ILei+t2r9mWuUn/PhP4Y9AOHQ8j8b/wyiE6XYelgVKa1LAZxzNm/YUCeP9s0JlZdwJZtSNU1sW6d
9OQad0US8HWM6pbUkL8RCQjg8fiVWdKa2yin+DbquN8NM/U4qcTy6C5dehrrhxCRXyfPsSGrbRvT
5Bt2QbIBJJ5uTnzig9t3yB6wRaLN6MXTdjTEIwQ3ZKk2dE8nsy71bXSq/uyZMDSFruJTO2M9c4zs
SWg8MEUHGSnNvzJMebWkE88Lkd81QbzNkUGs8ZTV6zGzCHqIhmNVTmewN/GZFcOw6RMbE7ca0gMj
pcdEz/ECL/lD9ni9zkaITl407acWPv6sTVaDIfPizg22AcOjv3AGvllal8z2MHDi+xlNeDFeOG8H
6kzakJJI4PYcpkWNUo5vIzfkV6QDVixj8KI14xxy6iy6dfu7MNLsFFcfZWS5R0OD9epM63FmwnrK
p+zPlDlUrsjapsHwd+YQvQBZo2VdWDJkcG9kMDhPBGXs01ezEdmzGVFdRNLcBF7kbVOZveQq8O5I
C74DI/BgzHa510torpuMxd1gM0ZVFvLsqnFMYlloFnxxcqfsTmR0DWUR7yBN2RtUWwxock4MVRBa
mvldSARHUC1hfi0Wf5tks3G6s7x6zwQB4nZfNluvRUy+ShGBsVs0nS3UlLVt2xDdatRiM+KJFKbI
isnRi+67kzYfwo6KzxPcsEbt3WZYfNAZjXGNdIC8AjUgYmJGhJCoYeICzyp8nqYZhaUcwzWh5iGT
5Njb97G954I8S7+an6FL8hie0DxbeT7cmqr8ChL0uYYN/Tck3OoFDMtDaBdHHqfyalQW8YeTCZQU
+nybBB9BXz5U04iReoQvlvO6A+L+RjSRr4MRD1FWMwokTzBdl6Bk79M2OTtqhAuVOFu8UJdSQ96w
XE2jnr10i/95djfFTDYFAYnZgawe4bXR78A4ubH2nkubvOg5AwkUa6h8IFn7I7Ub0hFRTftwgvcK
9srajkwqWAUddMoBllUGIwhSBVkhuE+E32WH2Uw+A4ApewYzwPVaERxaT7Pv/0j6JnrVsTes0vzR
UjR5IrFLpskFwVsk25BLrqheiDjNoqMqx2gL4+a+9+xnpw2bTRwxGgYqyPFd/hURmSRcFc4GLFWz
cfvIOzEw7kIIbuRM6r2luvfacw1SYfyf1FaPTux9dBvdMZdpx+QaWuiWIDnxjEH6OYhvacQvQewv
zV92E5BcQRpUNoxP2M+ThchjhiTIlFZVd7nJqwnS4xQE7KaL1rNXI7PRHCN032m9yzu/29u4ihDW
m3ovqnhAQlDD63JnelFgo7DH8bhmvxxFtznPZrv14vned9KjILL6ENb6sx5YHsdJVaFynElUKCjy
nCb/DDwe14OKqZv60d2H1P9z672U3JVvyatmir7BYOfeXCDbaArW3Hlom337iyfXU6+6epehzP6o
lzisyD2icZix33sGiNv3wGjTM/2zbNfCY8HZ5vLVtNDWAtFj34hF2n7w0FUy+xbpqa/Q8IsXjl+U
whUBWsOSo4DKhoUundzAoG6R8XDa0FmAE6uHdqfVkJwMp7gPy0p+YkFC05ar/GrU4gVK3wKuH1+6
YHqzjDDH+cACp4IAe0JUSgjWAu4ZyoPvF8A/Q5Xu0y4FLOIZW1uX+GJ0DdH1r1lFlQdNalXeTeBh
Cn9jz8FxEP1wMEKAtsJ/9Wt72FdwmBpEhDi7vyatL7os1VcXxx9OF2xLVstvU+JXaAmZWI1h5V47
ycQboQqIt0U1jqhETTyLeo88JAiHNOjKvROYfbCPcH/ZFNZj8ytHC+B5uU9jC91cjrO590zmWVCG
Vg317CPXBVP8xPs2nCyAnRq7u0ahpC2k9RRV8xPcMZTyaYMOdtGw2+2pUUgvmKF0ICgRvyNdZjCg
XWvXoq8QYBGenIGOQ9sp+q9cPbAv7tfjaI6PaT9su54Lg9s4e64ctJFB4K5q9lgNGedGnWd7uwrM
A3T8MuOwSuMW5buJxM7qfzMA+tMV43Ne+IC5W6/YhLIgBkPI6snUy/grRERGTCCwWR2d2ofOBjts
p6hOUO6qg995H6O20o1wDPVA5s+pz7xxExsIjPsoLF5S04BEmKIN9+d410hqoUl1Hu9Q0m0GWprt
8NH2KbCkhC4hIYnITQhpCazmSTPwP1cN9U+uR0r6poWrKlh/QKP00RGMzlCcRImrTzOCem5w/zUw
cYqxC86sI9VJug7MW52qWyIoJ8gTGomWHtXN75u1qNKELsLK9jWRb1sPbBHNZsDQJSYFsfsDLLK4
lo4OFy/+LZyq7MsQ7r1XOfEPmc0rhnZoY63wzUi0OE8OoTy1BZVL1R8s1VA0ZWOybx2iHCpGrKsi
jhoAraV49afP0acDRl7p3dW04E/zOMdXmRfnHuWOOTHObcy7KEI0lw2nMgneXSMKd0lmOpRvw51y
8+mgADWdKCw0KpxTMPTx3lb9xxQIdXEEBLG4DrM9Eo/iSUW/3Rg9ULqgyun8YCkNtyxhO+Xjs12N
Iyp1KzMJZ8IPuEkJ8LVzlsyNPIBQHhigwUp0yFaiCndXYVBnh1YUn8jSg4PTshQsIs0emcrFAEG2
+ottDZdf5Wa0fDl0Mdq+YnxL0ZopwgEHjPumca3a6XXGGHVE+G3hpBzpt+f+BnU0PVYd01PXYQtr
h2m3iQrzvc3jezHFLZMSng9l9ie3sO3bbbGDRod1On/xijDcz1V/ZfUDaDgFKZjNkN5iXn30Ng1O
LE5900/DVeTM7tYAo8ayINzYwP+gNKhX327YSGIr2XNVItwzCEh6qI340S8JcQWHyllL64SSad47
uo3JEt2cqg2/J/a+9N91VDnrFEjBcTGmAm5tDnUHPQlJxBE8rLePivBddZ1LfBsfOpdDBwjenwlA
3SKn+DUk/cDI0Jm23mMEPArmmWLlEWyzLvmaKxnf16exK3iL++9KdoDpKsIqmMLniKR8gVzRBQ6K
+HdVi4swY5jHZJcag/naYP/ZzEPfrGp0Mqu2M+Md0W4GKxj6GB+pnfLil6hjB9UwMt1GNN0jcxaI
0CEeW07andFUz1YGo5BETOwpaCpaPU+QojL8iqnlraQ0PryRRWBnxPqkRp/Bd4T5qY6+LBKGahE0
OxesC1UExELH3RM9shmnsV7bIeC4sdowv74f1XBJOQ0pACVFHI8gJ2nsHaLVnyynLa7K6tC3dray
HaYz6DAZ2o4AaZgebIuOkg/6eM/6ozq4HvurLE/IrwvQApIC5bK1t9fKrbAI4MKi/8TvuCpqJChs
cPSqThAldRF1i2c4PwVhZ1sxymoHQ+YxClu9J7lpglhhMXDDGTtOCk9zFhzYdzaow3wb+nCPJbCC
TkvxiIWs3xvZ/APKIFi7ZQW6q/sl2HocZMhqsc6iFo+pd85E1WPVBuvhm/XOMII/UlodQtEQmafH
Gr3yWosJVN3TKa+yOPW3yqIcKwwJ2yYwL1BQenhTI6wfyovSWqvFAhmoZU3CUjYdUTi0vr4vxXDW
GTUDPIFop6Qmyxohmh5ZJoNBRUzwVxi5knMsttOAjNJWojjL3j+anbdz/bF5MV1WKm7VInmyl0F3
Wl/8YnqyG954apJjmTjd3vAsFBuYg8b0FyRxgPuKIb6BMIj2P9nbRp7AOWvvzECaf1cfa8iJe08m
5bof4YekafFjh/2XdHCaR52mTkWkMMfZsGfqvqpg/nLJmN9Zg30StTRe1lFsaiIF0IOnwS7FX0tf
3dMYAqMavfe4ToApNvaewRSaZtLY4ZmNYm2nzDLDrspOLMmY8o0QWTpaEKcivbbIp5OmQt+Dnnop
JOSzeUz0Kitbnold+R6qSW+H2lqiY26AFmkL0WA4GFE2Ime+MqJEJQUeM7AUaOZQZrMemMrH3Gbm
EQQRmPjYP4ZjyhKTcxY37VlADlujD8ZRw/LCQMhhD/IjS9jMYKLsPF6g2FXhqgF4BfebXWMBZpLZ
RuLtC00qmrauiaSTJSHMjtHrehQCWDyOrrvYf6OCcjnpn3xMfYE7cAu3hzZ/sN30jgDBx2wa7iGr
ypVpdS+ZuqHSfrYBTm2DWCGxKNCIpPlbpdTKrfW1CqS3zcXJkvJR2sltNiUbItBiq0lNaP16Vn8+
rMDYRrDHHrnaOiPKPjg5SQevru3luB4dnlAL/pUq5F7n3aZjD8jir7NW3ihJnXQFAt/8sWL5jR/S
3Nk+XmLLOxDkwnSmKR9lC89ALcmtYGZXjWAGYPUcKEy7YadxKHCXbS0xffZWhZ66QkhQYsepMrzY
BMM/cSqWa0DqYttMyYGz02t8VtPx1GwqGDVkUsZ3NsutdLIYaNuEKZm1bzAyC/Otl9G+dVFK7dQn
V2Ui/0JzyW2/8WoO8fnSVYAHWvXNyT5e6ENv2XL5d8Y8Qvtg3ZOn/cYqcvaW2Z6WDe69Pxnbhi2t
nthrmCLx95MnPmKEsFc8H7soQQhTILLa+Fp8lFWyoy7Odqgrqk1/J1URbOYCRWEzLGNpXLv7Jt9P
bqDJBKGtM7gBkbHjIi3RK088Oa0en1MYvyElG7ZDG3z7AXtozBD3pbW07b+CScNq7Zk68oauOejP
3eDct37SgCSdzk5ZPhNtsWPW+gHj89gBuQ2jjvqwNr8MQ0SLaNSHFex+Yx0AkeCytd7MhDGAsCdJ
inEOplvyiW0AS+OovlAVxQWy6wr7CTj2C9xgPDTWtUVgblN3dgRfHPGFCMwzjKZIQ2Jwzay9TjcD
+tfVMIgHETgHgkaPLiUUhoB6W3tIcoc4PZrLKzC0IX+Y2qXkLvIkV4O0HUAsnXykaL1gV/mWDcJA
kWcv0uXIB/P9MTYEbLqIAFOZXscgeLb79AAlkGK0mw4u1LCVY+iLDNExZMWzpfEktnK8WORFmM2i
ZuAHtGPGrOi5UjghI5swbPirZFAHVfdomSyHg11ELAs1Qp/WW7XIublzDCzmcleoxDpMurzRWWzG
4Vfp1tUqWMyi2vRZ6BLPGoy/RzGbd4l03gRq8KHtuk2bTXrF4Ks6NgVqn3GGgpjg9rMsHzsagwDh
s08nzyl5SJr61Yldtr9YahjCIgx9w5Lu3Y2EqB2kAN2Nb55RNpFXg4gZ8Juntg3eOkBeZ99U9D9G
xKHerB0zWCIqne0ssodyMA6WL39S1h/r2is0u1lJcAHiaz8aFQiz9ogK7TSHM5/X9jJHYuade4hZ
lXyMcg4cSCimhkaL62DKvMPYoeyDmEK/L5ncC1wknCssA1+SXu2i3n0oW7FMkh28HXm0zD3Iebez
WzPKNyefejbvZCF7Q2ECVD4YnrpZCp16FDGRNUjtArETvsrsaA3es08X4BYZUuAYn/qIKSL3F6O6
Q3HfYQNHFvPUh+NDttiEwYi9Cmo1aiT0aThDkYDbiHhEW5BvRtRjbswHm00oE5cto4R5Qyn/hH4L
PM3U/QGklnWPfmO9uF1JAWk6j1ElPe5wXCplip9XOn+7lIK1hk8K01TEbJlK66FSZEbb4szDOWIZ
565FL8yXUPYb6XtHCFo8JUaI1FVHbBnGg4kuOtoZkkdlyig2p1fBUclKyyp4bE1pUh6SaFfbXrA3
OvSNZHgoYGSrlvysVcLc1kkK+5iFLVKb5fdZTXINI8zVU/VuZGK+G6aaJQjCi079Gvsa9UtC3GkS
y3dMBussJaqNR+Tawr3CQrBrNnk400o1774wLmMaQfQK5YereJQWghZQBQQPthx3JLSmO4/g6cbd
9mzXwMb73abPxw/a5EtbBFsUBdhCzaDjj1E/T94vnmvUHNn02Q4YMV298wuTTDliG0hgCo9DfNda
1medGhtyDJF3G5yUCZehkXNAqm5HTEuFyDKkTV/CiaMKBZlkdevhPm8sAdxggnZAcjYevuFXFjPW
KcooYAHirO2nesK52zXztCsD+xDE9RlhMJ1Ikb+qMToY5EGthhLDLS+kPVsT6u8Fq0MFx+XyIWf2
LnbRLurp/nkmrXvPNu8HrcKRUJIdm3KMxQRCrCqwxfzLq0qhXUDqy5u1gFjKPIVlQXlotUfBFB6k
HklPSP+7XGxQ7U7b2qDu8DPe2bEQfKet+WAp72gLki6wGHBRIFdZsdnlldMUsyaTjxStCAmKz3+/
6a4MmM2xGRry8XfLc9X3Ai7Y2Xjz+ukjMhlSGNQkfLLW4uiDVrfRbVLUfjUAT8KJVp0bi7FVL5jS
NMR74vBkaK5I51rhiXvCTHQlDJ0roAeSgXiUdgmHM5/eBl6HXtoq+dL9p10WLz5NhbE81ykGOdpi
484ZrAlaS3rXuCyenaA7Fxptf6mC37o3oCKVAKy4AcjXWNRMmtogiXdW5FPgBSRf4FnYyGh6iJnu
sonsUIvRX/PgQSH1s3Bb1rKOf0UOAjvMEzQh6l3ZoAoISdlJcJHY2xCnNP58yxe5LaPBxdiynnkQ
DM1DaXT0MVnwNhXFDfGozNsBszsQSShQVhmyZZk/gtn/1p4QVNAh69ZsXsqkzwwcMS7iz1brW+dw
jzP07NaRzU2E3l856j4dmSWQ/U2OINcxPiaHER5wFoKhcPGt0lZSDc1RSMhccteFDj1Lm1qrxgfw
LoF75214aEi/WPUBe2sD0E2IkwVgsSwZ4yNA88ibGv8YXfLIE/bb9SYkzfmM9o/HltHdTzq6zqEq
NlxYX25HBEJgvXdz9ZNOFaI65gxTwj/Ds4IY2D7LL3B9WJw66a9GuCtRt6+phyY+rEgcq3tAipAh
eZ7VX34cXEbYfhDe+xc1EfTu2NxuaEwdO//lpVjebZjAYa8+mWKxia6xv3NpbmaggAqd76I7/123
rBAhu7wPgTOB/+vzHeUS03HRrFrWEgsY4KLQ8G6Zf7hTYDDixrnZUwEz3+me7CqnONSCcy+Yf4Ki
O+fR8qmw2zkO0IeoACA1ATHFC7UbPcb5npkOi/htIW+UnEMIbMFR/dYOJBar0tUxb6dNprB6epl8
tLqmY3HKHn+SLCxCxAmFxOVi14o9sxM/zcxuXJvHBLq5FfgHPhWUT5njooJtHpnxwhYpsMbDjD3B
/8w3MXkzAGgeEYntOZU1rvAGhyPHYU2Iha/ZCbT45Y7k4JLeVCBHL+GZeXa3JnSISQme98LgXvGY
x2BJBxmgme7EJT0F6JHHrvf+FCMZ6kOv9gDdTtr5dsN2i4j+22KBsI4n/o7GpgmzyooP4lUNTGYI
C4tRjregC0gKrwf3KCGIE3RQrIK+Z4Vhpbukct4ZYVl7P6jui7L7FqUGf2wYHwEetRJ2xA6X83My
VLvU/cNahbk3V+NywUV2cCVEEcSDPvMSaz0getCgu3AywYud973HkBuOg8DcdoSSgblZ3ib2K1D5
/vSNCalfyW9f529DPDOZ0mQnsNoEEqTjo58Vn7kTsp4oMoZycHf2bjb8ACJ97Grzd+3pj55O12mX
BA4kNGKc3+VyVSt00DGA0nW8UUTHKg4RthNy61Fy7rp4KFeLsY4MEvJ0yWPfl818xcoKqCNDmwUb
K88KeULOdiwAB5+YczGQdDBkSWDQ+ZDwlJseSe2GmJD2DsbJAvvtnO7cyDsETHR6ZV3Qkf7YAcOo
UjGD8CnTi+VVr3u3XxEOeCNYdt+5WLjZouSbZuas1eUvLlI0ojLcYd0QSfQ1dCEDjA6bc0mmwGQX
19hl/4Xh/MNdMM2lOix/xU2efYYrA4qH7ZCUmNsvoHbf/v5Z0JztxhUcFR0tEA6B+VgjDEQY8ARY
rNn1ofnlNenCiQN856VwMCKnPWZ+veocstB6Ihg2ddL+kQptYlkDZc3rZhP5bAxnm9uMNAEbjotx
xqbxFBr4NMvFDzd0Y791nKnfZUX6VRbOQwOfCRtH/8hWE4pO27s7UeAUQ2COjin2edRN+6BlfpVM
d91IGWrFd1lWjOs+h8JiTAS5aY3mplGHFNvMWpJvAUYdzm8kjm1QQsee8FnUjrbXlbno4KkdIGXX
3nirh1ii5mOn6huc9JqHWzMBoKhHRjSD4aaoZzsuSzRs/59HWv38519fCuhFo59+YvJJ/xst6vwX
hHLz2X3+r58SOLy+fkr+1v8U8U+Tfv5ff/4fEKll/ZtAVdchmoX/kFvJV/oHRGoEIEUhgZpAchE0
hrYFpxKvd5f851/C/7dJQ2WbpmfjIA1cPtWqfvmUFfw79NCe8ME2XfP/kUTqubYNDfMfjObx+z//
8u3l23ID/iknBOwVeJBS/5tFCtmZUJMKYGMcfwt3PpR9+SSZxgB+oF+CZF9cMcJi8iRamAoDGfXY
dLsos9Su9zgXw8CDZKEzjXaBMSkgy3OcP3u2VFckuOrKBG7XJ2QQt/4cbcy+gDyCg8YifhLVmS5R
3tf+otlCXhN16TVo7XXuR1A5Z8Y+zkRrF7jZidfvO9G1tw+cms47iptD0qgPxhndJWsOs21iYUHj
R9VnFlfLjpD0k+CyomUt91ae5NdZpvvCLX5HnUlEtlWNJwmNsjCL6hpTaRZxaN3FWZ1f+vC9gFrt
R3N7B65u3uEY0oRjurCRGa/srAHhVtLL+GoSj1KV4xG0U7AXXTUyUsNZoCrPh1DRTJe6p8rO2PUz
l7A7Z4MbBlkkoACAD/N0/fsh6MPp6rEHRomAiTiy7QsqC+MIqo/GmsUiYqkZ95T0hj9J7JMhvLys
kmRpApeWF9iu292cYtkPFi0dKGxvj2/Hol9dXgqyMj0+DUJgMLEwJUzk4VgY+bXxX6N4SC+icNLr
35c+6lvcejVb4ILNzrYQTblmXuHB3Sj+z4e//0svu0I6k59NmftnkbxKvzQute0EbHUtnUEIoX/9
+5v58hkyzMAJpda5U7O8snCt4FdiflFt69wNFsQsv/MvwhD+5e+vgAj5l4o84GmCaBiawKUaRJ+s
aQPj8vdXfz+Ai5lXgYsKu2LH0vmaBguWRnQJ++I7Axd9EGbfHOttbsWPf39AP+eV56LjsWiF0YWt
XESSMh8mro0cMPfp7/eLkwAiVA36NCLJGYKJEaOHxjjGbnH5/5if79AYaPhFUX72mMJuRlMK6uJp
esT07+wYdKk1ON2aB1RENnmfIv6Gwwn7iCxQE8fuESoHJm/S51eV0aWfWdPeDzJgVsI8MWRMkeBX
SE5QT1DUZ1bCss8TmHK68LmHnUfuwCgvHiqquyWDfE/E4niHxvK1jrRkUODId1q2Hw9J+Y/hfGcs
fAig8/N9mbGiHf3ydzIxKamB12xDGBAkpIXLosIdnqB+4yYqa+dSehPbmoLxc+Fk45HJzHBBk+pv
HZCjz1MEHsdGufSrTJ9ooq6J5dABzwr+y/JzJEb0kMkw/7BkSR/MvGuHY84Hzw8dqOit/KJZuqBK
ZGeEKn/rDL2+T6e637T4mB5Hw77EzNwoL0L1FeInD6fnHpsYJXXUPUEWIoHJb+8ohvHn15F/L1oD
b10eMGXIWbyH0rswxPG2OjPTYxu6xgqEzRKFXavfoVltOd/KP50qH4IyfgcNFj3aHkvkyTerRzSR
NVU7Xttx+b3AagP09PifsOr+wYkKB2Ya/HM0Az40LcxeWlZqZ1flcxy64fPQezMt6wem5eAP3HbS
LPPoJWzTPZr9Ye2zeX1g8EWkXFluCTWZr6nDYFa041dqR/qoEz+5Ygoqtoy0yldh0EUHnY6eWxc7
CdBcJNhe88cukpehnutbnIZyk+vsN63TeCyFMxGIQZuPCtmzsB1J965gPr1BcKgRGqZ/WBKvU821
EPjdVyqr6Q7u7AMT6YS9TANpsoxOvaHnW9fTR0Cr9s6YtPIyOjPVMDc9FpkPxjfAqrribcjaF1di
avXE5D1aYaeOcZc8ICpUmxIl3Ktvyrcyi5jn13F3XgxlpMHJBzH599o13UPhLseNhe40GZP+aFQv
3Rz9Com6OEUJztQ+Sx7ZQly0b659aY6AEB/LkeG3SvL8WE2orbMMDs/v1DDdV4An7hlNKJJbb6US
oW9mZk6bcH4o9dAcg0Ba16bnQIQWEIubSi1z12n1oSio1wU3TSerZ2ITdjMODTx17HyI5NRvJiho
ckeLbSj89Mi5DgFkhmcEwaq/kWdgLhtG7xKkZfNqjS7vZluwz7VxZaYgnsm99viG+XZonZGIEuei
NcH0mCfjfZDKABZCdmBSh8CNVdha2SkoowwhkJNJTPNxbG2ZpgU3q2i+5cgY0ARxv7PDAEKOLJ//
/jC9qxJec0apuHtQ/HTTDZvUmxhD9ZgarCCblpAlbahX3DDWjXmwuxvhB+2HSli3ITefwqJ8GGFg
nBWqxnsvhhCY45LEkCaqc5PGF55+krEyMexiAGeNHsJ4B8iLvl9a3MTYoCzdDucscKA/2EH8Grgu
YriuZ6/VhGifff1uMtYMBrWvh9DajSGRsmXmmdgFm3YXs7jZx8sg3Cds4zIzE7232+TJbDgvPXO8
BtTqPI5RgOYJ3x2D+h+3qvQNPRsooszI907Z4BD3DPXCBuUwsNq9ATfEnSsMiDfWvCXau7s5IQ/j
qFDztTT9YT8G1bBJIQTUDAFuoZxRCZhq3HrDa/33XVPjV1Bb1UPdsXVos2DEZzRfVBoPj20mXrym
RwfIr7Z2+9uxguJW9fJHADI8DXq6BLENYcx07zOOrpvtDzYC4vJlIrVwJ5ZvfxLylS51eOSOOSCa
Exe/TF+13/U3Zpolu1SFEsuEgDQWVnwhC+tzsU4/lN1YYWvVDwjO/+iUsyjPko+wib/NFNdnUhXF
xrT7Hy378REXv90aHyxg5cGw2XvmcJcf82E4AYFD8M13HYEg3Td44cKgR6GTFvatiZLPxisFrqxh
hzw9vIZp8+AhDb3NxhjtLXZ2i+sRIEFo++9BMYsVztn4UhfyhmDBvY/UtwmZ6oEy7yPR/EHLbcst
RlMMg4QZiyxQt84ywfQZhdhFrdhVy92TALHdVCq45BLvGuAv/+DrpnjEBf2mvJOZhvU7Yoxmed3r
XZ8SXuq7rPVn1hg48lHmWBPPU1nlxTGM7jT/wm22k/KMGjRDkZumtxq9Oitx+TZJorh8iS9IB1wn
WRu+ovDMRanekA15W4DCcgPg6tmRo78u+9y5E4ERcedgQ/r7lZMhohlNsu/Esuy9iirj1eaijZjx
3gqyho8TcWDejIfB8WrnXY7UQCIFPDW57l2Jq2I5xUpzKN5pPaHr9vVR9Q0zjj7hbcnAYVh8n2ZL
eFiqHHlWCUMQTLXniQSQp4aimeE81ccU6T/z6PZnvIvcpQFwQ9gjw6FO5D4lzOzF65vnAOYD/nlp
78XA40KWaMgHq38fTWyJBk/eJRly3IyqHdZWrIGotFz2LlR4HEv4fbt5goe+7/AnvBnEAyACvbRi
tDDq1KcstyQhjTMLYlRmG7KqTyzY5a7WHUp+MW+Q/e59KlVcg2n7MGbiF3uAgD2cqjemxwGQh2W+
s6pa3hobhxs5G/OVh2J4wl7NXHbwwfoMvCoeKEQnBKhGEIEPBbO1SEYBehMZsr4zkU4hyKRc4tm4
d/Moep4Mq1+Xoz/syMX+QCqV4XcU7Z4wTrkjA3mXeHH6Yhrwy92WezARXveOgHrMsU+FmrJuJmb2
EuqYkRBHz3vNU2yLtNbc6/AZ96t+SzifHdDYMLjNJdJzgOQRvvkyEg8jReNJMDZEZMq7ZcG0JTSL
zYdFPBQqayHv7AFukhOk+jxIdZcVWjzxnOZcHkxSizh0aouy0oXfcMcFMq89OxzeueN5OWk9sA0W
h3/eG8P+cdgz3U87gsrqt9Z+KafJfOeURJeHnjo0zfKfRwhwGJ4JBdWNzCa4JREZ3TZci7LS4QNB
FgwTnDy9LqvXoH7XGvhfMJ7bujVZstLZFATirMh6K65hwUEwq7namy2jpLxh0x6Wtb9h6Qg3Nwvh
CaLGSQdGxiFRLdios/zc+IDBE56YmCH/N1fn1SSpDnXZX0QE3rym96Z89wvR7gLCCyPBr59FfTMx
E/NCVFZ331uVCZLOOXuv/Zk7jctJ3/wH8LmkY/tsiTIlslbf+s7406V1fvfa9rc1xCz2bj5cofQF
nAqYz1imh5ojJmTMmkt5GCaPAFSb4UGJb3DLuNA+Tl2N5g2xZcLC0tp2/p4K6yI81KnKdf9Zlu8c
PIbR6MUHBUHeFTucB+SpFz20cZgbq/KnHhy5lU2UrRvGPNvFgLfvroCwmxfasxfPbBWhMeVmaJ0/
YYf8oyrbZ+LFDNrmbGB4kPxMu56RhuKmbCADISYt6aDhhD2Ys/9RN8F01JFFbyfngyZVOKAg3kZM
NAlHFFRF3U+kDrhWfEQVVaO/shm3978E1eTr9yUN9E8fEC2CnESvBbEFh6mvHFzVrrttQEmh26/D
izVbv2wjNl5r6i9Qt8lvOzCyfUrI0xplFd77DGK35dXnaEGwmwCACgFsjuQV8npimZ4ERBdzcP8T
Bm5vKg/4Hx1/CZr0vqLOW6U9O6Gr9k7dne0Ulaa72OHqMvvF9vVTWKb9kk2VfS7y8T77tDirriHu
3iIHOTLdd9Npin1umvvMcRj6N0P702tmDqemvOVh/tOuDJMSPbM3fU5T2YGXkGNMBjtCDBfDhvxV
57q9CzcCm9+1e/rH7t4fDPV08va9tOBOMFq4ei4t116sDTeR57Zuwd64RCRXdbm2QKd5IGJWPaSz
LKo1U1GPNS5tkJ3jYc6v/hxAu1TuJUjM+agy/dJjxlh7xvQiPBCnBokATTm+2ZQij+/LWCYwbSyk
XpmsUlQmIrorHUZksgB7LkzckV7FzCeai/zFbHX+gj41hpZdKT7GJt/MoVMis7PCh+RZF+/8uqhc
iKaTXvBsjMUmbP7VXiR2BocYJo0LVDOzEdIs6vaFbOCGqBB6UuWPLYaTrQw2aTh3ayDi57LV9lOO
LvWRT6uACIa5t9+rGGsF3U8MpQMo0hLFbZVZPZPhYNzUsisuzpBvwjaGjmv1Mf57dyuTKj02YEK0
YdzaQdSPJms/er+KDjS9eCCXz3OoA2xqgf4I667F/lRP67RVBtzNon81WnU2S7hOtHljNODg7YNq
1I9obH7selWNTztrw5VvJMlxgsW9HX02JAEaO3NMEBqYkUnaMs7/99K444aKXO3NRYJuTBgoLNjv
8CsniE84/SyvxPs4SmSFanpzRl/vpEf3OI12JvCcfJzE1VHm30Ki623H7VCZzVkfJECCl8gkfWU0
oa4TBrGnvqM5zqysPbXfCWvLpVsuecIMEbE9EL26G459c2iCK0lVr2PjlbiZ5A3288rr3wLK0JM9
9IKx4JIKN5VVczKV4+116287mnQx0nkwNsRRGUqt/NlvT322FJiFc5aY0VWWfLQ6iLZWpkkqE5dY
VsNajBRAcHLtug1/YNkTbpVRFDRfDsaVFWIuUhiCxj2KMev3eo5Zzhk6biaRvYZm/y+IFxdJaJmw
/9x7ViZL90zjfspzecwyI9/1AS4RK2usi5rH/ZDmBYiwCoYbDr9XUmW9vWmHE70ucLWtg+DUct4W
HQprkPmn7Dxzxf6hnjq0/vk6D9Z+ot8JLqR2hRT74hXDc8gQn7T2Na2mDudIiFM+qJ03Y5LmzjHU
dGpC1qaC56bvK5PoDftnVQgw2MihB9KBvyJsMFtE6NGZ03R2SyyFCrmpRupfM9oGqBSdGDUkuKOL
3eNodkPxGQrAKHTW5LWILXmZA+x2xAUw+Sjyi73QJPsMIudUVz9IPHHfjWGUG1T2excb+EUSgLDF
6I251pvzLR+Ca3jvuRUaROb8G9v+Gg9y+EN99Av2sX7zR+AMYOqRtGDwySsmFDmmBgThiCKtvAN4
nlTAI/v5ppaywB1m5CvFXK47mpLg0k0fDjCh5TRmCdPs3QB4DCSxqKUTYGb2ucWutquj9EVxLB7I
oGP8mJ1CzgV7VngMX5ZhkWWhPpuGzEvTJJobmMPecE3zxWvlqSQAqRk0z32fJifG33960uRwrHkf
4VyFr0I5wd4pUP0H6KJJWN+4S0MHN2R8iE1UI/Po3Bgbo+GW0sOn5P8hSNB+AAcx1pHOnjz76Id6
jlqpCv+RRcTRg0bDe54fdFGRoEx3p6lIUyGStX7BuEvNgqJZ1OZZTeSyhI1F2ko3Nddu8rbMRzlB
VzQjPf+lL3L7pfGdMyrG36No4Dp1YQC0YsK+nBaXUdl/kzQYX4rQ/EgyGxBzTwZkmkbLgJYeZ2wM
rwxaP+HUNnGgdxTvPfL2kF5s4h3g6E6rsMzAREdIFNWCI8m9mqYsDn1Eso33mFDlPvI4f0/qQmzI
47KZzuYslguasp3visztNTr+ja1LxHsqvnNs/ccxVOyoF+CVt/1ZIwlCblBH+5xMTdhFyrukTqDf
gT1sHS84ZMZU3aN+3gTFrEmZ8vdWZpe3yvbeaukX7KnVj0L7uzRt5KNNDA8Skxb41JOj23flDVY1
5EYdWLtmgqSJt3SrJGsPASMvrnSKs+8Xx7kJwm0tOFmZOQnelGq3TKpXO6+vMlTNdph6qOgd/V+r
vyLF/3RnVGwZN16M7RyeiPvF6v1Ro0iDrIRk0eotRfzQ8MEeHB/nLDgJ/AKPRiicqElFXjfT4RD4
DuKLHNM6VDuziF5p016DkNuBHftPgCyZYLIeN0s8lte4+YtDHjZtDWG1TfN+a5YJsUFtMu7N/o+Y
gVvQJzY2wqatg5Wdj8t58B067WZ5LuJH1tbEoWSY5IbUWcWwI5hiauQXbr1Jfuk2pM1PX6p0C+LR
7fY1E5gLHUw6nZUZJ0y9tHUrcfCci8Hp/tBJCy0Vjk6duD8HjGOoqDOAgqFLh1oHazeUGi8TonCO
GYkSN3dMdoWDqQ2d0Y6MQYxnHlwEHGEJoHl+JMdljQ+GpEEopd29juLpZnR2vPLH8MREecQEnX5G
fv0ahtN0OQoS6fccP1HEVYP97DQKYyc98B0OOF41PdICBF44XRo7fDdznNAIhyndijK6N87vHnHQ
vWtg08nBaaBQM3BuivS1tQG6hHW9dTRko4HAAICPBuS22FT3769g19obI8/vkXQBO6CdufIZAhbv
sEnXSRSdZpi1J43ZeVX62LXbm520wV0zN68JXzmMSyI6KP/x7HbG8D+X0CcOM0zg8PNbdpg+CW7x
hvYBpeiLQEYchH8Qgvc7hHLG2e5kcrHVjC6oRQ8KfrXBWuUBFG7nbWKr/8w8Ce+2kOUqw3uyo8+S
nSPP+8DGGO7zobYPU/LGPz2X3G5AL0iCY0tkW1Re8MFb6m1Dxt+zZCThgxJAZls9Mzg9KHtKAo/o
xaD3yF7LkmLUweNWyuRk0S89FIzTUKr6+ZYYdn2CaapPafh/vqKTMO3hGF9juE43PULtrepqK1O9
IGP4FpLeS9Y304kc1mFHr+2JZAJtIgW43zhHm7ndrekHplFtlLGIYq2rlpdhyoFpnosGuprLy+Xy
/QepIBHbKYjyDfA450Nza9pkQnnOqUjmwuT8S3BeD8bgI1ZZeBbTB30CBtZpmn+4BkqiubY24GWR
I3UWf7xEv6JIpAJ/m7vc3s+BmW1JlCofll/dpTv3B/oCW2NY7kIsDB8JTbgDrrF+ky4vbV+hMlj8
KvMIN0Ebwn6La9Ecy+zfTIYPxIzA/nB4PvfQb9stztEQiKGPVkG/9rMXkjv2ryvil2FwfnfaTT4d
u/qCi5OsFq5+X6Qkc7QRIoHAHbDm4j42LHr+XnKxLE6nbVtRUfTIWY0Pj8AZDIjVG6xlupdaT4+R
lOwdANL2KnH5kI/A6dJnaRBeUp4da9xYo0vSvHYPxEEEABH6Ziem/xQnn3WnJzSi4H0JuPnN+DA7
4lo9hDEbJEe3H0uWLuVzGqx5KPuV3Xj/VOBF0H+q/6y65pAz90j3E4AmOkHED0u4PKSFuR0HD7YM
fTpEyygvU1IYwuBH1ma3tKf7mLrYivOg/t192KS1bCdzxm1VpfS4G/w1bWP6gDT79IZzGdUFMAUX
ehB43pkTr4BVKnRyVIAHV+6HzS+MMyD/0xBdHhjTipM186weDhQa+PreB2Fxq5PPpBJ7LczyZA7+
+yBc5/59sYKMgrB+sA0fy3maNpZ27Ds80HnXUeKs1F56rfnIKgKIde176GMxUQP7ocVkjvcicupL
6477TnR6LyNn4O0gk6WuGyYvxkh7P8THrMfhCGv61QmINqAPZv3PJaU3vrOlTdo3RvrG8CgCreWv
jGWr1pFfIbOyf4geOZWn5vzOVKPaqRiP6Gj4cJSj4MVdlGzhJePhOsct66QoyCMTKDmD1Dm5MVQf
Dj6bTspgxfoguiC8C7KgHt+XNo1jPihczq5jhWeKHvKketyBPrSaxJHmHXgHDpXBOH6/+r4AcDPv
s4OekLb1JcNFPlnaPOO6vLOc5+va7NIdbAEakvwf+0X71TbgdgVhuPcQcgjJUsGK8g8bRE51FA+m
fITLxTAb40ZmGMG6dYukxXV2acaw3+46bx1o8+qpsts3bvUg3ueGphPfUw+GYVJ0KuQQYmb1Jvuc
GfXONCbv4bScQzxi6LZjFXsPQuuRcmro4ZWfyhuUWHxs9rae8gkrZPA11XZ/lnn//16+v4eovCXU
27JPdi84NUzFMw+t9AX59iM2OY0PKnwy5dU4apcIyaSL8Sng7JXARb8GiQpoCqr+poNSvQehjQYd
+xxAndIp8lMQCuTEAMm/mjBx1wakpZPFSfMr7AiWGoTxnplDexBG8zuJbG5DXwvciK6x9aLa3HPg
4GWgP11fuA/OtQLE7vf07RyY0n/xp6xFiOSAeR+C9IvoQhIGWA7O3y9nDxWzoIvSR+W6Haz0Boqd
rG1nSr6iTpa7vJlbXElQ2qTp/SlTnKYKSdTij/ZP3BlbZM/x5wBUhOBystxmZiufbQTCoe6K4OhF
rnpMTnZJPNKIwmE8BaNExEjovX0N7di+mvShN4ks7DWKPOZxU4eGkg5H3WUEUjP/YTC1fImwrzrF
5XwmoDN9laNl7RG6pSREqODdsKt7UxrFzgI1cnRatUDC3fHhzdo+C47LOGbS8Tc+mvF3S8+AwAv0
qJHhnLk/20cTU1uT+6x/lyK9GlEyfkC2nvZAgUrscwVxpR6nL0uQfU02E3YWAiaA+bkwpCpp30Jt
f2oMY+9My/rz3LtHROrvY9nP7zENhrsSWK+XV2Y3LrjtAGdXy6mjqab0aJGeEhRjzDTdQ7agXLx0
Pk0K2UcGZ8EOUxqpMddgtORBDFF/7m1goib6rG3SmNHMMNN1T1pU7ilmg1yV4CyPYaHv31Uw9L6v
QNb8aFnMKgexZ4w6ccJ1WT0cYsnXdZptg4ZoGVkTkRo2pr5zZGifTlb+Smt5GGc3fmP0aWyAop0a
gpeWGCe1oQ7DoEEjb1fZbIsOE8Mw8t+KMNUXJJ6vjSzcXV93//kNIhE2EL0QxU2aPP7VIGSnkeNH
Pu0rQ4oLRwoaF1PzB/I8LmpDGIRmda9SnmglNmwexRtjSbCGREJ0ufWgKjW2NTLaldbl30bMig+I
pbETEHgmE6C0LcQTMxUqcwn9X5rqQJEA2QLsyCY2fWynEUpJJYst1q6/MBocmttVCEjKeUL2us15
kl8Cya7seyGTKQnYahFR+D5GvpIk4UMcQidgdOOk5tNNCaGYwAKiYrQ3moH6dgSRdwF12eEYRPVY
AfxhQl6uEF9hyxQcxcOUOT8CBoJal8vUlvJoDkTnigazel3/nvux3eWoWxlsuB8M2setYuIJ5Od3
AE2BpJp0QHtPCrgofrc1DABpG86jUtVnEjnH2R/dSx/OPLDomnJyocGlJn9KZk5t1F5rn6iRsDJw
QEZoomeMiavSnW+9a7SEWUKkSJuMemIR6wyNT0ZMofQlX4IzYzoHEk8BJA31cyyCcj3GJeIWaKdh
7QXrGD0SY7btUHgCJH2FK7pxXpO0/wHtZz7ZTfCRfAZEpoRsfps6cr1NbwQLJYrpwoSN1u8BWmIg
nihGsZniWTf1ziX74ZjY/V+UkfNj/AqSTa4MxT8d/7iTUrua53NbEnNAoh1hAF11CiQNudJJO6yJ
JEaZpXo1fQa7Eb42+DA4nJhlqdR50+TYbVRMfQesnHhVE6Mk8wk2ZkRym4DA1hP1wjbKWO88B2tr
yznfyquD6Xuwtigvt+BUvnpJmAKJRt4W73lCZHxO3QYaZhvlkho3WiytKTwtW/m3QNC0zYcO/wB5
VbQvWaOSMNkBPcad0JePjGHIgt4gW9YPCMxLnW3bFv+R9NcZ6FkTfiva67SHisV5Uy8wJhWuaxyI
GQ8mRLKkCsnzLSZuwZ6CtbOmH2IqyIgpmS+0HP+KkUaVlyIW0ZAICjN81Vm59q1nhr7ppU5suL9W
ylhI/umzpD2iG2KEJIDvAAmj9+onZyjgakD/nI8vbTkMO4ZBNP7ZgsbEuPqVSaMIm0bXAsuk93wJ
U/DcHZPVUBH70TX9A/MBnSkxYajU3VIvBG9BXr2jFbLPZuzT3avip++8TQGzS4xujIPbtt62DgMd
5nbGLbYLEIekmdAaC5oGiQaUhR6q404nMR30CYoe6/N6MdVHZgDby5PmEVkTTO6qv/tOcyjYEu3W
sZ+WM8sbftQXpmMAWVZmkzxaQoNPGVXWZkbhgJi8dk5O1f4oGOvvwkZ65xbimoH0m4BTDDeQgyOd
vOdTpw5WFv/XLFhjusmwzKywPIKgheeDenqocGS3EsGJ0e5cpq6YgEmegc8KbQQNzY5MzN+NMX0V
4IUPEusjWYgJE+jBPIIxOJPQF9OLovieIzKVCGzvNzgCr/RNiy2pcj75nJvSspE0OngIm66ePtQ4
rpjDoGI2RPwAKUVscIsgOZMUUmWW7SZtriMEdTuS8bDMddy01Yjoxgfclgk02w5GYd9qzEPRGUCK
Kw7EmA4dNomTPeOLQAi9I61kPylCBeu+vBceTnGBoMKkz9WIX5brphfG/4jjO9SGQAjHzZR18mT5
/7LJcy/ctRsbXdC+BXXKkARNE0hrIilMZ2ex7G08w0fancHnicvgnRTt7iQr7wO1JCUK5W8p+n08
RYyv6DY4tGPG1vgRhhla0bH6U/IMrSCqvni995ryG/tl88byfi01UJ2S5LE0q18kK8HUPJIE1E/J
XbDTDp49VyM1r01u3xoEZivRpGd5au2qMX8diG1ubIvhIB4by/2vae3ohD0dOSFqQgyr0IEVULJ6
pknjd+UeVYuzQngrcZ8MyDuZUe1RpBJScw5nNHt9ffVDPEK1ldXHzO4+utxkZQS1twNVtnNbtacW
wVVfERrmBQaoiiTqt53dYxP0fhX0yjFETiT9HLXZCRg8jFPjMj6Dzbt5RDOvJXthJXG2sOLT3EPu
by8NwMD7K03zknbhZzERGl5mOY5Cdcr8iD57BIiIuLjpAvWZn3/ADA5YRI7GxnCaauMn3bPPpnJb
hi499cnl2A/mXRJveIg1ZVPlWUfRC/6LBanpow2sD3RhlJLhwn0l9rFNy2YBDuSYV5qBbLDKkTsQ
jBN9oH5693MitBSYEUcfC7aBGFmtH+l722MgNJlT7YX28Lf3h8jy0fIlhvuzZgRSG2a5HLVwODgw
k3Ob/YCYKUL0puCjD5hGdHzWbYhtwk6ZcnNkJXWGTDKHsAa0jOgYxNqN2nCxMh/iSm+bsfwrouAC
nu4UTcOhQSu5ga+BGrJ7MeYx27W++DFl5UuXtydfuVizHc45ScVRsuS+uXqLa4B+ah5GdzBIlzQp
mMIU+6pVF5S0zHIhi0GvvEzhh5OMztr3xD+8N1yTcRjpD1npmij6fFc0yV7YhrmqAxhnTnTClwIY
uMRP6NfeHX/bYJiXpC1vRCESTsEbHLoUWnhHf/oxIFM5EOQ+O6hjbG/rWVZ1oSEJ75Ymv2HmW9Nk
hDzT30x0hpy0ZrgPpyOxzGHjCSc+tjEi6wY2nNkSHjXbuFninHBE5AfHhqkFG3g3ALDkZu8WmAGp
E0zqfQTESIdph+y8wsXVGBbGOSBjLyziq10qWsdQDcGkFKvI1fSdJ9zVokw/CPXB9DKHO8th5qtx
Xz4nu/ZplroAeqPKeHbLRQ8NFNmmyE5RZv0sEXwhzHZxhYAS3ZWstPcI0v9htnJnXXWjro4xdcjF
qCFiq84Y9wmdHcKDNDk5fTPjOY7LfeDJ5k1GIXju0qTnULnNm9V088NipOVIkMGEYT0c0/Ie31+5
kb8D7DFdv1+pasI65LGMYwSv7PmGYNa/pEJzJwoCm7EuwVYSqsoergp4h9mn0uVVmX1oWacnFRIi
T5AAliMz/Vc4qQGtHX8SQFN5sYf6R25706GYkIMWaUSckRhANwZK7WvXdp+JQ0dzHsmG1Jgxp4mG
ZyjihpFgdjCWkVpSUcGOKBDemtA+jUDaecdJULFj6R+8rrxAodklRr62o8R5N5XuX5m/YWLhTg3o
VoyBCyE/TMG16Zw5tZ6oAlLbvkuN/S0G9HWYwNltesFgPhhhDsaKckg2mvTu0JVbJLD1CbUh8sLw
3uSl92A05q5VG6d7dyiLraTkRpGbA1dgeTR9dSb+azijXdu4I+Z9iSgWggCxPFNvfShP6F0YypfQ
AII1B9Bnq2hPmc7Yl9P5fWpJ+aZlPKGeTtVztmge5HZCsLecpx9anDOoPjVM0S8VW199G1zwUquL
pI2nsi3y4PqtsqAaC5FxBGL92NQTkiJGmPmJdu8GMz9qGfxuxBlWTLjKTWrp6hqoCyGm1Do91rIB
BZqiZbpqManfu+WiuslYuxn6tBbI5M7oWK6CxeLQ9mF1s/rhn7lQdGvHN+6GnT6zYh6JIrO6Qwar
cdtiZ/3wl9NhlTI6QhtEcKduhmgfolk4o6foztZymZzuUw3EVw1JzFDAqF99MZ2EHYhr1chkRyvy
CQUiumRM/yTD9w2ShvkwkD2yI16U1LkG8X7LjSMmMHKOoKtfhaAUwIHEWRefaaIJyM7Kd/YeoQF8
euN8Fhn6X1IyOOjijG4dFhSji+0zGpXZa4d9HI0/4t7/9EFovBmj+0XUgXXNpuxFVmDonCFhMGbV
wyqO4080Kck9T4fhzS7tXeFLZ53OYQrTyE7u4XKhDAs3tUOMk2iQPiWKPQg+vXpL4vngc/M8vl/x
KBPV5/nsLWm985xkuBEyNNy+v/q+qIagXj8rTo1Ed9aT6bnNgxKlMrNfNGL2cMG4YAgoivOObOjo
bkEiOjo1oiQ3Msu33sE3EKP3xh9BFRBZ8Wetiq3tsS3pxjCZNjvW1ZkOkY7bHxb2PUen7nuw6ICt
CvDlSJhJNxOkk/fPEZmCY7jys6ZdBtEV1tVkF0+YE/lbqZBapX7RHJ3lpSyKBzqAmjFH/eirQB1j
8Hi31NCo1QxSJ71gOqV0y04TPbKTzO1wm7pxxgFY8SZExXBrIrgcNgoxpI5Bd0zC8FekquqN/xFo
tiJw9zF1z63s21fCYcptqzl4QG03r6Pbx3cTF/aXtZvwizNRTRoqHB0DqxD9ZeGbjzIjZXYmzpYn
qNkg2s7g1Qp/zfCkAtEizsCA/Vc63M9jb9vqV4MDsE8GuN/DEgfah/tuEWv47mw+/KS/owiOCXhC
8uxaKr1HLcFrnmQxS6m4X010FfV4CyZ1SUoJ+NpHiwKbNKTzNcGjtWJTnMNYivM3vfT7qwCFwVGD
OAT4pc/fF/RU+pxm5PhVGeT0uSad3mvjp1VyIFGRu54t0T0rr5PPfBA/heQJqQI3uUZEJfAfbzOJ
NYbpKQXhYvluWVEAmsznERvzto7JsvVJ7nwk4bynX2oc27KcaUjA6TRau1gEQBdpdh355NOPnh4a
BG8u3199X6g/x2X+xFtIXf3ORlpf64hlJ6q3VaKQENC1hHBATsFqXAEsQPDrhwKqR2Mm6hxm3kUV
6g8H4PaigLu92n3OMpONG5+SaodLqf/ok/6ZRCR5a9Q+R9gVkvjUEfyyiIBCVyOxX9+vCSdoV3mX
0mvN+wK/lhxuvYdCa3lFGPpH0U4kMRafULJn7EHpfHN72ohmz24BYADR9HIBqTSRRDGHm0g7wBmH
rNh0uiUuKTeeY1+ri7bGmy8t+XQdl6OUteC8/OhZtfUf0yyGh2kNj6TRzolFyDl5tTfsBht6lWFL
54UoohjQPD04PmpCf1yLWnFEAsiUwavMqyCmGwkpBwZtO0jHVVVcPamLK4nnaEiT5A/NgPyaUhlB
c0TDBl04y7zkTtpfNo767LuoiVHJFiuN7nkVFg5RDxNMrrRw2aiy1jpaiDvBE2nz5A0AzsMgUC/L
PacKBJ3BdP/eUhCiO9e4JDbRcu5OPkcfI+U2CXrkQPUpQnrEsLcmaEkhbcUtLmHk/s8r1UU3B0ZW
r4i5yCKyg7rOiTYa7RehWZF8kuxacjBat7mP0yFyX5jROOt85C0CT5lccytLr81MVAtnIvYsNwrv
3xcrlw4QES4D3e+1h452y8Ewuiq55OAqvD1Vv5y+nLI/aAKoELpBvzMo/2553HW3AN2YmOiFSb/T
KN7JX6HJkB2/f1az9MxTGFrZ1ptIvaMvNtOlc5EEpuo2jO0yrKmof6fl0tugrQLxGpHCt7HpLILh
qhhBNux4EBAmiutw52sJzhn+z7kcjO6YS3fbYqNgd+zvlJuMXcOGLHdywUGyNCh2aty0tR5eIz1m
mzlZ1PvsabQq25IJvKY1B5JwPcum+euRh0GqCgShXiEnHdV7Mk6kpPjm1TR8F+tQa++43yHtZN7I
4DGczYvbg0FmVv3lNWkGwRKrjzPUVyzP4E6Xy/dXzXQwhkA/I3irLy1BNDB8mEMsd8noMqhwJiPa
CarfHdrOP7UxWJs8lu2WO1fj2cb9ZhWBgi0TJQATg/pkeF+BFbVvFpay9zn+hGeS+0F6KslnO82V
XI8ks77TIpeHKVjSP0sMlj3ujFWahfNaULpuJlsEVz714GrbPgW2Mf0h3xSJsiHEzwKdXe2p1xDF
dpaZ4sXHRTW17bNF9HWIG1L+Uj+eNv1sOYexb/EvVEi//UDU9BjUCP84Vy88RTmC7za5hVPOVJFZ
7dFIlHoxVS+2NBxuSISMaxyKW1gwkMchV73jImXCVZOuFejmV+OGE2Isc36mVM4iNp2rOeh9LvF3
QfdMeaifY+BPP4IgvRZZq5OVGf/ydX3HtWR96hIsJaA9VKMBXZG+Va9kKdmIkI1uP+ZhukuIi/mM
p1dXyAcZAtPPhmbbmrSwLdmYNnEAKnvowbh5+cGAb/PDDODOpkmlfoygEUDWf3Rial7NFOObYAQk
dF2+fR8dAuojq2lCPLB0BDUno8syuDokhbxG/nCnkYjzUMvkNsVGcpvjXq04wc37doG1jp3dULuN
waEeDUhGNCEOvQGrUKNhwgdu+vtg0GpbqL8tsu59zUlwl/ZUlUiyflksE0BkBCNG4sPWMjI5SFfe
K6XCpSE+OUvTBx2TCJ2oKzcZoOV7GHMWs0ukWh2frkA3p8ys28EIv4k5ZBKk5AlJObKo0dpz6mle
ODnyXsz9S2+O5S9kMhGGpJ4kilhvU1r599BcgoYdVZ3lR+r61ucc1u/90BM+5KUxgwSlX1sBuSnW
frTx3Tqgp+6jhwoiaN8FZAnmhLScxXyJUmndaIhbFHwZGuFoL7Xv/XIkJYqP/PGcMdvZ2k6G7FrJ
fpMwmTtRDdu05widQeP8vw/iqF2wANjqpZQzHRDUvgeKAQ4YufOM+sn8IWvaPaPlm6sgM0nQ8Imh
8H2gzAM/HzqnInykZEwh9K33Q4JkpxvxZpbBjNq0Nj7CMnIPSIY3iU0/uZ0dSDNy+Df0Lg0aEa/Y
wP7nk3DM4Iyr6h8AkHQ19HZxCrNAPj1zlM//73s8rqRIjcazhEtixrBwfLO94tEbXyasjyvp5k/T
GcUly72CfM4+PeV0Y5j60+XuBGGmCW/C1XC/rCn1T3QXjzTUSeNajmPDOJDRA7CAM7Bdg6mZcYCl
LKKiqD417eN6cNQ9JZ8KPEyHZLAJ0H2R9hDHjb/SXfridk3wOTuY9EJg2xsUuRkqxKY62bhBV03k
RjcgBvpXTqJFp3LxgGYDzCu1xtOAbyfkYb9UXu+vJCiOXebUDlQ6EPTuoD8RKAVnL3QpkJOcKNeF
X9JnnBg9XS7b3I+879wzt3L5Ehv2Vw8pbb9MxNgjgXUfTBcYhw7UuS0XM3eBqyjIdbj/rsJEK8g7
08EvS9nVoQiJIxQkDTAsafhb/Dozg3AQxskjG4gmcpUGYkYzrxyYhrsBQo+oH7Dklc4+tRCfJ5al
LwocHJT+HVuWQsBLBC+x81sd+Xpd+Qs5uaLH6/IcSxRebOSefxqymbHxrtHB/HRdb2SOj0aFevl3
KJPoyCFbnMiQAOyX/DWaytoweowZu/wvos5juXFlW6JfVBGwBWBKEvSivChpgmhzGt4XCubr34Lu
4E06JN2+pyWKKJM7cyVxvRQdEhELTSn9BiU5hJHcGdZRDt6R/ewSFeAbuwZETISKt+Nvh1R1UyNX
dF3oZjPF1h6FSsGcPmXdKF+tqPnIDCjcyGi4Yx4CMCWPuA0wDGyws9Lys9rKYxTjAY5RFWRGSArt
QSSB3thoqVgnmTE7as3YegEsIeTKaPo7JXGKKSY3X2oKmznXVVxTmLVD890tvRemPo8AgWkfObw5
GdpG+yz8Nhy8JtszbAfJEcv/8sQCHe+73TOuYZKCpVTfAQVimnDiPzazvRUBTBXVo9W9sHrStAmW
++Ck+3T2ZWgzpf80bZo2naL50wE540KRWbt2seRexDBn8C+Df/lHpF0djcmOd9gZMBB33oOBg/hK
7050yQuGxNkTJ8m9x+nFvtKJBhUu4nFMQU//AscDXEWVLbeSoMfKxE9hoG5w7snFkZv8lh3hkqbM
3WZGAFWFbbVckm9MHRH3HwLR4l8SBfRYrJSWlqvHqWBNI0BWVDt7tJbXCP/kc4tFhTft8lqYhnem
Jran0ZLeAibU/allfLEp6pYJcyGng8Fbcwcvy3rDzN+eya2Ru3Y3FEHvzXUW03kXtG5M0Ja9IGCI
91gxw8uT1OFMlsIWddFFLVs6RMtl9FfXrnEUjQxuXKibLSh4GU6dMq5ulnJZb6BslVND9rwF8L1k
8aV2p/8Y8336tIuF8MLLdwmG3ZTzLp2MHP4uFKrJLWEKxRAVhn64QrYmRzzkZzHr67TujSRd8rOT
y+dsqV9aDssXbgLQa2esM6Ja/itLo37JUXbp1Vg9e22I8PyLaWu3hUcUenP23hXRvi/jYOflowEV
UgQb2pvrdQGjX3Rt0Nbe7yKWcteWxdUv8DQs7Zzvm6YLeNbYmpNuOBWSPR/JcjuVwWHUBp7vpXuP
2ug1sboR8dSKtrwIWJ5Hehs6sbJxgMYmck+1TYZWJWk7JerexbV1jmYp91IIel9ArsUBDb3xcBij
lPGy7kkpMRafbb0rO+8Jm+AThXr2vgOTv6/sst6lJvP1HgQiKaG22pp6+cxyZjwoV28itqej2fVQ
IoPx1dMY5hL/d5MT4sPBsRFefGtNXCuEfR4J2KY7NQ36w3bjaGPqcbxo/hY1wiMUBn5vG8PI5Heu
9N/OaXlvSZQrPN2/q4TfGo7Gfdz2wI44SQccrktQs3tyeM2RgxHJxj4LURgR7/LxaibYVpsWXrvQ
I326qX/UGku05sRR49och+LcR9gJjYGneF7/6P5VMn3Neod3aNH0VzU+2I0gajab9DwjAn83C11h
xmfXFisaEO5b66fqrHPdvGsvwh/p7HFkjR+4Zp4sC9ZxD1LllhiReSqGMqKwbMieY46uAKhfBqu1
ztL6EcAxaWPWZtaxpKcUQBJDRgNYqJTmHs1qwqc3P/g0luWkwV5NkCe4DIynmbi77STxBSVuhsom
nDuXV7RwkmBHa56ce+clr1pLSLSiU8QuDD9UrnsQqXTv2ZSMrPY+HaVLJe8Ms2mmkM1toWEklHnZ
PA7c9GzCG5QqcD9Lp+LPiHr1UqoRhhcWSDHb5otBNS4h76V4WBzm7139d4YB8QgIgIEt4dZxSdId
fFJ8CukhblZT4BgwiYG5tBlQHbfSR3zjfLAbSUXrNKWzLx6cE9bDV53GhD6T4TVGI6GJo8XoCn9Z
0ly24Sz6KCYHVXAeMY+q7LXwfYYVC7VLkGe8EFshgF6jck9TXWcYNlg+sQVyyoLArfGJgmT7Wubp
rWd7uele2NfUGw9pzrJFsuxEAzjDm8T6SAevJcaRgmyYdHCmecLHhHmEh0+KCaMb3hbSrVk53af5
2zXr32M9EuABpz+Uvcc34y3cwxwQU0vz1/EwyfhOYWIVd7JnJjju1RiMjYbPdl54Ua5y9VzaRX1p
VBZc8fmzIuhk3Jtz3t6mZeEu1KXDxnGMR7haBSvzr8xjn0ugI3Z1kG5KDBMbprbNQ7I8xKkzXW0z
ma++HOxwxElCTwE+tmRJwUMsFgL3bJ0JslLUGtTIwTkEdrOknyE1qrNjdfI6iURe2b1MvHKCtvCg
PTLPmcFrcaPlbnP5+YNdko9a5Am8V5dC5U6IO5E54F+zqIJbTng0NAfSfKXR2lez4I44WGAubeUK
zKiluBjDc2YYwzmt2+pC/Cw6FxnujCScwB5S4QMNl1/VH7Zi/zLr2b/gKeosOZ6EvZex455Vod2z
BaZ8Ew0VQvv6vdkxrhxZrlc9lHHwwO5BkWE6SVN/lBw/n0sPCCorEdyH7tlyKgHpKvmXSUs/ehQy
bPJ22uuaXHZJR+VYdFfg287//oAaLpEsO6qAxj69wHP6BsHZ7BM7yxDLvD+J4TDuGgcP0mLXtEh7
XJvTccb3QGMGCnri7rAAYkBHA2cKiOnDrv4qz+OVmuO/U1ueCmzDqI/Z3WPwmPjBYagoTYuAge8M
AeZFZzgmOJcxAbKY38brIMWNN82E2FpH8mnU3gkYTbyJnZzo8pKRNMO3dGgM8x3/hLcrpBogbzNe
tO5JY+I9H8RF59VyjW362wS3562X/0d+hKzCPJ+cso+3nM3Hbes6pwAzdMiRoNzSf3aOkwavQmD5
W+3DM+jbZ1PDYKxzLjTLgCE1Z+VnAGK/Uac8bjo39beteKb/EdFM1w8BkV2UMvj5QZmBrJzpNsgL
aWHIzM4e4OiLyVXxltHH4bikqSjUO6TwZR88iNVL0j4yFNjDBuAi5bgoGusj0ztZemv/DAO/uj7y
b2mth8M8AVSvm+wh9xaSiSXNeVH9Ngnc8Ybp5eEIeySosTjzqFBllGEa4lqZICJPOHXJakh6OTZK
2tEBOb7fuKmaKR6msDBO6DBiXH1gIhnduC/MJ2X2z7Jh1U56UDTS7V3y0cOv2QTdpPPmj5I9rdgr
Fsrsu/z28xF9qd9zu+hj2h1lETkXmqg2BK6ia+XP9j6Hl73NDFJXIFe5Q8CcLHEDbFyv73c0j2wc
dKKzssgm2YlzlViDnfYxXwQcjsy/83NC8c28M2+aj9GI8XpMmGVT7o5nbRkQtfbFVP+EGdSFQmPg
jj1mkWDmqEIyu6sgfBJ6u+bApTBUIIunEvd+2c+fVirubpFnp3gwiUlqCDozlVvTaJUHVbT/Auao
m2lWf2TeQZHjEqK5KWxwfGAQdf3HKtavsViLYvBsHnyzOpCwfsldBsyrFS7zhxPgETeccA66LVVR
7IJrqB0luOa3s2F3fx6sqLpF7c5xanPvt/MV5Bl1aznZeY74qzoUDv5fUQU0ZSYiA6AnDlVNHDkV
vXFMwmzsYC02M+8FKKRu3m1uAfbKk0oZKLTWHxBd+ZYBHJZwB8v7yAwdzMt0jHIc6m7SH+xm1bLB
u20cA+1DTNaTmmOuNr0tiKn7z0Xq7MBCYHU3SnJ9tE5tzHR5cyszPdlN/5UM8YvtJn8HYNU72swa
csM6oX9KEqjd9kn8qLGnIztzl5bNM4YJzgjDrmayKKpW/AbBGpb9cjSbznyOOa7FIAQztTcViGVc
l01omfl8joweGnf6EueZ/GUKJNm1C5r5wGa9ajOr7Z7qEa5yOyFhzNjLN91lGODtzwYXdwF+N1wL
CBYxWI856vraTVZxu8osbbMrWPiGtYUJBlPwPLsDD9IQP0Ze5m76HGSbSu+dFTl7SgwVp71FnS3Q
qNcKtfrJ8Izikqf+81w5ahN0NIMv9MrB1mBCS1gapx/zWoSBKB2WV2u8m0WiHkdbhSPv3LNflP8l
rrTPdbceRBz7og2eMs0YNowY4u1SR3LmpiiroCjuVaRk6ozsi2LJ6MSaqgHAL0QEW3Q6RNt969FT
OzBZulaRTerRYWguo5rU4JGi3ewVhwlTUU+8EVeAhbOY47512j990I77nCEOOyHXxmH8m8ulOAxW
QPfjbDCsa5InU/RPc4dVUKU90ozGNoMtOd4FgnSsZXroVD8ycpWthqU5wZ2z7nOLkrnDlsAXGyrN
mc4/kgViGiuLeGc25jqNW82dDor64KjQ6XoI53GL2pvT/l57Dt3CsR1Qgc4qq6u4hkqQ/I70RDyh
xhwyc4zATC+wGal4CyMiC4vO0ycviJ8jgTUrs8u3GqMCKX711Q70KDiWIga9/uELxt0ZpCEsmu62
8jHHuBKMzhR3+EJqjnt+VT3HVm699KWB6mN8Mt4rQhXEJ7MszGsdRLTuWS2HBob8OxlIxl5g8Z6r
goTiWNTdbu7FqXaS5m0llPIr9q+8dttu5Bkf18vO7N9JMxaboQjMJ8szIW90sIGXGW/sbEb6bDp9
cLGb4DUfe8ZWuj2lgr0jEjMwVRfYCSLJTZFW3jLTYMZuNWevcLq3sdTPtGAR5B992rya8ts3rYEk
IQFoF4scFl3GaoQct70zME8xDY6TABRDBIt/Q53LC8nu/pVv8lrlzEmogYPq/qqoZM0KwG/ZiuuL
UNOpdTkD///E6HqATUbgHaSH2wMZy8x+2AcRz12U5dYjqax/NkoJc3AikhHZREvxMxHBnDdOaj9P
jlRoqWYO0jTeArvIHykh09u4wZVpKSBZw8TbA5vlpjeU8eSize8YdXID9PUZS7NTD3LraF2H1gIv
vkej32KXVUWWnWDK/JkaQCBY2ki0aPb5JBXDbvDhIPZ1P4UT++k2liwrjXmvorsdSW/fREv80Evq
oOEl0lti6KNy4vpQEy2oG8Mldk9BjBZDd01Wentb9MHOIWB+zmV9nBom52M5AebrQFxUVX+yDONt
4b6+W4wRVjFOnu08KvdgkRxnlebvU1s97TPIpioaTOBgNjWPLC2XaKxCReVuMuv0PRHp62SDfeEI
AoOaI/e2bLroyJlHbbW0rf3ocIIz13147dFeEwgGztCzY1Y39NKCyNX0FFFw8ri6lvb83EhYPRM9
Brb+bupL81wvAROrMlH7Jkk+J2oJwmHJSX+zDk6+z6plOHt8cls1dtSNFwSqykAxUXasN/JW244J
5D7ChPlguDG+TImLgTs9yOWMYu35EumZpmvpPSxj8sZh/YXh4ZtDGwzXaZ8FLnD2rhDt1guShJt3
a2wN4S47iIY+71qJ2aHK++jmgP+fPFyltfvb5Ro2G8NpgfpnxpBfaWLiWQEmzHY+yNC1R27jpfX+
cxYuSr5vf6LLuBo58086Qi9oWzpBFRSrVRHHfZd/TMT3CtTzraTfkkjk0ai5+LYRJm8XHXuobbqy
bPv+B19ycyvoNDqTAjkPY8ePOcpzzZv4EJBwXL8PaGr/ee0MylNbV7q5YLmVDfoTIPi1PCn2QUIx
UOSCBCpMU10TLcvyrnOsJ7j3iLrKQe7T0id6acbLOXbo32vIPXnOuOPylDz5o3pNKvb3uTU+6jJY
j8C5vDX22zJznHVaGE/0HBU8FvF9ZgdZI8HOuXOmE+E190gMicspESgbFf+VOiFO5Ro31pgwKUIv
sTcOL/ubPbqcjCb/nDgss1CqFEAhCDYFy2WItWU+AR28eJ40H7uMojCPLgge0wcIBe13K60aa/jK
1PHnP7A15V5htyMoo159c0hOKpi9ByI9YV8NHQBmQcFAN1n0rtVmODUeHZs17JSBF0TFhX9JSk8f
h7hFNaelPhHOeYRsdDDbAe+giH8PzVcnhv+axcnfnBqEtLZokAjqC5e75NhDPtjAP1oubZGS40GW
fzJQmGeUgoty0mCzMAlPitL+9uj54oRZd0mCzRWPU9n4x6JoIfzVLM0KehWHS/lmkBFi/O9/4DIN
sNqSK3Sbcweh4Hst5Uxrmq6tsf4vTfQ1WOoDoCb9pIhwPrLY/nYX+5aVrnsTA2ypPqd2TpKTNwfW
YdG3/xbqf29aFW8QAp3ZdV8GRO1+kgRlYUfufm6JtDYfxJL6D275nzvW3rsSBTm8aoLS47DWdIMs
H/KGMxhywHDvICOiOSVnWUAzHI2nevJMIqNRc40tv94DvKi5g9Tggzx8T8lKFeirDicRACRIBS1k
E7zVBEjdvfCn4s2loJ6r+7s/C04AVh5zzmvFI0Ovi5dlf9AU9bPy+Us07MmI7WYMGK/6SfIfM7EP
D2PEO4NF8+hmzK+rpSb3m8X9sRkm9VIgleeaLQXddngpMGvtR+aUJvtHVbcGlxHkAu2MKowMKg1W
IeC8lHlTwteZEWkqKiOMquzPP3/EvYvi9vNhjZ/s7HcOzWQaEUtVi0XZQ2Hhdi6RMfHhin71wLZS
N+efz2vGpkfiMHsb0j/eWiMOdc2N/Off7L0Zrsb6r88RJvieWrs1k4ppA8P4z0fkinCH/nw+uio3
SA3yP/3vq10z4ruKsfJnFkULP3+4URIdJ0Llk2PJc0JvxcLee6J2QVIur4kZxlO8hfGN4zH2cF/0
Y8f7bv3856Omo3GUJusDisF4Ru6azj8f/fwBtDMrKUs3SQ15DpA3SHQooKDCjegjEKq6pVgQNjT0
uXeHJP4+jbEi2Hnik57Ehg81mar3GvOrU0blHV3UzUx5T6oxfqAPZN22U+9uaYcMs0p3HV6tg1d2
/l3WQEyi1n7sRxVf2wkqTEYfhU909Z77jBfaTv6qkibbqnIx74ZrMWpxUlSS9dPW8f95KH+PbarL
N8/CylT9mojs3F2EySsBeBbL9dMSeW3fJVHHOuJZdzQd6vKy6dRPVORAWu8/suzjR5MstGMBbyZm
86NYdgtN3wnL44Zyl+V/L0CU2f/8AQUSsG92tT0O0L3+b47d9M5+Zt4WuplpmrBfu8HWT07mcCBR
yJdJW2Z3F/xN2KZufeQ4JsmbTQZRfBjmeWCr9cIGpIas3Uc2vv282ikFftBTCMb8fGoTUArxFRkH
MgOp0eg7kvRfq6inR2p36vdmpWatgqmY4CUBJAtC8Gdq60tuKNTFg11S9rCbq9I6kTDIPp0uBnaH
Q21s6/SJo+PvYNDRQy+4S3YzFFztYzN115Cn48K/8WSZPtZt5795Ab699esWIsDoTgylUAp2jh2V
n4s9EZpLyv7y82mKlGks9kfSqzasSNhsATh4G90I75NADoQQlcG390bns2DGw1fT3sLko2PKu0hX
jF3NHk2xJSJUciNUuJY3ZdQ1RcV5aWnBw3XypXwTSIch522sQElMJM63Q6IuZLmM18HO5tvQQqeS
mfI/84WLqylsHyCJ9D/J/le9Y9xlUo6XdPSoIHHq4FPgU9i2VWpfXdCGW2wEFkcfmPtpg8eNuulg
GaxT4o3ucaLpKkTiCLbcx1l3BpomwImf2gU2U+zJ5slyil/WGo4dfY+bTpd++5pObuze8XcaVAgv
VvpZptaRkOQTp6Y5xDfDbz3R6VeKJL4dSsRwZ0LijNUFGFyx9YnJQoeRjzhOASh05CuCuToiNCCu
KHgJtf6vF1lP/zQNxgt8G8xTkbwhXhNqG9tzpCv7sy19ZKKMiUlmu9an2fp/VD2TaeZ7fMlk/xIP
o3iHirUbiozTnok0alkFZgI7D4AXpAYXakzJjKlD3jGvPQPVWxcIBraRARIJj1U+w3qmmWl9rePF
6XcL6R9So3xaRrtONcVLP1aPnKW7q6+MABHXdd4iqmo6pomQmQJ5aiUProfV2BN58EVMot/O6bRi
XwMk2DZ+8auJgae7Pk9tMd6IrFQvRIbeiSLMX8nC49DiEMSepjGnCiU+2c22/UK4qEhBDrESMPpf
v962Ai6INfVXg86Dj2ii0W39emIlxqFbwHfaLAp53reftJ78zHo8mB8fWJjKqyuojPr5ycyOI3vm
NMnVdGzvA1kbcxF27nJK7o14SY0+CgXr+NGGdP814jGUXeudfdqCt5YTvKq15rqYqTQbh0h+WUYP
Snzm2UyNtnmJDP/j5+vKEg6nCpNie7ur7iWJsBgv4JdhLFudMKKJHZow6UjToMHKjnvOPO41Jc2p
28TvA7r1xS2mYJuu/yeGAYwT+0ZedJ8/ZLauXqwoevDg62/j1jUulub6M/qxPhKVnL5qkuDCDonM
R+996TpHgRxK/ixZvuw6f+IZqTAauUBLGvslnfXfhdu2xbF7dmqmGkmUb3yfC/uwvMw9cCbmAjH9
a2PziWF5ADCJA431hyLcoUWNkN17f+8g/n8WODzw2iMc08pMAQSPm0vuAmqzMRw6e3itC8bIHtI8
o6u5fqlgjBq3JFteTYlDX0LE3FVGq86+ZLkysxudtGDe7Gx4zhULvZ9Yz3nHoq2n/i/EYfcrRzOz
e353okeRnqrKYCceZmLU3A9SUpKs4HujxUHQ6+gFoUUBywO5M6y/PJqNYWAuQU+tayyfSYl99aCp
Dsa6l9JUmoa2s7pzIHGw6/lfmfgXq7r4LNnwT4NhVuHPl41keKoK6qpAnfiwcSp4/vUvRNb0K5qL
ZmtPzBYp9PTeC749i+KxryBxQ2gsQRj7E4koHaAYxUenGGDEM9Bh2fCWUzbM5s6EyvWJ45skx/ra
WxbmDHONQbVsm5PDxbyOHSA1sficUPeOVIiKEH5KRL5++EwyhL5lkNNTYid/l1I9ImQzrMbUAmsN
SAQxP9gtDa1ZIx/tAwNaFxSBLeGf+quNiYgvOQPA0pnqLyHm19J02xc1jsk5krBluMkccRpzOLF4
1yWgo+i+PRrCrL5Gl8iNuMK3QY5vW4fgUf3a9nDi5loeEzMhbk4n9Nc8RI+Rnbevauj0Q8sMfhu0
evlCvoBuqCvMl8RXXm0oqz9/vx7VTaQjpd/sdEWCANuSk2b9+xw3SN0mHATyZQWlwuFkVegPvmF8
EgOn8Y6hlk7Ni+XZPk0/vH+DwD+507m0kYBSmyd5aGmht6cRMqZr/6JThf94vI4xeXJEQmR4qD/a
8UN74Axq5qNnjHMTz7mrvoIBNydHLJA0v5rYxTZgFM4a53nrdcn9KJNz2ME3QCK0vkSVcsqG/PHz
N2ftvsZFC4Xafyu18TurALfQsfxcp53eTzSMcxvADJDOf+cs2S2ezK9aM+sWikN2UlxqK8LwP9Z3
2y0n+rN7FaZURmwkchjHNYiV2m6//HlBTsgc7wgi4U+a4laIC/OVOTpPcq+yS+eyNTgZzS4jxlFo
l4x1JUWMFNjE7GV0iPOTUwSXpTzORas62n0dO2ygnKEocQz3CkakScB1OehrYlmYf7YpXFRKWxkV
NR3BCzqXiYqxjSvShIPmxfXrwL+AYrXfJE16P0+Ul5PHojb2d6MDPLRlfiijKjuJ3lnQoEMT7zTJ
h9viTgQdF78Dhx29uSncrTTxt2wjKaq37V3SvH1vql69+MU6rjW5pRuTaX5FQfOcxRXvscDbBC6u
2RWRNXI5Ppq9/JADXkSG8JxYCoIHXXdyON3ia4jlseA7oplabx0r0WE6ey/z7GyrjlbvDqWBW1/a
h2M3TdQT55fY8ZgAw4GYFAFotGpfTfkV5u8Hz/oBX9udWOcdZMWC/woTVlAt/S0Cs7JRAyefsqNS
UDDtrwy726ZNjgQ/s0Qz7XmPakH3h/jHEQ8ykU9jsumjuo8uMFHSb6Ar2v7dTppd78fGq3Jqnk2D
AcKQR9uCcCpgGbs7zIaRH7LW6EOMOezAqj1wgx6ZDhrGqZyBtvacjLlqE8V3xgwQTh59c5G7EaWj
n0NSmdoz/3dytzzlJubd9TX2+7T46or0d0JcgOx7ccb08+AoQh081edsIYjs5TgjXH+HAEm+C2A1
LEDq1UBt8w9du5J8aKRX/Y6ZYWq9m0pw9BbuOaZIcJv7g/MwNtAISWDnoHq5zNqD++7xO49WKSPo
p3szRnUY2Rk/B+jye+LBwuZXlXP2PSYOPWDpqO9gxPE1VxDgYvKKPLDrkKUWuca3CUiiZzVy14TC
9JgsPAYONRWIbpVgS2VZtJjjfjuuSQZnDW3PLJ6LFBnTKygIvfnOgN7exz00UNQj+eULcBq+95xp
kT1hJqseEsmJPDOq4FuZ5kec5xWtFNxcjLUJGlJCuS7GR2W3miXAn3aVbD470+jZyeziweL3IzJM
h8mCNuYOHJUIANMNIuiC7oOaTAOLkd+X/1wluJhY9LQXme7ICxsEHNZqqWqoARQanAtRgW/8rq8M
juCNugthqFvA/RDzg097TqL8/SIqEsXAdW8U8vwrgSmfhZJvMXnl54YXeeNF1UNrshZ5Y29f/LZ2
LjDfKS3N9JnGwuE7KP0s7Iw5PZtp3p/YoiihrnjfN0m7ScupfSq19MPZfUCE0UfQVN3rmvNn6ZZj
0twsLXgiAFAdO6dsOctbcgeD/UIAot8bdNhWGF1lcmkCD16T+40GMsPg4F+Jh1sUAaaN0MoP0ZLS
CfShilHz1qRm261r66FeQ2Ye/48Hc2QHGGPxJ4iSXVFZ84H337zhMGZsmySjIZj/AN78V1h7xygp
0+tsE7yjHoV+JDbPPgHHETVVyCmwo01w0KfMGf4xch3hfHgSQEHP1Lc+BpzityOYh00yUPvRRiZr
lvGHLWIrXMZoRY+TmOLvxeBsGzA+2DS6TNDMi18kRtUjfkM4xtp4Ww1p6XqWGDDrqaUgOMb9comc
6nuhirbymP+Xki1h1kC9pqQ/N0bA4myhPsFGEjU6p9NxERs0CxRoUUlvyBlxitchEH8zrup7pvbg
LAbMlNNaDtpWwDSEn/8CUHVktA0ZGwgw6Lcq57wwFEd2kbNJIxLYswhiv3gBs61vnd/T983tAKwm
LoR5eZFtbz60OrZwlvHR6ESgs3aaWDKJamg3iyCFaVepy3SdbZ6xOZMYWR21SeM77cMOyp8gjZ/I
8stPcMIQKa2PIlX3vrCCvWfxDaVMkmunPznC7N/otVG7VKhnDv39fkR0I1MDI3bAhdun4y9rGVdb
xFnksQ0LbP6vjqg85ExjRgB2EWsSpgxUnPDv8bYlBsHNuDVHVrCs3okCkdhkZvrQklckTIxNswF9
9VAlY3WwXV2FIGixr3FQFwxcDuQbsRSP1LStP12AV3BdIO1KjxeRT8AvJTMa2zMUdOMW/0phvjRB
DmuziUk2r0st8h0w4G5LB5W++LriTe0jLPz8EyShnpVtb30h1FO+zPJpbow/nczqL5viDYSljR/Y
2WkqRgooOJbW5K+55AkOlevF3AKcvfm5d///FTHHHXYxsiXackwpW2ocR5GGQcbhf6j7cefBoPua
2pwlx2/cW9etZOAYp9r6tjJMDJJjyQnbMMfiMFlN/OXG4gLza3kdGZ6SrImqQ5USlf45WEE8P5YC
i/ngurg/TOgwCdC42D/zXEcPbvE0V2TZpykyd5neGaK8oNR5YaDllVM+7mpFId2ozKOjqvrQdN5V
sXxeJp9P+LZOeviTVkw5WDUp3kwc3qO2II2EcRL2+4BBhGpWZhurp6Uw+KHUQCMUmBGqZ1FYvTIl
SNkNjCrOcTXzhjCRe+oE22uUtDflZf+g9DEPb9AhRGy+LHp0yFn8FyE+HOkl2s+zUltlwbYe6MRw
c4ZacdAB2dIIxOxLaUetHvSA7dDhhA2i+l8+cHFEpNjMGJQOSSKqA0M1UszxuO2gFPqrLatCEtCK
l0oHPj5Nm0+RuPiNYw6Gtk018lQscArDxbedfV7lXzJPCR0xltsousc4tcnndqQjHjjWF4lycY4w
8XTl65L1vP8YaqFk8ZKJBn+QK1nz1MR/KONQ5yVef+xE0eHcQg6pJEHPXJhqn/IiHwEpZObMQ0DK
DRhIh3Xe8CSjLrZbSTZqByiX76HA4cMuZWODXvxrB5iFYUhN0Y9Xcc1a6lOl5kOtKKU3Mx/SWvQy
Nc5uGkDfDMUYXNgN3uFdE68xZw6zFU0xbsqVFNRSGKNSfdlgyKqWxdoqqDAEWhpsQfnsfPdRjPkU
Zm3c7BsxEVORn9g4XiZ6bo0c6oZrjfkuOcW5xAjCAHzJE0ZK1vCwrJMgo6TwMPabBsMw9YXfvorA
oVROtV5lscZauKKydWKGJS/hnEHnLYTgb42/kQSgxbw1ad5Jt4y2Rjr3z2Pg/tIg5zi8ekeG/svo
vTrxgsNgnYLVdr0GTF16Y/vjVGZPOl+eSeN9cPDeGWCDXQrrHYcYcx1HD3rOT93wgLIUthSj+CYc
SqfgbjPlf4hCQvhIY4gZ5cEflKATOzMR7sjHlzy5BnjQADvmxioKMqLtU9T9pq2gOgzGhCTp2me/
Vke8c2VoT/RO9wnDiYD79Bhh1KQZJzBgE7tttx8L4nJa/fErvIfVZP/CC/53Yvdt7AyfEnFIpihP
VXYBy1+fkkzdbaz4B36F8DDZr/Ez09ZVtheRLRpfV4ApRiHE9VJN55ZrNg8GFGCznOdrVU2n1OTV
cqPRPiUTqnVGXA6Cp2HvMKjRc2ZxXOdnmDaN8kLXHy41nNvFNruHjP73tBSEEsyi2DuFfilNxk30
j22bNAXyjIy5acYg1HayfltGWLQaK+ECsQpOi9sGq37hfU5O8dtZ5JVgM5Kc+OQEOejagmMx/2Kh
7DcKj9MOogJ95N7w6WBtxDoVhwDnFt7Mdcp2aW+9EbHQII7DvKemPGs5WD1drt5YY4LmzQRrjwMm
nbrxOKONy8hkeEZKGnctfV9LE+07q3zQdBmdbXieLJeYmVlf8aDz3cumwSK6/pJjfOIdl4lBStzg
cjlN9AFSlPYcs86LKftXusDycUKeMR5/2KkZIcoxionZ1YcvcgPdtp1/j6kAyJ33/8feee1Grvzb
+VUM3/OYmcUD2xedk9StVtYNochiKKZifnp/vf+wgXMM+Al8M9jCzJ6RuptVv7DWt/iIkimQefZa
t/FfmxRMuuUULIEnUeIJ+aSiGHEnapiNXxbtAmX4hDhrfqiS7GkYik0PGnrrasbHvYMsjMGgsTRb
o6b43QKOfazCMdm4DFhXZYsVbKaMS+/i3mLAhmdz9PNDnxMXNpCFTS8GZlSYjPUQnq2SFspTVAec
oTYy+AjXYjgJk2WwB+u95N7yGBdbRn8JmBFsdV3/NoHRLAkCV2vilNrKRDLasLdIqWJncs7Npr0D
ILIiqIuFgl8sCt/9JqCrWaTNLztNcE4WKCQx1i9h5G0d31lSgT4Js/jUAeEmrvMF0qwzT7fc1tpB
D+mO3sYzTapWuIUrU5Nd1sq93aCPT6rvAO0J4lJcqdGExSEy9mFtPpQh8JCYBbtLxRko57kBI8MS
/FiJ6SnDIeDxKeITzJ3SKyDCqSbe1skI4AW5CrrQnV4AuYk8fas8KkNrsMC0JQjxRfupBl3SrRYV
Mgf31zMk5FOPUHLT2NhMEZZg+I+1M+/jWa4T/nIGqKi4uNirJSRGMf/ksfeYj9MP7slmkZML7aC1
xmYKv57R/rdDvtRiVwWC0hQCAbtK/74DvCmKXPIiYi6poQ0RTsuQmbkoky+KARLzODwkxveZveD8
NTneex52nxnIO2Jsf41e8TdZ6I8Thx+lf/ZGvBLoOJwVeGMszvOH43Psu7flJvwJdj7l1mXZfgr9
gBAgxLKtoSsA+2W8NuMv1CI1gAEctXC33IXXyQ+gblxmqcWnm21tRxg1G2y1YhqiN84g4Au8MH5a
Jm5YoQnGcWrJkI9hrbem3aXb2VeHyvahqAXhlaSIpSIqcNlBX/KsxltNc3SOvdvMVYRXUzF+Fmze
uSUHp162SGjUxc6wrvdErUd4LY3oIHvxzYbpXIlC3zGym/a5so48dEjmGcJ71Q9/Au4cDHppb2aN
DaoSKQRzKkxOuq+xtMedBl/X2363SHgqaWyN6CSztYgRvE8iVis3A8ckBCODcjBOaY7hSSEiZttS
kNu64hXCg2aQIIeRRhli2jk+yQQpFOM2Lr6zzMlXD1IQu/j/A37/3wG/xN7+t//537/Hf49/y/8r
4XcpP3/+Q7wvf/pf+b62+2+gURFvC9cJQ9dy+Z1/5ftazr+5gePSQwdm6HjmLcOX9vWW4WvzWx6K
C95XyybqRPj/J943+DeiIEyUdcz7fd8x+a3//V1d/pXaq//T1/+l6NSlTIpW/4//6puu+I/xvliF
AzcwPZ+/VXiOI/5TvC98s86tLf9AS3UEhCdvBKIDswduBvHSu9OlFN6v6d7kS4RT6PouMgNBh4aY
rWvujTLahjex2wSFMoJnunqDusfvw18fDJTRdfnqd/gH0uGAEs1fMrWNFk0GUcfgoSoLmhtkkTsH
+eRq9lHoNSxeSuyr4KXhwtPg89f2b+iC15UffE/NdJ4mcNWzYGBq5XpjNwQjzhr3iSuRw2TlKdGt
jygrurhtn+xyxHedGtyDWw07nXH+DIoKs4p2gdQK5G/brUPXX+j5pmWeN34XogenV1zEFjGnCTPd
ibj3pV8EVwTX3S5liWcqa9v2TrDlm+83k5wPFtQGvLzmumGPq+TEQkfR36QGkLEO9OacTWTpgboe
FaOfbCZ3zBwLeIlG/lfsB0ALbAiKXYu+OCjRcDmo1UU2HIdq/hn9LmHGX/1E1Vfv5uOiwV+PYNN7
UdP8xayUHJkHLpNvbSGSzRxe5tlwzjbRW4tpzq7ALddAs0gB8FgdIn6Mcqg8kar2wss/7Np8JDTL
WY2FfSlwvcIx+pV2sBcwqrNAHJNGzsvOw6kJlfMphbIpBS/3iLCDpoe79vYaBVD8Wmr7CvEpHYvx
WaTuSgX2sQur+sgeFYdNI6/AV/7wte/CiVBDK/nzoihZ+iMgBV1bD8001wtyH4MNO6x1jRg4hu3A
tJ7Tzsi/Slb3a9fuD6K4OeE5NPuCGD/2mHioJ+7RdDRWgnM+cqyjmmqSFabJ33BPM3AVBUHqmiXO
+NIO08s8xK8IrYmzGLtXZ7hZhlXx607Js5cA3cUGeZRjtuGxomVCIbUaUo8xLPcDg1ymwJlPboiz
T+OQvTCP3b3NARxl2XPiR/3KG5iet/kWfhZC4XzcBy5zUHbg7S2NEvdA35/doX4RWvr73gj3Uyjr
TZ2WsB7mY1v67Hw0L3SZUOR7uIP86oUR5yoriZ6JwXMuGmI4uRI+yrCEpW+np07SFrL7WvoOuFyH
GvJGrB/NssDARYxSWH2RsMcNngaEacS7Lhvf6p7lUZ4YL9orkaRhCQYZYvBGYgdD1en/kEcIzt9H
ijV7V8sW8Jmw3Fc2Uj794XVztTS74FfSn7JJgLBc4WQCu8LQj5GIjNQzYXlflISr3oTpP5X3QRM+
d64644mJl8zhUfD6X4B6oVcFjyprS5645uwGcOO0+o1zb1jipSMy8ZxO3cWQIxt8I2I7Wh5jpFy6
SO4Tx6b0utnZ+62luo/KpchHCHBBb/eZCSa7sOWbPr5HaVQfnKB4Rnh0HqdwZec8jy21Nh8cSf/L
ZNvL9Lmr03042uU27/13oG4oh7BsKLVjtefBAPD3qTTWTugQuSXndB3yrgKPaA4+BzRktfQaVJZ1
UwuQTcoXhbhzYptVM8yk2z8NZJkfbyDQBuzbN0YMEOQM1JHfw2dWciO6+s1gvsr7H4eMTaXE+IAQ
w7D3mqEaxBtYG1711XrBBumMfWe3cGMzk1F6aiOpARsVyWdfTNEuVxuEtiusAPRN9i8Er1cTWQSa
FbkL7NRf94namTijFnLo663Ut3/YPJQtyQGWeUkdQVBa3z9iDztXaf/c2dpnys/z5kjOM4au92Zc
o/YytplNsZaH8rlp0I/kOHcmEZzKmW6JTclXnJgnhL4O9NN51UI+UIPxpGwZrskuW7YwPHun2MsI
MP3X7NzCkaXB6xHzHAkwzI31jVbtZEQdekwtoPxl+Z+mpl3Aon5Gj0jPTNZJ5hJbADQKp9amLuU+
autraTr33bonAdInGmQ7BHhdsMRNq6A5t3P8HVqQlEsxn+oC471n+5egMvMN7S8rof7ea7w7PzyS
kbWY2SiwA/5Iy+6jLkK5wuHaJVANhz02UxCxIfFsnVTX2pzf6qQieW48yTb5C81sT8saEXaAu7YI
QLB1Ymul20ZnZ763iL/WuBO+cxrR/HFxVumC3RuYgCx5HiYoprThxJEaG2XrByQtz2laIuDVzuMQ
IJqDGDWdPOkMS/Y+CzOu9qgX7Xsdxoc+Lg9m0L2EN+FjKui6Gf/jXnD79lSkTbEaa78mJF2+Qdge
wEnaL/PkXOZheC7N5FpFbBxDPZ/SCOKeN2zUaL8U0EO1nRyT6JHccFrHsnK3ENoXgQs9QvxaEqmy
j0CjRjOycEnwXELWQTFGWHgowCvk5KSMnrGkykewlz0j1WtXeVzoVSGRs5ld9ZyW5Ul36Tu6mQ3j
oV0zBGTNMBWqe+d59BgMhl0BID45CZhOBJX5d0iJXqXELw6WAycd33LorFvxW2AIWNgx08F4nBlG
VPXemI2dnTo+ZckyCcKbkyy3P1TpGzj7XZpJpjN4sBVRS3H33A1gVQENkPY3VCECu5kQuySv33r4
obyZOGussxPjUkqupqvshepgh8SIKHC7MaXorAn3riEtRJmeSWxNam+6ob0GXcPq2QQGPlZcqmCB
FxFg6cNcMTUQwXScmfUslJK43ebe24jZfbUMwOS+E347BUBIv5kGNnJqWTaztYzAii4j1OieYd04
J+2jIpeaBUkb9kvQPWgtGJDaRHlO6kxKS7vs3AmIXY5uOzZPrAP5QSllCDhM6u43trF5psaHUijO
PSPnmBqz/uhVxRMHcbKdo2jtTwqshUrqFQihy9AocqBzlDah/91VqISbcnycnm0voPeJMbFWTIZA
vMUH5imgsKZ3v5YGaBt1zDKSA2LqCUyLEHGhti7Rb/85pf7VZB3ktkeWYTP7bJji57w1rwJGziKv
gShojAhRmWDxike9EtgSXSWvfgVrKdJyXmBSLlcVdhHiKaxoKYnj2TQVJFuW/ZbvrSwnf4yGq/Ra
e2d2zz2YrGUpyoqJDfm5qX6DSalvlWID68EAHMf/SsgeaHzlQSjl/igLntGARXJCFTkASrFb32De
Kq+dV2c8cIuwN69NxseWrMkJ1KJiwjqWN/TqIm8Stvpcya2vrgGUXVc8ulV7zwgi38Rl9V3hlqXk
I86XSaQHvZV3rhw/ByFeG1513uSEOxmjTD1xsoTNLg4GtoDFA5aIJ1BSh6Rud65y7uuAByGyzpWd
uzwREpjo6D7qQdRUAbCPnF+zdlfWeGGswTCJY74iJiDtTHZzEBTcAZZEQsoX6ik7zV97hMJxWHxN
s3ccpHVBHPVtMqEsQ6Apdf7g48gAv0Fv2/vXujU+uqnxTm1ynaDCE9zMTyWHZwK34IM03dfcL4Y2
eMK6dSsCy6MKzYc2n/MdjoD3ApbgLQnqlEf+2kRbzgTbWhio0f95A1oXoE01fU6V3CZeu4WA82uE
GNuhqdEp8xjlhsccGhmBbNxwRSoTByWtzKKZb62KZ0ZrURjPHuszrD8wIkIw8OjhT0oPf4aW1i6G
H4Zz9M8A52cFCjiNFayMoEcdahVXy7ow8fsZwz1ct78I9wDJfCkMlfinl93NoHcmFQ5Bdr8hsWUZ
VW60zNCKgIJOL0aZvBnshk2WOFTTBN/FqDHd9MvBe7MuRQrG3ve26JjU0hinYsP6OmINRASZBHtB
PhQfyvmp96wLdjEo+F5/cIMGxkL/20OcQHfAIlOwTBUZQgCfz0vokUThm/k5aTOIeAl6GB/bebqu
Ee76IynJbK1fC4BQrYXxE7HwY+3694ZPdgRTNoAOA5vKOeyfkpnbt7PgWxQCvKb3Ws83vxOWq4VC
kpmRtyja+j7BvZfdMzunsUr6HSK9dUICl5NjrmxsMvNk/zLb+skJh58htpGouZfxRvjk1uGbuj1p
tx6wGwnIm5/H2DoRab4wpnZPAuKvJV78HrJIWDdHm+OeyrLe8f7OhHlmLMFWpGP/xFZ8U5GQf1Bk
+aGtwmvfOD+1Vk8kicHTZJY2buIqe4F5+kWSWQs4B+yn4X71ScXPGDFuEnF6THl6jJ6YwKKlUAlT
+9PARsGH7M2uIyY24pDN3OBKEzhW99N7ITkiYtP6q3PUb6hIEJWxEQx8VroVLazVmIep8jeThdJD
zU9VVvw6GAd2Voi4rrEXzTiwRQqgJvRPQGWTVZ0l1zDsLyULbadHWez1zWnqFLpsXy1bzDg+RiIs
TIeY+QJ2KEZntmifbqpRVJZcSSGVTSyitWzdaePqZM1OZAGq/T0zEAKNHBU3kFyN8SfIuz+TOnsa
J4bUQ3P2W4spJKKAxHwlqrHCoZuQiAVTx0ZwG/jyNzPLu9gl02GAjChrvztk1bDpkEru3WB4/GmJ
7VtkQVNtw/yaMZhA6cINCBu8ZEZ/7humvojU+KjK6UAkwNVpTdwEOHAM8Wx29zPZGEHofuRF8gs+
HOCo9tnXKWyvedy+ZRotI/rJozcF5BKxfEmxirh62jVh+FLBP0Isqm7RqAfdOq9eRo1j3BxOsBTZ
cM5mdnU657OMgR/OlNVilNaSMEE4e7c5YwKef8zEDY/NIk41P60unh4Gy/qFoWogQFl46VBiGCyP
esZERhxaww8YgV+xOBYyld/7skAKw2IGUx60dWTvPZXWrkiTUwnWcs29ky2QwFyHJsgJ2Eof5cgY
Vt2srd1UryaLtSPYhPdqru+zOXiySuN2shFc4mePokytxYj4CwH8gyuK75nx86KnFFmW0XgupFIb
Kbw7lbMYYTp1Mpr6HYEW/fW4zspoUYmc5F6XMYmc62VBoMSCtOVhQZT5dbS7I8zrRVmC1M0bu9r0
LCpF0Y33pHW+TVN00oiQF6VdPHo+11s4Dl+5Y+8Gu2N1F0UfbZ0mW0omitAZ8BgjC0IH8D2LGq6R
dZNFDOOhcoirtUoYXE20AZ14cWc6uTp5BRy+yLtZ8LyFf8xZfozcSrnOn4w5/ynl/DJgEipDlncd
SC9zEBVpp/GmGE0Ly266jgqEcelU5LdzdR8Dcq5/7SJA6IcXh2OUXUPlzxd/ts9B6AAcCyTVByto
RLdgpZAOX8ZhjrbEcdqLDH7wCjHLpm5PeGESQAD0AWXf/pgsVledxYIhnKFxamJzPTlbKzcgDICt
3+MMKWnVBT4W0X3cjOqA0aWhzth4vXcTRcMNKZigqPzJ0qUG/7ouvfK3sa3wUI+4pBK89rB0+k3T
0bDFzTbOZ7aXjeReMOoD44a0HIjq8Pt31yYaIGBkVEZ6DXwFOgpuyUvYTdHWTwta0ybkkDEk3Qtw
UU6XOHxKuPiT6N2uYAn1gDvSAjnoYJUrjENraVZvakoNoCgw6On6PueYlAq7YV7fYsEFjZpzGPAS
kw9ue/q9lCbdDyDlAbQeqvi/CebKzqzNN7d4oeehoYyB+oOMup+b7pCrltMwf5Zju2mSiCuZgUgM
QDm37Gqd23CC0zl461M3OiBmfw5Vextz2MT06Y/MCO+nsHhWRnkd6vm1bF6KrHhNOD4yWnoac5yo
yjF+vc5N1hh7buaoFJ+P0+Hlhku81VP9lzZsXajMojU75X4xuvKIgAqTDB+veRSfSYa1OgbQhLvo
mkqQM0VDGEvCUrewSLaNnvCKc0E55Yd+qSoSFJBYNwuWkuTVWAGF+MTYAlOwg7Ka56wn1K1wv7K4
eIODjjDBg/mIg5JBfuAgTbBgivRI60Ko2XzkYJal+XAV/dxuygFYA8vu10FHe/QQD17IcejP9Z+r
x2czumlbR965GIU6i8w701Enm3JqdLOf0LwGzEuqyFhGQ3gGyDgA1OD/xkxgA7VZtMqf2doX91Mv
VrBV4wW1Ftzp5H2YjHs6pnlV2/Mpd7zXEBsUwzACqZzwl/nUu5kzu6rYijAVIXU4dvUdBku2TKZR
bZtuoEOMqoND+TRV6a9I34KELeAAA2Th1ANtTHYujeqg2pIVmor2GcAWEnbtNzuurpTxz7pjV8gj
okhcqOvgTrL2IVrxsbLFxyx202R90ED8hQ521zoJdwW2kaaTqLTrs/kXYaU9JIgM0VnjXzTjv1Am
Hq2rvs091c3F99WG9oeuxkvGZ9cfMHGQZ7vFfTBt03F6czmtF57G6NFQv9cew7Yo+SstIkmHwHX2
ZVBfNarAMCRhNBmjb7sa1waCMsgv5Ro5/YPA1p50oTxBVSOQ3LrHhUpoJZnCnSYIkaoaqQor+JAU
H7RcZOWx79HdG62OuwVNchgxMveTejCnfm+Hxn0SUNmyNl7G9vuED32PgADaBbSALuU0ihOMymAK
lhrLBfwUcWxF6EJobuqdV9s/Vl+S0KB1QTIhP7ibEqNT8/408xfxoUy9LFjPIPy6JuWn44ZgTonl
INE7Y5gfpu4jjdVON32zYU7+oW7+k+mjg51Krxl96tlPIagFUH76EZRYfyU2syUrMHm1U2BOUvc4
e9np64GgCe/kjmNCzlP5xcfXYyd92+gPQ7+1WwBcZVxfQvfSRUcV98+Fo79wiD+0zFtIPlsPWTRu
Yzv+TJCIDymG7HgGBh5Y66quzsGN/BxgHmhomfw+f84NHhlWqtC1GE6ZviLEQ8DmccqfwmG0SQ7y
2eL7bYm15nhIlkiSSN/Q1e/cC3tlNcg2+BAzsQmOpuCYdSgF0D9eHFtDpuGh826jQi9+dytoFhkZ
g2FH7VqKzz4FVOq08piHBz+oQsxaCjFaPD1Hv13UVQuVENbbc+PFPQioLkcwRgmRJ0dk13dppcFs
9sE3YYwoQcGr0KZz20Ma4Z4UTNojBEZdf9VJ+WDX+NtQEEIubDPyP6O7vOovvbihZZpwTXw8q/2Z
Fl0M3bn3fzvzgw+E+Vg66QGdZLGeausjFgH8+n78wLNIWTUQKov9rAwUJ/ts2eBG3ZWMvJfe5t0n
83XZ1kB1HJddrc/ASZIA7hDKdUBCshaleJkMbJ3Kje4Qy4DrN7FQMYnqQp8pScgoltfMidVPiOfW
LzUKdnS4HVT20nBW+Sxfb7/Z3VDxVWgvh2D+9NNXJ3EuRk3MVBrMx6aYHim9P29TdKDE7QKNHGqd
oHqq/Tczjr6dzOp39mz92RNAApUlzOLUyaR1dJT9MxFbj6UJyF0SiKXOoVEnpGXGhXPva6Z/9dgv
Bz3syJKfliMme+RS3h2qRfR7g4+82AgPVjU7BxuxIvatdK+jYCNiZJOZxtCWBcaE7T1axZ730FNb
ACicCAtyvyfe5jp4x4qSrgLVqh3b8TNMawA2j7BIV5hVPqtysHcKnFLZMhxx0vErssTK7Y2eqcRN
NOuzQGbIMckMotnoO2tynn7q2atWhqA8q9yvahZiE3nxK7MJYzeP+IKsCHQcCoE8FD/R9fYueVPH
GC+K8lVmht+AM5DTanjLKvqufDAVnoN80K3/vEmVS6ee/twO7WNEPuMM4yYNo0cgpq9GeMOH5XvT
L9C6gWRd2KRSpEOOeNwns7ssvUtyez0a2XUr0/4wfee9apw3cOtoEfCeLOxkJjLVmK/cKGY+gm1F
IEBD168ZTqPKI4YA0eALqmCDjwntSZsraPEo9sMuCVdYbSlGdrYj71H5HcmFhxmck3Y0VE+jyZtk
NoRMkRRDou2IniIpcN3Wa69DZ92U8apHGWSo8ZjMeD8wpSAj11tGjaz5zGITxM7etullKq+hKijE
0o40UrTW36gU0Ktd63va/nGjnOmKQJHbNAm+PRWWO41nVV4NJ4HWnKa3gfawoa/c20FtLcssxgVR
k0PSJHsUWkxIGPVDFmQZGNWEJN++HEqoIOVfN5pyUWD/SgrjM24cLESWvmohVp3CmeW/AUxLlyKJ
nZW2xEWxOz0ApUWWB4fHr8IHM0fMMZshiAbmjnC9M3M7M0+PX3suBsTM+bekVScIhZ6gI6JnbxE/
aDS0CSLlxnBm8902GEiOSXNp2qjcx+ZdOceHumqpaSKOOEt7JvWiWmWa0lMQusbAH2ei1NnFNSi3
s+lDUPhtA99Olz2vSWdQt3aOR4Olb105aCuzJOesrPKLA0wUBfrGVhWasEp26ym22IaFf0NProQz
sF3JZn/fOmZAJcXDjxN8OTUqfBwHaSx1Q3CxGxmI1sPVMEGHN5q7ODVPYN43aD3nRTkifjT9mBSU
9knWCCDNWt6P5FIQV79iKeZtQ5OENXSO+6Ri6j1oFPMOvAbH2ugYvWLht3z0UCrevu0UsRzdPwfw
ng+tXqe9d3UiU2xiB4fAhE4sotS+uXziFZM9REpFeo+fDDJbhmUuasN8G+ThWxQSvqZYODo1kqus
amiikyrZkFr9LZsc3y9wvRX5XIT1tKrYm3ZKKYvCfhOY6T2rnnUCjut+1g92N4QPtfLEg5xHtXUi
l1el4ttW5V+Dj+xqMmU8DIM+DsC8bmzdfpz8u6pq47u2jO+K0nhlRvkG3R8PfRZ8NhLYdXX7pQg7
dzt1NNu599tZs9pMGaCgxuL8hKedyXodxTC7Zm3cmXVJe1dYmICgiR/LG/Dsn/8a8kCsdNZ+UjzE
ChgdOB7UvbKjb5qYdnk3sTzTgrTDELXIMe4RNjVcjGrfRDo49JKbRxCyamYT1ahjf0xZKS/d0AHr
zUTOwYPfwWTEnZaw81V2CTLjRDT8ix8hrMvCivGaTSgv+4/XpsU2JvIGlZ9ggUmQLLnwbFI7Nad3
eEGdHc9usS4G63HCzBDaTF36kU2lSF9VTKiarif11mfv46RWQ+yyusgS6Oep0RwlUTlVa1yMoNkJ
aTXbAo/evo+Dx8EfuN5ouNaBNcxnN+IExcFAdEuovPuiK7DJKAJn/vlSYExcCyT0S8WFd/bYNO6l
iWDg9lVAgN35n//Ki2LaW7V6Z2iPwNXre9pPWqmSsoDnXl/DFDN72aRo0HIMDmQ49OBBJqNjFgoB
YhmJcJmh4WblgUZBxBF1tqC9l27X0exD5iR1w7TiR/bbBg9Ljjg5Y6iouPRWNskT2fgNHaXfu3kQ
bBy7AqQ9QO3vSY5eJ0V11+b4Zh3TGyGtiCs5l9Q4OG1BvhafYh7glCVRsrd8nFRSRHc4kCCS2Em6
6uzpDhQKyeRhwxCQZrStwfd0JrR8ZtJMZcp+1YKAJdAg58fuxMAlP3wWeaoOo2iTRTNIvEPBLVts
vncSqDhji57Tg780gXivM/HIp1muspAtQUTA+hL+Ez7s28fJtvVPXw31sWrQXFPSPmJSAUcNau72
sjb09Eu/k1vezgezqYJz4TkQ5SMITSjoLoWCdpd11JPIOReQxaql4UeET8h22FMFB0SSsIqb43uE
RbA5o+Sh4vs++6FYTLepNvvCsyccVsPovnGY11uT1GoZtv2+6+1XR/gF38Q6sBvr3jNrLHM0gHSM
7Q6quHwKQav3s36uva5krT2ea6SESRa+aT3dCbYXT6UuP5XL+e9J0tcUie6vXYxVqrJCzuEqA2qd
dkcla7nRbfFqyPzVqEJKQLBnR5aABqsS7ljlB/umBuEbmyVJZzfcuuV1OBHT6vTPV6CryfS0QbAk
KKI3nfTcwz+/5ELHqxz8A5NoOZJpRXj7TBwgJaGbwZsc03XnYlKdOsx3MIdwXhYBVAu6fcW+2xFO
T+EPYJaT8KhLgnQrMCP8DOVyrgYEL6qGrYqwlVLXq0/hkDN1Dz+rVv/VxARB5kCZ1Axb1mr9XVw6
LxoO79qsh4OVRylZ1/VTkXl/QwItzfbLn34Qdw2zjJe67L5YVgM4KdkY9k14qhnLYGfQR8HInyAy
uQYk4y5tA8IsMbXHpCQ6q8+8Z4b8w3KTWRVRp1YJuWtwdvCSPxJSbeIBypMWu8AtcTH901aS/paZ
tKu5AgwxtYQsSKl3We6oZWjQg4ob1p7iYvYUOtWGumlO4LmkGcPuvJMn222vIknsbQg/idvafS6E
/+VG5kNO1CIqoglBgF2unbj5rl+MynyP2+DD1gKZl1dfePEYL/g2VYa76G060HIKePXNJN0UKI7Q
43hoPdnS2WHbYSgqCUuHlp5HNQ7MwgHpTrAiA22Cc03ea5Uf3Fk2byGU4lhMB2RNSCiCJDtn97VP
EORQcoGnyP39Ym2GAzhMOgxSSSUyT0wkOg/HrQ59hq4ZQg4eYga2LeZPYpaPMMiCOHqdCntVZeKk
JdYSMTwN2A0pcbiBoe5hEEJQwTPOY1kzGjYIdVbFeCZO+gp860ymtb+wjpzTYJTbhKW1i83A5IgX
42Fq8qMR1EzA2Sgnhh3dxbPaI+PRS4/4txX30bO0y11STDupivTMrPpxVs51LCK5sWfnsfVxaMzV
WsvxuURpZwV4B/weFoeXPWhPvybSfo8z+45Z/NKs2ZRALSHB9vagibxrNpmXvpa9eBj56VvtWHu3
GR+sVj/NkTAAfRjvqoHO0wzibWytT7yLj0M7vLH0fY5jiHKZsRVteXVGES4iBwJkClKe1Vm3DdqM
yL/4zTR1c22Vfu0IgucIYG/lOK+sQYZkMNaDU0H8ZZF+0AbvqeuMG7fxApDvIJjEmPanbh4b0Hcl
+TBjRFdlmeMK7cx46czwK4u4lAzTa05xjzZkhOd5VLru18K72aSCfegYLEFLhtiERTLG5Q1OPQNE
vpX9odf4LgMKQ5vFSE9uoSbp4anHnEcclbzyDxWoAzNvVejy7bbLLnDqHXubh8k3MKXXlnwzmukt
sNGkLILvrpy/mj5vjmUDhQlsNUB99MS1RW4aXmu4DaUttkbgvdeqZ4ZulcFOFOrRnJru1PgUpBVb
2E3c2+HWx1BN+DaOIaPIfrwZtqm2TJoFC8iY25FEazMSLqLKYv1KoTrA6YnckUAPsIuc9xiw+fep
x6Vk7YthwZc9kPBBL2U+rX3tk+dJweZ7Zb0dOqFIVJd3uM+2U6+P8zBOt5ouxpw/bXvJUnoskQ93
fnbpaK1JoY2bR4g344Kgzas7z69j7Om7PuU4lgqiL9AacFmGc/TRwC7MgEFxHY670epeWEvg/8PN
WMwUqQKAbx91V8eYYT6p+jQ3CMBlncII8W4fbEh2OfdQmub6YiQhGSbuN2bUYzHSWavuRif3yjsO
eIorUZwo2Qq8S5a5qmvuXhQyzGNJvgl6a+Ml3suAXIo5SgZdNZpP/tywdrT0BisCYxrf4w5IGbrK
0bv75xeDOgogFzKmiINnN0UXmQ3JA9645EpAmHOssuktwxl/X3XFq03/FzTyJXRCFidDcZ/VKRGh
OSJ6N8yru7qNn6CdcCD0dbzLmsK4oO34DVRWHEuTGZ/pesVGB8aHR4mtHY9yremOghHqkMdwZDjB
lo6v3T0ULRtd0xwToJqaDbE4PmxlGAfkqzT0FoRJZHQVFQzUNpabnkzfA4lrBzJTSGwb/hdRZ7bc
qBJl0S8iIiGBhFfNs2Rb8vRClGtgnme+vhe6Hd0vCst22S4JMk+es/fa+8CuP9E44WXmlWjbkl6q
b2VrRcrwAhTHQmYFc9i0AOVDb3lpjtQ2rSxfIpdJE0aemGv90ldMvro8O6YpqRZN5bEvFu/OoP7N
UiMY4Pahiexm03b2efRiqK5DXm8Drd34abgbm4mzT8Xr7rwXVHOo+6ginXxvCXmEc6Sudfyh5ZgF
JpCyhfY1h2XCS7z2hN6WeJU3ROFxmYr6qGvRK8k7SAZS5yuDGLEitfk9tjoMSEXx5ibaFTk9kFuL
c5MC8YTACDDwiDFIT1MEAYwVNYejqkEYGLO8PNz2AKyYw4s/TSkPcKA49utVvJWG5i3rtr2n2As3
TsSpHvUKW47r2Cv2TdKPAmDV6FDAYzPPy1CvruowqgD95CngOusj8YeC42e2kOSbcDVbv6Oec6nw
dq1B7GbsWXtDCm8bbZgEcHPYsFdEMOwlUlwHThvEJAedokzXGZjAKzfIkkmHh1IatwcOhW/XmhIm
w7RmoopV3SMUazuE3bBC7zzTqaXah6x8SYHJoqfIZzqZfTFZoEwHirByMbKjDMex3DhyjZWGomM8
FtA/CAMbV0J1SGzsFJI9LgyC9dL96Mt41RnqD2eXijyjuYxoiO3NMqS7FetmQAT9Jio6AAMm+uG0
747wJj1lLXOLvqEqiNKbQJ9ufGO6M+JctUVWrmEy4kmrockDnP0MQXrAuLQesY7vPxywCqIOXHd1
DwAgVOU17OWDYMiYYIu+O0Xpr14bGA+gYEoAihBtGd9SC8lxoCmNtZdbElPOMYZMCQ9Nr0nvHtKb
RuXhIrTYczX4KwUT510Z+knO8WRJjwbIF85bFmXWwcst/TpOkX5VAxLBLqlXAh3lQnZ6eKx7MPMe
JdIuGzsyFqXaJa588fO6PYfGeG0SsrmGyL7XOQAHEHnTsjcs56DYegIP9F7TdO/Ix3n3cgLBJwbJ
F7aSFpo2hHF6MeSTD/6LwKV66hiaJTQKzrrIiLnioC6A1SxK8CKrUhWXNqUDMArCxQuvfDwbUWGc
3vWhYXGgbm8PrjuU247rnFpyVsbrQ35IWjvaVyEymIlc0TwmV/T5kVURLvr8KOAfOL3lJBlqHIt2
rSUqbIeReUsqq7sT8cvCX+AzZQPjUmy09j0uaXEzVw2xxkB2KwgVVVKNN4W/7Z1zw8SMy/OhTijP
6a4obA50y4meZ6hEDiPLY63bZ/r/v7Mp7R9un77GdWJu3X46mm71lUNsec8puXd+RO+N5mb2jvHA
3iioYSTrSn/nZhKYZDN0my4ZKc0lFu9mCNIDYhwCdE1j2kg19e/o5Uk/jqHLDTP0av5UrbNg2Zwg
SEQ7hiOhLEgxPhRp1SKQPxWk3UsMIeadAAXEVUSSwV0415VevLuXQYelzoazDLOe/DaFzZ4cd7HC
SlktmRI0PnitMC0djvbYr/SKm1Ubk3d0s/bNrKoztt7kXauIs/QN55dDQAhykePoDH/qCbUA89t+
O5H9eS5bTGJw7nZOowUv4H28HfS5g6w+Rh2TQRg06btrmuneHEZ/ZRSMsJOEzK0uB11cjz1i+vkX
T3FC47Kg7/n8zYlstBXTTZIcSsblnhm/20p6FBQW6zUinvfQtVj1Mb/aDEboQY4rYw6Rcvt+l9pl
z7yiCs/+aHdvZBitDTfcki3ovJj0BR9j3O0w5HfbnOiBZRzTQBH8oWwrSH5Ddhtn9El51KLs1eIK
aYaGg8d4LdFrX/BLFI/SP0w5KR0lchjwemT0cl+48PxaIgs/J9vhdG4cmHW1kH1cmhDAXJcexJJV
2EX/NK93ONfg+E/otL5nWkmE1DBvRk0iD7jRJc7K6B8BhGgfrMpb5TpNvoa1aK/T4vdTllFO25ua
FNg1cVj9e+mXPq7MQW0mwmXKyWCcnoMvSDi1rbRKZyii6J3QC16TtuF/Oe14xrF3hkm+jQBBbtuy
8B4e99Fyytxm3xZmecoMJHcRRSBVAhffyGU2oZhduMS4bqfJ+s0FZV14Q833rmSFc1r3Khn/O3Gj
790aS4iuCAaqMhRgptjkljTXbuHcu5ToC6YGq+6IN9W7dJCnkaLTuyodgLhVAxinCqyH8uDZRDq/
f27xTlqagN023aMzk9JcprDHvvweSkywWUZyjsMpBz1Tu3DduEYSiN3MkskvL1PDu5ileYmKAs7p
s2m2yNKjradz/YttJBcogQi//qszt1uIpE8u6ZjEB8MUJRx1YTz0jks6IkYLBQ6qaNX9LUwwNIS4
ugdLzdw35MQAAsa/lT6Y61bTi3UrklNRAQoC3F4/DJBdW60PsE/MT72pT/f9nL8WJ/EGsuF4jZmZ
Ny7Rz0FACrA93xSBT1vDtuFRPJ/q4IsXzQQNNAwS7htnaok5AS3kB3D7jID6qaXNUNr6Y3apbCEC
EIOFUOGA23a2ONf5dmhUsuYw1uzD0A6gjUpcpQ05bRhj1mNi7yzUfi9kHvgbIZtqI1r8hn6mATaC
ZDYk4MkKwPsPjS72mg51TzxVmlyrorvnUT2tu+jetmjwxjFLH4PK/V2tc9mXSZtwDI2iQ6sG9nbt
18T/9ZU7aq1bZOCZNAxB/dXdoyOd9Ei4tbV4Pm1rH5UqL9kiFEO91JhCHZoKRMaY+fqiDaX/zrx+
OtRDnaKD52kglQEh29m7HcCQqZ7ahxbPpouZ7tcE8LwiptFoa0drT/lgLcd5awCsE2+doNDX9nxD
1SV0xGFewDGQNFdR1O8Wc/albAriIP2meejwPueWXrjTMr95aO08S4+UtoEq2TzUzCon5drfPN/u
TNrpltKH4ev81TzRip2mp8V/F0NZEHtt66Chnj9ZphA5rQoW4/Mn+zCHT4yPcL/PV47WBmCWSvnn
+cwaVHLNvOjt+SwMMvsWeri0n3+SIC+qNYC9z8/MtKjvdXTx00gM2LwOwvX6+/NL+H5WVSqM1+ez
1DP2XtF6t+ePVHr5muiquD6f4T3/XVW2PD+f+QqZp6vr+en5D5uB8jLSG4BB8y/MkqKHB1dOlET8
3RMF2irGdsCWyFe7Mg3WPSqL7fOrAJXddd2OOSNJXtykyN1N5Xq4v5//E8fSMIFz8zy/WiV5sk8s
hlHPf4vfojko3YEHOX9zXwKL6VKHscj8e0NXpOcQuSuNYX5yipX1gjv28fzBpjZUtyZoT89vdboq
fI08iWIIBUjV6u7KC8PurcBVVWT+8JjaeLzLYXbpXLVOQv8sTOOkZlxfjKyhD3P3pS3Y15mdcy4N
xpdJFETxduVRoKbd1eOgL1Xp07BUrPl54Ig77/0R/ywCcgrLHTZF8zHM/1PEGulO1324Fxw0WJV8
ExXXMNDUgxjoodR9JNOYIh5kuF23eoj5pWvXAg8OwnnoeGmG2stOXmLD0e7J0EaYgAC5l6An3fnB
cr5kDTUsDId9VObilmXkrHZtuC0dRTJ3BlYHxHiHajB4G/Pwb8IufxbzfU1jU6KGgmFoccpfPT9n
4WGaRwH7xp4tRsa8xTXTpxq6fi9kLZZd2kyPqZi2np03W2l6OP3nT1EGMxhrhn6VNoWzeP6BUTin
cpraV6y79jaw6naFBl1/cXELNQGmnedDaF78INbenv9Dxx83jY9cfqjtq11H2l3NK2VBDbNK++xH
8xkfWaN1d0Gc0ccthxN82W6rRCBWRNMpGuQ4l900te4S3egGL10DpIp/0eBiIk/aQt1ZU+fOSxnt
OfOkc3ZHcG8nD2UNLVqV9Pb8olR1uuMWR8YAIwzbePJA7X9oiNi6mjZT2wweV5gX/wB8Ul8pOZBO
MDP68vpCluDO9vzuRrgmeZ251HY5t7CK9ImWBXxow7S2be0SOZUwsqv97i6wXzEF7l6wWjKOn3cF
J9f8PbRKNDtN1t5rL/WvZWVysVxVP40PU0r3xqV9oJ+vzrXVfwm7by/AJk69wgqRwHTmfHvpE96W
FnzIyvezHSsjmkQRcpgvw5cp6f60bmach9aSO9rf9jITE6EgXsCBsqUVBCPGP4f4cHTZbIwZFSTI
3kZBwoCi8vTkDi+T1Gk6AiuzpJ0fDuOvIeLOYWQJWi+4Rlp9bhxDXAarqF+cssFjz/lmKcLfHkXZ
2yAIcneyAsJQhla9JmpSmIfA8I2N1r1LhURoUtD+Se9ewXYi4S+GKhbOczQLL9VGura/bmp3vBvZ
rzR3OP1N7T9N0uL0hiK5i4qCz3ff8W7gHAKgZOQcL4Iyr19b7Q/SHPVWtTYyQ9I3kFHE1FOc2DPA
Urk79mdpuW9JDmyS6XRM0B+OSX3+m6Rm1XQHOXLbheOv5nfzDcGF8uL+IsryDTuquD8ftDXMsXAl
vTDaPcd/oohYhSIaPfN/wrd4MZz5RdQquXHBT65EcWcycQds2izdVp5s5vWJmiS+DJaTNjXmrfZB
x9nGvqF20qWR6Pt+s8fqtndE5yz8vqZY18ASjRmw/myAl+FhImd3A4ECoLe6Z37qcwDCJQXR9kMH
r3J2SuXukhi5uqQ9Y5mP0unkBeAZg1+9xt3CoN+vP7tCEyvLwcoUjIk6pC3tI5WnxdEMSCzVw1J7
I5lP7GKMpss02YQFCiR67TO8sZcrZ+y+nAILTCrD9Pj8diubRURCvANbm9rK3bq5378NWrrRKKC3
vtZSeY9oQzSdZIxIxmzQhXvVyZYLq8m8T65m3ueyCS3sndtYXBkMH8QYfbY6uaLQ3BD7ePbdEIaz
Cpw+3qIrU3duymzt+taLnkRfuRWfgB7mN471F9o2CNEtsMYJLWFkvwtGGN9u6UY7kt/at9Y40YSo
75T58WtGvhi5DEwtTQM9AgaeyjFA8lkdkHLBry61Wy0+cgZaaE8b+q722F0glHaX50dZhobeyauP
wqDRSuMG5TSrRssUKsYrhydK0Hatw8vzIeI2Wo9deyO25CNSKr3E45Begv/7CLwreJwhgM6ens28
RWDz/I50/rYWdtE2dsPXGMZ/RQlNlcynM2mZzEpD+uKRIYjvMNGHWqV5yNrkOGIoWw4t/aOBjuCl
TAKaSLl7jNFdbYrEp1o30Xk5zO9DrNLRhKWk8SQLp4TvHh4cdGJn2lQMVWm1bIMwnBGCfc3JGf7P
8wsuetD/voUMZQ9tZwIEdoJvN3++adi1sxb9atV9JlrMoSxx9ANrzv9+9PwcUuN0S1g2uYh5f3g+
EMiXbNikvgPL/wykXm4cV28wtACzQK4+PwLZbmBG81m3m1C+PJ93SMHs+Bf1nr+BXL0N7DHZK696
aVr9YZdt+t0VJGQy4grpq2T5owvEfiyAK8oc62SXjhvNhUUIV6NH4mkUqwE887ptemOBOq4luWfy
1tYA5x6kdvvTV8nfFn7zzmvdnC2MRNGupKdrklP7xZu1cvK0+aEwtFDmY9PNqc82DY0GVIXUZwYH
IywPVQ2fowDZ1SDaC51jZkfVfiR6fACIZPW4uUbaeaU96m+Fo440SrC5Vrr7Ug+A0m2iPG9alPin
qCkkDTun/yFGSOvCb3DghJjZCEQiTT8yYuhuwyT+jVO2ZlC105PmJnxpv+sB8xkCJ4ZXSK1nkGvA
dQwiut2BwGIu+WlZXbCjyX3RI97kQIIOqg7ifer7P0YFH8xhbjMnDJcdY6zGqQjertuBMAyT/lxh
bQy2y19l+gnnaR7cKfNdr2y6Lp9TU7a/qwSGVxI7+ZUQUMJiIxPLQFXEu3gszFNk0OJgBAh9VXjW
QfX+a4Defh+UZrgy0874kd67HBlpO4R3l5XBxCmh/43ppNho5fAlivndG6sjK7R9Rx71S6d1xxl4
0G6OlPbJJquL0svDJ1IaVzn4W/JMuf6ChNYSr8rVwP5UM2jBTKG3X0zHP+i+en81RDojUH8kcDmj
LcPsPrkwtd6L6Pm449rVyu6z5VJAG9LZlxib1N2SzXacvzOxe4RIBUk4GBJxiGSTdSTNtF7KqMRb
5IT5eSgN893Wfo3EL35WcRceK2Z2SydoF/BRU4ItaQEnceVy8TcDwhlTe1Os5ogp8y/fiaxNTcd9
CxYggdCpU0ag4nKA0/YO7yXxCMifDTY5hxFe7X0EbtYBqh3b00R01MFvtHVSBMmZRMCE/sPwQzIK
yhyZltAm0OT0o4OqDXl37pivdeVTrMaVdECIjeHCY0YXJnm/UE2G7BspStLm0Ra0+2UovR9W9wQ/
puEj8HPOUaJGMDg1ZKphbpVPnBHp+VYv8OajzaQTyFM1qGcoigMWKAQXtpktk6AwDlZUoCyFxWds
7cFBDTWHKxuDQqj5L4yldeIMZJ+eHw2B/6+vyF7BfI+cP0gDEFjWLNGyY2yvPVZV3YK7xNTZDKZT
3Ip15FgY+FJdbmqdnh66ouhM/w2gSnbk3LZMfFUcgw6smlfWCvk89aIao9PzATS0ua5Ir4CGRXCC
1WuAd/tSYgRzxMOSJYIVoR913X44+dhuDWIETyDsFEzFzkV3gtqtLslL7L2fkZCHhV+hC+SFPmn+
3UGvtuwQQi57MwqOSJ+D4/MjUSTlpnC8PyhIza2t2q8xI4iJ2RA+Ykxcx9DQg2MAZ/No9dCouhAX
tsF84SjmB0Z26XHUU/egcaKTfvbfZ/7/a2U4/hID8rFR8k0SuclhEt3/fmTlbzaezUM+aEAh54dR
R8AXjfUO47U0dwJO17JLdJKi55+N+k3tVOSs1fzMc60dXNZ2ZbbG77TXZ1pTsSyVdPeqBsAWGOgx
VHiuQrrbWcZBgoMca6HmxvnR0Zr8WDb4U+uIwWlSMKCxh2qvfBAq7vwA/7A7Ci9OV1FNoCiBmUVO
gE3hylYtjT47W0XJ+WgIEppc7D9jJn89n3VjmRyfH/3/w/NziZ1celeA3zPIpGjEscw77WhZrKZj
jgYtqKARj42U/O0jXiHbSu+YwIHCtjsXievx+QCjE1ejCRXFzEmrgAF/mCj2MWw0i6yqjVUaGf3e
6ut1jZUVYItcuVNTrVKrxkwaRcfni/d8h6LQbw4xjQCz0PpbpwX+2qe/+qpFBSKlfqDmzWdguYWR
PRnz4sPUGyaIrVBfnXJJKNLGH962K+01/YbmFqOAHDcuMBKgQOV75sKVcUbjra1zeRyJA1DGZP3N
MnMXOnb9TwpUL1hLDmEmb4y6aYAjsqUVrmufUzvJhV/n0abEsr5pyXslY7bN7lERnQI1a8VkXr72
MozWdPbaW9SBPukqPMs2LpWtlH14LiSYGC7zbwMc+DGl17YvLeXjRWniI/MhfVfopXGaJLJRwaD3
IIr8RMRgBiVjym5MMZM12aHgGSYjWxUJ6sQIXgt1IkPBpPmd9HLtJMh6hsAxHwXgdKLp+MPocUcm
63wQTodO4jgrqxeypW49trkXYGA/hhnO9HaN9DW4GskUR6uMBj98hkp78wvwZ3iUeE0EbkRwH5wd
cusciTTfgcqIWUKK4WBYxEYlOkU8ISryUDYGovHOa3aVkM4GvxbWgiph2KYNFFk6I8pCZnCLo23Y
0NWrqm7fmd4mTxgQqzwx91k00D+ASLIm+yu70V+01pmJHWsUSbzTlfvjTeCWAtv1Xghmx1vN9C9N
9bM5GuM+t+WVSOdqhdbAeYXXUf/3UT11kM0LjyDsEdoi7nHMgST4iFFccmM4WwoHReCVsD28K2ff
miEaE2Qykj/mZokJXZ2yHYGftPoM+3csbkaBf2+A/hNaw9mwTZeMsauLc26T10jJk9w6Ngbwjh28
1p2wI3JmqCzulsl8N8GekRjRNs6dPXc/Kc9j7CJ3LjW617156Sbvs/OTlzD9biRJXUFrQhmklGV5
AH8bhcFcDpc3Qq0EGIGe4Bvar1fLVHdi8sRr4pC8MoOS3Dwk9A4c6S/S0LK2/7Yd+8h5WVsMOons
xlC8FXD8Vw5btEWe56JPMVzVzacfYd4atabbNgwcuJpc9YtqgzVCRD3Nkpk2Wqz6utgxzpRrU6Z/
E0P/rvR9lAmx9oxOHQrKvtE3Vm6hmN2X1TZR6F8ImhwwIZms88EkPmjWbpqgRr5jOPpdl/c+DY4p
7YQdk+t6G3IZC9z2aGxTZQY3smM2hO5qENwhRsHjKmx32BdxrO3izlTrrrLVsjC0b3YnZBWvmqmC
V/QdqxowF9sZxyXpyb3wstc0JO2giY2j4es6Pg+kMMHUfHm1zuUQJldV6vk9wA/F7Fr9LiLrd9/X
EL958QB9oiMTKWuWTkgIWitfiWIDC2IpMwabfloay8jA0WQ14x+kSlA7Z+caup1FHIUSEXIynQuW
yU6VzbbO838WE2TyJUe3W3dJQq3GQacsAWB1NOWqzPvTt0svRaeq++XrhM51y3RnR/cST/xgaMzZ
VLEjKKo42COn3XEskmWlzRZ00jV1gIaAvfTkoHnjRk2wt2cpR+g2444u19/a+WNH7qvTA/xtaiBb
ZFQ2G9Ox/F2fZRK8CnGoeXsGwFUBDUeHxz/k9gTwwt0MhDxnk0x/UnDtyz4hEVc3q/ZK1EsPOmwR
hriWdX/IFiEBR7AtkKCMiA0X5Vi5Gy8NQuiyHkS1kWjKsOQYj4kc9ZCNX91sxtM4NfrJFsOmJdAZ
x02ckXmAshJvkYE2LfxBP8yNk1Pj+DgX6i79yAv12XeiXANPMmnyNlt2iXDT4ItAwFk+8iJtEVfv
E9Ov8JNQlBeqdDjbls65pa1U+s5FJRcX3c4Fk5g6w/wawzHeOSF6YdHQ1DOpQOyai7dpPbkY28ym
S2Flqw707eatVLEJzQlOatDpTCwq50aSA5JEKXcRFsDL80Esmk5ug3Eyj5XfQ1b2wm4NFwabRBEn
WwEoGbt3TK6dDYOY9PFjinuMCZ+uLs+HmFJEH+rmYKcvbsk5B8Mky+5P63wnXHrs2XG+hADzIprO
Ovp1vMdH59pAHNLqtfCdbE2358eg8n8vfGbx5SoXTMK5nobU4i0Az7vHV/gTYTdc91WMsjgcP0Rr
EaUbUncC4rpZoVoGxfjB383aLPhDwDQBqQKoDZaN2Yfd0r0GAV+QoaHqkO63+1nkGoGi3JK9W1wG
j2FzHWOroP9K3voEfcwVxBzpAa6hPotWQYjUXYnhl4bmNmvC4gPJ5rAxALgkSThuLAdsTmWuvTp1
EE4YH5BkafVry1DjyOpkYXi23ejKf9qLoJbMXjJ2vRwFP/6kN28Qv61Qb35yjV84es4Gh1iyCMoQ
BZRwemhEtbkulHmVWpytZhooLaGlZWu76MD8u18wTK6uvU5LOIEysZp85NzQmCZ2OvOvFpC/GwT5
NhwCD/0172dvFl92klQckMWPrmlvrhb8EU0gWfBw3csw/lBtvjfS9IyPVTu1oOEVWmYjiY6W44oN
IdwonDMH7gRyPAN1yWYK7cuUtv9oLVT4m6K/fmG5WxYnDjfBH/5r+jppmDGnND4Pk2v8KRAjLC1L
vBIFSKOKt3eBXwc/GuaHRkA3EXb9NYCp4EJeiS4kDELk3NRj2j56x3Mh0vjXLEaPzLcIMUXvJl2F
0SHdRYw1KcN+84NifEdyNduzq5HJaQMBSe0ECWcYvA+68I/BBAif3NufUYgfjc4GvBsqBQmwxo1X
LqOZVVOk0bpJSe5OY7xTjb5kQI5RU4anLldL3/JIbeG+YbmoTIw2FbSABa4KtIyIXYKodBaBekZV
afPAEDt5MG5hKSztSt7gCKA4M44sISvNl0gFsG6O4Fo3EFF19IpsjnnAaS2kWVI05qPX/JtK5I80
o3FhFJ2ifanF6Kzyt1bzH/FUMpVPiVpoLJBF5aQxaDQenl1+BCNxnqPxLyg4rmHSh+/t/pJMXlAt
x98mSIJYj6t7C6MvAPcPgecOkE1f9Lr5C2+mtTQcWlMFcQvch64s/wTk9YCi8aB6ZMOKQ8JL64Iv
GdONp6oTcgZjjz+WP3s8i5qOYR+GJJZHhDw1cPyVD5qr58jhJ/DFHACW0gsI00up68H0KhQ8Rg2X
S9rNL81guwAbNLEVWdfEt6kqXEbgRKToDpmiBvdNjAZ945XFmSlKsI+99E0hqph/VpntWyNSm7cY
PBVlqkE96X77LYa/pBLJ0lX2Xdkj7S8Y4Uu697/R/OBYaEbaUNXRtBDC2bB97YDThRaTTiDjQ+CH
9OhSReCo259q61dskIraWhGKB/+DTO/PwaYstdwKlX1f37h11giSTPa28Kc2sCnVmuhWrvWn9nHR
16O7IzmGPizvenXO24hWjpddp0CKZUI7d+tHOELQwmD+AfJY47yOe//oDC0MMEVpmMTeLkK1sUtD
AlpoO7LLGj224+EXaw45GZ2DAbzZ1PVEwZkQnBkRtbDKaRTFln4yIDHIgfUQjW2WvSG6suEEuu9M
AHOyBWS5K+38W9dxPs92MTtozxGpHYs6giZNA544ZJuiw6luo87FXdvNV0xFDJG5vtLRu7uxd6kl
8y00BCsjrH1caaQFDBkZYhMRTkA0Zmt3fzUThCyFdnWC6h91ocWg8sB3ykVU1hkOZ9Lk/WZrTc4f
3Wr4483iu2rrUzbqOr3+7Nqqgg6KRo8d8SmCvSYtd5nKN8W5zrXfWgilPzDOWUuPobY4H+Atuw2i
WkYB4zIamUdC+SDGFP/8EgZYF2P+rqdH7301CKwRpLAvWY6wmA10mCa02zgnXYZ2RRmVftR0ggqT
8AIvUvQNkW/yhoJFA6/vTkscKIjraqTJQvPenKR/iA7aJC7IejlVbsUFomryTM217ZX7VtgDMlgd
IZQ7ABnrjS0mY0qUcB3Y8KrF+Ijn+99L0pdCEEChAvus1dzYTVevtdY4846Qo8FqsK7QCfVG8gvU
wCdBlgEOSsFIp64FZwrHosHos11GHpkuBQKDmsaHmZhrEfq4vmpMwjR+yEZcQ4AHOx3AS5sCcxmK
ftoILajQx9qb0pdLEChXYjM+BxcRpht9c2YJMAG8hsW059zwj7uHF5lUqDZjpXBstsk2M799G2be
6MCbrI4VCelwZv/ZdvkqBEslzrgoc29p4Hz2br+fWjSjSStXCFEJ+Wn+DZD+iQSivQqixLZrziGH
yQh/BurD2sMAiHeYBnhz85sLYR10bUeTJqr+Ldvkuwe2RK6dmFeqdRHicKLpbG5KTgpijvCFGW2t
qhoJZiB0sEAD7XUNQdP0ziv9SZwbiJMxYH0AdO2myMUAnCDysD5KrKklsqraYmJXJmDhodq/Iuj8
7UInz1jkA0TyEZ73vrYwNMQblKXGnoigA+CKk+/Ib6yv7hZSVrl2UwXj0GgXqrLb5VC66ArM195t
XzTAFdDswUGZHFe84c2zBSjaVBJH5fk/Eb5wB8VAwMrbVw0tZ7/+cQMSd4qCuiH0O8DtifeG9gkE
HA5hzFNkKcW8QR6YwozVm8lPvBzIReFMh4OhYYYdc/4j5rvG5oQNGzWeNtx98TfzOYRqvwKc74yW
IGMUzb9YZa9+0NbwJrJ1kdKsaDTgNGJfac1raFgny88f5Ja+sigZAXHi+Gyo1GJgPXcKYww7r0U7
vLvReDDSpqVEHG+ssqesUVhWWUB7EPpGoG4yHQ9ByjZhVCW6sJp7Xu6nynrxKxj2tD99lTFKeWkF
WU1VAhuZWECfs4YYJ3pKzPE9J7oQSs9X8TgVQwrzMPtwXBaAWm8PLCZUi/ZvRDgXMdXXBh1Fz7zP
8NN/DepZsnzMu+ki/EfI8WO21W+7ly+Nzy0ZFSvfFiQITFx3dgNjFAYh3tTXjP0e58OPZU+fwuOG
8KWGFbRa5T0xEYFBeug4nehTspHDlyENHhw+ottxML9pFACQZo1r8MdmrEwxWmXPORQeE3VbHKyA
mCN6DFNGRJzebYPuKq1wD5Bl55rqLfkuAlqjntXrayKAbk2kYSQjuqUr9HQ36dlXa3hEbxqBt54k
Px7evQO3merVSBNCfjXK76rFmc+5O6EAvyUq3yJixlzjZHtaTSUQF1gZLoioBCnWLmzfQi/7jCpC
9PQyP3aCmMCp4LXhjRFmAdMtzbRNy3iIjOF3v62sLaULNxOUIVJG833rbga3/SzrId6x0Sbo7Y8t
wqtFpcCIWPpn13Y71UNKLTA8r2MjO9hoP1dZ3nDia8xpxQo3LI2qfx9DrfyvH0Cw1c73iC7AJbtp
66lfuzK+zYRhsBo4QyIN82EYN0c1pxCFxCWiOwi3XrpPDK87hz2mieZLVd02xSOyi/u0Abk92QtT
GSVRYT5iRCV+Kwjma5a6DWGkLvrpQ852uh8HB6gdkCGyLYpj5kAKnYaMDNG50EAPuGxY4JdjnL73
BpqTQMhqqbp9MbuUag8mR+2CEmEmR2RUzDSAk3KPrLICBUgvmCaTfe+HFip4TDKsDrkDucC0HjSO
MyNF+1oLn0ne5qX0tE/PiQcKVPROGrMp6hAEAIG/02vBISzY2TZ4EIuZ0hYf0SlWCNwQmLyYlxGu
z0lp+aF35xA86SHib1wsIn2F6lFr9E1lkzCKlHzTjOW2rE1UpzIhGyllHSss5DBRi9KQQDEE70ev
kLCnGvaZQMQ3iX63ygEdIeRm0j9jW0kF0OzSWuE0DM+iV1xBeKwWSGO+jaECIkhBhJppHbra/5B3
HtuNY+mWfpVeNW5kw5wDM6ge0DtRoig/wZJCCnjv8fT9gVGdGVLljei60x6kMmgkkCBxzP/v/W2X
hpSn0BuhyZ9lTy6FZCjcDkt0cVI7oE9JjTrX0vtHQ8BuRCmiAMqpk6VlOXRsgvCqybB0T5RuOTpU
+hUikYReLzWFdapXOQsrhvJZ2sqDwTq6V9vmjBY9F/lCMLtAtHAPwNSCRdUK/DFqrM3DFGINcBsQ
slKnxamrySo2YJ663nAMPHAmETCQZLgJgVBvPfSQfD2AEEXZY4KyHCmy9NielyZgQvS4JHq1p4I+
XKm0cgH0gDiYvsUuK/3nkZAMohGxKKUUEfF2cRVgu2euekY7sXbG/EqTgbGQ9FoWmW5YE/+iY23C
hWaH0aqVmrlC6KnhgU5Jle1tb4NzjnWT8q1zzWoj1BrRo7Ys6SUPmVAfHcdd5BX4Qhu9G+28Z3ss
IN5NxksV5LjSQx4I4LWGAwjbIEFAQe3hpaL/O7VuqFKVAMVGcZOMmiRtyXrhenaikFkFf5PRqYSz
zmySQ9chvg+mIxcCnSUe1Q4/VaLzKdt858GuF2RLcDkgmo6jygIAR/nVbrp712NtCjwqsjVv7g2p
u6LrndIKZNNk1pa6bplOcXS186aPmwW8I/LUaGKp+OQ4d0uSIohNaxIMcUF5VQtvWEpvBFeYITgq
XUywFqgN1Bd7U3c+UjH46zSP3sdQOVhB2TCrqPaso3gGLqtYjZn63hW844zQDxV2K7UpZHCygcgI
MaTdGjHmltTuGXuACEJpmrKVTnGQ6ss8LMne5SySYEK0olPCg5fug8Q9cmiG8qiTSXDUFLlnA7Eo
qUcdLD8lijbSjVUQWSwPDY+crOgcdJ416yA5zkEY3V2oAEOdL4nUGdbmqK9kD6q9phm0VBG8z5PM
T8lz8bQ5tEK0FmZzMjmDsrmHPnMs+9oAkaSBJCOzA6lBtJPFyhHsG2u7n5a+H5qH5dQotAjSb4sr
pMSjSgepmRYt+GkF5atloiikj+eJQSEEX9mQ0cgrnfwR3zLUCaVchjnmQJsCEtlT48mlO7GFK3Aq
HfIAqDFUCGFZd1phB4PWhTUQhOqeqLIjlpCSjG6lWUcke88amseLZEj3ucLCM/PelMD9BtNsb1RZ
/xANjx7qGYyM9CmcgXV4nAA48aIRqZfj08lEF0g/xo62nh5eDUl4olksz3VDC8EYHWsl3LUq63YX
DOMq6BKChLz4vYaGVZVZc2c50ItNk4yEaT3dRsY50FV04O2NGFEyomxiHzOCTMhxTxVSeWdRsB+J
tmV/Vlswn0Nv3SjFra1DjNOV8luN5LsNLVITUtfd2cIi6l4niHocyPwh4zeTU34BXuOEMJs5abNv
9RBQQ/aKZ+aZKwNo7KKacoybZGX7RD2VCXN1BmhsadZ6jyWhV+fSp6fDLtFdNIr1IgxTLDynr5dp
zSAwWhBOC8J9WO29OE4DGwqzLPwheY38qyZb3glYrSZiXgoLyTMaMlmm72I/Us6bsx1r14hwD2oM
oihEzZHEJIIGDhgylifbgAL3Qh0LsUFAARaQAhFYTRyUo94m8971b+OYWJjGL05NtYBYwYVZyRLm
xF2cOVCnXbXaFlmEJ7KjxJOV66DIzHXENd2YEl1DtyEAeYsCwVxTYnUJy1yYWvoUeAe9qKutaJLv
qAne6NacTX7J0SCCA3WkOzuYDy390kljMMzzor4LyZqY+R4JxJLcvGTqk3TYNQynOFmppyxLNbxv
udr5GJNz1x9Gu8+nDdwm7Sf5XIkwPTC6q0ChqDEgS7GFKeipMEdS4SNitBFPTAdzak3uc5f597B9
jZWMoO3oA3S9MUh2lo8cIlfUtccJgdiJ7w5MtA3yPFbWpL/6wEKRT+IPxpyn4HyBIt1clyQOVLgu
TJyyp36sdAoLFZcYrCq84TUElgySdpMsVKcIdhpXyFrgMIBgc24DFyVvjZFLlRb7x2iuqB6ikdZH
5IDivfGz91wlgEozHi0naBjEWurhrNMzYi3HSFmOJeKbqdS5dIhqnwlq5oGRY5fomArTniR38Ess
+IkZWLRKthFG/p4w5wCbYRSf2MH5dQ/xapvF8Zae/VK68XXVBUeXSvUsTCi/KypzYRYT6Dma5xBh
4qwfIT8kGSwbr6L4mTf0uEwmYbY66hJz8FQVsNh9gCxuazT76ejYlACr60BXrFWUV9BDb8a8eNFF
RWEbE/osLfZGGHUETUHiVEKkEqmGDsrYZMj1JqcEtHqqX1qV3vS2/pZ70HQ0jR7dCPODuFrkU0a+
DRMuKeA8ZKCVkB+IDFwqOqV/qwHQoKZIAFXJe2nR8TvuR0LFHUnFlFNLJCssF8taawlpuQrSfZvM
p2VUBE/UxijkhePKKtGaBd73rAF9q4TtvrNkspJyfIq74C1KCxDvBQEvaqjS8R2YMxNGocIjapAV
d47YhkHQjtaw2bNjn7Aa6kR8gzuHprE6EzrMJD+n/ulqdHHyiQXQVeVroSc4bdpmi2jXX0UWhd1i
vJZR4R5NXeWHb8hdkDcnrWUcMypzE2VBtNE1bQtQF8ytSgk7SzKWx2r22oUaXcKu5G9DtuJ9GxQ2
kxjVfhCiFiiD9n4Ynf2gMKESbzMvCktn51DHexJHidguBFhywNQ7l6n4JHOE4Z6Hgh74WTbSgKRJ
gplNeSNcWJI2rSAXL/SbWEk/Yrgjx6osl5GYyplB8aLqWc3qmvq9uG9SQzuFMtBPTVCTbKfEB4QU
6TYaFXOWepF17w3extUoHRJyjqxn3BR232+1DqKHjeDVbKaQUqVnMuvpP4f9vWJT5LbxuOi50QCR
ycxlhKLrWs0sa9fUKPqMRdT49My57Jdjp97kaftKGXMeOUyrbILvgeqk83SSygT5Ux1FNawu5nbh
vJg9ihPe8IfqrHx1IDRRhfopI1db6RGefH2wMHO1m1JGN71Z+nuc8Xr0KvoU/XJOiF9YRyvGuB1m
cviEDi3P0XuvmmJVimqHuPlNtgECgbbdI7yhA4RbY92lML19SR8jQ2ZF7uWL0tDsTL3idQiMJ1vH
8QoByp85lt+eNWndNDb2QDhL5GQY2S6oAHFM4oC9X9YUTcZTWOJXaJFCsafmr/Z3WkEXuEjEIvb1
VzpKKn0FYlZ0cwzX7E6uS/zQra/1CHosMM4U1sZYhaslS7mN/fHsNJh6XPWVEeUl+OZYBB2bgunb
FfXKnFJYfFVfoTYimq6xgk3FVEeaIysxB6DKP6ZgrP/1IxnrUwbVtywf4Dz49Y9Iqj9v/u/N8nZ5
+Y2/7pqStf66tf7Ijq/JR/XLJ12dV3dfnzC9jD//DIf918uaArs+3WAWD+rh1HyUw+1H1cT1/w3N
mp75//rg//i4/JW74ZfJYZp1OUH/RXLY7NUvQVD+HB42/cKP8DCp/mHrUpDPxf/wKRh/hofxiGFZ
tnCkZdvSErr+V3iY+YdhaBp+ZZNtjaYZxp/hYbr8Qwppmo6EHmsK1TT+k/AwyTFoZQ1elm7f//kP
3LqGwBtu2AKFtGmpGgfKv72ClfOIGtP+p1q1qhE1tC3wo7Qzih43sfNKuMjRc2mTt9KEu4A0OdL7
gE5cu+qfujD8FlIOYfR9jNO97bMqRZe2xb/xqqrQZkXLlKW1V1WHQXo49+xb9EqBtNtbx6JIN7GX
vKBdWpcCNjI6UIG4J4pvABqc0rRagR650nUXph0pBYqxbqxkY5GOCCfgyRDglEZ0VymAKwyJ34G1
LSMP2yUZlU1VPeJK5NpR5fqnz/Nf3/efM9bk350lqVq6aoB8taT6+Sw5uO5Z1pvFQlTRKe3TA1Gr
0cxVxI9Ivk/X1c/HMaY/9PXj0C0+EikMIO4OX6OfP462hzFASCV9+PC59HT6eDc+GZH0wEkt1jWo
8fglrPJ7DQ9kUuUHRXfMSipbxcAoYMTPnvvm8mHgDF+6bctG/BE9yXwwooMQb5lTrTIQEayDIg3i
q9aeaJr8+lRpU9jc17cghM43W+NEqzqReD+/hbIgjwh1Gd1zPYOsMB8057aBcoV9/yMhnCVy7LsI
+gKGdZLlwv2vDy/+9vCWpRlcVLZtaV8+qi60sAkQMb2AdbhyRfjdct4gRHwzgfQCgJk0g5YxL0sq
7UbgL3MHMgK/UgOO1fZV5NnzMtR3eG5Kug1a+FyhfJ2S36tKUuDQ3Ft2hzNg+48514hO7lFsOCjw
1jlxlmDWr80SuFa58WEo9iiZqC4OrPwBoftNqG7IyKBvLtjIA0qnH5wsf/32TXs6vV9Ov8OIMg0b
SCy4pD+f/qbOyL5K0QJMsaIRaG98fCnwhaZDidkyGYbOWjNN9E7JNlRSbe6w4hYxO9RJYJxK4xoH
QouMvXqNZXFVqNHDiG699NK16cTbJMuvEA+4oJDmrhqeyta0p27fPOo1rAIgmSJvHefQeWUCTIFs
oACwWu9c17r9QLTVRs+p5+TpyPrBLakYbVu1vVZHcJC+CdqjF+GNWsaHxoFzbbYtVSJtW2sl0FcJ
LRZPsKLCkERbkwROsqQBcCVa5xTckklbkYCi++RXZKhFsnSOP3KmBCBPHHeZKhrg0tuOzEBfqZ/6
nogC5J1LdxQnR4pbFTy3HM9Nh4I5JQWnZesV6MuCL4ysnWsdsZLVAVupNBb9FCDB4u/d2oDroSyT
4oABATzqFQPnCsfstuaoJQ7NVLbvg7FWE/rHneZcEz5OoZecVntu3wlA16MgwKqMF5ZIjyq7V8vr
tqJIdkKjdV8qz76sD4NXnEmlWjGDnErbPgZNdpygiUS6P2u94L36V8FQbFBJgrUciNXtv7cVH6pr
Put2fpfi/CiM6RtarMIGtZiTLymoEvzrLf3U2vWVsvIVgkLi5CjRK4gWtXmq7pkvViVaC6fmdbX5
uorIbQzov8RgpQXZI2zW9R2w5KdyPLBhFM7O1yxaYjFIYCpPMIi3doAp0jNOgx8+O5XBiitZVgG9
yjxf1y4JN+4NBniUOgktenmASrQJRHs1uvRlxiQlMK2HWYhLihKJQUk0uhbUw0KfAHDqlASlufnG
it2bMfP3ToxujOyHUomWhl+sFUyrOoy2vJPIZFB4iWKdyHObGgsLlmunkIPwVpRwsQOkp+pDYUhA
280irtylJYGZwjUvmycwupBsZoESzXXDWTYFIP2upf5u6LuarKpZ6jo3cVGtPMXftx3L7DJ+6a0P
y7evxwRcgaGyJqXk7erZWxRnZ4WYH0aWRReo6TqCCCj5cKWYZ0q7awpUQWWDeRu8S5KD3M4GcWOU
5oZ4DCxqDn1ca0sG6NpoQrbXzkpXnBttZKApU1a3OKZVz6brW12xbb/Ri+FUoT1m13yPcn/mmSMt
2ykQcDRuUUEQ/NgiBpF6uSnC8MBu/jkeLMr0YQz3asq4QVEzS5iwQ7Kz56pDYSpVn0CXioX0VCpR
NVospeClTLMwpJZlkXVbKOMxWiX8FkYKaA3EHVEICiLECvrQjBe2SugTUHZA0kWmV7vILHc3YYx0
lt+I60E4DQ15as2UWLDLk5peSb6Omf5cRS13HH2Ly2eW093Mc4hELEzmLYkZs1y1t1AwN1FlbtWm
Xlk6SokkpcOoRlB0zHgJu05napLy4HcGEc3iVhuDhwwWTVXRGu27AwhXegZB8myRi7aIcI+3MqDI
Z17LZVfLU4QxpCpIFhRBMo9AesxEWn2rKXBJy3hQnXA5KaPLPD6GQb0b2P872rAPtXbuSvMQDWxl
kXXSGcwI0BGX5Y1dltu6zyYC0zZxkBZauUEBpNjWLbGqEUuaBtp0nNhb3UKNyrDZE3/kw32AHbRU
kHE7pBkSL3eHymOFBrqbTQnM4S7jPM+KQJz8dNwrHbHe4qxbWOUGe9cFiCZKsa5hRYXEQEPsvWtt
Nrz4ErmoV0D+TxbrvDxvHlPKXKkaITzSyJ65tYBw0oihp9YHy9TKmxU+zW/WiB0d7+/aVuEHW0Ri
MAa3trnNgJakkhICcnbyuCZCzJsVPhGvfqTUtaDtzHg36fqwsjA+daAvFHDpagehoJIbh2uSLuWS
FAD2jvnAgNQdEqHcOEFVUo2wDokSzyV01NrPzkjivfAhS/mQ/GJrSRJ4PIR+PNF4gN3Wpo9wd1C3
uMtQtHMQzoQiLiuFko3JLhz1HyXzQNyPVvIU6+mmcLON4ypLux+fB7E1G96eO9VhcekqI1pDJ1zY
dQ2nINu7pco3q6bj9uTY5wz/cyUJLFHfaspHGdpwg/pxjA136PJ1kro7hThBkgBnjSq3lf6YQgDS
ijcsXM+GYR9LNz8bff5MXsBG7ZSzAGO9NrjcfULiaBzyOck4Y/izVg0fwXSGVR/2qJqtO3olrDsO
RpNtwkJZEmWxzNo734ofZcpYEbBSBGByjBqU7DlgcsPge38MgoCOB2oLi9BZpAYKG97pE/KM5Hm6
Lcf0ADF4hdML5pOOp73Sp4r7jU4bURjttU6dGT78s0CymnKFYjeUDWhptDy6NJksuVjleBVW9Bja
BnI4LJthVjfk2dau/+7ThUS6et813n4axnSv3RF2CEfOvDVcOTH0DrVPsV7zXztFecNhOWedMS+m
oQG6+MamMOxzkh00bhSLultlpOnxyIobkkV6HkS8JMiVgtt7TGJ8Vmpnb0TTZvfXoVffGqG5yokG
TYoYA9AVnwPkHv46vI5s4Gz4coHDdqnXHbaecpfW38pR2zA5MPQ3hJazzf8eBep15GVbjFsrxgbG
Rgpjm95zWvzVD1mYbpNGPw0qGTFVsYnNPZWqJQ3GR8W/1d1mKzNAkcCyAlLR5IgS0HGWbtfnM6py
nMzMXVUu/oKO0YwSUkeArOUNlLjqBJs0ieKFQl8qzy1ai/BayPTxEHk7Knr6Cbgdla+VHXyPzHdV
1eJVCIiZhZIOrQ7dGtocvLbEy4W3TcZMZzb2FT4mruFm/FYl9LAH+qAK+mHXA4HdiYC2KrLSJBJX
8NiXfk66iFYjWtMoweelePIGMoQL4w1yJyrsXoOIZyQnqo6bTL2nUzDPTOslwIICbsoDb2+gcsWG
toM9Wy1AjcwKf0xZmzDHeIKvUBgBWS0ZcZuhffccbWUr5TpqxnrTUVD7zUr66zoakp8F2hQ3jm4Z
pjptCX/aGDtxEMJErUpwjdFHkuLA9+Ra1Bi3kZ/8+lDTpu7Tkp1D2ZqtWWz5EWvJL/Hd7gCnBnkd
TOnyjSkAf6C5cLIchSkJIAS//PpoX8PC2b2qujDYItgUDxBdfX5jvtXbY163pHP1YmVX0eJSNCSN
qMJ5F+pr4bm/2T2TdP75/X054vSKfjqVpjBUPfA65MmFPA69vguh2qJWIkMp+c2b0/9t+3c5FoUM
iieqRn7U52P55CtSvORYmQbuzSIuxDbVpV7eGDi7k8h8yFQU6Jmxioj+6Ij1RdExIzZXQ07a3uee
uVYotA+AJ/RJXKCHy7IzfvN5i787HywGNIfXCQNyevyn82E5lRZA1OQTaB4VEKwuNf5ff8b/9o2a
zoKpWpSI+E+Y+ucjNGpZRgg4OePBeKNjWBw0+zbETzJ+C87/jUNRsZg2naoNKfPzoRRPSxsiSYpF
H6+ydN25FHm1h7iMlr3bb359rH8rw0xv669jiS97WypoGg4hHGR2WIInp8WnDps2NH5z9v7uMKhN
NYcTh4HT/nI9DgLFcB2SX4cZb843fVU1NQXo+DeH+ZuvAZU3yPHUBjXJQPP5zBH27MeoHYldbQky
K1j0j9Hy1yfsUr77NLRIVRPSwF9GXpRDReDzMbR2SHUYwMUCO9Rr6bZLRWLvYH1NEh2NiE3kB3Mf
qAMZaMvS6m5CN3/xO23333oZprAEXxILKcnnl6E6TeZ5Ji9j0PyrAqHaiA+xdU+KM5ww570mJYKq
Qd2FxL8RGeCQTNigtvr1q/ibgU8TpmEIaqqXaufnF6ErplXrCHAXjq/djYNx7JR+E6X2zPnebFoU
wb8+nPE3w96n430591ViGT6dw2KBSp9OS8Nom7xTeVmxFFnwobzQZn4YquCqk8kBhtm2DIr1NChj
Pt5Q31QsixDR/qziBVGAVtt+v/FbZ9vp+qrzho0Zq0ur7s6yHTZDqd2Tq/Yg0V/gGkUj3nbESKSn
JHYfLYwncRYh6C3+85FdEzacF90wNWrcXz7XPKDZkaMeWWQ9AhC5QKxsEBirp7+bjf/2WvnpQNO5
/mnItA0ok53JgayeuAUTnBkLnl9/Xv9WOONSkRLhoGYb039fBhdItVkUxDbhZGwT3b48un40Gzxv
R21mhqvzKTHuh9j7Xb2SF/71AjXVaeQSXBvG1ws0M6XXZn3J8qt+F/2jBqXv12/r787czwf4Mj5L
rVSNXv44QF4dGvN3o6X+myOYX06czZuidsoRNKHu2yxetKkHLgzSDYWF7GB6kHYM4CDRpC7vIcRZ
B+FS01beClceCczDFqsOd9UwPJHtDRQdGN1TLdVr9JubyFrjXjz9+pxotv43p93SAXALpkgN6sPn
75Oey4pwc5/XjL0ZvN+UQQO8KarJgWY+GQBaLNNRUI3S2Kapxr2SZeiUOlJ3UbYqWrxpwd9amn0w
cQCmujy6eblO0aoZ/m0dtbdllR1EEH6DM4FXowuIUbCuSh16T9SfCRmjP5wjg3XQWHc3mtSvK8M4
egbqZVIAC3yCChl7o59xtQ+bnBTRmqRVX2AecTJKG+lLL+TRqZTDiIupLikUFlMg/RVBZ2sXgULq
jkt2f+uSwVbaQECyFEzX5OgZl7oH5lHpH1ycc1Jx8FmqN7SQD62u3k0j8shLqyN59FPnKhH4/UR4
VRbyAXvzQ8I4QlYMROdo2HiTjPNg9iroZ//KUDDAxPkaVM/K4880gn6klqyEol2T/ncwwegDuD3w
fbx1fXEMgVkFmr6QFjuZrHxB0HRnp87aHuy1BrahhuGr8nipvhvGMJNttM6mvW596gdCPKMKpI+2
aI1oWVjlK6aCZYMVx+HNj8LZiqjf1CgXySVfOXKfBulLG/cn+HRHAB9PgwgeXS/77vTuE4FPySxp
qR835ojSM+1e7cRe9xVxlx5pXznSewPFunKD/gGlASliuVIgK/ORM/ohwXJx9WEA6tQKFglcCspc
VsSghTaCcvV9tPPHuk43aQT3PMFvorjXpFbed2b9AiGXQjx/tCaRhxpXmif7irJTTb8sDdjYRQpG
5HrwvzlwLyr5MiAo7RpzYeHHoBhS2zOzwv8D0WiTNJ6xHLoH0yg+wBedsthWfgwm/+qw3vwYmL50
er/c/P+s8Wsya9Ma/y86vyRevSZvyNU+PjV/p1/60f0VdH/pF9qObhKraKoaE1f3UdX//Ieh/qFP
Oz62fjYLIh79s/uraOofrAkd4HwqO1DHnobcKmtq/5//UHTzDxtjOltTYZqGyrruP+n/Tn3pn+Yf
W0NIa2kWSyJHF4REWtPjP02sngg8sC05JT8nBarelgc9C8drMtc+kqTz15o/+LO29fUjXnp4KxkX
RWSWJwK8MCTBvZ24aXIyTC46xEy7Tgl/s476sqW7vESa5GxbHc2iFy6/zP2FTt5Mpo8TLa2pd2Ul
KXqPbrdQDVQRkNrD+hHB/qTvQsaNadXcWXH2Leur6tBHJsIJl5ScOCbLNyb1eu/hypkVVoCd3GSb
N7nUdmM3vvz0PfjXhfJzJ/fS5vxrYv/xqpFiqaoEN2b926v2WT0gR5tUkz3NKiMunGWg2QTJkntr
DCJ7S7hOF329I0VNrCsKL4vQMOUJ7xQXdm1ppyKpaJV1xaogcwnlh39WPNkdtSmFRBvk2UI0mkgX
8RUhrGOlScrd2Xd02FRsfF+gR5sa8QM08V+/tc8LJVtjPkfi5LBg0VXe2NfPQ+V09hNYbgYdWt0i
FV4NA9Z/sGINvbfS38mmI5W5VtBE/q4R/2VDczm4SY2E8yt1SiXql+VMDn83DMp8mFl0k6SwMStI
/V4wme98uzFWCjS9ZVDpI2yrpWGpy8JVlduQkFO1KOrfnIlJofHp6uFUUBplvYjikYtYfH01kOfh
R0lwGiC0V1U3vnY0fq8YB4wVwdzKzJItqdJQbnBZBP6C4GYSuMsK7EYg7kJzsB+lSX8avtWoG++B
O4hToOf1SiHEcmFhA55JkFIzFXHmb+pb2t+8dq55aTD0CGHilvp85et+FOc4bkZ6HX6yJrjZNUNt
nZlkwHtddQCcouO4aXqsPwnNWYJuN63lCZqxfIN//Y36okLhU2UHYfIyLNvAF+5Y02v9aRQCDOtC
hreoxIy1wJorBGsxkqZolZPSl0ecDxEdFCqys9rKFiXyg0WoRiH+gMDFG5Ob/XKEH3R1+cGFtemM
WNl0oa2BCyUPggXY5Qa9Vn1vmUGKZR/Zy9xVDHem5vd9WOlPaMWxnBREdRCVdcAPgvAt08odLPfx
esRVOvcCPd55mqvseHkG2INanu0iOmdD1+2sunWPDZHThxrbo98S27iQWb7Azt7dg1Rrt4WDltUR
dQyyiyBnnDys0ugg/E4EAVDl82aX/YvuaKo0AXay9zelOS3afzqjqTTrHgWRR7Jb+IFMmp40BuQg
Ni1aWjlOOWluyshImeGSnTP4b63e10jNUw2B/fRPT5P8sxiymkawWe8v//r6iDd0/cyJY5z80xMr
EV+pitVvGGixIbNn+/Gj0Jqw4RrhdoIWgF1rS69+ek52eaT585mX51wekXDbDo0G6COrjN1ff/By
/5enXW4CHvIWtVWLeWNaxxETbU/s1CGZZo1ZRQ88MpORTPX6LOPQvMrs5tmpzXzv6flwyiPnDIuV
VhF0Uf2gJFQmyfapFy5Vs74bhjVmWGtdeenWMV1/NnQK3IDAMaFDacpDnqfsFd1xjf/QOKVYCYnC
whXgtzU54tOP4g495biCvJGa88LXkdb7pbYLQmtew6T4hmEcJaK3dDNPO7h+j9XZH+iy2da9a4SP
NRyI99AfboC0SMBc3rPdes5eC9nO2UT9bI0KNSlLCfgkFFtnmmyadTB0/gabOB3cjhKA54l6XcCC
u8Nww6Tut9n70EabIk43PhTyBw9Fr5rNEW1W5ylOVnNCY+dZCrr5sTxgry1XnWtUxBylRM22yb0O
mO4q6ReDSujCgAHyjtAmNP5w1O+LCLtmVTj6TSUZiQfNO7RoaeYdDajVSGjfOnYtfRtb3xySUJM8
UudqqJgPbgbCQsWyuPKAm8WKnh4KRRRb0SlHw/XGKxsn/QKaEZSG2EgX2PLHFXDjeKFGlb4iyri6
JVbuPhfoQbWYXF9o7AouA+shGNrs7AkCaNq2xexlpvraLXhDrqrmc95DdYTS1h47QNokP4zyNTQJ
1izM5l66lg15OxlXCsWDZ71CEjs9QdARXpg1eXjCzKwTyZy26rylYOcerGaI0A9AFiOqUD6gEiAx
VglJpp1u+lUJH0MG9vZyU+8R4GR2lx8vN13CpKIgGM8VEuR56+n1xhPM+rmDLQvZ8ZlJnuE4Y+eU
jn7Kq+VRDz/QT48y501NKZ58+eHHEYA4gcI9sg6O7im3wxgbG6NVSLwiv+aWHaB7Gyjj2WpkcHW5
y3UKG4YRfqXLzctvBcn4zjBh7C93KV0V7Z0Et+jlJh/IVC1V6gVq3HKhZpG+JAJBuYmnH10fOStN
55rO6KPdRLrnnUwCSdDiu++XZ1zuD6o8OQ4DvJrpWZf7L3/DRJBY1l5y/df9rZ8+0u0mLq4UGnpz
KziFOtaX2CDTxtHVZlP4Q/jjvizXSfLtdUQw01OY1cKTAAO1HIFXwACyEHzp7tiu1dJGLn65nUCy
2UaVg5AaIdQK/Em6GIQS3pI+ZK3STHPncVtGt5f7EF5h3NIE1bjpKZcHgtpedKleXusl65Ks4XxU
g65tmoCSMtQ741y2QXkeAfQyK54v96RuFs9hTEXMF9wXicoBftKSHDE9/3LfkHzPEi29vdzoLe+D
sifU+TK6Ur02vOlLc2RY1sZXDFnfEjc2b/0QGJlS5T6Dr2HuzRqWVDSEz/h57QfFhNnGN7K+svUh
3DcAUVcqSVpnRVGaGREsEdtbfA3wW0ZfRbjm1vLOxPGINb15dSq6y4jqrVNtE0ejBq316uv0yIsB
ZVZJhZvJJLEXY+1Zr3pGEQjs+YvSxpAbx5r8vLRy7rK0Jx5n+s2crPNBGOF1mqfURl0QeMKG+EZ3
U194/siqICD3ZVMlg76MyX84xC3CCFk616WhO9eoQpzrjFydZZPHWB/xzWERCZUdngR91Ra2ghjf
He+oqpqkzE6ZFQbZSjc+oVZHr0CN5DRjgGk82po5qDsQY3yPvMhFuKHzhULne2+C7j3VJG3+dUv6
3aatinHh1S6TBK4pxETkNcZxVDyXg/pRe814oyWjelToQa0TOx1IEE9G48AQy5SDMn1jV+rR6nID
+i4/AltowMST53I6pof6DFdUCFkFpaGa75M+qU7R9KMYU+Paon5BglF5ckbUUjK5SQERY+0crkhE
0BZcDDTyk1zDjWcoi4bE3HlLDNHx8qOf/jUwL60zDTrpi2t3/unyY0xt/1TXyiYOtfyqn25d7q8N
93ugDs9a19dzvCF4oWJoHUYr+VnZ6FKwO/uIO+zkPm1Tctii7vpyiygDSEYNvt3LzaYOHbSHEqLw
ILmUSFFTkT/PnNAurrpYNe9yrwXo2vjPFTwyOiWiO3idarCkC86aodj7yw/jz3+ZUuQ4CPz7y/1q
kDNR/vmg4/c7SOnBppugkMoEiyzJJMcZVCK/YBlazTldWxi6SJLUuj2ylWqPl3+5SCUOOmGYCoD7
n+6/PGhoPpEhMj8nMf5cZ5XJsT53nVWdC5Y8tI/wbGbeQxHY3w2rxI/lqRRFSaYK9n4cLyVrw3Pa
Ewg/YiZfJ0Xvn5sQgZ5d5K9K2+A18s2gn7Odaf152ld7FU4Ki4/8FZrQivCiZz3KKrY8aGFKQeaA
Y1M5clrCdotCIy6Gvmhw+D9kvdly28oSbftFiEDfvLLvRVGdpReEZVvouwIKVcDXn0Hufe+OE+dh
cYmUZFsUUJWVOeeYdybjaW6D7FSo+RL5UJcApxQL5gjG+fGAdLddq6Qq3iJjgqo34bTBeB/scnBf
yzFAWIx9KjzRyQtPj49Meo0HXQcrrD32MEguXoDUXprxQz4+DKpipvxGMNqacpEj/To8fj6rQh5q
QuhxcHdsgm50PgsJrQTB3DvlTXGMXVWtHq9blDIQeJr5WjjCfuJLYLdU/XycEwJE5WQRXdSm730+
ooUqW9zZvu+Xh7a2TtZkY5m15UyRAbyMIO3gnBjwTYQNsy5uOyp6ok3i2vOOd2uNzmrrQyboGEpI
DNemOFr2VLwRa9IdWtPeYo5XP2FnbQlSlW9VMLwLAraXuWW0h8eN2o1UPhY3VjSvU7CovMOOOHHs
+RXO/fAcNYHCzAjbX42de5HYSZvOcrdpG9rLx/vitWX6EqJs9KeoenpcGUNh/TWQHsIM9cJFAa+C
XbsRzA2njna1m9w05Izr46GG2RbF7w/EfVfwN3K5rx/PjMGeX0uwU+Zw57un81H4cXD10RRem6j5
aStwFAmtix1immiXtB7CtftHOlN8NODlS+71UZC0twYMyB6aZU82Ek9rv5EXH8RpaU2Y1J0R8X/F
2nHoU4X2VXYuUVmoPR8PUVAWePpKbgk7h3EG7ndbOV3wLAuS6dBeSgBBQ3cV0VeRpNYJf8p/H3It
IH1OZrye4kkvA5tDtT8LLGxp4EpYVRO4n/uNlZE5v00b78fy4MXS5ZflMuh8cxPGTXc00uaJBJtx
myAn3eWTu7GUny26yihOVQ7crwwV+JGAvUGlBLIto6jZZNp/xnNtLhqKg61qsANELdc8Ohvgcqkx
XmQ2RZtW9E8gMGymYEX9ZdnkdxmD+Jdi4U4Y0eLRQ2cKBzldTiJHYdPS9KGF9ju3wuKr7jABD3M1
HwsfMXU/ws/Hnn6KGuaFcuqKtQQksK/n2n2PVbV+vO6ACN0QgDuDfezTz9S8KsJsZ2X8a3p8FWNg
fWW59IH9tcNrrZJsHSKfu0x4vXYacivI9rA8dWbpk6tp/x7hOVFuzmKLhTACAVCUdxWWD39fjefa
HonCY6D07Hg5JF47td/M4aQ618LVbqWvGpH9OlMaJItUPSZDXR9ao5IoPhpzA7enf+ZsdIezROUH
zEGczIl6T2wdv+IXPxa9RJFKZTgCWbjvE7hSp9z/p3r75sVp9bsaBdl1Yxq/N1jTlnDFdOf478Xs
0QvyE/fP0NtryzSYNs06BUfVTH8Dy/3JSlN/ZAJ9Tc+7ds6R55m1XT4LE/70ZEwGQNWufH48DMLm
iDzYHZ7mDHe+LCWy78mBqRlDje4F3Z6odpkRIoi+0F2ABBTNt/D+7PHS/x6qsHFwx9mrouNG0HWq
2UR5YBhfHjXxPrMY6j2DVLkRgzt+ajBRYF6yb2Hgykksuz+1qmuvpoccMoIeqz0E5nLI1OWxDeV+
ry4c6d9tK8ee5gPeeaxCWW/mOLGzHndt61A98LS7P4XHSZQzg+VL1oWbVAsavHr4hR41+PGJ0YVQ
aH4RrIECNWNdMRANFKBrCR+a9Iur5H8/erzGRFi9PD7SGbhp6Rs9MSfjvLZyqyJYoQUAxlDk0CVa
nFzD8dDXjcE1kkzAZ8vI3gvw+kj/+HE9aR4z5QDXwG5k+3cU1azlhdiyF8dJho8uL3cEeCEg9I1r
y0Sd0AfagB2TpYQN6oA5cSMrSH9sIa8du82H7iT6fjoUJ8+d1ckPBbEhgEY+XCd4pQ/VMDfTepML
GLGe5bx1MtFbyli1i9nMX6Xlfve5TP+0gffpIvp7NWcAn25VIydH6vrm2sXb4wvcll6OZ8/ty9j2
yd7zpwyLBUBjzDp4fEMZ09p1BjY9v3/L/B7cij19JdrEPUqH4D+vl0L+5/WiJWH5f1///7+eRv/P
n5OwXm2HsZIborbVQYU1odEe6UydQWc2pSu75Lgav7UOMtqpjynS7p/tK9uA+W87K5qX8dvMAGA7
5Ha3fnxWx5baRFVIY/n+2QG39RqKJbmDqABQCirGuXKOdjNl8tIx85l2QmSce8d+/8+zicQT5qSP
J48vb+zxBZWhvMj7N/c6BMAUlO3+8RUik+OmyKE1GboFWZt6t6YdvFuWnEuOn89USN5NG2O1nfVk
EHH+/31B1QSXhB/x/PjyIfPqA8Yp4uju300SrndrbTgnWHqjpWuknHzBYb8EjTMf/G7m/H5/+nhw
GvNo0Eq5WGMuX+omIG2Svu7q8Ukmm+m2QtF+R8StRk4Tl4yG7lUjfb+KBgCh0KLYW9TT/3ktAm26
8rjC15kMJc2TQkKAvn8hAcNwH8S5nQdxntjCx5ULPXTLKvv78YnHQ+aq64ij+dT7iXNmhnxy0Vjd
LILlbrB4KWY0klFCHOGG3x8KuDlHq67UzvZYAl1l7RSOzq85zhIinVJzF0Mi/aR1alSm8clJsd7Z
iMs3UGqNz6S0NsYYx28JG2SsUFc/Lk4rjFkjzOIXcQz2TptBtXm83hBt/L/X45LxLn3Y+ev//vrB
9D51hbKXg+TwFkaJu4FPO64Hs+JpW3lbzy2sla4S+UbMZbibZxktH58FnpMdOpcO5eN77dFGswRs
zeIfupIsjN+NfWCp6357IfMGFjOHRAkdPxOzjJD6/gVSGl+I+O0XqAwjXolObAyBzWJ2J/qPqfc7
HEb3UvZO/z7gFfCcMrslnV0+kal1YDD9gWO25ZtNKPtTDPpFGtXvmPEySa/FcgCKtrNyVb9CMLoR
l3We7D7cF3UxvyisNRtTF+laD2p+IVVZsIJzrTns/PdRjk2QQY2sP0182A8Y4Horb5et44v1UDOM
vh/flOe+eFZNEGxWPjML9/+kVfZ7Ihz3Vb77ZlU/pwr7kJOnT7hj+ud6qsQlItlMvadgAT5FI5KD
XTAap5ddfloFUiJiXscnmdF6LRuMCrQVovUYZxTwhtYHgjWJlbAq+yoIH1nGIhS/yH++Y4gy8Mdk
b9iu+eMn5m/Xaw9lWPSvo5BgbYumw+o9JL9YBjd+EdavpRySq9dX34+XTWDE27RqQftqB3GpJPjT
s1KuY7QCC/BZ3nfa2i+8Yd1bGrHPWpPGdZaVL6GN0dPHI/6HRK9ndvthmSO+3SpCJV7ymN9mJ9ue
KNNCvLREAxG72WwSbclVHChUVQS1rhuGn+uKzOye49BXTgNljJvx2427eWnlYPHhB3MekRMECtZW
DAAgJY5jnUfLzkNrP7aMDHWF1t415pFkRyM7RoNzIqDmI+4i5yO/9/CbWHnA/FJ8TSB8D8IK3yvc
VKv48PhtOtCUVnadk91xb6LeBx1LCfb2aAMtXRmMys4lYAOjmOcTdFY464odvzQCxDNd617sfFIb
XPR0Gccp3VEAnaKiTK0F7Y3SwAOLnqFIPZtACKNaC29HuIh5tnLXw2cFpYtLdro6QAx2sVZnUyR7
vxsol8dkpf1IHua+3BdhsbbTcjkbasNbK7/S3ilXzVBqPGniIhUSWY6hLsQaaa0jHEIbOEhI5pz6
k/sF5bfKrl0m1oQ4eQBhQtI0at/bzHECsSUDYmRZvbszCfl8Uo50L6AQQjGQCV+1L1Y226cRuMt6
kEZ/bCY/3gojpaC0+yNnOAf6ql66mdcUWF6y8qQG5x3vSrRlbclf71k/QeA8Z0l+1BL/PPzODI7j
gAstc4iQINtg/5j6CJ3jnEJbQewIQoz7Q+z1J6EqLCiqbW9eVGOx0pxlvF48i0Gbh/tfC5JSxvsq
w4VCOrp682T7VsHRjKvOO0OTB/E42rx5piE2j6f3T3aqwcVGInNM7y8rnP5JWlDnKW2/Kf5Ypds6
XLV5AKORk+59W7WJPQySezU84qQyVeQcZqmeiBnge3vz1Ae1PMIsVEtT9vmmn3LvaaapczddJTuF
ZUAESU/OSpJTtHpX0ivf0T/3CI8gtRPJCKWinqYdXlZ3XcQy2PTsQEzR2PecftgH5vjmAZE/uowt
O5XO69okRbIvTB9w7PwuId4fSwEZ2A85chYSnMYQEuDSJooWnNm9pnnVXTq6PJ6Q3k1gCCXkMD4B
t3ZejY7NYOQOWug+G27Tv5hV85bckWRmbHrHRj3Iq/H4nYcDsLY62JsTWXOpAJDDePvRwvbMdlgi
zW0451TAYcv8RHQSKcVQigdv4N2O4nSFnCwCrXZjaQ2uXQvaKGlIDzQHua68iJs5HGvCR7pjSIbm
2Y7scdFOt0qK+NAzLxJ1qM4kFW8DV5Xv7BT8mw0RJdiILqENFi0cb2nVdMt5jomdSSBE76fAf/c8
Q52JTNNnY5i5PVmV13NBG9oww2TNFJeA8em5cD0u0bEdm0srxevczC5GOTM4JR5h0k2XNwQgFf8g
7Qfne5+PLpHNfL2tNyPAxNd2FgE9hR+8v9MW6RYmx5rVg4ky+fU9cyn60taJ00MJTxn7fNaTIezB
pEvvY71h1ltcXu4laqy/lavJ+/WM6eJNE9KxxL1mFng/K7aPnVGGx96aF72W/VOkynnBgc5aDPeM
gpnKREXVa8JcZGcXjgVWFmObCKzfbVr327F0jH1h2AHvk6b3krVFC6cKmkfriOBY984veusTBh+P
4MLa7VY1IoN1JpBGqVq+B05LGzHg7ucMx4IQ1NeWLtTBKghIJtu13QRNHG4Ny6oYrxce7Sg6N01V
EmFddTQaxRX3bMPC06uPBLwTnt3gqUpmMO1BbRB0EujzPP+BNUNh5yUFvrQ2uOhA/Ss8Qe9r9JgX
Gq19BKbGGzINb5mK0q0dteKQlvF0SWZsIcTfOCAuLeBPbRQfteWwA+SYlFpZzsegcr/izqPoLEzO
4lPyYflhewF5vBxk61y5yphAGtYqNHr5Vg5BsikrSINlbL/MvNOzGjPmi3By0uqcFDD5HbOrt2bK
iHoq3Rk2CHrEMKPECxSjI9rIatcoq1tRUMZrYcEyyvtasrKWh1GhfIhN2W5br1uEGlGKU6HXzJ3e
2YCtqUn7rhGRscGuxrh77UdggQzMdsZMfkMsUnIU6N8PJOLsA5FdofrvkOAR8yM8784AvWQFQWWA
VKZlJUpoEbNzK4f6n2GYLb2GLsUSFLy6JQ2LbMId5mTWQiv6iiKNF01T1GsDXGiTFmd4iKAJO+K+
odpOaySaJOLl2NFcj4YSQc3EVGK8XKX3HwJcWXKSbQubtYEIPYuvx5YrBKnviZMf2D0QQkZYC92O
8JMK5vhmDMru3BuaALXsy/+O8fU914yFyyTc4+wHQtoHZEqY9uV5rJR4HREKLdS9NUzQYbNFz59+
mTim12Bq6GtVhsme7pKxDJg/HPn1g/XKbx3uvnWU+H/62e4uCamaOrC2JpOaVSNbzh7F4B4LJ4OB
XprmcRK4j6X2F0XAdtzK1t1WmU1KeB5FL03q0RTuZ0DyD5a7ZaoVgXrFtqJk2topv77e0tTQcf9V
YU1fWBFmbzeI30wSb/ZWHPwOjU7eij78NO4TDK8vyRLqaEVNBBQC6CZzRA9bOy6Hkz0DDLDMwNhy
KCIkTlD9xaIUGw4YyxYqEzqVMXwziOWuUVyQX8XYG25aP/0ydPZEY5mLmHqE6N3auOSzh86UDvsI
vHcxqCK/juF3OzGYjNu52Vpz+qcord+I1H7YEJ1Xswf5mKHxQU+QLBn9+RfiRvGrVqCcipK+ooqC
hQFFZ50TJrk04PgycxLXbII/F7rTWsiI+nqGOGwXIPsaTX1tDg60Mgo+yXcjFp2JtyngBHYuEIhM
eO0zGJY3Jktb+I67ewYHUp6jtkFLUaO3v0AGa2hy9lOq0+TUhaqBbdH3q1weNQ6xBV3T9NBJue+H
1n+roQm2doJsq44xrrKfASg38Up7XtWvQRg1l0wQAVlhE16FohheZ6NEaNe27CZ1+9Y18UILOd4e
15o0SMRJqilcaYuoN4uYjxvud/s2DMnSnaNs7TfkoZdxf01da92HHU2a4ptTSr+fuLUuaZGpFRb3
7NMoilM4FNdGwYgmfC/ex8WQv2dIbrXAsRvl6ZW9MrtptDEbpjLrugEnmLOlrxIdRb+quVeYNZ3h
AsS62DLcHxdzYlqbrlIsuyw5adHfZOekL3G/ISE2vUx9HS8H46wBbR7TwTZeuiHDQjlWeu2l5MHH
aHMoL7iuAuizEbNCLogQL2GR7RLPLy7DXLc7s6QHgG0cUc90k26in3szufkkcOFBxr8qW7tZJ3kd
/6YnUXWJ96WaCxUKnPHA699SN07OneBIQUKpOAex/T3orT/m1gbQAXFmbX2clfcaox7c9V74IZW/
NgczOtA2BVXWu8gbilBxVZZyH1ci/AhK42SOZs9Y0sS5Oe5jL2K0hq14cmfYEUVhPY8KMdPoWs1f
hVWbqJuChZI4j4SF8IkThHU0i3QPiJVbBtRb1wy3ABD04Aq18pRPm87R0QcahN8tEoDzBDFjQYM8
3vUuqoCw1IILJadBq/mDu/5ku4RvizRlmm3ACgvaiBgW4UL1sKAOToAjzdmjfoc9XPDSss/im8WR
a08XveUXLptvhyyAk196qDpNfWJxwaaZA/dIoy+pcSjq5qgknTOtZ598A8slZ5gs5qE9hIYNCr7A
buvKf0yM0UCHRbSe2f43aVQe0cCBQKjTfoFljEkZpiMmo09zWG10AEqrRhXO7pqvx7Bk7xpy2iIC
N2/Jyk2GV7xW/vhONjCRJiPzbK9S25kwd7bbgGRKX31UUdf9cWnbQHDd2Gn/qkzxr+zKaONGSQiO
e4oh9oAJjRJ0bkOff44u4/hoataGsJxnVGr5EpATOqVEHySKj2WXjc+5sIsjwYlkf5OCt2iwx3pj
/WmWDDF91o+oJtyhzDkJjhExlG1nEzId/qsJoeiHPL86FPakvgn4kIDADN4xqltSeBAtCN0Cfk1v
HeHrN7N3BXUtLnGTfxf54eV1UP106M18QzC0s0nHFor1ZO4Na3qlY1OcS9vH7dMU7z7x7xvHKgJS
jFDxao2ry6g5d6HCsICbYz4GJj2+tUOyJgPDOMfJLSX8clVwDiegpQAum8/bRNpbkmRu9Wy7W6tO
76hpGgXDTJ3SOyRkphMvlc4vFJjGyiQtAeV75Oxiz9PYIsr0Ynp/nPqfSeDnMhLDjEO//PGK5C1v
W3WyFLAhqTNC6kM6eciS/W/2t9RpKo7Zd2AixfHaaP3tSOd3WZAwt4FoB+ndUbA7DZ/8Mvi3mzxR
v6LI2bJzksBcm8zJjOo5n5Pmq0QtsBx1l3KK4RxgjaW5BfToreouuPQpYTYNdxE2pWkJLj5mCB9v
81YQpESO/L6Jg9WYcOs74LtduaZxNS4Mb5BHM3vvjSB5glPNThga51BZ6RYsLz75yT0bKndPKTZ2
znFNtoPpmzaNew/W4p6EcT77UJqQ83LA6LbMk8g0bhQwBTLcc8JyIPVVZFc2tAZU5NKz7trh7Cm7
AmpY5wenVfi9gvxolDX/qOx2z/ToLeujiXxEr828K9XwbowMh4rB+oCn06zYNaaXtm8ovKFH9Awo
WShddQ5sur6czTEQ+PIvKluyIPoUSHtXbn3pZ/s+C5uj0cU3OUThxsiHXUuZ+Gsu3CV8joxERhAO
Zke45306ExUfNVfplhkWKGMn+RrKlQqrnJ8jSpa9joBW8V7PaRQtx5yx6Dh2BGPSj1lkMf0dS62h
fSSrSdWoMo03p6bOCoTaTQUEa+nXNYSL+NsVEXEcMQ62en5H0CGX4ey/atSTG7/sP2N62TRb2y9L
CJY2DgJ67Iiynwh1sQKxcvoku5QWgpTGoJz0OcDHOkeVQLgWdfTWNbVeVtlXo334Qv5YL4MBvS3T
Zg4uoJHWkwF5dDSNv1bXU3z5Hk4RmxH3aCf7mkT4BZHRxQF+o8gB9LOdgBnuLTpms0YxxzhqpFm+
GGvvZSImCduIPlh+EC8oPY4cKbG/4PqDqtzehhZCU9S9K8cMVjL+Qez8Wg765KA03nDYfYlmy96d
gpLAIf4trxXbSRaOT9mUguIRPtAcB2+1k7C/0MoDkNAtisF46uviCCB/fFHd3a+UtxKAKirZKIUc
S/KwCrBbBqb35IXhsA6y9DUwux2UHIbk61KZ0cqf7OcRZmbsfo6WacPmlQdOsMm4HO42bmJ84DOM
qC9ZmqZja8Z/w6T60+nsJ4m+Yyvp9wQrvdhZk51r076JAFpoVHaguIil409LshVI71+4eulPcvcs
J1JZws5sVwgaU4hPPszcxEz2PXSVbATooZzWJlqHxgcWZJjeVb4rM6N/aTn2npwD8aaUJxgW9uFo
8psOmu+OpJE5iqBCpm5xw0+YLCNyVvTQxltPeuvKFa+0Fd98KdDQR9lGOj38STlM1DmfHKM6kmMh
MyXURIsiQn7vB1A3p4LoHDsaP6b85PWDetcxMcI1ou2Vq/Vv6oh5OYd+vJSWiZlM2MyA2THHnyIh
w85NnOdcDcRC8p/hG5eqnO1Dz0ryNGMIW9CY0Kd4zymMvsYojx2j7XWtG3tRbKG5Ngu3CTQ0hrVq
jOeQ3epSSRkc5hbVGkbwlIZSDUkzrUi0FDnBGsT4XvVgTySJhO4S5wTuYF8juKmuJUj25YPA7lzE
8GNl4F6tcIbDY0LF/ux7o1sVRZSeuAqLZU5aN0dXkwUPmz3ahiXYuV3Wd9CAIvXWNALMbjefbDrz
saAD1CSGd4g8kRwtjn9L3yWzPsAVRlQ18AxyD+u7PdGiV7CsSPRshGr3TRYfCG2E0Wa+0MbEuMUh
SrfBa+3zhiA2YCwtDyz3jK+4/aklNb0O4gr28LmJrEnc91oS0CKgFC182d/Ivrs499OnRyxvTV+8
94BDzUlSgTpsDla+q2fno1y4NZ00mqWQgS24KBHKfqR0sGwRv626uWKgMJIS2k/1RyzOccxY3Q6i
9FBDDl/jLq9hgPh4Bed7zmMzn4WXt6eU0mVU1tNoER7te5wNszEBY0xYG8i6yUFAMUx7Wi9shESl
3Ds75QllAJWv9C+1zCB6BJh6XfXUIHDXTdgsdUPSGHyjJWEwv8cZ4C/3Jo7gkkMeDQGP/OoVMYdQ
olyHo4R/Cud0h+AkVuVTIlXDWX6fsyJAv0vJvQDWTtWsLyBj0Us2Dt3AiBav+zTPY3T0x/gVH+2+
bUiPNKyexB4TPbvy+H3Z9gLsxHSgPQjwVx+rShzHlBaktKefuSZcNatHfr/i27pH2wTo40kbqlds
k06SvnUdrIvcgv7DMeDHVHDK/SzDL3GP1nIj6BgOebTDEyY7cFx2uU19a++h1N76hEbS12CgqJsn
VleE1wRcESDYPjX1S6ABHwWmZRICsA/bIF6SRWzcEVu/4mwmLBKRUVgDq04zroHIzI9DF7F8hCDU
OqDasR5Q3lVWyK0IBKdqOA1m0xUXTAPv+E5Y9aOVKIwN4LZNTLrVLpHOLgiwDjqEo3yYXm1w+AN7
kQ8xx+wWzlRBdJ72YSRE6bBDwXwt0mLc9JXWICYrvRmrHqjg6JdLad5PKRFpmuOM0QC58qLS9ApH
slRotUty6flrs+gsBtOCKt7vSBdb8//z0GXeweWOZ3A7HMk5xK0ZXQ0aUmQUA+sHJrNnj2yXQNp+
1R3DIW5o5j1h9cQxvnlPynRXIQVJYwoK8nTHvUTQR/r0d1Y/AcPM9koGxyg/I58CnJv2sPIzY1ch
7CQegK7jXE5vRkd8b5ae9LZm2JdOJRAwcP5LF6vLin7LU5IAn1YmEqUsqs40IVLYzBG47UHhvvR+
hPKeoxrpp4Tx6xJ7QBdzn/QWnqr+xTRx2npIeoeUo18LI8agRFzM8sdK7efUsRHMteaPyOtkO3be
4f4jMUhbAyNYsT38bZLyRIvzXHURCL/oQNsd2ddcvVa2+E7ZHamowhPlHTG1RBkqX7IJCxzoyvtJ
x46LZBDYs5JD1AgEsXNxh6+D07aCY6VgoGlkEKs+zl5RUh86ogJgQSMakt9YS3747W4JTBsYHbAY
K1bZroDzrsrMXNj3q48YPuBp1smLs5S0EXIh0fV+tp7ItwDWLtuGWJUVsIpvV3akN8YHKr0wh5fl
dAuZv3PP/4I3h2AiVk/18M8r4305RMNW4XFZ5DL7YrjI9NGOtsA9aKclLvQvZ1y72pioWWOqr8dr
jwdpGWCOsPlNYfrpdON/UGwtiKM77Bjx1b517rZi2XusO5V3MGTkHoxCCUB6Qq5hrDPyUykaDCJP
pMTcAdOLUauD+JMrJk8dQprK6R4qjSPZlbj4xvhAZR0fRJqHiyxp8RhGdr6RDNeJPtX3eZDai0H4
a916/yxd0ZJLGUqw204kR7GSiOg4DENBz1Sywzh0tOmUDxV/HJF97A6AjiB8k/GYuzY8s2KkSso7
MlRaHMHExm56T6mzDJx8Nzn47RwDSOZs4uRwMSs82/cH5I/kc6n67qNpopUtqSR0Vg1XhuUgmioC
Q8v+kjT0R+zUyHAHcQbNzeF5JNuBLf1mWka71t4UrG2nh/WY8L3Ueo+B2NYlamxlSJOece5+EJP0
IprQ4TiRR+eCg849GNYpJvnyeEg6pIhm4n+KngHwLLvxJUS3ic4Pg4oFZ5wsZpsUB5kZT1WQnmwl
S6YAk7jzeLzFkN9BlSr+mMOsJUA+ixBohgD2JvuVEL6Q36X7HYo22cuSY48tzKfHQ+jet3IvkkCE
4o8oTNHh+3o81KH7y9Q5+P9BXbHQFSsjdvMNgbe4DILqOJ61T9SsAJSxKHWE8aM0OWVVyUuBWvuA
7Lu9hk2MELC4GePEDNFloKNsaaza51gz8aywZNExpFNQRL7FiZzerwvqx5snsSPk7HdtoY0egwsO
3TtnYJ42XdQ8BYjcOHQWH8Ke5WXwSnMjaVQuzFBsLWXPL34+ZMvCT8KNdPtfwRz226H8mzI/3FVu
8zKBSrsQHzefASeNJhPk0ZZPpD0NBAkVaJ/HBG2pOebbbjzw5iz5ueb9Iy0+QrVBo6/USxEXl1i4
Yl6OBZyJpKYd5vanrKrftWG7BF9RCydhkGxdmmZPyR9MdOpYTiERKGRD1pKUrNgh3toNy7dM/7Sa
+EvkL5e5NsRFy5XR6P2oahCgRfPWopI7J/ZSYBsj5dQ65UWRbxMv29mj2x6Ek8OeKHvjs/CnD2Ra
7TJ2hXuo48w9UDJW+3gCJNxX1qFgrENslmbh9lpJc/ADYgBatcIIV2PW/kwmjisXYeBlqqZ0A2x+
vhqfpZWHq7i055tHc2/VG4VYZXF1r6/prPVVEl6B2tOH0iaanruqq0DCuIRg6x2U8IyDaTCfmBrm
cVmgSGAj2AulLHO6ixoS95ISkhYOYQ+AjsujySR3K+q55wli5cLH5vwn7iShdIH3y3MooVVis7zc
Y6o5R1obOUkSA/u8+Z3fJ4WZf7VwG62dsmo2qLh9knRNufVKrlQrSAjqGCaXKj0wjlXGQJzts3we
x/5Pkht/5hJgsEraAlzufEPU/WHiifoLBHyhvhN6w19Bq98U0kUmGqvUyuyvPuqjRTjZwUtYk45C
ezG70DlJ93lgI4Izko1DZtg5FqQNR3mLjymOsEdNIzem7N7cQRPtENOTzJJ/2DTbm5x4o5zK2eeh
ae4Cn2TZqYeV6LTOHyYHqyGeihuUsZbBYSmRxKMqReB+YMNIaSI26r1X5h81WNWPKy+OLKK/bdCC
HA0yhKzKov3WeAYhmX59srLOPyrTQ4LRjCEjfZZWLbPqr4u8UtJqKNC2DNGvkhnYR03m6lKnOTqi
GeIgqt1Cd/TXiQ3aeYyV+RtC5vZ9NZx9mo/rvBrd9yBNvoy69/7x21zOsAAPXW+DszS6F2gb5RYo
nDh6GYlWd+prip16ZVoVUW6BUx90M/734X9PORPVa2+ckXVl5jc+n2SjY2wSHv2URVVq6zWBrTfm
o3GzsFq+xrL6biSOhMczq8od8MKaYXgevzZIo17pt80b21G4fO5PCUfRB2p6n/kWT+tSLQucPOeU
aFk01AmKe8Pf+ihMTPa1p/89cM2SYWVRoBJ6RIg3n9TO/N+vaJKhu0jjNcyiTddp3GjtN4nybLtp
ziuKi7n2pnrPFOfTgFVOolXkrEs7aU525dSn+v5RK7DQOqUXL8q5UStrpIFBFhSM1oIQ1qOTheFi
8jSK1fvTQSYx5raUTzMgjI7Ipdh3dL17fFbcP5vdrSfjiOPG9XLCKWtJok8OUADsmPM8B/dpbSL/
6EFGh5CwW0rI9IgPcIlSAzG79tydQdTx/SC7cSLx4qJgGRlJLqzY/In9+vh/ODqv5UaRKAw/EVVN
hluBsizJecY31DiRM3QDT78fe+Pa2aqdtS3oPuePvli+Ct7vTekPW9mq7gJVtm6IMPtFuFCytclt
/Gb1pNjfo5POcqz3yDAQkTQ7OWU3f1bPmiXTh6mneiaf3zyvQ+Qc10gRvfqiJaMMXC1DX2jmn6am
EUtTixMydJyqAaqMaDtZ84nzXQVD5iZbsQIQEUU6cbECXUX6qlOgy+LCqU0IBCWQxXn1S+iipTwC
jA0osyaNyabHWeXmxvdpASknFwNK/KpiUqbbRLsPywO5kd0mM+l3Khfu1GWYT56OdHxKQH+jyr/Y
/hnWFNet2b50Kl2OXgkJV1QtyVnsRWL2ukNGXJm5NrPl2pM5GceBK9SG5Q4aaDzsCOm3vejTtpH6
TUQDvLkjALtrttJmuJBYF2S55BWU4Ae+FYK+sv90/YNSJk07HCsdhpbOaeVfX6bbUUHn4XgmcDXX
eLCs+gFgO3+Eqr4hzdh5Or1lk32Ubv3XiPFjmi0yFQgqgqQt3LexH0K11fR/NJStG8a0R7YpSKY2
wUCxBjXUIxx5DZ6oEQ3V2KC+48dHKky1bFRcnDIhtXx+sxV1W1FjPa3n+JIzWkbaQ0of+qHRY9Au
SACkGCR5t+Kpm7hrRUTTLAUZ0xEF0hY9uQPxPMVbjBDcxx2i0WmotrP0HnyFjM3jQh90U99anWNv
4Gxy3NUheeLnTKV5OC4s8bzOy4afnUJN3X5VHenwzlgUYUciLpQWQpLB+lqMeYfcbA7BnW2wVES6
1Eas30+2cUcvv6ixOxB009MxHT1P0IqRzqpHUCCR1HNxmouKXJpK9wG1ASMoYTKc9WHKizeDeHHL
YfmaBckS1bTTxEh1X7U1JW0j9nyt6vrK1k/VGpt0VsTbhdkszW+Yqv/N7Kupnn5baXQztRrsIRuB
bLrVH0d5LVlKf6bmAr7tbofOUozcEVJ7PpOOV29L5ZsLcbvJG4jwtHb3iU5dF1M3S39iqG2UmoG7
ji54kWCYRhyI8Muips/GirZjRNKsmI0jahY2ZKgTraJXWiVqM7YH3Rww/3fWHEw6KI91kYh6wxQZ
YrnQSjwvjEDKSPYg8EepV2zWfdxv9fWqIIQBj8PUn23HJP/RaUtkvPr/j9+2kEB53jqrIMTYY8wL
nb6jVIXowoJxMseF2eYmQeH276KxKFaN/icV5qOKcbA2OEo2Uz4f9QbJ21jkRgj8YSj3Me8oBEq7
jKz4ov2tXB98sb846fxsWkBBZq69Zop+mU5PjyOy6v9nZyuPS2r8KAvKk5+6AbmcMvmey5T5bYn4
MDNugVqdpCThdzVSbJCWP5bYg3dkXSMhX7/0yEdCs0nrjU+34dmL/ddeVdBRacfGYWAwqLLdYPOz
ZpnLgUOVhath0HS/DQyJ0xrE1dRy2TM1wN8siohyGJFSGBjS15JxjciluW1RZJUsE7re7RwfS5oX
J+yqRqy2liP33Wz8mT3kIJYAaGU6HbbOQmGUnauvUU/lCSPtbw0zbhU0ps7p8t5GwyeEa0j820Qe
OgYDXvOCIlWJMsf4pH5v58iCly8nU76iZZv02QIMu/gmd6s/e8NyoZehCrl14Lm6u6agbSp3gD5x
swNZ205gvbKJjKEnFiKf58cBw46ogX1ADIct1IXIO+OK1e4Q8xvHithTOVj8CDkP+6xGiSDjP2DM
L51P3Ay/iowdaWKFlrR35iuNjxeOhj9asly+pa0g9DFEBT9sWJAg4RILzrfVxcGb2HmUVx9K0b2X
ws4CZimGRVC3JjuieUUiUujbrHNfUOaTo+Y5lJjD6k06J/rUUf4ZpQ/ahOqvTiWBuUgjeI6C0vQY
TmLELgKt8VQMhCDPdSiSBToDxxkxVXiDm02qCbpYJn4ntM6LEZYQlKaeC3GwSyrJHEMGsWZsF59A
Sir03vBbwj7YX02KNkkssMtyfrIQiBKesNZsR3XAhgaZRaBXM5/HAiFe70a7aXC/eMu4HUULaNsj
jFfPxcQ0v/AKcDpzRuiG8UHo4RnOnZ6Kjm++GyB5I2R4pd/zOvJZmo0MoP7trZPyKzaoRy+Y78tx
WLZqEWtRx7C10o7JdowBprj2mAPbjeFp79GgkHNUDMS5quhzBgqG2VB7va8ddndyEoyk+U35lk8Q
+0AQ5TMdw9Q+uocYknhX6/OJ2MqGl5caLS+np8ZNqqMlGbZQVIiATvtDWiAWjbhJcZeGcbvYx8xe
+j3F74+u546EORJtzydc6T/diIDKqNZKpi7ok147pb59wQmNvmayS6oU6RhgjTp6SYfH0KHznBpw
sr02XJfLoUr4WJawTZIHZ+LnTJts5nVud5prfCj0fNhGi57TLN7r9DlTCPtUMewShG+spWZ8rk40
hGj9UHtsRiUuVAuog6e8BVGf6nfFF7f4Uxzn7F/oXsLKZY+K/WdT9MW1L9Sf1OuLk9s164R0GTx1
Mh3wdMOuXrtcPtFaSKmZ279S74t71obfbm0uF4LTelLoTtyn23Iy6FIk7rKXdqDa/jEpKwbcsfJ2
i42TRFuXACdRoVSipL1k+aB9a53FOWykjr7cK1ClVC3i7CrdY6FNA/6P72CdPTt4RAUR4yBiTmKs
E2LYlbcpxwXYkK22t55nl1eotvWPKCLK2aETN82vE/LOsEDLiRdwH1V9ui9uut5WKMbZr3WPkGkq
UHlmo0B4cyhI2USwdy+bTBFyr5Yta9ddRKgBY/NUx2a7jzR5UMsUnQAjgf8MLFyFidWhAgZ/Nt39
rJgSLfRVWxqYs1o70kAA92h1HgzAZAGhd7suLYrDqFfPTWr+MwebccYyskNOJgQwMEHa3c7oPHmw
8Lqhq94uA93Y/TpJu87epmT+2KiY11X9tgJbjakadrUGt6n5lln4qzCA7OCI1TFfyxt6u+W6NRUo
Me1AaGO/FGgI85ALPjvn914XJi81mHfMr2YXSQxbmd0e1/S+pen/VWbxLJx03PHDBrUxPTKAfxtS
aw9c1rvRdwn0m5ALNOm/su4fCJhd26hlTVm4jY29LJ9mj/i9ZSEdlnB/kH1c1lvl/YFw/Fv3/6ax
9UIMni+Emp+HuoFm5pocl8ZC6uy0tLINd1c5S1jkn7DbO83w0Non1l+3x0rZLbixYxpwNlZcPFU5
XreyMgltd1D6zZLXztYw67O1obx7TtOMHNo62rbEoWyyuKa5B4vVqrRHGlapfdcub+WU/YrpyCj/
hxUbFcAowqbPF5BhPvJm6flZJMURDr0WtOcS+kgaNQrOVZjANWYzqJ0yUEzsR0dzidjCHN6azHiF
n7c2iR3/MycU4MnUw+j0jMP4nI8GefGsgSc9XbeEGBGN/1HqDcIJ339xHeBf3Ycwz9onXRp/Fn60
DfMkUwI/PqWCO2dOmmd8dl1ggKPtHGyrggjEx6xYvL2BvYGOo22jBGU62RvlgknQUB3tRWBL1ur4
01mmhrTjIRBBPQyPRVf2B8tmugMRRcAgFxMBE4LQ/H1WGHOJr+BmyYQWytblARCM7pY4jHPk3Msk
F0D0pAaYfCPavWod59TXURkg+GVcjGcH/T5TVZVy42VLzpRMVUBJRWpSUEAxjBLHWKPfpeB/ra9a
X6x9p8KyEJESoyzFEzhcc7abNU/ew7U188yaFkwvXZSc6HQkcQS0m0TdjQlaZHY9Bli8g6G1iJut
6T8G7QJhbdr+di7t3ZQRva/F+W3xnZxJkqhNrScmR4/2Wj5ORIfabghtZgb5wnkh+ZyyRftOTX+V
r+WIVwGmA5sTeO8mlE14vXmp8kcdL+Kh1sz7nGrnqih2rml/M9AyFgM/b0UynQeNYkQKZKA//Rgf
yKL/arNe76K6ykPH1EOKpXiINBqFVolUqlsfhRa/d1ONljpvQMBM5zCwme505X8Zor0ug4Z4g4qo
3ZKbdBqJuNh583JDq0X8BGW7D7Y/ISYqjHZjGqjvlcyXkBiGQHTLb+7FtKFa5tF1/jQ9TaXK90Ax
3NIPOFMlJVB82MboUV2AurJZcEBq7tlUIPB+RKzunX8JbxfjfMwIeNFFStrCuHQ0FDMxRqb5YfvK
uvkkDXlA9vBnDNW6yJ4th0Z0wIUnKNcz9z9JmaKF/EChTFhIl78UfU89lMFERcXoQdicFdRgXZem
2xC8ccmQWH7GDbq2ZeiDkYKJ00TOiEd3ECRA3+wdsRxlTiKExf+QYJMYL3yoOUkbRo4fuEz6gTEV
qDRs5wUFDw2/RbTVquYcmZ12sCowkgIXl10pQheqHq0EOC8Kl9LbqYK/pUmdTyjEmycVi11muSjF
PIawxNuqvrECR3E/+blRofJZRUUw3rRGbdzcs18j7YlvoAsXUrOgfJpwGH5inbAHrfWjvazaRznL
90SKBz+O5oM5nHWMELvSklwDDlyP7qc1cDGlvUlTfaSlHB5UObY4sFI/INyB8bSazCOf0tAMyOE0
f9lVRZtu3RVicrH9V8nAQoyUL46L+TmnSavXst8FWbwkUXxj4e4LmlHbLZ5PU7d0KIIghn+T18Cc
ZWmeLGJ+Ni2lMEEDK7yxyACrW5ynywENMcQ7VSthJwGnE9at/t22ISp890L0G+nYOrI6jQF/Ujsd
rNMwDRFUPiFUSbpoLB0YxMb0YZ5nFa6oQFYSjuA2xWc/tOU+1fO3ue3KQ8Kjm3busC2q4tlg74dY
bh7o/gBGJatwC4jfIX+j1dm05EuO2TuwUCHRBQ+bXmu+tcnJCijBXAjvm++WqNZ4NMYMRxspOjL6
k1d2UaCP7BNdZ6AcnOOTPhQpGDIi5MRk0uX3m8+AdlyVaNwhnIzcOmZAUvZq8ews7Tysps///7T4
2vSwlmIh466f3Lnqto25qDBDo9yCjO8K+4ym8ivzngemwPvoD8kTTEh25DpjIZ7puI/zeDiSiZc8
Go1AUmDVb10BZy/0yXxSvRbmrl7erB4JkjOV054VL3rUJ0zUmskUNKhPvdHZc3vCyytnuZrtoKhL
s3H1JNXVoIlE1Kn/2GEofB5KFC7Ciaz9nJTtJpvSjJwSThvPpwSso0QtMsTwkurD+ALijWuflCN9
EWcGMHn1zBTRVLYIFBudR7AJpnw5uxZmD2R1ee+GDsQa0dC7Ze7x67cMNV3cD9f/vwjSG3ZQcBLe
56FypXcvFclFqmXXQlVIRECcF8ekDIfYfMnt5RH3p7YD09X5SDTnVX1RSlk+LK3s+Qa7beKTpwXg
ji4uQ5GImbolrueaZEQ3dYn48ZU+36vlqFfRxbVyZFJrZrM2+fEbjW7zpiNy5/L/HymTBukukd6x
npZ7z8kIVByQ5ggiMmgEL3ueMsu5Cr+qrpb/OtbaobIjn2RC6W5gOv2rUNYDcRozPleabexZPNvD
khyRPDPnsqlZvorfNMZ9FlLOUztHXTf22o1uHe1NOfEnKGh5q8YWPCYtrGMtSIpLwHgzA09qSqwC
viYECGyixlPkR+0xMWnJBrDRpJ1cDbj5fV6StOlk0rxO3tWtU+/h/z8MIjdJZcsI5opFuss8q3wY
O5Rr1eSd+HytGVZs9ivvNmazeyOn8YnZLw+aLCrQwspTPDEOAq5U65DWP7pjeXPUDAipZ/1jbxRI
QBj54buGXeb4PhHWwTARwpW2Dx5WIHBPx9q6uMW8jvGBcOsHhzn3VhZufLBSnBb//xOyP3wvdlFh
tqKV/eSZpFdgVNmj5F0fri65peuXZgbzRL5AKI6NulG6efb8/5cKiLxc2r8KN9bJ99r46f8vCkpe
i/yHTvErrwhw2c1dO98x7+6og8wOaPq5/DE6t9zAU+dWIUSQszyZ6wNAtY0NC8BJxyXf3wuaEWDI
ot1YMOP7oxv05lC9+JMln8pMBOYERItRX/V9d9et0nqhWfggalc7YDAHn+v98nmgL5FqkQY+pDtS
PrGNnP7HqEvSUN1DnsYEFJZAyzFFzzFm2Aez1edL2eFXbiQqTtWBTFNMehojOvomXsaymsZd5mOk
HAk4gFyIwZojsowy/SNPJ5j2yT7HeAl4PbfElLeHyhreNeZthJnmbciJ1CNyptVmsnHqI91Uxwwt
ftRJKJFZYipPeRXa4rOKTHmUcxFiMtmSO0PFt43iL9GNoP6Gg0NvZ99aR6qD6PJ9Nkn9dcr3Rk+M
YOmnf6vU1YNlhJfrypgcN87teCTVvSo/hyhvHspmeXMnok1zDGcAcz6mqC46rluisQppitK6mwnC
tVGiPy4lyOecevrBjo+YHtKzkCfFpXooqhrtryNPTiSYJ9DSum7zaJb1K4owfYN3yA29xAcUl1Mo
Sc/lb2iy05waXTDEA3HDpQzXm39DDqmR2e8Wnto/rno0fe2AF+gesRrdo9T4sXlNYUDbU4pWdWc1
zndXMjTMkoGmHBjafH04RfZMVhSAqstgfDJcIGZs8f22yn+0psFGUQP9jGlCctEIx6v15POhmOcf
///ChNvtoqJ6cyvhgbfRrYCnh6Z7dHD/f8nW/76DhgHync8yb2qsZ0QgDOekN797nfrpGvtsk3k+
ulq2npVZdHsMCM5qiI7T7gKRaIhu2Cck4m8ax5uD2qFpr4iNLxVRAxYL3ChtxHlAQu4JUIzoOQP5
pBExDigJukVMxBBIhKzSxAncub11Hpf5pS3GaOfXJWq4M+FD9NvTIPBIgPqPl6lll0/6n4xsZgzn
Y5iOzndtTh9djetgqD49FU2BMm7IFBmEcVtiiReASoMRNDlLTxSdXeI33Uj9VjYN41pn79r5uOjN
DN9SXlGR/04KUIOST4nLlYI7khOB59Zs3Bq1yl5CcKazSUPi6GTMxZh70jqf9tPSCvyfI6EnLo1W
pmkcQSbfMMBnOF0QmbjlnlkxrAf57ZGNEWiOB5+3loYAyVt1r0Esr5qt+JONlkd5RPXFUn6KFOst
xR/l0FThUC6byKe/c+hjDAcuDeViTberWZGGVa7W2wU8gVr71HWdXbEU8qHubKqRVE/r3tJZYd64
MyJIwh8SO+hLUwZFOb10OCq4go0vgQLl4rtstInW+9t6qD7ilpCEabBJUUj7kmWrQvWt40XFL4vi
q83IMFtJeqsOiinOnnXH+CIl90QM0kGvrDBpSfHuhH+p/YjTF+dSKPxHZHJP7AqdyQqKLhLmNOUR
9Xg7gGNMfhx5hWa4x8asbwxRvJRAMGPvpaDUswicuPzlSbk3TX03Fq4PMSKLtUBpJ5+WIrVCDXQE
ljvsX9m27CElfNWdiYT6sbHfrRqOL5yJz05MH0PmUQGYFB3rT2uDwbnJLbLdJCB4AGdhnyuSNOlX
cAcEf8h2fHA49cSCzIcSIdDiLQtaGYG4dT/Z6FNGueqk/v8SKWUFZJgUgdP6iA/3XlkYJ60YBOJQ
KkPNxjnRozBvI6O/VyUlxYIAWofNdT+V5sFrgRDQwF5L2fO0A7pvMtX1h+WvO/mUjOo04Tow03rz
1djZdMJsAgkgxIWlDSGQrXaxN0VXfHUTZQPjmWRId4cnFK3e6KKje7aiod+2k/2VufavG7NJBmQv
nMF1s1vnUDxfGlMCWdbzoU7vlV5ceiCCXRWb4wNgw1uNBGpPZHeyXbp4ec0ty8aTDuTJzPtXuK1+
SDIoa45daWOliSQMcTG8Sg+5YxpTBIro/0EaFuqx2PLo9zu1yXjol1gFhGeAh2p9BozG3+PzUBlO
ZZ1NC6oAJB4NxkooxXWIJtc62hkjUmE801pBcJrZoeGsrQNyfC9ARcRD1WMxpTUxkaSK1nBYOeHf
2zX8LdcceUlsHRlXF1iJTtRuRJTNhIIXiV1MbQbsH67mk0sZpkmk16aqRrnu4dzzZrUfV0cX9Xn2
pmt6bzsaSOENHZ7dTo049CtW3SGRM40f42EwreeU/p5QeA47gfvmG6jqjbV5MmsRSqf+kyCQMvcZ
QotRly+kiFIMnrsHVRuftaNTsGn/Uw0JXZgawrFjI7BagN0ui/5kJb6jWWCVKsZ6m0z6TZOO2jRu
/Ege8T8afDCR2i1WaIdlWUxvJYbw81TKE6A62joYhMIb/8SSLgCaJoc/ttsc/NzrD7lyPbpATZyZ
zAYQ4OVBy9vt4CFklAzyp6YV4SCHd4RMw0u9RPIxKuwQkFk7akjDgL+4x526TA/cf5RlCrqcdaGf
6iqxdx5+aOLeXXH2bDXvGcqeU/h5hMHI9ZVLJ61VJ4zhqfvkj80SjIQUo6BGK6C/jmP8L0Oc/zjZ
UxQ2ubZ3UiyS0TS7x3p5R3SZhnYF1yIiI8WZVVxdQ4hnpK3hGM9muHa5unarQa2hn3Nr4xfbQ0Bs
WLkhxYJCY0jqyco+Ve6okG39DUgwPw6wLoHUiic8GAzRiUdRIWkGFo4pVkHNDMuqEUFclP8SDHyk
kCE50esY+xALj94m31GTjiQPoAaRUwq526ENmp3ilaBDuBc1IjKLxytwUIwCmdRW3yHtWzZ3wB3z
EGfTd1kmrCydGHaiJ5bAJKDMdanrxkJfsW1D5seO9tytZZKLf/UX58dZ/I95rTNGxbypTUNBzy9U
RGK1yt4WND7DrO6KJalsbILqG9x6ni3eDVJP9iYZGCa8HRgs5uFepyum6yHB6/7bKLMPHITGxeZv
HDL2K4qlnloxtCDBLJJ1b++jGrAQDyb6/bJE540C3GZE0qMbN+Gx7/O/k0aYDBJxNBK29zfp5rci
bR7sWr83RhEdypoTtlmcLVv6g8D6vUmM4ctCDb1d2rs51ePWtEoWw8yODtU0Q17MG6NZrK1Hog20
f/psCMipIveMDSY2U7PiAPar3BlrPmdfOScP6y9HUubz+VydRPe3muti7mWOnSeeBvLNdr1M0fyn
aJRJkl3NShSJN/rfHMccabL9p1XhlsdXtRFJlO6J7MUJMwbK8Ry6Y1HiShuQzGyjveUZDL5muJhe
wn4bZYHFoy5o/t540rOhPCmpJ7nFXK0WTmzFu0wbybPwLoWT0gQcYbniYfssUGotg/cVEaIT1lp1
W2rkFwtqTyxVW8MCKpicqMcoZhLYzJkIEWe1tyRxbga2ti0e7BdnMicg3a4K9WLLp4nXqLWb7Wi6
+dYFsHMl7HY2Zvm5BFhoFv1OLMx4cBvudHRsLTZd4w/+cuNhQOVA7fyX7xPvla1JVLge20h/NtC+
ym+5NN82ackyt7D9Ne6/GqQlakW3oaoD1YP9nMamedHq5Tpbku8GYozAbUI1r6P7bbZltY8659te
a4+nR2mvkGzeEFoxGnxm7ZOTJv+K3GmRuz+LtMKHUskv4jLmj7yBWS3RflbpRXNy52gvHELoDOxB
84+tNAi/apAWUESQ43VefPx+1F21BXkotjK3SaoFaUwnSkIuVZC3URe4tAkYpnbp0OllBjsS3eWg
PRuFTzJJIV3rxGLbBGbw25WjzJnydLJGNxH+cWve9dmUh8i0dlE3kDmTL8VWcgpjWARXqCpnYmT0
B57V/owXBrqReFRkVxSs198e2TF3I8XRSqjgGjGD5xm/AZRm8oAJNX+KSbGFMSzdZTgsg/vXiv3i
aiJsx1c836KcyvXKWP5lfrwEZBz+nf55PTmxYk3/SQj/8UikxPuGBbgYij+kprdoE7/1IacUd03T
nqkhjtNm76uTzk6zS4rxavQ0IjCH+WjvMPfA39OYcbK9/NRHbBGLzclRZwfH6f7oiyJ0UmsemiHH
yU/6RO/Wz4x1ZN6Qguq4q7yfpnU5E1A0RzGxHZ/thCyhr427LGW7nTt1MyedbtMSE6dYgL7dRQva
YRpCQ3l5qOcw+pWeEdIj5/Iwxmz0M1n1GzPycF82GrdVzJ+GkUOO6Fu3JLFC2Lm5neKWgW0FfRLz
Dym7x84pziTCXMYe/agzU4SVt3FA6P89JUXor0fqWe6Wr9T8/BJK4nG0ZjoSLMbzMUE0XP90VkZq
if5sZopTBrhaw7FdiKXcFT616dKxiOS33GuGw5LMFa3e6gsnpU5KmSS4qJz0wIb4S0qpn5IIekWg
BFkyU9uQB8TQMpbfzWisR5Ul4R4xCQzJFHHlWj4qY4yLUz/cgCD8oEjpJjf69pINzRV243ckdBLt
AUoIMrrfoLZzAsjGnTvCQHFoEyq+/hOW32YPPv0syonK0Ub9TKRGhZ7Ciau1XOKGR9bn9NZbmsHv
1buUeYKXq1VmmJfkA0U8v3HsJru6vrcx7jmS9B7GsYByyKp/mVJ/245XpzGQOfsR0wIO+GbLyL0r
2uRxWKTz2vHyWZOxb8j/iof034BeFlqY0CvgPs6sbQumuO9l3h9mL4JYbGCBG4tu9K7hnVEooAlY
PTZa5W3j9G8q9AxHkI4hh/m3UnPYEz5/J0cGSX5eh5VmEpHlv4qLX0RlGNukomnpWN9Gw1+HBOeE
GEgdkgTytylzJDkItcqM+scJcMy2gYVbx79i9qkP40CjkocLDO8SJvOyPErIrqJX/DD2IwrkYh+B
MEQkd9lu9NRgh+JNrvdiMQ6k01ubho8Tcg4pX4RxEP7FdjYs8I9pCklfVju3RIyCDY5SMUNPmeuY
tsultkg1qFjPRPWLmZtfwCxwylbsbsoWPLJ3Lc2fl6z7wUOwS6XxZcbqtIZK9D2G+VxlD9Mw9QTJ
Ttk97yJ2xia/5TN7bLV2ryF8f4ln/0QyAPLos1yOk6nyPc/RvDH7dNc4ctkkPoZPIlhenLx7Ih0x
g/4JZ2TD+5pl0beMd5fOJKD4CU3noDG8mVGzWWZcGk5Ma6bp4IQffOcyk4ZkcshfLLcl2CFfvlSa
3DyHzIrEc180rUG/IvTVofPJ9fJpyuY6d/M2a3CWSg9eitD4k7NkV6d2TXKUm31WNGdye82/vfUL
hI9yqHHMwNZACRlGTFBkC0NQlN/cRqTvfqeV5xx+iEJRTPHxXJ06m/TUduxOFH7FRGuRzY+cedy1
Vvo280F55fBvMOt2N2eaC9vl3/Epj+CGzjm38CPg/pF7KZqnueQ/zZB908hgw/X4ywVpvMnZjvn7
d6gg++N49oLE8YizMC+qLkGCI4JCbAiqIHKbZ/KW7UuStyfDIAk2hY20E2T4aSNAToAfiqE9+HHF
XsjVVES8PDxBKMsKK2M0sfJNE5HOUcrovS34kCdCXlNxSpcF762bv0yzzpqIwTroZ34pi8XlUuGe
K7SyDv1I/4DEfUx5W1+ciGS5utTuY9JdG6W5t2qh8Ec2HNaL8HC19om7AZt375HOqBLZu2Jpo42r
UXzRV8Y3OQE8vrZbvRW08ASiNH+GvLbBYXJsdSu+HI2MVpwHZsveNcqS4GibGsJqFuiFsBdQDsLD
WszTvpmKo+fB142ATjhIIZwwxX/MM/bcdiKrtuia60AOUUjU96nqhLVPsU8VKqYlsnW3I5rRUF+d
4prZnb3i0UA3H+iSCaK3FoosYtx8U5yWMIaa/uykhDQSP6gXzHMCn4LS+vfCR0WX9r5Az1L9UVCa
eYeAumUR0Dzb3wjSrHIV/W1rdsCxRKuHtmfrVWa9x+4xIbLjhXI8vXlHgv0pMzQDynMwBgy0gNSp
+SJKB5lFpJ2d3rGebUDX0Ixx2kSrs3o00TJ3o8iOUmLnrPtaHJHh/Jg9YWl05vCeoS3bO56y9l6f
vtpMtwQQWf0hGr3iok/R2lDi1ei3s5+CjvFTa0w/ecbTGLll+uAkg8BAs2yjkYgX3Yi6HZ2/1s4m
nhkChDhw32qyJ2IZeat0mid04kAtEaAKGY8CgIGsG8myU+qrIp3qbmNGk2otc/XRmtavihzzXDr2
RExW/grTMR4U/aMHiwUUKkGepgxtIRLJyhcwkLZKN+QD2Hn24S3uv9z8ofIRD85rlWbTX6AVUDs+
brK/qZepBJnxcYFhojgTZsxpRL4xlRP6dcwohlXIz9GlL7uSno/9oBnN0RjF6yDrr4w1joTZ6r0c
NQdkjbOv6yJChThimKEuRmHWt9hlfJuWUbsMMGjcwcxrjuOlr1n7jbJHgi/UYptOpbM1CkLb+Tc1
8dToM/LsKCyLaoFKfxRtUzz0KX7ArpvTJw8td9ujoIvTo+9zUrlk5FFzQx4N4Vvv2rDKNm0OBjRO
z3GuA4L+5i0A7eRk7WGxmveILNPNMPYl6BA5HMJP2ltUk77hsdHcItJDtqt+Gm4YFnSoskNvIDco
bAS0ZMFOYYvk4ex5+3ziwap0J7mSLT0eVVPF6COJI+EplmBRu+jTMJe3JCWV3baxBRe+H4E9dl1g
pk26z8d+55IyO4AGgvCStmTE6UL4fcyYcPNdRM7svRj9c3yfoCEx5rICENKa8OXlw4ZbqaFHpZ8e
1+vxUWbzVzK11omsB+0Ej/tVV1T+GkQB7nyze3BI3Dn75EhhGtCviLfNxyRpnkhb1MJK0iEAQKhB
R8n2MPrGR8uMdZ6J3OPV+VBU9+xN6Y2PiHj007JU37gHD/+xdybLkSNpd32V37QWfnPHjIU2EYg5
GJyTZG5gSSaJeXLAMT29DqolWUtaaa9NdGcxi0VGAPBvuPdcXMU++4fhSQaj5ir4tFz/y8vsZY/N
OEbkaZ2UlxN7EK1VVedeDMWa3HIShsCzJR/ASc0MtB7yGPOlkLYINbyZzsEsuV7dKH2S+UVVubw4
xRROk4sZXHl7zAXITisRMb6+8B2ZwkCDZ97Gfv8stZ7PcMVY/A+p3pn1POzgxVAC+oneL9784QM3
vRhOuWsE7nOmb1evz5Jbjiy70fV8ETYwzTEzz7PG8BqhRN724+QzobZYn6r4XQmE4gM035sXed0R
3tCCgrh5zwp2eV0/wXXIUAqTaYCHyHTCxb9StA3bIXVfszQtccpQ469M897w7bOqvpKiLcnK4EV6
uXkOFoyswI2ylLaBcIuJPRKtcmfThBsSj1tSoyJRg3ffdzNddAnbkidp+ZxoS59i937JqKdypwlu
Qz0TPefJjxJE/h7kpn8AQxHv/PXRbJonweTwgz/0oitRvNb2xfuAbeuemwCZfL0Ep6CfD3qIHsYI
LgKwbCRkBfrXjkUalDPkQa7DUyWOX5EgR/sRN4PXmf6lFGRL2xlDBMqh6mos57y2V4ETXfgUv3SR
Q6AaUP0rORJbDTLk3nVpGVNweY1Xi/elY0o5m3mYJvZdrjAGl1Sft64p35hMEMSRN6h/mx962XMP
6QnliyVBLQm2IDaRD167r73IvjpJ4iChXDeznrpMQvlYWXx301jUx1lXvwZlvFaarDn8wDlZ472T
2Tbsk31it+1BEPppJwzaPFOCrrJ8GEzMbPOJWBWbRmbpsp1Pogrjp/LF1hau0qrgIymy/mTwDrRr
Kl+8Ql9zOyOSar4nMyzeAy7dMY4FMQBtd1s69gkaLvCOmbeHzdAmz4fyGICuAj8YXYghz7YM7yqA
CBm0OMM9uZHclxayRsaqn9K1nlPDVgel8Wnj78RDw5xljuTJnTxKwLJ5Mmo63UBUhEqkY3w1SfBo
e87uGt9jyDxIaQbuRrIc+sambCqxA3WQBhI08tQI7W6wom+MIkdDq2U/IQ1r+BHCke5pM1AJoZmr
G+8dS+MVUdcqf2CgWMX1MY48fopiXH3MRJ1djQaZPxhEF2FO9StNRXoY83qd/tA7+Lj2tnEd/BIt
YCOx6gKm0wSG5iTjPXTl9CwTd1u3kXck6G7vQMYFB0ljSAb0xsyTa1WI93l2ui3K859xCm4ZYRpn
N41e4P3wa8X+fSbqjyww1yQfLAo5ivbd5L8XhEIhpt3KBHxTnY8HDWA665EtSuinKF3jnZsJGAp+
A3kekyCYYYgZtcU6J3P4bZTp0ciiCL4myVtnxSbdf66PjjvfLZq7nORHiCFaHeKpeO6yUtIYxl44
4QXK4YM8cm6ti6BpP2NhwKnj7pAq6rMtoh9TEm+knSuetWgfZ7zdAHP3Xp/8juf0V8MKMQn69j7X
dFl1pMyTlIm3H+3RxRyqyVdliI1+HiKi6FXKsoVZWkKKEmv1TaRBaMwNNzRR2n9iJBLMiMiOIyDv
TkGL90BTBXh3H1elYOgZpzn304NrCEEsSY3Ln33JpvZecsQhm0r131OFCArBcGguFJzjmD+XK484
X1+6Fi4EzAiq30a2hxVCCWylPXVOcmakKK/o+8HgNtSESCOuKva8m0HbxmWEwj0546KD7CLvZWzm
J5YMDb4bl+KBwec9VAGihorC2JoDi4cedz6Dt847C9k2RzONWBXxtMm/GsEjkwZjl5d8nnpiXYEp
7TGXTymLEyb3nP2TOw/X3qBYrsqeJzxvENYjtIow5FCvJeNwEiVM2rxKMf7mKX6MKNXnQgl9Vm7m
HagFTvytiIS+aSR1aYkOIsjIv8aStlD5srLqcbMPAwpohsaJ1XwbNWA76NTzGUQ+5PL1hfl8vkO+
zmZ7sv/EhjhHYnz3R94UZ2bZE3OK9VlztuoaUXuavkzOzFA3oi4GkoOTZ2XkjLHPcBPOkA8e32++
TQ0tkC6C03XB61A5k3iMBcOW2Yx/+f20aztbnh03Lw82ThnOvbzYTwI5oYfSjTxo6xQPpn9EKhjS
yayoCMaFIsZkpbs1knReKkSv2O1lT0acNUUBevFZD+d//V+yvJFvVRnDQW66fQN2BVviYxkwyVcW
NK4sQSsr8mA6q1lTCk8wmljC9WeggyqE5L8wTIz8s9MKufuv8YzfHoM2rNAuv/l6MdC/j/lpMMrp
HVEq8+3OfanR+d5Y9vQbjYD+vW8j5sOESR3/+ePQLjRU9c2wetwLRmUdjcq8qWFejrFfuCAUUgOY
+f98yRxDgaRxqx2cs3//wj9/xWTCGM6YNZYRbDwb6osr9XA/r2B9OHt84ljbjv98MaCF/1f47f/P
Ma91hRLj6TtO6+rfI8lN2/m3SN7wT//nP76rPu3n25/y+7/9F8g1eVr9+Y/9n67+v/617z9rXrn5
n7ZwbCGExTrDccQaeP2vJHPD+U9HIjcJ1gBfRMe+RUJ3hTGQuHLp/CdJCw5ftQkXd8SaU/s/kswD
vqFkmuEGjo342hPW/0uQuS38/z3y1mHki57GCihABCN13/s/oswzs2ADkZtb7QRfxNGwd8FhsHdL
jr6+8QcWUzTNiTcwZKzFtep3uZby1e/XM81K8KpFGDurxI3DVrhH0Q93AWfiSUz2ZZQkcHcpJghW
0H/tnLgaqxToAdaL2DMrbFMxAK1hQNcZTPkFSPn63QGkWZ/mGpTVctshyjPlOiN8s/MBM4psXTbI
LF6HIDYepiFZ8XewUdB7HngK/Z1XI40DhhlW83AhepaZrPPcmNClPcYLUQaOrFYJZh2ZvuQWJ5cs
Ek4zBTfKqyo201aGTh7aBBiG6LLMFycB9928yKaYeGAQTGpDZ5nIkToOBIWssqgOYe3nNDIA50fJ
VmvSdKBXBETh79tlDI7IEAeRvOGDMneuDywhKn6lLr8lMowaC9Ymsbr7pJNAgarx3E5Rc2dW0VPm
YxBZlHNL6zV6NneLk8uOVFJLDKl8HRLWZ+ZawHU5PoDGQDsxN8YlygymwKw+MIfiMKUdI41gGi8+
nfICIP4uZWGjaVc6Tso40Pkhb+Z9Uk/BgaTjk8glPhOQBBCiVNjGFnOIASEVgx4jekKfAlrU8tZR
6F3qt2tMLjLvhaQ56RJnlzUcFwi5DgkkymvuVd8l8YnUQZZ/xDZdb5yicY9j/IOoSVADQEMXCYj2
Z0ZeM6xq3ozU8BFQdsUblO2FU/nYD4YLYxvlD1Fs8NzMT6gld73NyDnWmARp/iWXwzYGHR5lBQT8
zPk7dfUVDkMTeowk9Uwx6FjNZzqK+ZgNDM5njERhawwPubFgRerhJFeqKrZpxHahRgaxz8bgJ2rM
sMT3FgdNx4iNK2gmEBlHZWOiDVcB4HnzY4GlU2FPY4HwMqP83LNiQN2adAlwonX8bK/GKFvn7/gn
fEUXKijVeCfQkJklaOkjvDYsucWQPIIlu5sKgyUMa/WcB8DG7dW7hViKEUzx0ZREbtSJ/xVYnFVz
PL1qogFRqPtv+EauEpLSxrOTDl6qZsZR/amCrjzlVnm2KqYPGYN4BKUUX4H9YzrEDmsH9wFie470
ru1Zyz7xq6LkT6yJtYodImGq9kiL2LZCTRMQwkN3zJEMW4QGWMXTaCIsdqR8wVYSeo5SCCLHPmzZ
uuoZioJuBUmBJnxy1jlOhhoU7lXYV8kri9SMtCrUXgP+q7CgeJ3ga6DxEm8yklcm4t96yFCqLt0f
0MiMe4azsVx6q03Ormqtw2y3bwPwbtBkmGO6msPfT9nBV7k6AgJIN6XXxSwfij3cCry51r0RlNah
cdTDBKbnMIAc/Mduza0Uq32KqpSp2QQDDZh+mSX9oSefj/bm0Jkw25vIeCOd5pKr8kV5JHzhuISg
b57/eekc19iBvfnou+BXQ8TIriLTIGzsrMcwgoVq1ebt/NYlbjtQoTmw1bCqGibSiAqmdMR5sJOR
C60w4bXNR6+tXloe2qEqkv086j8YRzXAzuDNoKmWUOdwX4mDKIJxJ9MSx+z8oLFvXLU1dwhLnFvn
yvFsg60167NllujAu2bY/PNP0dHd9SSnkPaNnSmZr5rj6Gyh7DzXmd+dVwJKMo0hA3E873Y/MD/c
QGIbz13n+WGbsUyldmzPDELas2P28d42yvcejjJSqIqfSHUaIzjGwyZu+rPmQ2ocZw2WY7AtR/Vm
zW52mtr0oP0q5z0Aw2tZ7oNBYMGDYnIAGxK4ZcaWmgBLQTPAd1Z991fL5qUpsAorGqRtYI6fY01l
agt+QDab6SL+4Gz/hRXz3oEksqYiteesdu6EC8ADmvBbkqLKVgQWwBv0vjqDWETL4HKdcmhXynLl
odPVb461YaeboWXfVgU70+XydglKq+ok3nNrLY8gnopw1g0wStxrdTkf5ri/NjFKyKHJfqqA2TlV
JQFlacaLXSEtqKLXxIuzq3SIbons/toLg9VO7Jxy76VJnHSHdgSmKGiJE2Fa57xSP1ms8bZ04wwJ
iWikFCoHlvl+3PVd9c1ko7kwIz2bgcPk3v2QJKYfW/wUm6Zr2NbTQaIpwWSmSx8qrSvxy4w8Sc0+
FJmIUchYXyNitDXR6X5e2NwRXcl/z0dND3FiKQEoxFn+nZvOI6pVYqSq+clg8bwY7blaFBr0CQdf
hnqDHjUgsLKzDgbONrII/DfLcFwQuEfsAbQc1VkAZtHI2zcouFCvxNysCcZrNvmI2pYihV3aW1u3
J8PVtQQakOqNTio2qXEtwPK9bz2MzsWpzF3uCDKBzOmEA/T33EGvTCsL+LDzUkY1mpmdDS4Ul+Ay
ohq4ulPNhCnpT2NHAkScYkbXqideVJww22O5scmONNcDvGjOi4/5hPKEEdrRIDscwNLB5XMlaAnr
nqnn8lI2/dciome2K+OFZRprNSuvt2PW8shXzLxU+iuYgAa0nfqdsmoJ3ZwcBxd8P9qiiflHb+2I
W3oYpmShk7fvqBF/tytFw/XSkA113xoj7aD/0bOpmgZ8noUPP9VwkbehO9949C97k3t91/DMhFOC
VrFVyyEZkq8iwB9ge0myn0r0A+rsSR/PYf0+Eey3y9s1Sn72dzm6+WS0Hl0aqh2h3j5zLDr2SuV3
TT541yKvbo1jXF1hQYCKUJEp/WFU8hd6SYgdI1KcXrIUiGwklC6iKIIrtqpejANchj9cOQciMq9L
5z2MHverVq8QC08wBveM3NkTpEBza5goiX4moPUdKbjC3Qi3svXd7dAwWB9mCcbJRPVXmMeFS8g2
uodejVxcST2Hbg+2KFXd39aZLmySNl3gPTOa+4O8jgOqvk7jIQ/mS9A6JI+ODSKFmnrBcQz4KCRG
dvOT35bqIch51M28g2abFqHpsOQXyIIPdvpizrS3kZDB3tG2JksRrqZnueTJqQ5GJpkLaK83ixpn
mCokJnAiQ/TFubkBMgsHgUwtxAZoLSezYhduM35opq+2zgi79ctPTWogMLcVpC/lTTBjgAcD08qz
R9yHA7gEp3JvKs+mdcHFL2voe4zGH5IQkJ2ryieiymMSR4B8qxm1oswnrOatTWgldS4oDTYIYkBZ
opwvB8fz1TeY/eJVuou2c8A6w2xaEreza0086+2fl5QqCeHlcEQZILf5zL4f+9ZWY1nmdOytkCH3
xWzn5YyIo77NtVXdZBFXJ409z7ABa6W/LNgLD9lTn7A794hRxjfhA+ogTAH2PAGBD4hWXkGByWPr
014Q0QF5JIqrnSRo+m7iMM9bi5xz9WQVLKHpKi7kOPs3HtjvCw/HAwkbQIOzbT1qmJQ2EaNB74oz
3magvthJ7ima9uBgXuoyd8KaJ4MckxkiGy6YOSl8aBiLt8tp7tlqslkxQSxvMT91Zy9hcFGzXd5a
g0Hp8WgaxKa3PAcYViFiQzATVjAKz/DZVhMr6N0hZf6A42KGBDFmsPICFtCIsCMwbIioncDWVCKh
su3XwYAeZJQBCJx4h/aXDPVjUJt/K9VQSPfkgKDfTxD8wabq16EHEqZgODCavJIkBXare8vnlrWD
KemcEEElBjO5hdsAk8AXBUe58wg5JMOXwm86BkGBhIB5wZSylO3HjIjyjogvfghF+ctgjj9k1e/K
7Q6CCDT2ldgWR0KY2PeLU0xgc2godSR8K90WjscvadtQ6qbxvcWvoDIfSeyc/SU7/HmK0tCeaDqG
hCran8kcn8wne6ieo6iqt2WAY4FUymKDSw5HmjgOOr4MFqCcXKW8iahDZtd5Zg1Pgdt7z06rWDQU
pNd79RPOHbYwOTZT3f4NRuzdeIlLhYEoo/bbD6gsdlkA982IL6mBzzyS8jy3ZYr0o5XbdISrkIpV
zwpHcfFOVqZNiOreJeFdKITxXEOoREf8mKMvRtQZExHQotIP4LfCY/jM04jtUr6m9DjlPbCIXQIs
QnkN0mzbfDZLFlnJagOqyT7C7WNQq65vGF6jkg9pQs40ZM1+VAsCKUz+3CeuQ6szgfMMUyN4jLr4
mkQOJuTq1CJmyBZKHXiBU5rfeIQheuT82LRtzK0cQR4q85BF1Nss0E2w6OKG6Fo4g7BuOOxKs0Ec
0rWwHFRwWBIin/zqySxQQNkGllyBrCFVCTe3Z4Iz00+aKsVMzR0hHeg5+/F3avGWzFxWMTMBIPTq
0swTz1HJXcLZCTPnqA0UAWp+bavimE/RezLG37h3jW0chS05N4GJYJbzYbwM6hXO2aeRMTcQ8c7o
KSk6ET/yjHoy6I04uAgGK4abahog2NraUQBcB2+AlKg4E2J2yJP9vRDDK+HRx9n8aeRlG3YRv+di
qgHbVH0nIlQAg589kQnGJZr/MpqP4TrPyx0up0tCgGE4D/UnvE67Wj5zz3p2A6s81AXlvv1uyPTN
jvWhbibq02DaK7CazPLRHnTEE7mQUU1NMgs09l6sl+x8kI37R9MLBvLVGtu/usaHkSGr6vK0W3PP
lpnwTkgDTtinZEHDVyZLmfHHYr96Pkm2EJGYqcS7YHB3WtrPGBXPPLp/WDrfHB8+eG99JU32ihdh
C1eGZOEZp4MFLH9LaoMEmrDcBwY5gKJ4dp3grzugHrLw8DMsJx6E8fPKCSHAjou51MNzs4qnhg3Z
Jk84QqA1jqjPnPK3sJlOsu0fvouJuHkkfzaAPXeVSc/Tw2Asv3lS89j2kZBK2e+aGkcYMcSoSiY8
RPSjquifyJbqd315nDCmIpVaAGCr5i4vM/j+K+45WdJHFBWbGNKZN5aIrmfz2BlskNYFaMb7WzAK
3Wbm8JQy1SWI6MzU6YNHLur8JLraNRa0lpBCAgxBNfnRs4rWLLHWX3Y8eC9OQ374dGZu9iXn/A73
VslOwvwd9PLJXpC+xfJSjGDDAsmoOSvHk1j0mzIirqeC4Y5mRaTc36TBgIPWx8qYf9CevE4kXEkl
efjQzUOKqWBODE+uM9eHqI1C4U5PictQnMBgD3qfdUGUrQLNvsYrb5MRpWeUZ9YQP8+VSI+jWP7I
Gl6TaK37efoC3mNd6TPxlCNvbJtLb3ahoz9KbzgvfT4foewwK3Y5JGQO38Hi+EQY9aqDgbZuwn2k
F4gPMSa6YRyLN3CVNZBV8uhYarlKQuRpUrkp/Ox9LIP6likEHKTPYx1P7VfDBuxl9qm+URK9jw1K
ooh43Y0tdbG3EuvBtjnszKBSpyQKWJl26d0yew+BTB8TgexuVOPRNh/tenBveprUPh4sdT/W+h7p
x0RuDJ38wic1Weqp7jLjaPDkbk3vV159AVA8eonHMgwIRa/voqLF9TlnpE911XFcqdDjSoNJogic
GUiLHq3SQiJq6Nm+FUrnGyI8vAef0RPF8WxZNzdK4LQt7O1raNJouiEwrJ6MuL1MkikDDTLJD7tu
ap9bpT/7JcIrYfU/iM/uXMLsUkHGSOOmb4uNfdOfn4bYfeiluicp48ekby0ruibQe9PBQChDPu3O
g89VxeOrnQ0Xqdd7wgGkNxB5Q7kBwB6ygim+zbn+5bK26yN1jVwZ75q+xvJDtTs41pMv3uvKsfcN
TD9EMOJYY/eIrKq9r4geAJpHEm9Ku2CrEWx/0Z0tS6qjmscGFCetadnM+cUG/XovBJMqwnzsT1E/
GVwtPL676lIZsPWajN0YtG7nYYHqulrsi30fBybXjLqouktuzWAkYVDwn/T9OHtpS/QFdKQ3RKUG
Bv3hr5ex7BuSYdgiwA8bg80fzr3POqBeVdNtljkfXNUxqos9wU6ofuo0GvYKxudBp9ANuuSbAeNV
4kRfqs+crSlamTRE8PyU4ZjC0N30wc+ip4tB2Efid9NGJwEbd7F3R0LLqvHCDAZ2aROWo5Neg3g+
F40JZRL6x6rai9WPHC1weYjxg0hPaD7l31pKSJYoBKRDRJA5wXRmTQ8zX+20x3qpnfyU6vNL597v
yedJp5nY1pj6N7E5PhYFC5/GeMJRBLTqE+sxtb8YjgQ62DsmYdXG8KCOK3cgAQidFLi3EIYqxJ2l
PzmW7nZQ//pcosMpMyYEIHT8Bd2gwMKCPxBpUTF9sJ9bCAEd5MbXjA+1OTZHLs97ALpJm5dnEV1L
KL2nBoYLGmR1dOv4xE/RspGUzOlgQ1kiKo59QflmzjMXRtEyZOMc6IPZ5k4N5KmAWowAovC3JXwB
iYdniyynRccI6A56GAr4OImOM4G+IBcXmtBxejLT/K2bdboluopmpGN6OFqveoL4HiTx/dKgbiBf
8yDnZdumZo+JQF+8Cl46fQfenHIE0OviL3JHO9pbEX5UB3DIIk4uprBtnTSciBZF/DBhxZ/kwFs5
Jg8kCCBLyGmXSMI6Mv7+sRPvwRXkVEXZeI9Zf8v04r5Nu/LdKscE+p4NuNHvuzvyY4jvY31c8m1k
+YGj2QuTbGuoHF2liO/YHgOmJAvCcAgQyyy3YesAqCyLcyCZzHTQFThshpmaoZU9xfnUYfpY00yc
eNfxeWzECFWq0MbT3EdQ5degrmDQhN5GJfVPqwJuaOtzqe2XLDDYKQ9AuppF751RJSH3j8/ECKOY
6dYvlV/8GewMxEnVe2HbQXGOfCtBDolcGxzpF7N0+8liWNJG8E75WvxraoIPjXg/QeLeNk+AghMC
xVK1mlqsLfDRaF80dnxs8Bodc2bjU8u0/FNUDLyN/HEanPnR670Thpk/URG/9yg2fpGK1FrGbkyH
9DeYVyiG5MLeKt//sVWX7IqZK9kXBZG+84JjrFvYjXMslcV3Dff3LG0bSx56Yl/7B5Xp9BuizUVH
Iv/QysfcBaXtwrQzNFX7HOGXPmD47vc9LP0TI7hlQ2wQwiUuKT3MBtot8CQCuRUgwe5Ax0hvXznf
aTWSBTN7xjYXHX+9iqI1fuYdAUF1rtcNcWTXOKJQqODvhq6GAy4PQf0QZfGPPdvE0R8xqHHNGJ2x
JV3Y2njAF0zu3LlInNtpgJvSpXjaZ1Pt5nZiCtH2PEBQ5rAyAO/dir3fPqOkVfvGplkcYvYbMVEu
fJUoNiIBFki6rskMIJ/lb5Ng9dgXj6QpbL2K6ADK+nnjeePJd5A/oS/IBLGiQapGPraiDG0VHzPV
/XICRHWbsZFkHI+1tS3kStMRcyhjb9iV2kTLE5dPrmv/TdzpHbRM6FUxdWESTCgJwTyIihWBBezI
SSH3EMvaVoQ0dHaxs0g7AwPhOHjJ9B80eG8wnggHAhZpukwT0KLCLkpR2yCGDAeHExL/mxfOQtzj
k23ODik6EsOMHVMANykPAajkuyUhl6ZH3sfbxAiGWdHRL5Qfruk5W2IjYMPjI4TelG9IrhvRofD8
TGPkzd3wYetl/gg65PlMI7Ez3VZ+5rHlyYl/L7sfW4aVkuVT4djXrnd/MhaLhLYwQK+rmn0JKlMT
P6r0FGJS6T9Khnps+WCZNLa1rby1x4zQZpg57fcaImq5+tDOKJr0mvhYVe8Jd8DRDmAHEUp6t5Tj
d1DI8ZCymdpmru2gnTLDwW/21ZL4h9GsDm1leSEZoh+5veMJQI8NAx2vthFq1/kB3VwQ+F0zOV1n
34DBSHK11dbJUGhgVbvjLKq2uco7jueV0+mzHnUD9Tha2lupjuzr8PqMwZ1NXvWJEcajBjMJTimv
z6kzg8EubGtjtDYdNfXOepYcitS1D3FjY2Lx27MorM9yfSJEaOG8hpR2K2F/SHDPDYmTerR6QuKX
ibGUVcjQG7x3xXOGsHVqh2Q862H4kW75LHs+5mkqiapxiShB3RXqTr7GXYqjO+tusFciZh8Oot65
lqhvja+54SPArgdp2qRNn/sw8tA2IKEr97kcDvEgnzS8V42PCA+jRZBMywhgmpp7OsnMXptcToQS
VUwPz2/VfdJ8zgMZq/gwqH5AbTsvRRGj+EjIR3NarL3g5iCudWKXZ1rt4pxK0YkTTkn+N2Hm6Hb2
9wDba7nUdRSwwMGnLjuyQpYK/J31RW4GCJu8+HYSH2H4EkgsxhAa0p4g5EFgIa+t+MFFSolRkjx0
XyTEN3EszSPDn4Rib0Oh8pX05npy98UlZVjVTFRvMaUtA3KiYHyjPuSj/kv1xSZBWQjYy+UMYYwo
mUC4Iabs0Fla67nHN8q2fOmYZOlX6fvyivmXbnwhAUGou9KQv+ok0ASTW38Xix/Ozb0AOj/hOiST
OoU6RlZah0OPaQ5UcJ1M8b5kpXUsBvGVqPJBgy/cOXWnTsIZiH/sD4hBu8+pBP7veUP/wnbrpUGP
sHERiN0IBVyvW95j23LQ7c3Os03CzTYpIYl6Ayig2QNlmTbd/Zie5ybpSGuYht3qnb2h4eehumA2
qMUqoZ2Zc2vu8J2Pf2hExntV61WQgthkemnP12590W0aQe2I/k7w43KTGgjpJJA1S326Uvwhto54
9djcOgPtFuTasKIDQaZsY6HxjxYAp5tdvPXywZyDce80HaWdUHEIxhjHadcxOp/J0+PZRMTO8DvN
GTVSUvJCS3wJNNVlvwJC4CrcIZjEnoenGTU11ILGdY+Oh/HLI0anSX1aK+3ALWX+iEbQeVyaNdqw
hzstPDg7jPqCreiTek/U8OfQOurcZSMlXU+Mi+N+j/ny3kPt2I6VQShFBATDds1tC79Jl6iWen/f
KJEfZmuwTkEtgk3VVsPVycTb4M3+UyYsatFqeFOOle6Nre1G83bouvLAx2B2+QsC5GgnnEd71j9W
bgksU/AmLI9d58T9bKtm23txCuRsmskHUvXeaNmoWpiCrZXea2U85snBbsMFg3+S1181V/61r2FA
MfX+MNmQNDjIgdE0MwU0OzdvpGiMkqF4d3zzbkQ4hv6dSScpEuGSYuSIqQtuOWdNLCwa+pXYnUpx
ipravGR1+daLVRnMWbeDBEYabH8jZqwgWy/9Uk2FlI3nkjETVNBGsE4lgH2PfeMhmZqLJxza9n84
z/Nf4LbYJQMjObZWspepVZza2AfcjI/H9D0cBlIzdcRH1lOLb6hdUZISQnpfBflPlQxhtwj92Pv5
W5xnJkNHn23jbJJCxaB3jIDm6pwaXDPeCzrA+uTyMIiGdrqzPPbjJjIFvTbo3cAcNksJsJ1GBMie
aNMtPLfujQ0CV6f1odIEAAWyw5BkqGSryv7YV7g9GgMu2kjpOzf9cE/AMuspwblRda3mrza0OqYP
D9arlkMgXqQnl4MPzikKeF/MqQ0NVkHo/YFaJiazC+F+td2U3JEK2CT+1Xa94Nr6zluloU7nFoNW
B8FLiOsMvjm2pO0oBScdq8qdbaGXMUS96WOm8Ok1aQd4HOlprWDPeiX7Dy4uUlma1THu3WeRYKOG
HcL3MVZmEnmvtl82OxGxuSi934tjTnu7YH5ChkcCA+ph+F8IKcBQwcZkL4zB1YZjlV1F2dvXfET5
JiBxETb/d5hzZqa8z6App/7RLBzkuwKNJghZcnWxzRlDd8tzdUaLXx8Gm40tiza5l+hY0T8Mu74i
bi3FOa6zRGxNIKV702uLx0zAWGu7IHSGNr+rveSULPzLbWaPB0xUkApsNnHB70aCb258H3gDw9bH
f14MwZ5Onq0lAbyAt35GJ7pz1sxFTxoXsxqBNBvQ2yKNvBDrqAJmGDHmLYeHWgW4Gzps4mmi5CEB
DlhodEGQNe8D0q2eU6sEFbcC+okHK0j2QIQdlwQQcGM+xu74AjiVozSNjW05qfzZBu45TvSOVo58
O7d+yUWiwVmnaTh/gpubFlefSsztOXUIkNKvCGd2uNY/UlB9l2ICeO0PmkTBwN0guri5JUwtcrIB
8nAtKCNDed8AvjLhdByWBjtLwMBRWCngqZHVrt37JU20RsxjDDfZWvEj8WAYN5BhHEw5wA5KrwPW
XSZEwRf2h+7sCOkwfGnZUdl8VkjD9R5ZLfKreWIkIHEaF7r/Sn3ygT0sEo+29A5Opl3y0xVMUb8b
Dlw4yxPbjJUK5tF8B5tS2s12nJDELCwdtlrwrf01bSGfd2WRWbj648+GH+iq9WLfJbDdhol1kmfU
lwnbIVR4if/K6p+iJfG29TTTLeTW/DSp0TiRbnwMvPFhkpN734KmXBoxkBQMGRMUHDIguAROu1S7
MQP0kRVpR5nI+ZgFhB+mkzuBg9o5vDdaJw8TU/2gkvvOkyn2fRfIi5Vg/5mZOjVx+0yGrcK5+9AO
6oy82CdFRn5MssPfqkAhpSyUT94ahpKzVh8qNuozeW7CdIyjl7s+j/OY+Iggf7L/O3vntWO5kmbn
V2n0tdgig16YGUDb+/R7Z+YNkTboPRkkn14fT5+WpgcYYW50p5tCn66qrDRkxG/W+lZDsz/GibNu
qkNLePmZkw3LIhCHonP6pdPr19Jhi1Jo6UR4Do+8pPZdYfIXWYNaNc+oQT1Qm7JDKxxI1UJbd5jP
060sMnr4PvWPTHOWIxIFbxYkjDUm/6LsycAhFiSjUV3kFiBoygqURcp4rYhWKMJxXGHzwFVRNt4R
ICKacvpqPa7qVSpSdWElCUuVPTlOoxuRhuDPJnOJqzddeVYbLAD1P3eI01ccYFhOxvi1dTpjo9ht
sv5aEt7CVZPS1zqd+ZRUJK2N9mfjqitQFzBgBssc4Q7t0hL4vxPmRkVDKRBa7m8WVW/4qviEUhCb
dFTY8TR3H8TIyKGCbiYxFTvCWo5mGMe4RUYUy2C4UEFg6M1Jx3FLZsbC4y0NKibRdk9BCm+uKjgJ
wzsrU92K/IpmVdP14Kwxz3PUs4ulYJ1N7EC8NNQ2RoxQT8TlPMaERKYwjx286cf0RLOPSidZ+Wqm
aNVrw1SMPjzc1fhSFxXV38JMXWNj4xPKpjmyC0fbRrT1fRNjkkuG4tUgHHsrCa/TrTnIBts+tl25
0qAOYURk85NgGNVKn214DUJgCIZunevacXAKe9NgqEP+M2RleAzL9GKQtg31h9jzIMT4Zq4rK6t3
oKNw5Hspcvs8OEf4s1I2sSU8raWqI8g7HQ+JVUbuEk/WQ5IT/lyF9zk8mjW99s0Yko2dFZ+RIxjd
YXQ1KJlcM/hM/bHZKcQVOxSrdO91JXZ6HH9Qwr84wzjcjbI/lzlQcgPKVue4zEx048oeAt1+shE0
Es+Wf83k1K5clE73RZ5SUOUToPGoYGERi52F8IV1mIPUEUJmZErGWQzfwVzA9NUNJn98+6gdO62S
YPZAPHgZ4D4sWzyx84cbfW9fY4x6THnpgAhbMd75foKTUOC0WQ7IFZYuTn/40LLfRQlzuoBeaJ1n
qriruEX8sEe3R0SrUhh+4HnBxumsbWuIO+CeBSlBXEAMnZDwYAyPo/hCHgjDCmJZdtKt+cftjFX8
YxhY16aG7D4VnLAh5xF1SwchQWSPmRx3vWVXG9NwW3SWiowXLNDLEYOMThhM1AbhiVyJZVr1j9SB
hASZ8QCDFvhDH7fp0u3tDzJg8WEAgMG4jOZC2Maw9+ANL5P2NQtaaJxe2rHB/ZQ5n1qSRIe6da9e
VE7rmGHoMk/4xUzsD+pwWpgm3SdwvQEef+P7LXZGFPDKZgZst2GJs8BZEW7Y2PV+hPK5EB5BsSlw
/a0IV4OvvTBX+HAjghj9zPkZrJHyi08/RDRmUT61cU64m8MPHynGdjD8XTCUSAeI8vQb0JS8VDev
b0qm73oKNWSMn3133FJCHb2gB87IZzYM7UdheoBLMMnEDW8gFyr7fJScHI0gbBy0ujWWdUgtkI/5
UfatvS7Rgh9DXz7UXV8fU0EZDfK8w/49DSujsIyFbl4Ti9mCTwCaP+fUYsRlI0wzzwt9N2pu8jQI
Funam4fvlQxa8AFanL5PZQVlvGSYHyl0v5lL7m1QTsTm+URJNu2McglB+YDM/FL4aobcgiAHkuBR
ewsr+drEU77ByoBIKs4ZF8UZDyv3CoG9/GG7fbOyNDsioFuV2YzOENA0bSzOyppgAftKriuJwaMw
GuZYAUa8KXTslUUtuBwxzpLuWUCmZ7W/LiZQNlG/N3OBKyfJ4MbkZAXTMG8ww/Q72XnakuJIcS+B
v8kIKR8mGHa1BV0nelYVxBti4YDMRMIh2g9sEJuCvrMGBOzk5QQTZKQGRGnG9cTEn0ldmmFvLKP1
4IIMjwiSWxKRHrb2a6uXh67tcfuYM+GnyD/xajhEUg9QA9FXPTfJcNTDmiG+4nCsC5fKOuWw7nhN
mPcD0iJ64Tqg+MNmWKEd86j+0mwrbPe9yOSxcnQgBzIVXCrhEtcTjXPrW0sxhT2UjQXj0HkdNBH2
6z8Fiq10F2O5sQb2CwrD6xIy0cQxjuEnxT4fTcN2SrGqZpapA7VAzIdZGgGA+mok5SebIhxD5AHi
RK7uLdd/KcGCOWmcn6hrGFfBc1sZL02JdrMOkRqYBDlvOq9j+abBMZt4UxcljVwqMLVRf+xS83Eq
g0sJKGOR26DaDYnCavCcH8sP3VWk13ykITLWVawziyxCtOqznV0iPycigHHFxjDh/9rkwa+yZiAF
VmRyO/E+j272xwB3hUhXAkUj8qBXVbJGZA5CFjSaX2ogjOwZyObOLLuQ8r0vwg0G2e4hz6d1BhaS
TSkTYMcu2VXxtjJp+SW495eRPJUB6naUh/GmVwSmlZ+9iEEF1vYiLMJ0zeoI6qZBoiqISlPCrNOa
9hsTnLeAhpxhmENgg9umyNWdxeoebGG6t7I44ExDQ2131OKuOyd6pfU2/8CqDWYJ7+eqctJDpiKk
f1AqFxV7QUxPGMVVHL45kfFVOrFaEzE/h4sZiKbYtle1wmB3bjIqiJK9PL1iVr8MfbCqTfMqaoCb
tqMu/uiOO2q7VWfU7tbDpB4RhR44uOIaK2eLaAaHccDdkHsokV329AGbqC4FFAIcwNVxHbLOp/Ub
O8wZ8LPHKv1uB/g2eQzU3ngA1A/UKSToCL3y0uoGdZAxaODYoMVnScuAFS9WlHUH0rEIh4JoHSv7
qa4yb5UH3Bk1lkjCF96ZKhcLozD2VaSvPJfCmwLGm5Uee6AZ/YbU6kd9hPAMcQotVOgc0Bg+Bnr2
YlP9G2N0h50N8+pHqSW3LmTNajjRE6OXCaZU7BGpN9+Oo3fE+tIQs0tohj45HMLerUuNx8nPIe1o
O2nWPoXfeI+EbOWYvLmaLVB6ICDqywBxdPIyqgSfPFXnBxzp99BS92Sik5tacGmpmkVE7jir/CKF
uM8NSFoBHHhmzGkFSgaUDyAX3k1fO0pGKcQ0oUC38+3IQSCy7JtUid3Qsyynt9ZCkS5B1aDoNT7Q
jOEEwKrspDenHA8aSStNgfQELx0l8TavTbnAJbb3venihfA+fJ2Iy4gqqCGYz0OK37O/90yFiK7j
9QoPNjeASdT7CJRx0bXwDNy6I9Sqq36TSfyMUGJLxkqsdeCeBqP/w4tGqit+aXOKnqai3TEaaZdE
RiKhtD/D0foah+mBOuoayvJEJ7XIE/k6TbzoXj8tcdP+EkC09xzmRxwdHaKiivxKJwwewFJe64HH
5dyWzYsepg8GYR6JIEGvfhSO/ekr0KrEry88rXqOagYuLBYcmXy77kAxx5TfCrMzZlS1KHXnGjnZ
tgVtEAhiK2xWIBM2Oy+5K9g3DZof7uCqMNIK/JUe7WELnaKUNAvNHmjPf2iKgQvPuc18m9Y5tnDA
h9WSkpF80++wtwEfUro5nLmkDwgGzZg1BYyhAaLqkJEdpHcZVK7ENy6gB14RkrL4If2vq1DvQbfb
FUI7qdKu2Y9490gfjLU7jj8sy54jlctTRawIRtNuHq492aqac5xrbvX+p0/oF2pjuDraSJZddW9y
4W48lArJ6KwkPI2NFYhjBTHZ95prnzPKhNoGmZgPooqkPuXOuAbc/d2mItqkobUfMvNWxNbZNuUj
o5tZTUq8erIqU3Vv+tWI25jpuC+wkxAVwG2+BoahTzi01UjuDiTslQWC6eihFvPnqDaWayXDyVJR
91GwRANfecMGN3Anoh6APC8zA8NTVnk70JPFcRyMYO9xn3qxuDl1p28j7O1WoTRMI9E6iYg4V8Jw
yXtKvZWFPuzeyAhPHat9DlBja7ZCh45qwdBnLQc2J135bszPvsvESptQk1odc2b2W7GTlAfHdreD
dj/ppv/Mmi9Fllx/g9PH8pqH9zpZ0IcA+/9dqWeKRo+2qg3BqLYNiirmH7ay8cBF1q0qiwYyrN0t
rahPj41CDxh7783QgQU0dWOjhwa5lpr12IXWO2kJx9x2nygy2l0Pa8lLnsmQvsDGiHa58aoYYK5q
G1ObZikMb32WLG3P0F/iAmmHIPhVlnBRsPlvwPYQLMImJIqgwNE6lp1OtuHEWLR9SwKnXfGxtir3
wB3wfa7gxhBnOzH6rc6W3yBYEUpfvTWV+6lYzdS6k2KDZTrTduYpLPCrkMW8mgRANqSn59GAySTr
5oZHTDEpMLPjH7/gc3LYWSUpDBW6mTimzMKTS5gHfHJ5s81mJwzqF1y1ZWy/t0PB72npswd2r9Zx
Drl9c66L8ZYkJnDcBOkqCza2RBRJrJtRIpsnY4QmZ+W0fUHvScYQE+GIRHmoUT/HlXqvAenw1rIV
C0OY7MpcGKI8QDnOkN9234E5bJ1628fcQZnPhCFizAxBM1h6RXek2UVQn9vfBRt87AEgQ6NvsiwQ
NCRsF0TbLCshDho42K0j5VPf2zm6J/VtWimzaPoaDmOSQt23UmUbP5ou1O0bBhZsitmGG0b66LNE
qIHHshlfUY/sNPiSXm08AcRgyt1k6ZJG+5Aq/xRJXBdjFzyVlVji0Jm3dtMunrqG97fisUR0HdD4
5ZpEmuqz3sow2/no2LZlg9NQpbT7s5FO1Kzby4SSO5qKTd6aH9aYPvaxG2B54mekyXEtPefkBem5
CLtFWYN5sae1rw/JonFTcA7BrOW0GbgK5I6gObaMzXAjBG/4ry7oE08t2kGP/HPeeBl3j15bnryC
HbMs5S1wqlfNg8ZFd6HpJNgMD+bUPLdTtS/C/lnp1q5msjLzIlD+GgXntUNFCqRpp9ek6lqaQkjE
XqWyKXrqQwLvmorUfnFjelDjs0e33qNcwXX+pevuO5FyyPBSbUf3uDWhruFUFNrKHMt12GCpTuOP
KBrjjZYoQJ8BVBMlTCaqbBDsarTA72RfmhY2q3G6TRXSj0qfHrMQYaXTQqwW3VrCeUCDkp6ShCk4
incOQIlICOUaUgo8CdEc0dv450gAYzfMlMgiwTC54Azqsvq17XO1KuG7peks1Astm0wT2pCkxS/R
O/PGZXDXbOQ/eX52QnQvXe/fuh6wp+lom27qg4NuvdbsQYWjUcqU+UbLcCPY3oi2wB3PumusGr8+
yZrGvk9ytNAg58IMLYJllA8R0uYUgDf2nYzoqaK7OuHRKsdTKJ2jVUeQ7HjOi8lgj5XjH0Np2gc1
6yG29Fz8476B1CbiJ78oXtuyOtstGtK58CsAY8Zmu+5a525+1MmbtJY4UFL6GePG9Rj42ofXI15H
Fb/ofB98Y3QfeuKDkuYckHGw0I3obmabtzFELXAOr7Gv+CsKoG5+qrhckIaSPSY4IkCYIPNjjZ8H
pD2MPcdXwFlkEDnoDclndTTvJBl0ctrRcX4NjnpDcxx2KNOHGQ4UlDpYF8Ojc+E4haUETKFi9Vuz
oqrecta8xDbx4EecnUWxQS9x7zXiKYyHlxp5HVOHSxYk8DpGdeeiXZHDkRDfBx4KJpegVVdyVdqc
+KYW6xsrm642gGcEJU9TZILsEPg0UjTZKwn2n1g4NPMNjdEINbL22kfXB/6U1am/YHW6yUrIsznD
7mXkcF6H3KWNvFgk3zpaLXYOvgoqmW8JuYvSgBIx0+K9mckH25WXgZEYeO2XvkS1hsX9pS3rQ94M
H7Pfs0iwb5UDgTxm+mmmDUFJtQzQIcG/98fpFTo/FcCE8UIHqu7QAK5aB/AYTsImmz3CcG9E/ONM
s4cPgQRikm2G26lJYNNykpMviXMuxlCCtTNbjhO5vp6z4wnZw29eeWXQrhsDyMNEoUBljb7qwcKu
pwl4fo6LZMlGchnNxi/ysPi3b4ZdUArCEgtI7Qmokx2KMmr6hdvU0y4pkl2WV095TmBohRFL5jU+
5RAsrWJ+phlMUJODPbS3zmGPTOgc78+jJfpDWSPWpJkeFH8sWcfohFfWOEEv6bWPwHTfAqZiK6Gb
b7hDd4PdlTtN70/pZH4YYf/uhHh4WNl9TL48+zlWXiFYXXo6HLwIzE0wRM+ZWWcnz2LJHnhq69b5
NSDLq/d+HV9jduzlQKgp20PdvGu78WR2OtYHlIRjfY2Huf+Q1xYEVanGpTR1teoGpDuBH16APCPU
ZoFh90/DACfVYT4S9r96H00Lrk5kt3jwVbhzh/hip1jB4iI4wmZFAI47PA7lpXKjXTASGNJkZ5Ea
T9RjP75WPGfoYu2YgQwRa7s5dPKPzzXsNJJ4tJ9KJk9aayGyEldb799U7y6jrKy2rt7KnR6e6wRq
9HzPmHV/V5nQIUMau1gwD9ds+8llUMySy1hahnH8wzkK4/c31EjyQOD+yJjil7PayXp9zYLmC69I
MlO547UmCMwCD4dylhC4bn60qa++JW9Gyb8JvhfP+RQjTXJ7NN9GiyF4ZFOUYYiZh/VFYH4aA5xu
FTLeDpHBL8NaDaCAP7HHnjS3YWtliptLub/QiYtaONrSS8K17itxam3kHY1PdqjEZpkxeF0o9loJ
BNVeh96c5+h0/NR/11muNfp7T8gxvVVyMOW4ipruk8ikXwuOieiQOePYXgbFKhuG9SR/pIicN/wq
4apxiBjP5NnmqDokKfRGzw7mkariQmH50gpKurF5s2pUS03eY5ZHHM2OBdo+nX0UTUt8VzTfGCec
ugS45483nngoyN34qrn1jhC6H2HFH70UqLZgb8/5jvQMTVYCORWE+PAPHeyoW7Bs2ln29Eww5sbL
v8n2PibxLW7v+pSfp6fKT46oF5SuN49ZHqxH8O7qt8gpI7F7Uz4goYU/m4KGj7VjV6f3k1e9+X63
dcsg2xtW9RZGiC1UycI7bx1osFSmtBrO0h3dj3C4BVPyw7YpOrY9oHwmgmY1HU03G/j6cn1loVdc
gy9dVeaHS1drp+rZCOP7QgOCQ0BEdeKq8omwJDEdTSvoIHIZa3pvLgQEREDlkjRlulc0ahUhchsm
cMWmU13r+ZlxxAzgjlBdB/7OHNU+UWs5qGZhkF1QhGc3i/Z6A+KhnUDEde/TMJ6q0DsEIZl1XQlD
RyXfWuNuCkuuxWxj7nxA1Jzg4G18QOmEA2C0MgYA2G5GECpFW9zDQp0c5kXFHHvuU4wBTZ9++6kp
VsUwCMjm+E/jAZOfZbRwQREiG9B8NmS+hkehZ2ioA4prbK4QhuyFV5buHvJCvDjPMVN7OwmrZQwY
gZvPj3BkG0vd8ahrlb1dDY5pLTVSkRZOGH/jrpInpfy7zo3uYNpy6hQ/gDCrpdugXsg8HI7snpZd
A/KT0K0r60jm/JKKmrzsr1bxfNd4hVvIbKucuFp2MIqg6QrBG7iPfi0txtSJCYsMDbi+ZLKOQ4og
90m2NRwFtLBk73BK1MEqq1CljkwQ43QGesdhthsFvtaYXOu0bohHL2Bv54S3qzn9s9KBFWkKdSrB
TV+ZIx8ErycGlzA5MHfaCFNtStaj1GbcMrF10LANLSqs4tj2zfs63VlzkFLQ/0aJfdMCk03Prx3b
Yp1dS8zAy4x4qZXyOx6AJuFTLEGHKBTQjtuSl5dqtHHtEmCyxtCc6FV48owh0BZZ5rvMko/KEejT
vH472m9OMDE51OOaQ5uP0o00JekT3LJrVSfGWlT5S1NIVBOuh57b9fFm0YOZJMrgEeCEx2FTw9Ml
4ZfTufjoqNNSk4sKHCECG/FoBZq/CXLtAG/iUeVtv9Y4t1QRlItmHrAoUhQcUowlZ/M263RYcGwO
wJWcITcDO8hjKlfL/HJECjmRR7rI4h1FZrJVjAoWNvhCZri5vTFLqH+CFS1f4VstJOvmMfG3RTy+
tAw090TEXYbJuyvb5qvyvWco7OqYQLqGV4WPoJ9QDHadfWPnK2ilp5cQ19ojEocuf/WCTL6mgcCJ
MRFMHyGyNh8BY1qLyjWqlyLhM0FAhv3d1Sp8HEay7TvinOmX8LpRadVBRgfVJmBYW0WeVygPHiFJ
kE9ce8M9vYBkl24aogsQ2gMSVxObxSjhYiPKNzHYpg2kcK11p7pZbs5kdQy/EP2tvba6/UEK+v8s
pf+UpWT/X1lKt5+m/cviI0/+CaQ0/52/g5RMcEkuuTOeZ5o0e55h/gOkZFp/8zydLT4eN8P1nZlw
9CdHyRR/s23hCNfmSIO/5PCXmqKbEUum8TfTYpTkmZblMlbkt/7tX76G/yF/ivsiHWWRN//hv/+S
d9l9gda3+de/2rbx17+Uf/9z++9//SsfwdfBPDmWY+kedmNP5/e/Ph6jXPLHjf8WEqod1LzryyGm
gKb/O6Y8PAtqawl4xAGLq5dmt7XnXU1R5zVKKYEIw0B2fChsbfaeE7hz0WBnzO4LZK1Ih3Iw+3am
k+DElPi+HlH4phzByGvb3xDR72IIA65Sp1WXMSScyQfnj9DVaMPrfLtsscTX16huKRHxo6bDMpHO
aCwGExGaiFnSMil56rLoJ/eBDPSZ8637GKpAlXVLv2BKwKrzLXWQqyfw8pYu18rCsj0u7PY71NVH
klBCMAAZGqCeroEXXG5HXTwyAr9HnvQUtuVXzEwPitpGcGyEkzqEpA21lL9hOL10YnwWldgiT7/D
EXeClrziZmdm4xDS0SIYnG4OsBdJemhfz8UZ0lMZ1u+Vyuco7PaVYeytliCfNbd9lyYp42n1qqhO
K9ke6jDDGRC/lrC4Y6lvuj7al2LYsmdDRmaehZz197OVpKv1Resy+TXK/tpPUJ2k3+7QXwAdj9wz
U9pVUpCcotpLM/m7wYpgXvXagxVGT2z7T3rVXDyfzymNsCGNnnZwPe2IxoBBSwjf2samQGAr9uhl
0GDwsXxzl1IAlWm3FYCI2Z+v8ZN/xsJ7TsxgBVT2BRT6OWG+v4gGumdas005qkdu+9ckH/bAhJpF
a4ntVDcgngjDWfSd2kVo+0xz+A3yCtS839zZwUjUcbIfQsafbfOkQO8Wtf7At/449qiYpXqtoTX4
dB/G2J5JynxATXoWfnCM7GhT6FSqRUoz0sc/xFO8shM5EVZ5iwZp7llqsMpFooAIOssXpgA2Wshb
zu4fISddGIf5LxJEzMEp6jFtbRr+o+RY5usR80Zjr8EZWSAY/coKg/FFh3VHsxdalj75Fk+byNLd
0LYfpaU/O5mzF5p7jpki4lSgv2fyR1sTI0vHDXew0EFMXXjCN/4hZQXnb5Rb34yf6xLSTGKcHNn/
MkIriAHJ4HnbT1wo+zEqoJki5nCrvRzcm5ZjnZtxQcxIXxoytqfK/aFqHhZ257+5WrjvSvtpctC+
Yds4pejau6K+apnz4PfBk15OXx3wLAzIOBi9IvnI8oheCbFpahKqrXGdoYFgj1l3FyBGSLAa57tt
gvspg66OlXSXiPA10v0zoqQT7RL7sXRZDqRaMAyj3GChBDbn3tfmfRzdbR6jxp1qyDBlNd3VNWGS
UmyZK9yiON57aXFjJPxsJxXTQJhgyFd040HmaIEtCPZH24xZeI41+1R278wZkUpqGi0IuvdT5Wq/
TRg89nAp7IxBNafMDdf9dEq1/nFwORm6QX/3oCxzR7b6aZpIJLF1FOuRfqWTgdzP+udAfDtDpiwn
2JypfwmoB4nW6CVY06hBYQ3rWfXA+J9WqQjv+ignFMlP3VMT1ZeJTfQCjYH5Y4XiibjcbhuFvKFC
FTs0grs4AkRPqgFhd/NUoWtx42qjrZ7QnLK4FIQC1b6/jCztc2rZ0jlwj7ZalJ3sqvwZNPepnyb8
BExi3/TRPU89OBjAUO1qSPqPofDv2tH9hT/yAyv12epNAEkmVqsMRnUqiFtCfpagCcTobN2xPPo1
MdWhIm7W2FcqKDTdA0kwyOklae5awxYsdD208/CJF2gI+qWXsitELbrDFf2MjThf21ZdPxrYXNA7
N8PedlAjgsHmkcpAiPgpbkib+ZXI60uCE7HyfAZ2ITo6A8Nk5EIoMRXGVTO5AyOUo/1mChrnzUPs
9U99V17dig2unOQZDdhb4bYXsqK2ZCmcMd3txl59D27NPsVHEZ80R22Qab8kFDI6BgUji8RVKR0+
6v2wdLKTbiMDaVkBWGyLdyp2grNWA1NgVIzhM+WJ9bCHLzyD0CWiIup9n/fmkcgVBCjY1yAd9x64
4SrcjinGz64n16VWqj8jYTgbtXPR/C48oJXpdmPTtFvLAonOxAz9Z9j5PHDjr1/TP2k6222bbgiB
86x8QreBHY+hVqwDiwqNXu4ZrMCgLtybjC3S4DEUrTLXu+cAZffkx1u9DdaO6RBGBEE4qF4b9sB+
iYaAb8UTUSU7d+pYQNdvmkseoaENmE5Y5CwQx1/NPFu6BiFoFaZzyu3mpYpRJBfMsle91bVAiOx9
NSa7IMoQ7PAXBItp/Job188JXeEd1K2HgP4LUdImJjeyn7URczobIr9hqH4HLsW0xLxiMIihrA+p
C1weU4sRKZRbPn1zOPYpDiK3br5SyQvQ91fyNF5Fr91iWPJBnFzGDFnnYNo7qTERbtFueM7wbSJx
RUF9PzVM1rXsERIcbQP4k1r/kc6EYMX9DFq+uiJiMR8Ih1d4zK5Ga/ePEwtfZUWffsYXhHNkQP9g
gFqOujOutWCJBEG/U4FeUMpEF5b22clkhQaMPvL1o4lsetXyWuxtz3M+JTDa99gIUbJXumAcnYgX
kAwh8g7zldFkS45CYJ+xcXJoMlogMbK10cagYiZ1KZfaGr0aQcfCcnkvQPjYpnqf54JdhiMHjXm9
+H9Qx2Oei8qf7+jjX+b+4KsowS7KsP23f/5PCs4/24eZNPpP/7H+gzr60P3U4+NP06X81b/XqvOf
/K/+5p/s0uexhF369Z/V6QBK//u//+j/RDz9n2C1049/X6Lzx/8knVozs9QAaUo1broUtv8o0A3j
b1DIdNf3geT9+Tt/Fuia9TfTFTYsGcfWdWFZhvW/K3Ruwr/plvinv/ePT+y/UKIDv/2nEt2jLofD
igMQfIXlgjz9D6TTMbesboy9jWsTI9SMVoMIE8IKkVAIwboMwpLlEX1aknE++ul7alr2Oq+9RV6a
QECzZuR4gYbXjmF2bCaA+mXX2vsSSs0f/9cfvwz6lB3dhrYSKhZ5TVpKumUOiQyZWJMcCrMJj8xd
fwalcWNqFoADB2nVQXIVM+b2GXI5pLwAfP4/v2CuCle58FlloYo8WGWepECsSoYif//fvar/8X9X
QPIXfj0YmL/N8VARyXxQ9gjGJEoxt5n2wfI6+xD67pkb+t7WmJCpkOsoXroVDGoUh2GM0wqnJBOT
vmU3NgfZGjNYzKtxcU/mtCETAyvHsjm3/bypS0gfLwZjg1FjNLGFE4Br4lJY6nV2N+psGAPTvx8H
diSF2c/bTusTV/m1lbAYanLQIEgP9x4STEWOeaUQB8bdWbbiWkP/o36mksXwsIfuzqjMKN4TAi84
n9kiGAFKZuzPXEKgsFNVvPsxMx+zO0AfSXPcDYXmLqWVXnqr2kjYT02sv0LKZ8TnNatBnlrXfQST
ly9mzRmidz984dV99DOYJJbNjEkT+SUoZ2rRQJWB02jalqPzmbPrwh9bECvo4HtA5YuDqcO6mqqV
5pn4X223ww2FvbPU5CfpawENHtaRhFud6OIWJ2+jEyxDLHAR5qveqB4C6bCCCZp4j/udode0Ju4J
gcBkXsIwf9Gcip2ONGcJ1GKyjA2DuN8e18NK6h7xBhiT2HoOeDu97Go1+kekwudJy14qu3/tpMSj
7PPTMQeiZfW9P8aw58Z74TCn5IKfuKBYt/dNepfJ7C7Ikp94yD/cyjsHg37CUHfVXT1kGN6xJ5hO
lMyQ7jr0PeVw6EOyjH1R/2iednKHRjtqaXEo6hrvBrdbkRBBVJn2JkmbM6ZzeOH0B2mRiE0NVLHE
qYOO0kPDy+Jn0cYA4yGnysy9iLojoD5FOCaj9zZA0q8scLfkbr/Ppc0DIa04xQgBVJ9I6x5GCAzr
tCDIb/JdCxWVf9TZH0+KWDlJZuvELFxOE1ke/TaOgRIk3vQ6sU5IRv5ALl+7YuJBz3V3KwobdFaa
4de39mUUriasyy+97nlESIHJCijm0DYgd6Ksa/Jmei4Fwa6Szf+opocAN96qpyCJXWS9auAQmF2w
fE3mZ9zlp1hHs+dZbOACyDNkwfNLjRoTb2T3EAik4GOoHcLUwFgQeaw6e/nJGHTa4EWUezlWT2ha
ujBuf6NUu6JpadauzBpw4JuSynkDRQupao2bO/H0ja13Go5sNhfmYBZ7qT8ZEqydHLsETdg70XYI
b1FOeyOxstYQ7HQzVLyFSIJUr98cPDGjWUUMx0AbRpHqt9ZAHnIDftTuUihmMc8PNuZyO5izGtAv
byLlZ9Pbothk4KC38+fOjt1ib6E6fa38aqZoqGMOOAWIpziPJGRfdCN4ooRL98K7s1l4GQFUidGT
IxoadDq4ApJTJog6xyi4Eyp9ayur3bN7+C67eB9DP0GXhFlucgk7yNG7L+Sgi9d8ZrdFMA4purej
6tn15bH3FlXaLslV8jLZin0DeoSlHbbltqVN3yCa2ER8E3iQE1yPMQs2IeA2TfZriNy4cepdb4JZ
tkcO3GCkQukLgzny1C8NffhFAavzHZ/sPQLFio0IL0oFY6nt7kNn04Wa2A2Egi09RgMXncia1Luk
Y6KBuhvNi/araWN5cZ1jVIqNCKjEBpcJf9uHxbLGvnHXRN7rmBbxJkMavJFuVT+PcwcO/53lnni2
KzhI2Sjm1UypPbg5KpzYTh4NQyOEAqHKvizlc1+7wyPZVlmRNR9+M5nrVudxNwY/PIFprBehLU5T
DsKysZCWJrj1DzX6qWvUahuT5fo+rjCedLg8YW+jRGFV3VyCGsVi3VXORxv352REPjPNmwp9+F+M
ndly20qXpZ8IEcjEkMAtB3CUKImWLOkGYQ3GPM94+vpA/90+daK6oy6soDibIpA7917rW4z2lTm+
zVNBtykEFJ3CmZ0LI38khncXJYbEaBWwUyxkvU+6Nr4SzRDdpzK5dwWmH9xb/qZnkbkblx9Tx5ro
zD75690w4k9otdNgQxAbepo77ZLdLEpPRipCqYY2WQyFOHWyu+9MVWEUbXdlZfls5QCeAwlBvZq2
9bpk4VxH3YzmGN0+oDSoe4GF0ssng8bMBCunTooZERRbhshvVpKeJBm2v2gjk2DUrAsZtbt/FFn/
qWX+2V40l9Lkb3fRAQDv0vG0TcirpCW4Sv737qJkTUbRZlwaYsc21MjAX1pJmA5vTeIWV2SCb3Pn
M2yGS8erm7VveAQ1T5xPShtvnp5jLs1f3MSJT6QzcBqXte91cv50hEY4oC/hAlv1O53BXdLHL72t
Pt2uQK0TRN8m2eZ3eEIClBIYYSFc8h1eOlkMD3MyELMKcFEwBfEDno1x1zONXmfOggqKF0Komqcn
OnPTk292TCQUfZvWqsadWLw0QrCX/v9/WDa6j//+cQnddKUpLFvwUZGJLv5V6WnIt3PT6T9cZukE
0+WHLHAfmwJVOysHx2XHgM7ms0aQTrBYOWqPc1H8ILX6QdMAlzY5m3+zLjaGgegCQ9RE705WbbxB
7A39ERJ45y5IXRGaXpj0HiLOIGs3mG6TC56io8PchWEWdG0HLYimcmMXWzXJve3JsJiYWOQMr4K6
QhYbNQtr9tq38dMEoXRT6b842eDSrOrnZKBEIAv5ahwyZaI9UAPAM2P6hAAU7dTYIdHCJ5iwSLXd
+NERiV1iQq/6fGWpmhUdj1jNyUJh7PcKGd45g3E/2xXmUuaNuqyxfEHfRvf91WWGfuwqZiwOqTPw
anj/pmqwXYJiIo3EdapH4mF+lj01BIyT78mO8KYUyaYO9AcM3rs5SaFGxgPi5y68k5AFVqIBtIxC
4K3ofutGR4NqxMbUJw9IxZ+cnH40k3dgpJ8Ee39ZNBXXcSmex8H1jw3uIyAyhC4an7J4LdwNHR0U
uu7A3MyM7gu7Sddx5xA55sPC3MToZ++bIc+8AE4MOpoRrlDjt1y5/BggKh2V5h8UXKT/3PDnPuXc
rnmKlAQcnmEqgB3wYXYIzbSp3TEng6gxjjGC/MTgzElkqIBtzlMCzS3oSBQftxe4vak/b2K5MZUy
v4vzyz/ex5+LdpA+TKphTLbc7c/LlZmek4kuer4JJsFft9doBaeuqiat9HbPv099u49rgQvPtAKh
3fIfvb2hPxeZydKCsIM//5/bY+1UQC1hcEISaFrew2B6aYWtgRlTxX0fjGDhluv//Nq01zToUPAt
N96uv93j9msmzQeMWzor7f+5/9+7EQhxP6kgON6uuv1gSBxzjGF3ZopbH4EAv0mRmUAQBADIaoQl
UbVrPXPvfE0L9mMHOi3po+8GmL9XCHdBvdxFk9qRKG/B9BAYkdCq0DaBOUjz2oZci40v0cY99Ej0
G+A5+8w6Ol0NsyYw9zieu5qKOSjFk9YW9c6JpIAzDWyQqPLXbADMKhMmA25Pay6hyMGEh2kRu4oR
/eg15godAXEoI9YuwQw7KtC9JVjKOyQE61KM6a7omS+nQf0r0bJ9XJnNptF84mfckSh6Bj34Wg9F
ORB0mTZLz4lJdxLB96h/klf7bNHX3GRa/jgTGyyr7jdIU7Guf5IPBCzcvCTU0lunwdnmROlMorP5
Ah1eL7LxAWch0bZ6rNaDPjBwqhdtgdzmadg9NOjhI/YwmK5Us49GWHc1O9JYYRHyH8JAPuoG7bGg
skhxoKu8sU3tNzzTiR7Oxl0cIr5RGJtUCEDhUXYdbWIUygF4jjOM4yYJC4SEeGDClJ5/6KN8gh2I
ckxDUZ69oX6CmMaMdW20nEKUn0wPOPAZwNd0vsvXCDnIaS6OMClpXPfyFTEkZgCDlhOChTofnjUV
3cG8qDembr4CRym2SoNcmbjEn2kNo21a5e9FZfIRy7RcJ7moNlIrcOP2aH8gSgDXBykP9WZmQra1
8AyH4tKHHFD0Ah1TjZvYLj+qpIR7I4nEBI73yEJ/tWvy1KPq2ZdN9kaI+JtpattKJUiakMlSbCXI
G2o8UYVCPFwHjuMxzsH94GpPdlDmb2QvTesKAiwFEApFG0c0szNG+lZmBEdSRaZNdtfOy1nSh1A8
+ugM+7pF/TcJAvh8vApOyGFiTi9JM/Anc7Pfs2zrY935h1os0C3UDy0qoJPBWdtAijHWYMRgcq6j
EWjZoJ5RcU/4sdv9kDXtG9gndO/aD2WgILRTO9xkLZnXppi+Syi8HHAGyRNkMawFGZUby7oraUsj
P4isi60B7ixMDjSaFM/MqJCo9xssYnhBBKEZ0CveWOoMrxmDp8kSFmBv93X25SXQIWXOyTL1JwTA
E1MDlxoCPQFrAKKiIGYShBc1058jN/Q6vcM7biRHYDGTFxXYEUT+3gsnvzhY2QEIvit5KSvTXDWS
OAVZo0xKtZNVXHLaKgfYD9SeSbBNbL/ZFD0yBRkcTIneFa4GvdfGzBBO55iYHLkPynWBchPzU/vB
NomRbVggd/fx785162JyAv/IePOkd/O1SPOvsMOBMrZ0lesMyX8sYZQH1szKOfZfwWBQkhX41Gyq
8JXqAd/MHKQ3U1MVl+DT+GyGfdpN4105aDapN84vf5JnhiD9/sY3qlBW8O3uzzbJLcQC5OOmbPwj
2pH8aNVt8efS7dfGQlumWXsxgAgNI02tcsd4TSv7zQ6N4kS7yd9lQ3OMQGiknL3G4iiXrpFW2AXh
j4uEmrY99Kjb7beLt5tu97xdut39zz1vv/+9z58rb7f/vXtye6K/z/Hn4cHwUU92t72B2W4/Omfp
6t4YbX8uJkuW1z9uul00IErP6//dtVihcTj++2H/u8f+43WyABhMB9xVgG08OmDMjjpfIdyfkvLl
9jtuWV7pdvtwu/Z28e/9/9z+77v+far/991vt9xe7t/P9j/+/o9Xvz37//Twv9eNqNLG0qlgmRo5
OE1+YH5SxAkv/79/XBRNgwjudu2MVhsDyWxjTweGI4b6OKKZP94uddUCLbr9IN4W6+ty8Xbl7WbB
SFts//UYCnHu+fdOt8eUtytvF/8+8e3Sv2/+x3P+4zX+xxe+XakmzG+4ZIUltn/f7u3Sv6/889Tj
rK1r18NMdOjy7NrR214DfnhVE6g5SyDGNJL6CQIKwAsztVZGgZRwlOfOwRiYB5AZ0h7qIlPZNCzV
NirMcK2QBxRtjPnFYF/1mZY0Y0h+BO2UKWJe9Q8UGdvCpssHiAUSqZpSL+jeITs8K0lpCSbSC2Cx
rIpMYhMlsmZWWChn4nRDSuhdGjwkBeErtALeBqcevVYakv3z/MOJzZ0d4ic2IoIqWwBISBORPPrt
b9HI5thp4X2I72JsJ/YGLtYlRXGRVgNOHGch/2qrybXKk+GD5e8CTpv90pAURGr4irmin81rvUKU
ytQv9KBiY9ME4RXUIxW61tDUWZotTZhCdIIdjJ8z5UManjBsL1rxT1OvOMGqipiKmjStSv3uGewU
BZ5HNoWHaPhFtgLTWHQqu9JXAO5aF/5fLiFBpHu/avDPO9kmppeLSTr9OYv8xNMu1Ho7iTYk6SDN
+Er64T1l+d40g8F/3njJMYfRIa2LbVAStJS5YcWAsrtkMp0816VnAEaEdABWqVaJ70Kfz0mtkTmg
fxaNi7DOdb8Nt/tsQ//BoGknw+BsYAGG0m9bW91y7XXG3qw1W66y2mwX6TraB7xrsSB1qUIDunhn
322XDFCUwSY2bJYwS+8PGKdq3ouOKk4gurQKgaeMnpiuzINe6A8tZdMuy0ljRMMPrjR2oqMz9vuh
kO0J6Yu+w5Z/kQSfnHJwXKcpx/ai2zsqynvua+xUaiyTU2JQIdSvR+aYRzyYPgGIAWLItDa2NHbn
NWgoew0pkam0EaQ70RNVRTYJqoes3KFaYtEtAHYbtIuzXuyF2yEYPEddds6Yu62SBobg5ETI8gI6
Jv6IepoWIOLqTMYsmcmXPlXOSkZknM4Y9zEN+quZpTzCxNvh06oSffKgkjEGSesfSdQ+jwXD9iaF
rJQCE6nnEUhMCOwnnR4TgGgbbZrAKkXhe2wOHwDNT1qsPahMjWdAJPgPwFxXzWx7UdM+zrJgnWfT
viplaVEyc+Pcdv2u4Fsf+3H2eBPUBPpd+gV+KEKOC2BNgPNcB9lXUVjfZW0b+7AJLoFtPY1J0K8q
VnMUlsRM+Rk9bOQq96ntW3Bbwr1lgRKzEZrqofLXsappokIYKNARu+5FKrPcKlniq0yyLcooeCw9
K1DG5LLT0A6D6jSmeTeqoXiQU3vpSH3eC82+pL4+XCr00AA5HYI4MWclOm6FRl++EG+9NHeis09F
QMeCoxNAAh5tFjXM9zo4PjqgaH/RI9CIo9qDCoDH12o79rwhoQAWZMy+oktDCSI3Zup82OlMs6if
r/1oHcwAwgo9JpiIZMmEKVNZ461jd7JhQw8ZFY06YlWIGiqlFAtQK5tRexBEoFcYc8UM18WCoEDe
To9v1ml3jUTNKlLOqm4KcZBhdonQbeVziPZuvLcNLKjEaXLemf3DhEOhX/gpsqxNT9OppBIqX+PD
7QgtuD1L5s9EoIR8c5sxPkDzXIZ7yLD1hiiNwAVsoJPiUJs/U9AAa8t8zPzYv8cyAqk1d6uNrkHl
onjD+7EIvivnKImt2ObYx7ZoS2ocfkiXyrJFMB0Y6IsBoKbMoLsqyrxpQJFN0c7caAZCgnUQGx60
qTqVExbbeRdD/YeuHNL/Iu/3kITDIxEr5gruVe7FZodrmKkgonE8JeZsQgs66noPCjUwWUCHk2/7
8a7UsAl1efRTM+iAuC6phWA0ozHeUWP3G19jX2eQULAGrUGzaALJFgEf9PGJb6rAt2A/71nG3oE+
dA9OGr2NQKJRS2jjepwQkdEMWqPTSa9goyAPmW21jycsOCQSA7kLkArnhYR7n7MTMixQUG4Vf7Rl
Ad11AXBnYXGhIOyPVlI++AleMNyc7lWX1lujP3RR2ngJbqkdOTLH2cQxbl6Fbh8iqsgNhkGxlmWV
vSrMZgv0xRrSH630nyq7RUKPpMvLEQnh9w8jsheT+M7FpRsMpUcE612v5/oWe7uNnKYYUx9Rhc6i
MdcHH3aC0VkfhsL0V7fw51KA1u0kn+cgM9AFN9CRyrnc9QnvouI7AAWASfDo8nFhGlCySryAYc1m
UE18ymzny4/EtHecxlp1uKLtSmsOsyKsci7S0utM7D5Zi1aSgNx98Ez8q3lEc3rGo57vyAaqwdI6
P/KGjFgUpeRrpYTH6nD2V1Zhkq+HxVXGnLBKTb5EFh3LsdCO5ArTTCGNZT1Di18FwnxCxYRXA+VX
mMckKCNlgxlZwmkhp61rTaqaEEiHXlqHnPmCsOoRtzZYDjClF0Q617kZSSJbRJtu9hZCfj/PCjiK
GI8S7dwmy4bptf+JIR0CStb4Vxord4xhy50Y/A9dykNvpuASEABpAe6HKsBro+C2rBuXN23BmobP
cEms73BUCsbLAANNWD+JFcwpFHz7EJJQ5isa+HnmfyadRF1uZfuuYqhZmPBJiCzkPOvkBmZ2IVfZ
gS5cddHM/jjlPTnhdWoTntxnJzNNe9LkCCd2QsvLIuO1R1Hkk2wNWzw+akiKgU/k6yLVxJ6P3PcS
WZ95Neh2rnPNBl4Rvzx7Y7LWMppEDbYGWJ0Y/tx6PtkV8Ro3y78sHmpDYEvTdMA7UE/sycJvMTnP
QcT6RsOQ/f+IaaK2MIOJYS69vkh2tjb3tCoHj0Ev6Ns4xLk7N0AGYCfAgHsbGGefi6b6MSfkRQAm
/6SZ+dYzzKmhfG6Myn/QS0hoRgGtylmQ1SoHqWw2sITS2j0yKG4QUKX6thvJ005mLJ0ZIl4KWNbz
1tPi6gsXjLYjLXGDi52at50rmCh0CVrEN5nFONnXAIr3L+gz8TATSHkNCrS8hHjnXQX7YB7jU9Fk
jETqEBxpmV6ifrGrD6kG9QINzqxelM/RY7WDfeDb/NwNkqmLNuAMFOl9J2u10jHQJ2YBWasMszVM
jYi3pP9wwcrB8DGqfWMychqor4T6csTMstL3+doSY3cCeDRgrgbOLqTzCo+SarzrkCAm6bilKnUx
6Wv7upoeTPpC9MBpX4WIMdY0cAtoZHQ7wkntDTdj/56Y+zhMr7UODsBGwgg7dpXPFbBx5ZESVJJM
BnGyyrcRTP2tbeMcZ/WLgzjwsPwzC/Wjn7p2r0JX24em9knWK/APn73O0iRhVz45O30YARrk/LFT
fFS7aXw0beKFmrJFPGoTvW64AdbjOscXJa66prqD0pAco4Eg3Chst7k3Dl6W9u+FkQxnDYs1pXG9
SY5RRjUR0sADADoxwAkIsmpd466CRY/tkeoH8hw0o8A2TySuLKl1/bGmtYQQcHrgdFydukVHkBtz
CVQDpfoYTZhz3vn6EZshAPS6A0kQxjjO3uxiJUmr8WuAEU5nCKCyLfANNszetnqaHd3gPSr6q4HZ
nW+Bc4xmFMsEoXo20HjXMJ6dfEQRMe4CNp2eLXuWDcy6tO+XKC1kjnQSmf0LzYtEeWHRKUiOoxDI
S0oNNhOrtKxOJnSMVVH1rw7H4ChamoLLCXRoywteNty5DOJMXV01tznnk42/PC7ZLg27bhYWvc55
xeAUY3WPTDtW6jkIot+LKi0KMEsmNkQrOyMcyQYFITSWTr21VtZosZOzi19RV/wiPkmtJkHKkM3/
jRyZ7Kk2o8sk66eGRL515xbpEfhTJrHZ1tmcemmAyMTAxUiBiPLYfCGbjvrlhWhJEyt1Ua5qyAqD
oX7iTf+YbLWLuvJau7O11cr0V+Coh07RvwbsS0NyGTO/BSMGZ2lE38Xc3xsNaCsYj2CMEJLbAVB+
qIjBOH1VknG3pbTXxBYvvtX8pBzHhDsxRyb8THeqYRUxQdsAQMV/mtDLpsfd4kItXKzScaCus2t6
vaM9aq60vQbJUi3AKKM9zKsFpt3odzCx0bp3IxpftKYbcY4pgfjuIHOBo1ivtAU7MAePhG/Bn+xQ
vauCNC+/J07ezY7D1D7maffazUTOOBZKaCf9Gl2DMCqaeLXAyhe77k+XEUGeDxYqT/qUExzlkm1Q
3prvhjn8VDaEpIqaoH5oya1E0owOsxLzndAQ+sd9f9EDSEtDZZRHp2SbApFuZT8mnU8MFLbcVWch
wSrghTuY87CPLY/eD2TvesQyE2kH5WnMsx5tPPKURKsJN0ZKQGbTrsd6EQ1Ql0R5QCcCNModjr6T
Hsahj9bCHDBVF8MjyU3dWfsQUhtQrntWnczHwQ1I6Gu6Tzarn+CgtB1WVxJyA3K/4pS5wRxcjFg/
tiH6ptBkjFGlBxjg381YVx5xNdWq7rtxm88sPWEcnkYVexYp917nYh9BEUo5YTfPLSYKZmHqMDqx
hwTztQlHxnaLcnxAIcKMC/WVT2ZGTAzOSlqPU1aNYEkckNWkxUzDQpjVnXIve5BOAT3hfSisDu+U
UJSlp8Dvqq3CrbGKDR9XWMTYM1f5mYmDtcmoh9eBRUgCvK2oMhcPJwELJivYarBtXB84LHQGImmT
kEMVih+tqXSw8AUWfVJhlLXXeu0OXyjyVP3DUi6kPC1/KpceZt8DbbU9ocXgtOGIoH6heuqQ+q4a
GCBrymoLafAhsuevMKx2TUW4UbTkU/qLZdnke7MaS4R/Auk99BqEvyWORhvCYuXELkV495P2Nd9s
J1t1dxJzoNcQqLntpEXKbyhGb2rN1wKu4tI6+J3Nxr5UWL1RnSzgn36N8oSddYsNfFlZQDvEmEAR
j5eRSbWUdmu0LWfcnId46pDFxy35o261ZttPQyg/TAkzjWFgzBQVMOJCH/VQu+j8jMI5x3ZHsljj
Mt4v9GSL+8NGfqOdcmd+C/R48bCLNSMZzt+yf56T/IHkjXeMUuRbENtXBb9pBNfnKaFXhVyWEbUA
ItHxjZVTEu+akslwRBFa6KDZq8RAm6uA+umZ2qUWM61mIInISH+YRXrqZjrohqrxdeivQfFUxxpS
Dpo41G3Gl0LBxdaeVmLl4/bM+s8lBaecZPjIObPZjlp3TyHgsLMb3+sOMo476j+ToPw1JpB3p/to
Kj5n2SHqAApNEa2/CLtPPLjR1xp/JYMvkiV74G/3AdokYATscRPSxXg1/FQH82Usk9cGpsxmnOh5
zv0uiaaW6T9s1bliqF3/ssQgN5jYZ0KO2MMUZfuYMQej4uV7ZPi/mPckbPrkVTWAn9QjuWmglFKf
OPB7n60jws/gCdWH51ioInrQ/es6Sy51bqMo8YkhQz+BdLBKWEFUvwr717m1+czmFrxt7vDnWIp3
6Bqr3G6x8Rjqa4lnW+ASMKeso6q1/VjMD9nQfsZ6t9dwqkwCdY4bqWNYYJn25a5fzuI4VCLyZWvP
EP7FsUlcgv30yRy/xC7+e7Lt2ev74uxPHM34duExptVdM25FYBMbYpYvSOHRdqi7kA0vERivUSWg
9xCiWLWEWKNE2+oOKV8Y/+PikTCNnzJgk13T0xkGDfIbFFFwxnMudzVmCfDaBA52EQ1RWezRDMGS
g4SnI0IikXG+6kHpUV0jM6pkxiN/m/MEaJWzcjZrhReMzWcXTT+NWoARbqnoVAoWTOYgNSHaZcCI
lliJaOUE4rkgewmwCT+AO4s/l2jf6UdMAlfhGIVnBK5F8wHa/z4WFB6jRt5tE6LShIu6pwmwD3BN
HwHOQScccza5BWMiznpcyWdDt9UeFLOJTEIFJcWAfiV5V1A+8dhYNYq4jCS66NZkDyo/IVdxRHVR
qWvVgxidYveeCSGWOy0Uxy7KGcpV9o5/ZHO7DGhq3eIbCACCiZ6GujZ2lwHO7SabydzylpxT7atw
h10QQmwtGe34yygn02AlJTmPKyyx8e2EEztUnWYsxr29TNnBrpVeAx8s5rPd5xUz6LiGPUZKTR7x
HklVQdWnGCWV4R59L+FRpAa3ZkyxCU2zGmQBow/4ISnxGlWCvQZcHu01mn+oTXJ6QnnOhq62m4Pe
Tc+B3c0P9oy8sD23U0nETjSF+8kMjjrOdppwNEWLEgc68iSZa/26nugSmyPB61IzG5I1SfAakG6t
iyEdPRcg+bFK3Q7r4GDTVJuqldS7M6UtQz8S45Ho0EEijoZU6ah8C+TIYSEcMvgmi6RJkSps1aRV
omkoAckyN4cFQzJ42oIjavHpozBFtrMEOfjTDzycr0SiPpVBHG+cWoc/GhP91k/6uKEfuxWOeJ4r
uVG5YqIpXp0Btr6EE8qfYGeN8nh77tsPhxP2f17r9jsVRX3UhmEXDI2165bZyu0HXhMCtDpwViTh
HO0/EwzgxOu2ML/Ykd3frr/dFaBKTdR3FO3skkmtVCPJlvjfBox123zfLzM1lAH5cfy/l27XZQL3
ySghQ5rkjsF7zzHMwFwCA1AffU3/z6XbdRbeGVIBLLUCZ7MTemTyDSdWJR6NAxESJLPH5q8m0p9G
joqVcGcQoZiOCHQghUU3B2Ikuo+K/IeNEyiazfg0Vm5r+TtnAH+b+dZ9Xw753ei4nBpTpMFxo1+V
S+c3cNFtxORH0qoAAFFz1h8xnUkw+d2Qfei1/LZGaBd1eaJHi5y2r8pNmwBWCcJ3PsDnJpyu+EOX
MURAH0R9WwGyGiKhXsAcXEkb067mfJ/VxsPQzfRYwhc43Rfh9te2ts+Gnn+h4OPBkCkphNHZsvfI
iTQSjmREWO5VQIKVr43XROYnqCLoXfnWYZV9w+Prbnu96ajgxKWqunMazQkHLENnrQH679YPZQBu
KQnZuaI/mzvriWwlYLOkLCiNtDX6wdAxrJ1gFs9IAjYw0BGamE+N3j/EFuPepj8NPtSwlo9tGwy4
eMP7esDlRrfN3Km8+o2F/d5poqMu8hLEcXiXCJw2UT/Dwp2Cr6GDcNrn+XYW9WvEqGkkFkMvtb07
EplMqQ/uz6Zyrzxqsbem85GsBI1+vP0I+1gcDFM8Nal+CfdZvahLffuz0PvgPMnhOykdgJ2F/BFq
4Sd+pyuBELRR41Z4oXoIrORrZry2LQ2D3Af2qUH+KvplJ6UpuRIo0Ajede5CMtRZTrAhD/WmQYHX
atWV0KDLnITahlAbInibnP5113kwRWlTjyRvONnFkv1VG+Td8o809ufalC+T+Ttj7rwH+Lcr0VzT
aDbgAuEOxqwQUreQWc0AndNSNzyCJC5o3LrgHNB+pQ4mJ7/tN0ncLIBi644PiyIMHQEncX0bElSB
k9Wg8W96U96e4Ci4e+gIb3S3/MVzGte59tAkEvg0RRxnyRqx0wxcAcwauRtddMFrOB5ALgTU49ix
CTjeAota0qLl2RDT2e3zp1aF65QI6r6kz5Y08H57IvymEQoShw7VYAr/GC4aAncJEedoEHBxNKAk
HW+//rkOhZ2+vV0ZpfQxRWV/BxXhzbK5khsIYq2jjlRV/9vUJYS4KDnmSIt2IxbUuMp2lT/jclVx
dNb3BDwFBw1lA06PeB22wXHOSzIrynbbhhTTVRb/IlyBC071EpeLebyZHc9JBYDd6FqL6okUzpVl
NwTuhNAd0/AzDB1Y0QHJWO1I5iT9kyTVH8gGuCvJRBwmiqgw779KdPzoTElQLEmMC6r4LlDub8ut
Ezx20VWxgPax9oUunzdnmT8dHVay3ReQgqiQ7U5t3BkNyUy8857Ih7OVwv9ODPovs2OKkxuPlEEF
5T9qKnXuzAqBq6MijmtMB1HBkQGpfp0VCkt3P7ubvJ/etFT1zxr8sYxG+hb73eRNE82Wv8uWQybY
DjYGdXO66HSJolh37MHWecSMbCZJywrlY68IZAZd+EzjsGOE0kLx7McP9Eu5RyKXe4xDcrEW2i1a
UUJSqmjHeWpHVhVpHFN/mOREOyEPvF6nfccAVnBy4KzpYqag+rTsYhsTdbW2/PYhNGPtMBjawUJ2
fCfVfMgRXHI8xhiNGMieO8XYbHbsYzxFJ4sOv0atcxDJkU2PfpClLNb0nmb8iC7EUgMOvi/6R/r3
pE0L8T05eH5V7JRbhH2sAhaj0byLaZlojGN1QVRkzZ5Mx2mbti42mJJKop2KaZVazndZOkw+u3RL
IhLb11rEsBONN1v1XkHOxQo6tfMYzuYOopa9MrSqOgDn/Gjd8llzzD2DIao2w1o7w4Fa7RyCPATg
g994Kp8FyPp1FOrESeWUq9WqvdaJfEB/cxxL9oQzB72jM4wg8/K119krD0cUIWtKfY4MwKhdcrDV
kuFHU2Geycmbv3O8xrXNCbvyMaaL4Svr34LM/7YH7SU0Jpr9ZUwDBOSvFRwgjJGBNGfv2XYiBjQN
YM1XjEJdJiMmqOgsYf470LNZnP9J9G0b6qgTU9DiF2cwdj/VhbZzAIFXpLT5i+eosbN9n43nyqRB
QmAs4MHCOEdtccht3AIkuMN8pcFQr7JGT9iRxx+5ll84UxTxfNVidcewZDUt4IJCfZgI4EBb7eLQ
PmHcP822ecZgTkunDug6wMFFg49vJvwyA+OjyPRNX+Qk/fVYueuo8aoObyjhlCQEEeVTWQa70+ln
Y3PE+MM1dofXorbpMvUe/R+28O4j85hi00XDtbBgTqGUMDi2Nip1X1xzfLDdxmNF3bqF/6jbyRMb
qJr+Cs0lon2lKo6jki1fas1dT1nwVDNXIYKeXNtz7bz71fjIiQsq/8bGV7KiN4VzT1LD1lazJoF8
YIq2VZnVbPqWfW0NCD3IzGPrF1uzqwjTro4z03AcBflHbKfPduWeTRleGQ3xsd5Rn17m1Dr1Q0z9
D3Cxt1eZDYUeWkaNZ32+Gjm0PQKnUfk1p3zsvMgyfmUJtUvXte22d1weyFBbQzXAG6JWrthyZyUq
uMWFVY0MLVtmzQw3It1LCvfgCttLWgHNr5uIiCAr0rEh7Jlmz4SANCw7RgGcWDHQPlItcXDkr2C4
m7l/r+DzbgsYm1YWMhCL6w/yRCDLEUGe6dp3bwgGfinfKMxGD7mTfBATtTxjZ7ITcNXKmAz0gbm9
CDkGZgPFZUrnBw45+i4D/d3a4i/fte/RELOeBt3OlN1rm9if+ZjbWwM67bZqOZaIp4nwKNLVSlV4
nCZjl8ZttbOaklIqwVQA5T0PdNY1gfJicj7LhAHxgK8BieA7bn8cRj57yYQ21lTYCFfLc4As0CND
gGkqq1pJ92JrxIhuAvU7cdlY653nkpsV0YWqGkMcQ4ZjE2ANarfO32nm+G4ioz1i9NsXo3nKaZuS
nFnFeyNAa+yP4yc2gos/HKSvrpPKvzqZMsxos9d2ZBjE0b2qZYcDMsQ32WBNo8x6cLuZ8HrCA2sH
SKwGqT4WUDaoYomR4tExa7lO5nKC7QwT1LMraZJOvb0P6LetohGtJuvJzFH3Bk3/dfkjFTW8TEcy
fiB9OJusYjs78owsyBdvFjk+6EOsgyZelCk+B0a0w8LQZUNGGHeKLcAh3DDTEDaMQ3UUvs/MgNNK
HTP7bxP/J13AjoiXiigO63uWn7EW/Gbt/mVb59ilgwyk98K3+hxmHNxp0j856YMtUbdOCcwDJfHg
2MHRDuRvYuasET1AXQdq7T+4s3qKmfGiidEe9cLh+0RIDtSmvSbjh6yZLqbMoVzVSCLo7lRMqZhp
0PdCxRJvyz7YCym8Vst+OKW2SxvtF5gsWJZgG1VnP405cc/SWU1+yKmf71KZjK/FnLxPbvjFTJ0W
gXtuCHtbfeDPbdf2S79sOMx1Y99PLkIcNhIU+jHVS0rxaboV4UUGQ1htD3k72BK6anrEvN3HFt+W
zGSqheEINyy9aK9vORPlbbXOa1z5Q2vMZ6JIqOr0vZ7FL5pRmqfE13c4+/jzVJx4VOFfkzC7tJDk
10wfEPA7vL4j0JPMgtBSpydVNS1jsZHCurOjzFqNqXZODIuG5KUN/4uy89qNnFmv6BMRYA636hyU
Wmmkm4JGIzGTxSrmp/din2OM/cM24JtGa0axA+sLe6/NKU17Q+Zr4spnA0fcagbyz8+ediObEpAa
4saQYbxNVfKc2eZR5erOa/tHrBk71fn0DtZx5D0SK7w6UejE+x74xDxwPBPj+MMc4ZUAnR9Knm+Z
2LxM3PGThJHNAJ4Dl5T54BcOe5KcJdCYQICcuTKUE79mFFLRKaIxxPRBSsxHCiN4KNVHP4DSGSce
oFxgJ0mcYJ8p8dgw5YP/8V0kCTh6NubMqz4clCU3U1u/jIST3PTRzmCrvmXqs098vjsihss43CVB
8xYA8+oMNljwJU9RCF+55iscs6PG+5MC8dgGpTpJlV1aVRzdkeSsmhVVH3O2dlJeGoZyjPgsWgXC
lYYe6qiofrsVfLjA1JussR+ajuoJt93zEjraeIG7SUX+MhjV3iqmD96i/R4n1TSZj6pKG+q66CtK
WZcFHU6X+a5w+I1l1Yq9EbfbRc0dJIj9AF+6sCtDtakNuXLdGkGEi41mi1Fpb2mY0LXFBMUT4svi
4qfN8EvN8CckLjzNWAjIDm6ObPxJu+ylyHm8tC3vpzL9zd4BBhK05mr6ha1xw5SR0VGQvvRc6Nhs
D3BcSZbksSLu9IwiBPYTia7ylGA4XVO3EWaR74hPALIGZEWNzYud49puOlhJCALXHol7NstpdAIS
XqK4cXX0C6DURxiXvz3Luh8kdVeCy3lkKDSjS2/9ZLc8lJaanqZYk94kogNBHevWXRYRU/ziRhye
FKF1JHaq4a9h0H1yEHExcXtl267R8CHHjuuXeQlcBy/8zTO31Uw6axR7DStcK6ZcwX3u9MGj9J1j
64DoIylGNvbWRBsgxvacMX+GNtg8Xd+FkDup5zOm/qb91iK4zDt9Gupu03rkj0WFca8QTTYGqcy5
/zgnyYvOoluzYP+neiZHnqhPLis5dLMtwFLMco2uio03s2SYvOkH88dpyibSUeOYdr8dkWUtEWNV
h3O8+VDac9j/DsbK9O7mEZmJHo133yUHJfCy8xjnJqaxYGLg30xHVNETcaGhRgtp/cwVWZ30TTYB
c448XW9SkhtPRscUCxUROcRtxbbbZhHRjuQSVnXoEt1GRm3WyGrlKvsOCWi1awednvzeSk+yF+mp
KWt8rT5BbMoglqoWvHiud68TKNxXNxTSuMF8yNatzo4OQ0aCItrqUNiNuReAvM5e6xF54XOvz6hE
rFgeKCKNnTeNJPuYXKeiJoqOFJwe726mJjPX5AMzdKxOAVqW65Ss5e3N+oub64d2HLLzGUQKpzgL
kS76wRHDDWf0kBGhppHIZ0smctaLEbUdPJ9h+TcbnDNwkuXu9XPcjLTmzKOgowZZmWO1vLC6cmMs
eujrjSyxq9yIRQl+/RhYoW/CeyAacDyFi9IlaWmidDBupj7KT2mScXxc77ZlceF4xg3ooeJH+4N4
/zqFi8UeLEv5kAmMRiFkV+pJNbpknAcOtrZeXiIgl8ZITGbQxp9lUIq7641sRwG5wGt2YiKTLiZE
ZjR5qBCUYYh2L45indF1h6ot6hNvUopbFVan64fUk2eyskCotINxUka8duIwu4sUGIbZm7JNlEXe
eSTbGfakOgfz8AAm7ffEat4mrfuIdyl7SmSxbWxi53M91VvUzClaC/UHfOSr6SIajD5RcWqkiqyP
AAMA0DGjY7A8u4VpPE/AZcrBxBbm/umqbnmVT9tZ2dV75pQ7pDfBR5RIexW24ZcTjksoZ8BQyi3x
8dfbpifxTGLQkmzb1mNix/QkwatlzSYqQbr4IBaMKclq2qQV4NNAB3dhQ/pfnIeEgVfutpM8v/a4
7MwKUx6HOaIWut71vXABZhSbzhTl/u+nWMvnBeh7bgYKct6d85cZtfE2GD9iUeIj06GFcGUAYCet
21qjYUg65WyuT7OYCbZNay6aTp1H4K59rPtNfJhGNr6ZjzhMCpQsDpIVcJoPxMspJidMjpmF+QgV
N0bDYxBg7dkOukG5n6qlfgJl6qTJkw0PApf0L6+H8iaT/Csm9DhZsF1eiPYDa8zSeuScsbqAjCmH
O2u6d4ol+UL1qBkCwi5iyst0EDTOWXrB47lJiMoD25tPq6CqSEHDPwd8NrjxHNops8p+5jDdO8Ry
7/MgvOUpN/cVb5xESnQ4dtFu7dEb1qB+5yMu0CByeVAUDwAsasqM/sSsbEC6Q6MHdk4/FFJQOvri
PMSkM/VBp+5q2+Q1FZbuureZqVlcwaWATDWzDgPVRFhhM+ujjifCoblKGDHI7JItyjz7AU7S+C3I
a/FGtsgv02aRFS8xNa5lgG8GQowQBv8kKef+biDuqagJeWyRsJUUADcIKfcBj/ajV6IWMJvmwRDj
u8zeBkIYj0PjRY9Y0v5EWubEqPkftaTZRNAr+7F+tGJmAY2pYiISK/PoMW0wfQaz5UjCsWcw6GMV
q7YkcGHcc/Q94+LbELkB1/FxrwYLkbNrIhTDk7Fz7PRtTKvHfPQ/FpN2OrIEdLIR2XthXyjJCXH1
U29rjm2/GyT5fERqpVF8sMr8d0dvDtDXxLbYLq576cnb1IDxODEF3M8xW0KhaOWaOf1wyvEyC8+9
7dohhMvMF01lGZzcwCrX3fQnSNzmrQO9etCN2hQ52iWsa+0LvYp9ssMlRa3q25eIAxpcw/MU2qRy
AL5AvNheyojPdt35uVxu0OUdbNI3GBYS1AICMXtFb3aua0yXMbn3TjgYR1bNxrqoyPFhe5zeM/J5
gN4iLpH/4KIfJ70HV3oxEJboQfBAEovIeWp9smLihdXlTL/zGT2qLIW/0y7uykGOv0JSry+CVw06
fLkf8Q8TyUZQWl+a8kvPI6iYnSoT68fV+lec1nyFAZW4YAhACjycBVu3e2NGj+lLJDcDL1zg7u4d
EJLwQNN6BPN4I03H/Woz52tijYTPYHzI6lmf8256aoo8OnV07Khp/QO5Rq/0IfFKV/awc6NsesQf
8tbkPVCRqfa49vqMsKY4J20GI4ZlhtklokS6Ego4K39FJd7U3KdLDLTzLGbjsW7YFMdT3nJ5ZOkj
WvdsJkgBIk3uM/vEPzZSX14neCnTaNunMVy7NDljj9O3Y3osp9xh8GmoU4PaW5WeeBSGNZ+0z1Vi
7p/bcJx+wQG7HWSZnbhSwMsOq03kw18Y4Vw+kPeVrDzluhujIjgmMZX5WsMTJus2xNkOVt+2kJLR
fzClITtqTdmY3iEGuAltxzkX9SIhSpJjp/oLKq7vTmfqXIe444xqym/ME+b2bN2HZbYJKzDu0tUV
buDJeEqr+R6C16qarORCb23Bz3FxmZo4zzlLa1iEYXpwF5tE2KjgbGreEnVOk9UAMDsNvf/lTX5+
2+OwdKAWryDvdUQ/9LRNLa50JT4MIOUPkKn1LrfZmTgmI4IkQg/SMMw0SF1cEb0c4t2P2a/X/XnK
nHs1gn6obLPZRTLas6XPX20/+MgUjfKY+rcDu0t+546VW+/mUEX/ZDEckF5/0W3EGw854jaJ37Ja
QT5qU5Y3RZk/N3N2wgnOhCIIlhBq3Af0h+aOTQfRWOwB7nLvMIe1eCWFjDM2RvjrttJ/qzuW5I1D
BCgaWUwPXT5e3DRWGxrgbG0gBrsBFv02dUyo0DOzHXMCxrBFikUZmX7Cn7OWnYssTXbnETFXVXYC
fKuDaZaW6j6q/XOZYN807MDGYzXaZwh/lOEh1pUwwS8PQ9+9kQrlvRGy0PECVvet5k/HZAAVp/iT
eoF5sj3X2aqh+wMCLL1TLVkkHgORZFDUqPF0h8LR3wa0llvGIkeQnQJ5uRMwDRhZgQCoQAsOzXL2
OVPM27w24mPsxcBErZoYUc+AeAHoojfa8EzsH/eIF91I0OkafwzjayfdtzKLNsEyuVPoh1Z5Rmns
DNnGSr2O6JfBehiqnWFVan29UZN9b5rEDJooronYgo+L6fqrk531RlAHjVIIVsTrvnQ2HYuZVWGr
24TY5VvcEfVhtjr/T+/Xt0Jla+wRJRl7PL+2Gck1Rn2gp5HLvHZgzhVA7JqYmK95kfNW8l4R9byo
+N0LQjCPeDpW4CbfykoYO6HTHaRVVOcx2cSBMAnyhYK+pgZxNkEhfjf6OQZSs0d0zB8Fz2dNZuiP
yRzn6NhNsUaE60wfcnS2GP1ude8lZ7uZ9KbsJG9DuJTdDL5MdSg/dZFTN8po3XgsXtECGyj4qr2b
21C1JAsUxTBgcOzgCfvLU1JZUIG8IdpVQUZwu4d3o7P7N6KA7JeAYTn+EHeARrS+HiNu5HLuuYax
YjaPy3h05AUBFOpClXtHs0O7CXkObnlD4paXSGdXpy0pER4TJqMY/O2cTihxK9LPBWZx5Qzerygr
Hssg87bZQJhP3dTNPlVsRjMMH+RQf7LD7DYqDdc+JArpLGlCNP8TNtw1HH21J3OqgwX7ZBeYULrM
95873rnM8FGWlta0SWd2UFGHgG505p1BRcAK17qPIKcdiSHaTcvTZ2caDkE3sQuks+2WbCor+GRb
9AQCc4rnT5dNy6aJshaGJmwsXyaXXLSki7BpWOPmdo4uCDdSskZ9zKsuevC4GHShr08wID+GPH3s
21DDc1DleW6xmhkMZ3G0GOhCtUtYIEvWrSPe2qwbcabRYWZT9GBO4sD2urkRSAn2riDOJB8stQ8R
yGIuR8sK6ATbC4akQHAQN/nyrQb0+GMYHNkI6p0O7VPbhRK5aXmZySjF24PMQwwuim+laJSxk2et
iC/jLBGrEXiAH5VBB9OJfYSZP+WwQXVBRrIQNutA+4Ygiwm+FoP3oGWkHegIMFEmDwlzNaprc28x
bF3bAD141eQInABDrV1RAMpO2/HAztp4zF1IPQYoCm39rqUpf2xbEpfWvCH4Np6Gxn1OEIp9O2R5
lW7brkvG+bfukH9FIvNfQaoy5Sin7q7IUpBQPGg3+MetncVM55KEM8W6rtM/fvEYN3n33c8494fl
TNY6uhiaemVoVHgyM+lvFSOqFV/9w5tWnYERA4SoAuzlI17xuc6SQ15lD7jFtk4XBA9OG76TWod4
kT0B3JE4f/DYC2fFRNwn1dOJEsK7BSk1rEvUAFTHg/vg+A8Zh9I7+bc5m2YmlFSvLCSWiECMM6ve
iiQbWUS1GRFuPQ/+th94FqgC3QePpS97JG3xerG/fZZ/67ZHeEHn7KxaAtpi25qPtZG8zT3osFq1
0V635Z+SCTl8CWMmlaMkkqQpCb6e65EiqoNLMQjvl2lx3hBUyEg5qKeTCuVPnmtvUwfg1EK2f+yi
bDKi2q2Jt2urJ2VvrqeuHIkWD60fP2u5+oRHhhTvKHly3OIpKpbWOFLAQwywq7cyRpsjsZbdVE1p
bqppeFBTFRwtJwm2LCeBnU/jJcOStL5ekP3avA81XOt5gEbRw0KEkk2Nk1Zc2mT9PRfKWNfQsVIu
uH079sfZxJEjm+5eCC4+MuawSObslYaoPyugsRZ5SysoIEQHzO0z2TXVCrUc05wckQ5jAxSvHtJf
eyRxmWkBhtZ+y9gM82uVorxzkWWZIrAOnumcaanCVxF9kDRrHqltkwNKfcZkvFZA32ZsRTkm0qhI
d+B1qtvkQiKLgeBvUIREvWivFAemCMPanGvrIhIvPU2LtN+y7Pq2/SwHABgiA1rrER2DXQJgkDc8
69Kj8DRqBWiVGGuzDpDBohk2wtFlWmVVDwRhYBhFPs+p5EY7Px+CB1HP98bECq1GTZKprnhKpz5k
+5lc0ki1t6CLXqqxB3Zpdxd2VwPeCKQycW7MO1xgb2FuVA88Mqs4WFCRUwvMNij40GY9wTrh0GnP
34zhAQ14jU+PPDarRVokcOctj+jKiH3vzoqtbs2pnZ1Diz1U68tlVuG7T/6gF0tXugND362lF42r
LhE+iS65gNbgGwebOSWcZ/hqg47fJ2MSWK7H05Q440PFd8gxfSI0SqxDXBuH2Z06Uodt/d54FwGL
6DGtWG/oUf0JyPE8aRI3dgwHkoZzWdo26oRQyb1VDVu7ANTrdPmXyjNxEmnCBCejcK5KZIca2d8K
7hv0mq4c8ISaP8Qlm5e8BXTf46Uj9Odc1rDzfXy/MCRKzL/1Ze6a76zlFYGHo/yuJBnnOcmVvjs5
vNgZjpQ52YuQsxCu43XcIv89mo5d72yCvZGV3UnDnS4ufKaNnY37jOEk5M2numavFgcqPVc5IgLP
kpfQXjTmLYHGmk099mS2Wjq/qxzrp2vIlRZO35P/wtMDUy+FpYWeq08Au3sZ6GBj7G7HaHgcUJ4J
cMpbp5z2WRDD/Iw4hmUwBnsTMfCNryz12IbokWurqVZzPEsiGWkgBxNzPaoml32YptzMynltwOei
0z2amUgvEMCepOmGkLZRYs49OJh8NLawIne6dSGPVdS0grXjgEcCKpDEPY7gbT11PpmMjksg6cy8
nozFikvETYX35541A55TxOlonsHlc6YefPmYN9La8fZAXVE3vFNm/V0wlFu7DjHNIj/3cerCPc/z
TWO7t3XmASqKSxwl7MwatIToUleJOeBS50Jbt/XeyXmsHHwuOLNArHT2VzSOEqXk/OoYkKF1xJSw
M1AE4GogtG1wvTXrQbTeiQ35r/ooas1bThgHvy4fzFJ7zK2CnbQOLdwlZwjkJjaQHtfzuStn97HX
ajvlCb1/MK1h8yXn2BNP7UhwUtQVd4Q9x6thxvhft2FyYN6C4wGH+U03NeJ+lrGH0jeF+NUh86Iw
W9Vh8iMEQYRM6VpkKL5rraVB8mGVm2cmB/amDS2fkDRyQftObr2KDdjkh/bWcpxwVcgcB5rBHMQN
LeZiY7kl2oFuhnzvcT8ME8G5+FBLxWiqQdhPA1BSJhzHpY/j2B60KM5Q1sxNiwLS6rSFl9D5aEaj
PomR59IB6HtwrerT9er+Fm92d5vL2lmx5sLTZrr9OUWCcx7z9M4Z1bS/fhTVuwrh20kENPww43A5
MdDSbKw7NMBjqw/DnIU8W3jSIy2mbZuT5MyXik3gC5IxQQeuJ+kyYY0SeKWgW89lmD7YAKi2Lunr
iPUaceekMVHC8aT2YN/uEzt8S6OwuO3s6A67kjz74NSYKVnuxvZduq+muLWTz4E3y2M7uE/ode7H
cXoBuJbd1eDLRJstE5NXWc75c5UbyYMBidsnzecsE/00F8X42C+naZ6c8ulqKcxAovn0t+MUbXQV
uRe3H8j2Rcs9ZfOhqUALCFbKe8C4NCJJunE0R2aOC8toFb6UofmojSg4+SpoYdAGLle/KD/n8Pw7
0ViHLJf9dl7yPALi12cnzPe5g8ana43NNNGd2Jb/pUxm33i4si1pmpj9WD9uCweNZ+RPzom0ktvc
HMOT052rxIIDhpQmSTGcW4mJCM2nKS8S/IC9pgvNJ2RmUn2z/wQZXOtgY/Wpxm3psPUU3jYaasyj
Cuwcm0rZkj9k0//3DWgKKTF8p0NoPSYGC2aezVtiGrd4+0GCqktRDLtcaAdD26Z0KrnzJ5qpKkAt
1FpQ/LpiOpcGmzo5+HI7evLSNoO1tf1IbDouxehAzUMaMXojcpkhVjavs7C4BKTcJj3WPy8Tv5PZ
1HeO6qAcFP1t1tOPZWl8mzr1r5hpBT83VZveyQaYqza+VHBWqUckWD5bJIFg1UDMHaQPplubt0bA
WmQ24cqy6vGA8LVJsYUEpVedGKYTXTrZZZWLvqlnq1uwztwUVXBm72zuALRjA69GnFDolB8LE8fn
KAa2SaDFICayTAZUBl75kyiXnVO2xHH6FGC55xtrN6IQqsnwQTgH66RlJ3pTO608MXK/gwtg7iwD
K24iyKYUIZb7Il1E2DQop3oCx9o33lENKPf8GTrolGYIkHyc86o7KKBY5ybtpzP5LB27rWUBb6Ne
tkufdPmQvC9Tub+yS6q6amO4NFoEvbgAUKkr64lmNmFahFyKjUHFo36cmITk9ZAv2nz6aLSk1FZ4
AbWFUVNDmFxZHEtLoPWLzA3iBp0p2qbZyxi2+l5bRHp7MYjgvmNxDr2b4SgDD5W/VA0qQr/Fd452
eq1GBwl5VZBN4gUDTuHK3M1T8doJ9ws8HrtYHDqhxXql9Fhbm2V5JpWLPZOynEOHABnlUFo8dqZ6
na32vXBoetiOhFl5HDP/oMNBvEeDF7JwUOldRN50JGPr3kYJhujOcz/8Ep9xUPMf4FNK1kCTswCm
7xMWEfcuqv4wDdSjHQqInmWTbip3ajlsrHY+BctNnjbZwbNDTN/6PecQ34dzbpI16c93AQsqu4/F
LkUlRdLYzGEwzjMX8tRIzn5ZvvT490CK1umZBLjiRKI6W0UwvcsN+xD3X/fYicboFxZWxWAG5GFS
MaKCEnAPwm4fBpx5SY8+uPTRKidN0O3TonmMSkKog1b+mHGfrGtGrAAtAMEmnoFnUkNCEV4+3mJs
XrO1rZ9NyQqlLn7KaJ4g66oQN0zJy4z6kTdQA3ALDit6KMKYUkWdOqrxEOXaerADiHjLtxLllrFv
ceLc//DT5ktNqdg2yqIkFSLceCvPNozbnig92KFOs6NbX/fC0MdyBs2S6zDeedb8BiIlPpdzdVcy
btzPGjOGtdwESJ/XbJ7qlSbX7XS9CczoD0kVJrsNMZBmhm5d8QjFYT8e+TUOFflLsUtRl5SoBnL5
JlMB7tFId0Cd3K0c0+AmJsFyHFxazzJGAqsu+XQfjoSimOT4roUGYRF3+NIQOZ+KFP+Z5esdibC/
MzP7QBXC7INhXp9643qsBSG8Q7iefSafKTuspFpCKEePrbi3LlpHbY0ZwMsSJ5/i3WxiA9suyoeb
pYjzXfczAbk5FMWrHNxobYaoNV0C4BmezJgW8eyOrcf8jssPJH0HA2Q7DM3Wcwlr674yrbAv1bsm
xi/qdeUrw3dUIzUygBJe+Y2KUFCZM0Id4ywKcrNH8IErGe/kCCaF3mJvWwErx9g/6oQiX+Y8OrX5
VQi6s2y4MVkJ0U925yBBBCrxwcysPxMThaQYgw/lQrAjrQuf6buRm+WuM/1t44SKawiittSJiMCY
7TuZ9rdaOJCCi1fXUbyv7eG9CXHHShd/NzIVithM33BF/j2FyNzzgjkCP2mI3fcG7fgNmjd5M0fW
k0IjA8U1OBLi+M6ryNvw6+28PPxOtWIB6jcfoke8y3UArrQ8IfGRm8L98uL0pcjCcRMcap+hOUFC
+Kz9Z3cgIpEQENYHnk/xIfZ1HXyIyMWlLJNnIzCfmTthkdbQM2KUKF0TXAz4nJziAm/PCMj6fkZk
RLsC9mTRf3qbhJkGEqU7slkR/AcK1kRDyLkaqDC5xKUFwCC3C2liKha6RnJMUwxlAKNWDcL8UHjo
lWBkiJC9YxkPpzZ5yMGrdtHbFGFgirER33Q+VedoXDJo6BeXvnY1u9hY4jkHGxS8RrMBGCJ9Ra4+
37iT+wDI7AELyQ7Yza9oqsgtRhprFu1LI4MPkPSrpjXCVRiwqHZC+rIO/S2ZPIbGvZulGJ1BkLCm
w3GMsvrTMjouA/OwHvJmRgSDfz61HmNToeQBXjWGJorDKNlk9h8MY6gBU0hAbCLOXJ/ui0LwkjAH
UtBztfLddue69osqqTKr02ynRGnXDif8AnCP1a6Z5KPnIayoS3kwOpRU8AhuZpjBIH9amGFMnm2N
wp4657ny9xA3PkdrxK/TMqkOm/eutlAVIYJ3ukFsaoVezbSL59YQb34h32yRvqsquwgTmz62PLaS
MSiAlo1q5hXrAhgFfQmgA+PXUNg/ixrFKr6CojW3wxCsZBbfTgAn9y2SdGckxqwhDb3W/q3t5/U+
q/HgDfFXkTufusQclMfZ2Wizu2rwnzDEokgphzdEM3sWxq99PD3l8GlDPP9hTj0VyICWqoHrESYv
4QhMZFAY/exld+pDFcrexzbM1lrjTx5pO1UlTEJe2QnTbL/pNogBMFjHJg9fyhoklIlfxJr1imon
WCUI3rfj3LyzPb+oetzleYSZMESUFwceYQEUsu4iT48wXWiASCyw0Zg2P0rWn1M07PyGjmCyzLeA
CQvaMnNu91ClxD7mslgkaEcSckPbGTZSCZnHjX6CdsketUDxdyM6qJE1QZrpM4FHW88DVRO74QM2
t3hllTCxW7gpIlExmpb8JVc6XKmE7clc6PPk0eVEjm0i8b2vMvs2SVnc56m9DzPwZ3WMuA6JhruJ
YvwkKUYjxITyo/XHfaPtcV0X6r4ECBfVKXsXBmQbcYn9dtqXMn2uYDvR+aMkjJqJJwKEMnY8j4l6
kINsCNSgdoaH3qFk7rxpvfozSDwmaSvSB2QQsLfI4FzNHs1f8BiWiEqLDutzCciEjpLuzMs2lUT5
F9tcRY3pexiJCfG7LSS8fl1GutyFTbnuU2R3fcjSmiEBdWm0GesseMSSuxlbwsTKPi/OrliwdHP9
rAtOiTH51pMxHl3NwW8meAPx1WKl58Egw48/tLgn9gzbSs+1mRiCLULYjSzLJ9sJm0dtLpFEpKKF
CUtzo/psvQezNoY3ixdP4TFvxG743cGeywYmFQSEUgd89w3vhAYMrBPXXIHRsRCmy2GxBDuFO201
zY3Z+Kgmne7kxITAWtEFWhhPCKNB0GneWZg63FpkS615YEYYw+ZYkzLLvtKyrNdMJ5jo2GGzMLAt
kKN+SxBtI6xvoO5soWviCH3jhtHrHNKO58+DiXZ6UOGL9B5C6b4zriNxkGx34p+p/meCCqwpvx8D
LMmTgT9+tmBOZwwSaVv1zCs+rxDymFxiLfcOCXPTkRnJSfGVNzxPzMvu8ionrKurMnDGm96n4GIe
8WJGFPhZKV5rsj0QVqrHUNgXnDOIu314LN5wzzryPVfFBCceNFgT/+ljBo4hMbYmAcBl033P0Y1q
IDIZ2pw3HltQgiXkykxQWMu+/I0UiTfFaD1mhLjUvTzEMw4nxmXuUS8313szih8cncZ75gbeJlgc
jdlit6TmVce6yRGyXe8CAuTu3/+63guvLsjrDVXYKBddRwYHVCww0Ou9arD+fe/6b//48H/6lL//
dv1kNBbV8e+X/ePfSP+BoTNX1sqbBZ6GRbH29yaN7f/64fU/rv+W//f/+Pt5eaoWx/Dybcrr3b//
9X9/23/8+H982f/z215/vf/yNX9/8Szwkn//fn9/4r/+8R8/8u/X/P1j/9dP+dd3uH7i//o5//j7
/37X63+Eqac3RaL/YE/7HqNRbCYv3QxIQveqHNkGlvDfSQFZkQH4Fhaq3nbTpFat7dvrySSLfLHT
LjeeAk4wLwP/qfzDTGzct6XeD049HNvik7dXjT0T1IqdR+NRdHiPG6vZNKPzWtChHiudONuhMy4Q
Ob5lOCdbXVMkdTNTo5F9+CrVyBAjVXHxi+D4pbImzP0/b9KiH1ZzmGA4MPOdRLO114xnqHZrhLeQ
T7qo2BVOsQ1N6C3gDwUlVnCn7PzJGB1ijwfFWVNW/q5Tyt0Vv0Y3cPdeYq6TnjxFtPu3RG82R6LP
HyPc6CA4UNm5i43drMpqnxKZbI7WL46AcltlBpJPHQOwvF7r/GWYCgJElSw0lphWF+vRgTkQjStu
dmO58RJCHLPJL5nQivYo5sfYSBxAbujzzI/rm2f2vH+/QeE0MXMxDXxLCrgUpQLex3mxQqLsICTr
etexoBh4uKDDrv2dSoFFODBRDSYRx1Bm92QZYXOcSCtinf/KOphhZ47sAhwLEYBI8iWaMhNK/VAC
cxnfU6dF4pRnZG57ZHozvZLWJmmM1xljyIph/UPXwd5qJe6IPtvBteHZ68qFykQpC5yFI7E/lxaB
uFx16Q8IXzHm7LNBWbN0IeeUXm5jGTlE9Nuh67pdX7Qlxp5Dboq9INropk1n9zycfJliCYli+qPy
NABcPeZL6ReAXFmjAmZtYtGfcQZXJVJVQGGsT5PxuS1rtIOGPayIpLi13kUff3r4kJHnh19BXKwK
V2ron7yCpfDCtbSTEqVlf8+LsV+74HJzNXhn1+pe43ExeTKnPoREz464qXhwfkJEyqwRs6PwiH4M
jOR30bsv1ph9MPL9wMdC082mIR9ahvHQRG8ms+GKC3eGBUO6ilsUQ9qyHhyySyw/3Uuzv/jW9DaT
V5iYpJqC9cx6DtelLAER+tpA6baLeV+6IaLOqn/Ly+yc5dVdPTfPzN2dMxCD27jr16iusnVps903
swqVEppiADJARhhcZQd9Kqo42fi4VVcVGT2ZR4ZzWnlf9gCcqw9pjengTkG1RdU1gQcY2U15Q3gc
yEOGnTTVGyeM7gSgzJumpvXK7DffEMU6RxJCuPKIhrt/pLHAqmLLg5nbL4NhoVTR1YOHL7JJgm/B
8DGXxXQj8Udt0mHYzxl0WOSW4FtK70mR57Ajy3iPundDQvOjGqhd+w6vEyv4PW433Jyi3RjK+TSA
6zFxu/iZureGPnnKvgnSebONDDdgr59CF9SpyNHSYFrLKQH68MWb0nYJvP2uHShXzQtinmNuWm+1
Tf2L6+QTHCsJCE3/npm8vX0En+AeEKVHmAGJgUGMD/krAJHElOkuo2xZ9kP+xgdbsTLD+HVqbXOj
zWSnPZSxIIl8qsdka2vNEq3gF46Fe2SQc87/g7sz263bWrf0qwS5LhpsJruLfbP6fi11luwbQp3Z
9z2f/nxTyUks2eUgQBVwqhDA2TuWtChycjb/P8Y3mvzFYLcRUOE1xUJnL4JnZteoJlXKlskZ4+va
LHji2FQnaPPzkLC4vAsBuPkXK24AzYx7n4BhJiDS58ZiT3Ntlw6o3P1wOFkhJXmHPdWSOsZCVENA
kZykeH0wSF4AEzZOx6hgR22DKioGrsQ38nmCCwQqSvxl5JHME+QWjqaetMI9FFW6ysk6GV1OKLwU
/lpXajSf8bm2RmvOGefkmgThohERcw/RHR2anrZL96Q6ItlqnX0fj8FVEDxaVnimADOrpUULCnJP
wg954cB1hm3eiq0X6lcRIbNsHJxzkpE2EFRkg9fFmd3WzsW/zVE7uyvH4esABxddt9jFiPAhaxFZ
qIX3vuLNRUMBWK3rU1NFy1xtnquAzknDAGHXB0i61hJoM05zMMbhvi5Ta9e44Ezo8SYAE6m8gi/C
spnqj9PkZZsUdeBMl+5vkWivagY1m/32dJWn7pdJbnc7jvILYogOboCCIwHCqjqHSn/xhHtfgLI7
62pxjBGPzNRAW7ukxfHIkzn2kw0s1Hg7jcHnJgSYNRRfHBPXVU8uFytHuprM+Cu6RgXQz3hkxk5b
NqyYkvata3wJp2mag7qtuy+FTxAhyzgSJP+51UHMcbq6b0MLQci6a4g1EFC0Z0420dU5jTESYjB9
LIriYgfNYy3r6dWYPtNKeXJy45tqFdh3Zf0yiEl1b5tNkFn3ZTd+dmvzYElldVFjHMj14nmaCMCp
8A3gUdhoedauurGExJFos8SS02VO4EJG5SDyQ8ItLDvF/zAtEUBwyCuzq4FABXTm+9Q07i0PoZ4m
Sjr55b2WN2RMqCVIG8/bm87nNhK3xigCoIPttUkzFni29eIKCQvGwOv2MacXLXoEL5pu6OjR81eP
5BkthhJFtjYJA/8jm4PC3yEHOcQ1LxPL5lVYuftN3RXZVeBwxmqIol52E92bLCHJZIrOOHB9zAz2
zuj8U+PEa78NF01BV79ywaJa4zlVA8IgShEi4/kWBwE+L4bckHkQFGRQEWWyMvUAIJlZImVW177Z
6MDjOJboVbAr0QljrU7WVe2BZW2hOmKuhxnZ2zPh2695QCCEjlVlDKtxXZfPdcjhiMXylDt2ggc4
WAXpcIcBX+brguiIvG/tIMwN7clNWYV70TnfoMo6m1brtpUXrEb6QfSL3qrRRvp/I0B2/ZqfHtPX
+n1g7Fsa6t9psseb1e3HL3iXN/s/I2BWUyH62q71XaqXTLF9lzN7eVSSUHkOwkelrtvv82b//u4/
Ymdt95OFztTkR2qGwx9/xc7yN2jYDcNUHQO8K/lpv//2Z+ysYXzSXdvQbBNhgKO//VWdt03wn98N
/ZOJOhdphKoZcKFM9/d/ETqr8eXfJ7cpusbO2DEs8SGCLNbMJEpQ4G0gZWonNSYBqCKGca9NunPT
oIzCqSy6YZ/HLUWGzB6nmTv5ZKV6UX1dssMWSOEUsfOn5CHq668oPmoksSOhJ1l6a1XQb1UjA+dT
AT/RqFblnk6Z2cFOaAB/2VU+6HCVditW2zRorjtCkLeFQcmJ5b3EPQXVKSV6KJF1g/EVTp230K36
tsySr+yfcaTnaj3LbKrKgZNjNaH0whuFVb0jARsFN4x63YiPQL9r6jdCO6t09neJF4ybvtMJRAB5
KqHtOaLBirREs1b6Z09Y7g2BQ9lVxx3Cvh34hIbmo1iPWOA2XLNGEd08jnH2pc5AJc66WCUmQYcC
uEjUuv9Mi89aWU4an/rUd/YBKuEnRNYjmNUW13XW9KcxNPv9oI4gBtKSbqELvxXti3lWjeTFiyZk
50ILcQ+WNsl9XXUs2/LZxQ648EC9nEvmu1PeE2Rv45phGyXIWOLUBP66sEa2uJ77PGVYe5dG707k
6sjaY6tKRazm1SqwpohEGz11OMuzwNFwr7fOSHegixBzDZpCiWxQ7Q0aNtR9oZmi+hwpPrcK+adR
R5/V4azWFS5aVQnyFZlrzxNwqCtiRAGnEh28Eal7G3FbYQ925qk1VW/VlRCpg7R8jEV0m3sek64m
d5VBckvmR/pqN9NrE0L3SrumXU7S/dEgKTyLMchvhswF5hHkxZOumwgZkubVi7TnrBf5nEY1Wgvq
wU+QlYojDzSb2RQ42fM2JAqxy2JRqPNlX4IOt13P31ijmy+sMHul75ecnAQ+5JjAcLOJDfwj7O/P
HOx3Mc9/TXRMY+9StI/hc5XX+bfm4+T37qs2y+vlxy/4Hzg7kuz4q/htopHax98es5ffZo/VU/vy
Loub7/1jUlQsIrdNy9Yth7xt09FV5r7+tW7+87ti6Z8MYeuGZdGBfJsX/5oWNfsTtiMN57ulOQ4m
TnIV/5wWNeuTaziORri3qZsGX/FvpkWXVO/v8ixNk4laNWEmm1yZKlD78PfPj9dh5tf/+V37X20U
OPjAynExrsd1v4sO6OUP2cE+Fwf3rJzjU3BJT+kp55/y5O2mg78ftuHe3qQbcoV35r49lnP4+sfk
XB7LY3DOj8opPcbHZh8eq321x16z8Vb8s/G3wy7cIoze5YfgVB7qQ3RqD8hJTv3BmAM+OSi7fttv
k82wLnbWJtuJfbJrjvo+PhdH3FRnzoxn79Tuo2NwhKK2h4K2H/8p4fPHG6KpQmimThvc1p0Py0UC
BzPwc6r0Uz8tYtRdfTYtvhsqPwsR/YePkKGZ391zDQ1JZIx8hA3dGMEA80z+x17mj6j5n3yEZv7k
M95+Cdu0OPDoHz7DM/QMZlw6IMauz9DU4ibdsUSaNF4A4fVHAuegnxBM55arTu8vjYsLPEwRGD4H
bsZg/+vd+MnV/DDIHE0IuN2mzivAiFbf/8Kg6vQajAnt8d46Nkm8NSdz/+uP+OH35SMsQkZNk80H
7wVv4Pf3VGk9sno8igAphJypyeCso4bTndWvP0bT328jeGF49QzHFGxmBCIE+WZ+/0Fe6VhGEvPC
GJP9klkc2pvyxjSQ0E72HDgR29UK6Zk4xbH5Yrl4GFxoCuBpSQpPL43tfqYZfkccxJpc+J2J+CK2
V2Kgyqf4nDuikT8yPLNZ4D+VfS0DpDE9p+zra5q0VkYfGTnbtChicCUqS39EvdODVGb77mfOtTXm
GYcDOZriRsMtC+mfEJ0HPKwA4Mv6ZrT6LcP/VAp2+c5VJejVR0N+tHSO8UDycK5AUZO5J7mOcY2y
xTfPscmnUaavbTA+NdaIwiXgeiMxbBINEIbab2OKh5YPgqu+CewKfxjuZdCbZz8CBoxObQDs17b6
ix9zI8it2CHb9NMsmSMEkGHt50CpvkwoOmFVxsYiIzJ86jiTTsaLzoZy6fmc60VVknFPp87sAKbX
douzVgIRHLZHrZDy+hBCEf+l9/iUQZKhON3Rpo6Ae6FYVghq5UBkYBWCdFeTDAcXEkEOfEokpvg0
OvW5UVv6c/JwZ4mrUluqDrWUuEwhBDG2Zxax3GWHtBVU2bqW8r+gvXHT8C7vcn5UJfYidU7p1Bpo
8Nt/mJp+HOO6xh6VcWfoBhP2h6GnD4FN/yRH+qGUX8wxXgXQOGK7+PLrMa7Ld+XvjGM5xN9/jnwF
vpufKj8mTauWn5OFYLKiR9RbeJOsS96GREJQl3OqfU36YRtMh7phI8qr7SY5Ze1sMZhfzJzQouI6
98wLFuGZPcaPrpXsDDPc/vpKOan8eKE2k4qt8z4aH29InnRp2qgxdjg1XE8Ah0mduRvoLvq2evj1
R2k/zmFMjwYrOSu2KsAqvL8pOvHXbeoaPQyvbOUo5Rmd+T3MPV6B+LUaBTZL8mvJSunIPbV7/2RF
3k1Vq3cGO+hfX8vPLsV0bBKoVRuYjiFvy3fPZ1ADp8gmQXh6hUgK1V/S6//w6wrtZ/fWdIXNlgVx
pGl/2BgAPo/CWsFULhcQdDVnAEXXIcI4FYzvoDb7TmuOIHmBdyNEkTe/7yNiw8CQx+U19f8VRr7X
iefPjHo3eJUyK2zzUndfTVw3TeLdyKv3SntpyfNGoFyDYrO85NEctAMPG/YDvtwFDiDHJY25NdGk
inZadg3poiF8TEskt3pWntNSNv8nKvgFPvX6LKHU7Kd3U0thiSQJvb8fBFfkRrvUpm/iJa+FSeon
JFysJo9eQiMjAZ1cVUvAGLgl3QVxYXsioKngEe/dQQlvk5Xq478kpACGGUrCbjFl7T7ObxwjmOsZ
xDb5tUYaPxZIXLPRYwa+p0IGPcZZD3H+pcEU4I+UxOzw2QunhW6nq7ijLgmTBbBFMQcQdJ37R5SW
oNIjzKUVp6RyGRVAbhua336PsLH0N0JXsLov1bC9dnv1DhE6pDul0WeVGBeMw0sVW5fBaimVaZuJ
nGvfDDaN5R7xha9Nr7iOe0pZY3X2JM0lS921joiy9P1VmQKzitOHELNDuMLcifW3/DJRk5+JipSE
kgZ2h7QBA62Ocy79OoqCc2tJAoschuohJMcndcuvyUgnP0M/SH0OzjEp87AXsEVP3Jm6PA9sqCyN
3CAtfJajt04LiKKgjPuDZfAsY5dGiH7J82IVlQhJkMj7tX6Hr3NHwPQz/KJj6LFpKiYq/p9TAlNI
s77Rc0JvO7O994Zy3zsOvlLnOACSSYbiOlGTFV3/a2OcKap6cDLl6Gr+No7FjLCdpQldo4UZFFb+
La/ro5xf1RY1SIkN84ojuNu657pt9koBO66JvjhVfeYsTuZl0S3utJ66wVTtuZErfI7zchwPnanC
O0wpDTR7M4XRqoV4/IrrKAzWHdqHKMhvm5i8Xyls6PxbGhjIAzJp9fNPMbRfE1MXp/cdRjATEQXy
4bC9R5C27R/BnG8xtgBZrgDnOFiFu9YnHTxc+559sXLjLhHTIeNJKsXXEbc/K/pdBLChjeyXOM6k
02qAq5sTrQG5ptBMkoy4BqUzAIeKDlkNAWlJzgONdyJQTG4OOack/EzkzKLwZcffI8zAU44wzp8l
DmNg3IjOv5HzvVrbX3Wne3WgOGEMfVspYnYfVZrfxB5wymLAQtBUe3pz28Jxb6Z+JPCpX8mnr8QE
MHrJLtXiAWxw/BoWrEGDemg79S7SOngQ27LvLlN3CAAdqgxGxCsgpdJqGfT1vtKiHUkBz4Rpv9j1
gxDJIw7Oa6Vz6f7wLuGGJaVsDnzSo9C5HGLzYtWsZIzDgmtFRnZfNe19TgwsDbyNfKthtNBX6YNt
H+RfDBf5k7FpfPpwk0b0oLhQL9kXbX+IrpOWDJmclHVRkx2X4ALRxuKaHHSEdY+luGtw8YTimAUG
XssEqkPErtwNm3uLjWunJLu263CB0mwaAlBpCVlQgsxe+RV2pSKjJJc3I49Bby+4DNbyOyzMGYFm
XRQ/3VFE2I1cjBtOxAEmq9Ep9yb3VPdJd7ayjQIX2zasJ60yMTKyMinVGVckFZdm31dPBW5t3TTf
VnnEmjsnrM7Ueo9d1twrWHst6Y4OsWpZay/QPzeKdrC8YCC9173ISxS2f+uzIyndYC2iYFOJksD7
6LXL630cIyPReMvqaD32/FzPO/bcXProOXspby7f0IbthBT6FGN5dhk8if/nyvmvihQ/Kz+8q0/8
/1Ti1eX55K+j2g/V3Zvmt89h9vyaNW+VjCZ4/W1dvWaPL5SE6u+LvW8/5++ShqZx/KGUaLEQywrE
XyUN7ZOwVAq9KlUNXVNlueHPSq9mfOJg5uiuZVmaYbOl+LukQaWX1qZB8L2jaXy7/m9KGrortybf
718xBBjsky3XorKsUfJ9vz8KXQpgsdbivO/SQ6g1C72w1lLHTGEU+JUE5LnbDkNIj9pA/rsBUavo
IGYB8rTOtugUGr3+Cq7VPA34N8Yh+a02SetGbVypvAF6D9S+sbdV7mwD41p+m44YPEQBAD3iSn7L
NBEC70mscvwUW+ZVF+CQ7fVwo1cXs5eza7NQY3ubDuZVZpqntDWvUtIi2ekcsGflHj4oriLivNI1
azhUB0KQ1qARb3X6/vIie3c+6OnGbvIDhoKDvD5nip5U1z5xIPpsEpegOltXxYAwOB0MhOSJnAJs
U84MB9pmtC1SNw1gGUQuGfxc2PGcUo0rd4Qhw52FHGmuFVW/UkR20PP4idbvlXDNddyfSaC6jlqx
DvrsMPDG+/wM+QOH3t4GNqliXBRhBPMGSssEX2wg2UVejbyhXUjRlO/NRPUw2AJxhyQwoGWwzLVl
4pPCco3e7AC4Cy1zNh8c5zZSooOW+hsE26NnXJW+uQ1tc2vVeBR844o5c6zss6XHRHfLRwSISql7
ap6rcUgOCjR2BiVTS3pQ84RIsxa1fQ9tuZq3jr21LeOUCe6wZuHtpQKWiLXvbHKj3Ids0AqHPmdn
XKWOeVJH46oqqoeq0q6srl2I2FzLTFhhbfOaC2rhxuO09hyx7vnd5L8J3jphVwHxxSRKWVtZOlG3
0b1Xx7FO08gXtTwiDR59ka5zQgLlL2931rYsEd87w9qHs4A+UE+SQx9350Gcegl/xYtem6/yGzLF
WOvBOiC/x+D5jGgHNUaoWv3xq2RaeiAn70o48duvLr9bYEEpsQUUjIAkJ62UW6LhNm6LBEhR8E3V
jcWEkw+26dY3gNpzreEQfkvkrelyKK70SOQvF+eHjls48uDlPZE/Q462cBBrZbJO8vImMBItn6kG
/awXR0yoW4NbJ989+X5C0kIEks5b/n8mSPXhx1WqS9uUS+JeFqNC59VY+xgQ5RMWibEoqQpUWHSg
3q7tKT7It8/K7dPYohQrnJN8OTF9HshBxWXZsl9Hmas46B7M9cAAolSybUJnq/DST186Md746nWo
0pHAJc/PlHNDwACjmbn1XeVx1Hjp5S0CR0Z0CsEqaj7s5Y0J4dL2erP4biK+/DFd/Za16SUPs4Za
q/7xAMYshvacudJkSpQHvfezGDQzJdH8NF4o5DiBuNhMRrWUNzlUwid55Sz70AEqZ+vU5DfyZpZ5
Ay98YRnMEojF6gkZudIui7p6MBmdYtTXHr/tDNfQwR2IJ0iZsHhKv77wj1WKj9f94eBYFF2nTzHX
rSflg3w9fXg74aD8Q03xrRD7YZbnBhmGJlyEBdbHil8f+QHkNPgqVEsIWnwMCReRszHe2RWHKMDM
y4EYTjnU5fOXdyzlDdcjJj1mActTbovGPDWZe2obcRVHxulcFumhqpVlMfYQkxB4TEjvXVQSwao3
0DvHPvRO6HNqdwPy8qGnITa1yWEiPA2lzK38cjnBTpkNdTY+ELXx6OTm2+sFy/FBVxinlqzrmafY
3YZNvG+i6kHvzQ1K2pXb2bdRzZz336+RvG6nj8j+tU9yTCL42BKzJd86XM4QJcdev5FzUaznD3K+
SORK1fuvKtJdi6cspzuttLdyykHQQzLkED9VdvA0BOKq0JRLKdZqAVOLCw7RvIZa8A+jQdakfvWU
PowGiEZ/jmJ5a+X9GRApyVm25J3OdfMUCPNfVoXkAIS7ApyDzobJRuX9iyPQi1gZEQlv67lcbigu
3MpZriyU5a/HuvjZS2pSiJFVOVmE+vCSVhFcu9rClZszw8qF/L/3CH7MYsNyJ4eaXNrk8i2nmphg
Ph9wn3EtdxtykZQLpm7Yp4iJsO3FlVyGhnIJNWgr74+88DpSlvJ+RbysgSrWchkqGabyPr6tCZNN
N1S/couTraKsSo0ruaD1/Oe36TR3b3WP6ZYhLPNmyJT+h3KR7OD/8JipFvEqUjtUqRm9v+caeswM
DIN0g6xs235UY35lIG5yJQ/ppLb+q6Waa3mx4CK2PpuGkYHw66chWzMfxprFszAoXzu2Snvs/UXg
irBKd0BQOPLpxFmxSbuVi779Zqr9h/nH/PFXZoxRB1RpEzHSxIcqaRwkgkRxfuWctddN7SsfEAJ2
gZObnxsqNHLTmdnKsjbFVchmp2axgrt4K/d0OJYWKZ1Znl8T4zOnZlzryVlRgPRrwZN8zkViXiVd
s5gANApotVFWP9iJu9CJquUt1yLnJCf1RKYzN2DDWMHlpC/3RYRLPAwqTnQtOySMf5Nl0VWNkxwu
RAEiAbbWgWGsHMrscaNtFVPZkubL7OA7p18/Ev2nd4lBQUfGQtOka++fSd5bhF023KW3/SuBUUkE
ZWFaQi45yV2DGzIq5I6BsYpRa5v24VPRVQ8KKDTM8webta1kc/3HBg2FJb8PtKvl23NtiodfX+7P
XmdHcK0Uxyi1Ox9ODprRlkbTUlBpeOPkbCX3jnJDY7Az/fVHafI3/zBaBa1d2kUmw1VXP3xWbKj0
XlVSraCuneS5wUNxCngKjkoOGvZt/8ieWa4BI+r3X3+6LV/Ij5/uUkTmvCVsns/H0auBBA5yiRMY
WRZS0krkApOkLrQZTkGIQPs6u0mcBm2FsmjZSOUEFcn5Sh48UMAd5MwmtyZyoyV3IPJQ1QoSDxtM
4Mx4fmudbBY/U6fdC/ygzwRSW31tDOjb2SdOrEuT6i3lhCa3CfIzpp5DAItkYFF0lMOA2Ox1lOVr
DL9cFsjMtRIpt3JfLfeKrmbfFjoTO9tkYOTb0MkfKs1c4aGTKx7yMqW8rYmTkJ8lDxxG7i3lmxHy
pijRBbIUIECkMiBfmZUGHvavb/MPXQPWIjr/6Jcs23Ec+vbvhz9oHaVhbmCSYEeva9F6inDQTDHx
9DM5vuRlyp1C5TNBkDLM3C83oHK++PWV/ORFlFcCfMehxGNquty2fdc0EKUXqrbG5FhmOIBJQkqa
c+XmOzcYl1G98XTrJPeQctKWFyQvLvY4hXCckUtPxRHNjMRJbrnlttrgKuV2mIywA1k3/3Dfftw1
WAbrgS1YWVXVtT5cbFfx3jn+SGFT4UDik5BVuUvf825LQhXeTgKKv3q7Qf9nS0P3YRwWry/h40f9
yrsC0v8j8j8W6u/G0I+1odfs1X9M3lWB5Hf8WQXStE9o1BCn4HM0bAOw7l9VINQr5pughbHmGi7z
6d9VIOsTS7SlsxS4qFuo+XxfBeKYo9vMSogSNZcDz7/R+30YQgxyqgVoblh6bBXv+ocJDuvfpCmd
cmVqeXHStPBuKJV0iXtSHgl0HCJdb8zKXmwaAUgh1tg3lZrEDkWmdiDBgozK5Ehu68B2Yw/LkV5y
bWt/DLr/rUwDScmHBdJm82AabM5sbofNWUb+/XfvpUKMXAwm/hAMyjHU60vjhcMqLiMaL6NypNv6
RCARGeCgmQpfcfgflGGd3O9vWrvGlxI6+At941ZrK2tDhN1L0lrMKwmuZpHehQ3Luu4koJ2Bq9e5
M9dL55tVJReiy8y5S7wAFX6yAwYzeohGYk6iuL4VSfMlxaoE/Utb9mGNkBwCbe/H61DYykyBBwPq
VZu7UyaWHlGgq+zO7ahYW3p1zmtQ1vlEUjZG6FXTZ9AJUSVYXojYGncAc6W/CwUGDX3SYGoA5dr0
nnOTexe/p1uiOvk2NtFajiJbsPFCDXDsjB6qoQxs90W4BZ+J3rntif9uixeIZfohpX1H+miaLZsc
A1jiTFeBkV0ZcUTMZta/JNaAcD4ck2Uo0aYKsWeAgvBZtlZ61Aa6W4oHKbEvcJGAPiJA+moaTX/d
WOHaEOQ8OLlbrSJHs/aa+q0iETzKfVwsMez42F52lKznngKLp9P9eOXpwznoY3SKtTrs3v6wgkmZ
9YoLLQoKbj25xdpryB+oPYp1TeA+xLa5ix3MTkZGyFRKyD3Y5lmYkl4RKt2+n0bACj3wh9y3HkK7
DeQgeS4536s9RXhfxKscui+MfBLdCvoPMmQ7FVjKQV7NhAK3mbn6pfTshW/qqwiETmVgErayDtSr
KL6N4fTVwOoPjDesyTnSmnrWg9Nh3AdP4NyMpZjabNE7YJuSi+ZpCt2valOG4Zewab9honr1Rbt2
J+9BmaDqJTaH1orWYNRk561KkxeelAU3bHwKG5ftgCIwsIu505tf8xT0TBmOmFEdoOeacxj0vF3V
vXvBRLxOvXHd6GG1kyEYbnLsytzZqB6ZsHoOAziKWkqM+hp8NPETmZ0ixMhRVkFHnE9VUJ2avF3b
bT/XYt2dE88H8k+IzwFFVjX0b4PURn6mc8ymtuhloJzSrFkNQ7sBTwwMz63udd2nttAp+8JlHqiy
e+Lp6Jpl26ww50I2siGmRUsTES3BTc26xs6H241tXKlVWz3cNd1UEs5CZGJeuI9wfJVFpfQ3zAer
cIyCZUa9GorGfdkDnMniyaGmRa/Xt2DhUheMkfGKMSGUBtmxn0YnoWSnyu5fc5iKuk8nqdBqbWc1
10c5CDS1348xGM84sBbJWD7ZxCCkY0kLvgUuA6EbTLNRfgMRjII3G5eAZ2ahZmPFG4uVFtJhTyDU
O76+c7PoOGod1Bf65mmjz2OAh0fDflKbcuNr2tfBVZ/SBlx0NCZU3F2YoV1D7IUy5vqyjrudnjxZ
4Si3lzQV244U9OwE4ubavAuNDH6H13yzWlABGjgEbbg3y5DGaPdsQg1qA8BFHtlpwqU2V407UinK
pep2ewI5SfJQh0Nv1ndIksj1rqMveBhjSNThfUJG0QhoYZZ1vGPeUG2tkB8TSzoHJiQiZ1SQMw3B
AG1WAmy3DuBUaZ+nA/dho3hMD1079atKuDdlKV47qq8rhNL0uYNcWoT0LTbIWRnhRhpRac3w5O1Y
iCBaJ9ZLkFzh6iA1D9h6Vtj+uurQI8U+TAhCvx2gcTBMUIUIGIl911JphWOVAxawVHz5diRI8iua
NU1n5MZWmy7QCrijEZ+BgB3y0pXH59nUdEtHDfNN72LmGViaapusJsfDL4KbqIBwutZZa0HkbZMk
1pB1OfmCDTGRPTVZY0BoQBMW897zBK+DfZ+JeNeW2EjtyZzluctrTmmmZSUIJPXOWgY5uVuwXXaD
h6ts2MKbUogzsCdwGeqDIFHPyYC0oS6fWcpXGkHtxQdhQzIhBSjU6TO9xXEpk5qWiaO9tn0Edn9c
iZiIOku46Uq16Zhm6gDx2kyecRoUnL9MonEuYR3pTMHZI7q8aJer5KeKutxIO10e9uciZW6a4s3Y
AzULUyp0UxDPp/GRok05N13gDQ4/l7AdG/63Cum2Sv3XNIvWXkY4ix/ADfH1ZFuANWRMH3Gmk1ap
4tOt2mVVQkFBeEjbQWCbrw2flGEsl+61h98sijkk0fS0QqNEW1avp0EE6DAGXh+8Z6HjI53qMmRB
/XhhK3EYiEhnovDaVY/g3fMNY925praz9TsX6eleLwEvTBzL521XzzlUZ+tkWmTErs5Ky48AMlYR
NCN9EdJESACt2i2n6AloZmuyDgZZQFmhbmQtHQhYERQzM6vxW6F/kfx0CJ+TR7Y0i8bMseZVDVuv
H4z4UjSCbkJginnkDzddwSEuGqN1RGjFKvYJm/Lquj4Dcs2Xbe69eAbrpWE7yyp2vTsjGzYwGrWc
mlaJnW5V2bh5caNSHp2KtTkN8SKqJ3MRuIl+hkbFy5t+dcvuYtvBvRf1/TIzs/u2d4dlQaBf1VCM
pMJTYBT0jVWMYXbWYlpe5BMiPFCcD6Odu7MQFc3MDpnsTF4cNQHXNEUmM7RDEawnzMtSos9TXn6O
I3ERBHpvYr0HvV0O13gikg21WdQ7va4trBCySWyHNRE8IfScNn2qykbMGZveDO7s57iZuhWI7Vci
HabDWOt7DGqIMr1gHSqZeUhr79TD9yTHRF/khlHPbNW4HlnZr6cS2U4UlD3ZA8aWFB2xiR2H9rgG
37y5sIurr97+iHKzW7ag2MgHPIPPihA6+sXCt8oXx2kIm20vpXMw3f6pEfZ6BK2dtfKC2o2XQYP1
cDa8vZOtW8PsqkZ2I43YTqTo2l21Jtxx7TTDU+XRk8zUEFr+tzFzNyZWuWg4GCrR3338WTdhAsYg
vV0n32MxGyPlm2t6w04BW6S10y0khkes4WdrIAQjg1lsKDiehQoJZNQfKhU1ZkAgeqqW48apnGGm
l7xSo2PcCH1tm63KntW7idQgZhogibXU2EwiQS3bpSflnDrkjBYgxoW81GpIyEnsWa8bQtUHdecb
wcmnzIQvzdn5WnCcJr7ZQha8iO3gEiVDuSKLDnxUPtlLXU/PSUBCSu4Ack6HR2VISRBok4tZGVeD
lZJrlfabNA9BCbf1A/EQgeN8s23EFFH7mqcESFJj9lC5JDC5AD3TXLFvrZ2TD2fTKu+N0P7cwALv
ee/AdFokjnkHaJAAcI3anU0V9X4iqTJr4sDR199AGnddd+6zbtM5LKraZPnLIrVeiOHYTblyzJ24
mQ2CEMeezAmIBf6F9D1QbgZTjzlWV0Zb34RhBGoG1N+c4IiNWjkKDDFLW6V9v/A1QGdND5rJ6g17
lTcuhsZ6XwbDeNAr56mBJrmKlBTllkv2Ghk0xU1RoIOawGb7xIdI3bFjFLMigvRIuG13sIpoF/Jj
52MIZKUjF/KC1F+1goU5koJGDuUyAbg9D333EaY5Nn3xFaOefnRUAEI92bnLDu3X3ASeTL0DJEyZ
sKBBvtuqIex5WLcnT8ks1unMnfspMX9TKJVZQvV2qRfkmyAkk7N1aSN1mPejPnEWIU8lt8TRCKMb
pSUyIKudLwgSwEtOZLg5Jn3UkbStZArxrzqwlPRGX2S216w7b2HgAM2HQWzy0BlXTkgiEFop0CsZ
N4gAMDSBwch3UtunEqd7bML8aWt4gGqDOoOLn/SPXRArSIZl0uPwzKQvALND1xw6f2l43cNQApx9
+894314CJSdPJz6nHXMq5w17A7ntiZouxdkuvc284ZuPhpvAo23FvA+na5fDc5ipBTzDKbJdgFC5
slBrt1maglBO+l5tkTP919GVIplp4JzzZZPcjsSacGbLypXmZDjHexSUXlBPy6j3w3XauhjKwvhZ
Q/A/i+eVcPK5gzi3KE0Hhjc3Fi2ikU/onXVy9iJCAuG/uDavJYjcicqxE29FECZLDAY0xqt2H8JM
A90WvlYuXA2Hzbjies7CSlAoqY43qzriIziHzilQJQuFabFDhDFTYMube80CXoGaL6rqrzZiuL1T
/BdPZ7IcN7Jk0S+CGQKBcZvznMkhOW1gFCUCgRkIzF/fJ6vbeqNXZU8lkUkgwv369XPj9YMRuM5Y
T3YS8ZVV/C6ahEM/k7XWkWCwT0LvLnIw+X3ohVtvPNnTPNwb6j2hw702ohokTqfJ5TM3bWVex0RP
55y2L67qVVU9KF/gGFQMKo0fOYN4762IfU4ztr1G8www5oI4656hoef3uBjpEwgb22sNIdpW7lvO
/BeM+6LD3sRjXX4SU5lfmpGe13poj3ihNyKC7GmkbfIyxb96PMduDGLRZhnDMBeQ6+ChC1LEvf7L
H8xhKycfZZVN8CBxVxXjfNKVDn1cvFa8cMuRvLpl/3Chhy7IDy7A9OBmpO3kUzHfIiL1ILfKHyEI
8aqofy01vxbGN2sK9IBAsyo1lPCZjCeXnFLcYNE69vzk3OQGX21MkZYrYa8yG6nUT8py3QCXX7r1
b1vVxcHxsrs9U+SOHVmEpIKe2wqjt9AxZoNdlRVgiYRs4FX4KYZeqK6d7MIlSYJySwZB4avpg8j5
Z0wkV88gnTnWYwY3jywe7RAhJ6Nj5AHaowriu06se9mGG/CfE7JLCE2LoIOWDLSFCUt/6fa0/Rxy
0zq6c6qOTw2xTyDD+sec+8VO+q+GyAg9uhb0p+TXGvhCjLIG4b1AKvlU3ggSGBYSLcvJmlJ2CdgV
4ZX57EYenywlrMV9ZPpCQQGOMkUQ1RzIPQ5IVo78kuz2cnaZ37GlzDo9DCqCD1OXkqt8H2GIbOOq
uJZWJDHIhtPZsiy5KIYVj5sGUWV8IQivi1wRMG/50zYwEhqNkKY/mUiqSmWz81u/X0+13tpBOvFT
MtpVMFn1ZtZqVdoPXEDX/hSAL3kk/hmuzxoKR+sgyaF2dbIOTf7qkPtjw44rUA1BgUQA1bFrMDSC
BQfU8XguA5uswGlYI8y8JdQ6Rue8seTAB+nPgOgIwlnEVoWnOGWOrNKnKJzkksNpC3H5KckB6iqS
U6jP5rXfKNK2wrqEVvdNfeEv3Q5pYEiMGBr0QLLrUBqcw5D4XEoeOnzvL2LIDUfYXy/z2rUdz92+
cqxr2tkQpQebXEB1IdOlXbRxfp6dkHswLN7QvST4+2EB0rhfll4MZNMD9NobCB1enn61bfCbFwCF
HYrXwpVvZdPfsfpeUwpZSqH8Cn1rHcykT1Xsf+ZZCPoRY23gDjutTLzKtvoqZfFWTDCyMmjXCxEQ
cpl2at94hJgBBeUP7j3oK356hHTJA1MSNeflyjqZUfcnJI/cLgy8LtyXC8tlm9cE8jO6o7sh+WA3
Wu7fMtEjnhmgjE5WHrp1jb0AEoZuxnmdgaUP0Mt6O9kZKlwWEv9tiofd5TrEf7ueYUMs4rb/aR2a
ubmjhJB90y9o6O0N/lvsnf4m5BxeqD70F43haOABxs7i7Lzp1GhWpp1d3RlcCfEeF/oo9HzGOdzE
/pDuRW2QbI0UZFfVcqZq2faCMKdgkL9VHbJWIewjwY0EoHDJkgLpoCCm4G+w5czzQ3KCdIPhviaS
s+6vRf2nbdu/tp/NS4uKMjLLR1DvsABtD3fTuYaVOiWWz9vUvHA79a+kV8ZACoCn+q/wjf4YWQ0i
KS+DrSMH6CjxEbk0xWDH2k7ji2eG7itg+pSGfvAH3jvPQUBuXUzO58qfyCHV3gbM86Um/HjRDkhf
3O7c01U0Ldmx8vFBV2Q1TWW2Ml1Ut0aMt9vkwA4RjtPCbec5SDp8UCLptmDaGuZV6BeqI64guAwe
6wUxUNC1YfSv+RzXOzwCJ/LiXu14FyPPEPaZiGUWep9DAWV+ykwiU9umZUWrdJYRsVnTBFw8zwij
Hr1mK4eTity3yq7KNShGzOpedBhhuIFgBH6p5t9iFCUGfPvdLUdjq+riHajQbhbdPumdo+3SAphp
cwQfTNDTAJp97Bv24UiHsZJu/0DMGuPGC+dgPWAsgOI7/RrscKrkqR3NeemXcERilcdr5ORNU3dM
Qcl9wzjOChf+kniqSGQMWSvMXAidTYcaHIB7IeebbI5Rb8g8vDraajdG3UJfZEEZxMm1zhgStUxV
hfMeWySYURs7fP5LPxm/mZVrukFSJR8rHjNOn6tpoyhn2SuL9F9kcgGUjJ13oyZ6YYj+RCnklxAE
e2TblKENb/ZI3Hc2cD/bpI+IiafR3bPEB47WDe4sSDwnPq8LWQeNo+lOML3wMyfzKD4b7bDhJs8+
lE911ULf4r376+JY8Ll2Ou7tSvoLjvGJxF5+0vlkr9NZ3kxlUqj5wWJMbLUtemsljTy7qNyQq46j
1nfVty+H91qg/LQOAHgoOhQkxnQwCrxrzQ/2hyfTsCam9/LX7uTVqvU3F7k4kYX8aevgGb/Fii5u
XOq8t9aDD1AncA1+SD0KVt7O8eKf5Y1QttLxPuesfIPXuLKywAWTNJSuaGERu8mLXMfHBnPCNW6W
Y2B8eaIqb5Hn6YXLEZA19wYO8MIyaLklUinM/FQccxlML3b5zKgANHBDWhjBQQ7vvPUQk+09pf2x
mDP6eCuLdsorP9w5IHDTQVVMCdFLtP1dDxa5bck97OknDJg5ZeZ95ZP4F+YPPcopiL0nFvm1h5Fq
zu+BAdJ0KAhrCGcenk7OqKWhyzqCWfsrMrdQRR5eXjJ4SVFd9hA0zaTzV9MM4FM7YAvDpnlzqDHD
IsxJmZwJbJcBmP7810+Cy+Sx4WiNiJuj07FsQcDzHIotoXZgr2gquKA72k9HYsXUI4e0dW3czDgU
bM2ac38PR8d4RogdE9Z1S1OiXY7xtWOkgdyOKGbrTTmq95YQUWhvpB1j4NvyRh5IEEKgIi/NSXtI
U/W2U8ThRPkYs94UHO2R2VPBFHSfN9FH6FqXsZbdyrOQT6DVGGPqrYSSZ5Z7fvLJoq1s3RUqXX9w
OwkmV5bnIuue+wGyRVCrCouk+WdkLWQJxnuP6Wc7ldNFgHuituRNjdaE+alNO0+vll0/zVYa7Uaz
4ISs/FdMYmqV+/QipU7PUS6J1Zm4C2Sw8yhRrNbTxznot54HKBXY3tYe8z9dWUdQ7Npr6m1JDHhC
7J6XfZ/Vy5biULE9dIziTLGCVL+JzLgEsMSJE+cAd4meYonvQqqXd0G1XY+OO9BoejRSXf2dZMxJ
GvXaFHNBQ6vzZWNZoJjI0/Bcdu4IRNwEWQWhw2kJKQS6083y2KgYvmtPZmk86d++Qkhhm3RJislG
Gx63c2ezFOtZzbIcHfZgBnmVbSZx4YL9aAzz1nexYiQ//0ye/cCwZ98WAIsrlRBjwXCXmP0vp62f
O/0SGp2zcHNb7UqyOjddzS5sA4U9Yul3PPap8dM77D15YPnFxD4b1xsrPA3Z5o0572yD6foMW6eS
R9GHCQk64XtXn6LEkQuvtE/R7AOALaZzZZntCgyqZvmsxqoezC/z3P4kpVhHY9zuM2Hd2w6QeNjs
RAfOdWrl1SddjF44e4kNTI+B4e3mmn2NVP/E83DOesLpKWkUEdXRHlLhRvr8yJJWX9JKv6fMHgTj
JArFbO0j40EhG0n0kuzFmUSABfovYyzS/GZj2DZtmpJKh7Kf+zByE2L5HCtbqtJiW1+GKwh/vKO1
iegsk41RRhhyfVqlQFCJToS6bbyqagjA6P5yQJSruhyQMej8wqI5TUXxbItQ0girRwJYhwM6K7el
+eDbjbzGLPb+YJNmKOg6006O9o/LdsrBHKy1ySauT5TjSxCwWkNK0SYo/xIdrvlChsWIuL9MXfst
hDDFYl+IgMkzPvxEN1QncTSKksVqg7styHvubpYF1y7hzYM7vNa6X/YNPpXW6EkgiMyE8Dv5pr30
0OvBIOp4OpL/2Mv4OTZAs6BQkxNdhMtQ/C2LCedozw6Rk6CQpwPjP/nEkvybpaA3YX/xNv1b7fZX
7y01OpqH2U7USdWkXlipSWQErx/sKXTlQBMIIZJYHrUnraMyjf7QCBiDkeuRPV8saGGAMF1zlOhr
FBWYrvPm7I5hueuts6sQG3Qwj69lYga31Aw2nL3Ta0BO5S2MsZuj12ijG+5zbXhXYDlfSdzM7xGn
5nLm81ig+BgbL9fl55hZi6Fypu86J9opBwF8LIpIPAu//ZlW5OEI5nxlRelemGfXjvuN06pxGQ7s
FKGLNH+K7k/A6k8MjuepHPV0M8PsJ4xd70MWvb2OXbPaker1WP006xMYeTvMvU+nd6ctIl25HUA5
3xNIXZm1fYAI/hg+goxXFfnZEXl9YUxhLisvL3em0bhbUz2nhad/4ax8Dq1XvoeCPWZLhvbe7auX
IAPvSARSvbcHFZwDfg4kGwFmhwroMK2ENgdDKyLEkv1yDWv+rWVXy4vsd6RT+zqQd0elC7u+Zq7W
e8GwSbqOsPbSJhSzb5wFqNkMcWnQK783infZtMwY0gCR28r+WkNU3wEDTisSFTlVy7a+kztsrhNi
R/wqyVepMwTPgmiXZzK8W6xmfDeNWnM4kl5uh8k6Z/S08cGXv+RcjGy22MWyY90LpGIDt8a4QkWj
XAz6E0LddfAxTU6xOnST3x+iiJ45Dc+watQ+EiCU557IpVnKvSC7m0J4pO/1v7qU/2VivR8o8580
0ZkxVyu558VOvzj+L255Elnb2N2Qxf5USh8moRbfPtUPkhBb207OhCYOuJnZECInumaElLvvco55
MY30F00/WLgQs2Enu2rdNtV2hjsI84I9S99/EQP9w8Pi3JlEBDL4JKg6EuAUCwb5St00OnFOoPV+
bjl80la5BJII/1B5GOinqnvpAgrZCoOiSdlDBmA4gzvLvyOXvqu1y+y5qNKLGX82rWu/BkXgbjrp
v6YRbVMcEbCjHQ9+ckjgxNhGlyAu7zy1JUEbDvo2D/kiynR7TLuW8ODOPI+NPazjND5bdE6ndI6n
FWzWQ9LK6m3qUULadjlBD9xbFX26r53iNkr9F677UT/2oQeY9pu6NpCO8Gx79pycuulkd8MjsXbo
t4QNsI+5VpgLzqnFNxPBom58/TyQAXE2HklLSQyNthrvrJCKjSc8l2Pe/nDScOPS0W1ze74HoZy2
Yp7uHt3scghUsG3TrGABJSB9JaObcoMm+aTPLpv8ohPf+Jn8L9tETpq6KtmTa3SXXZHv/DCNl703
gagXx2EMO3pESoJ0KIKXod+gpxCExerRws806WXe9DIjaTeVyy4L4Kwt0I/XqhnNbWOFX3IQ+sJx
wNiK0L3/zTgCkY+uV0PezaJeHt060ZvEPNBxfOp46PZ2bRXbPCH1aahPShHTzMxDLWXunki5Y/rC
XnYQk6Khu5aEGW8+MKkQfBI+WXt8j+sH3IoWgdCWyUW3cVopDzlYLycrwlWqynhnaaNdyr6QCDiE
fhEUo2ifFvkMroL5vE9vaQbr2S31+jGkF3E0rC0+t3U3ahSAMqRgg/jottG5YDuMbBR/a+jxWggq
Wbczn5NcFfuJwkcVManFycCIL3sMGeFWVlRYjHifHTYuDu7YfbLuLFdZbt44ki128X2y54k7h2kF
c7HzdzVm1JSVWXmGKswHUfkZEhTRmFrxux6/xB6wQKgaxbggFPGZGSI/wogDq2pLNkD7iN16toI3
Q6BP9ePfEl8W//uLYPoLkxEzODPS4W5G89n1IwZLrRiAf4fevNQGbQ9p7L0o1NKL2T8WdVvvm4cj
JzL/SZErVAxGi2m4tx8c43lsqkOkGrkoDVCXiJDOAYgkkIUElaKVPM1d7cB5ZnjEwB8qpZW68SYz
NHjx5vH3/veXD1HZHEyfbEDm27wmfb4VMjwSSOYdmJN/BzX75pXzp3UlpX8BJGUmX9Nq8h20HuwP
RsKzYOQsiZPeyHqgJ6CyeMccM+ei4Y45BHNb7UxTRNw4Ie1Ln11qYZX7kJlr1FXxOfXmZluZNanv
VbfNjEE9WSSf8owQncVRraduWDed+WYGwJVF+wiwr1eGpg2qkRUXEW6vfArX2VDEy8azBvCouXnP
nXNN8YK6V5RMsYKQU2565Uvd2LWw98pJqpMyGOAG02htXCF+4SfaC9Rq+ykIwvcqt17KqDGuEkHz
LWBE36u7I4x8p93gu4GepqIMOrBZLlk3P8RlMp9Np88eA61nT5AV00YCrTx/lLPRfS44xgvPrWlb
vTfPh0pgTMNdObQRIUsNSDQdzhI8Zc2c+RvXZX7TpPYZpXnams38WUIaRbis6z3jkZYZXtYzZreq
teXUxLTb+0ih4QwEim0720lXreX4e5X4z2ySVeyPrxnh/XHKdNPLWl3asNiGPqwlfOge10vTn73K
/A1IR+YdP0nD3+kgZYhJF8DXd5nypF0DbqPKJ3k+m4vwEHh0YawBREj9w2sHmJidv9RmHTy+2Y3F
lY6unkEXdlrbXARpyK1rYuEC/7C1ajSyGVFn60w55n7PZi/Kng9FLyP2QRTzLcm5MSOsi0Y3x56p
xyYrQ7FqJ2FskkjbICD8HttNtOsdb967uWTxP8SwIyRhlQPJ7LvCBufmKhEeWKFfWh0FdwFObxuK
YDuFAYffsx2WPPql868yXGepiYF+TIXiWx0RZVhYLNQlESiouXMmosjog+pW5BtFFtHado9uXP2b
ZO5s+6blRqMEKRh5PMELPEVZVl96ni1C/oxdEJvInK56AsV8E+mAF9tKxDXzT3WS7CYhooPZIVgn
mkTaLknvCg/ZoUXoe9iqfGoiNAAdYTu0jNBEd/MNeIo26pPuiZLldkob91mhMy4nWOU+n/jGakny
Hmr2e3N0iYkbteo7eZswOTl1Oy2d2BtveWWcZjozsL4QlKrKIyZ95KHyHuNGc4TDqhxmZKnceCOW
srpLl2Nf3XvHBzkSkX5JQOOebSOkHd8ND4JeHBXrQrhJiSob0sUDIOL7WzapX71Z3fAKbS87a1BP
1VPP5ucaLNYlvBXhui6dizW6ehU8BC+/aS4Te1sr24RY5UUUgZAl4m2bl0Rc1d6bzlqy0mKi5ZLJ
cjaQByo2jwket7Pka4w4b2EEmwxvGVZX8bWNI3pX4ahV73GtxURALcwe1IfBtognmpaxh6825his
DEX24+gx+36YH2VRBxyfxjYWpBubLtFh+oJboTkUMQDeMJx3jGvto1s+kR73xyaw+aTGaBuY4MGx
IJobhtBrkDVsH8rpOTPo7PKEtf5E6OJcVFDV3ey95KNfmeFfW4txF0gEESbw5blsgTBFZXvt6YI3
A5bDraPUtBbwGAPfIsepo0ggCm5TBNZv5lYgHMhc36W1v7UqPPWVaQKBz+xlMTziTPKq2+WMJQNP
z8syKZnDG7swnqu9bNATTcZ45KtEawpGfDQ6VitNnACE3w4B3K2WWgQE8wJOwNrZXkCLYoPEGLKN
pOfdUbgRgLzirvve2A2W+ej33WDdDdmq7CK99EBxn7Rwnsuc1lDkdCWsBiyIE3vq6wGvmpswAGdA
54cPXzEfw74mrAZk9zkdx/jtOXBMwlG1wyNloh2pPnMgPZIzEMY/aa/z9Rx2/KSReTQ2MEjaDBNH
2Hje+Ke37n5ghAvHNx1ufUOv6TPoPq34J7YC0JE2tlIuO31qavt1YITAMWGCzombV9VwwPoDgOBR
k9RW1vaewSajRRaNeQkBIhuxgPWTu2fKdkZJ46JVTvcmi5YowG7rOg2XsZ18eUYVLIMB/1SERlur
32qcvDVF7NJwFZN9SpNDWBXQYsJfmPAtniMuQsUsD5WHHsE3573JmHzbK/ud3EWm98Ihz4ggeLDd
H7q1xcvYIXA21KlkBqAKhPYImYS2LgnKp6BzriUjhq0ZFP51mtqKoyL5IKs02bATjebE9W8HhXwN
oDbljn7u7JiD2gMEFE2ErdpQNc2YH6xjRCsrx2YHRRPnePekpBb7XhtkxZd65bmg6SO72hZj2VFD
0doRkbUDh71rEmZlZIi81f1cnRM/vhQ54yp39JylYYD8VyTrVQl6NJeGqZ1jpHr+69m7RHr+8Dyr
PKhUvmQ6NzfkVHF+iqeGUOhdO6m/o3Ey43m8GC4nS/v4IjiC56Mg4gH+ubX3shxL2eOXGSfMuPvv
H91H0lDtFtiCQyzNkpDnjmpml0X8Xe4j7qT4L6KEo50QP4vJhDA++oJuAnPDlEU/oV/DKW+MmmrP
DXFYejcjziq6ifee+C06bjU2n6GW08Exu//7BddJv7BCgriB+zeEz/EzaNhq3YVg9dee1cckNQUU
Fo9fyjrXpNYHqLEuyRBWmi+qddF44QbQ0hXV/jWYk5iFn2rpZwYz2Ee8zH+//PefowI8Rl/DyJyD
/8N45H/4//9b/vvXspwRbFW0kXNUMkEJnnGdMcdCazKCdxHizSyjDDOKxlhUjflXZ2C08rAoED5x
Alv+7SUkZ5Vhfg/yiaSdNiPgy3lk3NaMli1KCvUj0T8zFxdQZCytUR10bb/5HS2F3x7hc/eQqKDA
xzD/rPhjkqpduKpr935/kzZgWEJOiYAsqxp7B2E+8HczFm6KhYHQtTOlf5Ydg72oKri2pvkPsxOx
m3w8FcgV7cYbuC99nZVEQjcMsHT9agS5y7xx9HjR7EtvDP2xgzu8kR0BRqTO4bORI+YmzvNVI03y
WYtuW3SfoQS9pd0UmkOP3uNJyftpUPmEzpkp6U2TLuTmv5UcmRXrcjPidN1Gg+Au6JN9nHfNv54J
RMDSxUzPsC1E/xSbzqLjiTqU9siqm1tscfYEW2GRy+ASqnmpPPEbeKAeQr85VQA3VpMTGIemuvUB
jUpoOcmW040KbuaoEJYl6Awme8OcDap/5FwcaOOCLUs9dsEqyaN5JRN8gDrADs7UYB0uiUCK/c+6
ckuYQrWFI4EbQECe8DDb3cNSYp+qUweZgUSJVlThczviFXDJCoeopWNyeo20+igUBZ9ZDOPeV9V2
UpV9diqgGUm+xahzLxTiZcouSdYDQY8jU6J8eneC0z+m/uYTQceoOume7CCBj5rjcaLz/xa50M9p
hv7RVQcoZNG2SYfnWLbh2s0fVZ9FvplhfMZZAifI4nC0MOfv8zz/fQgmDO8elyDkhIK3gY4zJVw+
Iae7G+Zb9+BTJx4HT1r09akoyctQdkf6JD6axCMIRAWtgc2quhGC2l5q4rmdYFe5Ds7nmeRxbROx
I3S+ichsIx1+uBjWgytdSSQXw9xFvH/Yhj+iSvD52+RuACh6aztDHlQXnOLETvcTqV/FsWpRPgOh
rnXCLePZNq6XEo5UgoDc6iQilrd65BoYJJ3reRONNHdpPPkrhmFLpVAepzRiW0Jxww5lRMXiseAS
PkYg3qqpeqTtHjM7nkR+VhUxN2VHnPDkz9uqmW754MBmc/Gz//cNFy6CcGHX5sLhVVn46bPd0L0n
PX5U02vd2xjlnzNeCp1O7+wqlGkDaTReJC2aFFbU5NC7BW5f7CALqzfOSN4x1I/xL3PNbOGEf01T
Tysq8Xrlq3ZXVtYhE6OzQc/nz7GuHUDpA7tWT1iJ/7j1nF5l6rFJYGJXjo2bVfmfmApnNgTy7zKo
0kNO6OZDWkjJWt2VfYZlze3ec3wJNKnRn6zzSs4rwU6IzaS5ctMnk4qOyJS+OHvxHABb++p79ofM
jnsP17trBCX5Y+MuRuVY4R3O+C2PDtbHQiXzUwW4ai9m44U93rXRJ/hgxprhU+DdpImAS+hYfSwn
r1qozlxRa37OjGQIXxwZOQFwRKLOP+SARheIaz6WKUOmGkLaA+diGBmlXZscmL+d3JEHq5un3eSF
I27YrNogT7NZNLZPqobbhgRFf9n6qyELRlTDYQWBKNvHtGtkYaAIKMPcFBbMcSaBffDNtjsvRIcJ
RRHBmDUZjrFZfgceq0tpiP+oD/7ZHW808MajoHJBixrsi09txrJG9jsSS7JlyiBXETHXSyen8VQO
mkiZdPBNsfwUSc5OhQ1XPtkoIgA3HGXcc6E7bsJUFJfAWv33X1kx31EGCY19XLXMBK2Upzz0RJ5q
LQYqvmS+yqL4Mma2mUqLepyKBfygRChuO/h2jdeROkNII9b9YNO1vAC4rQVS7IjAFOLDdT9YgqoP
qaPF0uvLaKVnIppZx9q7dd6t2bKQC2Kl3wH+Ad0y8i9htz3RIYmxNMxDCaLgtB0lFxZ+fVHQxpqt
wWSH3nTRIDwRYIvTOg3H6FTGz07f8NHwyS9Hq602RSdfjD56Lgb1j8iUdIN3sR+RgPCK7si/zNdl
h6jhdUx9q3IGmoI1eUy4gvLZ2kOINCHP2WrjgUUvS/lUYnhfpWIKt75dHLFClauwoykY2A0X00ds
AE+qmfKunRKvc6hw0kAhIvizSNe2BS9dV8FiqA8Ne/VwXKKF307RcxW9TG23FBH3ewi94xmNq0qG
9OidelE3p7IL942w3qUs6MJx4SIl/SszI96MANrpKJi5atOM9xlD3H5IAxZ3JRJN0/3DWh1uGaj9
+I3Jq9fSynRRjI/JSJ6qeTCZNcfpQtaYN3208jiWL2qSZ2laN/4u6abjqeoa3IbD9KE0i/841cpj
IPwnnEsNi7AGQ9o2erZq1hF8VCLgtWCA64cTkxR7sY/VhPUx6Y7O3FeIIslfOyoL+tJw858SGcdt
S1sHHyl/9NQZ492wEtR4qlj7U/EjG/fWoY8egzRZd1NXrorOeRmsmHlpk5M7SfKytvTZyu13YpOg
MZkW4FNrYv9BXB/LXq4rgFyyQ2iGjK39Kb1HcSdoz7hqarahl5Hln8qBPlokbEzkqVmt4U7WNqPp
bDLTFX/sLcKCA3cl7nmu8KbWhvMKSZ2UkjAwH8GFpBM78y0WKt7i/z7VkjuOrzGCKpzZtNWXzOSZ
bKXZrIcYmfGgjZrPsVK7sCnkzTZN6h3rO8pGF1MvHjUSmM9l2COfh2oDbCZY8cyWSNDkNHnBi29N
zm7u5w2vkEdEMM/WZMT3hlWOAyIumgCp0kv45nykHQ9xhQ+FA1NCfhzHheFyZMI99lgJoNgNgPgu
PJespd4kuwsE6y8GxXnh4zfD/cafUcp+G/e/gizyUwt6ceHH6gVXyWdYlR1hNeupz6cVJzMSn+sl
WywepPfaAQaGZi2jR+IjIRJwBFkBE4+Lh3X8C6EtHJCqQoxM0ujE+hY7oVRbTL7RFSvu5aQyOIsk
G3lTTFoUkaIz5i/PqagBTAJAuUF4hQLcXHOFfDdiaKW3rQmY04IliRJ2jG55s5wQ06X9UChmLlgY
k/6XaIb+XLlPEzfAxlYcfPYoWqp3GYGSnD9bw/YWochuVjJYq0GV9hpchePlp6A50Vck+wKLU9FG
elsF431i3XIVRFIdkiZ9cycmtxoW3Drwm+q1Nc9VuqtEXJ5NrBWI2zLd1Dq99OMwo/Cit1HdlscS
C8N6JsmS8RKRq5ZjjU+GwUiWyKmqNnxaP5KXSKs5l8UM8LQoEuA1/dYY3C+TiFTCc+vPBkvKsWBf
JcTfRhWxdwbhgh798vTYrmfP+ZcFrUt8cNatWPW0dwyQWE4oyhMeIxR51qhxe0LtquuyXpG5DWPz
MU7A0HotgYgI32peXSwRfcc0rjmm2TgsyrHHx8iOadCkyb42rXot3EMm2R6pqjY49BP1ayqnD9b6
mqfecMCrkgnbWfPDw5gc20e1gSmJmV7EW9nBiRLcqku08+ogI8dbzcgxDO8pqmNb4v+WzbaU2H+U
7Dh+m60K2KUWDkit2QR3Pk6OTSqTbPmM7XU059EitHq9jRky4yh9yRkKbTVhYDnj6b0po/kwFOUO
4YY4OsJZCFoK13PUfgDaxRbeFg9LBZ9TGxesmhBAqADn0MaebJ3aa68QxyiKP9hKJxRkDvBLtsTl
9RQ4XPF5dhRDnx3/+ydJwFLHzbOUI89VrSlq1HRxOftXRYRSWam8P2NZXkLAuyhHxc92HNyS9lAL
NWxDfWLpidvRbY/Yrdw7m5EP7ixCsGyC3TAHyS4rUnMF6DjNWEqYXWyRQeS9w2HVe1renW0Siu2I
4nX41Yyut+PU3yfu0FVjMdp1u+CnVHXGJF7bp0rd3N754+RIgyWDZUSQ+ImkxBuqdXicjTB+ctrG
3LuGJDpLbudawEwlLbLIq+FoFplJqYy5kIAYccg8xNzWN4ATRuHJTLO3WlZPw8AK42wbqwFdZIUZ
7k/huBtdMVpwIyYwHojA84SD+oEB5CfczYhVsWrZP4tXxDsHZylOXcpcle3dNypYiefB/1BoKtgN
cfcmkXFLRpLnA1Ne3dCer3jwEcrCiMioucuXNPnP8TzR6rThR5M+XgRta1Tz4J7+D3tnshw5sm3X
X5Fpjmto3NEMNIm+Jxkkk0FOYMlkEn3n6PH1WmDdp1eZ794qk0kjmSZh1WQywAjA/fg5e68NBFWv
w2mpO+S7UQhctEZ9Yxvj9ttPjv4kg5HlzQZ+1889ULSQWy0J+YWNyEZcwppbRcUmHIS3rOLpRU9T
40xHF400NiLHCClrkobIXIauy54vffQTfWtOmX5lRnvsaZ6QbO2f5xa0xq7wmjeGs6oUm7tZcaAP
G1N7HEwzoiPOEo6Of8NfWY1Quzp0UWszA/jzv9JpmwR200TrwyDHDhXKiy5xcmA+ODk8SI3kL6SZ
fK2tAa+xK79lucOhoBnNQ5fRF+HImBBgbw37lAEdWYDmIbOzR7u0LrX9EIzqs+jdR7wmDU99l4fm
bhpI9vLiwMUpzNaxnFR569pasjx//xoBRjIpDl3kE33Y99gdhmlisJnSIP36P18vvoltKm6Gl/9M
Y1XsZP9MiI2TNFuJEOOF2Td0kNIU48FQs8jGzndZZc890tJDG1NwI/0M4GcTe/v1k75eornPRBLT
JhtdpvtRQ/Z5iMco8w+DOT4MtLpQssc0MzWlduVk7rxYXKt+8Ohp8B0uRtoClEmWh+W7eoQg0mO1
z4GCf0X8Eh14RFeQbRGTlLux/j5Ki958KnH6iuccLbK+xhzKPdrZu3xuNH299E7Lj/76R1K8GdsV
x4xbkuF7F0zHr5fJn1dkdAJFKuiE2eoW2gibaqNpj6PCQcNKxBqDgumoWyWOt7jZF2G05bGDkdgh
F6wQVQlHUVbQ/+91pHNGK5ZWq2ZrW1UvhUMwOu0CMEnloSqd53YGKudDuKmmbudPMAuKyjE3ATmN
iTdFa3RoJ0JkrYUW53g6CbBbaLgGuYtuKATuB068S82rr/5oY3mpxabWCVpKqT868tQS9tQF7BV4
lK4OF7rp3KWDsZCm009DsOPoojsgqYSpiS/Sxf3DDAyEXr4bI8R6MiP6lsbp2JpsIgbGQIpRzlwh
JeACqwjWUlVGa7NiEJWUWBM6IpmsqXeOXrUYqmvkgREXzLvrTtvHQ5ouS55C6HNttx3a4FmlzG5i
/G+c554nx0VDlzxlUfqalLT2QCV5XhSvCNDEHtLHR67ticUHB1p6KxpcrWNISZnOp0Yv5c8ZHGY9
tK4O+t7Q8HXG15O7LjtOBNZUrlsJfGKQ051TWTdh4ERpou4k2Wo3lS6J6RP6t1DrLFLlm3xd0WIu
Q/xlzIkeZOqgthW3wVXflaPsVe9QMk2pfk8GI9D7fJtkVrnjRKaoc8jEyGKEX0gdbozAO6ZtwTbu
mZxEDvHhOqI9QfS6PzGTEH278IrsW9wFtLfc8tkL5/Cl/EPIBmctO77CR2BIYtYb8AU1koS1quli
BGgnNqZb7OWQP0kIhevCDeyD4UZPgQrqDRN+JDJl2iBHXY4J87OiLII9MX8LA48E4hf62+3AZJ+h
kjbVJ4NR8GaW9WxVEBx8e6It3dl8GCH7zYImNy5Pu35uCBbeaWaFt9rDtWBp37KJnXJM+bNdYH1o
oebtREdggO03J5044/3g19vKVJQn/QLiKGzP1H4gesLf61l1bzt4CrHapzupEGugul6WAZrzyF4F
QXwZIPBuk56p9Bfk5v8uB+j/JUS0BUbv3xOi0fDnP6M/Q4DmP/8HA8gwJAwgT7DQwjCT9syU+iPb
yjDEP6DZOLpr/4HyAcX3Tw60/IcuiBKFzewJw3SFAbinLr4S//g7ugVX2tOF484/0PrfIgD9CnPj
fS28HybZWmIOyXDFb4C1qdT0UNBWIdPve+yAlTfG98xJaYSP3hNCMOpWHWWHPhZL08FQRX9Cbz19
m6b+LauYyE5TeRm9+O1Pn9/9H4y1P4Nd/+VlkRyEkUGa84fwK/AnS4H0EgqX7UkZPnpWfrQI+JEe
xgotLv8GIvsH7PKPa9h//I//Pn8IpmuDkbWhFPJ56L9hkEqtGYKQ9vkuwFO5L6wWyzmRFVWjrBXB
tLtBSljSIwSFbFz7KLzKeo9YLV6huxuZfOflJevRVCRFsuyj4V4SYHAkFTE+1TIp+REe41ByDLwi
oY2jJswSfMKWFWXQcrpglfNmXa7aRVQNDy0soecoZYcf6+AagITmmIkGkQRjFBa+EA+i6y/ziX+w
qj1rKYkuYCzywPyRtwMyg0FPvkXCu8tNfqKh+w8ycFaeW+4HVQ2XPGleB9feNcUF/4RgrgUPt1YO
VsrpRRR6RBjxrNrMa0KOEDUeObJSDkwDE26iOuirlff9xNbTZjm25F6tAg6nixGD6zqfJHKkkaR3
VJX08tmopEu3ZhypnMvvoYbR1UnqN33W1cqq39lGhvWJ/LDKL99QM5Y0NQ0OjeEi94P+qvFlTOiT
RglWVpLP1Zcdp3n1VpAxsenDaVi6GejsPrMuqWGEpyQCEuUlryl9f5IL6o3eEe9qWojEYqqAktH/
4OJepL6il2DmjwKlPzbpgv7hVGEjw+dqpq96Pu1dbNwNwg4N3QEt8frm0vdacJuMSyE5YwI84pyM
2K2VctoMBCRmZEgPjm9uWA2WuNyeMcAzNcB/P7gZDidNa7eAwNQV8RqutQqQTOOvGvBM35wW0PNE
UvKidtANZprrraYASezEdtjWV0lvybVdjiXIy5emOuVImI5VkbyqAcDttGwc1/9GS/GTeAO6KuBV
VHVJ650+oy+dl6rCwjPq/RsBlFjtXA50Ein74M+9ReoYnDJXBBr6YppxKl2fg4WwcHabyUYNKkaz
B0vB8Xvso80COwn5JnJmo1Sc2J14WLt29BKW3YiVoX9TbTLTg5sbuntyvUPvg98Jm5YEFJZX9FYG
cyAKMrE47zmSM1OWRwXyQ/NAyTOsDC9CKUS0bybap6QuH2Yjy0oM04cdF/naMNEgDULtCM9RDWI8
3LtF0e0MHWVMlxvYHFLmHtJxTz4PwbymVQHtr6J/zyL72crM0zDJZyKBmRuiu6yfs5QYzzEjWEcA
Fx+ri+sE60Ar0Q0yxl7oTowei/ITQTw69zj6XgXpS2z071VJczEtnxhmZ6tgYgS7ANgGnCs/dQoL
XlJiGq4RFSFrz/xj3ss7C93VSki3XgvFBbUtuFOvKEGY9U8n/FLiHm9DH4XpY2Ual6jsCNnEJbPW
G/M79pIXkZnMrjuSa7zK56nr6JO4yZudi+dJTaCLQu+l4lPA2eSi70wfIwaNK0sA6e/z4FaSIo6G
YTVyF9IPvNPbulyFCvFYZCBn8mLrlOIpXpQ1yp/aeRlStaq1dlgVCsG3AQdeo2WyHmFy3kbxode3
MHfkq+FY2qaj3yJzRElx4Q+v+AtWXpixLEX5E1bkK/VVusSury7RHHORG/T0nU7N2tN4F3QJTCLa
mxSzXXOI5nkouyMuVQNyiJG9yYYOuZr2pdcar32aX0QEumSKUAwyuubr5ntdpMKc0BhMASPUVuCu
cy667bcQoc1qqc9acQz7ltzk9AsvyMdQx/Zjs6GNi5xAC3Y1lLVFanY6zPMsu074TLDh4UUo6WXm
vV7eh+gl9knQk6gqSXo0w2LDoWZhGd2nZwX6ERjUBpP4nJIW3Ne04hjkRN7OdcODmgvMgJ4Qcoa5
+2X4jE8LZIChovJmZPZpE9BF9WYhZktktRg1C0lTYgF6gXpERpTFGJegOh332gpZ21qLqDmlkcKu
rRL6vqxpSzurHpxsHFZh7rnrtIo/kXspF8oN6XvZ0XLpiULEt1ZFpJ0tuG+Q3aB6VVedFsQ5Tabv
tl8/ukyq83HsTsANQWKxAE7BBNV9Po6nRyvMyHNp7Gfkod7ezculpzgpfUHakIjbZrPINUmKg+U/
IKjjWOy60TzkWjH+IobMJgwtFMmOlvi3XAvcra7VkBC63OGMFbL9EMAadBcvEmhzQHlZiVev2iaj
cZXLBzMar3ZHjW7DdS+mWz7Y5SKJ43pd5da1qv27zjdGkr7N98ZFtgWqsF7CCH7U4wHfY7P3yuKW
l+Ud25a3rUS3chhCHTlh7AvT2RupcecFfb6y4AENvfAfXKvdmGWU3uuI7Ct0TOCjyvJkpBKO08hU
LrWRhE2zu9FBa2iFDm5oRIVgI0iOLKrh5vr5TRYceZuMYTXw55xvvUCBHDkyWEQ17ui0fx+66SRE
kyDUdcOlM91qGzUg+uZ9U7JhBLQUsGIvhIbPsXYVu1PlvJTB54REYi0H73tW4nRxpju/7+ReV8nR
R7ou4v7nX5dm1m+xmXO5JFzIlMaMALZZ0X4Dj5ZVlQ5eS0DzLONZNnpGjKHlX6PY2PggTWjAMeBu
EG/QmEV4J9ybOwP3It+8OLZ51xQB9mNO2ec2RpeuCGHsv/AKWZ5cJK1yYRuvtR2agNedR5873fRz
yk93rE/d6B2dkemgMAlTw/7CrUIzf+cYtKhLyys2hdbBfo+JJeCsRD9wpXI9WNMq3HCj0I4Fe+P7
zmM+Mpepx6PBwxRNMUc7p99ZFhZW+EYvTk3JErbVB5ZNH0XheqhS2DIMcY+J3Z1GnFoHWh3UIJX2
BARz6Vaps2L0xRnaC184tYOkj94Z2vZ4GcNyxXJ1z6jsMQuKnW/LNebTWRP4M537B6yabLpqzRj8
JulGra0uu7RZu7T75GqZ+R2UiG5v6t5310zPyZQJhKKCEhAZjpGwh4m6v9fKdSHQ4baJtm8qMS1S
RhiLqHd/oNFw7jSnRHUGWDJQ52beiaMiuguRIwM5inftlBaEfg0gyMo32QOjClCcaNUAW6xnw3GJ
USlQR8datAQAwIA+E59kiV5Dl+G/YYzHoPBxhNLTDvS63FGv3uOVImusEivuljMCWJqkJnYRV54t
nNcbdxxogBdzk1G0zKqIA29ngjvQF/9Vy7q3+W2SUhyxBi4yvd3ZDlV2Vm6xZKMaINRasN75Mn6r
q+StxzCaNHQxs7ushQKaEY+1IN3bZQY69HBhjrLFNoodCjvVpSqDmzXpp65GiqAarkoPD7lMPqZw
gunQHlyj2eJ+esmj6gL8K0VbPtTroHMeUs9G8A7wxKYN69+bEuF5oVN1KCEfGqfbeiMQUZWN7z0k
IHqSuLgNJI99xQdgaegaM1gfC3OM35DZJEgCjjJ1scPU745XxjRL9XfTyS/BTIXzOyedFVC7Km40
Ri1Qo3RaEC3cgMQ7lBwFilaARSx+SELi97S5yQ0dpnerjT+CEN7NEBIlK324hhODM2JLR8NiOirR
sKSe+BlLm4o+ZBeBNQNZqOtXwviR8OUBeFOXvlBP2gRGVO8yTPKht7eL6ZpPWLcxkDWbJrsXtq1W
dC6IAa/rBzmbrlH6dMx3u70O+e9ZC14oAOiMhaTvxLu6yHrU6oi87FguC5vGNMI6CbQzuqc0tfmW
udCe1kVQ2wRjVg5eXEB+Zu1/K2icEtxinzELXNBecneX83xeejddc65TmJGUGgKWS/hfymE04rr1
Y+rWVyr39pTO7BJ4A0d3RPfbltpbCshxIc2fOdpLi+zdZUFUI7jN/DVpL3TBcbKbAAwTofa6Xhr4
vM4FEWeA6XUHBSSDe0hZEBDK6N3JfGMhSus+54wsPOZYHEuAATxN8ERWls7hjxxXoqAOVaGijd+V
HGbygyZKzg3NtSS1dYVzzd8SzPijdvqtrDy5/uuF+2td/vWYq5Oh7ZmWMB1h0WH49VDN52/pyM2y
faP7L6HgHDuYp6zw6RwzhsZ/9mCOxqovB8SFdroofX+Yfa2nDC8sxUm91owAAb/2iU3thTuuWBj4
4Re1rX0o99PrUNqVAKnZJK1v5lwX/fX1G3M0wW/X79AT4ICOd1EnLfzX63dg1IzgktM9jMkfdtdN
C7MZ39Mug2UbrRS6qmLvwhHGIhVyqhvKbVvlf/Mh/ovGxC/X8FurQLMpyMZqTPc9XyRgD/MkBvfB
SGqqM9d9+OvfmKbRX/3Czm+BEa3BhpIoKoAwpD4oq0uOpBaIGsPIj5TDzNe7/f+mHtnEjRqvP4Oo
yP/cpDMNONL/vqv3CIxLff9vp59F/vO//LX/AHzr/6A9Z1qew+nbJfSa/tk/k+vnLDdd6K4Om11w
hp6zL/4j5o0v8p/tPILqTVMH5A3Kx7OJyXD/D9p50iFtm/agJOPbxhX+X4K3K1+GyjTcvYmO87Er
kGNadLhtf0xQw9srP0aBhBvLYs5OnAX1wNC8OyDZVl1toLxxrsrFGrz708f2L5p588f6p/v466pM
Pgb+wTFtQ/y+8EgDgaXK+r0z1NnewjxlcsJdu1pzR74jLRJd7xeRO6Ak8smsNiFkLscAnEXijzeH
YuGP7vW/BYp/5Wn850JCxDqXAvZcJyCagbuU80P+J5y44WqdP6XlvqU8A2Ct7ilayEKV+aM9BBuR
oe6cUPCamPwWE7qNjWaeGCB4axHEw7noxBUvabIcZTUb82qAXCL/ZOJ01wX68ByZxt9d8Pyg/3rB
trAgNkrDkYbJt/vrBeM9CC13Aok5S3YyW56jtK3WfkPCOue/c+XQLgHr+B2TD3sgSzonqYEpRosu
USGCA0hw8DoiYdmvlhH0IlRnyQ+OU6QxO9r9X3/d8xL4+8WCIcM0zY1Pe/u3hJmm0Aq06MAXEw62
MfqQJIGn1wWLg2WAOwiiwF8Nw+2v3/S3zWH+Tm0eINOwLZ2mOL6NXz8iY+p5PKWxc1sHlwDm4qry
q2XBsRnvwMykqJrvpY620JMce+PevWNSiPPG+5tusmH9frdL3DuG6VGPS1i5NPh/vZJptExNTfmO
IwGAgmgiQM+jTqE/spdaSJRwLe/z3NZI/uOlw1qm16CD8rgNV3Wgd9uafBx+8BqbC+0P6Q3kGdH7
ZV/aI7WGm4INxqUad2wbg74BWY3UexJmsVsvC5FHEEztSz8OxSWbHYRevofH2q81S6IV7ZW5nTTt
mgDCrevR/eZp8BgM41uBFWoLtHC6KO0+81p7mRV0UL3MXbtGdjBTcB+6G36APFSnCKtvPeuHs673
lu5kJ1v0Bm++hM6Gu+fSC9UeGHzOlG/3zbUojA1vlk+6zQZV1cbgvRyS5LukK+BiBHNET4jFTwOb
pR89k+IclWLBrAGEQm8CLyt0czs6cb6WlDdLHR/fEuIc5kRXB15hd8NsnA8Pmtl8JM6P2kv7q50x
zjVM+563/oxVdTdnC2sRwcxIxLr9EC+9yADWR6cZmLWFTJaDKcc10uQs89bAlttZRh/eIVKDAoUT
kCmhrp9breB8kfh3qd/y0hicAAaB+aWc8FUYDj6wqhX3KK+t7Wi6cANHV90bMwbML669OdCaIq16
hQLeR0HPKbILkumhTdS6ZNiNqqOzD6bSshVmTo4yVWmcSgOGRtoPdx2DQXRjHg1aHuzD3zxEXO7v
D6+B+xY+K5uHw+He/u0xEr4taEKkWwOUNgKP/Cj7pD2aftYsHZN44Aw7eJUEc9oi6kQ/JjDT/IBg
z6lalkjBJPzg0PKOsequvhaVGz+sOBy55SP2j/OcjsCJqUKJF3/UBDBvXXtmtXvLovvu19BD6EWh
Ds1Q5sVAotKoPQwh/EQHy1F6ZFk/+FPdb/Sie4zL6dMJV6h1ZtIYOVHAJRIKvp3Z8pmz4RCbWPa3
nsZiqupLR++YNAQsbjmK57K+5TmNB69mIpL7GA+gFDXtonTKBB0mcjWNM7LIE8h3nvvzHNtesHY5
QBm9xD9h0YzSJSoHr/5h6iRDePmEir+E2YYiB78MMLc2xSOh/chs/bG13pqoeovU08C+DIwvumuH
fqdxuLAM+sUlP6EnMdKuZplxO2B8fuJCMJPjDXDz5FnWJZaBjLnwpNuPmWaeeXwn+lMjZ+NB+2nB
tMkc76MQKSkMkiaShSHVLGLYa1FxkmMPmi0QNBQmBJ36o6uDYXPxNGj2ue5n3IrGoQ7DG5ZzlBLw
03bMq26h3j1XFU1uaSfRFuEvGH/SEKaxXCutQC5U9NdMgsVp7PjkOph8ItfbI4Qwcx22TsFpu1UH
Q52VonHgj8ZtSvR+bU97GTMscRO2rSEKd/Fkbnst9tbhlNYbtxTvcqLtaYZYakKCE+jtwpw4WxMp
r9jjL42mg40L15bqnFNo9vbelJxO6viJ1tRb57B2ecV4SwxmdZaTf/rMTrg1o3jJwkKcPM7xqi2A
OrsgBdAZmckjCrsE5nLwEeNKbXJzHyUxYQQDaJKownSDh59+HXmY27b7HvYsAWPiODTSUZcLnVtw
CtDnB+43q1nmyazGG40IVyee5bICWeTSuutNvueCwFqIo9tx1H7iFnm0aDlohc6aHRcQ/PRv0iJr
qvHK8ZKKdqtqSBbo6Esfzw0l3EEL1WtNTOjCDngDfLYQJE+uq/PmZobaPSoOKdZuEj4XvaPMjekw
yFG5yTsDoVmgmQTKpruoUi39MEhqLkmkodvhO7AmBitDi1OE+6aXDhZ/HWNOlOLkTAHupne1QB3l
KYvftZpwlwrwGj4Ii1Vl+0gfhLYxhPFRdx1iniq8p2PRwb0XrNT1uC3zXN7qmI5LJexvWHqrkxsM
qyyCitS2Co/fKMYNMh5ujDQ46oFyGY6cQ6v4tHRfxzy5C/36Li481Etppm3NZPxW2D6eOYOVI4OV
z3a0acz4JYRKvZDQivHfD98NnaKnN4qNSCly21Z/NJzq1Y/G4ZEmScmYh8S/3tyiId9FICvWyoje
pvFjrrB3dk0FA3N59r3OdNsEmB5bI0kuUDIfB9ueFnY83lkijY56DH29TPrXpOlNALxttx4mlS2t
qRhOdaD1p9SJPmMhgu0knX3m2M420XrgE2F0HiyuP2GMl8qOJ8/11o0z7J2EIRlo55U/gn9xOm0h
PWxIQU7fMHHwO+e5xWREX2PEhAI2VB1dcYOAMKPTodHZ57iFWyd7F9M/Z9RW+e7amNoXPdAmaGQM
j1MjvAjSgI0eT4kuGFLmFeK+vs2PwAIee4f/omX07IPcbNFFBg6ZV8AnhO6/xhMID5lHbzb2lqUZ
YNazCYyxA+riMXn3Goy7zhc4YLilgdS3mh6dg4jZHls34nat3Ey6FeLzSZdphcgFnyi6Omx5NfCG
uFxmWUcjHboPiER+vx4whl+Yj22MlIwWC5zyHLRMY53TnA8MLdBVzI1232F1TNCZBpnpnIiqIO1h
8u4tktm8DKpxxwa9cEzzw22DDbUt4uSEnrVXh6D5YdiWVcnKTG9HMX9f0h9mU+AZUONtBumaUXyM
UvfTZhtA03+QORBoEX5a3EvpMK+LCC4WSeXiv9TTiwNHVVWBCQBcHTw7fTd1stqYS1l9exLGiEPa
XyH+usuYULWVcS+DCUKx/G4TvLNIBwsymmA0TIXbLD2z+2Ybzfuo5K3ESdsV6jkzRH8IRDdPz9/0
pZUyWq7s9EoQiLUR66GN4Fea97j28oVPOTd2iBIQpM2FxMyYAzTrx3WwjmzYzGzjDA9ncIr3zEAN
fDTq4W1W/Rh0E0im7JFEDAWqJ2MgvUbtMlW+W371M1b2EtHo2sqQhWlYkPUgPcHyZEhSyo2rqtcc
KFqEMX+J3gStOkMQEM4ZdlAshwKV3CJoBdqz+sXsTJ37r0pXaEPOXSmLlcQHRTUCaL67wLpuVsZQ
DWtnBGfmVoBaAcsE2zpjuKzp0B+TZMCCm4EQBW9IKxU9VZsD3JluasJM7kW4m8vBfPQDCTxDBSj1
LIZCfbS1xzFZIO0nlbxRtFa9cl21Q76UKm2XTRcwZ8vGp6IbU6bOGLmqpnj2MOFjwi6uRoA3Lgwc
5Httvu5m54gWIgEdRjJxEKS14jHz0qvGzH9dqjunDN/HiKUrKeHTYLDdihxeod0b1whf3QAWlZUa
+Yjj4KMyV+3IHM+iuNjAUnnQ06wE9eQebXMU59GxoQSMcbehR47AzefFpn+07EV2S3I3PaJ/nm9H
bdkkRkAvOIFc53Svud7YW2XdB+XQX4IkIY6GFRqHhQ8xlOAM8wZCrlqSCNyjikxfo8AaNo3THjrm
L8o31lkxPFR9+yQ4rW8sOPc2CZm7fCDKAWJEWnZMPEpQeHja6xM7/UNUd59RDNctc6dqo3xMCjVr
US/Q6xPugPGf8TYL1VnrN5Bqy2Vnx+52JL1lqWXmrVN9sNYyAMLd0BykMSrU18Eh0Mez00MEQAeu
05jMNjnyEO79c9wEn0w5tFWDLxOpnbZoc8wEdEdWde/cg3lm+7kzKm6vIEw+K0NjYOC2W/Q+e3CO
H6KlRkDgS5UX9N/tXjQLEfz0OlnsIhV/gig80N3xl9Kgdd14FseLKftoAlba2elpWvojq25/qJoP
FOI7t+NWx4gjNi4XmUFsXg68X35nN+LWsG0jV8zOQYmhXQbVJYAeYXqGuSiIB9hbRvUth3FtmhQO
An56Mi1V02K/cLC6aepblYXhejxj2DUIyPWI//CJGZfTjzwbzmqwj62DT8PWTSZ0HRIOa6I6z1J3
mSpsHXiLzmGj6GcUHb9tW21ZAahgdKQkSY1bi/j4Ta5BI1XMQcfaKq9cecOUk2VEKz/gZHSPwiEM
p/ZAOHrTdJRjIA5qdKKDrZV4pAuErxHqiqepby5Pk5vunMkR12jSqrPKkx9pnRy02qA71VREJRXa
UQDzQ5JacAKJ2x0FT7R3KMQw30fJ0pZasba0AoMvJQ3JT2tmimJr+jJahwzcMOBrYX3oKolvvlcc
ovVyT64LiNlqnszTDwFiX6Q07xVzWCXK6mDLvtzL+mdTWt1BH9vuwB34I8VIAHgmWLV6rh/q+QX/
/ItbjASU6eop6/371gP55EAuIvUhYBGmA3lIamAC1FUeUh+jP6j5pUprb+UlihOEIRe1aquDoUt/
OVQRpYWFGQ4F6kGXEry9B3yLUKBw/fWvIMLjvYjaY5FH0SrA9L00fQhSQuFXDqH5kL8+bZvUR9k8
FOsu4ryR6tN3n5sN5lk57ADEG+wFQEpqr4PMxr9lvUuAWuUK+g9wqTVDDruoz3ncqk/hVtEKhd69
1zXbxizEPYvItDHTHgglIgSNWJoidkf4fBn+/pxvovbwjw8xA/TaaPujBI2yio3sSatDLEJ9zq4L
w4lh6hKZxKVuQz4LWbuXr5cA3WEo81WJVUFrmmE7aEV2+XqZzOixS5GvUO4yaIyf7Vg4Z9yvC8te
ZVZmHTNNG3ddCq96Fk9YtU/gU3RlGEJaYKo+WsOANhgNB7xPia9pDxzdEyM7h4P72vVq32jWPTkf
V4skHNb0MxSshhny+AHEl58C5jKqIur7yV518DA2kxNe/GFMVoPblitt2Psx+tspCNcqDi8Inu5s
Djp4oGGUTclSpjWXali7aATtawUDvEFZ4slZq4CwYhoUaZesLG4X4lLeMOcf4cCgth+7TZmk42ay
vR07FtoyYKOej+/UzZW5ECBXbL1b10xV4VnuBWWI7hkvQUTt4nczf2MGq879j5xFzKasdkLjnjJx
o3XGQ1KZ98OQPU6ueycUO5htVe/lGL6FOlSBpvmhw+FYthAYy0ybIKy7l8CjT+OheWs0W0dHRxKA
i0osQ0CxmUbKeWlKdtEsOBNlMAchnOAxEfDi3g159eRVmPaZzGYooNIhl9CzWzyrxaky9GenIgd7
ai724GLVK1qejrbYoGC9Wc3EfcLSusL5Vt81o/3smTfXYRwS9UQ7oApz7LPy7GBpTBxvAzZeNDQc
u8pq3wKZnNWVj+hgb6DsbnpsfDNcQlAq4BekFvUlxCOPSBnJFNyFIbFwDHT4Gc0HgBoAtDz9kQ4k
VAHdIBM6aTkgcvfEmP5WYVC+Kit8EnbsMWMHqYsU4gPd1ntoaT9Rxt8ML0dR0wjAaB7NnJIo6qF+
EBVPrxrxnhogEubswmm2mZAlR9b1Qlb6yXBxXQRDHFIwg2KcDObnhXHuuvIK4oUsKV+9lfat0Dy5
shrnOoxAy7u2J0UFxp5bwnXy5shqrUEmtWk6Y93wM/a4pG2O1/619p2Hwh02OnNIvNz+sR8Vj2E0
LaKE0t6otWFtovP36QHh4C8eIoJLLJHAsDJhA0yhmZ18VfTbNnO/m4RglUPQrEScKBINGIqbwFS0
2Nn3BCiSX0FrIQMKtaKqAqDG0Wzh9q17zhoJjo1GTVGpd5pA6PgEMstiEm/dHBfp+rGiHowOWTa9
DXWEhbeDlBQ0PWW9eCCZDCtVEzTUAXi5JZk1POXibcoT1oGpEM9F9WxUqX5welOtfcUTJIg/EwLT
RaWCH17hiOe6ncegYokNG+1ZqIlV0DiPQW9emroFQM65uM1f4xTHpGFqzySSAyZRdYI0dk70CNZO
GRmULba+qqb8Cv5RoneaS3927V6Va6+USJQ6cCwWxp0k5KRPKsiqLjVvnSlRsEKV1dxyWs4rNABY
yt7J4znR1Qj/zq6uyiGOuexi8HHcPJbGXUFXdm01Zn/KjnCjIYXGimK5Byk/WTBDvTyvd3Urfyq9
zvd1Io8hOQxbL8CSHsPW3nk1jCezR7FGEkews0D0hcrC3qt4AgSqpl2Rq4fahytsNe1dFRExzJT8
o64BWj4XJnkkVYexksjovkAn6FR2ibO/uvpxueXXt7Y2n9Q2jLGBhwVLehaCACotPVszolILjCjJ
nn7ScD8VTAsMQU6ooDxtZowni9rcmJM/nCCw1p2GVBe6AFZzjg6WGNhVo+mHR056/D/ZO4/luLUt
234RKoAN303vmYYURXUQMhS8BzbM178BsOpKR+fWPVH918lgEkkQ6bZZa84xtToBLSjzFY7PqibF
h8J5rIJd1SWOza59ihrSzJIxBb5SnDD/shnAWiiqKDyHtbVumyY/Ot21ZbV6UdguoHopTykZUa29
zV1i5RpkKqs4QQLrALNZRGwuES17/U4bybPoLHsXNWTCjIR17mTV5gs99qOzG+Xvsaut9QnhIDqG
DuAE0HrK+O427BW6DqlEZeUre+ALjJu/G7HvGW37mtkE2/meywRmeSu/l+bKbCYNkieRUzrp2q3F
5zSRJqyH5pyW9fei4bn63oQYYENOaYZ6ehajcYR4zUYPT1ZW9iaRSh7KO+0+1GryaLz0G6iseN0P
mIULdYgPo0geg+L0B6wzr4EMQXMNerKriB5AGbqP+/g4GHQjxlTLj63lfBFJ9QldosJkZPTruLKH
dWhgXbJqddjYsn9tCBxcq04kD4L906JVnWugQrZrvOTNBw66tZWS2CQm541SF1x+aeRLJXe28Nz1
QyfyGwoRAMt8sddDQlyo0sZfFV2XvMaxvdMVIff4lIOFBomMaNT2YhowogmPvAUeKsexOjndaO7M
7uAiO7tgnN+A/TInSCnTzYAO1d0IPXGPlumzh3YC90xRpD4OmXup4vFNFphqIzQGhbrtCAd6glAN
f4DMFcDVfb4XgoaaziwP74zFtR4h5zei8uBYTbVLVFRaVSs+lUblsEgKB6CKAWn1/PfMFP7Z/SnL
Sx863LVLILeoaNvp06Jgu+D02UYqJQwFI8IXq+3SwiivVJ0V2Cfrng6q41MVqC3pbKQK2INyyCeF
NfYWXA6LjUyInWXwxcTLILdgATeq3yMd6qvmXkqqhpA+6k1gDaTYTHb5ZEpWpcAeBQJApTO++3Xr
bbNiaBZexxY0YsOx7Qs2aITukSwrVAi/QHCYe8mGcUO4u71jWLcAgj3tg+JWRbJajSTllFn/pOGT
M8Cib+zAKfdlpEOptoMfMWK+LyMW50Xdkx+oohxRPTAhds1OhGiRAzXFFujx8d0rUYrarW8dY6lQ
jGpJVKpS7WqUoDsMhCwqUoCVQ6dGr5ifHJ3UZbRzVCqh223T+G0IoFxkA0OHLm0mYxzaLTMLzIll
R24Er1pnbQIAZ33XCpoSVUmXPAdAkalHs8LQWo7ORYLeR1xG8ydsLlnUjOu488aN5rBPkX4FcAh3
736XGtveqorNzP6oQ/oGuPjY2GGhmcKZN4U/LimeHWSncBPqF9Xt050NsI0vavNiKNchyY0l9bPg
rlZ5uCF4dUmVDnK1oteE6RbVzjWUc9kQSV1/lVmun5CGHfUh6J7q+g7J5V5G2RfE+fqqaljbo1ip
0wBWcgtbAIkgng36pI6199OyXwmpWbve794+gFeBqm+JP2oWrrJGzxrvCNWCYqZJGvaZoa1wK/eP
NhPjsgjSg1Oqzh0l67vP6LBXWTSAcNQbVLrofl0lsHZtUDarWFXZSLQKNLSfUTc2d5bz5Dwptbq0
Cpc2ICi+1ulJr3DsXVH3EGv6/Fiodn9pEjfeMtiBdyZrwJKk/gWmbzz7db9SK7yZ2LIZiackFozI
gN8z6FfqyBuQ9CfXDMa9rQ/fO4uWCYEmKt49ZTUwzO/RhVJpgohzBMfrTjOUcgnkQFmxRlSrh+pD
vvCkyceDnZ8CRBnRxm5bhyVwWl+NIqzfSDCCKEcGkzdkBfSvoqUE5Nu7VnGbR5z6R1Pxtr1j109G
3Z/sHosk/hd3bYV4gdAfjnwZX9gcgR/9qpYU/Hxj6E6qLGGyA5ZAdLZqpfXDEwBnCpO065w00D2g
EdqqCF9Vuh1UURr9VIu1kotoFVt2AhshPiWJu8sUAJCJpCmRQR24pPIdBWP94psVxawoORFEQSYn
kUJprvxwjDE857APVBwamEOImSJBjUnopKk5SJmkKm+ta/zoqxTCvtaVa+CZVG76DgLtyMRQRWr0
DOKZRtKddY+yqPVx3Qm/ZDLQHxXZcw3pwkuZACvWVb9BAEegm37k8wHbgdzWLsNQ33uDsiCYUFln
anZosJysKZApe4qVDJ6ttA9lapFEzebPIg9y4dc1Mzgx8azSIPwjnB5tnqnAwV0NwypLY6obnLUk
tNKLG7IWmrWvqvkxymW4ITTdi5FADqnTnGLsRuDLnORaVkQLDVF/xO3mbA0WINsBTXWYjs1W+Nmr
zvZuUTTIlsHyrA1c44x5sb3US/VLTaDLS0XtkGVU+TOMU5rWjg7YljLciNIPr0pB9wujCCuu+ju4
XrlpPYMV1ahsDSgC+8CJi01raWKr9BndDqNTVrYx1UmFtJZU0UJQJWN6bQJo/2PWijOZfszyfLJO
ZtN9i8hQIJOt3pBU2i5qAjIB0zKLFJD0IOrslbZ4isGirercRFgZ0PQpiU04dXQv2Tgp+xCWLRB9
617m6ieS0uOn2DsgH/QCU9mCCL0no4CUKlmADR6Mgqorn4YOk26tiXHlJT5QO9VwtrEZm9c8VvSL
qLtlWlAO0Ooq2zjQZO59VHb3AegUiaTVU1HppNxKOv9moPiHzrCn4lKs3cvpRol7XFxpyNwx3aVJ
Rk5uBMHWHUlW9fxhXNcBw2vAauccjFhN6rR71LuxranBObH20KZekBuSKjL/rhUwS4cB3jD9f67W
0vvnOA6zq9oNOFOq/pkoZWXvYXpbuqvE1+WrblryIqdIIX8s5KtmuhaQAK56PppOkhrE+SySQgj8
0gsFpkL34Snk7NXs4+pSfTW6FBXIVBwt8/SWAgYYYOxXiFH1ITFuaCfYORgRI1u+03MlfER1yUir
jse53f//BX//q+DPwkf6vwv+3t7T978KBKfHfyj9TOO/TKAJqoNgAx0bGqz/EfoZ4r80HdmpjeoI
o69uI5n4H52fi1lXYC510L05qmWhDvxv3Z/GXwlXpVnnIldCqaf9n3R/f5VtgJREZEhRxRGTckN1
3T8UbY6rD5TeOxB1A6xjBFg41UbL3yqKNjXcqmUQBbDwim5h0EikuYSJ5LeX6vqh7/rdsav9oYyd
L8FiwYfC2MEaok6yqN9EdV5NdPR8CU4d7mRJhUGDarUupU1BTQOHoysQUxg6D2GStRu8W5eezehK
95p8KzJS7iPP2buqbLBQ2f8gQZykwb80aR+vz+8Xxxvx+8WVUBN7GUkboUYi0fT57BftioK2G1Jq
jGSzVEhdvo1u9/QPL8tf1WDTfxYWzG1daMLQNKy+f/3PvgADB7uSQryEiYiOPSQiScZkXsUqeIfu
asS+i4AI4k7plufQ+TEoZvhKanu86OrR+ycp4STg+esrgadaGALZigr1c1Kl/v5KTCto2Desc/y4
LI9ZEd0Hf1J1ZymbFtRTwNLj4Uid+xjT4j+XqagOsQ21tVR/mmFRvmIqW9QqAgy1N8Uq4E1e4l7d
joJI3QBN4KKybUibtkIpM8cbikMZmlhinP7hhZ0s4H8+EWR+us7L6+rWn2pwzYb4ngwJ+D9TfYbw
Hq2LOJT7aizTjSAlZOdqqN9kbRH7R2DoiiYeTGbj/yhKn99fB2+/ptmCMeBPLSmsZ1+yY4Qq4wFA
UnP9Kjx1GaWNvQM2dWl0c2n3UbL3YoDiMEG9KvWXJP7E/6Q7/EMdP10IowxCSMvSqWI60xDx2/cv
YfoFfqORNFlYDzIb4/M4ybOiAoEZIA3vLCOwRMnwOkatvjDqaNh2oPMnua37+M/vjfj7cGSYaFUn
RaZpmPafw1GrNCr1P9dZxNhVWV4ixHSmpVLfl08ZbmCw1xJzDe1pFO3thsBUyCiV9h7rnQJDtUWU
12PiGyo/ZccNtYMMbyLtFUv/NrJg8aJ/+FaYf/9W4FQR7D2xtDFku9O3+LcXry0sEkMadGNNZNMx
Zpg7Ihx+6qjnLAzgOqeylJ8LnewEwxTFUV7dhjiosVT2QAmUG006Vm9hn16L0HK3piCDb0A+ybZd
3s1A1E9DANQQQ80qBF+0jaLAXkSdRmeFfIdr6aNPi/ArxAZ5tgVe/TNLCghrFfaeHFbrsW+a06AS
x0sEzMhWPNXW1HuyjTp277T97BNsk1OvgEGJjDbZBsJZRZ2Qh5K+v8Heka6PdXTK7n2Et3LgxYye
EszyOF6SmnpKR6BlXyb/8KrOuu6/fEXRECGB5cMIWIKZ7o9ZqU0AqjgWIgaISzhhY/1kFAV0+pi9
htYZcllBccLEDCGaNa1yGlI2PRWKDQmh6QQq5wWQ/UE1UgQEJNrAa1aVVZBSBRcegs9huJStS8Jn
NNp7iGOE1qvHjE3Mz0Z/9iYBjN+6VDcG5VPjVm8tkDcGiuioivQ1VYKeHbiPFacZD8JM6/1IUGr4
wwRV9GL2FTRdBSiyEyT+wSAWBwj5p//8LdGmSeePlwe4B+AJh6WD7cyS5t8+dAqsrC4NiI0yOnIn
JfSjuuGlaDOiHl3p6M9DRX2TIipGYeBdboNoHm9mczRKyvaFgdAutvT9f74qDAd/uyqBw9LUNUvg
sbb+mCAK0dqV7ITJZ7cKnmzprkrMv+sWkPZJoxG97lFsbcbiLQ4T9St27WxNo2kDEd5HiJS/OQQZ
HaTGB9qML4ozOMtYTfslsMBhGdqdXKuKQD6iTm0oA90zzoFjV/dHuhX2k+jkm494jfKKo19cj+iz
Gg3CKvV7B8NzwOtSjcgNJtHLghgnDOPAGP7zK6D9bWaBB2KhFbftibxiuX8I2CmVT/s23eRjm/6I
Qjc/sG0sl3roVNso9KxdGrrGU0hYyrYbinrbdE1MkIIz/sOi5d98QBiT+PIwSzNX2+KPVUvI6xN2
JrEGMjiqvREfXQ/mqem2p0ESeYgGKdmHWY9+oSSHOoHVZwX6z9EczGdTB4JnExz0n18bYRh/W+cx
0TmsNG1EAlzVn2YOD3CEWrH5RvxqZTeHlMiwqIe9jj7u0GOUWQ7W2ONZt53lUCT+trSrYgu4ndw2
6IbbvumcTWrLzzhVdGQLsbXRu2Nin+yKYIpCae07a8CNTJT8qaG0cEOOrJxCEOuAMggES9pLMkKL
iiQVtCmsPSDYAA/xzaZztqZVV9wnbdkwOLDHWiRtI7E+LyOxKwNEllOmWwIrXoKCCLVi6BU/iLIj
YMQOcIcj9Fg5FKpP0M/qi2MyUJuISaygsz6PnXEfjBYhuVgVwdehNhzCTcJwwhwqB9tUYDgE2fMg
auq3BOKAGT8b42ABKuO7lEQ0hVOync8uxJIls/hemZqo8/Ml7wui/R7/R7kLYmiMYTqQrY0PfllW
en2u7M/01vyNX0I8jr3k0qGu3pf0QlfW4KbX3AAciL+I2CgteEKw264KUkex/NfRsdOfAFm9t0Fa
ThgKxhJNxUqJA93v743jojWERjrJlv2+gNdsxcm+LoZPBVX7Revj8mar/fCQ60JoNgSxiDgHfQKN
2aVW1DIXcW4Uh2g0kYNEWI2snAgo7Rm8QXS1UaDtMksLkT5p4KnqIKNkUdO9IaCA6BjQHXpt/nBq
hyY138UFZbxvhdcbR5gZFGjlsiHA5hppVAWTNOnxnzb0ZMqFZ3W8dlqCQKSH7J19p4lZbysrWxsJ
Kso2KjGCD1mIXXcIb05EynsUyK2eesbOAav8SXVRcMOpMA9Ysva+laVXhrwYDqHaQSCoarhGgkpP
1wabUO3Us7T89yaqaHw2PR994ct7GhbtPaJvSPJy0mzzSdwAAu3S50Z1iZi+jJCsMm7sEelm6yDP
niwQ7uCSd+XRdQqb5FppaIlKxM3A3YH75nX2hFZv19mifksN+1NLJ0VPQu9TjMjwhGG7WaokxwNd
DN4gU79geYueU6Vx+fgQ59wZWxaI7aFTvexkh42+KXQzO8ap8+akSJPJug++tcRvdc2JpjGmnI7E
klga30Uf5EdbMWiWDDV9LBiMpaCsqPhxv2qqvR41xj6ip7ZQO+EA0sYM4PZ8Px1BFrEHm6a0ajwO
o2qg0VeeBxL0juyT7aWlVuoK/7FxQJV5w2VOF7LqCb+gG1GjPn72IRUj91WcU0ngmy+L8khdi558
E4QLA4jMQbLyI+kKZbaPq8WvOvZPxoTpm+rFaUcj0YL3h1ldm/SAgcLzR7TrdD7RCOTtuCYQ1PnK
9Bh2KhFH3XpoSoEYp7vXNgiAVFHdlfBJLTX6BFmXMxxcMZgLtUisVd+Spla4P0TDtzTRKSDbuG4u
4Tj9o8DZEAXlHkXbIlfLoUA2o/OlM0JCb7TQvuS2rq3tnsKePb00Rj/oCwF7Yt3DooJKYmKQz5zu
7E7Nm5K4swGDyj0gcji0XrF9Dyc+IeHDnj41GtQbVDoLImSK587Tm2MUZmfysF/UoBi/22b5Zvmu
/4IorNO8/Ere5KJulP7OOqtZaHGKbSPz9bNblNywDyEeJV6ojp9shsxRzhVLpXMCfuJQxgkE6MbZ
ti2I4wZ++KYiWIBYViku842q40BSIlwSWkCrEkx+QtxtQ6unHUeb1CKjP/VFeyk0FntVyBgZGmrw
iO38olcRa2TbWI554JzIeznEBkQWU38vzKg+xOxO12k9pm8hUK3J1f9NKMRyqnVcnCIkpyTtCFwe
VXnke67Sya27fYeu0G4xmXtJs6E8596HOMA11OpsSjP5TeuQjgGprkr5M3J2RkKoyGKUeE0wc2wb
jf9rVcE1iRr3YQWtBRwcclVcfaOXq998bVuMfDX6DDQ7e8uGwa44gwNGlS7eUwkNPdcB7aepP9wh
0X4T8O5Pncqk1/rq1xCF7iccl95K6Aiz6qDENsPkfRpNLSXnwRyPETEcy8wZrkUThxfbqOK9XyH+
oHmHDluY3RoqdL3wkEafPWOod8K3fiSpOx6xtdN5C6S7GUB/rlpLTe7CJQUUtD/lehpEeeGgKfG8
cydBk2sKsN2Sr0HGRw7+tdJslIoAMxffHEoYAWzBMveRpuOPD/KHOoUVStyZa1P0DikuWCnGLICe
rljkTEUOZFztWtT5uM6nr1+GL4Ikgfr74NDUSyBCVt2xtp9zXJWr3Hmgr9JWIMp6Rh6UNH4ObSYm
Xa1UsO6RXDKGX60yHPciI6w9yhz4KxHEoQyrRDw+tbjad32RRxvLict1i5Fh02RU/fMuiZ4Rguwc
7FstRqG9yScd6BQRXX0Q1wgtUT+3SBqPfhf1y0xmVLnTgLGx13oUCYRa1SKs7w4N/AK0FFroHwl0
iTRC2M6H4F5DVVjhh3iN6tA9aoASGLLeqbhD96fvsHXK8RV+DSHNWehsPIVe4YTOgtbsPWNYeU69
R2VG9qO1QvfUuEgOwz5c51ZdbMnnGFEixQNJtODkc0PFhQ/tn0ltyibAe9WjWEQuXRODOfbkRvpm
+rNtaxdTTn6yHTS2ZgNYnk8cKHWtEM+VtfYU0zi1fkpiFVswGcQehBBWqswxBHYU4KNITSshSWjN
qlA8NMYtotpcRuWrHbhfKtEgBEbdcDER9K5SD6kXwQWQD3JyFsOhM6jRk/ahj7G3HN0Gy4DMDn7D
G2ToMlyraBEZcYpNk6MESot3PuLmtg6HYGfYUbURQR2vkhjkRwCFuwJZueiDDBEowrrEEtU9pQfi
d016M1LCfWONr49rgaIKIv85ioFMIyaut3GskLbVpECkLBuRu70Kpe0/w+pg8ZCE9zDeGaCbn3JJ
JEoWo2FPMfmS9qHqb3jNyD4ghqph7babxyelY3lSe91UL8pY3NSeep9vbJmtOxVuasOSdakh7sOU
ZJiQepQKBEpmJ2c7T42VphifOsIQfEFcDh1qhu1K/2FJjFkEtfePXOn6h0P2Ov0J/xpF5jYeQ4dF
Ve2c7QrGZwx/HL6TLc5dnO6BQtvbatrcapg4sDeiVgQ7fVD7imWQKBzwKvVZZfy6ObELD0RUcIiY
m4Xdjne3byHMJUVFTHgfnU0d8cmYI98kTg7dm0emhtZkR5BCSBXjslqofVi+JegXIhXBn2DxsMER
Er5UgxIt8wIZst77WIwb4dyGA/Vkfe/ZvgsEwWa35nzx/UI+2oAcs0DkwVaO5pvi8i40dHra0dc/
a8F4C1Gsr80xkx+06DKB/Tukg9gPRA0RruEdonARm4xDi0JDo9UYxOUZOV4WZQT1LEz1rPUSu1xr
/NAU3T7r001HZXdLp/hzTGrWBONSTAJv3EQc+pEFzkJjebKuzcID1oR1QeJ0Z3ovlSe1DoKNEqqQ
LKJmBVIMusq/blIs6SDpyHT1IlJpq+jptxs0ANuI+LpFSat20YPV2AwYmc4wsWt8S8tB522xFOsl
0VrnqDU1bSGv/DLUibhOPziD666ITobmpmfBs5J5aKaVIMVIASesdXSLyaYYjk4fMELS+yNStSlR
uMfGCWtNTYv+Zg1ED2Rx7MAoMl00hfYngxkUaD8C/7wnMS6DGkssaUA9hPAn+J2JYA1CUgMf79D6
UtIXZlFDa7eNPkvY2sCFhLn3Qm2bOkih8jJiSAp/ICgJPnkrgGk25qq4HNqTJGGYpqITvviIVVhz
1ZdW1/KFVBPkJWhOhRPeefGx+jiqs+VDVFwN4oSYqGmZTvd61SQKFsgwb5ml7UISwxYN8hirFAuy
jhlD5M7xd3ROv0YFZo9A96Ot4pXlGojgQm/rFJ14Yj7qUTDaOCCDLM8ZjqnN4kT1eXlMzX9Ynhef
mj77iWW9P4SwnW4qkB67NY1L2xTjLVFaEh+Moqfmg+fBHa18yXpdLq1mguA78qnBXP2k1Cakttbp
9gHGrSwczKeqB3KElNm6KmS3n+osPTS2mz15fIJby2zPgNAIdXAHcUQVdogTZByR32Q71LaScEHt
POKaYt9Taee+WNH93Cg92WJ+yyxqNz1LKrcFpc9McnTxFW7NxvyUQl7pbCJYfR/WJuAlFdAPkHUE
5fpG1j5+rS78WrRqfqkMY61mTXllkXcwq9F8YqGc02Ik68R1v7PUU1/YUAFlI7kTyHJ0dBIHwaiG
TRIxqYmr1mBLUZnuysAiuuupuKPhLIIVy0f/pEmThj+0qUMVsvxLbVZuzSjTE4OEs/bGKFtUTE4b
XVTlAzqotVBaM/8G3mkjtNbe6CTYHPPQW7Mr0L/jLY2xVnj+65C/57ILAX3b/snDcH1lqaYTXRQF
YI9AhEsjSzaaig56iK3xQfKh8hSQMDikP1Xym66l3lk3kTcDKD9iPWGyW7cJCylR44IAbcTOKakb
oDSLb2rKw0ZnrBZjzypANui0eNrdA7kfjjvOjG5uTdCidZk3PAH1w4MSFrve0r9ohJHuIeKRRiDZ
+yFE2thuY94Sy9SPhRZ9Bk+Y79I8QUjeVmzyK1IACG8Yzw5gC0I4yal0SzDh2OxQjk7cwarMvavS
v6t5az0P0w1xar6vuY/5ji/8O/Z3+wLw1HquTeqiorCGw3zXboSLi2OItvNdCDLT/OLVq/lklmq2
CB5quZjPVAA1eSKr5EQl33qe/wAHS0Vv5+OOaLxL2+cUr+crsakujzEZ6x+X0ebaikEan8x0dP7J
9CNtNZ/s43HTX/hlRxR2IkBLCRDVDEjB3qrEqUOathzcOKWkZxRLhEbOsjKoANLm+DKYMQS3Chdd
6zrY+xGQIyh71otBAUpcbqC3d7f5V72nfC1i0BbzPeoowVIrkoz0cR5vK4nJWsmotvNdjwzTbSUG
KjHT0dDRLEYPHXPXdF5oBTH5NhATp4OqkypXdPq7+dj8Kzz3VD3G5/lOn1oHat7l9ePRBUk1gz0M
H9cJjkMyAavVfj6Kh5GMncTXNvPJSpdJvw4It5yPFpHHFFV0IJeny6i9PrlY6fA6P1mtVeJ7gt9N
ag3jkYFGAyNw9Zj/0svUa0QB4Gm+Z7H/YeXiYbmZzuMhaFrmetbv5qPwV/xNGDbKej7a5ToHBH67
+aioexWEmwqLbvpbNkHZk162H0+OWK76EcD+nY99PH7oVl3pRPf5V6EiXtXGjS/zsUBVeCq2pR3m
g3XiStzTiOHmo3aFCFZBAf1xHW2W1HveP/lxHYkBBFHLAdfNf+t7Y3UVnfbxbqalpz6jBxmEKC+R
levrPBbi/OtGSdnbeoLt5mg3pz9+P9/tCU7YjaCrg2kbPD/+j4fVCt5Lx8MX3ZcW4pA/HuMp2alE
irWffz+f5dcJ+j7UDl4ttr9+5Uw77V93gdWSIcXWfCnns/86wXw+RLY+TZ9y+DjDb49J9Kg6w9ed
T/XrmmLk86iakKxuR8NBJf6vF+TXYyyX5Hh1pD6poifprP4C0jE9KeBo2U+2TXpy5pskgqg5Hwr8
mOOhZSzBBRHy+a/HzD/NN/ND5gf/ujv/VDXBxQpMCpnTSeZf/fnvrPk/kRAOmbQ11/NjfruEX6f+
7RIjq8R+nyZk487X/e/+9a9rn09pDMFXEYbK5t+ee37Ir38tM78+4hCef/Nvr+C3ZwHLj91Vykbh
t1P/dhzXRrv248hYanX+g8Vad/aIkXipC9aYISHvx8Br0pe0JwsG6z+94elozmppFXgxieTT3Ubp
qg0cG2M9Pzge2aGU06LcrbLsBQyZt89yyNzzg/XOjE5l6gMgno6KRpOXvCGRYfo/UTdEN4VExfnY
kCfeQ8qX+e/mm54MNRlD1JjvdXFyCDqpXT/ONMo3QzbRZT4TgiuiWurIOH6cSmfe0l2AAvNf5jWx
6CKlBIkUJn3RwaGucc1Gm/koU7C6TVtL+3gCpTbIveIxps1H8akhOpjK9Smix97q6mcvR5FQ4766
Bb0O1WOscZXWlnrV+4oYkIF1RM/eXKFu+W4CU0gKu37pOo21vKiGY6Yn1VktsVZT1LBesaDe5oca
mLAjUAdvFrWHVZcN2oUvZXPQxsTdSAJGyYvpq4UT9fk79BEcSOkPi0RSgNUNqn0W8luLvsI+BYyC
dxQAatGWw1cNQ+J8fk16Xws/8T/ZvjTWCeiak19HzsnSA6rTbZW+hor7PJ+eYiQyRTf/4nZUZAP6
aRjARv9gxU22rRQvfWDgxuMyPUPvO+HI6stYNDdMGvouTs0Y22Ea58t6qJ9YpRjnGuvZI0xch1BY
L4A60EY5wsBJe2dQ9ykU/yFDLcQH7RETPj2YjkLwAE97z4DanVPpdfdKxbTF22z1SfY5U9A15nQf
d0gw0s+l0t4Gg6VUpan6zc7d2/xryyDVQnM7sZ7vdj79u7Lqgovv4JSRkxNv+muht/ahGHyLJkNm
shYGEPxs1F9GtzD29lB7N5dZDkOekX1vFMK2raR77b2o3TgEMe1xBBs3vJyQktQi+26UlGh9V7wC
sy/xlqX+IfH78eYDp/k4hwjhgmiZ+6oWZoaDTsaHJDSbG5TtgWYZ50jobkBcKre9WzjruDZJU237
1ANwUP+0tUT4D0wMYAaLBJ+zauZ0rhQ73xFrfjWjojn+umFiaY5C5lTA5l8qbGf++0cqh3DsWUGT
opQcCnAM7IG6kyfdEJkwcUzcWnV3CujInMa86XdtU13mx8w3bLa70/zT/DCRaiJDv6qTHRKN2/mv
5gMfp/p1f/4TYoZIe7L6FJjor//365RNnRU7PZU/AnWkM2sPDzXzi0eRjZuYrckrHoHwDH5XEskX
Ba+m2vKZTVygI0BUX6MQ8bWr6w5MVPsYa4M9KhQMSJNXx+LmBdT09KY7l9O9vovivZpliKgN1SJv
IAp8FNfulVQV72lKrDc1ONZb3FiXUKdJ4JfQg8OGPKn5JiM0xlJwvjUNpAMnccPN7NYd7KbEuBtg
DMESJ7dpQ8iftKk2DhSLF6QEmMvAomEWla25TILaPVZAqZmKu5OCwHSXjIBatcRS36IKoWzXk9gW
JayEk6F8LgbLPoSi8/Da4fGeBOJGquyE9F6TuCTSIZKQSUEdoBy2vnVWtAM9cglCeK6UOXaSXuah
TRocebJEedazR12V0fCqWnIz+K26x3SzzJO8Q77ebgWK06IF6tFLZV2okb3RvKOBa2ZjDdjOR3OK
+5ZJS6sy1PHFw1Fuahoa6iOyUNro8FlYkwfov4NPWUNIUxLApNIs6tOy54tn58rnTrJfdFPdJ4Yv
Rj3F/nwqZOF48Dv4/5WJ6R0+q2ipCLXqIe4LsgdsZLNtVk7ZoznRv5J+t2KUz50ZqzvC3SDXIG6S
WGnRP8tFiCF/h571O3Hbn33Dq246m6Y1A997w0JynZpBerVHVOBNhelCRGq7LUHm+ArjlYqrrJZv
iUfSGVaGfhUDUtuLonmvAjbjxUTuIqLLTjB0ILJHXkRv2MyKfIl8E6dHBbcBHd6G3qOLKq350QVy
E8gq+kwcFBZp7Usbtt1D74v3IZfXWhikbKjJekyN4eqN4Qsy83cdTMgmHVyIw4qxq2gQLvVOlKsX
NeyVpeawzaD296Kb6SZBDLewnPSl9dItdiCGVurZAa+oMzQHV80gIukrihfhZ90Ua2Gc3UDx0Cjr
1Mk7dWN2DEeQl56imLEpGh4Gb3tMTVYx8mcqBOqy6smvplqFhmRS5Ktb8hgfmgmYt087XOJoaBAu
x8ssdeAjJeqOSs2layOTAkx0EHhxNkbYnrWoIdBJsLPwKRKqnlVtNYecKkC8xtgtA+qdK1FHWNpc
gtzinI9ZgDlDsHbHj9OsTYLzFp0LhNgtPOpWiolskDzdVTwShWHZPw2NZmUVL5wCnenIV25nANmF
UjzUbLUnUMNkuksbWZ8Ku3kT1Y5s7OAywKTGbQu4xCCXDFH4K2aBt5hPGrpyMoAVrXwbCwJEG2m9
E+RL9fxfN/QPX4LCStZk6m0Q79pI7KLPNQnQZJpFIBxMSn041NbwctJl9P/YO7PdypFsyf5K/wAT
pNM5AY1+OPMgnaM5JL0QGkKcJ3fOX9+LUYnGzQIKF/1+XwJZqIyMkHTo3L7NbBm6E0q8C4llhoPf
4aRKOHGyumKZpsNHaQeU98aM1Gx6SUo36sBCX6wMCR6b1vU9JqkESQZnt8PWrS776KSWNFeEoQp+
JIXG0fBiXUdDHsPcMRingTH41l5yjeU/B97foJ0Wp4e1jj2KTtQo0WEsJ1034On3njYJD1B8JhNQ
5cXFTqbgkEf+VmSMfIm69CVia2Ga304TPYDV/ywhO+5HLHzb2ndvVOnvmmR4cgzrPhxEuT6miQtK
xZRPDNCPbYxw5cy1v8tMB9p9sqcAxrxUWGvmOAbOjAdt1XVcA7pmzlnOeAcTJJLTe+x+qSJcpe49
aSFS0bqpt2QVyD2piwOWeV/mMOuJxgVHPdWvjSl/B8Vr76i9WbhwrCYuUnaDlycO3/hc6jPXvpNT
zOfWZj7i2dglM83bTRhh7mP/hMlpT1w0utFqeBu88iyU6KDAyVd4Tf2pMNufvM9vCXz7q5iETJwX
6V4Y7pey+VAC7yi2vvgGraIPXRV9uwn/mmcEt46sLuPSxipDY8Ez8LEXNjSzBbQ1euCXarBgs6Kj
Q3uDsatL83c5Ts88icPRAEBExBDiVTuwp88ooNiBBpMbJ5ydPQ8H6fuQPte+HH56cfK6nLyD4B9N
Ktzy+ZhG1Qxo3XvtTQ42c3R39aQvY5994Dz+KiLxRunPtArt8ndRTuktDdDxkoX6LaBSNclHBLQx
mctTjiLNcAqoxWrHpyJI1gDSgn2HJu4YY3rkQH/SikLlPCVRU9K+tvKKmWiYLb5pWxrO9J7pZ6UY
y9zU/Zwj018ZTX3OSjp7RDkITk40x/DTts96MMVtuiBxikITYInhfNCMRL4HpSPMigT8QXGxKuGy
t150ws6ZeCn8EDqx8ws2vwQIXb02Zjti/hwcwinYcN1CXGC/IUw6GspLKEC7Jag5tO2MTT3f1qTi
1s6cDtuM0XYe7JuIMeLiZdBDwU7f1i3F7iAu6J3pxmYTaa/fdjHUDDPzX0lS01QXyB9aGvZNntnb
xHfE2Qc1F8u2uoLsW5U4aG8b4CxHSGbUvFe2c3aKx4aB9NfWTrmYmg3xY2Wp+ywY30mVx2tHJvbB
INvE4zthV9DGY22FNDLkzvpPtHMW3q8hGFB82/ZSZXn72HdltRLudO2laO+MeeIukjOmW46DYgW+
oWI5clPJabwbEEkuCJQyrvKXMumIhlFjBFMeqIcAHZn2VbJvCrA2SJqcmClRryH/TZjf3nEaU+je
zWvNP2y8JPH2GJbeu6jNuSLSnStMQnOyT6c7R42EfBJfnvyUoqCg7fZh4x/NgFtWG1ViDT9OHqVN
lMuMk3NC/Q0kAYPHhaYvuC6KDiUxnXQApWe2hjvXV+NdOcS/0xkCowljlbSTeaWO2T2r2N3RhR09
27H4EUP65AjRrxw5hKtR1lcv86vr3GrWF8moHivT73coE1tV9eHZxEm/bRqr2dh8y49GTqOu37YN
c126l6bRQCQrv8xfNiPQpcJUj5u9tXBDEAeL2Hcf4wStWjQwPJQvU6y2FGiXvtgj3ZP5X/wW+Ezz
WyUJ9ZBSFsF0JRUZIpxritTz4sfr/Su73fpXVnC9mDWMqtkHdg7JJsPIBGjKnjlEqSVCtuYsoZem
Xs90Mdfsj8HbCjhL2ALOSWK+1dnvUeXjdkG7m+P8JWUB4rTfGRT1vPltdgIHcjP4jfU0BM1wS97z
ubTPsgniR8CJKyPPonMle6DNdsRb3iHSZ8/iweiT7AH3TixYNoS7iC7DK0GTCXl+oH4M301JOxPd
zEfbf6o6SkiNYqbW0fueaXi6idIaWIK9jBQauk3X+wD/5ztp0T/jCwviIq7/oR+RSNrwRnmIDrqf
hrXV2dGvTDJX1tg9+NdmhpOZiHwS2tD1nLE7KKnO0OQCFpNfShXZ2QI1xHe5Z3sQmsXeaojkeVTc
HeeSjkqH3Br6MszeaRiQWibzmEzGzSANfYm8W6l1/VABpM9UDZ/VcaIlFYepv3Lv4npiJkXBoIvE
ojkyt/ReW1lEmjcJ+HOydmeBgj7BaTzUk3+x07F4ypbrhyyS64D7dZu3JFQbkBVbrwe0pSqqsljG
p3Td8bKPjA5qHq6XnRrS/q4XbLPtBtORo0ls2dE7AqW78Z0edo7fP819HB9bVd0H3TBdSLZwKOHh
O8QW6Iswda8wq66+1elHCq3XWdPXt7ZlvBhFZZ/mcRyRtTAvJvNS8TW01yo2VyX5sVMlAtAfUZnc
hNYwHEdB7YYnyYxL3tugKttNmgFNG/1RbY0W9b2oeWSw0301o5kcItL1LOYVmKchTbaGG54Gfz6F
vesctO18zQtDDcQJTWO+JDTRQ2Qb0JG0e5xVZjy2ZhSQsnNuMTlZ23nCkTC7uXXTmvNXxNiNMor4
UnhxsVGJ7h6Lms9u1AIgkN3jn19ct/bW2a4GxbtNwRXQ4svB6wLWtnQNnFWKQ23vQ8xbAF8GGwd7
fNfqlCYll9hhPFF952EG7qRs7v784uqZm+RgY0Dg/wGSs1ys7U64p4KUZdFZapdPqt9OtQVB2Kio
MO2gMUnbvk9TRKEV1T3WeoQQ7TkH7h0tMvwuycZ9T7HuuV1+mbIC+F/mR1tVOOF9415HQdFSC/8E
46/VPYcO/QI2s9PWwbOYNnb0LE1J6U9emc/Kqx7aFCJBMlsvPW/CRlFSlLhzDKhOiOc//zPCEsgc
Aq7ONWT0xiS0LlTzzKXDuW1tw70rU2ojDG5mYY7yUoJLfjKMvNj1ThCyq6DzTUXfySZLi2HXVGl4
pl/oFUP9uqdr9NATcB2DmGuksu7ayomvaQSzBik9YT0KI1pDTfCGam+k9ktvtF+aWtV9i2hE4bZ7
cpLPdqBGZBix4gw51omJNSntWc8erhkul653O44uzVCdD5lO9Pa2rKbxoEdwSLFG8iEhsTcNXvza
S+BOY2oBxxfgFegmjw6Pa0jQbnl9Vjs+IJ/QVewDqCxjb5TcozjL6EbMQwuQGBmWWYbnwGFCYqHy
CBKOzpy+E0c3qIubUmF2CiLSljqnotvmsn0XJAaMDqs01h6MJmIxCq/SaBzHLMEkkmcUzthUrisi
0udo/rsi9T9C5peo4H9191OwIVA5TMDtFvR/T/5bHiflwzs0gc0dyRbdjSnyvZ3J9JC69YqxCrpC
a34DMQjOuZHvdWsnh2EYfiVefI7lscc5fLbTwSDjy+eWKmc7OshGjnfVJOLbMLPggXj2bdvQVUeN
ijzQsEKsFhbMzrHqS1yE17AMsKfF1ubP75tk+W4V0j+l2nx3y+SuTRPrjLjyuxCztQd3EB9TLyYc
Z+oXh4rPDWum4CaIZjB5wRyeFMASv7T1uQcYskqBF2SdhK7UYKma0+ihKahDph4H08Yy0VANiBzV
1N25ALcAh8A8ADzAskndza7ojdf/xpj+bwme5dtNgymEfBevtMW95Z8JnoShXxoLJG5Ui4GiEh90
IbfrMGFC6bu0WOedpOFAYnSQhl+s/TZBzNcEw5TlyHMSwPqgmoW2YGEfGdqJUg7wilq631YStg+a
ermg8rS3b8bwPi3maDNl97qKANr9N1/Ln3rT/5IM4YtxPS6rwjMJzkjL/Tfjfxk1NuVxNWC5xR+b
le0LmOV8l8sguhUFKJeM0ZHgPU+EP+XnCcDsGaeXdRHytVmEoIKE+S6Yu/osKKNpkZRv//ySFDQs
EfCHGmDfTAmgpEKE19ZXPKHLH6XCBuRtlbp7OoVR4WTl3VoFC6UpZiNldUH70JMY0jPv6noaP3tM
3Ix8RMtJlFPsXrurqnTMe4xuILWcj8GI6D+zYB9keBfj9EoUpOTHkxJ9YuU/3EEiAnBpvwezCI9B
x7UiSSxzl0ewZmvOxdU0BrAj3bo//jHO5curQKagbEunyDYhzw2G2znAnGGtchnat7pR+lr8zNY6
GuRrFblYf20QH46d/WJT5f3rJzy0+cK/VNWla8YntUAr+l4CPsrZFXt5OwLEZFyNMvOddkn5UWHX
sPxaQBlLIe/U4WJYBwLTqnYlfFm/aUgHo5LJA7sntRum0V1jG/QWzOCm0kCXUoeMA97AY8fqCgoO
w2TnpO27u+lIXHJP1d/IEv56Lopz4zLRtC0IvmnCsR8AK0gDF4wCVYbYX9vPmgqvU6mrfccy9SaX
FoWkMKMGuhQFSYyVPzKr0+rl7KDQk/7lwcW08t4XjAHLBzy3MRtwsp7KSkB1wc2w8kg+rYij2KzE
57tSBp98gTSXTU2MWaMHXuUDmxtlERJstF+4H/xmH6lOtSinXaNrd1s3AP0TZgAJJRms7oAHC4cx
94L8lfN/fEgqe9+bxdPkOcOrptyat1uKQyAOlwMffjB/J/gscb0VZT6dA/bQqmVLUfUXr8iax6gP
Ypge0tF3eYcIpDK1//M3/tME4KfpWvFZWrZZ4b3p9OlNYjiPgZFhOYbAtI77pti78fj958rV5G25
aQ1sPf3zyH9t9+fxj7lx2UFHa7cDPlTO1hvY7I4kK0GShVCVaGzEUXOD9sZFyWTTreJfKu+n9z7l
8wIN8KhGV546ECivoqFIpAtuYHZ3dzoJrdtYGFv0syecePGjN474LSU+1wHS4Wag0ZT7ZX2fA2Ym
3kO1pv3Mq/zLPKfzwB8wMBray1GUKV2/ARiQ53IKkstIgiOh/NCHdkfiyolZAubGNrGC/EzX6T4L
5/AscuODutf+X2fV/zAE/hNDYMnL/WeEwKpTXfmd/Ne6oOU3/IshYJt/+dIjPcV9UlChKGkG+VdZ
kPD/Qh8mtUvei92D5xO6+5shYIi/yBZbVInIwCLlTLTg/0EEDPmXJPFLSs93hReIgLDe//nf/xhR
9L/9739E+G3/n0OLb1kYmF3+IvynPM8nKvLPtyh/AZWWXf1S+h9+ln6a0IZXpS1vHaXuKw2AJ3Ki
V1arj2LKwgOHghdp0v3R9Jw3PJmh+1Br7uwhYS+KqVfGUN3QO7ruaqCQtO6UHOfVZ1AN5F6j2zmr
DO4L6rPyC/RUuD39yE60yO4nev5KYdgrp+DFUVUzDyX5HXcGVKUn7wUH+DVq6xqIynCdCzoGplSs
U3uEvbsUhgdArXIyY2tSfhCUfLrOtD09WVT0mH7pUNnWZWdshRr0GlHSfV0uL56UAHexaJdmtMvg
XLEPhcRPzGjX9RY81QBjnQ2qtUysF0HkMXO9J8r19pnNVijMkwC/OicnWt7G7Kxt77vnFrtrb1qP
CPdnGVOTNw7jIfeYUkZsaShX31lmvyzhhNYxCbvQgG1D3XTIeqJNh8kqjHtWboWz5q4KSidbTKsC
jnzcDSeNhX1AAwo6bf2yLYkBObc2dJ/VtxrH664bSofdk9pmZv1gE1tYdbh4RV4GD67niDW3FJiw
7mSf2LgdJ8v7oQS23vMReatC/+yrSG7dPH8mhn3DhMcXLEQN8Q8+URz06driKK2/CYE5rKABIbr+
Q8wXfejMgBK+sgH5RyoS05PG8alrFpJq2hVmdHSlqI+14Mobg0uUCLamkUQn3bSHsDXHbZ5CBGVn
zO3+4vTduDV640iWeBUP4bBmpTKvzSLWG9Zji2yxLwv9RA/PN8nFu0EbyRY/64+eSuD05fhq5Zp/
I8UFGGx5M/x2c+MUoJEAuMSfe5O4tBQm8WdM6SB5byIRk70NXdam0H6B43T5O58kfZqjKr+w5zrR
/H4zux62hLTbL44I0yjTPRjpftWaAVmo9lkV1dUOTqGo9gk/ylVtbMyfIqufkzh7oyN7Q/1ozL8Z
gLGFvbX2O03vlRr2A84xyNs+V6/pdRJUNxE047KEUW0gdOsld0NqjTtHR49zkHL805jgQPfEVaKP
NGMMRlETZ7O6leEFF9n7bynqPpasW8ZNuk1d4rspzEQxwVocXnBSlJty5hILigOKHD6LcEw/ETWJ
7KR3SebSg2nEMNyJoWMFwG1nHnQR3mZxDtqNxBqICgt/XvCl4pS1J6NpaBr6O9TzbZyZD41LasAL
y5+8BXOb1fNT7g/gqwquEI7S7xnD1arw9RL4RQev3GHcFgV8onCquLbp7Ig7EBpUE+Jo1wvaMTN+
FQUfw161IPxB4BqA8DxUD7YJUUalefGr9jgHxioiBarACxd0aPZwUlPjPvvxR6nhOLINQ4yjGkpR
SFvYFPV05DhShzKWyH5bbjskMZ6DiMsYtCfEMNKUwXScZg1P3FAY8X5GMB048EvYHdEvIiFkOYzH
cAS0JrBFr6NM7ks3BVTbr3lnT4SJpb3zBbuF2gkfreGSFDbr1Q5tCl21FMSxGvu11Sy6wiVW6gbd
rk643vlls5UL3cr01PPo3nqJOje+eedODUi5FKdxCOk56GrODz8gMzpk1sl1YPwvc+cqERUnQF0/
92EFdpmMRp12WAk7j8aaBrF5nluxGoqejuGeoQFJ1bHicodb9aTzcB/G47lhmto0JvWiWDo3ZG9N
ElTZLTHIW5OQF60f/k8aondhb2uWPWReZqfEti6k8oDDVpQ4APDbwLN8CUbjZNjmXUZNd6Dy35S6
/w7LHpt6mP/qZPaeTBqUlL6LrZLnUbgrUtAzirjjrAUZa2J9VcwjUb/JCSHbduLuEClvmygZ39pT
+ap94zgFNtRj8pzGXrnF1bFm96mOul1rNj9xYdSPlrvQx060Yfr7quHkxaJzP5pWu4uH+a2UHykN
smuqRMB+dS5mjIQ90znEbyVKzyQmke89mynQTnH3VE84AttDrBHtxuAn4064NiicX9WO5MBPoNQ6
p9wwL9DN0lVfJK9F7yvSLiP9P/b76Fr3nDTHVkR0PBW7mRXdqnGkQQdwTKlCkV+NPI9XRPo+7O7k
NuYrQvdL3EQEaVN14jr6QaoG52CNJ8hi/bXOXECbtrxJ+v59jJOBzu9+2jTQBJlEBfDeH6Fgblom
qFXwd/uxWpU+cRdACs56JvbnTsWDFxvXid0UUcmh4Pv7IgyEwBQx7diQ1FqNuf7lSu9J4JM5OKCM
RV2fwNbwYbI2Zmo+s5UGuC/cdRnK4iD9Y21YwbMZXC3azfjszcPBmcW56bmhDo6znwesoSbPDhvl
0qMk3eg7k1O4TNaVuJYhlbl50GyEMNg9d7jW6F/cmmnTPzZmKQ7sl2c2TgsoO8zGo7Vo9N7Gdsv8
roiB1A6lex+1cDKzMdpgVWk3pVX+oq7NvyH6Sz58uQVl7Jb6KhTrBmfMTVWB/hdRuAVjlr+6+ccQ
Z3QisBZVLF7WQk4XdurI4yUzewoAdJi7+8osQZeM0zbI6r0VUEPdlvz4LMCrZm/u7AljA+VgT8Fc
4BnDf48IDKG/vGbuRNEQYXTTvy5UeceTyYr32cvg+6Tr6CxI/PnVaZLX0gFUMfH2kMb0g1NzlZRy
aRwBXjj36yymGMimhMGcY/RHQKkdK2fKMLp+L3yoBWP0auTJvHay3ybThuC0vSWc9To1KLbTIA6Z
YryYI39H5Zi757tzDrqlzI+myG01s48KsNfd6M4g49FQke6ZYGjrY4XBIguSX+1olUvSdG+b3ZMY
MOkb5JBSASs7d9DNHTaOmQvXdkK+ExZAgJDP2WopbibiVt0FJR808rnPVo3y6KO/WOkjeJRxKvVN
kYwvcFPzu/nAVjvejIDdHi083pMLEdszTI92oBbjrjvddgUvzRkAjmirYyzShO1Qbp7jz6iCTD0z
1R67iN0gMMMNbqVpTelGzHoBj1wQ88416MkezecwMdDlacygOG46K7s69soptjIrPnC4kE+PWIiN
TcvrmyCJNY8FnLeSWjx2jEkJItWWcqbLIn7vYnVOIstiZ0GfhhUHb4TEipGofdDw46R4az/0K4/l
Mp6CxNx2GcwJcvn0deAyiRewq0AcABS+AjfTnOkJeMyTJl0PJfWZTkKXTsMA5Uic917PZdlyzN9m
lhyrXN37AMuZ20jd8T3ZuJGdMZvysm15DWxSD8uJowDmijxh04fNA4s1ixx91EoGhL9gT5qifTSq
4BPZngdKsNuV6qEdYUDSQ2LOOS+fmvdI1kZ63aU2L6YIk4pV82a39Fdvh0RWGhtbyrPrayJy03Cw
0u6ptq2zk6nH3FGw7qpnywbcz9eQrEzPfSyqpt5ZzDXWiPLN0A2wi7Ya3vnA9snudqR1XEHLBSms
m0SEJ4oUwnrI34TFC8KpASMYqj9XNjtkzrObdCIvbuIx2Rtu980xZOz6pv2Ke8Rq+qriOUV2ktmM
x6x2YJ0yqFPudUAJhhgZvQWBbNduJ27YPNBZFRXqkHTsWDpf3YWwEXYM2imzVLzTkGu2RlArRKVf
LTsmqCd5dcwkCHjp4/PxbwcQ0BuLu0bmUVpWVcBUgGNjC+4+OSIuk+tGqyIlK2oG8qvMjI01jK8F
dSN77U31WjgwOCm8t/HNbyCZ3A9V/h6JjIi23e4TF53LDeNrmH92GLSEguxoiam7FdSlrLsguPZZ
c2bSeDN66nRk0j4In7ouJ2x7dA20GK5JCeMU6kisVrLvrpEZY1c04mkvF3RpMj6WfvPho35uXHEh
1PAUeRxFBjAhTvI7WyEMhh1L06nT30FLam0CsL4bRf+7S8cPUMX2eTC9c9ULcacc7pA961se12hT
FN7W1bqAThGdhRsqvnjB9aekpw/oOjJex8/RDfAa/ViIt7tobs/IOQUKvXGojGJAkrP8De8PMpCd
2Gm7WeXdQzEosc7s35VR2gTEkTVclTyLiqey9Kp9mMbXDCr90HtyYwDLC3hgtLAgUEx0iqTDwSQG
C/y7PZk1R35fPSRjLFYMkIjPc3mxRptomrAxlLZbrwTrX6p5m7vzgJZHv62c02XVTPy4HoEVF2tr
1B5TGILg2BfHSRn3UzDSicVbuk6gELsPyOx6Cx/nqXF4xjB7k49seEqNjDq+vvSydezJ3yrB0xEQ
Qye21914nXWTps/QjTW7UvmCAcfjC6QEPfC681yrZGmoAFaS3w8Txq2xRXJphMJf63DudXpdZHKB
+TfHes69DfaM44DNcDV13cgHFP0n7R+dtHmX5EPGYb7GdnwMbWhd2QRwg486u8aQHF4fHufWFWf4
GUdYN8XajcHVCCt59fXZ7k3upLS4bccKMLhvILSn5p3p+eRrXMGOT1abYDq5HWRNegj8LcIaUvgU
3MUE5Rsc8R7eI0ifG2TThk9dviEzd+7s9jVyae8Lcg4lyiTwT1Gk0ifdYSJeHRHiy8e7bOjvED3U
2hfPkO7QWcRPIbYTzGeXBxv8CEkPYhKtrlhs8wkhF37EdbjzJz6KpdNeHcFzCB6bzXcYTu8g2v/8
6TWzXGcmz3WafBsRQDMEunoV9ajoqUkvgncfgROujP5YN/2tYWLcwNJ9yPsW9dUkZjt7uGE88ZWJ
FKssPsy6YlKk3GJOyTY2TvEU4gtY66Z/joK63bqyuaXF+CMJY7Fzi1fTieNN+tywMNz2aXK18m6X
OqxzRJaTEUervGtGgrCNwoIfoY/QUHj0G/eLuedgWeVbFeh+R5+nuZ4pud7y1u+ZxQLzNAdFvplD
aAQlJ0Msu5Uo3D0K8Ep0yc6kcip1HyzPAlzB67vPvJ1rqXM+ECe3EVjUYJOBEVAExxoIrJU1r62X
Iqh4O/4aC6790gh9bOL0krYILISlZqm/VV/AYJ7cQ1BZV63Se7kEXK0kf29a9e0wZ5sfronRsI7c
h2hmGx3ijirxDk3fdhp8d0UNuXmMtnpsPsPYujEE5bn9/JMP0zUaQNT1OXQ3f7iizMDdyZ4wE9wM
LQ24Uj/Xbf46uA0hzuw+V+aPavV3YnOhDk1EVmwrf/4L8bvOqCSx5x87cdknI05TEfGSUh9XmsNu
7jD7wefYmE0Empbma/oL2sJHXHXiS2k6UI9qVubBdshSvH75uzVxT4YfHK6bR22k717g7CYwfrOL
ly5jVYVzcavddOl2w19Qcaexilen4A9ux8XGcPGM8SlxsTVaQj6CBr5Hf7vUTvzeZ1NEqxi8gLBm
aWTpZysCbDfk9/jzspXtUuRhdy7jyD7T/V0xN4T1pyeDwzdWPzJILz7CV1+Pa7tnk1L3744IOZrm
aB0HzoNo+qflq6C0jU8rwx2UiNWs+ltNoL9IJCy38VRCzNau/9LgieG6TevNc9Au6lXOo2rzoxBZ
dp1FdaTukDKhsHqXUcOTHR5cP77v8oZDJPoIM3dLYDrakM99WL5ehSVahsmlyLJ3rsBknQU37LgO
PvIEJzWBDGeknyAU/IxgZsGgo0uZmQISXXpim8UD52KrMTAytcavxnmZ8uYsXb3sdnidDRGHWuN8
hBQyAGuLLljAM8a16jryZMVxfIljDdSNelWlrZdIGGDsKdwCNyFXerTv5QDzrR3qlzznBwUOcaM1
RHuzABuCOXrEVedpixbFHrBHhXQ83uip/9RjyVw2tNZ6ntTZ5EjGWD5tKAqhniaMtxFVWUVxaYL8
vg/0N87Abm379F/DswY5zenujRw9PpNpXA8gEHCbDI0mBI/rgTDqxsl4Iuzxh+vZDrT4kyzR1Jzk
NH9MLm9m0c3XKrFuetP8GavyK6tUupr9yN3Q0QAOeUgupeQb3djpY5vOlwYDchDwnejrmMshZ3Ez
sOkLWRQ3vC2qeLCwbcQnWRk73msf4MR+Lz8+8tOfg813u85A7wUBHahMAt7YvJPG3oVJNK0J3b50
qarBSmACS7mush2Ya+qRZ4DbQS8eBhEeiLjfEO+2Dm6evYcDbnPHuaXp4JWzacQvnbf12q2m4jSZ
SG6d770HUO2zmw7K3ZVHDVfu8vfsun1hQluAfcXf3O4uOfCzfBx+6nxkMBvx6xrlI7QwpNf0AcMB
8cemqvcC2HVuGBRDsYJZN4F02QwxANW1+9L0pBkMd/w1kRb5F4n3fySZ/yTJCA+Z4j9rMo942+L/
9dh9f/wT7rz8rr+FGecv9A5h+ov2YUrXR7L5W5iRf0FCtHE9OYFc8Kr8nr+FGQjO8BFRZfAXYfAI
+D1/s53tv+D1+Qtg1xKORMZ3/n9UGYJB/3SS2DaIaAmR0Reu7SMm/xuRMePKiiLdvbipYzl3mVfn
zaPqyH4ynkdNiCzvNJ/o86a6D41U078SheKp8SR5vU1G6elIDWXQFruA4aD5MNrMfM0wl2Qbwj1U
phauraybAhJ7vDECxmI4K8R7uPwPLPkiQ4Ly5cZNvUzudSa9G3WR5xnNvpllud9uXDr2hktNPH3U
RToptqME5CCo6FTRx7GOPAsv23pS7awjdjN934+fJECgmwWNk3aPMdOwNFcFu8/iDWIRbW6D5dQc
D5EcFUtHvzBG4CQjuCOYfaoINcObHzKN4UxJNzTHUNMzKruMvkJFP+ap5upbbQ36M7wdKIZEfwVJ
0U2H2sqS+qc2SO6s4xixGCpXWY/eGkIbfKYVx27l7FrEnWanM2nSVJb6eCvL0AEWnZGQ5ZUPi6E4
izR3AcsT2mfVbLILvG+lw2ZMQW7nrNCGan9bWZpHhz6cgmE9TCaq1wiwzCQZE9jzDffbUZJHot8V
I4Cryr1UHn0mVRXEyQHrQDY/6AB2+LlpIjdepdZcAitx3FI9p3ahH52sITbYtzJvMRYkGnyEAbL+
nWABxid7iNV87L0ygEThYIgiKKN4nZrCMEoqt9wIN3rtAzbRhgeWSZvfqROobyILRXYiZC7zDVWk
mPhGr5ue8izjEMvnhn70ALgXJqaA6YQKIyf2t33N7XfXzQ0BFDWERLz7tvEZOPmznvixsP4uRRbW
OL5LPd/lwGHUtQ3chBjc3KJWJI3ov4gmNFD8lDDTrdu3+pEnlnW6U6qy3utBYX4OO0vgoGhCZD1W
ONj/MYOF/nWwVPpFgL80870Ze8qmn8Gp1adfiNH5ptKUIAXDhMCgjH2onl9xRfYMGdlgQhpotD8A
ku56xt1bKvc8RueiLZaS4IzYQnpfsVefyx3Cfk7l/NRDd/oK45igJn25ZZ79SmtavveOSrjY03yu
aQ4JBl1OR67g8eTzO1OfNWeuZszom9bT8D7iyAnDC9EQXEDgjdoMDoydu2nH3F6KhS8UTLXXFOyH
aDHGr+FgWjnMZr2Qc/CMODNxo2TOk21kJW3h3behZ1KNOivQjJpH0O7p8ekVV5J+tgzP2Mx+TyFO
aQkvYhscibI+Rcit7brFMkE1JLsYeExJjD2HmSSV2jjriAtOeYz4e5UVeYckBk7V2qg19xnI+zAk
A+00MC1oHPSmU9hh0XqdcIrPz7qJCNbhy4W2N7h2hZ20GTXlQiWtKzXPfkDdGhWNM6bkoM7JETkz
+BWfPF53zNy+Gv4vb+fRYzmSXtG/ImjPQQQ9F9o88vk0L73ZEOmKPujtr9dhzQzQ3YI00kabBhpZ
VfkMyfjMvefe5m1ZmoAHXBunDflxHehAOy5R6EzaovmNNRny22GoEzMetVI7qFE9EtA9z6OFukQI
LYXk4OrjWxslFpY9rDBc1rkiwEfGFEvZIgAeJaMntJMiVkve2WG+OLfstqpkazPpFaCihsy6daDr
5Ye6jwkS7YZmaq4yUBbqXm/FSLj8kjil3JiwyojryPJBPOQuAneb3Dn0O1lfHPQwGchM7ezMvlmG
jswex2q4Wko0hMk+4htuT16RVsuVKwaHhI+hI2LrU6CX/NZSfey2jeLm3wxubhlADEzjxpoJwPTH
0TLQglbMFQLXiOHI2Z7bZ6e6Ep56wLvq5m+2V8Shj5Lc0y4sgXuFv5enQlDgD6J/K027eVSyrfsT
UDIcG6FdWq6f9FHivnm9Ychdr/OJnHJlO973mMwOe7q8n+pD3RQmrlnDaeMvyStnr2dr+a2eVrW9
5QAYntNCb6tD1KWErzOdmY4WCt9zaIy4HszhY3aikHZgYa19D9BFM3YT+bzYuqRjuOcmkQtLLGrO
Vnz0JjtXrB4e8ZkZMADoVZ6FzUt3jTZ5nLsyP/ZQcAHZxKFzcJn5zD5D2ugZbIOKTuSktHYQmcqE
vzNpVRJw6EZfGsk40WnKa828ETrc7e3iDOj/Qmr7+mB3CxVawpqcoLCxbX/pXddOvsi4VS+yFb2G
mwwRPMj8WbCZ4bu3kfvHg3cu6q74jItxSTaLI6YxKCzJX/azmcuI9Pikgoo9t8ommQES63bQyrC5
DPO8jBfJb+f1YZ3q910sGPMwgyGnSEQ2DicWSevuYExRPle10pgKWODEAtHmg/44OKJOmVDUmnPW
9bQlv0l6ledz9xKbtmHN4RTs53Whtn0zzuaVa5fsnsmzpqNy0iGv9x1hfmYgZLsAE+/DVG4b1Cks
BnK2kP+CXE+h9EehrGFalFdINg0B49QlKOHPmpM2wbrRuMunVHLMoh/9dwGgfhcDyd8rg0owdQTL
uJYMOGoj6offBeH/T8m8/pavspqbJIo79Db/+K3BR/fxp/8hMTzp5rv+p5nvf5ANdP+U5qx/8n/7
w3/7+f2vPM7Vz3/8+9d/VxGv6tf/viD2P4rP8jv5+KNKaf0bfy+GQTv9DTUR+zW0y6ZFHu0/i2HE
QX+jGCVd5LdESdj85J/FsPk3NEj8jDrZNaijkTb9oxqW4m8kkgj6JbS5q6zI+b9Uw3+Vxq4wbNOl
uDa4XMD126sO+A/QdN3J0yWdhu5Q1OQ9Jhl226J+nMhYuOrxfh370QE3FgI7A93eHqO+W6PFJt1H
C39oass9aDJETu+y0+wTajKvhQJfge63VnMUutkVZ0uqX7+0jItdoHJJ3+LRVstrOWXdU28t1tnD
nzST6XzmilVb5ToM7xWzuxqfpZ+W9vG3Tg9DLFbt1MrJlyOWyIu7l74pD1STcveHL/Dyd2nwH6Vb
1ipv/oNieP1YHANmocf5yqdj8fn/8WPpB7SzSR23h05YUL/s+pA42BgFzFV2zH1CJ0peVGtSGtSj
a51/f1alwMkm5YCiMKlxDcSsBXBmyVjjQAPzV3TlS8I+qm1zdJ5Q3rem1P1pFvKmG4wuEBYm/FDG
CEMyeReTJnmNUw94YNEme72umV13uhMUfI9IruBfFCX2AmOYP+eG1Nlo1F4HT8uvMMlfTYR7uRYs
ZjOxAk+fsl0X/SwaogyiNo+FET/ZzrJi3Jy/t8t/UsH98aPT14/mrx+dpUsuKiTkhm79BffON4L5
NnKaw28Eqt6vdMzaj5GHcp4T7mlEpo3Bmw3irIhiXvoiqHJm+Zr+AZkZE6garqXTIT6NhicvHKMb
NFATVA5c2QbWcJv3rApWuxTDBIRpCpI9/sBNBEM06KYy/xfP07Ud/PP7sXiMGrYpDcsU5FH9+VLI
RZ8Cc5btwVl/sz0R/mA3CJB0LIRNIZ8L0mE15HaHogHT/z9fh/IvD3OuQ8uybPKGwMVayAn/0qt2
YJA7+CHdocWBxXCk0E9Flz+q9Yv/feHMy+uQGkugYszGepKalwh0FHb0sj5AY/ll8wUcM33aaZo2
XKuaYb3Ca3j4F6/zLz3179dpG2hAkF1i1/9rykGYTlakoKngzMLYOo7acox7wiWYzOWrXDbuXAJH
3JnvuSlb1o/Fw2ySWP4/vwwepv/1hXird4Hxg0tBg2fjz98W2YMmwMF8PIDMOwl1w8HHeL4xXNw9
9EFchZfQ1qFL9tPJliYbx6X5aQZQO6m02OB0D1E2wxZFU3dtLyQ4ZiBvcDZz4aXNK27l1MTK7cy4
WBnyy7qCZNOMEPjFke3DqzYat11mXw2aA2zDZSrfOxBSdf2UEyO5aVDVQD1+EktokUaeD0eE3jsi
rrGM5yw980kSveEhBCGygwVMFAfo6J7qxGt22KzGU9hk4wlp2HgiPwJBlot3zkJiCfZ4aZKto8GX
ZUtPOCUppqIoj3UFVSMFH4ZrscT/WWTGi27NuzKC952OFZtEnRwMtrbMlA1d3ZZ5RBRCRBIz29fo
PFqkBxBfnu1CxbKxaM8YDdM7vAbRc8mWKePo2xFdUCKbdK+HpfuFGvbBtOMLbUd7zAS4Aju6GP1C
RDFdLeua6q1ARRSoZHrNRWTtrE966yzASWzwcEDMX3Kt+oWLGoI+i+6txBCaxIh/ukwmhzi1jTXf
/JxVJlIGk+5Nl0TuIqbbFK1x7cYVEchokNKsJw6j0izmEMQOpDFjexOv2Cay3Iei0X+ZORvM0ovu
mq5752AjzA8JKQ6hcGPmgCiRZn6m5T4u2MgPo+4T9UU2ZqjdJbw703mYQ+9O8/QHx5i7fc5AglAq
g3CNgUc5yTPXHb8fV5xxy/renpS+Ba1P/mfYvsypCg/p2PyIuv9oHW8KoJAcPYsHJaoftOoEIPpd
2KXQDKKbUpRQTmzzJan3hg5FI40qBt2YW1lDNDcaKsttV2gP+LF9xdaN4D6PZ6180llDLJV1NeUV
StDPULc+Co8FHutlIAuxfkase9N4x6aIbwtrRoBsQ52kQmchD1B/gUls2vhh4gmZ3qQ+XGNyVpzW
uzYsPL27oCFCRy7GRfbzdaw1b4vnAcXXEvZUo3pi5gTQlRZaxVeVhT8o9UCP5O077sLHqEwgrOB5
DabMvO9slB5jNBRbu1pIaq6deKeA85fDEl7zH1j6Kt6ZqfYuRsp8gjTYXsZtfBnS2NyHhsU03mAD
6HkNzLh4fB+HtrylXYcvAUu1t/FLRQm8Xa+d3+eEVl7DK4g/HFaunlqXup/PjvweOEc3otAWbggQ
uIzUiV31eqzPcCZ6mec7BnOkjeeo2Uwc8pHbWrdRs0pyYgeEB8GgbixvLJsZEl6WzVDTDi66JHJE
n58nq2f8o0EcL3hdED9RUi6IdKraeTGxWGGPwRDsDSyReElqtAfIhd4ZdVx0Xbt5EA/ObRhpGGi9
RvNFPx1L1X1q3sh0LWUfNANJ28THuY+OBWtyKypxoCRhc2CILyfrOZ6zZGcO1VcKAatNo+lB8qjK
4xHmqkAJNZUvaBaKfa5lAHZsa3jXjjaQO4DN/VGhZgLpz9wuNuXbJAVL+Sh9zrz8FyMrAkhNkR6g
2x9IhJWnsbQAgKdQf1yMQWEYNpiFmtc4HfRgAvwiCnacbsmq1m18aDYI4lyJx9sjxs5blrcJkaUO
T+K7q9EEFKW4sxUO+3TAfQrd/mVYx5nawsbWbfXrcFlhRVZ2AIR91TRcN91rrow4ANBosuJATsDz
HE2BZG7naIg1jFUGS4jxe0oZS9ZnfKfnN94sh7Oh1HZC054td0I0+RZMYo3qDkXlvCA9Bts/oZ8K
DyxZS39WGVn27fBdhoI7R4g9I9L3Cfl9ary2MwmjsydIkMdp0qJ5xLJ3lxjqHm7QkyOTmzb5YRKE
flZr9iQWW9soRpc7GATbMXyeZ4LZZ3AYl7FEPICgOamOU2KVO7fA2/JY5oOz1Ze4gxGb7wAnIBMs
vig9AQyV5Y3dJfA+u2a16951SoO7pbmQL1N5aJjY+hPiPU5G5zqfvWUHHm4jrLk6clYCsoFc22Ye
qaM6RBUMPDepU0ZbiVJ1g4SdGxkwQ5zuBhv+EtMFM2jc6GXyap6eUf0abQUjndO8DR3yyLWhEb5W
xYcM8/MpzGEz2dQqInpKdQAqff4sHOfBqcKHwgs/6uaG/T7M6cV+zxzv6Ckvv3A2bNuhbclAdGr8
dwj4ydYI4tukIYe1r+Zvt0KklnfFWz4nH203hT6oZ2aQlgNXPGZ2CrnsRxC6sZUaExqzz/BBRdlR
kvrSI74rJrc+XJhRGneey8U2nKyRoJV5DX/JUHsgrzh4UX5rsE5DAKFDbdK6R8vuruMQvqYYw9fa
KVdH5/UEKvDsdNtFr7Z1rqw9ua4oMZV+lLX1iEVqpSSYk++M6qgNDpicmaiLrLxk81dXac4r03Mg
2RZYrKRdghgCZ7skbN1Txus6HrIwjK8Te2p2xOzck8TY3IA6tLxxFbKrBo6OHBm0x/3O4g5jqkcA
iW2JyUdxsFTee2y1zR6uBHRB2913cmxODVEbhn4VrRbuKV6ehpYAZCt9cSospibT9KOE2HxdepMT
eFR3ARdAdywlyi+WDMBeSjKCyVv0C2IUeIiy5tatTZnmrj/InvS1NLoaBy3n2wbpFZoN6qmit9iP
LzD1Z/WeVAtxLPYQXuVVu6+YBe77GUJ9kuqr+9w48lz/8mLrvS/dkP0hV6yKMIR4HVXTOFVfuQM+
B9Mu0JJTqctfWoz3L9VAWUDBPc5iKkFX9E8QzUzSieocYDp589LImPL0FjuYMj3UmbUCfQg3cdLW
8SfzVzpxwCGtfDeIHOx1ArPCZIRTWbTk9+TqzoG1fl2pOOAOpEOuxl9zLS9EuJSbCsVW47zLqb8p
NA07aTXvmx5/HpOuaMOqYZ/LzDqRUdE+e57z3qI4puAimwks+wV/ZA6DhrJiMndllT4w9PzAkD3y
IJs85ATxU6MP2ib0xHfF3TNaer9dqnuNqdlmrtR7o+Vbr2BB7a0ogOns5OLenFokwiEyaaAPb95k
nFCMB2DW0WYsAVCQPmBbQIXioHmG7wHgTBZkECTHJZ5XYjr4BYj4zxEtgO/K+M7Fxodo9zWlUJk7
vozqlzsYL43do1rpHcLnlsZ3kOUXtrzUor6NXf09Hb232i0fYaBnXv8jzfCt84yRI8uocEsn9Tpp
/V4QLce1Qd8I9EW1ytxNzSuZCZmvhykZaLoSiO/DX1rRfIm+e8tiVGK/z4g5hj5JnvcGNto2B1GO
+2Q+S7YpG3MabzQJkWOsgb82LsVqHd8yy/0Jl1tNjreF6j8LrYZD02vuFnKu2CC/Z2s/MjY3CnLD
Vfpce+d4UE9dinGX4advlTk+zf3sWncku2g0GhmbEEQQtc2F1TLeoVbzzmWDvEID7ok/x8msvSfq
GZNFq47WYCebSdUtKSlslGqUXuQJBCx19mmFIFTC07Ky/qFOcAVp+veC9j+3xpNn909iDl+nhXUf
HQVpIXIhTXRC7UmJwWibND/4jRfLXXYkVHCQmhieek2ee0KukDG3N0nkXSTpTRsLqDYRaNYlBnk8
TM7VXM+foYD3MzF8N8dP4cjTAM+AfdVEWnhIs2FbJ0kLvCnnzNjk8TAGyYxJfIIL7EsBfCtn+RL1
6VtXTLse5yYjaLhpxsX2Qh4PJcco98AvalJ0Rn19ndnmRWMLFCwgojZqlQ6kLrHl422kkfBZuM6b
NdP2pJXbbnXCuBGyk/LRacjj5pJfNehPvVnDchKof/UIaGExDA/VYiOZJWyGm4fiMm7VI1EdJZQu
2d735niNNEsi3G8RLXUx7QRKnLpDYZK0RnzwRnLgsFyxvN25GfHw5ew0zHLIpjDZBSUK+UIrVb8F
AJ9Ho3FQ33OYIG0avI0Q6U+VCdqkkdR37h0sJbj2apbLQRO7R0vvzgROTNezlweNmsh4xfCfcOy1
iLU29kw24xjp51IHazsL99Txs13KQsgfsLMzpd7GItBiQC5T5Lpb1wrtnTlmlt/gX+657qu6IKzF
dH7lTn0Oh8zlJsjTQFfavaiq5dDQHhhR/zBH9QsxDTcpz9cNMX63naNe9fnRbFS9c/PupA8URqJM
v5Nlm9npdx0O1qaxIKp0q6oyK7s9eQBIl/v+2sMjdvIsc08ieX6VG9hVqqQCmp4iQjThjOoQ0PIb
cKMA7pZMUtKhEy+X5bPkFzA3RTUvHqI+RCosibuJKT3chX87sy2fLVIHf869/h3syMLxuUvmGkYp
CSy5i+1R2cMR8s3KIUov7rS8dK50oU8iChyHe4Fr6lKcbKZgXgPtK4JKdFJYC3CFEbUgtyUav6Nc
unnjdsR1DIMbVDy+FuxNetnNhPFMN9hRtNMwU8WbNorvRHYs8zFNBYXKz0ZNzGE4mzu+wqNtRPso
A41p1U8WUqjMe8A7XfkRRDLdbkliHI488/gBavRgUNeiEc4J0DGb1fFCq30fOs6ySywL+K0lHwyN
7JJQj/pgWGcPCTvAe6X06d5cAG+BL1oQuu09HelU7WJi80qX0V8+ZVunTH0v4rnSiKbZJYVdnSXk
JRpgrN+GqSlyeloiJMo+aJsoPJlucm4NIrmqUdu6pHFjlxAB64cYmec6VIAgHBSkmbkLsqtmrvSt
SqdTCB3toMXORzSKcpcSosqniiKqsYmZhaHL6JJj+qo3Od96wyZ9ieIYp2oF+Mn4gh7Cs1N21Q51
/TVguvYQ98X1GBYk18YJXPMwuy+QI8APcnmMb7DjL8Dh6CIA4Ou3lRge8/KVnX94VxSSiKIkxXpR
TA9mE94wuBWBbYBByZiEjpMbBaY+OPeGFFfCXadsXb4HhXytGygC+yQiWtgZD/1I888TxfMdhhxb
ZHc7BjWI1UZK4WqWL/bE82/iAOoZDeJsCAktZsbdeXLPrHzeEHXpF1qC9pWvzEr0iK8/3LLYj2E/
Ilwym28lnJAlebNrDA3qfb2fp+nLYZeVabj5Zjd1g0d7xhhLEmTHWViC8dXBSTbLL7MBVYhgdzMY
iPOg3KC8m/HXmlWzjQwq9lxp77qo75hI4/ms2C4XcCkDb5kVCMHoEb8R6YQtnWDMZBaOEZOyjZT6
gw7CeJf0xRFbXcO02WDKWldPse4AVEZRitaxeHDYpnLKhO/rnnxEcHPSE8ev2+SNO3LZGCFAG2Cf
ihkZclXE3oc4sbB0otRfBCZa5jyPnWOf6WRW9h6TspbCuw5tD5Gj8DAdac3WTtG6FTkfMQ97ytjV
UzHV5q5VXUczB5ZOo8HF3KhvYk9DDkj45DbuWWfE2viwRCnLwuw6GYiIQMZ2Wds1jhPADQI+9xR3
5UYYC0y9jGFfTpQamsLbNUN9cNezl6DcfViGaAglGL7mB2SwdXCZKekxL2GWDOuTS9oyvYlGrFjh
Un0YX6bg6sjT8bh46jRhw+PtGjx+NdwhKi2gLDb2W4w+94Tf5X3QgXw65URjw2wmpuk5UqpqKyW2
O/YTSBDMylusWv1VOqb9IV7hcC0+LK0irsuswquhBpjamdSdqkxOTlJofNdvqAIy8MEOvspTX4lw
qxRTgbwIfUeADWJDmesUvHqzfPQduPyapG0O8PbIswHEmek8FpMWdNHwkeRFtmVxAM7SgPKnoDNj
MVK/dA1hIgK8O1bipEwU07CpCrJQuon4g9hG0uEK5U9gMmeTFfZ0P8gGiq3o/W6cn+PF4CFxX8x4
dgZNt4KoTo4mDKVdJTAsdabcyNn8KoT+AOTS3OqYX63yXIbzJZqn69FAvmhKHCK1VhzaYdE3A1Xe
1tW8m9qeH7r8t+XWOhkAqoNSZxLH+SvmviayK/eCMY5O3L03saydq64Un24z0hCgntAi3p9tcVJ5
FBnAj43SHwmRj2kE6841bzISlrC1rDPVmVq1hQSFtzyBmL6ti+IrHwpvZ2s4AWLVmWjFWoSzzU4V
awmLhn7VO021c60tXWAn3eOimK+CaeL4O4SxS4FdcYwo3C7QMJqdVQ5VoFtbr5rG/Yw8KsasPZON
jhkacRoWWL02b4lm+unmmkeBxo/lfSjWOM2knoOsgQDjjAnqNufRNDPGwYVzWDBAuXr72SLTsnXv
1YktXHX6rmjpj7s0ZzCMBW/DEBjEou0GxtxgaljcJ9TipR9NxNPqsX6zGHzNytMwwMzp5+isBlDb
Mw86XE1+6fyWTfFODGbD+Ky4y5f8bmIStIktgBrVTWaLkc3WKkyLiXkDtrFVPH7BWGOHmzzMEUva
wCuLHy3Dog6Z0UoXg3aIG4nRt1yYSqmDhmaB4inC+cxIz9bolDKP306Q2sx9ghfN7cQb147FmjOM
eMIwlQOnDTO+iqubFRkmpIdQ28o5nFUa7aUyAoMom9ZoS9Q9HDNaZtAlMbArbYcy0Emdu9wZEWGZ
y80yY0rAPWD66DhKik2wPnGk7gcs5Hir5nTXtmAv29ygPiGKaRnzj4j8Ud+CBsgUgJCg0kQ6aD3p
dG1bCg3m+oBIDEUIoR2dNLCMfgIgchvNaJD11qGEEeSNNnCHSVHeg8JlbkqLR1ZleyC8Vwdo0K0k
ejymxs9MwqY7DVfQ7/d4k7mltTswRxlxVsNDp4BZI0tZ7YfZ1xydxiI5W/iwJIVYqm07zAO21f0w
WSh9S86wYycggr1+rtZWfjGpuhabq7N3UzoeilqPlwSPocsQpF3yAgXWyB4kLzrs/oRfTrr5bVvE
1XYoAKXlSB9rLehXZ7iapfHkRMmX5ww7cAdXIUIqvK5T45FqtnhMLgQ9Tl6G8GpCxO3EbfVUNAz1
MT/rUM5yggaozPZN3OYbMMGNee+25HWaMbl50Gf0wDp5aXc3lI30KxQsiURLPfT42lxD7StihTl0
K/pDcVfqxCpMiy02BJ1jCRtSjItLdWz7VNvbjWAi6dzJcL7XmgRMzFgCuMj66VBzRc5I/Zuks4KR
5WLQj7Ti+PMiE3sZ6WUlCKWIK1CHAwCPZu/UE/5K4fLNiacSwXNQaV21xbmHRzxj4tbIPIiWB2K1
trWmKFW0YQhclaZbFDTvC3tCrHbGtAvNLTjNIMoo7fSeSzdLh4OwYYYntDUQJ2ayIO8Z27JbyOph
O3E1Da7DY6rhyg+9xt4sHcTSASNh03gG1v14YXlCv5jweuspX+np6d28EGfVZPYdqaw/Tafflm5E
PTraYN+nLZj64WAY4wmvLoP9sNmQHmgFgtWWrO370Exe0EQNEBaJCRmAQzYzbV3Xk1lX6Qd3qu/T
CJ50y4w9KeFWtmLYpmXdBlB/4GM2eQmGtRh8avq+aYmaGunbuDMI31yihP2AV9IqM9PEMIakfyjO
cZpRW7XBZDEUYZrFjmwCMVLU9RonF3jpt5W5XjCMRhWQsYPoTcsFW7uiB8HAexhGAoBYc7IFmvHG
4cM4HtgvvA8ejHHAUw7jn8OQwiVtwJ/4eaOfbWAk26aZnw1M2lzkBBg0PJttBHB+D8I4Rve7ka0C
pseN4+cV+V6Do+MYRWLheKu81sB5MUMtIVwub3j62yGQT/wEgwwhyCMlpSDnCi4Kd6ugBruefhGx
+0MVQvjlnCHA79TMbrCVgebqfdBjUwmkTZjjxAdeaQkPVnfw1ZKjzSXy06CVCRI6BaMmU9cpDgkr
rR2yzttePquG1UvCOtxXBFMtREmcvH4IzNpk4MKF4NjqtZu+c6l2eanFLyrrL1Vf/JqmRryA6cBV
FEbPS4ljgl4XrKAx7nP4jKecSGzda+5S9Rqa06MqSjiirX3q3UGcBNNvxxw1dCPRYynhm/b1D6Uw
5g8H+ppZXhKDBZiW8C8y92HKDwyR2tw4ERQFac0s7K0zx6/OuJzQ62kHMa6hCURi7Uan7nB1uzkD
telYVIxBNHRVflxnQUP/4hM9+tQYRyOE8DAS7THlRKlnpcN7zveTHHHKp4Hy2ruWqWWCBZkSz0KO
wJRAkgtnI112dHZ+snOYTBZoVedl2kEteYwxo1F8MzdzrHEXS53J6xqXIbWLCTSlQem3b5cba4Kk
hfpQu4pW14+omb+GFqyTknFngVGpoZFoJM7wLnxmlkRG+whk07BdRKiHQozsmbQ5O+qp/iHkfE1c
zatttC9AB6lendEHYbIGcuCLnSny/DAvEHqXvO5s6mvMoap8WSs6PeTEG/vmOrxYFW8oTuLtkKun
McM9p4pHsBFk/yb1wwg0hFPc3Xi9jaS99x5zpMY+N8h5ScAGTcAi3XLsfdWB8zGIqBecICjOs+04
9RSiSfiuCgWiWWNmowTz22Eu37T4zctxDppe9ppnKfetE6d+1atrz4vAa64vo7J0TKB6jhBJi19d
EpzLjrnWVNCAuTy0KvlcwJEN3EQDnPQ6ovnd6GPzDQ/0Slet2BEW4mxKwvSorbUzTn8WP+xAbHJT
1846GSmLdTHtCgbwO0MjMVFzF9sX0ZIfuvABR/cvhp3VCfqxlMybVWVeh8ayX2C6bqQdAfAkbmU0
B+M6Ll4TLT9F8yyxj3ch0Z5MCAfjE1IbvBKdMQfbHr9yx0OSE3emqYgcrdQ7clIbWP+9N7t1Py3D
QZncvZgMSESnMbWyhj3UUoKa5fTszRqeWEFnisRsQ1LGmWAAnbAaFonNC+A58pCG67IjCSPSiZEk
zmxmlr4MBwjGrIZ6rtl+AXu/sGXe2zqySLvstzPM4dvZHq4ieyyvMwWFVsy3pcUhT32rOShhkB4y
nOrua91D3GvPXOgmMzCrvDfD0T44BOjsCBx+TXpB1EhEiK7X3XcjyPWews3XU+2hdsiFmNsReApZ
MuxL/HiKuH0KsgPrmW1YP0y30ii6bShevWyYNgQrD8y1wshvGuMNn6d7LHrsvabR0l+mKCHiynec
sAaVQXlnMDCJY5hJLQUdylaFAimNWT+z/d+abMhwkI3DNvQ+iMvlyV4VydYEk70xGe6DxXEDpyVx
Vy+VuwlluzMzpOVIbxlROMmJmW23q+Rg7M0OdGEUm7ASIvFDfojr98XYAQQiLRb31tsUkt2ZvlWj
e25Fe++Act/oNcKTkXAURPU+ZaAKsDQAJAwz36L7Yl5Wk2CdAI1OPf53kRIJd/+xCP5gSe3QRzAm
pSfFFnlu5tclPjrmo9IecvK7Cx78050Nrfm02APb8SJ54yowfMvBVFvn8PQH1eyX3n1x+fx5y3qb
3yFtl7RsOECtbWI2dyqLX+z4K+8y7RgnrEG14hGI9Gsc2qeo2gF8CWwwH1i3M1yySMf9IVnb2EU8
FatXrVvc8UrEhEAqsc/mckcv3p497JtNGH0MbEA2iTnrgGfme3D0pEJbd4ipIVRs2YFcm178nN4P
fTXdx9NTAvPIt2eP5TXH78aqiORYGd++jfYAQNoKp5yeO50luzsUFAm4UMa0JEiZabvfkjcZV1R5
QnBBYoT4WNR3m/OsGDuu+sSlMvYQMhYATVqNP5YoBcralL5TGFd1ox5r1cGYz3i7TbLsOhO7nEWF
0NryTTF5wIwN+oYeQh60AtnTqA3PKi77dW9oBaFZ3ywJC1pBC+dNSXjMG7oJF753q1rzmGhkQ88Q
Obz19KvFSzRhnS5tb5cAfNymugKuMHTaXobyglbwJ0xzFgoFC73Ei3fDKL8tz2EZUkQFqgktZYPI
YGmZISAb00Vzy7sMrJJdknxi0Wjs2kQFMdY6SAnc+Eb0mVkRd0rsPBMnszEGmOSCvQy1I5bNKjeG
QCbisyR2RhapfXBVeUIERUOPQKMSHZFlQ7qDuzcd29+aaHI1lMm50+htt29RZJQJFYcY+6uCkV6J
n5R4dgJFum/RTyFhLwuf62LiC2d1RuvI57lUENdLHsOFdaZFybelvLR2MyG60sjXFeJk/VY4lbEE
s+yiQXA5hq36vYjnk6uojBJrTYYqF1QlJWkOkJzxtoDPNPEfKK6mLGJ7EnuMAJV9rdndcMb/SsoS
FTF5Hn6dOmJP1xA0jrjTzPQq1xgQ6eMQB2bGZhfRKL0PNKqp/zHwDe3aXm2lbei7yIEeI52ejVfS
XjST65zqYe5txpcqv85V453bpDpM2bgXJBzRBMTt2UCHNpFHMeNAO3joBvm2hwfPhiNbj4W4Kpcb
01jAUIzqYiM42zqkDnkslOA0eL9ydsCElf1wG26WeWKnH2XauYqYpHfefjBRVyIFeItcjtC6yLc5
iWuKLsOOyVMSi85nT3dg9emXG2HNR+fMh+SYm9wqCn/k+g2zbOYkywhNTOs9jgbqzfYr57qHbIFR
27Oj+LBYMEnoYzylGL/VzC7IAUDJ8Q58hFSXIiQ+3FVMVOzo3eiqgGPXYBI4wEpl59xK602s5i83
7sXWXKwU4YMX3hnoPkbU+ioEQjXi4w70yXuC1sEG3kyDinSFwtZIWAE/R1ovVYWpY4ye1QrVgyga
NlTItsNSC3g4OkVFzSZwzrXxu8iK7yUc20ML7kWpm2YE1a7anPq+NfDUkyhENrIPaIU6K4b6l2XM
JSf5S823rVA24l+mrf/J3Hksua20afpWJnqPEzAJt5hZ0NvyJam0QUgqCd57XP08SEpiqfqcv+Of
iejoDYW0oIpkIvP7XmNroGy9YJyVRhux6LUUOfqO+8w2N3VcwM9TZotx7DSIlaFjiJTIyv6sGCQ6
R6GPSD70T2zfzyQUjMULm1gB2k7bugPGHkpUPowo5MRlu3UDjjUOAU++cNYiVlh4szDmHO1jxMXn
tob0fgsTgkgFfzAohHjcVw44KMzg+PuwT4SqoW1hfCQoeCj+rql14xyp5PRylgV7Fi1hp7RTGuTk
Bqc7FIVI1katY5hRYzPbF+MCeWoeOOIbwjj1ktTqsIzrPanuL944xAdn8l+MpExXJhnGMIt37MWI
hk/ZhwLd7gWngnUwokGsWsOnniAHmOj0G9KUqDGFs85f/6XBSI4HFRsMlbDUOgXC6de4F3jIMnUV
mVOwLYta97/sVFO8GPaQ7GM7uiUMTTq7m+n2SjW7+iDLJqJveZg1W77NKxUo4nrGmiz6EWpaHCro
jeXsgNzUZUMZkXUwgd/x0AYKkdorklXNssIFj/8eGdAgS75w1NybUeDtoIjhAZ+B4rIAORkj6Aay
BUR7ngPLr3Fui3EM80GGCaWNl2ruPboxUigJPwoSrOjWcVvRJ4/s5JyzG68NJzI206gd2L2/eFEe
rXqTZwrLCPJlBZJ2QILU7kci8hBhBPXecgkJA9V9IeW5spHPeTRSd6/G1UNYwbnO7fJjjd/Amoje
XlQFz34MXwT8V5wOxBPb3BUAlK1mF/iDtTCERic84/GBNUrmnjWMc1bNvKkRToHagdv0i8Cp4mVf
pt/DbvziuvmeNADQbLv84UKTn3CuD2FF8udQka0y4k+2pwBdADNP1ov1/Duh1kd4jl/AhJzRmKi3
IKHB5Y3Th3Dwxm2hhS+BighfmoJzSkGz2Yq+DmzT2+gQVNkmBM92UX4Z8PhdpVP1tc/DDyr6MdvU
xfAsNxRUD7Zl1r/o1nQURfqxHUso6znRgIBAjWG+kjcEr456va2RzVU5bSYWyjxezYPWscwPOPLV
LYItSXWjQtxz9PRDMmo+bDMEPfjNHDQdjw8yF5sqbpqtnRJSzFkKsMVApaTWdg74tNUQomk1gunJ
TfMbHhonQpjDLs0mImFm2K7RxVvUo/e1dAbU/Sv3U4H496JEIOSDl+29eog2bYhQyjBGHzF3jFYc
9Lp14jnLnjg36gQuCdMISJ9CW2t8cesQYFleftbCr8OsJRDEROGm8mAkqbEOAgZ2UPcmRARvrIhI
U1c/IyyJHXqezrLd1hbWBr9VB5uGVHeeGx9pHBUirSB1x1pKwiMA+oUqQ1PtjKzepgEiU4POsdaq
PvahDiNqJJ8Hw2HDzziygr09NPMSwTEoQ98iguPhF2Q+cLjhb9Dj74DsV2So8aYt8Y4K9GZrWXhN
lIh0lV5NZA6NxzCyj0iVbcwi1vfmF32EzekSoOPwEsJ/I6RbKgOZVR2hoglYjWdyjCwgT0aJi5pO
NwOmgy1hNRPCy2CjvrYGPoRuNyJ+fEbE5pXo0BnFbUve0HGD4JSqeMolWPhEUKuWnpLselJkhdoH
GF5gWlEU3vdwCse1CvrTNatoMxVEe9U+SlZIwAOHVTOHpWnUl66X3E4FD33LJWXn55xE7G4Z6RCf
ndoitZWBRcgwp40xdFKC7qglDkFxFOswNA0IxBEWQ3UoQkOPrITIDmi3fUMULltENWJ1/ujtvYwI
nD2pXwYsX61OG1FF9V9Uo9GQRypR6bZCf5eYA2eMaeQIjMqqLzhoiJ1ianyNMqLYrs167xEMFGX4
UKnBrmPHAJZWIZvUWl9Go/0Aru9o9E9GpUcnx+zBRiKCubSiFE7MxslaNCiTyloDF8XhSMDPxDaA
pYJwEyTUGbGRflRB069I9aEC4hkH1mjwV4ZSnfg0+V9WCco2RQ9MjMAgVoIdkqAi3gC8ZHES/iPq
GRj28pALk869rUqQyqVabERSswfridKA8fKOJMt/TB7goJm+4ZbD7QCF6DYRmO1C3ZvWpOv72SjY
J5fQRMfK3+V6sFVUU79vzn7aajd2+COZzPymR+PQhBCo5BhcRQMKY8JpAQSE+iyqvkeWw1w0iZ6e
K6N4KkMb6adeh/zn4wQFK898aisdFcMDH/NH5NCTve+AfdIN7HEDjp9tgKvA3Fe+U4+E5lEPwDF1
gjza7DQAYGnht3GOcpvbg9ZEqATI3FJrsTj3AxADTX/WaxDh5TD0+871HwK+eydnQHGjtpW90sxO
onCUxNASdm9H9egGcFDb5gGZsKWkY9lAG5blFKDc4uPr1gT1vtLGV5+TxEHpOTkJO4M5CzBKyQSm
BDNfawh4mLi4m+JwOZA1GATyqQR70pioFphkNuWjXZ9Sv1y1yKEOPIkBnmfnHNFG3RfbAMAje5xo
eqzS7PwphqRy0wVRRhYEC0BEzqIZEsZ/2yfcOvhbgOHRvZqEDymifVtinSQqiT0C3WMrU6eeOIFt
y5YqKQLsU5xVDuRzFREkxcezvdMa7dm1xLMdpclWGY7GMFjn0UMlH0vVal1rSInpooae3iHiQv5e
x2z0k8YP5w50pbmp++jb4DintjSCxySePiucv44wI/ZqGj3GOcyONIrNe4RuUwjUyV0xi+4XdlMc
Yuwhlmqo3tgmkZFcFGKLBN7eNepkX2aYQPql2JtlIfCBm5at0ups71Bd5UyyzlQ4E5L3hgnQCj1E
74xL4MptUBdyq8n/pIIu0oxoFTWsQYWunfKM/7ZVmdk+dfqNgjLLJmvxAPOFC8cXcN0Rziro3Nzd
ZnjxpRogjZy0IQp4E/ihTNkEI6k03FZXIzZ6W/547t2YVl8GAv+9S9CvUvk82PA0op721WTyS62b
Fc8j4wZm7s4MVeuArO+MV0yaDdIuqLC5NhugROXJbw7LFHDJIjS8aKNEXg2ImHAwB0r/aJIkXOSN
8X0qMU9Ksz6H5gznbzRJqTW62JdDCxgFW+D16A7FS2WC4w0Tcpwly2fd4SiNUpy35OfL0c9cZ66V
rpv5D9rObaNZGJss7D5LTpc78xOVCMXsiSdMJDz/oa3iLRC7cI/6DjQHuJkru2yLPVJqrJeAYkxW
X0QYoRBoJvbKTDxUBE8wdx62uBYP6wYK28LL3HEbZjwkmz75FkMbX48Rj8i0AACWTj0CkiO/iFB4
6cowkDKHeLnA0jUnpYqEJefxVpmsUx56K9zJjJVG1GgP4tJewKJHl7LQDrmZR2cx2xhArAYjNyKr
ibyTs/cHb02s46GL2DdjeAh1MX4w9RxfbY6bvtck6xp9i7vMdk48ysH8iurBzcn2SwqjR2qZQCTG
sxXrsYPcyTD/1j18TY7pbU5If434fIkAYpTvECBAV2m0l6ZRdsfUFSVBOBd2oW/uNPDJUUq+DBMw
qsNhPHkW6l1WSAYziR9wakKTMBjUGSw0rrOq024E8dEcz5Ibq0UxO4zFDaHetZYgE873GOkConhj
B8RqiEzeUxm9TrGNkvL87ZrcWiyCzoPQXaTt3k7cL03S36WRGt746FtN6IvhTIl6tPwylgO+8h2m
b68KX7pj22LFkk+cnAf3wewJ6NjhBwxc+IIoQbBQ8pJnbNLe2bWpn0TVkCsGGqPgOAFQr0eXuC+P
YUT6EVBavRQu3xCvVvpdFQUqx6LhNjRAWaDKJTZOOT4ZY/01jzNOgN4L0g4/CXH/PUTstzzs/3N+
3DxJKva3X9TsCxn7d/F/BlN7lhr6Z6b29nte+X8StecB3yEE/O//ENZfUH5R9XQ0XdUQ1INreVEt
EupfKoKg8BodGy4oEKbfRG1h/IVaBrxVXTcNodnulagttL84YZqqatpwuGESi3+HqG0b73iohskR
gl2X0IUlVBcw25/MxiCzRDXVuDGj3zWZO1uP/W9t14Og0jOeUiAlwbLrdh3f+BFCOcQjynJdmpq9
a7E/WXM2+l7VoOEA6jo9CVdNPHUEJdbO0AxbuB7BCqdrMCVeMe60fuKsjyahT1Lbcm8bj2NOUDiQ
u1LYRX6Nf8NELGuWHwsOpCFS6Bb8ghPUfPZonsNEtLxi0+EJ+oAZHohYvVb2OSq47BOIW3oaaI+6
sf0tEV1cHCAArwzH+j5FMUi5uDHwOxztU822FEcCB5RSPPL4KwfNgxbMTwXmzwPbhC9RHcQrpKCD
5VT1BHQY/4qQISQIO8aCIlfyRVNBDo519PINAN27vPLyh1aBnBWNbbZRGxUpm3oC6VlgoKu1Rogj
m6bcpFkABIZU+zoPjWljDZDrNNxvz+4Y+hthcy4X2KSti3bEFDHwjXXRk24yqogosZrZJtlmGIl2
BDvLyavhvsh7wH8dhBk3D3CAGIhK9IaF4oszcYCrAiRGZj082NtIsbi9Br+wRASSd4mfNeLrwvTj
T0EOTBRGirIigIrvWuzF+EsOHc4JJekRARC10nAAWIArQZiuJX6ZsqFY6QFxMT+Ev9fz5V+r2DTs
Gvgh6w4Jku9lZ9WvwtKMO9314jMBV8JqDjkMzkZVfww8cg1w+W3jqPCUfxCuBzAgc9toDd3N2ilC
JKeqcaevkCrcXaCar4TarQOuvEYPGFF8GfMoOLumX30CIon9Hu7PkY+foadvnCr07+x0/GwRr8dI
3s+KZ+zoOVqFUTgSva5cdmFR9Bn9oOnOjdPxrsOzD61ObAdmCFpc3jUILe6ypGj3kR5UpxBuEwes
xIlv2wzqQBmFyWloTVAFajWe3UafiWmTgJLkVv1X4U/R91xA1KzSwXua6qx/bEoIiVVd6p9UwNfH
UGudYB8ohtghGloCArS9L33OoSUqcQF1nSpap3WQPxeNU/6YKqO7cwqD7CsC3QnOfq52aF0lv2Pj
Ye2tqZywjEqCpxJA6hYpHO1D341xjiCyp+yrzLfv+0STtCLFfmgSrTtPHtbS8eB4BwtOwyHMfeOW
cElzDD2nve3Q59mgLQ2PIOZ39OqJvsNTyRxfoMeyNhRNVZ91N55OxJTgZAYzDgFa8vgj9BRnl9s5
aMGwhEZXBbm1i0zPfcIlh4No2I/IomXhc1JnXrkujC761iDtE60m9PsIMmZFeBO5oXgx87F8IDHE
c04DGpVKXI+1QJ8dDJwDUO5LahH7QdhveOoQh9hruUayE2iYdmcQnbiBGMvDlfgduRvAx8a5LZUm
XBFqtuAEE5J8cODxuEDxCr3FG3m0niqOSvsclPJdKoyAiKYpxvxQASBYJbYf3dbog+5G0NCf2d4V
YKyY9jUzRhTYKrCbJpve1tk0cYNzSw3d1l+SqScNDlC3vbc9ot+LUplhtrh3AmoTZTqDa0WZHXPL
ANuqBso9+FadFI2jfRW4kR9glbUfM0S6TqUhxKYb6pk3XVvDXYcE2UYnfoqk52SS0XR1zyN134fD
oa8aBZrM0ANkjloTKjGeEcqqNOJ0C5xOOfouCVaS+wEexA2i+K1NiGJssRJym5aIEHyn2ZOxJsYV
4eksOr5EG1t0/axEqxlggVJctOsgK297pMdqTkx4ymUxG5CFEQ8zZ8Gvf7DzAfA4IbB40Cwcn9cd
z8nVNEZQjZUBZNTCMTzDX0Oq9xSc5BsVdnY67hOUPDOQtVay1ZTcxzolKM9B3ZbBMkhtCxnlFgFM
PUJH1kSualkNaU4AtvTiHTtk77vag4YwCnzXE6OIQGjBNiXgYdigPEicP/djC91TL+1m2aOkuk77
MIDRVyA8SezqwddKfQ/umVOMaQM0WnQjK7g6QUhrzcA8OVFmvLqFOu3DAHlh1W+yb4jrDmdU6Ys7
x0uCT0R+wRWl9fSq2kr4cayM6Vuctp/Yyg2ruPeNH1HV8LciCZ3wtdKnR9O2kxf+xwBiTVLiDwiJ
oBuUlv0P3caAzm90yMqtq3/1PYPQHpEEkvpFzEax66MCQW1/+uGRtksWQctRe9QgzROcHv3bKolV
6EG18mLUbK8XSViAWwcdix43asgnyO/lc9Cp6Z1SO8qNVvbhNzKBc96jqZ/tJoMWOsY6mnVufkc4
3Xp1rDreIr4LfouwQoXMug9oStFr4yERwww7sUnLw57dInbkrqqyKYHxjT5HYnbgy3JMevTggd+R
K+0c60PiQAmtUsP9PnpKvLUUnI7REcOlbiz5XbAzHyFNoxFoLkOvUcllYmOzCpUAqIaVsUNxfEBK
fmPe2/wt70lyiB9WkepnDc2177Y5cQwKEUbeDghrBIvUjeGAiilF2TnD4dAac/1sV2I49kFezNT+
tt/1te78mIy6URZ4uTUfsRKAnFnjUkR2Bg/vvHLvRzCqBqthDWEEQr1y60SgnxE7FojaT6K6DTzR
bgjEmwXvllV0j9Rt6kDDKnJvlQ+AEYF0R+Gh9uDFbB3QYqgwtyL7WrZ9bGzKfgw7ICQzs2mqcuQH
NZHxBtOosdSN6zvaACe8na1isCwyPoCiHF4JRLYYpIA/H4cOmlOFYrV9cFzH4yxtm7C8Yz18GFPC
Q9mYOF9BhHYqC3VMwqSD5pivC3zBCa+7WI70RKv3saaC/eiszuWBjVjHXnSJpb+S1dS2np8i8BAQ
lCaq0gmyWGWA1oNrskw1lmt+LlD5eBy6YtbStctXVKXrJaiF6rktC/CFVt8Le8c5vVpNjTaI22RM
YmBoZEG8c61kk0B6IGPJj3Mn209YAbKaCmepxCE4DnBiW/4kDi4Yntax2md1d2hDN92gh2adrQZs
t+408BTAoXu3GSfJr+zXSVi6bFuXIOrqcx42xo82UucEy5R4UDQ8f+d5ODx1RRg+VzryOKquoQbQ
FEhtL1HAqS1k53XjQTHy9tYc4xJ/TmGyo+u7rJ+WUWgA3+7BLa21ik0WHjHJnU7+Aoy6a0eIUSSx
ucOfiv9WpJrGJi18wCa9aeEADNvywRki75Mp1e37HP/numte0faqXEymJ+UYu6XyzGFRPcWpMce6
/BTXVp7EhzRozCWHiAjBeIwmD6Y9mpsA0swBWHZ6JCkMdqNAa+ix7PEwSzyZ5YO/ClYgiTZjyDYU
lZKwXiVNQvaa1QqMshcWPAG8/NBVCvZWqPqVGy7FIyD5ZpUnpYkENIlGzSsJ5UZes+Wr42wL0jow
N8gFqqvRB32G1Gb9KfUI5eSsjzvk84krl/yPDxNHlac6dZKPMYJrG+xMCKrD60D+YWwiZ6MUhOX2
kzeisZw5saFsCkDuZBt9dBLaEMGVdVY40zGPah0kilM+BuQtj1ajKiPrkhAYaIoKOu5oVb2C2Lxo
utnCwg+3YVTkGTRzkGozxQmnYUUjEgW8KCg/+kC3yZs1+o2uB5zktSB5yQw9vGWu5IQvWX+uecB3
C0dL/c9lXrYfvaZgbZsilOcskeJp4g2zdqmJ/tTMuY/0x7zoqpM9ViPPmCi4bxojBbugjrPlyIgy
s4c24ZMd1skdRlzTHaFnPCM14u18Sn3k3dumGsKNmhEPwK/Dz4UapQe2bHBvQ8GZzegrwHEgtzOV
XB1Bc5wissAST3ZXzLuCvkDoMKhhh1uW5oPBIWkE95oUWCOwQs6Rg3YDYyQoL5wzVmvVrvPhnu5t
gEN4GmG0eZrYe4O16wsWf1KMziP7YuMZVhnGsX0UEx7vAbWjcZA24W0WhfpDUGNHv27wQOWx5cNL
Fvye0bVGBF13BUmISOWNLUkJEotF4y6D6d33m0IIY8eTIgMf6AbfYLNZ1SruMjXdKoGutURVa45z
VTtCawKpOY5s2UsYpx5xu4hs2i4JHaLLE3IQd43fhJ9jLO5gT3mQtoIy4CTYwqtxes9eBZMNGrbK
g+ei9d2H1skx7xVIDqzBmhavSMKvM6QhjqAQ2m+xX4GbrJNBf5EhhP+eGMt8l/9hIRRdRTPpn2Mo
D21d/xlCkQMuMRQFSbq/eEhgyjt7XhIu+RVD0dw5UAKkzEUabK7+qXTnaH8RT0E7zUarieDGHHUh
mtoEBGS0vzQH7TtX2BaMcsP899w43T+loYQFNdGy+MeyYXKoqvNOyKuxamOolZlDl/B9rQmYDv5j
M3s51yjsnOXV9QWzTBFmb2pNTw+gn839QV+TEE3Bov3d8OtsPGUckV7m8BDYPEJeg/khqpMThPVJ
azryn1qluns9N2a5nepnnWyW5TJ2Rk4HxLWRL2gWiMS6ewWDBGuegNArUAp5mfRVQaY2T7B9prkw
YjyYLjPIgWjc7wjn6rusISbC+dd4hjCun67FMnH1k5XOgjhzKzS5n61aZ+nPsvXa+e/GytZrZ2ee
Sp2ngjYSYv1ChhFCswraQ5RrsLq+ARKTXAf5k+iMc/3CmUuJ7Rk3sl4WNQUYthzxrsEBDHUuQo0d
T/AygMO96cdK3FYe6NeonTcDPkZjNS6vW3av4ydr1E/kcMJHm5TTbR86IJ7netlNqzx3K0dhRPK+
W+S6b2eT3ebZwLGHj8QpavDxjYccqGYeq0TDBSEuXmRpmmW+tPnlWpRX1xfZ5VqU48sJJaXfo66N
aUIsYbDGZigeUqM9da2fYzTGi5VrPcwPFlYx6NkZ+j7wlbjq/OFSUSsOFArS75cW2UkOlFdYykbb
3nNAncyj5ctlcAI74TwiHWyps4e0f47Ju56roEOQKMHR1YNpKEvXequdZu7V3M8CL11PqbGXXa79
0t+TyG5D2x5NYo1/3w038v9CrE5n4fhfbyX9VIvoKquNDUqOEyRC8H+GUlFy1tAMcYJDXI9PAGvg
ZY29hSvErxejsKwTMYy3dTXCdpGpuodrN3kl+76pwy1o/Y9zvuknb/b/OaeNEDkg0Xkq+W7BpCxL
3f1/fo89Xl9hr/t3s6AhnsMl2y3yRo+5gY1cCRhXw0XsUVa1uYd87u8es+aWlVrt6D2xSYMpg/kf
u6sW+EuP14+8Cv6mbu7nF5CP4xbWiTnESLI5/aQd5YtmDtNecLJ9UyUc7ZiHo/6z35shby7jvngz
ED9N7Qh4xVqneE3ZJWKIg30MbR1neRXkN6kacSIkLU4I2YhTVkCsvVT6c4sOaovFyYKn8LvPdYi8
CnWgGovox4S97r+Y6c0t5YB3s8i7ybq/u6W8uWyNkSIGQDNZqyqd1CNstZ8vyPRXh5l1ohj+23rZ
rVKxuAMVSGdZFqFGWfa8ToMxwecsUNWNLluvU2cDMZk3816HXOatzdJZdbNq93XMmzneD7++DXlV
qkp5aFAweVcvi+/eoqx7M/V1iKvbL1MXILb0+79/ue91mhkxhXdspoFLhzd/fbH6apv0lre/Vskr
v9Xedht1S1v3s5oWpIi3De/6ybH/9pzvJrkWlWEsiGj/u+/xOkGvBD/f7bXu93s08uHpzZ7wLk9G
P8/eqsCiJvif1ljbsAntcc4R5uz18ecaW8XlZKi6wA2GACoEk3kRsPOb2OuKG3nFw6y4EYlenPoB
kOif9WBOi5uhNo0j/lJIcjBS9pf18mpIcJmJjHb7rl72HXwC7gA1DrI/omERh4t5yraqkoNhIWX1
55SNYUzLAQeOlVxMh6QiroAcP0FJngSyDsdGPoJrOZkfD6s3K/Cby3eTvGl5ewkvZzf630u9C/Bp
TLWtPyHABg52vCPhWPAGyvQbFqV2rVuv6cACc+1qGtbPrpyhcC5UM3fZKHpP3B8nk2wTEfu5q0OI
72WNcd1cKtGlxwiu5JyZhoQf5jrDncRd3UCSzywegyUsIo/z99CejTTbXobJunkqD+2ky1Sy4TpV
Oli+AqUun9ZDmydLdwe7rTs2Qwx8TTNU3I918POyLFtqVPE8nDB+dfIjvz4CZiW8z8G/VByket5c
q1Mz7XXdcMqGHKCabuqyqm+9cdeSlb3piXIHJBx39VxyM3tg3z13oCrAdO9GFuSLGehy3LVa1vya
TlZfJjDmnnh6yDmvnX5VXydAZ380UbV9c6sIxV5YMilGuCSE2Jbe9/Bq7yuvye8U++ldTds9mdAH
72W15YSyjxzQzqNkza952m6cj/UEFn51DMwI6Navqd+UAucJVgJtyIjKKVnHKP0aJ+/mTLBbChw1
11GDBxbEw+oor4K5KK+uDX1vV8exMM+pY2nbd/XviteZZMN1umuDnE4WuxnhGZcW6l+FhbrudcjU
gppaRI7SFkhc/HpzudZQ/tmGBlTgef3+2tzUxaurKe6mBEezsbqsRrfHnfekwvXP+uAlWBySRkUV
J8b42Jv88/UlUWy4QLI5tXnqyzHX5ssUcjZzniIaUMC79nlzHzlG9snneaygr/3ttWfL7+QyWnaU
DZOZIfZAtnHVI4d0VIWRIIJl1MFRlov5ShZxAoGCrroWpAFXc4oljqez7IBzxHJDNNvGjThgOUO+
nHScrI9z8wA56WczOcifzQbapszu/RyNylczLQK7sc/R/HKdR1X4icmOch7ZiiQV2VcHKD1LDlYj
Z0cUY5QDZkKzvahRZNXwykBRbj63dkpbnaDp2NpmnI+5st2Y22N5cJXtkIYPCqJNhKtHJ18ZfQRh
H5Tp+lL2Mlc9OfOLvJIv1z6Nqh8Q0kHghqjeNnBq54FEmn2no4DhmrH7IKtQSQxJ2ZfOWhZlA5El
1GWaBw+62sMAoWDj5zGI4t+DjCaGY1sqyNcxawH4b2s4CeJtiomCTmeEty0GkOfLPT2XMGFK2E4W
KxJxi0RLv4mqtM69ZoO9Fiaoe0pup1pnDULn+VpsJnbBYwB+TDYEQE2XmLhB5IzxMkx9hHAtfOKK
hSxXoZMf1eo0ts10kAVZ/aaHHCFbEj5NeMXziGvldZYhNtmJZ1qWb43Bu5P9rjNeR1zrrl2EfEfX
srwq5jtd60aSY37R3SOmod1YSdc/ExV6TacYme255LSAgKtkNE6ySJh0zpR01vHSl2QCOYvRO/it
8V+IhmtSwf2yhdm//u//sFWCUmisExMCyQPy0p7NAN54IKADFbhdUKLo5ZKluTznm6Z8qXwfYYbr
EevNJXklY5tp3kfcsHN3I3cF7wZ2pY9On9wJyGbbi2CJ2lBXBSLCaD60KPrqFv6sNUrMKB5zopEt
sny5MhuOQ/Ly0i6bknmkcLwUMxYmuo659HGdBLIDOaSjIIsNFxd4d9zq3r0bhljhOigPkUpz1g3p
13vZUMc99vN9lCHOQT/ZMFNNHbVxbuWoLg7UczCkR9kmq+TkdSJcnvu/JpKT277lrK8TdSlIzqDC
FjBMu+Kuyr9ZTuIdq7z7+eJNwjte6xxM6lfgbD1klP5okEU57Nr5XR0icSoOteWzk+e3QaB0NxmC
NfAyQO3d+B6k+KJnyVEjVoaVrPRU9UmtvHIfVj6/2VFVuxtMsvpzED++qZL1nm/YWyUCRiCnluNl
Qz+PciP95/SyTrZeZvh9D9lghXm+BeXtI45XK+eyi6JjE5obWYLfBep/rr++gH19SsCF7K5V126c
t51VgBoz3GBGXRtk8ffk7+qvfefJc1X/ObmSq9niXx8EbPHuHDAHWy3CwqpuuMKyTbBzb39cPo54
qLaU1TGA0FwE9wokY+gQZndqs6g/1fOL27ukxS9l1e6OmHLLwrtuf1cXBNDMBgHs2NIBaVxmvswH
pqk/ySkypPqOFe4Y822v1df53tUpqKdcJr12kVeXhq4XtQsBOe0vh8jL4Uwx8xMs+Gh/KcrDVe9j
q3Lp1HdptemcCf7s74Pjm+bLIKCgJ1zUf80hD23vzmtynlEnqPKu4V1RBO32X3+UmjF/Vm8XSlvV
TXjmmmFrGG4Dafzzs+x6vOG9sR+P4bwjS/xWP6Bz0GdhcMjTRD/E8E4Psvr6go7Lz7pxLBF0lS3v
erfg71Ji24zWxMxPl50KtLGhk84TXy6vk9ZywJte8vIy9vom1PE8GKZ/eUdvhsjO127v7/C+57X7
mzcnh4PzyDFNhC+bs3XNUf8g24TQLAdTJ7DtZaXYZ7+3hy0ujKULS2FuT2ozUnZzU4Ya0fbS01Xb
e4Qtn+DU+mcE6PxzoJcZcjeGTZw6dP1tEYxqfZDt10pZFGGk14eKQRDT6dmH/KZIcAIYEjDOUC7E
ld6PHGRFhGHkxNvktazW1cZeZwEEtMot6CArG78tj+/L3Vwpmzkw0PPSfrkuJOTE0XgD873EBIU8
QOFaR3x0mUYQVLaTATF8HDt4njV4U61T6rMZHbw+KQBToYDahK67vzRiD2AtePjEGwy7wht+dEib
I0dbrAFgAaqeK2ssobWVUCtr1+TNB9lRvoxNW82+vpqcX1bJASwUzDLfCaDQ3b/+ZWBS+p9+GYZF
ssoi7aWymXgPzh3rtMu1GABp5AlrKxAwP8oX/feVLCqsIsepNaMjYA1ljdHlN1kvq2SjD0+dDMw/
DZN9/nF6D5w+cpLzTWSfOCOp3Q3Wt2uVrJfTV2ry1awCbwtWhyTMDLJvBh3tAbO9L222ziugp+Rj
fISkOlxAt7msHLHH2KdWf+/3JZoGMfhCUvXttJW9u5SnJF9Y+szzTKH5a2rZcJ1M3k++oKuLqE06
IgCEO32EIG8YEAect7qJV+RHh+Vlb/bVGlEttqiyTr7ILpfe17K8ej+F3L4Wjsq8TWb5e8QuYU0y
999OAQXFM2FUkhwCBLcZhDs+9ZPT3GC8CiBhrlfLIF3XTufsZDboz264mfBTb7NDYU8YKGhjZp55
Nt2ANel2l2InlGBbKR0sKtAGMGNwTST+AusJmecOeZdzb+JBIOsDSG3LHozzUXcjvPeQHOA0hm6I
6phbORySWPkCfuIsh3u5750HfjMLWV9YAzDtTnmJSrHFqbLYt60Znwq/j08pQiqXK1l3LcpWWQfy
7TJKgYjOcfn3MDERpO/jzRRHbbmK52DYEJIgHXPPWreZl7gbWSlf0s429o1X765V8qqaMxfv6vQx
Js0aoBV5bQArQuwt7m0ET4a0XNeqN1rLIVACNFPmS2ixwVGWdYxFLleyKF+yuKsPdnS+1rh69OcE
sqmbJwTbMyu8XOeWl/G11qujpe6CGNW0KFkr4/T2QCrPpw7iMu1CtqBRiPaOC0zH5vQH+QZTzNN1
jCxWHCsvfVwExBk495HH23/sKFtFhZwoKnCxZ81sN9s+iKgdPpCvRO4vr280xR8+KD5cZuxzH0as
wD7gDKDPfabMnu4DPznKPsJ1tbMRgyqSjabd5gdEC3AMmGeoRqveDpPdYp1AMWsN3BYD0wHqSdFM
lGwZ2bFzkMU0tt/d3B2j9nJz1m7ZR9485lEo79bY08+ba3pXbYExdesYhNTZ5byUkoC8g49mIzcx
2tUSObbxUhmoQXaXCD2R/WRJdpZXsi/+CsDHVQX99d/zydZ4LKi7zncd/Hu+Mo2fCpyat6WF66Md
F85xxgNp91PFNq4q/R8RENhuf20uFDSwNjiG3CJ2727t3sqGr3Lg7yFdDB8d5QCkYP8vZee13Lay
tdsnQhVyuGWOIiVKlqwblJyQc8bTn4GmbMpaa+99/ioXjI4QE9A9w/je/VBumc/1NOlhRdnd9RDI
kPQztEdv9WYrh+isZ11/FK2+FuDazyLqpmHmnwlEa8LYT/WRP5IW4Bnd8audeno0e/+PuGxRJBj+
Y/XXCqbLT42Ekl22CavMP9h67x/E2di0NfyYqRxlYwX9LFbVOVpoJjoocYyfbGoqgMbXRzX13b2y
LRIycrHXTQPFHFqfad0q/jPwWjnpuIJX3rhVnB2tvEUmZzoTBznRglVfy2T+/93wqXPihtu2K6Wt
mxgfx9+6yU0RrPKW+NLb7P825zSTjiguWfe//4hP3f4vf5P5Z6bbJE1nZyC9YOMKE6BeWta+Un/4
So6t8mYVFGfXg4oJT9e+36yItzbinH6bMT/2uhokP00G3CuaxXJ1p/dSsANH3N0jEoySgzck33lY
bTHX2s8lvsTVpx78sdXFVkbETScyeNw0Eiu4EZwaqfCoHIRWjOowsaSA/2lqiEFMZ3XheazwfvcX
xc/N2EYYhHrX70Gi/0h4fUraiQ4a0u9jFm+0Xys/nIq5rrVVHO7/+8ruU9CQJVuGwT8yrkjwshxV
/uTGym2MDQHQxAMasbgV4taYMj5wq3j6+5ml5FDBRKVoFodi6ngr3oagKQbD2+1Be7LvSOHw/J5H
9P5U/I9zfb7obVzRR/fvtmEpco0Vq1a8oTBFJkRN0KAr0/xI6zjbi0NENuz1bFANj1W9yec+S6ba
W5PoeW259hIVevxWjXW2E4VuTI/wlvoIAP1A0n9LoC55y6jwoiLXH8pmcou7YwxSYyqbZvRe2Qxt
seoMb8Ji/q4TvfNpiDgTB9EqxsoKvNI2+zDHpylvRbvB+C/+inAowrmbNhh3//sXRFH+YeCYZCcV
SzUcoi/JA/wUTNIHlTwGESYt14FGrW6yyYhyvZ9Pd2xxlgGJmVtZnpIza/++b19v4cXUhCJAurzd
xz/c3EfgTteRt+fBtVl0D11Yo17YTjn5PAquszs+8AaQLNYcDQ7CjCvjGchqDkAzyDY5yXJfVNc7
kofuf2tcZNn8znHuTD0cj2WGebU1guDbNDLWvLdibEl5nxx5g9ZCY7DibV9Zzb6ZqkS9OLvVmcJ7
dyt/6lNPjsBpKgm74P+Y6tPQ/3jJ3uhIvtJDmBdwa3SW5QdxkBPTIwI/whGna+1PTekmbevfrQYs
M5eIDkh6rSEBWp1aHNmwD2LE++Cs1PZD/VNUicZMBzhM6MVdO3nn2Pg+F4mc7mvhXZuKfuake/fq
evtdvLWKztnkEyRm/38olf7T1mYaYH2QrjUxcvMJfTJkx46ixlHrEVadNfGyhZK/ThFnnwt4gTi4
WPjPZg4wSfG7A+mHLIREv4a8inmqRJRJYnD3XWX6hJkRzoftwBmrk4Yw08lORpyaqbFogStcq7oI
rIZqG/7GiqynzsuG17Ix3blvG+FBbvzgYlv6U1qow6vqWd/7ijBszR7TmdujbtnFISSgyLV39nQQ
Z2Gm2DtxuHYUp/8/fSw/da4Db/OIaZFwmy745zJixrGN/cUwXV8UP13/Nteny4vidULRx5nAPf/9
ngIa6LM5gVuJbJPvq+FxIETt01PHJ+vDk1MPQkNl/cj0eB9GgXvXyW1zyYywXGWs2IE0hs2lDoLu
XlWhik2N4kDCP6tKOdY2JSv5S6YmBExN1IFbF91hkN4bR1FF1CwfoekjDTINqDpFf7AgFf2ZkXhd
dAkixb7W5QQCHFR/+BoCcc3nVYj8Eniyw1i5yibTkUHrWyfae10S8xSRo/2tKM7EAQ3Kdjk6SkSA
2F/9fLKQ32e49W6nCW9FMeRWFGe3aRKvx8zqk19yvcCnjmIulOBWaq8eNFwsT4OCsgn5Je5adTzt
SQkCqKxTEdGPj0XReuv8P8ZWboUoRLdJVLdA9QiNVyWCPxlNRVE32nbYLlgQNQBLHkSVOKRyhvbJ
1K0iz6gHEzcgiAElY2034Sjv7BL3jdlEKnzc3z1F9xrDBnvn9wmv0wdwwtey7fyy1CS7M6ZDo0T1
WsnhZBa1nd7dGsRZNbU2MWsa0UpCpQ8ZahqnmGWNHRJKdeP12d2nwZ9mFa23fmLsbdZbw6dr3hpu
E4iZq+kvEp1vDdezv1+NmEAPyP/NMcTMQiXwrwGrYa4VsDr3hYqYyEzEoIrDtVzpNUgweS+qQmJi
mm7m9Ub2FfMCFtO/z7IpUq1SnPSrOBOtVf1SyJl1Z5KU8diqU+IF+V57UUyNMl8UWTuBVgwIazVo
MsmCbidapTxzdqZukG07tQ5O2p+kzjiKRnEgKzyAzvyYT+26pZz92PZOosmxDbLKQYXuRDFu00n9
ypL+hxuHoJy/JdF1gvkVG0+prmqKwffls/E/blXd6ttG+oWJ88l2hmQxqLXz7NvhSx7q+i8bxK4v
6z+tGp3dDtrllyG2APhJE8ajM5utbtbNpkhT4yRGg3m5ji6n0VL5YTTxTsbvRWwokeaWaPUb2hPJ
d3PQX+RKNh7HpHPWsq/FGyNzy8e/OkjYzh4LvrBWwqcYYUZ6lMh43kn2AHFuKtq2ljz45ImJktOl
6WNvKi+k7VdHUeVHvbmotcpeiaJaI0v3aTgrjutwRWGJRkpputQr0LyWpBFIzZmUdajGAXGfe5pH
7glPVxgKU92/9Zvqrq1TP4RXkqemlZ5UUMqHkq9KleWGNkvQYgXuo7p3SWC+dubgb0VVW7m0qgPi
XF0Pc1FU3jpLcnmdRVTxi5burvP1o/1qGIW/FXOaGdF4KEemhMhG8DFBPCAnJ/vd8mY2vhmfhVFZ
WK5F3c3GfLNm/5+GVaYZzoo/V7tN+ukan4qfrkEqU2on9V005RHgfCw2vQJiZ+yUwF6bRfDCcyHe
moOLgTsf3XwzmFCJYzXzQY0WBVlmqRQsZLBKd2pNHJpUONpzoQ0O2dRjsxLF0Oc2i6h0fRRFFwma
Ic2fPw0KrfJ9kGoW+nOzDAiHhukMdxIlKlKVOoA4mHXyGMN3a8+NRM3vJfILL9xy/IUau+qaqCHz
EjR5vK/VpJih42NcRJcEdT3eq+K+U9wfsVEEC1zx3jGcDuJMHCCWNJj4+J4Pqf+hXjSKumwyHPzp
lndRBJzhzyS3YRIp2HuXdGzReLtM2rdfyALgXU79/khKf3+Uh56os6Bq0NGlDsmxHvXogW2PKKcy
gYZmP6H+GjV71ZKAly/52T0YLWk9Io+4NcY0POU8eRYjqXwvbdKc8d64P51ixGzkNG8oNRRITNXv
gwja7raGZYenpNC+9Z47LoMWQ2oiDH3SiKUQyZcHoAfSThj7xAHwd7YpbVgC136i0qYfd2rsGoOa
nEVVWuTv/UTx3RoZadf5rmPFXPU0l9UGWMIN8vp7RT+Jg8K+cWZKpGCXIQoiM1Hpoo6WIHJwGEoD
BmObSsbeq62dXHvG6VrXcUuHxTxlrN8qCUiE2CjF0fpD5Z/JbheFzvI9q6x+GaA3DjZvOLuj0V8P
jZxvrNLwjrf6xsVd6IGvXYpuidsO5wqFst003G5Rm0emjEmmod5A/odvUGotXVuAxgvggHT3iSeb
32WpebWgHT3F8pit2UQk27qTnXtLRVEvNSPzeyL5y05Jo9ek0EniC7Lh0OKnPRqVkixUKHpvPjBB
0dWMwIBMIO5z5rvprtLaelX2zvhlupzoUXf99XLpdLkQHvH1ckVcfLgcFLC/Luen8t5F/WLsZoZb
H8hQRQGUd+f6QgOY3FEUSuhK/37HrJ70ydSIIMNCT0AhESzXln3fddjtbXRcxH1d3T2KN5CHXXQI
mzgtYLRWZ+FQARWUrpQepW7hS5Ht8LdbRZTTycEizkje6Su029yP3a+VYiLSMc9mqieDCdwWdfDI
RBQHfXMwjUlVFdsQfxNlbwSsFSJEWkY27eS+jgRhB3OYVn4FzgvKSIgQDC49MXzqLjvWA5jAhez5
33yj7d7a2n2LSrd76zkBWN29TU1e6l9P5NTN7iERhSKIaBZGZfUllOti0ct5dpYNVODluo/3UH7G
vVrZ4bptPeMc92aAFEHoPeuTYpQSZumPtirhk8HgmGEOXRpy032XZRZ+su+WX5CoLxYBiJnrnGwz
IT66OF3FnJFWvs8pAxVAI9i3NkBgW/kbVipr0SFlMLNGgGNECp563XUPBRLHDwWC8idyyDAe0Caq
ervuN2QxOzNRFA0IQDtzaWBBcKv7nxM5Nl+YBPGq3nfsc6mj4AElenyFXhQRdyvhp/vTEOiAgocM
tbZGI5P+1uBNDfLUIEbICkjmrAJm6BkpSnae3C4/nYUeVFie7EikeV73ufU2QrSOUz8/tiJIJ0GH
8IKprSN8jCKRL67IBFYaXMFTHp8oEXf7oTS13Xr+GQfBQlvbYCyWw/AiQo1FiHMvS9EZ96mIbhbV
Lmns/1LDKBH8LDriwonOf82D+XSm6h7GxdKEUS7J+lNs53fCogVPL5ibSpKgGTuWR5mc1KtFS1cl
4JtD+KKiWLfGxtVsgtRi8wcwU5i8xEjLs+MTmgnGsrdwNBopcfiKq2VLO25Jeq6dwTqaemYdsbG6
ewMceDlV3eqDwHnv0fFnziEe5OSVM0A0wLIhxFbLZHePdsWcUO6A9P5y3ODi8s4NkIczOKBiLQ88
E6qpKOpEKymtP3Qrbre3KqeNrL05WAj29v5Z9BIHwyrAeeVKvxRz3CYPAVHbeT3c3ea+Xe/TJGkl
/Shlp9ne5pCm642psyd9Mlm2viYvxOckPkY+IhUZBjSypw+19JC0wMwlPsLfH/M1Pl2UrOjlFvb+
e7wY8deM/5zj05fnX+cRU4ihv2e+Rr//vvKnOf75leS16J2Sox8NJBjRY/csDk7rLjWJ2/utit8P
Gr0JRKf+TzcjTYjYDXu841OdZ9buOZLR1Ut52M0/jPXtApUi//utKk/ZQ5YT7dirdYllK+P/XDVL
Nef6h9yuKiYX3W5XDcfQgILiQgAb1Pw16sN/XNWPog9XbUjmvgtaQB/iNdSqJs3kEdlXo3GP73/J
n9d5nV0t/ffXeC1/en3izwpqWNPTlW5/+J/Xd3vJf79GUSK27seIpXPv4FL1UWiVvKa9DCEMOA0Z
l7Vr+e2lZGEPEYU8hzxwkHYZjW8pwo6HJDHbS5GCr+cth6AqWpko9iwLNV1G3ibyfebtxvI6kSi5
cGR2cDRexVO2C6JijYjOF/FMjnHhR4vPD24RN+EjZLXWc+WLGCa6iHrDG6HD1ieDZ/UTUGCEFPi6
1UooI0+D+o+IM4FbpYGxl9rjn24isKSSSnmrWRrhTyUqB32iFt88I9vpva4WC1uGkWdOhwn/Yqg4
dSwoZoiDO5l1IBkeIwigZGS3+Awg3EvmgVzK1mnjXTr2413eJvJdDl4NcRj4bVMJo3arzhAB8jZ4
42B5i7JuDuhqmcAaZnbATijxbdQmRCWAGvkYdxcxF+SL8RBGyXfHTlwcOiWrN0+N0NCeylGfVAQh
W+U9Sk6g16yC5clUFAezqeBkyc441120AxNZW4GFJ6fpocqTdvhSwTRft4WJdKbhW/tE7bVnI4I1
5mnhUxh4zknrqjeiEbRnyL7RRnKcajkolf78aZCNeIcYRMqhcwL5i/LVCbWaaMY+PocIZA+XJGx3
4gPwclwm4A6VpfjYJBcUmZ30791YqexEdvj06cgoje37sZnyzes34Y4RLhvl5qlHK/NDa150zvb6
0HXwgm0lxYWcX3rqGok86aEIgYS3XPFHFj9nkZt9V3opmxPnN55vXQmx8y6iqz3K3b52Sgwj74/y
oQrcvW/7+T5EnB6xWhRVDU/O95YrU5wsn6K10iGhKZOpE7t2vm+m4jgV//tYFAvbmRt6rXQhb9g4
xLIFvLFM23OmqNI61zRYBFJnHuvWT5eeVTdABQwwYaVk/NC0X8JqNLT6xZca7UWMjlO7+Ty6ybGs
sEmvLn6iZI+VIddr1/aCZau36tOtCH5XuxZHxMGWBfb1D63V38Vbq+gsxprlYwWtjbTnCBnuwg0O
Upr2Szyn/nOim5ewb80fcjCB9Vr5pdDRYvP1Jj3mjhwc7KyG+QtETXSV/PhZcflNy9YYXOSJUe5N
a+e2LVC88/RfYehs4JPUbwPyinMHJYsHOyvlVRWzM8maTNqnRDCuelv6ODxL83UWdfovyHubAYjl
G6G6lzLWSjDok0ff9iWUtcIEan6PrMgYSulBzSOS/92yY0/OT7ODEajoRfb2bz1a/2hJMrqL3ZR5
6HoYk+Lha2mU3TJTzWiPsSA+KxaSHX/36C2fUCSTT6DdRerwjKKEBV9sCuBnM03kmuRLoCMpIioj
Y17hy7oIC4f9iO+Y5SwQx+u56KYixbzMEjYImduda4jHJyOVtadcas79kNknseic2kRJLE8rr/5Q
mtow0Von0fbPcUUTFcv3nEIsxSz1vMpfil8B6KUGWdyePP7pV3Ar3lrNqfVWFJ2hkNmovoi0rNob
xjlCBdpTaCNXryUojomi7SBZ1kWFhzYorbfirVV0rtz2vfX/NFZpPGNBmCC/SakFi+XpY3mIc4fk
qwRE4UqUxcHQfRS5LXPbsLJFvXfqIxpKYwrCMYk09M1hmWA6BOkeDC8Eg267dtQvpP1GJ8NBXFPU
W6E3LhMZ6hARvNduLdDNS5b20cn2EDm4dRsBUW766QE4zXbrdp1tGh568vtFw6JZwivM7tSYOLew
IwLVB07PcyRM0ymOEntSWbB3EZVOsVA8IzyLqiaR+nOdo8wWT8Mylgw8aloUopUUOR3RTB4GOdye
b67DUjWXeRKqO1+K9LM99twcJ2Nz4wKy4qf28m895G9uw2JD1qQKVTu9PpZDeZf3BNqJKmxgqApZ
QwQ3AwTo3I61BxaO2n8cEBbmI+oREP5Bw63sySQdEoa16yzQq6EwWquh/hB0PxDxQGltOsRd9c2t
SpdnLqVyMJB3hou5EkUxWqpBVVVak+A7aMXoOEgJtvajczXtW9hOTHoSXf5Sg5XffKgzxJ4lzbxN
TvqaP+1qRJUqdjCi/GfYta5L2B3nGgnEo8lat3FZOksoNlwKmx031gKg7SXmy6nKS+TvvUTmoGZo
xuVT/9wvrv1Fo4qej0Ss6y5MjIkO76Tm3p9YK+LghGifZYR3itK1yzCxU0RZns4io0xBHv4ZIs4y
HaDtmDAOecz/4YfXHVWD+/wxVWKiNZskvNhTQhman84nV3zf9FWVyDYeSIiTBImij5MqGEi8vp3n
ZMzscnvb+Gm68JygneNNuff8EeJ6BtkXFqC/Gv0cRRTbg0CKdW+J/kOmASlKOnVhQtNHEtVQZ3wq
d4EmX6IhGTeuhM5eQMJY6NSveZG+QXtrluqoK0sLESjVhqvqyywhXKNAZUm9mPDAwKir7bzwtWSV
q9Y3y0RKmVR83Kc1PylITY+WBcQDBB2sryZ9iJO2nxcOLkElyw5uDeNH71D9yod4iT3HOylFtiNh
92fqmkQRNBZgxQjTuqs5UKY1ZSP3rT8Df4pUvK2dbJ8SCevIdisRGghWc8STbK3J5HpSkrBfKCl5
BC3WCQjLFu6z9r5rOn2phzDSpMkv4phdPG9znHRmTgaXpPuEvRSgNFUNbl0oFU9aUrY70JAt/p6i
MU1WwoYL7waPVBd+szs5XiihRmwy/trMigLAxt1eq8kbjWwzXKGIGyAsEmmzOsuVFapB5bqBGH2G
ngyA0fgRtDjLjdFOVmQWu7H73ekTIPq18ojiwdtI9ubCbN2jjPoGSGL3oEsGOcv2BI1FtCouo31B
hOdcy1R3pelt9oS9dFwNoQ5wNlDQeu0166FNjSfTGHxu7ge9gfKM/C7AxrL/odphvQp5+yvuL+vR
qrVVjQxHnT3WrpVsB197DItafgo8zZgXkZJu0Z6Xn1wE4OZN6T8wR7waK0t/GLQ4OuJKeJjEuB+w
FFIlEZfnlXEDLIu7T62U6n1u3Ys20Qtd8WSFOxKZXPSdEYvJtn0Tl4+Z4T6Fjht+c7t+gHYJIFTK
fSJDFbtf6DFvvOv5CLeM+WvrG95KaUu4lV48XOTceO1I/vhW1agwV0Ru3Su6U++JmSfVbZqy8rYa
QvJvYQ72z8+qYmf5ivGgVvkvMXNQQ/zucz94yD3H2oFNz5aiQYz2VJQLp4fczndz/2FsgBCLBtcI
f7FpMB9aycx3cavJyzSx4reh21ZqX70EhrQs2UsvRkgoJ61p223sIN0q5wN5rYNBJqfMX2fE2qJ0
LeOnYbOgRoTyOcpQGbeVSTwLasWuCZHWCCs5uEARV2ZE9cc/CuPZ6m39J97DXxlKFxefaEO96J25
ScjOV72pDkQsuD97td0qXdm+pqYpo7BVtWe50LoNcDV3UyCMdOpjFcyiY8hfrag5aEOavSIgewhD
Ho+QT8PsFOpoJqRR6M4zT8mA+SLShVh0ZsyCsMlOoo84IETobLS4/yFKsumORzlRYSXa9Q71qXrj
2kpxV+OFXA4ZAD5uQPVcr4rxARx1NXMIx7qMSlZjG+6uJVEVBgWyzKmUrRNXSi44aqCtk/xDgLKZ
zXGdh3OeHe5GdHa4SxyQAn++tnYyqUcx8TE70Wp4PcxMbYTmOgJQIz7hQshXTCiS2q0c1tGvejoS
Gu+0z3kTdlvZGJqlqDcQ60tbUONAXl04mVG3EPWO0188J04u7og8KfhNZW4m6SVKkXYv9dzbWLLM
E00riKY0YvO7oYwE6ZTSs1ro+jJBimzZauHAItyV9vZ0IHpQ2n8qiobQaXJM8w63+anLrXPYQY8W
deKQJN7cTqasWjJg0h1bLWNfKMgisbJEHTaDvpr3AejaYJ4Pqo8frfTvA6DRczkcAatORRei3L2U
+IhF21q8qPwCgDpBO/0yMTQSzpto7UejS1rVpBJYWNG9FzvygoyX7lK7fNUQhPW+IEtvYgYIlRdw
lMAxh6x7U9X+sZbC7gfbJNTbwSp1iYfemdsaT1btb2M0Ap9yOUh2jYVqlWS7yH1awZacBxa4Lj8A
yU00RD76/DCgKrNUya6aieLkVIXZSUOdZEl9rRRlZ6oMbCPYZZa5uPXLRhPyRqLE9UxUivJtLmJ5
j04T9xu3NkkAViUQISZxurWJaPC0QRRFFIGJl512k0NWRrs2RI269yz5q1T58WwYveisYW6GWd+H
s8ZB+PX6kse8UpY1Iraz3GcT7PUm2Pa8QuSe2Mq3AQ1Hz8y0i2k31s6PERAOqiJ8A7/Pk/1XwXuO
hg9Pb0QLgNRV2KWcIcXb4EXPkl9gz4ENi6r4GD5nSCqsI4TCll2ph48BBu98yv5tw/axUFx3I0rN
lEssznjM8Lt0ediELrp8juTrlyTypEWr2KDwRgjOdTk9zVmLbUek7bddkBTztEF1nkAWWEelP0hH
S4ZZ4SHtdy0SJ3Tvd/BQrR7l47qRpqh9OdrUugwanOCju7TC1u0aTb3T/Z7k1y5pVlCaxy9VysaO
7IpyK4rtQG5kR6LGQRRRObwzhi64FyVMOX5nmU/c1uqHtEw2ZR/KX1q1+FoUoP7KSpfJXsQ/h2pd
Uu3FvlCK0meLbOQ7sWcsG3jeTWjdiZ2gbETPqp+8ApBSt7wxZXmvm+NRb3JprdT3I5rJrKywiw22
dAmVTMNzRBaYaaNWlZRBuleDGMGuqSi6YMnXUaS9iIINd27mOb67FR24xzprJyslfpjM1gRBenbw
jIjJRA971J48kPlH0YFwhHzp1Hq6EsUSKc2Dk9b+9XJilFXbs7qSnHs3bKplMbr+uifu89xIqDan
UXQXSb1yFocRLDRi1HB8HD15r0tdsvn6hpzz1pbjccEDZOEEdv9eJObQPCaZbRIbR/BU0xm+t2+d
5lueJP7GlkrjqIWqcezApLArgUtOEkCyF3WiVWq6XWnb3gpXVjeccKaMJws1kVNsNfqeb9DuViXq
Tc88WZ73qiYviTMJX47EDRS2I/8A+/zKvjD9WiLWCaK7Lx/DQNEXZuZ45+kpM9NIqoOq2RziUa0P
2XRWFb1Wz0Q5BN+EE6cuZrc+okEc/q3OUVlBA7x1EbJlwk/9xPyiTvLleus4bbbpJ1CLi3bhXiqs
kY2uNy7Gqa7KynprmBoYFhlpY6SZljxj6mNTACUXZ23OnlGc5YjfctfrCQKY6hCahhLeebJOYr+D
dnraeCdUOE5oWbWP4pCj72ETlI6ocevuMsOrT3HR9ItxNOTFFUgkkEaqPPYLNZFlpF3AGdmy3c/9
wPO2kdE86WTkvlZ8vWY1irJfoOx28zAN24tXy/bCKCOoQU4+rjCiF+AQztwTtpkW/BARI7cAkluw
iDjLQ6dYS57341Z/Cxa51f1LtwQk8Vyrg5aUhbY/OY1Xr4baQ7l7Kg5hjN77dOYH+NgxO6JK9qdO
mxrQR2nmsd4Gq6hNInMmtVW2Q7D3kPUq6T5gEWGl4Ma8FcUNgXhpBDKCFCvV1EooHVqB9ZRuORWR
q9mpPAa/+FiplzqCJqysfe1rvh4kyfzaqzG+O6rnLImjTds0yHqZ3Q4sMlmBU2qgOPPRkV6beL5X
AYuUeVSr8sotyRUkI7vwDrVdHhK1Ls7XuowVIDY6tdmU3YCknY/LaYsF/bvoE5qdsohqx64m5MGm
Mqp+QbZ5/RJmnjfX61A7lCRkPzvm2SrrGuhBEewNCcK9rUjVC4oEyhxmKL6CqZW4NmRVu2fD0bsD
GqDBtRe7OF5J6zvbtiUhZBiSHmPY1ZbW1IHyKKVXg5wo6MMpai0SLDSMSukoq8vEV/sXP1E3Kmlq
uPCjemZFcvZgGn665S4TrXvTUp5ISHgSPdTAe4UCaT+iHT6sQ6XQNkQ8ehfZAkrd+En/vXRVmJCt
+uwisYMWWdntFD3szhIrNDlS80XUNP4mLRLtC2R4DEa2hFBZN2pfwEM95IlTnkWpsw59kVnL0jKH
o9UkZ93Iu3srKORzV5CPg616TjRSDFg6cVgFmj3cGotozgT94LoAot3r697IDWRxXcBGSaysybv9
rpSRNicmo1qmwExnkJDe3LGDOx/70RKnOgRfTTuXVumtapUsixQICfz6hTpm+q6Pin7WSG4GO3JS
Fbk329JH1ywF7RWa8zG11R2Huz589N2wn4vrA+iv65jc23wVoaG29CWvno1w95CdJVrFM6Vu7oyT
5CNocSNxx4XSw7q0437eITiNGUxejLkSzj2PD7vEGjvP237Rt+lhrJlFhAcYSSShvZ6+IJ0WoWNS
P+PQatm0qBaalvIiUsg4j7+xEBmwXKEunslxNOuM8Vc/+O4sAzs/Zxd9H7X2ibxFhFw03V4AWVqX
Wn3uxhaPnpPfF8RKIUaibO3gJ4nFBDckAVGQLSohuZU8WAYsNqzcmhndQ2PvWe88+yYq6aU6H4yh
XYb6OuepuCwk+SHpkIe1tXuScfJ5iEsDHQAUfyX9LkVqOQSIXxP6vkoTp0FiqCNDqP3hNC03/Zjl
sJMe8th4wbpjLdpa+Umoyht6Mgl0wAmQV6QrPFr2LLGNcj5mVTcP0nGHAy2Z9UkY87NF0XCE9KxW
5gqlvXpZpM1z6/Lri22iw+qw2vVhlW/0oOznI7mSHZkY+7KzpTlh+yhMDHOzrut5hZuLL2kNPqo0
rXWud6cQyY85FlBnnYxjtdEdLINaaeqrSFYuUjI4c6NztFXImzBPdUK8WCeeqr59rsiuXzc+2rmZ
NyK8xfIGvWBzHUNWrQav2WikcMZyvvNxkyLbUm6JzYkP6XSIG1Nd+Dwu531Urd2m1i99B/jaCZ2d
3RND3qQ/rcAKn3MPm7N7tIrEvJeJZZyTr7nPMVIVZcAdJ3eGVZcECPVhdTDqA/sLZV2lsbxsRn1v
GgVWMiVwt0MNCRrRiuSrpSVrdv87142SX5iopQR+A7IoDzCeMQmO7skq2v7BiBBtzJ1HW2vkn3pi
B/wGCCkz9BHsWp/Viwq1PQLxkC7wxmRZIlPCra/44hcRXHmzcxCOCpG0LtCdCeTE30d5aF8Qi+VP
/NK7tYrSs1EBaGqnrdd3rql9RdyRO0zZsAJHFhz1Xt19bNRh6Tiutu5U31/KWqddamB9k7ifE5ZI
DKtReg6gcpzrmqArGz1iEhPU1Whb9TFSjHiF0QCJ5l6FbuFIKQFq5C11aKllRpnNkomjIg5+/DM0
x3QnkHd6PoY7sqJnvaM95vEYbNCstw8lciDkxd9FSRefbD3YoVKHLHqE9kJcb4euRrbWQfEj7FBo
sr3orWIbqA2kPoEImBGld7BQ4E2DNPteKik0D1V7CeP2weqDsyONxbLpVGORRlIx61Vi7khtRjwA
ZcNMDnLiuYJtZqUZKMfRP2MG7pXM3pgJt/Zgh7ydc0bpCIah232N/VY9YAed2ySDH2M1zudj3lSL
Qo2CVVAbD3aTrDoIgZA3lQmBICtIXiU8zzGJpA3icUiFl2szKy4k6C3SCg2nEQYBwqltso8KnFlq
ZBhLJ3eydWTyNfIsbleV4a3rKRXNwbs4T2MYcCjZ1ISTTQfS0xRfTrdQ1HtEUq1ir7zWxTdSv6qt
Nv1OOh25IxSacTOiXbFO1PSOYFJladZoRJqli03TmX65Jsn/RYS6Nq57DiriCUPf6HMMg+yMEvNR
1yHOOn3xEJuSdgp7dhMwgtlHo3lrktCjmGZ6MtP8BBIO2Rx+zKukay5FGQUzld+ILoX8dtBiWzZK
cbZt5JmDYODdIbrJKjNvr8pWcJfWeUTWvAEnNLLf1EFzdkrs9vc7PJPjrCnVQ0wwUqLL9Vzll46S
tBPOU0n9ZXief0AdLd20g/akp+FTNBHCrAY1ENY76Ov2aI6a5SCtUfgFZBmMT/H4/0g6r+W4cSwM
PxGrSIDxlmRndStLlm9Ylj1mTiAYn36/9t64PLOzKqlFAuf8Ea92/i9STJ6SthHv1kTHVFFlh9kf
+2MVuPJKQxAabNOPqmrbntaleK8q50PU5LkvciHGyZfrY5KXH1SVfXk9MRrz2IfEm+DTA4Jaex9y
qA8b5UEFoTqIGjF61GomwHQ8hcC+n7Iard9UXV+10U+fd5wGEo5Obj3kL4CDdTzqVr41XVpHhvkt
fIpHKkc8SX72Z5fsRUYBaz0593+sRvqwW1SrxWDHbWGW0ZZa/mHdupZI+yJ/ss9kbdCVSH4SN4DF
D4GL6YE0gVBsIvZLr7psqPIht4AG/WwnpiLKW9DWf6H2//7wXesqqFU6j37Q7rIJCZ8Yqr/jPFxQ
ao7v1TRTJ23rc5/KKdS2bZ69rolG00k48RVds4aeI6MfflSzqOJ/z5OzxrWP9sge7j2m0ww45xRv
c48sgwnw0NWJdXUqrnrbM2w+DybcKsv0u8cowYLBeepnf2yL8IDF677aVgkaFhXYM/0tsUsBUtmS
v8MDhyHQ2MhZnNYkmqq8YjJtmqtTtg3Bav6jsurpcTLxFtaNkIeWcE6NEM1ZZv9ha5GP08Pzxh0a
ENeJVzmbcoaF+x9+I216r00A8/s/Buv2xmdun1K1OTcWE31gZgz5BfehO5r2u+jv+EP6x3UTAtXa
7b0RefvoZcHONPO9uY2f5BAmjyuH75UoODzvOKo+bUUt4pTKfqdqv/gEVqC1vUvZkBSN7pVvvjfO
fzIlpLB3pxcC9fTDQBPQ2OeU5pH380WLoE+foJBHy84/g64yHw2Xos5aPlGzk33YiHRuvW38zMm/
+BDGVl2tdKyp9eawXU3XfBJm0ceiT9aLmJbxVUwj90lh/3SsdgXcoMlRbfabW2/0zbYbnpe6CC3X
np/HslviNcjmPW6bht+hvxyQkadvRZF0546fChuXfpcEqrxOg7uFc34nYeoeZU47d3vPHb0b+yys
TzYBL9vTD1Dn51RYxvMggm4/TAQwa9VcpTnXD7kq7J273efFemCHqbgzbWfe3ysUr1wcQ5Lfeo+c
Bp0o8UNWkw230r/3olh2nZ4tVHUcGnhNP/qOIR2rS7GvTBw+s6/tD/COp5p7CTnjShneYoaOka6n
f7IsYmyHOOizjRou39ulqn8rLE/d7H7c9sgkkBIwTDyVNnKjhtF6GMTfenCHU1c712ITPYmL/JEW
skEJo/y90r59MxvW86IbjbCqN03rLyNeGUjYUEXefY4eQ04PXoFnZ6DU59FnFOFUx/3hZEho6LUQ
DwLOi4wg4E1Kc4QPZZyRv9TqSd9kVulbff9bYhZO7PgDI3ZV/qycbDt0abKy8bPKD471t1kDpnVQ
fyprvCTmpL8D6P520G3wTv9c9dhRFUovFoSLvPF0GagEsQHR/mPcZubQUOcLw0T+vliL8ypp63tx
KIQa7IbRk1rnc9HV6jKbbR3PZZD+JA36W92tVSTUxVTB0+nVthhFTPTYbrV9EkNxln6R/qlh92vU
R2IEcMjWPH/0grSlDlskFIbREo3w7o12RtYw7a2nbQjyCJ6ISISJqbNStn8055kcpxmThj8769nK
F0K4JwLQlEmLK1RBViN1Sit02cEwvzp1e04KrrnOzuxIjCOF96V3sBOqnoPlQszWTNWz6M/IWORu
ou818rfHZS00t3Dho14Z8guyk/zy72+dT1X3Zo6k0yPcn8bpWFbpc9WB3s4jD3cqt4FTC2Bsddff
W1ttLxTQxaRkrPHK17vqmWLXCi43p6rmoSurIBptugqx2MuQevQylHZgHd3A665NLvZ24XUPW8Zz
7HjbE86wnLjmxr6ktUEkG+2OlyznN7OhBZ02f3ikPfHNLYnJVKi893ycy1M6kMbZCs1Vtm0y7t3N
Z+RurKMNEB2tbBpk1u7adpm+/swaYTupMfHimUVspAEMsecFYZ77N2/01T6wp0Mu7eok0vpZp7nY
ybzpKeGt/HAeWvtCbkMTZwWg+ZJOb8DFT4tmPvOY78gBhxVg8OG8V0dvnbJTUro7oewkHukSDJmH
+GBm4kJZft0wL98k9oNj1vb3S7/FXeC3h2xaZ/rV0m/UieLg25SnNwCI9G6nFyubGgrKg+ti+ut+
pEUm/n8DupBZxINPXL+TqFg63qfhzBwja7CdiXQnSqIcy50lNh1nHQwWnXdPdedRNult3OU1MEFm
VY9VQMh1BlwrKE6JB3VOB7WQTAvuJfzkRmzPa54Ur7mbeJ+J3V09v/cPlE5uO9/67krPjwMNi01G
RRam3KR7bJtN8b1kIBMuqbw0y5n1ddWUcLp2R9z25O9zFB+dg1prBGaOu2LVdz9DHW73/xPjaxVh
rNsmugazn0S3CEx2utjbaqZNUAf7TWmbkrhkDFFrxfOSZFQpU3TsE5onapQLTf+TRS45b4PxuGq6
gQ2xC8ahpIi4oShz857pb1tOfrU2T1vZNE/lmuxxeWXXhuP16d+/F9OQ4lgsdwzDChO3z2KSL/XT
ttkL1gh1Gqxht6z3rD3QkyfqM/wnzpAmrPMiOTbjIU8aBQMBobz1Cc9zMFdPzobsquHTC73anL9q
s5vjZDGn82D54imf1atHZHKazzMYxsTYtugK6MFS+zTTM8R1Mx/6ivW3pFw0qrd8COlVtHdZNbn4
VMgTmprxbhFp83jpktPgD9aBIqYiqn1xk86YRiY+35DS3tDIdH2q2ua5FBrsyAmel6CpDkX90DGk
32GtsVDD29pOIHjjFLnUFb8iqVlj023rZ0xoc2hvfRmt5oyOwnd6RFTiP4vwDLj/7WtjByayOLej
cRqTizFsZJcLfmkeJBejC4s5S00VtSt4btdu/gFqxXiUbsMbaac3aY3Job2bcgZbNs9usf5Ghkok
quXw6Ug1hjbcWlm0JCTkaxkqfxn3kwLxmQPnAcKzu6p79G6bEkaXquQn6G11aEgjHlLqqayJG5Fm
uN5qP9hcTlCy9qkd82u55tUVz04fpvnUP2TubO6wCfWnzGnaqB6z7R4zSesmejuhXAjiSQCSbDXO
YrFs56ov9GncgogQW/ujcFNm2XJ7dzMAsPVeyog/eKSX9dSuaxDKpO+PxtRmB2vhUpmaZxJEqXXI
9Ve7BPWLX+MbMgTUkLsYP2elvyb4ll+Lt4L+D3ak6A28gV5dguWTVZOT3ylI8Ov9fmdU6fZQ9sX0
ULQALeMYWEShp/pBc68NQWaEuNXkuWpVjpC/7nazAA+XQu+KyoBkRgbysCS58fDvb6viGpiLdjvI
sd9nib5U3jTGQgN9MvlO3D1ExlmIMYiOMqlRvAeTWpP5Fhhdf7TJWNdmlz8on+85d/tr0XnFqc6k
A0bY7scsgaR3p7iTSpHJyKZs0XYMaJM9NOUyAdYEX7rICXIbDQbFnR0Un2k1+J9wOfs6/1gMguH1
4Bl7NS0/59F0gQR+DM7YQ+gVP9RiUE1uZ/QlrxM8IfP3pVo98CIqHTfdORFvWR6JgV+pAAKdeVlk
F9HeHRmulx4BYQSkJwSBMCcvammfjjc1xNbQu2G/1NmpVeN6oSw0GsvWIdnRgGlOUW5G07rFufDE
QdhmOBH8foERvAXtlN0yWeS3drRjFtDx1GwdncTV9kMaZXnFT15e9ZKu+7Qfs/v5aJxzGxALjaAf
z9b0qiaxXKsB2v6ej6idQe5pds/SO7c/C/dD+uozpdh6znL1xNgUHKkVJr/eMXcd+PCn6wX37dbP
rgUWxSMgeRObJIHf+VnyUd1q72/0TnhBe5QjPSZhZ/fGkdDZX52S/k2PQ3DDaGVdEAIefGfwb6vj
HmfTtOJRsYQBqaZXD7c94H/hRCX9F6TGV1b078jtHHeIU1uVUWWWj2nfeSdJ7TUOPMcIm2QaD/AK
3IOLJ3eup7aneSTeMljuo7hu/F2RNjscoCpsKwcLIFHXIZFc1JdVx3zxH2f0q5F2kiBEp4PNKuAr
r9t8ydNmv21euxOaGEPKp/e1MEjyapvqSOxazon9zRlsnWqZ6DNFpS/Wto57Ofv2aVmfTFlTc1+o
aDR4spiOZ+Bv84mnFsCjIPlwTKkOLxa/35tG8YdwVzZ6i8r7ClyZHSirCVgu1xtj5M8epJeH61tn
AKMZKwfe0u26gTYfEU8fc9U6j9j73fgudVqEAOIb+HmL2sI6uLJ6+U4bB4ljnGYEQqg8QKqTfIda
oJjYttUsA6a0dEX83ArefJ2erYGsTHbfS6vuANlrq4vgYRVHYmySMwH404Up+VL5Gbhsb189Oddh
RhX9Z14bp9T97VrW+kofqtfVDGfa/oF1Z484rDs5Ji5xLysfEo9ndMo3814pC9E7VE/NVsLBiKbe
B3IIcxk8Ws30jA3lnqFUlNd1W/Odm0s/WpMi1l55DurOPnouuHfVPw4c8I7lxALa6TDWBLsvRb9X
BTEhSdM/THW2w4VSXcYG/lwNJwSq5om26TzOK3+Xa1IoVzdjFOPAfNra8io2cKTNR/YjDP+cE9t2
0dRuh+U2vakJh7c5DfXeWrIenD0YHvq5et/SP3oU84mhsDnPFHhCr9x1e4LQylU8Vq4czlzMLdOY
cc3QlO86vH99DptkDPLPwCEWrSuYq1G13WFY1sOGN+TKE0+2jOIFl01lhMJCS+Ilyw/miuAoQCKI
HkTnztB9avSz2Yy/bcwUsUM5dMRezqLceNXV1ZJsYbFhqBrKx7Kym5sMhoNcjL/aofGCaiw/XnRs
dGT/eV4f8WyChBrOc6IJ+MmsrT3J1rOv/pH03vQCVs0Q3PVGKAcZTkQCYFzow04s7ZkBGX2ZMMN/
eVM0EFdHPa0XomnV3hF9Hq0LDe6L2DLcMZk4y3UjsrNtK+ISKgBbwVnuFqeyVFlsjt4LvXfyhLBY
E+pH7Nu/ZLh18rmqVsKZ18r4Q190Fg9GRt9rdUeqUYT0VS4j1HQ8Gr1l2scAQhqNpbEdfcB+4gbq
HFgJ7STa012q+yr2uowQ+fPgcuEkRf3DoPWD9mGIoPxu7szHMgmbsfkTLIrx2ZsfCauOe50Xtx60
e6iBSMoh3ZvLH76aPrV6KE7Juk8C8AHHYl5rTIZtmFR4B1o+lqVK4oBUvmhuUZlmm8876yVirxru
IJ3TogIgOh4zj+vfGev/pi75MtbOi3FFJYx3TvmEkZd6buQkRn2QFhRGafKELDCqc7Lq1/kustIb
3bljnjlxRwJskCcrywZYiVduf0ldQ21h6eQ2juzlrcTLU5m2uqiC0FP8lv4hUc32bvbBM1vCoc97
dQIQN85BWb7wpvv7f+GB/Hs+x/VlyGV3VObCOF0Jdab4uIy8QTBLlDzXW0avrGzfqoKJrdhkEqrZ
PRtt85ePAkhljXJiuKWneUJg76LeEHFaLAKYcOHZJt3Yz9rfpF6WoVkc7cJqXpY9dXRQIaXScT0m
5MLaQ7SmCbIbk0rnBg056HVW7axXoUrvXKqwb9v52sIr0X21xKOLsXurAm6LOv2tbFYuKwsuMg8K
hMWjC36idnXZkNUifXGoLW+3LX4ROzkb1RYsSF4yqACTjt7O5C9wsQ+l2yXHKhn0UScgJzzibDZp
ZFW3urMYtjOVXvy82CsUuV9mMKW7UtQkPq7LvW6pfeaiE0dyGBRpB/D2gjooy0UJSWZB2N4LUwLs
RS339i2bc/s0cgRQSJyFrU9d791HiRkqPTAE/06gnalO76qwuxXwijHvaBWlJYLNYMh8+mXqNbay
31MSds38UepEQpt1XKe6bmI5xklvf/SB9VAGPI7JS5r23wuLF2OviJJ1mbE7uoJq5e2yEK6hktbd
0/wF1q1PWtOxas4/ki3Y7lvVscXD3/jqVyXI+0rZfk3H9MKxBG8ISNNzgefQTTz7vAgk3bAO2xUg
uhBHVLCHJKcxuytDRptHo0Kybrne86j0hyzRT4962AP9PA1861BqTEGAFXVmjeGz5BM7Nfb0RQiT
97Cu745czjoj/YIWptgBgkOKqMCTg6dytKxIeuO074xfSwkHRUNdAcKgrg4r2y6BDzeV+mxX7+j5
3JxTsR480/jgnCMh2Hys7fUsg/qJCddhCl2pisWWH5CZ7fmnvvWHkyGQtZn9W5qb7tHs/Djt6Olw
y+RVletLZ5Fmy1bywCdTX+ZiveoEuQEbMnatBWzBYs91OchzS97InL+pWf9yG+u/WRVcVDtJFHmV
LnGRQZ2UG/4OyzMyio0IT2435/X+3MwOJ0WRE1SWWtcNsaz5XVbFqdjKQ+2hT0A8s6tH8+ZU3i9i
6E2W2+mzUu2b6NP3jFTYaLmjLro4Vh0UjJTLvScVy/JSoM7esmffZybrsrQJG69YTqmsLk5TdgeT
v1Sz+VVZSX0gVxAufBPXwAO5AfqOiHLZUNHvc6NEzZ87W6yxB0RqnINo8LfPNGdJH9Pkd2bzvKuK
aapMIIJGf/w5ljnLFoKOGEnaGbnOdIX14dUFTcB9Y1562utGi3tsLUdirV5qG2cLQa3cxc0EqFBA
gvebHSW91LGt/6NhJIkVhYwEeTbFblyKNM5H97EWsgvz5hmPzM/SRcpZwaOgtbVx+yWIf9y8iYON
4k9Z/vRqQmKd3HxvA6/fScd8q2uTNOANBq3vNp90KxJf/Ywd2epY1XGk1uFUzQlEJLCjtallN/fu
ft5Iba5sh4pjkzdagXLloknBRKZrGVR65zao0NYKJWbDf5PnTzAeAR7LIb+fMD84+XHpdIRqiDrW
BbEHTWLEcpUl2GnR7gCJ3xI8cXvhPGO+VHSVdz1CDf8ZAegZ8X0VB8M0X+oGsMu3+Q/J/91yj1cF
itqA7diBOIEyzF5c1fZxTL2S3wNirHXTDV8ow4wTrI810/2x4ugsS/l4t9Duqa7+r2GtHQwKa7Kp
iwldNA/rtA8Ki6J3iuSzzudXwCdz1nlXRJ6xvs4uhc3C4WSYNVkpCby7nM/TAmPflbkdg7+/KYwX
U2m0L1hIIkSTv0tX+PusIU/H5LmwOWS5dpY1Fjhj1qQRIWod0jRQMgAMPhdELnqA2JysGromL46j
3X7oDHWBofkBxmrY++7kRBCkDuuzsW9G/V/iqCn2lfPoNa4DJ6FIkzKdP1k70rCsX+y62HYBWDib
Pp8xyKIpzTrG+rWQvlGeywByxxZpebTyS9qiCEel/E2laxoZwVZf//0h5vogOo6NJUlMGB3nWqYP
HP2HfPCjfOCdQ4FzMlr3Y7UVsYwu1b+uupgNtKThFWe6zZ4gqoKTRWQq0ih28HtrIiExSIQYP5p6
PLij89kszs/SZof3rJ+9aTfXxqofIncofyBD/mW76oAs9o10LvMYqKPtUf21uGAID6WGlVw+ag/5
Ue807kGr6VYb/ZvbOYpXtPkV9MgfmAZ1azC72XxUpH2+5dOB8+O/Pg3WAyzqJ7wRk+V8NIP5INLx
oC2JHmdrxI6xsnbQq4rW+7ZyL49ISJsnemlbOXIviY1m+9I6iQmEFKUFu0B1k3L4k6A8EHQkf/ld
/TniKGxKUV1QvfHcBM01qNqnVLWEd3WvQ7l0ag8wgCFza05DRx+qI+ePPGFc5BvhhdUpbjltEtdi
WbfN7Kpd07UGE9ZysviKpA6/9C7Sm1qr39mYH4OBAXlds/wt6HMF8OYWDw2OIJpE2r/DG5VaHT+n
szHWQX3VSx2rO6LVG8m4t4fBj6WnxB4kG71Utv3O0dFDHfjp25TuS228LkiB92u33UkoOsPN8vdk
/rALUz0La4f8BY2QpW7CNxUfxrSfwZRwSpnBZ53Xz2713KnK/qwL8xunw+8Fkd9hKptDP2z4MWsH
FN5xI1R7JHlomXHsNF8ESP2S2cavb0ooAYY77luT22KbQDX6j0qB8U/OUL5UjoLnmT0Lr0q3wsu0
xlUZ+fPS2vmxdtC/NCm5yfmiN7I2cj80gGNPZd8NO2oMlsQVx0BMZAwoCsc1Lqm9N8zykHbbLXHw
pbCkkRnXPwSuU117u3CvS7fNBIOMQZz2xcPmOwtY+WqR2GFJhFvahRCdUTsVsZ9q68NW5AetkHTh
s7kUxd6TJm6I70oPRzO7rywumEBTvQRuH9cukfXAXKyuI1x/nW3XpJO3dm6zcB3ZB5JeAL8U2JCY
rLYRABgFJq40PY+h/hqEdAjoKn9MRf2qCbKLhhH2vMLOz8Q/xnoOQIfmb6SsOdpyM4tyB0R7q5u/
hhypHeU9MtVuM+wPo9zPmE9jJMo+v2HOGCFS5BpeSBLb34Y0+pDFg0y0HK4tbYOI1dM5Kns8aw91
mGejnuHy+uJRRiplPnu9LnYAkGLn6ObiWw6DsyyzvRUMzdPIeGsvy3hMJOK+abLUyTfrJ86uuKx/
Di2K0Xq6w60ppQ6VnUouJHt5VMDEyyaGeOrUD8uW3/nk7vnOIGuHV1km3pWev+lw9xPRX/KrrNxf
TdeQAdBY1aXxCXAxs+UH8u0AOmdJX2SQEWbBmu/Pxqvyimduj3pH/7R7cPrhvfTH4LF3vPQuM5wu
I/hMbBuyOFmIOoCGqs9pKZezOWcIfdXC+Vwo88iyAE4iLb55wpVA7X0bSMPJ7CIM1nGMvDxtT87Y
RG2ZsfeY+9Ed5gdpbU95X98gsH6PfV/csuU440Jo9fbRz0v6mNYOlAu+WeSs7L+W+wV24h1rXORc
c90z/rfpgoruN4TOfQCsPymItQlNakXcSNFEkFWsP0nzmsn5cUpbxM3TSmZb4Zx9MnEO0jD45ZgC
ytX6rEUldum9/0f3Iuxg7biK6Fssqj0hvUDXiBhYXqEGB60/anCBE5h8enNr65hUnEPFXA77FRP5
C3PruHOMUnCV7qmCqx8JQahihBXGTi+LH2VCA3d7yRMCP/WjtFf3wGF758XXLwvDzNvamNWpSfUI
WOpncU2S5T7r0/4xSMfYZZ0gBywPVe9NoWmt3o72tRXxRUlD8cQgXSz9yWsE0zdQcSwi1GTWPpkY
GGSJ59JLzX3gGSjBxg618v0UIa07jxQlLTYSzc6YfwVm/+w01njq5igp3F1Bxcqzpec8ogZBHNRC
YcRoEgVB525BPrW20uvsBOWh3aajlYzJzmYc8VRzGXOb8q3cldFWO4cErJxYF2GcCSbbZwEokk97
csxkIAPrtVp1hrjZdh7I3VIh3UokV2qD5mSnQPz10/BZB4C3s9j3MNjlOpBRyZYT97w7frv+QWlM
DnnBIeAOaWxtyHYEfh72TO677c86buYrbogPyMXT5Ikfliw+l6D8yf/oRfXrsDTBkZyXP1X+CkNF
lUxfBZgV2PFs8miqKW/joqElInX8eLD7YuciK4st3zAQvZGyRChgBoBaRMgNSA6ZN5d4AdoPM334
FwGcs4hTWkFyBNsWtYoVzkLcO/7L7Dr2pZQrIAo3E7qmt8UvTzawzE1D0CKzbWGkvIXzou/+UoOE
8kG2n8Om912z9U9Kq1+lm/wMTB4k4W6vYKdfWM+ZSwrXDodEDjG9ZqQ0UI8CKVGjRxsXwWzYmbst
R56rNfus9OZ3827wmXzjVDC5wU4Et87PvizB5dpn5n+Uss1PRaG+iabbzXZ33korxwh7d+CYhEME
9avF3nLOLDpGEKzG1WQOJ0vCzNSSeJBmvY7a6jAAKMX9wlFneWt3KD+yXAShlaniscJLeNKe96PJ
av08dy11AfhzGscyQtdLbgnHFndDgM3J1E6olQWaiaIoIVAC3Q9yYZR6Km479Usl5U9ztL/Wrtrr
JvUe+swuT3Lt7q0nEskd0qlsSrEt36l5YpedRyez+tCqVpMjOZCxvcUmkrNY9gGw9vwMX57G7HT5
F8ItEq7Ai4yO8NLOeqrR774uvfXe6MXcTzmayGJCEl4Lajj9rf8004Us5a2q46Exvw0Cv5lG6Y8x
jHQimpKwTlk1h9aiawZVpFV6zMrt6EVDgsGK+tKs8UFoIECTHP0/1boRYx5aHG8ueRyJ90xrxtKp
iQZojKOdCMYb5581NwlJrcvJrDlSAIPbOE0t3lxAam8p9ikIrTUtx6lBVquG4t2nJxc/o2HRrTLU
p9RRK08gt7dOXTQHsN1FUj1Vs8Oi7agTH8mIVADNSB18poEy9qlsl0sv7ZUXxKO8a17Xc2qRZ1vY
7QFVPS+VXNJLotJdawGxQ+ik+8KXuIXctD0Hyf0F9nQ4LOQIy7pFFb+WPDcXqx3HsyrEFLYuZbL+
FETYZ6HF5Xwl9gM4uPJOzpI9BiW6kNVniUg1lVl58ZvZ4dZ6UuwxTb7mYv2ujOGQaTiMEhac+Ajv
UNfbi6w55cqVxYeWmhm6FXapYryagtdRo0OVTrLTRUep/HD1l/5vK4qzHiG8pOrXa90o/5R3/BqM
6qswNAilgEuq+wS9f7r82uzGADBMH7bJazD9YnNfPBtzV+vyI5VfQkH+LjCrsTU+jxR0PPTgCdZU
C5zsVcnvGxe8dsHI2uraQPWESzXcxfDVW4+T3/IvvViP9ehKlpeeo8l1PlMv8w7MpE+u2At/AUWz
g+cmX2O/G7b9wrYMSmg5R6N/Nkvvb+MqHRl1IyO/vWXeHK1Dc84ds8QGHjx2KWcB1pRGWt84oMNx
S/pduSEAcZQZ2b77Xye7IRzzvZ0t48vUsYjW7Y7EVfeNuET7mnrz1SRhyOgcsApb7lLLriPRkF2V
pfPvtvfa2zp0kHBdicrFN8dwa71ip0t/u5iinLlaeDJAllxUuxmdLYU77CzDiEc/H0NzrP8y83bP
puu/tUsxfkMA7qxh2NkG/MBsKjoI1/zdWUl3IkdclAL8o6U7wNyuZTX5V2Yr9xA0HZJAahWtxMrY
Y+cP2ovzo+wmxoQpRWOo3Hcik+xTbm8oAtgSAobPmLyMg2jIfNboAGvg8/1a/BioCycDYhrDoMyY
Phdx9HWVXmrSlYvk7IqeJIZ7YIjpof4qszEDbbJkjAaShaGvDsqn1qZn+g6RCYCZzD8m0MGLpM0U
YU7u7yyfwBDDsKJCtnRJO9U50MWCSCuDaJYVofkzaZ/2XTDWYoQZSg6TWuDrSDPJ/CPlwe63HB/e
cO4FgzxRpzcT8etrHBAU+OBnbhHXDR1fxcIe6be4pHPPXo4LctU19+pdYmHwXPqhjfn2J0QVjX9r
odN5/5GI+o3nnX1Zn/J7q3tbSffsDTwBLjliYOG6YLDjQ5UPjQQaKzU7w0yZpWuXiPvNl5VMqFOL
cAxcy4NKAX2rh40jzSfiUUHz9w7UMWT7woUf5XJYomFdzZXk5Kq/uLWKQZYHMOkHD8b8ltqudbMe
WyG848jC7mTye/PYoEdl53uuq+WyrsOrtbpbJGzqyUtG7TAJfvZL9Y2EbT3bef4u9F0359uHglHv
7NuajlBKDWJ05Vz6Kjmu+gnArHGniu8j2Jcp5otg8P+znN5/lrawn8Vh2MAdepTVsaqmCBNceZM4
xyF30eq26dRcctGGk3lv9107carUzJnYHCXE8gOq1wD0hJZCb4aYLIz8ktuEHC1Nse+oSAsbjUbT
rADE1iE4brNHm6dD9pjJ9f+6LK94luzQHxY7KgxzvUA5pJFuaATUzfhgpga6gVX1R0kRYpi1RXmr
R6eJmNwEsJvrcRW95lbOSNxVazh0vGOKIrkw91g6lpI82GkL4mo2/sfSee22rmxL9IsIMDbJV4nK
kuWcXoi1V2jm3GySX38Hfe7DMbCwj2FbojrUrBplHdXEUNewOdrUdmVdCBCx2q32iKWfMyZgdnke
fY1DcMqvJMHZbVPMWXFQWtefMBsXtp3p5u3TTDX4g3fCbrh3QeFxxLUpSqCD7ZQwZ/Ym+7VnqSUH
1NoYwNTJKd3kV7pwu85zLIJ4rjFYEg6LY/80LK6/XzLVvGk9ffdy0Xeus2QlUx6mgdPFkiXyWJTW
uah8gXrc1Yx4+6vWKry0Lo1irqinHXC88GKXi0SC9SDfrc1FqmAD5bwDvsop831tFR9CoyPKsrci
kWJj+PkyJ9N3Vvox7o5hOMd+7++9WDxhmHevWfOk5pTBc3W2zfUHymG54uHPT7MlEAnr7myY6jFF
Q9+nDlbEjqkY5ZIcIiYn6XEFtBuAuAwXHSHny1Qk+zaQ4ozSIU5Sf3uS2qc4dn3+pqyMRokzd87w
7hbONiuE/UBOjMmYwIyxRZZ8dibE4J/Dnwrq6dHTxDXcujVw3wrGa/4v6CjuPkyT5NGJVYNmrR5C
nqi7Smw+wVKef/416co4zWP87JFXxa+JKdpIi7M98CgWhR53JjPRe0ft4N7ywyaqMFaUi8csdxA4
U138JKZBht9JdyxzYyR6Y3kQS+icrcV4sjADB+6MH4UbNRAq7xQ0NJtbSXwnVn1Z4mJid8aG8Dwx
vJLbLB7Tx9h4KcnOPc19WjwZs+Ht29ybt3UIGiU+eNNkn7MR4WP9z4M7FE8ltuyoE3+zhDwQI/bl
PvAQ7C0aMHDVYWKUkClcw+R5pFEthgbJKHdNrS8tTovQAcNYyDo/tZTZAFknumkXXn8OrC6LGl71
k+2hoOSAlB/ssST+uujbMsx6Z3jpQ9jp7JmJtX42g4JRGc2eEi9NbtvXyke3HnjRAGpV6+Cd8Yft
X5oAVdfvfudJGZ+8wXKflXQ+XYMQyBAKcB0v0lML+IGhIbpb+QeOThcmBc6Vbu/k1MjpQS2jeTDC
Dr9thlSSNE597tJcvPAbDZBje749e/XMoHsMej45pV2zF/WIAoGYhq031D7JPvYg2ruI9QU2NI6F
i4i0ZwYPss1BCY8k++Vzzv+X65IWUVyHz0ackNNc255EDJgDb9tRFt3CcaJDG6w45M8TxzQgWjuZ
wu6nAfafF+fpDsP+3ps5MPlxW3NzyC7eIMNIACLbAECPMCm+6NmwT7bvwHgnwYmK/ZUMTf0WBo69
wWXsnFMOm4TRBhXBdLQjPG1I5GR18rY6IvG551DHDh9b8zLiQ4us0H7WKEBndlxjW0qO50UfjsTz
hIXpOqSSsWzPtbZKJva1t8r3D7Yei0s34N0JVnoG5+ryjA8XMazhzyzYoflG69L3UFCb2WtOVRY/
Yf3oHvqxe0Cyg4BaCQzt2UNaKHnucmB+QDam61hPfKDtVLyLTIAoJn0YTcUnlwbyoTkeVbt0bg2u
FxyJe2sQ+t0zPAXJwnKOhmPJbWrL4ebQjVapwHvHJlKf7IX5Zj1zKLUS3HTEqSDJ67uZB9OaDqs2
5OcqfFdUyxNu/Sex7Jwk/40W+OGakUU3ZL++KBkGpTHd1Gkhn3++WLyr2JGLO/bJkA15osnahk2Z
jcG7mRvNUU/2BwGb7M0fOxvhhNQ96HA3755/vvQlQOUZB+y2iJ19Whj3xc3fmrI48lqQGVj+qrJ7
5lLnbKpK/QEu6h8oNXpJJEj4stIUdxG/HFyRvBCieOhEV+N3xYLtFO14YGBNm7UaWgK3YXVe3Rme
UNgAeu3y1yisn3ScRoxk+rM7NH8T3HDOxGU1JmwqISa5GCfBkI7OxZ9FuR8T/4+zvvFcKJZjagbr
Rzw+M6HwOL0MLYMhphHD0u16DK4EKas2GobJjTwZDQzjX+LCuyQU3uNcrn5Jpja7XAcJYwr/zegD
/wW/+bUvW+LCyKk70TLHrTM2fLd559ve62yZnxQdr49EphmGcrtg3SvfC9wRu9wS4YEGW6YEQXBw
sP9EhdOUSFfh6lWZbtWo8FKlhbVz0kMrwvImTA56eiILyi1qG5blfF5qo7g6C7PSZgw2BPbHyC+/
cu88M+RxRdahBJc5kQaybwYU/wRbpWf1YWTQZ7ND9xhfMp4uU94WTq1XvJj8OFO/GmlJtCl107tH
tF6U4YUTFEo8r2M4vqiAHqeSEK4s699BSl57QHm/1bI5zQBF7X66e47V30SaR1Pvlk8B84HI6GBl
+Zpln/PNc1l8cMg1NxKQQc8R47kM8+4AzpjHoAw3/WBMz7rttvjUAZb1wxaN3D7HJA+iIWkfWOat
13JxjogVxG567iV+HD72diMuAgzevjWSfQKD+BxIFPoWnSZKupl1wfUuMTvgVtl7YXWcIRcTU+00
rWTA5jeRLxKgpdHvxrRRG5Qm82AG9T9vJtFcDgSv2jn7NwrGusyOku2kFMgx31xzTukri9+96Zg8
pXESWS2lyUaVuxunHXdqAICTQ/Da/FT9Lukw4PdCuoUcYMzq9zyxOqN3bl3+qqgixX9qNYgSlXGp
aaAC0S1jG1tH+wBrDUY2dAutN3j/VNc15ANldMceEdTqFWjBPkk+wde4Z21gfmwU6Z0J0wAM5edM
w2ilhYQ+Gc9/TZYBzGlppRFDuHsvhuCAzGASeM7Mu5e+QdNqd5rNfl9wIXjrp6Q+MJrwsA6GKF19
+FULLF/eAHNpGdcIk6yCA1jpy5Tpj24xxlPpbtqO1Z+TCKkGqsgIc7CELWO40VVzg6Cz3BDeX7n/
ik2fCgghybRZBmdhiFZ8dIQh8F0zCKKK4M1fGGuZnO3ZfLW5DQYCAEbLbhG6jG+squZ4QBxqcbsP
MTN6t6V8oi5gjMwy7nGE1200KxxXYyPZxlzlPszGZ7vWN9Zmp0F6VJxzMdiO/ez/NnsuubiR8Qr7
Oz3rQy/84LKMc3BpUL84vyOkYFva2xj6duZy0sVQHFzoeV9Gmx48sexFw/4RjP1DM2DunTvS6569
g5cT3NXwaFpBeggI6qXoLxwbDLgcjHv9ABx8k7gR0pZzDjCbdjkil2/k4ZfO7Z5nt4HhNVQ+sRVh
cCWbnJ2Jep0K+aq8QWySjFPcIOZvBaxhnNyJnCFmuSnz5vtU9r8XQ2yoEPNPRDJ2TIaMPSN2EEsW
RLiliOYcG1TJ75Rxl5eotlGBlXP2uFIsw3/MyBJkK25durCOhe5A8FX9rbdTffArOqHmDK1ZjZit
xpwL7ayRxEG4bApHFycO0eJgkbp91qF8r3G6Fxq2kTPIQ9uTSg+y6Rvu2m32TY2uJ6rdIn9jvPK3
wbeHHrZbKsN44vdYcQO1e3AQ302wWM+g3T7UYrmXRnXXJNcDofCB39pxcigVhThn2FM3gdl0O8N8
CVsM2ORNr3wvBU5JjC8PNxwBb8z74XM6YHlOQCztEyo9D5aW/356YipAAbPZZvuhyM/Uz9nAGIlN
aREcRz9cJd7iqhbughnaLcGP8KW2jJc2mEEXDgTSStV3R6s1fgEtxeViNmFMAXfz0LbhRG9quudg
g9xpzgmamcV8OGAcrTqPSXydbOem1kdumQshxrA8epTuyhjPL/2d/8RMUjgdXJDfzKeI4l8Hwj8X
A74RKVG3GyU+veyvHE3WMJvpC2SqSHl+gmtgiQI9/Y27ad8tzkflN+Q1WofDka5POTslBIlYRCWH
HqLO5vRGrA9jW7l81nHDEXykXClc47VoN8hISZqzvRkxEzr3K4aRcWt9SFwCWjjj9cMkjatMi/GB
c2o3L9aB8d4V6VNfQkosLpISI0vaxlEmGeq7KNih+GmDY31aoAiuCw51ZDNOCkY5RlONCDQiB0KQ
SZ1jPO465xe2GIAXyuy2XkKboJpotLMb42K6HpbwcqDSDVsFiSjrSN6x2fWjc9W+O5L4TPqNGbvU
lJMMtVvhPfl7rshcgImAbxvGOQ8c+DA/aRw0mdvO209p9ju8DmbklDOO6kaESBLx0Wh4gAIC1Q+Z
xZnD9d2jEQcNJIXnJGvNTedigA5rIk2yBbGp3EdQHm8kmwRSgZivTAxOWe7tfctxcc1SAWiPWLCW
ljOKTRAU+e9iMe1LUqN4yAwu9TVPMSgPGF+N0IhqNZmdlWUne/kUNsjWoPtWll2P6uNZ27qvAUX7
sMQKekOrMLtBJWHI5RIHc4xiT9OkkzQYjlSOhWyyxROlanoDolTsCoelTm28kbmEzJP2f19K9GB7
6Y6BZS67KuMJm3iV+3mwrotsHkcGXcyvg/Jkz1Z2tBdV4gKAHcAZnAICE7r94AFm4bo27+qAoGVc
f3MomE6i7HH1koaqtcK236Ug6Tv2ZuAKDk4hyHbknXO5FwpMOZDFTV0iA8NgBwuGicWvh12eVl82
041tbFEyndTU45broBDMnqiceDsDtWPMgkPZsKdVlzD/iEbR6tVjUKvQxQsM9TXQyL2pYTb6NVyK
Uf32SZXAsLAl4PvgPK5nImEzuIDBwFyu0eY+UMW/1iz5aFq8GN7qycSZSEkPADFcmO0q2NeaspvV
/sTWWQ6YRkqzD1H+ylcudFQ1+xxwHTayFgqgS1Qi4uLxOVUr4Cu8h3GAupSRNCszzi4GPvZj0Q7/
Mo8RFQHdF2eyqxsOCegoci6OhBe/eAmrKEin7lp7o7ErdPPCS+KdKcG4+33A/L1qyfMpmb72KVy7
sQqcqMjoNIgrqKRJ47IelXfQEK/jaH4wKOC47rabxUjUEXzMtTOC/qFogjoaqvpFjZOOTBx0KaM4
+BrGuwF0bNt5zdMkaucoc3TVGRI1G2mJUKo8wOFsBZmdDlHbNNauUvbm51/KQRgtAOKFFdDXWUkK
7udzqdxPUNgyMih42qUV89u6m7/GwG7vBXo7V1WGSvU8bIe8PFZx6p5jGX8mou/2dpUqIsLVPyCv
46HvsS0Oquiu1bx0Gz+gL3QaVq8XpIuBNxMiGhK9H2AnTW5I75/KrGC8hNymy9E6E9bgXFEA4nL8
7FOIT0VAwiLWIElucHPLJiJHcfNMhQDKih7+GSlRIdsH3Yv736GkavnikvhSNHG2b9v60rixdXF6
dLhx+HCpXMVPtky7ytav2g5epkLUL2OXHqhSardEHMujYCECQYRPWqjwY3KJM2SAbreoqxkAaMlD
7dnubvFcBjvmqzJIQ/kYB/hEzhfdlfCHQaEMDT50Xfj9vl+Sg2M76kg4GFvg5B5B2b+liupAYxqZ
b4W5/8QHAUxkR3nEXK2Eo5G+k9rIrk2dPwsxFKiEw8u0NqtnC+g7wpWdlP7R7WCvTgm3mdF5wRux
nPNkOkwMlPioMCjtIY50iNV1DOixCZsmYgZQ7niyLEz2XHlGywmiXI/pA62ULGlfYY9+S0tEfmOm
duDBLU851rFcT+YZkTnmcgehvcBJCXUmvMQWN1PRm+pKhywpZFIKPoM9rD3XOJjuWjvckrrPBjP3
baSEgmef00RfeRtQMkevtNx9kwMGnGBRJByLmsA7mGBpNtZENXIpvI5dUHJiAwDVh8GXrAuxl7H5
nTv1m8t84DInfhNZnYuqPjlXAXG9ZAS69VVLZy0JSAbkiMjZu6xOTsqNr6INySGtjFlvVdrl6t+x
fbWLR5c4cCERn4MkOVoGDWYoyjSSWOmZATt0qLHH2Oj/sWfqTKX3t2ZKSLiNUFee+V9VwhUKm+lz
XXbwWAAFNYYNkSRnzTQmaCjLYyh3yFLu3lcUIVJLi3aEtpyjse3hAidUzp5NGxHOM/bUWAnya7ye
pmaEIMS6qEr3Cfg5Wdfet8gyYITzAOKsNy6sLrhLGjUf2suybihKvM4tlGMzFv8UhtnCATUQmpjb
gI4S1pzuqLv7IgviKDfkJ4kgQn81B6wfXTgfOO7VLu3JQIhGr1j2TlvF58QGcJ1UToaRiDkYRqJB
zWJnjhZdI7o/xdRrgElqfsNH/lXSBPoOWjhjVzLvZjU/0fGl9t7qkh3FjIyYxEQigBj2OXclXCKo
YMNCXR7ivXkcY6t+MwuOKbhU7blIPlpVZLhn1bDJBj+EvhWERJkZvfQeQLlE8Bb5vVkeST2b90B3
hyqp/us7e0CjsFs2ZcLf3tLscHqMGyRw8rIqQzrlYrEk7KVeKz6aOL+ObU5r05S+M7H9Vau2PNpV
HEbogH+AbKCOKqaeHd4YpzHIjSmub6ZI5NazzOfAa65ksd4nO9u5NqWVslB0UxrGa2XCwC5ZJzjk
saLQl3EEP6PwU+uGOk0CCQsh49RrdsssZCTC5nkdLmx7bz9OuCc7LkFEvHhm3Nw8yBZpYEBWNDkl
V9NUEOgDU8vsdV8yhdtL/wJCftjUbcIt0cIPNwvr3HYADTVmL9tq3o2eNMDSIaUE7iezaTOKnUBs
+cDfvKliWFXCZ2NLEBxxoyzbZWmYM/6x5C6pOJph5rZpTJRIDjNALu39VoP4ZDr5WBL7gbEAnkSM
3x3IP1i5J0GS8DKqUzDhqeh1fXPXogshumUPRQuhZn1DEr/rDkFaHiDecgcel4NZIBtULCkbyypQ
3EIUroVIxYT0x6sxQlgxCytK2/g2UpQZxdo4APDtr7ENLH4YrOnQkJDEf8NBgPaMhT0vw+c+ZXUE
3/9P7lJpCgpvbxuxPpSh8SoyJMNgTJD5nfEuJP8j7RLVAx2AMxXdGy/DhGjpClyW9HEtxVyzXMlC
U+Bp5Nkbz8Q8H5Un4gPLznFsmvgWz/lHynK9UKWO64sLQX+Eyy6PttkdrCDYJUF4Xhbjrqgi2yjX
wPVfsBVY83/4dndJZ+pd02S4HtpmvnkZL8fAfrrM/qd5wO/ONWZocIeb4jFu8BJowKVHm+Qf1O3x
6rJHUqYy/FtEeHagIG9I2LWRYG7tVCO9WmbzX6/G0zzjF1DKDm4qeOD90YeqTs+5H/7ORuNpdtvv
3kVBGwb/pdQMzJ3WJKFu2N2jKhsKaacSOSqw56gJGY0mHJYJDIL0JPAUWzawQa9nOha8uH32BVqg
IwI7jiuD7KNWcmcKeBkp4p0U/Om113KyV8NduCbUKIwKKHgS7acYojAPnhYfB6SqgQfMpdzJRr1k
6ay2nBtXhxgHhYrCEC6ZWMEbliiLfhh8SVCI3NB8nKsZC3NI1j4gnGoIkM60crD7MyUi+yESEiN1
7sqdEAaTQP2pvbbBG7q8K9t2toPC3lXEoiW1gNC1JM4BpW7FFbTFcQ1wFEwPoYkGq6MkXXP5WbzH
pv7XzD4huGSRSRQFZyKVHLJ+hIvjk8Sj3t2rqYtphfvLc+kZnpr6udKBdUKU5ewWt7eQ7X/X4kIk
XonhzAxILTFd3KmxvLstWyokr6fBiJEgxW9WonBT6moDEzpOfvmj/ct0yAvSUXDCBHzxs4zssB1+
eIF7Fdb0VtQ4JTs8J3Hp/p4t989or0m1oEfxlt6a3DX+2h7RsiDP3z2IEJuM6g4uJL65Sd2ndtYP
0mg7Yuqrs7vCf2ORh856fGntQ9BTgNdSKjsO5tc4Dem5sdqn1HYEtmtGYH2O2h9K5C/d7MpM78dq
+C7wiJu4KyeBTSQMCIE3HFYGEGTX4pizLG0ly2m2WM3ezOs/ssfqMhm4SQKfP7RP5owE/WieEsaD
Rt1sEEbr16DEdUY23OVSQC22TiMlsR8sGQ9W3TJgCex+iKzYf+pnMdLbUPfUwEMHFBKztiE52zeJ
uC3JyOkWLPxmrEr5DBz5ZCZqefMKdfJFylYk2FJE0hzwRf9qgZpqJw2OaiWp1SXPoazcAMd/Y4Lp
wl4b55hR606nt5gCzAYjR+X2HKYm4OQ18Q/ipYt9bKyw3tZerd5ats7wD/MeukJoQopK4y+Doz0F
vA+Z79/CZFUHUYCi0a6GZ+635xqaxr3K0jLy8tg6LyA5s9p9Nqq0v40paj0HGPOoK11tyflYQAk7
sS8DUuMk6hhbFcmDYRY1PfHxYxGXmBx6NztmXnUgMbgBKzBcw24KbvnUTbzVMSRNDk6rGsscNYSk
JxIS8wrLjgIe55cbVGuGpAtTk77EJUmXZ44eCQUDa9DWD7zXnLaIpA+GLVvsp8iWjyBsxshj7LTN
GB+7fRDugP5I1gCcfqBFeCS+UonXN/DMgZo3zZO1pBT34PyYZ9iZRZHumE49dmmdXtbgBArYPSix
Dqsl+Cdr9PKRSQBHW9CcGbaVq06HYpMlGOtdfAAR6H9lc92MdciBMAhvnkF23RYx2Av6loEhhJz7
alUiqeXJzkHA3dpj1+5DA4XUWQBpN8uHwVAceZd8gS/yPRNBTOChNHdcDpYHzyt/SQMhdi13q/Bu
9qMYoQ5Mb4bBPYGMMrlaKCspw6eqgKlopPnIrkRWTTnNKa40/nLLEztDGGw2uXqP4X/jEMG5wWH9
BnKp0OvLr+f4ZKq9z3u1LoTNzuc34Zxh99wL2ZIXgF149pNy75eDBqeS6RtH0AnC28Txk0yehDez
TeGMkLyvlgdiy6DFpaEPgxPMD+P6xeoMTql4uA8//2xTMCfhOkX5mXIMnDC2Vc3+lSnnW6LKYhjD
VoSJEb3eaMmqIFa6RCj4YrTTLdXi1IzDiLt8bm5BWv//F9mWV0wB4wmZr7mNY5WsM48a3U27Zxvh
wzDtB2siR0by29+KTl6xWZXHyW/rSGc2SgBxyCfe1KDqekhKhXOEn1lwGvjfD7cqCs65bJ9JaZPK
xeddbrlNJhHcNO4/eIbIXSX7XoZfNrHYqsDRo3l490agf2Ulf07a0UUThupJTCmLo/9mTW18Hzxx
wTbB7FHbkcFtZNPo9reheJcWxTh4WoyKOYHZbMtUkJOwxsW7CmIo8NEubN68+1Z+Db7zMUdAh73h
T6I7Og7ISY6/x3T5dlf+algup6HFuAKncvX1f4Vm+RViZohKnRd7ryUP5qtbm1jzfnSdcFP1HjCi
OMWxW0HaG8fbXA6w9LEjXGTO7xvgH+Io89F3pXx6ctYGzSZW0zrfdjGxWM4udhzKAEmxJy03hiEM
A/gVrHy8HW3XB2dj1u+Co8Lx58nA5dg/jL/nxBgfkhOTcnXvgc5E0DqqHbmIkIdr60HAHKfl6BcQ
wWLEh06413lZqt1gUYbhV3PPdRG9DFMfMGiCR6BET41a2VvZEh5iQZpcw9fiqDwx2J2WX75YOMTB
3qK9Ymx2CV6ALks4YMVLeSwKWKCikcNTCo4ZtsNH45v9kzeGz5Naev7Y5ea7WBEqoZ60XzB/yX24
t+tO5BDizCyGmUoCs4YWeqYQ+/+/1Ji/TjU8HPyA7cYLoKfMXXmeBqbiWQdmMOWWvsmTCjxtWN/d
3M3uQWuwNhSUEi1yfFoE/QQAQVXVmK9G3hen0VvwGpFcKhb3Olpts/GWdtwTC8BBOTlHyGb9efig
BMe4MdKzN1W+NDRHWsMJXaNpp4d6ATOJtv5FMAZAMP7SuvnrcQ2cvOrMuz9v6VgM9tBcsdTgTwY8
J98MNd38qj/YPXHQwKea0vV75yzWL6NqCXBZ3FeGlLlliXcA+sXBiB00sy3vBZA+J5xf1zgshy5n
k3gonxgU4fzo8eaXMPmk3z9OOvtkWG/xGXjN5irbZL5kb6I7eQuRuyHAnAXnajaCXSnCP5jOXXhm
6HVowKyFU3WKg6F7GHh+NUy4o+sS3BxBj5oekVsCSYiLnfdSJPgm8PNTE1BhicOymrMD99oMjgmm
wt1cuWscbVR7lbbbAJok3FGDtYQalRyIpQGyKHeYiOnxl84XiIaJe6crz952KL+R4xS/dV+1rLW0
qM2z858Meqqq9ejwQpK8MABMAE6b3js49vtcONNm7oAUDXP+nRSEHGh3eOnNDAO5qs1D0nrhjoZ4
K6I3S70QMNpAbCFq4eHggNjWk0d5MRopjoTl620FZOOFxAGx19DdGbnV0eJ5yIcm2Idjj1tEMHgq
ieUFyUI8xXUfoHB7l6LDR6MGzJi6NZmGzzHDVe/bT/BOZDXdRF6fUbLdHhz02E1ZmPSmSKRw0j94
eds/dEAk51kumG7qz2TuBOPpropSKhPWCsRZgSkZ24WpRy/6Ww2UOColsqfHDOWUdPkzqf6F0afJ
5dhtX9Oumq/t6n8Y8K8nI8nGKqbMDfi7INBTXkZvFFD1s/oIcczlYs/cj7QxFJmURJ029kMy+Xpt
F/slaGY5OsEvw61scGymhZlDZAiFBDIveqrf9SybQ7d0GK6F+2F3lnqMcYHfXIcPwejkR5qo603r
iIY+Af4oWCDG2XfA3EvD/6EIIrSUIUFYPvfhPD5PTpscisn+TQChnZZuPzE8A2sdFvtWrt5NSiB2
UPu7KFSzT+aop1pwZoCVDUMEwsl8LAwDT7qZYJZfe+bsgpjWsLAS+XxiSzcIH3z4Z7sVXIWLhysa
l7DaWqw9FcAQeXN/2SrK3HYDll+2ZWm/a8M9ghzf+XVTPKcNhj5qwy7CfGtiGEThxP2F8xFjdYix
G8/0Dky9txYZuAs/HFIDvbtE2nAJ9X71zG6awmYEiDyurKzCHvOXRU7v9fgvcwJ1JxNwbaZO7308
PJu6d4yzN6gBQbX88B3XA1HYkHxcrbAeuhfsBxAe2Vgbp0RgKHQpqZx8VlpurkE1zGwT9ovpZlnU
23CmjBE/YZUN3c6acf0VRNy3Qdp3UTXr/8hxOAfPr0nKDfN8HKApRtiEiMGBaTl5vnWdgBnkHOWu
iU17ntTNL6vOwsMCbFVPJWQSkPthd+MzfNe+4/AsGA03FxcbPrLYYPaaq3j2LMMqOMcdw1todyBH
GCHxhP7Jxj65N2bgXyb/bVmXfaU0lgO//vvjktUMPa9dRekUTLjjzxqGC+KTWCvjUVqu0Zn2oH6n
A8jSQ2UA9kxrBOhWt4/m6K7TUywCdcz+3VRkQlrR/LaXVP9tmXHSkeKw7TrFLQfKB4ThLCN/AOOL
nMLIzOP4q9v/NEm881i7TxOBC3s1qdN4CBLBIJkvfdZD0bBimA2USemnN2MMzRPwBKikpLhLRohH
abFgAlPiW+1C7ybsGHvVicdEFd+ma/PXCi4ADVd6QskAjDNVPGJ2SR66Breij2AfDCHT3ZIO2Ira
OxJKd4/UTJKt60UHYbnJ9FOy8JvrDgdJgocnKvGbIe4N8Ho8b21VRFLoagQx9H6HYvrQc8uX0O9A
4xFyO+fG8OQVgY4cYzA+x7AHSdMS7M+4T5Fx6M68aMRbu8xiVXbqi7AmLGQki8yiAnLFzHVwfXKF
CitL3rCe8KqB7WWwKyoyKqpYA6DNTFAJ0c6yUIhtLEyXkHY4oJUBLiYv6kvcxK2Uy4GpLXlqTZB0
IM+zsRWuyMwxT5zpCdBXCPS6ne29zvNvtMH0LhP/ZbTIAGeqfphkojmCdNjdyxntqVqZQ6FmoaMT
iFYP0b+rvrIOdT8/QcOjxcxs65POVyN+Cn/4AfJm/miR8oUlU2F4xz2MmefqW21+bmo+OIXh7XIH
92hVQhWkbrO89rwAKaIqCafVVdqKaYsvDYiLOVYInUC8YxoaW5HTcUFWhJanLBqdV8QKVFyPWxfC
uFiEtzUUZzVv6aOc21KcJjPSpPswcoA6/YSNSsXOnjoI+zSRc7jclq5jnpPhTyPTT3spHVK0DhSS
xN1nWmBYquBjtTYzthRmXNnE8EImJpsV3UfzYFpPw8CUzHb9q24ajgT2L1aX5Uw7a7WdqNfae1b1
ReNlAMP3O81Tb4MPUwb+OiGeN3CzugOoBcgk3TrE78sfBMGNiLI6cB8rdqRO5DuXi5H3xpf73l+B
H52wLh3uVEI6psSlFjBwDo3/QBQ0CLS840bY6l3WiOnGnY99jMdt61ohk6zC2hu4goBAoDx2qogh
s6N5icJgEsc7JZe8jzwV0GngUh87TBvDAWxQ95prxtB8Eyw548X3Thli567DKLHR4eyc6tLYhh0J
iMpiCmGpArVdDrAN/LZgstIRbjOy/dhM3r0q/CcyftXJJ/FxBPV90D5PUc2yZzvwWjtrF4CZinyu
G/hFHh2actDbaE8IyebktTHfHel8e4JEiFq8J26QQMcQ8DV3uUcdmhxWgX6jyn66FXV1g5V4h58A
jcLXdcEkulx+/il90+STEAdRtXr1TLCKMIqHa5mgOvx8KZz6nw5JDmEuefW4sO+7Lr8FvijeKpus
Cdb2IwlKhmr+9Fik2S8zJSQn0/7T1vi9Zvp/yOpM3RYlfiHnPXdPifHH9gv56HPj25i50Bvqg8DH
K2fnM4mAQGxtc3OZ9y7ka8ACVwX0EUUXFn0dSOza6pzj9kyzHHgZ1lpG8XKvQUnfJVqrz1ub1cnJ
CeiZoA6byg5lYfE1ftkEoago6eSNa/RfUr0B9zI6Pvj0NftpsU6Nx+5OQxuRwtD6bDEnc4w2vMOo
2BGpLTgwQeEYvtTjJsXzeCH0h3KaMnzzi09rke0a/Xm3V/OB5Y/N+f+IOpPmOJE1iv4iIpIZtjWP
Uqk0e0NIcpshmRNI4Ne/gzZv0RWy21arq4D8hnvPdZaveuyr0iyS08AIH00WTolqVng0xSUxq/SV
TLr8oRHxxeLAy6tsenZli07IlC9AXNA8YCZ78NGg7eYAAAdngrF2hfefhbAM8AkcChp7ilJyWMOa
GQZwB+BiWMoqx3805+xoONKkKbfiHfzmeFdCmy2Q/DCrNoiWIxhqNVWBdaoCnT5KAy93FUE2h4uS
OAxzckkKhWctOesoWg7ubNxY9jw5cV6ebRJEkD60yxhghxYvepgiEq+mkPcUjefKa0qIhkyXVcRU
sylMaip+nqn+mlk97mVTEKlb4i2cfD4mmNVq3UaY+ZA1+ysnKvxVqMNt0DgvQubJZlId6AR2Bkjg
6sdmbN5GW9HgeL57j4Eq7zuvZtWv+5fBKayPXhOxYufv4Xjy0dieKxt74Mi1GRPSJgPsnpiWPMw1
yAhY6e0WkcWDga10h5beXRizCQsxsJVe43SPVbrcwNTiX01XPqMq/QQFUL7QJoKrfTBq1vH2iD04
cCIogyWRMaswV29OHcIbq0uTcf90n3o1X+uWOs2x9Z8hwwGBldDaZipEkKAhfCA/YHU2KWALg7wK
AXfRTZIvkzksysOuuOO+2ZDnEwHHH8Q2NgZ5HnW4r9iEHBDquCcOHMiJDbpJZqAgmqeV01n6InzS
NlWe4lVDLzBk1Z1UXco4qeeVEtyfA5mxh9JkKVjlGNhz1RGB4w4Hh40JMrWi2w1u98dol+69743T
L8WsDkIOOd7dXSVt72DFbI/g3TlITzp9riQfoWFMNqblDhuVl64VoVT4v+KTH/KTaSPddeFQHsmJ
xSEwTUaydxyTKNOCo5RSZZUhC1qjuFzZHJun5QvEBZAlTfJIYB8CdgIXnagquSiD8bUjnPcy7CqU
o4N9GxObPwlllaSmPme121v2Nez65OinSMOrqnwMXDO/CC6hE3UxMG7XvirRYX3ExkWnLhn20ufu
0tjsTw5di6eD9tp1AxI+B/mvJxk1wLU59f5zVZfjKUeAu+0on6DOOva5dxp7ExNJt03cEEtAaV2U
6129mJghIW6MO/oCcGQfxcioyLAyZp5nrWrINpiB8gSd85aaBVOQ8b2bZlJmbUlHmHBcJej8Vo7i
LQ3dBYNuix9mHz+mEbi31oy2okmgiowuVDPff0OHADdTzF9pH6mDNirAC9VcPMAOg4+kra3vJf46
C/Id0hP9LBUJdmY34ApUKLeyM50u9XVlPY1Nf2rq/GGxx+CL1v3BorM4u3zUhyghe0xQsjNIN69C
+8kKrBCzgxkSkRwgFmKLQ6PABJ05CD689nPEFYdQyAwe0ybGgDdAT+ZB2/NHQ4NQSt5LlHx31zUb
9MFcpPz396CXh31ONNCZ7DjvPJWvEt7VOcx856JlNcK9I9417YAzN5HHJccf+n35/TseiUMZfjKi
ImL2EUmOAPBHMyL9mqIQjk7xjSJvO80eRbOpV5A8/0l3Mt9cS+wzX4ExYP7EYTftcSK0FFJELpeM
9y6l2GvPLrkdMcPS/qu1sl3uKP8dTlUKQkvR8MtPxkblWdTlFaeCc5fxQ87T8Zm9j7sHE05yVkSa
Z4VYD/eCdSoxi6/zESVMz1rMjIS390x9bnwgzxKRM60Yspi8AcjaXYlixKOP+orqpPiQaLq2YEFZ
wJeuQ/hZ45673jtEbR6sRSqusy2dfeO6Jyuz3Ku/RCtaaMrYZGFLAkRI+dvJG5om+LjRQlAW3jVv
h3AzsA1kP/WhwpH/93rIdoFPe5nncbuu0GFsw4xxmSwBRzh2lW5jt0LZYp7Lnl7dQW53CjSnfgH2
6h4b5tllMPQxUhKyhxFEk4R28RGZWUBdQB5ASCezNbT2ruRL4BBF+YLUUZJ0lHtw4VGPz3OYXrth
JGMoa0H/T8GhiYv61A4VKjnT8Nj4B9AgDc3mnNa4lTH49eVF1t6jTaD4MXa6g1uN3XPRJMwLTWQs
CPwP0AZgoqUxytQAQV0M64U9WXDMmqbBNBn0xBzMAvmyqq7ROP+lnBqAKOWHPOMiajuEoEPvtwfB
2LkcY+fgmeaNiAt5TRcE9mDpt9Gts8Pvb/2++KO6E9iRbsOAnPA+ApzxG6BT0K0j6u/e68H71F2C
XwZeGRuaKDvmmsfl3I/FnmSQQ9NaJ3yy7VNZgqpshcEakYiaLE5Rs1vJVft6OhZFeszK0n6gOSdc
dQr+UmXjekpQpIozKMxiX89fLtPvi/8Gk2XXj7l1DKMRvJAOAU2XQbb2HMZhiJXM1cwp/0j+M4Ge
7UNdIWcMDDLSkcLHjzozmMKbttjVXXVvlONcXA9NWJInj4ljoSWMS6C4rYZhMwT1A/wUkjQa8Qzy
TT0TlpLsFannE+uMS6etkkGJfqsZqER1v81G/9uZh2iHzXV8Apldbp2OMi80XOByZN8e/DB9n2IG
trU1Z5cUVgIMRAY7ooJt9Pt7v185yufxGoEkkuSbx+9TGf0FJgsCKY+C17YmGar5HNSQPbCBSF7S
0Wk2NSHngB69vZXOO8JOBCcJ/vReLP2H3b7EMhanZki3PJTh7Y9IVwJGXFg6yJX0gmpFQP108uzq
J+7hvJB59ZWEpnvuQ29PehrUz1lU7LoMEsiM3lqLEHvNOKAclvnCJWboskrjMSX+de5JpkP6B9jl
mV52rwia+jJrvjuMnRCWxgFV2ZNMwMul9rS1ErPbIAR+Jr+xfpAT+te0C+5t4dFRdvIrzRx97fl7
OxkZYusSkIN3vbBAkUUZslarPMDBxrLyH0Kr+djEoPEXzyhotf+q2A9YT/7ru7l7lW09HcISjpLR
k/fXsWmrPCd8bvJsoD0awTMb8712MgO3VMctX3qMhtzHynX9W14EH1U65SxNyncryuHjWZAr7R5Z
OHqXtWUb+oUbE3xn9kbS1fxthclj3nAEup71qBMSudMqewsa6zM1Nc195ahbQju3B1kcrMLMbS9T
NF8iMxZP3BsIgwfFvrn6nAKv3EyazAur6R5aQKYnmErNIzayeZ8tAl8qnOsMtvgcmrK/AUM7Vszn
Ls3kdreEj4KjJQYS41njrq7ZKYjQg9ZpTdGwaUlM2rBJZBKewm1tQswzFOEqekjmm7A0XgI0wqsk
EM4O3TQ0BTC3j78vnQRmhMxP7trQVlhhlzA7kEW7yZXIErWXp7AX5hS/0/LroBrEJTP9fduX96FA
+uxk8p2mBgBrQK1Wp9N6FAwM6PXeckczW754HB4Xy7RoxmGEXpXCJ+vBPigYCkcrNID+xtcEWsBp
O0R6wXm15lvsaGY04yKh0NMIZ8THRE9DPKBVPpRzKE4B+p6Ngoy9+uUP53GW7rNavNHGNVu2HvGW
kTq9tpPPp9SipQkAD+1+lZmmFbaIglqckk0t14bTOoQEENEgiAbcBHAyBvOGofC9wkVLb929x1m7
DwUfruUnu5YxFIJOVsxsgT2Ci3Bkje46HIf7L4IgtVyOLPbbYEaTeDfXcmAP7bpPjGOSR8AUm9IX
5a7IjWIty7h+TBFeU8wBuGkxt9qt9zA2wbDOGOkihi0PUnRoO7CkzmQWTp7bHDBAkiKbi+TkDvRD
wJnaDTJOc+tEacOIiiFOUIDlnX28hQ4wRYhK6aNZsP6eVc/EBA5lMaU/HTP28xj0eIEyJkFGQt6G
keFEyaa/dUW/mlCleFWa7ls3+5JW4x5MjSQ8l444+GSvp/AZV2WdqXtik+rQpFH/oJvskFpy5Fpb
lBGW+Kwsp9ymA2A0VGvZBcYiip32xXDi5HGcYU3SIS08AfZJ4Yx7pxcuCT3F2g3KQ6FUfBjH7puC
gz6+YWQzYXB9CF0c1kNwb3rpXzHaDetkzhidBMVPl0MkHeAkbW0piRSxpiMjDL0xuSIxfN1yiGjb
qLLSLQYpIydVbyh5gyljmXJHj0k+PtB7fWTGpPZx+uAGC5bSYslA9tkAF8RV/4phxtxMVseqYVVW
mGptmw6GaseJ2JCNIwUARi42bPUz4CY1+AyfGiza2YB3lmXD1XX88KxIMjMpYjhtvLOTJ4Sdkpp5
K7B/EkpffnhILe6ewYizGxAE5J7zYhp2t7UguazaYkFserp4D5j4UMPY3f6XW2Yj7lvJtCHYZ/m3
C+U5NCaekRVSa3K9SE2tzFOsC7lnOY9jqnOr25yZ5yKt5CvisPl5Nv7mys9ef18gvAFi95tbANj0
d1KDwf86UH/cfn9FhOx/mTAawt7QhA88ai/E8yE70to8MQTMXjErQS+u8uIgiGx47cAosj0c013m
dnDPRfk2SszGlCgWTTS8uEywWymZ6K8wqxVnvqXJHJMZETsL6+pr9V3nff5asa68iZAmdSqL1yFg
q6ainq2+5oE0+EzJw8x4dvgl21317NjHsPCsrVKGtyZkvXklIXaDmqS+V9Z8osE1b23borKZ05uE
0fqqjOGrsTXyEdXVr2Np8Akh2TYIxTynwsdDnN3snKhevx/iYzA4Ey4kkulMSDTvilC2PemNiEpS
z31fnJ4rNeTd9fffgpQtDZ4+XMwo2eLIvI4JetcMzce7Ttn4hqMv96VJzBjA+oIUqm4nW3Mi6t1l
uWPyMOSG+KJK0E+0GzdvBiDYhnP4PGgNxzRP7PvgJT9Vbvy4cW48uwbbxS7i2zfT+MfnyBmG7j8O
tflmjL/6KCd+cyYL6H19Slhu3+dcl9ummXfUQvFtnFN7JfrG3U9V2u2VKB8Nu7H/ZjxdTCag57YV
eMp2Ig2t/5qRZ17jPWW8qV/ayV+DMCifW1V+6wjaDlPC0pyyL5DVW6AG8Fmsyrpqtv+YK9DzDD+m
rNkmZk9zp9wvtuxP5QSFpmBcOcIa3vJjP9ZlVH+HzBOQ2kv/Qy15iSiUlpslKs9KMnbF8x/flu25
jR7LDuAuhdI4gGG03kcqHSYNk/kcLcsYqx15DGBFvoJyrbY+Pqo3nQ8/lJGcHCxKSHZh4xIwwlMx
p8kMHkmEpv+3btNv08zMj0oYNRsme8Y/Frs89rm2QpkWNz+n4yHcvr/yiO4P4HaME6a5+dQPtYt+
upjOBUzIJq69nYrcgOVBTSZEpbLnPO+QZcizRyv9mtWXNu8revO4/pZSXgwmwdQYxFVmNY15XLSH
kaX/jxGDX7Y7KKo1Bh4WPZPcNZp3ICNQG/jX2NwUrkv4Ot1LzlDueR6HB1siN6rIQGC1tm01vAOJ
kvUhavxi7wRScUA1I7LQCIzAPNPTJzB/PAtlrXa6fu+kM/svCmzfp/3JWwKziIvqHx06XBu5QtjL
m/TC6eDl/ZPtw+mdFQThLh78P+HonC1kDPEKkeo6sYsEpYAhLmPtpBu62TMOueio/QItScTQLSt7
2EI5UpfEDKm+reiCJ30tyqr7i7Rl0+fDYzKbi9MElIFdGG8uwS+r5GmGFiQbWl0K8eDK7q+/+PkU
bXxq/M8sd7eJmv2fcRnIdoFR3asJnUfO0HAlcFjug2b2X4w++4J6Y/90lrxnCEjeMm3P3K1eeMw7
hiT8Qz9cuC4KoXT+YcADJ8Er4VODvzSs7gvgRMUVqZqXMK2uk0d6r9VAzJ3NbEPdepA6C9gcsh+X
MweZ208E3s53p56mo1pWLFEIVYbhYPWet4Cn/HrdUu1dMVnxMOfNPsdR5l4hWmH/N16sIkSdYQ76
oIHos2XmeukRjDha/PDwcfY6TUl5yUtjJxFfHyUb17ulaQghf6ufVt7IgzuYyg1eQqW8jTCCfyZL
H6ZIuBNkiVQZft7a0RLlJiLrq+N2EBrTx5mIiJsISuNksdhF5sabbByh8q1b5Ps/tYtDzK/urpMM
r7DvkkPChnCvW+2/tm1FbOIqrrPu0EA8PUKM2YA1Wg5n75L6HGRjKZ4wWkd74MDiZhSpu+7Bsz0a
ZflXxQMFtc19nDmIbMT7qJiPwo2N98an9AvriHiagR9kiTMh6zXejbQ+eGW6JqAhPCZOuEGkMjIw
qzaQZm8Soi1YJnPLuPE7qjqPay15U7FtH6klinOTJKCozHnvcIVt+wQyunYTY9vHKbSDOg1PTuuy
qhPvaVp2O2h/1I7Qm7hwzrMZGhwQ4m4pm1iIeTugdTvUM1QaPZiLOEhHhMkV6tTonriVwH+LvHYn
lzW/ES0EfpPBbVBmlMTOydPLtwa/AgLTxrzuhBOkCVlsVUG8FPiBAogMY2Lkfs3Jc6obx/UG0J17
KGL/ThnWbdwhGbdhJRv6DIVsN0zUyc+XgrWcv+yaOEggpQoz8/KEr/3niEd2AQEGAbl7bKaqO6vl
5fer3kgXb3WxBrPwRHzEjGIRkG2lrR5avzeffn/u36/+//L7e51JX9KYOAzL/k/eCNqwaaDzIzM2
LK1sZ/I4rbMmO0+e/yIyx9lMXVEdDCt8awt0UgwCAbwyfTZyttSE8KxD7RD76aFisBWFRWDTlweY
HMQYi2sdxozNgW/D50XpWXf6knjOn9InM91THCwuKM5DCkofZ4tkbcawZ/ake4nLWRx7W34iHD3Y
9fiUDSG0Yl+LA6bikmkTgD62bQWnAQMqfamX8OT/v3gqf4Xs4TYDzoig6W+tW4I+9SQYSgJW5Gg+
jlwcFRdG4NTyRCKTu9EBfUqcueNZC5siLrgl7MzXRgk0ok6CkSGVuRNjVW2QUOWIGD8J1kW/4ytS
BEsQY8hFrqrpbOoaWhlT6qcGKHBl14+QI/XW7at0BywAT1EDZcwdQ2/FjfyC0hRWGH5c9KR7H/3w
2udMloGAXNi+qNqvqG3FtemGAXzEhMVSjKfJ5E2DK8RYy3XKYtUl6SUckuFYRiK8ojnEdFyY70Gm
rnEft49Rx0vN3HuNkmbepYwy98LH5+F6g7MPHYI1JrQvFLBTtjXMJUuj09m+bDMudWOTWTHiHkuT
p4LBvcP/C7dpXfAE4nDFgVw9x1E0PMXa+B7zDMNc2OtN1tm8X/6jlhj7cqJgU/TzVCywD/BqbEnz
sBfhyDo3c+MlccQ/txDW0mLYaybS5M6CkP1NRIJ/fygrx9n3afSi0VxBpw0QmpNW3XSEJCHdSeLx
kjGV60RBnJ5oYLwYvjpBZ7bxmCdEKBvpWF8GOYNTXbB9lSUrqlnmtWle/dUKbY92iewO85ENYhzt
YxI2fg0kUThToboIYfzEtVaIhWGmVCiXHEdt7XlR+EbAMXoaS+mWcKWmSW444Jkc+ZG/EQHLG7xv
/GTdK7mO1h7cNllrEDDjKlhChwNc54hOSR5H+YT8iERSQgmBJnY+0heGVaSzRZByR+0jUyibfh04
ixGjtN5Dc+RsscObwHJLPrYSwFJ7HObghHlO+era8tmu2mE7h7Xz4NbBvrLD+RFzPIreIASSXsrP
gRUoGyz8FwS4MlUukOaUC6qamcAhWFRIbm5/5AtlcmxYV3WK+R76BCju/k4P8VvE5AtZu2NRBbZH
z2nCK1Lpx6Cqs/38XDqRQEYPV5YZz9p18bHbqNh2lhxeZp9EuZWiVsD+9ll4pEiVE1ZfP0bDDOnf
y6MP7RCuKYz4DwqxGvdCJZ+ja+i61bOJ+fqhK9qTwMu3zlAKcqwf0J6IrUys6uixIrFce2FcdOSq
5mwCijY8CfkfMXCA1Vx4UDYQslHBYO1os+pOnCMv+y+y2RwwIltjLofASZBsb5NwgoLJYA0WPvyu
ITNWqHXqOGy/LfcRmr5gyCsObcaHAKSKQooXe4LniJOs2PaOHvd6Vkhlk+agpgIToOp3UooJoJOx
CrsT1Zj7PovsDw0evvV0uT0bFDWO9wyrlYWsyO4FPxrURMtrph8Qj9dSlk+TC9QbM7wGz+5/JvZS
U7aI3xh4pWuAEusGfOJZMjkhiG8iSCHTZ99x5msW0H4Eaf5fB87P8dQninkJDbP9yMG2o5Mla7OF
/1EZwZ7Roj74yP9rkpVP8TxcbZXpTRUHr0xNnas1Iu4Z3ACQA7awne1DDSuBOW0hUpO5IT7tvjKe
bIvdUJ/PbHpTEOd+CFHfuoTFaG2B5MC9Udl06UrnrzChlLh9sYjYYO+hOCUAt48eiXIfj2TRPcc8
oHaeRslM/Zqtow6tmB1Hw64PFuhsmJanzDEOtQHEnzUvMOhG1vBpkoy5jLTWSEHrM80iCtWyNi4J
Ge2yro6DZmfXGVmHE02MW7QRwD9H9+ZFJTYWixYysp9ig+2W0SAnr9KM6KaUSaAsHGYqTv+PYiz7
jhej9+h62d2LS+80xNZiMSi2bZXVH/6nqcriW9vow200WOALjJsgNyXB4HouU1HtLJzMMO6JYpxp
HpN5zPZIDmZ0h+iPQ7NodkVfO0eO7q3C/LW1mXhcnMj4yOPa5F4KwamjSk+TwX/tE6PZis5DwjjC
m8iNdnzmupIUF3X6SnLekSrjOjlQNEUYIA+fxN8c3TgeeyLVm6K/VQNdC39BilQecmgvK8eMPgMH
S2XHIgXdgrGPwTsAOjhIBFdll5LQ4Sasfl2mXLH+tBCt7z3MvHNVeQjg+q2Mp/nJUuHJIFMQTNWU
Ynt2/BP9nNr2Y/2MuDDZ+Esl3pnqlavz6DeW+dKNHQMws746tTa/uYX7Lk++CS8MNu0MDTSGyr/y
u4U3HBTTzsvRFpRQeoboLBSJN2nPRTWO70HLdFsp1lUZcUM7+JTWduzMVVN77kYkgHIc4unAKqYR
nM3p5sBa3PVUbsB8ZvfeQdhRs842rd+zhjRYOYe13vouotaxf/L1zC4tUFjWdU7Kc9ETXUIut6FL
dQqMHioB4XN7M+3XGl3Eu0JmvMV4rLBG96/0ZhiWg4zNOzAmYqAcZASBeffoNQ8uBUgHFbtz4RQi
9CZvFDV2x6Cr85ZI22FrmkG3GdnYrMs4xQ5YzNa1NrlvyAAzsQ4MwdEJvfTkx8YEB0ertzlgp50S
aT31AQ6DHnZKXcXHggyLVVR6AC/0eIfKgS5/aG+ZtAOkhS1NXqecfZf4/4po+ARl/gTCjkjdAeJR
JV7AQCF079DY+g0nwjyyFjCbnefP8lLW346Hbtk04VkbjbqIlE1NbIxPHavm0zCYSOHC/Jb4McPN
cADJG2dvY2reM3KHGocmpnJpv13bQ9nhj5RO+My5YldcF82Z/HP8NxX077zPqq8SQSrdbNdQUNBC
HoO5a3YjCouDZzBBQlhEdA7uek7qcDioUc97jcKbuD9xKKrZ2VnkpK1JKcf9kolbOFFvNqxwGOAD
tg/R4uO3AiX3Msdz/adncKNTMmPG6Th1HNiwUwB2ojLezCY+Fjd3TkEqvgNCYvMG01xhkFfCzYls
RgXbRhhfNtNKVP9/8gIEpLvMvQOewW5MIC2CgmnNe762Odv3iWn2i+qYBK4ZSAcpGquyHYYdGzB4
s4uyPioeFAUSQXWLErvGijUp71wWVC6hZ8Tbom+4z9BVYttDjxcrm/S0rLEfJujXnSYBhEnPvJts
/49AhLTTinSSJND7aCp3wcSKH+3MqcZfvfcYnTSzaz/g0rUfhqAVewkbN5/NFx8CI0PNx7qYmd1J
56PO0EN3wp+esYytMn4+Q9a7ZsIIi+o+sjX+H2+cL/zHwbR2iFmbWX9YHpDHuJM/CkMwR7Fk/Urw
RVUAZ4eAgogvtelI5i/0BbSPkH76szB0tCu70lwBlCa60vd/ALZ6The9NUiISa+2cdrAkXY7KbdG
iiuK09w/jHS+qUsu+dTpa4dSdN8IBtCZP757EY8G2l2asNEu976Z/QsN7zPOBv+pi3u9Bn7jrDzb
gcVgWulZ+UgNupBVgyp+yJV7Qf6IwyS06Rqr6EbICa5uAGgBO53FcfAWI9ClbNHFgW07rFRKmV3d
XkthxvB+BFANn3y7xF5Kyah9gUSQAssnyKVMKjaLVvMRsyzdQmrjijVwhI0mdva28uqHASvYyqkM
IBh++17OdoJadnhlzpxdaQfGp9B/ZaADWNiyrWtHJCy8ZYs7NqdLgmK3YRD12KmiIGnJO2Y++XA0
sOXaGv/USD5vhevcaHEgOEGpwrSNRdAJ62suF8O0UvU2M/nsMkna8RZIZgC6nnAdqfQfxJ72irVp
uHJtKukeudvmTj7DPyII2bMP7tbO2EkgxogY4KEWj5OYp48LkIU12D73YBfEiLCGiGmCiR/st9g0
x7Y+WTnF/VTCQ5hgboHoYJM+MLS7Wqj2NulUB9/2v0y5T4kCko0IeKJ6IqyLkkQLq7n2c1cdqZ9P
jj9i5Pdc8EOIie54XyBmpkGwGfL5b0KKPYsAYAswifCFuMGE2KN5Ad8MQ8F2kz81m+aITdN6Vjaj
9Lb/i/Lp03DLCBv2iah693ECogQQaNpNlvlfHYloD6EclR7LGCz1JsqbS+Agjdg5WIPO2TC8hdZE
yepOiJqgCnqVR4CW8LtHP9DdY+R/IkRhLgoCqdb1P4LkseIaORlSAH8KmW4ahPL+YNwA/D/3FGF8
SlB1TaqoKSnSs9c+zW1msFxAxkHjJgqfOFlE3ALN+VpbTnVIh+5UBHK6EhnFVRkneF9dF0vhX4jg
E62N9NFfdgI5eL0wJEbYc8BJkIkRIe9hJo0glXjznwZNOcFiqBYIWpRpPx+qPkSV2FpPucze7Gyp
SlOWNYI/U9tZsB3bBCu9oUAycj6vWXeRAmbOiLosVOPMVVIG5rBR/tqtRfPRLy7CMUvP1QGYT7Wl
W/JXNp/wTsdQKH7jM2ni/BPSgK8KqMEezw2iFEjpLgZxp8rvInY7dBFiPiBTTba+7/5D7dxuPMf9
qVilr/Ju/IyiosbITK0+Whh9pcewMTLvFaDbI8YQCpg5FaipWYt7c4zJtpHzoXULWGazsUWIhxgj
nLcIJBDxLCUomOTdLN4jzP6ruYSx2E9076DhfgKUtVTSOY1giTWRcp+EUG7phkgD1Vv3QeL+YRIc
n2bUmKJ3cfw5072OEWEZ9RDuikR/xWayn5M83oVBhGaa9L4yw/tKsuwZryuHlBkCquwhc5UjpHap
vJuHg29AQb0iXsM9MhQOwEEE5i4uY4+hODB8YWtr36v0bHa+OlsjymGnvyg8YVM650edeQChq2tt
5P9pVjqYUUzkhdw/CZoqmdVXM2N21PTWtDVK8UbtCtETSeIWXwi2iqTcSBvacQ7m+9QXHpY58wfK
S7ODrYmkTAH/HqMBO0hF9l34iqOdIQ5mqU0zO+neFLSrWK4wmECxcvNdavrO9o9lAPAgz4EE+NjY
OmUkTxbP202fQZyZRv9PFi7j8Wq86oreg9SuT8eqvt2wr3ZZ1wJa1PKMtXrl8Pxgb8+Pg0GPoQ9Y
OUbxmAAzWR+MUb9UwwjEbULRkEI53st6nNke7DN4bccQQMnGRcCG1bnE2EGS7xYfH6Gk1cWz+wTd
DXGUiAkXI67cRhPpif6M9DHKybTDUWiTh7Km68AyM4OUH2cc/pYxj2tPwBPwTFI0EfCim4pmprrk
o7lu016jzHqdfLUlyI38ZTPwDk0g/0EXqyDNgrbo2uxYjs05xLB5lLqML78vpjK/BeF4O0O/w9MA
2gJYpYtmiumWADw7EOa2C96QVXCmjYXcCFPcUuWne+65zMwxUEXkzMlifksB097bKT/myfzspvz/
odplzWASCUxlnq6hzK6qtDFuVVid3ZIMWAMVSrUIwZ7m/JNI13+as4un/ysX9YR9Mly1DfbZyOi+
JdKes7Iq5zb73rcqyW1vCYOt5edkxrtkgQQvAuSc42Y/DMOfYqn6skwhM/WMu5lNcIG9EfwCclOI
OSMKBxarlRf4GyAZazBryVmXfMscW8iWyDJ226vEyiYm3uPGimSwdizfX/cEZMXLZzoJMh7ZSv1x
LdRdEyoBRdIafMs3knusdS6tD9n4bMy3lmWeRPSQBU5IdPkxZQxV54oJQTbfE0afa1MU//I0+Te1
C/oyR77UNubVUdHFGmf3a1DpvjZO6RxoCgme/piaACOGPuF5JISHZD4pDC2o1ZMQ7brAGVSDmGUo
qNlRF9e6mOAOvuI39l+8NH4U2C0yjcbQriouYxOxRie6rU82zF6luPdBv83nnIQjoeJj09rZ3kJA
W4+WwWIpjklbxAs/2fh+x+uYulDyaPL3hhr3ZE9X1yDt5CqoIPxommuA7SZ7Xl3ty2mkxonTbeOY
i6pZXNiPEMHjQkf0mUnIMlpBUyJnQpB8QoYAU4iBQ6GsCxLkq5ZVQn2PGTWD5yirY4x9yxdmvpOO
wwx48FHEZ3lxLGsyq4txWlKAkoTnvXkaI2FjNZE2UyHwUX2MJMfnlBkF6rzJ9twd+4Jxx/X8WAb1
h8vk+dZrDZa1Iz62sQ2xidv+ZcxHdAtZiFrUhPLVWwaDgplZUwtz+4jwy3s0UtKDXFRCWWuD2cwJ
ZpVFdk47cLyNU19sAet5zqk8GH6x91wyvIEkHmrq4TMRE8Vm4W2w8B81qdHRR5675hFehQlmhijD
/CXX1AnRWF1hO/ckqqCRBb+b7nXdYydU5r7RpX33g/agh+IIX3veZoRiMOdbQavJVwOkG/zY5XEs
p4dKlZ+m84U6HEjoyJB4Vun/iDqP5biRdok+ESKqgAIK2Lb3ZNNIpDYIUdLAAwVvnv4/zbu4i2Fw
JmIksrtR9ZnMk7coJl2JOKKXrvR4sAjOSpaW9VbVUySrYKUKB4CkNf2OcWRUGILPSIk+815sqYng
E09Wc6GE39iLi6F2SH44bfAflmGbojn7QOblr5k8BtuqIzBRJNFp6um1BzzjxpPYP2e6H4fYTicZ
xg18e/7IIiMWJjMsWFvb3YEE+j1kjnVN2xyJFZoi17GfKagxiavm6nf1QUDP2YhoRHQ9DT88lpSr
JgNmwivr4xw5E5YmTowHog2hApQ10AGKh4Up6z3SrmEfbAujLWjUMsCLDxZVDrbeyyg8hy73QAWr
ckPU1aEtUpI/qpBXhcRsPFsQYjwaYlBadkyJ3Ro0euwad5HQ2C2WoLv6aYAVvsluffGXLI0Mylcr
qZDz6lrPrK4phWyfirhFsRjwc6N+8c4yC1mI+hFSI1deQ2v4lyWDs0e44l17YdB6w3yH0Uz6cbMN
moagBOIwd5HvfgRteLaauxv28yWxk0OJ9OfinRwl9Q4nJyErbeczT5LDK0z8o+h4jqrSl2+4UpJ1
WDmAuh63SObXPC8kpYzQ3WAjiHg3tCeLS/DC1vRhO8BDaYNQ9zlGMZ1DVoIcMeyK2v0HexX+a2fG
/cTRtaqnUO6xflzzHnthqW248g6T5qH7fMhMblPF6neoNNHz46XN+HPd6EDV7iCYbKMChsy0GRpQ
LiEnq46Bd8T1R8xIci2BKg9MRVdlTYmeza8IuPU+xgm8HmI53DjMtqBx+nv7wMnFWAf21pyh9Nfz
m0YIRo/kbQs//etizdt64FLQdnlb79nC1H+fLRafMRKJJZh+Jf7orTFxYuhoP4KcVIxWuRPPqPNI
ILml6ONXLeaXkJtg3Q/tD9lwTcNo2BUkNp6I2tsGRUqTCAebPxS7dcFwjofwTUFt5DTp2iemhbfa
bmBrKk1CLPYcMZx1pjEF2vOHY5tXuXg/CXFMDmRcWqDWacw1VlGCnQl5CRATySE/diZoV9KCSMOJ
RczoQuGcCfTD3SB3kz4mYbkAA0HBCRKPWbka9dFwKc4aWTJD5vCJpSZjFTna8BltckdEfiakY9iU
jceLwEH1RG0fb/FrsI5HP3iaBhMfhrg6odVwYG7lrEgNi5wd0xFG4HU23as5OLLsLTdtNhJ7j81H
Cx5dL8Vn0BQKxnlkjv7j33SVyMM4pk+JZK1bUfvYISb8IWBOtFig9qaWTLTsI+D2YFbHU1+6bCCC
QjcwcMp2qwhfGq1wZyq0fPb4LzOOf/I5Xhp8TSyoI2YHk8eErATYip8YH7D0LqGLPzCZpP1AWcPq
df4qLGU75c3uNsGXAcM+q06J1czoTMBExZG9K0yHbON7rfSgj9ePgsVHTHP1pHfMBTF7wkUuo3rt
rEI0Yyu0E0hKR7SFsKKZkUBmKPgkE/xQBVuTzr8s3nsGY1pjFg9fuiD6TG2yn4VUWG7pGg/d2EFs
GkgnKqP8yaGZwxyTU14wFeactn8vAz66sPzTMhFiUREup0LL8TR9fEO7UfUFOxlcOaaui+lfhwma
rmq8J7flAUQeF+7RTSHetBrvDUjXQH/B42ly781mU+wT6E7SSv6TkKBuCwoYNrMinzAt61eyW90n
Jm/Y+cgpZpdIh8kVZZjxdsn2GwCJyB9wZQYEjHVMf/QwsgXESZ/RhKB/VmYL9dPpqc3nlOW3kg4B
lcwtjo6uh1MTdg8s650cVG89aLYdTPeuqnPTExK7nW+xWirxtGwS6TOJTbp7Oj7iKvL5rSoCBB1S
lhf2T4xTRpuUjukxuJc/GVIuMAaOBD5+GEJi/J50x577B5FJ+1Z36JkRRThRh5THZ14UBglx3URp
VdbCXhiyRQoo305pmARQGSutp6PfMjQCdets0iR7h2eskM/kBCGy+WWGE2NIS1ocCH7jQWFvPboy
ylMh/DeMwhSbE1JplIs0AWlw7sNi2Ucuj9n3FyaztyXUqKVoFyOX/PGuUOPRbs/kULQVmqB4qCN8
mqy7U6qOHY/xnyXQZ6J6AuhiYt9iph16RNjLI1fC2tVRYp0nY2CJD5zvvW/FlyQc+VyBgMRigSsi
ZR0QRucef/FqJEixaoPnxz9lEf97iMraIZqv2NE/jc7Ujb3FPqsYteQ6dzakTCG6hiO3l2OKddV/
pAmrpj95vehPdVJYB5LqyTzI+nPdavxPj++EFXNkT0u/Z53NY8Tlj3D15i/aOru9QnpN/eJnv40u
N64jqrOIY7okEp0cp/tRC5Rw00CuTR7Yl1kk+2Wc7pxyXzOzaOqrPnmtWNCUVbMnbYpJVAzWdWJz
tgai0MLwB0iwuDFD+1I8g58srw1ZgnZrc+SACuSlQyZl0RiFEI+RU7jMY/Es7xvV3JXzcBRHd6bw
MYQIwNqSCI6VdCNMTw1hmQNorQ2SIwxR2sFJHTF497PqqOeI/QvkiriIbTBYNOPtUi3mwVFs/685
X+z+OcYCsNdLLw6dZgtdhPs8xv48YNI6LnV3ZOmQPk1SvGm892ckpO06K5hSsjZAN5H9TeoYlFvK
mmiyW3Er3fzV1ssfIsTk1krj+vT9hfQR7Gp+N+KzSOKtVPQwamwxapAhsbYzTOv1xCjLECHc6/5M
uIENgVNDJAgGpjGeOTSeYNfiwjitoHc5HjywmekeN5q5gLJedqIMvpoFhRDBZfVWxrDtA0tQZwOy
3tk0AvvCeKuw6P1jkJrhXMjpuS6YXYTVUJ64L0vo4XyXxlVzGMji+c718msm+a6NRXOMrfhcd3Ln
dCo+LBZiHmVFz2A+h01Qyx9Wp60L9PB5m3s9wW1F9hwRhbFppP9Av3TLOmzbYafpnlhdMNBpMou6
97/adeoD+cQharTxNSrp6krPC9ZI5Ip9I1uqBEY3mzFJr6LW5dHroye7G4ieyFL5FYXJfASwfmof
f0xJSipNcLlp0jCkijXN00LMztNwhT0QEqk0/YoStzqZnvkU/CwIHTUaX5AEsaiItnat17bwhyek
M7RZ+fDGJYfQPa3Hl4xdIwzXhYGk+R0nsrn2dQZ1gHDflalBHHDR856Y9rVQvxuZFzvMNJATYuer
ET4lddxiotXM4yokcTBhqp9dFr1Ba2Vb3ZNGmylWW7bT/lK2y6HZ0MhZTvkvbMkiGIHrr6wOV3pu
e3jOhhEB42OqnMTjbVbewQua4dCUPDAFZgXyZiPEOuQoXt0BqSqZDTPY0x2OnPTqqwrWMlEnOznH
v62GuOP04Xf2zIzwAbzGN1vJfQCWcBcOx4x0w3QhWGBAasFgqj652VeVa+ba5QDrerTaNUMCyFl9
d58rh7q7J04nYZgJPOE1nXl1GdnAMCjn6B4JghLYsg5YGG7CoLoanPKmg7+PRci6V60LWRuxxPcQ
+3t+nZJGsc6NVND3our8TWjOO0A/BsOvwpNF2FU379pi+MnWqbuCHKfjt4iPj6Z4F8rQw3dSxE/f
lq9aIUHvEmABRYHyPVTmvQ/5iw2RRdGYz+tUoT1ASRKtxgKzil9UENc7zDR+rd8ik72TS+AcW0vG
Tyz0gnUpeoHfie6NNSxJvgyPIQmp/FyJaFmPTThyZg8HjMWMdgOW2sg/yeqKCPnoGTnohWxulROR
WuxH3zsusvZeW7gmKzuC7GtmdRWBYT1e6ycvFz3z9I71uMN+ZvLGp9yo6dj3038Z+OVUU2u4yhkP
9sQm38W/gzcRq6JzDFG6bSGWIn1kalMPar2Aib0m3X+kAxYnfowDlsfxxBrrYx4eM+D4N6ncRtNy
l834NUZ0O9rvUDgkNU8Ozdk68O0EXMiMpRTL2dYbFd5eglJJMvWY3yzNGW0WTJAk/tl3742NJCfx
mfOk7lixbGWduQBbYYbnkWd1ZiPz7BT2vBIpW0N4bjbiSGDXTsPZzUIVoBYFH5duGtavHaGfcO9b
ln501RhHiJB+tHF52Ws2e8PGQVFHGgD9Mv4psMkjgkJspONWlOptqWP/7GsUXJkbXiNe7ZVtL/ig
iv49wVi6MonLBpMBs1Kz+JSx3sEL67u+/WWTQA1xLK72QpYHP2GG6vEHbOryWT2C1oqR/Gc37lF0
zMPRbe3fmIrls4WKraBuOkAOhwsy9U/o7dPCnW6TfwGqU66aRm9DrUjZ0c6NfdGmt6X/IdLi0+8R
koWjExyCCDHiEgB7UPOzJ1xnb4C1UyQ5DNUx1x5yK/69RK1HZi99c0ZON1iQFn7FZG9yD6LJFJTb
OAISxQdwOodBtKnd9jG3TQ4mEQ9ma1jfoEFgoHOYWlYcj9c2IG7AD/PnliLoEA/9Kzp+rkwdAZu1
WYRXvQtHwc+ibQO98RZSDR2Hqfrt5z7QMzL6dsn8ZxoH6zBGZDQwdsJ+nI3wHMV/LbTjuH+k+C0n
6XMCIxumFdWLReRpv28GjmnLlJ+apfa+dfO7sbSD2AF8s3IbIgqRua5ClD9E0KZAk1Fz8aHC6Om1
ezeJ3SMPiLOqB1BRUr0sjre8jGCzAUrnFp8gJ2claHdPzgIpgr2MfEQDu1cxOcdsDr6gvRcHiz2D
5cqfrFkV+EA05BWmRMuJ7PdGF/dlwM+nKoQ0iqXUOa0+vc5136ZeYnkLM9iuD2IDoSQBS+wxRTRn
2eWvgfWPm6f5JtZCX3289XBEbabsIyG6lbv3fOA3MRRiybYgffweYsrWY22jcmvQEEXssxiisVLx
4DRtm8z+PdN7HRyc3CMW7X2Pm25tatx78NKRckqF7wB83J1oKNaIaR9ueCK9nU/ME3UdUscV+8mB
ozt5zmYvPsGKrXAmbDsHVyrKDR6+hMg/nPrsbszZdkf94J/eIkHibgYcY+vPrVjVrf2S4/OedSUO
WWHYBg7mNfEe2TEFXCB/uScRLxZ+2OZqe8XJFGsACtEVaIbcoMtHl4Lxb8rkxop5NxUs/1XthYTT
gNCelZWilEfx5U+4RNhSJnm+tjudwx/N52P9A0xZ9SthltfMwO2WeHmkoOWQKGoxHszUhmt3Xvw3
ZKWG0g6rGyBO8iXr5cfABKdjXDwkY0X32FLLosEDij3/TPXs7B1WWRicknQbeBptOfnYFmc5NKb6
91LhxstahYV8Sc8h9CkcsxhTCG7d9oHk6sMEsArBjzxECbdSlBcn9qsjArBPyyZ2iQHzX5zKSHi0
8tbOrMLbSNS6INp03ZLJdvCkZd/HYlb0IvDMahPv2UcRha4S5/pwdAuvBRCksSoQikBzZEe/qx4X
zCzkc1g6y6XzcP7YdXjJ5y9X8LT4OdrlzEJtSVA4o4Te4xhyjNh6cYYtRrqEYMqKIiTzFjJWshv4
WUkss9AXYm/ce9hh1ioK99c0oAjIRjDxQ85MICbcZaMoYaw+qd7mLiL0ykR8g3iiG8kBNUCfEGK9
MLzlnlf9sLYx/viILGN0tGhwarkVOMDuvYUKrQx+zoNdHSIwtHZTgKPK/M8ELepKtpH1NMBHPke8
k5oB+qYYFPvvYU3nhhGxMs5u8LG192VIm6JYwaBUuuOQuAny4DZtXZBhGCDDhDMnLpLSJo9yl03I
DJgrcNhaWWZjJzGT8R4fc0J4S9q/zrU5dSaRm4b2elvnIa4my/+CltJGr4TiEKAVzmci2/5xV+lN
VtFBNjM/vmmLQxoV5IP5hMpPZjr4BLVUJvuXTorbxt0wLAxZxy8gq7d8WOetFhEfg8R2tmg1mpWd
FHhr+JwkBoqNmO1qx4Z3byXKv1BO86OHhHShDbhyOLM/+8vi/BK3m8WNQD3WdouoWxMaStNo3Hc7
T1gAxv7PrpKvdq/6tTA4iMak2sOW3LmgW9gqwDwK6o5hZ0xuXOY906tTQnX4Cero1eTlWz6B1XYZ
ULCifc/aDv4D+WmrIp7YXnQvRWsFT/0CC7phbyfqeqcl3Tb29IQLGE8/oIgPuO6swtxE7pn4JERX
Md6x448RpeNLrNKPzGvpYFEYaElCH7Tlk9fYRHtOBNBAxaKIh7O5wS9K4tfDPj8/kj7crg8PLIqP
qk0gAEzpyRqIDwWwiAyCP1RrOBR4H0EzhTmQiBFQcZA0W5cNZMO9fRBC3yY4NsNcPCdWgPreoD2f
m4mQ+ZrkEkJ09p1yb3YV7PMmzn75sNRi2L1rTiyfpib8U8EOWskKCKGVO6jw6SYD5H1HFfK2oH1n
fu5DnJPWoVLgVwpzax5gKh2TcYN9edlm9OjGFuoZRtJrDK7mivRtG2YLMkfAudLxwkPvTO9qdHgw
sR9dOI2oKrSGDFzYrwAhshXKaHkhlBHo8SNcMp53srI0QddYZgvTZJfvL7VLW1YvLd2JQb6jq/Q6
C7195EAfhE7+ZLa0iCw2sJtT4JOLo9i9EUI3JNWwDnhn125ZVfdZBk/0o7bdz++Bds5wfnF9m3/Z
DJ53nDsCEAu0Gnn6ascl9o5cH/DyF69gGb0VHJnxmBXOj0I67XY05FgYlxV4htb8HHf6i1nsK2b7
N5S/DdtqqGbBrLILikVBakd8Z4cxbZA0akyNfMJCWwBcyTSWpfSz1El5dTmzWWCep1ivGq+0NnUH
C22GXqOGi/Rkea8zm2kA6gaVtuE9HmuzdUqS7ozv/CYFgnvKnb7qmRicgFFdVPfqGXuufNa8Y11w
Uf0PH8ggqEr5Mmd98ARWyTw55c5q0oU1lr1cLJaPYAvXNN3Ztoo98xxlPPVztR1sruLWbn8hV/MO
Ac1FHQ6KafG7F2TiJK1HJiLBwQag2Wyo2zHuzIz/6U1ryznas/aOhGvDtGqjCxnIEVqTidfCmzAg
BVG8wctxDAKnp83C9zyg7NlEkgSjxMDqD4BcWjPHlYK+yhkL8y8hElwNpEd2JMSu3IcPA1KzD03v
ybNLuDb4kNaNtOYt3EnvUKrpK0UlGoSJeEsbAbz7IcsvU4wv3dCvSXbXN7anZ3BRawS+PGSw8A4U
cs9hQ0pfMfJmwIqgmBUFgOpiomx0k5+Zwy894qmOwFcTHVbpV1XHa994NY8vBHbyy5IkYI0+HCyX
KSqN6OUbB1V5KA7cggTXAc0Fqwpn10CgvFJTh3vSzF7yhP/kquWeR31yAbKXXNSCMqP2MJdKY5pz
UTMZdAzE7KAS4cUNkmnbTNHNDNFNuEm1TkL0x2OYPMCfgDHmglRo1z0bObpnhwILMlsCHpa1bNM3
RIfb+rlDvHqAEP5b4Twho8KNt6rmSAtT6x/bPHjcKYLx3izTBs0eLbbtPLfh8E8RYYjj/2rHwn53
KAn3Rto3z8oYsswj3DhhwYl4wqlc473tkp2Ksr8uxfhRE+CzOKPPBudHTET3Kpg6mq4kdOno/Tt2
no8AqP4qiqnqEWk3CUHbei55Qfv+w+tsseXxHlghe39nqtCXgqSoLmPG6pSBD8SpQblUFy9gATjj
Jz2tvMwWt3n8U4s+u5eaGM+eNROxfLTedusuH4GfQaWOhLy2WsB8YoI4jeIpruqStiRM0fv64doa
WSXH1Y4oUn2SHVN/S9j9EZ8tmsoRj3TERsPz5D5HNImkcbiyj7InEndJOXYIoLc1qlhe98mBg2Yc
VL8sgNAnllRI0ZAiy6/8K7Eyar+YVhwZAZVPiUNHjmR7tcjW7LRLzl1Q9DEfvfHFG60Xp+Z3lmyH
GRkgNQIBhzmseQxCi31a9Bsj5HTs6mvGxborFD5QFYbPw+hDYExpyuCVsZq3Y/j7wrJPCRmR2lGU
dTHuHhUROLTQoadEsArmCWie8VyzXovW+QKYPhzz4GLq7idgg9sYdu2WJV4Bb6j6b/JYLn/nCqRq
q+AzA4+mnYhipMAOXcwqSfybLQQeklkxoI62I1SL1y6reALPIQXeJevltJUpJ6CDyBjTEnqNKa5r
aGkj0o5IPUhCMcusdh9y7h+o8Q9er72tixhgFfXuq4+v9UlxCr9mgiSLMTVbiH88YfkJj4wwVndq
63737UaMZ/ddVj2CRCKf3NTeMFjpLpyBNPuqlTuJiPPI2sfAoencXVc7h0KbH0lVxqdaBK8zsfXn
BEg3kigml2BOgd5N1LJ8CQAqrnu6ZKa74tqzAmqzEd5vpelzE1aUgmkDnm+A3HH8p6lx7MWJenIM
rHNu3WLPIqREhY7n26TOCkuoc/Cy+FXXwF9MSeiIb6DlT0EDNzv42w49rV4sspes+pBMhW4ZwII9
UvtVXJDOElYwSoNpzF4Vsdw5c/Kvxg2wCnaIbGrqQ2b73dWOKuvkSPRwhRDXZEmxOCJK2+hUd0d/
dKlnGHh0XLrainMShP5OAAdoipr2nKTVf5aI07MfACq3R+fUEyiTIwTcewND+tEjyqiVpyQMCI8M
Go50Hxuimlm3NOhJdrUrmtcZfBJoBaq0oeG8Iy14YxnZ0bC01GXEz9kpK3aFmCXyPtoefGIFJGZd
tpVak852hr/ZvCz9wypdl/bJMFnbkZogWj9/aeeMGE4p9lWG4q4uajKsLQIg8zJ6w5P9MlVWcTcO
wZn1V9syXecGIp/JUvULAi7UH74XkHI0YFOZkaippvauhj3KlhdBr2pcnKfv4WWV+zRfE5HIqYPC
R4CTtP0pefKD6IKW6jj0nr1nUaq3qmpShGHXxrTOJR5bzrvH9jrHMWLYb6YaahQ21uye8EtumAn9
jVDAbXK3fC/DPDhrmH93XoV/tO3v0zJDAMtmMlmnB3sqE+AHSZf/UyCY3+PjRVEvBnSSVvbLQ08K
xYxoSAGeQ2YVeEYGzFltd7tFE9aVo5UGlGGhTc+cF9v221vAir5vUM5HgiCrRbO88sFO+HUQnL5X
A9/fBW2iWOOC/APHtxyJdrLOpap9sofR4clJn4CgRic1/oHqBtmZnXciWAuNfjxsOUJXMtcP1HS8
po6YDlgAhrOYnZfOHuqDP/sjjC+Jtg35QeN3eElnTY4oD2Qxozsccf9PAoP05Po7ckmKAD10NJGi
IZOB8MCJ/dXg4KFhl/vHmumEiY9Yi5AXG6Y/2jLdLlcU8Nsx4Gxlu8EQxC2S17ANHlJ9AIjf/9rx
xr5UX4FArS8ZPe7Th1eqndlYWCVKHIaD/6yoBwJlu9uxHQ8OTOPDwsXEX8cUCijeqotIMg3Uc2ns
Gj1kKS6YPlDomeC3UixPJMC+NBzeRzslJlnFP5ikVvuzmyMqIjTwue5hL4a/C/xae9uzbhFyFJSE
hIP1pH7dC2vMbqr2dqIhndxp9dHyU1CLjBtjnZNEE47qjsFEinG484o7mOI2IcSolUFMeuSZWGtt
oYkgfRBKs4dYd8T4agJA0sFqQMh8QxnJCZ0TyyYbXBZjw/9W6Sdj6ujISYpvDmCUDZdtq7LFp2sj
yJTVKb6orvX2VYmhL3+gMyEbMc1uo2fc4Whg4p2TDXBjZfcs2ASdGNC8dYWw14VARK/I6FuRKvSj
hkGwbpsy5FONWLI0/kGyxEuy7jM2bJsbi0WDMsbCZ1gFl24p4dDxnb9DUxuvend5nSMZ7IRlneK6
4NiWeDL8vhgeLLbNGIwxjDrCiMGqWFYI8T/520lYWHhvb1QB8X0KI80rYYiR8ABX1W1UPklqrkST
gQZz9BKlYXHqhOUdMaAPCy7C2dmlmXoJC36TstIVQ1GjX2bWjy+GH175jdkLFAsrVp/ODVGisxdF
9QUWYT7VgavW1gzzLmFQce5TwvV0bFN41GR1BY3Noi8DBASvkXS5lOW9nDcROVwXMEnLo9hHUKG6
r3kiOkwk1q2vnPzTyty9Rs688pGInfy60u9DSq9QB2+5sdS57TIS9ia1m33iKis85Gt/9F/zoBr3
XurqI809xog6PEW5/JdkjjnUInnI1qG7NEvZPtv1QI5fbI/r/+dgfX/HEb+PNR87Vu4fFQEulHzj
PZAUfwkIxiWJgdKkouZYIiLy+8vUeZ/lSNaSBnN1qtv/mI2FRxQE8bn1+w0T5BybVUQSm43uCo0I
aIhaHiOiH6/eeBnixdoUKPG4POM16JHhRnKMc3S9+DN66MaCOQJW4uHPTj3WXR2jgHMldQBTTiIW
lQIscf/Pq1mA9Qt+6IlPSsoBjDifcMjeYlCNl4VOb/oTVF56CG1csG2Q/4AedQoLf9ox41xpRSSg
V9vOro0QUdQYVyFWfXmI65k7urTtHUZjuyo/Mprsl2loSUSbupsmLjl8GMAX7jVyajHHk9dudoNC
AaDNxOzRMs/4o37NopoPiac/80l2B0u0+AnHAdX+iDiob4M/Laq3m5Mr0FCPL30DdyYErmlLDdcK
NSMguIHcOFLXKHAFAhrkRg75O9tmnuuz2ZgAhKjbgysC5cHHzzJ4YqXLp9rf+3Ogjw0ovEv3+NJP
vXtJ+vGUZ4V/tAXYQ9k9RJxacCoY7rhRNf95cFQOHiAvelM9YYQp//ll1L17tk6fiEN9TYelfSeK
zX12rIZbxDHkNHv5zQPKcWz6aSJiznkvy0cuwuTii8i7t8kmchUgXIH4zYp2TbW2JgKJ+y75KKMo
xHNDgVH3RLO0dvCzh0NTJ8xpQAynZXfwqvRXPM5njF+vdip/pHFjb+wyB5YWYx5XZwc/K/a79t3v
4TbwnhUN3Nihczdz0cDXu6mAgN1JIXf3ol9ptvSgmuIjzIy3dsAcY9uU+VE0X3N3/C8z+ECcrvwq
tfkgdgWMjN3cVIOfdsC8+GGlaKTs8D1aWHVRBloIORGvJACHV1R8Dq1AdceIaY5JIO9OwbYl5VXk
+ovUOnq8XBP4Fq7m3HoSkq6YKsvuomorQ8mALR//1jiVJGJVqgK0+/Psn+d2fsmLHO4YsK6m/MkH
929tla9SNgQ1I6Mw4T8LEsMujOo7UCPnEtCYaYkF+lfimeTkPmRHLZG3bOA/eBoo0Ihc6COEEFz/
tCfwj63l2s5Mw7uFkIk+LZ7pCM6uV2WoZ9qHqKP7byb4mZEyffBQN4Tlkjeyn/kkgVCsry4Ut30Z
SoRKJahgf3B2POLJZo7a5dAPNpQqshZab3BP0bwVtRmOFVQeBd3eGquQGXj5ixkdEl0blUjJDSeL
8a17nASyA3zmn7OxZg7fMN0O6NgVU8YVQWKfDJrUZmoBT5HB8xLO3fCep06w5yTEvWJoF41XMVIu
QyTqyBYdwZyJwAQ4k/0QbnkeA0Qw60ox+oW4QIdFTxXA7PAXuOIRVr5I5zUOlvlWZEV0HMtk40ec
x9jZqRsD+81p0StMzFiOLubbCoUHVn5ES0VTY9hpbwU+6MQV+Z+yaD5gkT1zeyaHND/a48DPlAU4
ynnYfWa3kNKfiObDC7U1ZCvtBy7AYzxUKDnFySGI+aDCDhjlUvR4tdI9zVZ2pBHZLaIQ+zx3PksI
Y6hvBn1Nk3Cbzr5/NOhzzQBNQS7E7vkO0oIBllEq2ZKOpWet+0xBuMnoNRsbmG+esrQLm2xdV/6C
x2I2az+t72YYmO0GahfU5sZuGEpNrZ+BLEBo6xOxd7S9zWSfH5j0RERLc/X0PbQ84RAd1NZBcyVv
67OtK3OQCPH4ZIC3L1PgOksbbDGLR2fE9SXw2Z/nQRi9a0r5PiHXeUoQLj8l9tg+zeNwbJnKdekD
0rEM2WmZo2cFCiqaCzIHFMeUxItPZB3xzz3Pve8Z0qhKfUBIqoJcvmicl7ZFS1e4RXXGeOfxIUbE
MsB/Yo/RgqBifJl0vbn3ww5VIJl6k2M/+yw09gyeqAMtC01eCi0ONNAqvSZIOl7A2K4TnJwb1fre
OmLIcdZF6uyDsXmp9Xc9RQJTYajYRF/txdIZOkACKrzlsdJZMBWVBebTJH0txRLz9tuCj6nMnvqQ
j99Seq98o3HXgNeMKtQvnK78U+/S9in0pu40T+KGz5OM5qb89301W0t0xXGqgGf3l7hwg10Vdt1a
8fcHVjyfGpbSuFDfZ2w9m5ouKLOH/MRTuNJTCTI78ZFYOKjbgxbXl2s8miUXXFDz0La57qCBkjRq
E5pw4dbHDilgd15TIFKrTAE+Ad6N7bwvx2cAIbvSmYajCQ/+UGoqk3lEgpN8laMLyHBm23qvF89c
kpLwQSZmEcoxi1s4dKbxicy9/NwzQLdt85n1RMDVKObyHLM98oGQPXb/gva7fAECQKFEvs7eD1i4
dz2VGQ7OauSyG607fxnu6Qmqm8ZbKx8/OkmfBDPddIH2t0ux1sR84HfME39DpYJa95Bj64TfpW9o
XIMp3+oFdlDj0021tjwLN2OYHEo8VWy9CHYWzvkbPdH0bz4uk7kU4QnBktlGqDphp44/BjZTTEJ7
oKzk3yK0Dy6NU3nbgPeugIl0UEQIMe8FDjnJY+znuGYnHmHPyU+DD9k9MB08s4klsPBwrsyZ/tVH
aDDBKMPGVoZPh6vnU4c6uB1D/0R0sWJechxtcXHSub1ZtaCbb4o3ZgoJ4uAxOCUOrpLWZyngGaZT
fFbFNCw7DxUhPFoEY4YdAAoovLW6mvbf24fFGbCqxuOuD8RdSGlIP9vKgSWZTYixX2EmXUbTHGZN
waPS3JyQNJuNHwNnMcjTN6mRoAVig/c2XbamZsBW1MG5JZjyXLTAV9BxNZd8nOZN4AWrDv7hDwYx
X71S5VGhTWWPV++ButzGDjhLQowz4df1vyLslqsNvWDtuWx6s/SQt0zjPVGeMof/WrWMerSDjKqy
3a/QJu4qDPnlh46P+PA/ks5suW0kC6JfhAjsyysJcCdFarFkvSBkyca+A1UFfP0c9Lx0TPfMtGUT
LNy6mXkSjiYe7fHIdtE+TxmL/j7G72evHsv/3JYSLZxHCzqZTYIo8APCsS/I2FFPtssn+mNm9DeW
KbIP/BY/RF+s2U+Q6VITXSoUj7FaryeI9ICsmR3MZV8v2nLg+Xex7BcKXh+vnYZqY5s01hnwP8Zi
wz7QnmlFwwKj3JqQQWaiLlXoT+yNja7D19YfkXDnDww9uwHnIXlvRuPUCppjRreEVMH3yBr22aCZ
GVYCLFW9i9eIIhf5VPPXjHrDd9rLIGEXAsfsMD25xutCi+p14I0H6V7AhcAjo63F3Vj/KPdKkKf9
wb+0DT7XOcs25ViZ6P5c2lEZRqcKNRL2WU2Is1k5PP/9BQB5zgqGdaRrULETZDOvInPItwkg2EgL
cDkxdNNhwDEeWY62o13cuibdNvZKEid9wBLYEDpoCZRKc8a2TGPow/W75LnIErq2B/kn4ZgbKJ58
orvLYySmOFnLMdHoBae9nS+7/7wi7NnME41+R2lLyAJA++faNS4YMUwskbW6ZY0yj6NRjCfYRDiE
LbKQCxfJQxZnF2gGv5GnyQwBs4D7Rel0p+v6bmaLHvpU7HHNZuaeKwdLsSpOMCwIOHbnekjgNQio
fY4o9qatf+Kf0/ZdWhcbMEjgJfu1p5SbfL7tHZ6H2PwANNbvptbStqOMV8lKDK/UvqB6nPhvtHNu
cKNmU6ggUHEqG5Q+g66WfgijTpGx6JOnNv90fRuKtpr4UTz//t9fhp4sTOE8jKwaTzaRPsYSuIcS
MkM2M2OnA4kOF6vWSkhAydLM//8lZsBalHnrCrxfdY4GlVmQRjv53seY4cgwMiRR7rGWSKi6SC7S
1VjWWS8k3Tv8KCOtixVWXb4U5HSwm9GI204QPP7DYTci+MaLenIYvzaWz8M0a7x7ADTax7TFMKU5
wMsn0fzosz5fm3Ri87RocQiX7lgN6XONc4ElXF6eRnfpMdaMzSH22fpiH8Cm0L/7LITu1SoHc+5D
3iCZs+mT+m64hBL6mtBtL1kudGteLOeGdFWOzh7VYQs6OjMp3Q1GMwqXBcmV1HFRnEV/KhabSTTI
tZPN6EkHKpF/rKBc2wiSFUPVYzlr+XVS5HAq1FJ8h94mRTx6Bp4KqRAc3x9Fi0sjCBcRVTNPlIgA
2PKJx83V8lUazafeY9FCRr9M3ZLsTY+dACqhG1nun1zLUfSaZsRTaCt0qMhpGN/TNpnfCF3sAmNg
TuydPOLCNjw8pf8eah46CGv1ZZrM7sWtb5kLi0wrrAf1M0k0DzuznNsbnKdaV+bON6a/hrl4u7oC
FN05M9iAIX+GvEuXk6gTcvLcgcq5+XTAvrbc3NfKORrI2Fa1Le0ttEobEZD35W71ErVzie/BgG1j
XGYyNJAWseRU6o11WRNxbm3Smv9g2EnzTHHiH+q13UOhnuxldk+tziwPPP2EkZsi7zQ+uun0G27y
D8a/8c5QNTTBxCV8qneGFUArXncOJjEpDNjJEebM2piif3guSxhQoQdd4rvkSjx8tmkZdk3QvdcY
jbRNmuGEAnJg4oq5LuyHqVWvuJpVxmli5Itmmd4c3UNiozUchXOfz3G3j61l3HgkLYuKq1gz7UGX
yF2ONh62sZbtU5AOVCGsv9vSBAqyjHujla9DA9166burYmgj8t6v/btiLU3N0o//JK7AZgzUPHqM
Jkf75cvgoLmxt3oAt3o/xnt/ZevEvcJ4VXYjQNq2CHOhcCXp/g9cp+E25x+DMU5nVfFP42x5Kul3
XMVygHUBslCv1/qJz+wA14KXrZjT4yStm9vyJFLFGOwlTmXc4yUgRYsEQaop8mWl6g4LlV3/iam6
JmAFzawn1h0+iHJxrf1acCaW/q6fOvO2SMPgflQ+5pQS3MZI/pUW+5VUM2GJOeN9yGiAKkSQ3e0Z
g/yQpEjYYs7ujhGLfVKBJllM/9iZMSBpjOY5deI8090N4wzqcPVeFgXob3RrTJpuRLYGedHMkr2a
WfZnfZ9HXj5Qidf7d8+AljIXufenreAY0f0Gaw7jMjwg9jLs2rZakpqPoUrfiB9+ppW34RFUPJT8
AfqUuR3BR4xM1sU2DzRqLNYlxdJa4u7gP3S0gyBtxR7Nb/8k1UgLC+alkPWsv1s4fbGZuxdjHKhc
EN3ZG5wrMH15qyXb0FEcY/pPVnArgw512bizqQEviCqLGsNxwqV4omFrWbRjDwsk4zK6sxQFcJQU
uFdGI1RWxO3Gntq9Lcsvynbgc07wCux+qxEbunZuUF1NL2MGyYajMQNCBOL1KVilRhmnHQhV7NFp
r8xNN0KBAn+zAaZLC4rC2Rg4bLX8mopjiMUsqVsrahebkV+vrTOJU52scNeduUWgcJu1ehbZG9jW
taYabh1tEsfWAr0QW6naZihS4M3tqPOzb+L6BMrJW6QpFXUrj3O0M+9lkKBl2Hw4B8fBo2x2FEOp
tNKvXYCQ1jkfY9AFh6FfimM3sSeF5XdpP8CvAOBNKT0ya+8XEY2cXmmPcjeNPIbPKbhr8tMImpMv
iRiPBQpMTdNOgcJwnbIZHFGJD5cM1/KAtokxq2bP+t/fBiMmXj2FMdUU+nfjZDELc2O6z8aXq3Xm
HUb131Ji/tcpFYBHB7lR6UCzsmZRmJWyaVeNFv67pdOvciZBV1o3zfbrc6z3eyx/T1WfTYdh4hmc
VuywU3UuwNfhJ5vosnFZlz8kwR3gCFRCAbO9qglqE1SX9b3fftdAKDBCRnMqR1ax75Nhug8+0LX/
hfJaPyg2neqdF5wb3pOvljNJVsvozKfRQXpXrdYefEmb/NgZJ0qT+CK0lOEik7u7Qljsf6z3YB6N
t3ww0hv31lu+sL+rZ28LLYxYVoceggTVcY/MnTMQ0G3NfoSooXtVrn9UReY9KLuJnzQ0W5V53ZOq
8a3Z6kb0o8PY27O/agDHV8UyHFibrZ0+i49HoLlwqewddrGLFXLnQMob4CbSLWQCEtolhviyU6aT
1FX7jkqfbau4vLH4GEPqD/xNj7xy+u8KRy9Fsto2wAlW1PSY83NtKghvyiedKbEhmFmnHlBvFtbh
Ft5kfqY8aczV72AfM8lqrCUxkKbWch3NbHoovcnvC12UeO7ILtQbDw/CrXM6PEUFS4+i4QNruhTt
HxNLmr6KjofoP3pg6WNzFlBO773bhcRD2lvsshUU/Ik0QivuoEQO1cTey/BmxWKyf4adhwZTdRo3
hvFmFCTkfPAAGW/LbcWAcolJqxSFRljH1rkapmtBNbZqMuHqb9WMv+NW6kd7juw56w54+hQojjFK
eouF0GzwHZs6QdfF1TAARBnLqgw6pymJvy3H/DD0HHNB82jH+K9pm69V1UHTKbFyNUyNjPY4DFk/
6kJ7RrS9jb25G6jDU6nxp+FbHQa9/G70qdyWWcGdbe+zDcJ7VN1UXUWJrn0vWRVv6GW4obq+jmRD
I78ExmDH2I91M38b9W+90C/xyNu919gYdcMUovfXxLXqk4bKg7xtxLuxNV9KqKqL4//Nk3jaX7X2
taBBZDszKCuF8TK29Z0+VMe8Ll602nkf4ALw3cbwy430V9IvI3Eq7021VAWpige3BhaVzxSkiqBw
t8yhfya9Kdip07rm0E8T52BIREcdqnJpbJ+RzoTKQZ3lGUG8WY+man6jbeBXlxbzLqCUndQEMojh
+kWousrbz84q34pfceOTZhmI1KY5lTeKTJ6ntD9lhnd3rrWt32g/FrQ9vD7VSkL4SXxRRbYUgCZk
AIZ+MlfkSoOts9uzory3NWbtyap/T8NwJgZ3EK52wcl3yvEkEiwtnwkG7/3MU+ydUsKyKQPbGCDH
x2KDwp7v6Kgk9Oq5b87R56AHCbdAozOxs86Fw02if20wBdDpe/UAu29quyGagt0Lbt+FLTn7Bm4h
BhiDJl5bsNz1tTLiyxkbCg7HuSYYxxUIo982lfnBMu3gaN5Y5yVAjgaux1yscJ9D0BqkjeFbNYfG
0zlmVb/rBvk5txl7WnxBpvTvVDYo4jbOyfaFfwHc6drTScu4vQFgPhV+Wu9MQ4KzN1m9uZ1m7LXa
Cw6WxlK7iBdoAGb141IqEHql+6JSB+8IucfKy3bSLc9Wg7HSwmxQS7y6wcSMT20OlpFtVy/egaDp
w1tLOV26sLnYrrEmh14nac/+xi6Kfez0/7RUh+0IkCLI+XNN58G+NLjY6TnAgMw9nsVTbxq7ZoD3
qIwSO1TKZUSH26FxIeAXtT75DkBvivMOlatiBaf/1hbeilRiRpay4BskxplOEXrmyoYu3pSYiN/0
4Oa4BULat8iqaughU2Dei4WK5mR5cpNcvMv5k6X5L9sYysjNyUV4qWyiLltznfK5s7XPIiMjJ0GY
p6iHDMrOT5qitmOIeaa0gLtg2xVRmXtfzky0IEdwniw2Qbyv/H2GGTwvnxpb9yg4m0t2qSQbMNRf
26R/sASYNVTxdDC1DTEwFuaEARBH1qy981J3lFD040uiBX9g0xfbRZCXcB2uelguA5hL6I7Z37kx
zhrGONY54lV6M85zzK2021+rJKVsk1ocXH+Bv8+hXZXWv75v00grvS/f7j58uNOZrZ3JdT/Vc8/i
Q//l2N1xSt197Mf7AE1/GnGZSFMS06/ZvA2/0Hb3te9f+IBer6KqKDk9tglnc2KdU8hmoJm8d3hc
xyJ2fsUipoQZcn93mHpmDyiQODyK4GFNLRF28Vyxqu/15Cj06atObRANy6vKCIWL5lAj97fM402v
DsYIGd9vLzZf5q6ar/wkW5JKVPXMQlyCQZwXrzxX9ADV9bvelVE5ob+kXFepufk2m7eMnwrsxjsr
mKcic/+R5aOq4Yz7MUHzbb61eqAlYHHPpv7XprN7a1MqCZ0O1L9TB4yEzUvrjTz24jiJPuxj7JN1
/nDxEWgiPqB1bjMqTVo0LEwpf5A2n0ppHGVX/SKx6wflj5P5v7u+eeoQGTG2v4Hffaz2AIjbG70D
jC7Jv5Heib/y2XgP8rHeGDtvHPa1Z19TE8dXtibe3XxutuA/oV7yGux9/7+LSCzaH6Mz3to8G3ea
FuxSPAvnET1Ks08NkGJHg5HtDQIMgedFjrT6yB4Ccz9gBYS2YXeWFdpUz+7U2uASslnXz1kG4kpg
08Slj+Mfn+1uwqLIGgZCqmCzGeazIDA62x9FY3TbKZ3wIiz42oOUk9UhCYz5gYYnT1KaBWUBVYf1
lkt6jhaWngmEa5nc2u1fdCKo1IvVhYt7aHp6z9qSoIHoj4Fp/5vd5o9tpMhDXfJjSapKNbZQ84K6
atoDScJluoLVD0fWC63GjbhJuM3m2vASa1RSldW70OdHNch/hJNYvDQ1Nxpn7dSZ2dzOLRGu4Zmv
F0J0GQPqmGbY3D4qGvaxW9csPxM4hiu2+ik0e/M57jJSzK5EW8qsXy7S9TyA+kW8t9hcsdNeukur
Ezfqg+6Uzeq5MQY7EsQcUfPnMiz4EdGOsTfMMIxMRz3Dm/6daZRHSwzPbhAcW+QVlq3WYQq0v0mz
5jnAmrMwJYoQD/kK9ozVBvEWzI9FdsLBjaLl+vNQ0qLn6y2HiTZ9JRCOKdxCcLIejlAiKhvBTqol
oO9bwE56EOxSpsY2Xt0uDcI6OQ71pFWAwR1OS1TC4EdvsKSVsTzbevuaJDiU3RW/KNAPCmw4aEoO
G+GaxvKR2gi9N2BrkbzfjNpATIaExbgibZXNOjKofQrkg/kTssqblagirMoSIFrgBCzjbmXC9nPM
C2rtgdc6qHBgzZgsABwg5lpWHClkyp5MV2yqV/LyFuMjc34y42oeeloxpCZ2bjtqmKniqBgnL+SV
5Gz+GDncer4a71M3fWlr2ikDl9a707Wp0vc0qa9VkL2YQn64wra39rq6tSn72vDsP8cO9VLZ9BE7
2E3h63xVRu5vMCVdnVwgKRNIHYfyzxjH/7xScLX2P2042ZtcXyuLreqQgnLxxk479Ab1VNjxASma
X2Zhv4vKuk9L7O/dtOSmyPOTSOerSMf7QlXOZDL5BTXQeTR23r5uvDFWwauo/lVoYhs2cg9CzzSd
TsAlGcT4cYloTopAmw0ewVdcXB2iwCBzyy2IMkSLGNIpKgufR7NiYhjhWd8BivBphnYni4Y+Zu6u
TIao6ZZtVZI0DTx9Z7K+3E4VVpQlLUAu8nsGiTdRRM3/uVFFt128ZbmUPbwvUm9B12dHmk1VpCzr
VCXTrnGN9AV18imgUAs53apWgnQCXqf9Z+gXzUvbPb1I+wz+3sp6v/Ag3zIHF5HR3C274/uYWqHZ
aswBOkWEM1taUV1pdBPHjri2U+KPAiTymldasFcOhwcBENZi+TUwF1ZZqO+bOYB9Vq91KXWVbI1a
Gy7s4nmhsjrjIcsftADKiJ1/qLkQW22N7ZQtxiRK0volXqz3EQVuP6KI8B4I9riO0x2eGFRmLixl
AKLD0h+ZQqxe2fkoLxlWi0S+LZ3W4t5vAAiL6lT3xK07xVhsYovIXOY8r7h7znPcgijhQgX4kDUX
K8jYDSIEhJ8yY0nf++rvpGHPLYJbINR1lTTOUxp/JcNo7rky8y6Jph6n64qs6V2N5Wr7Dxos6kR5
JRX4Mw3Fe5caR6v2eK/MH6YNvXv0352A+SHFss5PPEc5r2xiDR9FyRZHWc4/ReAsrN3sQdDhVIwZ
mrtD57Is3KsZ6x+OIge2lNo/H/TPAeP2k1VoPPBL9p4FKUlQwqm5XjzNxoNTrlvZDh7NLFVVzJuc
3I+VV39de/7udOcvw8aPIfUz6V5D1I/erG6U9fnEJGlPndVbW+Zy6xTedwz/eZuZD2DuHN7Imfiw
ckxrsRMuk/PaTcYhs3mb4ioFhTUnZxgJL3M+PlpYXUTNK44h8OAiGIutAS44ytKTmjxtq3ucXylQ
eGvUI1aR5A1L2R+JDUdCsP31oHOCX+67D91ll+0ltIeyDYm8DtdDPue/3YFnDJMv6ZJ40kLXm0OR
sxVeeLskGQnsBf0oEhjD2X2DJRVGfPL6ZWER6SKuYo0gQrRs/gQDNBnfb6AlqWDnCPmdN0twd00I
VyiFV52tNNGjhlC0655Hvd8O4JG4PGCVmuqGO/Fg/yqnWwIJPBxoG9r30E1P/kBZeq/Nz7rJbgIk
qO7VD3dF+ixVBUaOI9esf1oe3a2+mK/LQOrJxgEv2f7Cmqeyinhqmnh/YnfVFuXw3HmAAGSBQiDs
oD9WN0/TkqufBhRV9Q9JTvegFoJUNlGl7TR79NbbWByMxNtSx7LaBOQByGmU4yzpNf3UG/rv3hC0
XHbowxYgJt0MLtAnHoNbNjsuGt9pnb4sGtdQ0/GiYe2MkM6QvWiCCbwjvR9z3fS8Huq1ZV0XEXBO
2f0X5JC33OCiuUyM3TGEytBWsrlCnT2PaXfPRPzmm6N5tM0x3iY6unNfyr9KC6gS9WNkUsXMatHJ
7C3VvvD7+ggci7xtRYBatZvKzgEhm7KPYl54nTZ5z8FMAqnLnKh2y6+mKZxzoSu1DZYxpLkR9p9b
8r8EYZ6PZvqmU0Hqw3bZSjVqyDG9vn46+qmefrS1mSNeJWsSZTRYgKb6mOox57BKv8qOj84YedyX
fieyynxIWrbm3tSe5u/kv4sptbENXUxVnv+jPrzeWbZvnDtDe4HRNewLa4LYGsegWlrS0JoicDCn
6qg1kom3yhhDIOWrXruA9rxJhpRwbmay0yV292kuupDDcTe5TnUY3LELKTJeCo68weHs5CRqcHPl
sJogtGHzaC995nICVu0FCCIuJlc3T1Q/vAlenxtTy//2M4ID902cnlQ/Lupo1zdNT4qTktaTORXD
Iw3mkr61djpylSs1zq/ElDIy7klW+4c0a1+4zv+1hNM869uyG3xEkFrblwX4SbxC4G2W5Fix2r44
9vTQ+S3cMIm9UcH8a3bbL1Z8846ygKNIzBs6OZpgo06pLZ4TikD2droKxwEDklm1WK9LJIHUGnhe
BNly19Q+KWLoo8xv/s7L1VhYDeDdYbXiAA5vL7LkvQyiDR4X0neARAQIANqIgccvwTCyZ+xGDLCv
JAUzlVpXGQeE6xfqqhRvtk1XchvW2unmZ2KJusIBxT0cq8wwQr3fWNoKPw+YLqVicghyGC1jS2jF
TVfrlLZNSoKrcnUACwamnS5DWtBAZtm8+7APuWHrYuHi+92FiYmrxakAvMzutclHKuuBm2xSGwR4
S6BAFn3xVPopM2vsRaniMjDNkPmzdClDLgBTmu1K1PKyE8ZaqwDBQucAbfJoUnrFlYANv29PMKmT
hI7tCRdbS/J43+jdv9QZc6Dg8tvztUtl0ZOU6BjFczwt0zhe2toqQ7+zvnVGAMD5/a3U84jBYs0N
5R+zRjE83V24tDCeEh+Z9u3gX7EcvkzqKZ9J8oGMjjR2mlCHLQOOJoUW7PRn8WJlehRQBXdZaw1Q
FM+px3Eo557ZI7tBcXbOjsVcNCQnQyaMzLgvBws6gUfQMcvzMepae9j509cwgmO1OvWdCtIEC+7D
UZkg+EeW3rx0hrQiMGmeXQAfW4ntAKrs9AWtknGEqvNdWj+xhO8Ax9UzrSb4bYoZ3UMW2YeccsIw
zvI1c4YXzgItyCvvvQQbAyLuI/VhaoO9Y9nmz8zFUPC4sGRoxe7F9riQFrird1gpDtJutT2uvKLn
i5Nly+88we8MmFXyfnWpYsELg2QwOHtwWd+LY9zQvDbQZ5pT5QdXey1pcXv2R4Zc6BSZ9DU5ljs3
r0T9dEs6LLHKUiTSJqdpqMyNNTAaQqtR1Gyz67Mk16c0kGdZ5n/YXPx49QxpWOIy8gv9xUmgEwDs
YzMXjK9TQQt5iYxUVpAGAfkDVYXCBQB9JfHV9gsWwdfUDRQc4gBneDo8kZTcdW5uPJnL77iY+72I
cclp5C1BSkL78OxdDVbhP397EyUJFEsOeUTGo2knr8qXRE4B2lTCU3u+DRtIFGhKJSUlJBfHbS7J
ZfYOxk4yGheMN1vPF3ThwMsCefRwWE9eaLx8EzjtNl1aPoCaGtc0E3cxoCpzlVlS3o1ByYUJUcfL
R3AfDY4ZFOaNoRluqOoahkKRksSd4BeIauRjo/PKHrOGG3bwplUchY1dvHP8UqNN1v3QVmzQAudb
QSuiwiE3CT1pI3QNOg+5oc+BBKUzbJr2hTOxgScP6G7DomCTEJ7CFr1pBwKFvVw+/MH9WtyZiV6D
rpKB401ymJ2j604PGyOJWfDakk1BjpkFSEv7C6tJq4y4nMZ0rGF9WV/O/rgLFoUzLeXvtMzZF0DS
aDOBvymdPqOuKpFh5WaEFvAsxLEXsNaDzO/lsXau7OUlHeImTPThkUkikA7oJi7ivJYdvy4OxI93
FWGbJDa53Jb+34H6qY3rgfOQA8S2oDJYc7UV/ELJhMT4X53VPcM9FfoBS343X37XiwRRYvFkYwWB
Btc6v93clYf8UnDIso6vnKjPYIO2pDaOLbGssOAasDOJ9nhQIpwkOKeOABSrG5gWaz4nbhlxDwGz
AyS8VaPXHrz21S6qD7NK2AGYbEg9x/6lk6rdGea7XhXxtaB5PT9qrsP3sbP3ng2sobESRDBaUjNC
Vjs9DfZeASfdm7JbYvHOZw9BwKH5ravBP+YrIXtQwdMy1zR8womtOnQSmm1Do0agH8s8tHLB59mC
T+ElhXd7ZJ/pV0isHDXWrSU3hbMAc0fbOWEaDO86AZUNZS0EarCqCQsCgavQagLLPsjHfzC4ul3b
bdqewMqRvj90zBeX0vFoqQW3Sad8o/LS3/ziOPDY4sG0yyUzbdHQRPQwCxjVXdqeKgUPr/MkzwOE
z27oiajSekspArJO3t+J8d+YqS+KAfo4WJ86jJaw4u4VrlwlwKQIBpNOCXjl/BMWt1ddxzSTZUy+
PTF9y0g/5QBWBOEEjMDwk2dI/Y7ZQciZSFvln7Iy9qm7zEQlkjGcDCZdf13CORTltXIhyjRI9qBB
EOll+mG0D+EFOwsMbVePhM3mtrgPDVZTv79XOkqDNYYa+WkdYEKoXH0GfECrWY+1KYFTtCQT14YV
0Onl3KBYw+CaCCm4p6ZPVN+BR+J49H/GuAq23EQ/ltYn9098NHQgRDFPBVsRVC1zSBGWI9yuRmBv
zlaAmxWP/BrmV4FLGtG6v3HMQdpoxGuxYFogO2EzFNGmagluA9VUn0p+aJaCOEuFGICIGjPBKfKI
ZWOcfJLjqA/sjwvH/5dCRMIBxb/YMonRCKTSZKTTItfSp9ZpBMYEHp5ecBxgDE426O8XfS3t4HB/
muvSJpZPvMRhQNmLQNDuWC3gxrL6m9rQN7cerx655y2mMRIITQr/e2rGqK2G/YxQbbgrO9hKv+A7
2k9i6o66N46HUVtYptPsUBKSC0cTJLD0inyniXE6xXK8LS3v3wRh9GMcvHcp/g6lHZBZy891Mti7
zMN4rGUM48miXOBa+dvsP2h1OBN0kMdJ5xst0/wz+xgkno6RKViTAy/HXEEdsiWX1IkISPqG4+1o
mX1K5tmfL2IKJVVZs4KYMK4qECyCumXe4LcryABBxe9twNxkJc61299pf2ErNa8umMxl7+x1b0XD
OzMT3nKRBiBxZgRzPdWMk63idmu0mJ3xFqAAJSrMcb5uuW7f9VHMKwrZ2MIvAdbdm7+b8Z0RNBQJ
IEAFfR2mYWMspBzELTDNCxyI6ex1Csa2rwdh7WGr0u2cdlB2difhfRk1A2Uek2xojZWqMy8fzQSu
CKtfhlHM6aJaa14FSKjQUERwpGN82DOerkISZ0y1Y57XQ2h0LPh68JzL1CX7cSiO+ioCs4EKdoGj
LspMT5NCZFNlfdcFqGSijY8iMU8zASCnZQlpmdeegEgYAMxbU5nxw55xBAwE4gZ4pscU5rUtOibi
GHhbER+7gVqkwYbwQscbFkG896PPPEcsFOBLytd91CpqJtDfttWYTltbLrRdQZmZcuBUKfAf0IUY
G/E+YFWiy3KJKxpe860H8fVVr4vgNUOjzgLeMA4+ISrz7E9FX2rky+6L7PGaQAbqxY3IiWxP3bvV
RMhOcwzpTKcpG99JBLgwD2v24ne7p3+hcn9ZvOuOUwFM3PKzsHJWVoGX/+sYiCBFN3uEG5rfYhui
VjVGo1qYd5mMAqfej0GPRLUab9sa5gtVComLTSljCap16isRjrvChXgBjCQK5qr+SFrl7RxqjLl/
nVHKb4sJumzRe8wfQ38skyMYEmJEnwkPnL/OAZbkM19M6k54CTPM6hyPXrMyKljqFQTdDWQSHr3+
3Js8D1bK06u0DEpdeuGcQWfx/tINsTeX2mLTOWHAKA36o3SGGGdkkSH7GmeZ/zIl9F7kWCgBvIyh
VbI5XL91jaYAcXjdCxm/RxY3XWTRV7ON26iZ6BSjnp3UqTH+KXW2M1JOExNBScNNApub6mvjkZZ4
CJX5CwWDIjsHz0FMt0rfmMPBG3jD9EB8BWCSfZxa//RqwRoouJJStKXGkRuHS6zUQncOMFTRJQVg
D9QxDvaKvV3tmgfhTVf88Pij6dkLGclakjuCEvuRrvYk88sV+o9/wWX+knMNfJEzEDTOs0nhwKMm
sgVAVG4Hl7kMsP9hyC17TblSoZ6Mdye1yaERHrGcJ6FV4sqJyxTIlNe2Ljp84wMfop2iosP4sWiI
/Xp2CMxYCw0WrF4wdYeqRFHX4qjFDhJ2MEi28AtQuozVaQJ1wWwYpGHgBaXDrdXkT9C383uKEBeb
HUV7Iylv4htAzU158E3f3CnfO/dv5P7qg0zkL7c10WuhXKdIQ0Fvb3uXh9Hx2QWlzs5BZIYEvs65
PueEQ3AGixELJ15EQgbRXOjoK/yIKZn7ZJBoK2oZ+cdg+5WMN2ZbdeFAPn/rOy5fYkVwQuv74+hj
OXEYRsKs4r5osX1mT9PurWp2wDxyz8w1Vur+yDCd5YTf9YBQrj79kjEu+mFZssiaKPmi7CFE3aP2
ZWrFXnlGG7kaM2Prqj92kRnhYuN94Sekq8+UrGOJxzl2hc8CsX6e89cCLjl/yDPYaS/eOQGhYV4S
IcUkRM0TQlf8UmQgt2NGzG0x11iJkbsELcqQSCWaYQxFpU37Y22kbLrzkoUuCNpt1+f+frBpqBoM
cNrKnF6Uk3UnORGbG2x4EoxCVIbRN6vmpgxFXX4SWX5nMwOIUATXxoTiTfqPBXbzaXnDRR9hI08w
tSmfQ4RinwnIzSIaJMfqPNhInSxqAe2ORFewSaJ+/+qdduaDZ6OtYbChUxvzaVG1ITYRk2kV8Za3
ihDm95y63KZxYW+EJ/4NePW3i11tS4z2TzPhZXaQGAnS1Yuil+bRqf8qVpMRp+YScdgHUZUYALor
4FC0am19b/W4VDRtcNOmYms4uuWCAcArOkA7CWmmAkeUNaTfKRFwGHoBXQ+QITsH/0aJVXKzSDSa
Hh9aMZcPW2jyKBxb7mhznTjGpo7in4brYSVOnq0fcq8Z0cIFCG/QGdyc7xYW93Nh4cVpfKYZ3pRb
kzXQSup86mxe+XR3Pet6UR6URQl00Ys7phiOiFxnk5ATB++dr1LB52GujIB2fgeG/WPGNQNKxTpU
2lqIUeaz1LF44AbBMhouJhk2rtm0pw1WBTEelR64+HhaEsjlYDqTECb8i867werc4cT6B9ICqKTo
f0ydx3LjyrZEvwgRKBTslN6IFGVb0gQh1wAKKHj/9Xeh3+C8wT1x26nVJAjUzp25kqpeTV7nYhdO
uu2oMlpN5OQD15K4umeScx42tpASrKI1sj1qTWn+zTqOcVMyZvu4y6JV/ssE4H6O9KnOWrKQzfsr
z340+XZEXsj58A/2ke6PYmOwNDgWrO+VT16tLEjbVcAXg/ZoBu5SBrCnLECTzTbRloS6B7FPZSh/
ZmyBj0QKmyzPplcj4jSI7ltweYuhupZ1/teZOJIYUGTgNM83nBLEE1FtWabOG5CcV+o7OFX2zrQ2
HBs6ZIYHCb/JGpwIa+/a22GPGnE7xzfwEEejbLN1SmjqgKElWlUpW0K1UE8Nk6rn0vsJcANtkiRi
X2nU15kGSDRXf6QrmVwnA1cGdHrjUx89JtMJqhyWuZhbUnwC9sZzg9Xq3i+z1woOyJFpAk8QALkd
x9G3mA4Mcr4d4OOJ2vRMImVgnrwXhluQRQL7QzwTXmW37dhTUp101KY/f1EplFr5OY/flvn4wayf
EZeow2nYRbuZYBkbZDgmumrLGAP+Am2r8U6cePp15zXNmhZmixhi+saVhoLZoFlkIv+VhZ3vWrP9
pA4GmGBAHmfs6kPSOH+mqWNQC3pn5U8k5TQ9BAOZA6R2UD9Klbh80nNkAJODxZGdh4YIrC3KXWET
K+8b1gRNaqybdpoA/9U7dDhuVqCXt8g1G4ZEm8Dc0nrKCVW6XC4VHHYacsGH9bUcthlvl8SIxum3
eAWj669KD11yubMfGpsBf1YSHyKeHfYKY5vB9jWnBfFGbW7d62s5OsV2+PVy7+ZgZLkVTLRivDhP
jpVYcMRH7uetJsLFhnZQ+XrwgE9GXswuKAGASDf8phUWgUuf50bosnJRCR2zDsGkQPb12Rvqp9GW
5mEYCeNxVkdI6NCpkvDVCsS3SB11ZWWO7D14SKa0wbAttYu7BmjjJEVzm9x9WWCtsG0eQpm1H7L6
sUzoLk0qLkK/EF92NST7Lokxc+RfPfiwHaeTY7mMb2NDp3BFFxnP0j551x53GBv+GCmakG4r/Id1
hL6Umw+TF0MgZEucwi+7TlP2OgFBWJYqw9bP53fArfq+DYDH9vl9NJbtrcZ+fqoE3TMltcR10eCZ
HOb8MuvxaOY18PQmSm+0OLzNWFOe6VCGIcWVvk+8kmQwQfiVZYYrHTX+2SkyGnVSui26xOSs24YZ
rjHjMKcDJEuMSWuiJvneMhvn7BIa4bOddt6xCBYjacpOt3PFn1lpWhua+6LmMWDNgPoyt9jXVpqu
p5H3MdDDXZu40zm17H2i3VtTReJWLFgCsrMOt7MVWfAcbytEVGF5T3Pk5ass9oL7LnfYqE4/ysc6
oCxqhX0aDeMIVjBEQEX/9Jd02KfmYSSOvY3XnaKQuRD50RwIkZABwY1K5ZA7PEEeWl4x3i4ald5t
09hZbRfdyagEWkE+Oeg9AMWLpcqF2J267QMPVRtqXE3grjS+WJ0eBrOi+xJZEHuHzb1Q3+Mq4fQM
4Mke22Pt2NHD2PR6PfDEqcHIIPOB5c8gRVtaMUnN8rGP7Xbfo+56jLgY+XDnj/6etfcTsCJJF9Xg
PsU5xYG9QVFlu20sc9pFrtmyiz7ZPIzuG3/xjWLVFV5/Q+ojAJm612BB7+UG5G1Ocbyc50g6tymn
ydilFYczWXRAXCXRaCMqMDstQGWx8jvbwkUapqspWoCBJuf3djQ/ccmVuKjYb7pDZl99JX9jZRI+
C2yMUxo6FucGM51vFJw3O5JGn1jFgIk41ieA7jVP5O5u5l8A1nla6WJAzEN+5Pxf4nNUhjyAKaRr
WzNq+YY2VvNsie0c3HFQBcJDOuE0eRJPT8hVUXkXHAv+mqIMDDeuOIUmOMJC3YeDMC6LnuTT88gC
gZD6KgnH5mGyZ1y1rkvmtX3yvFaec8TytWNfQxvwmkNVLcFhuDnJRBvBjFxMUvjLmfBBjcHJBhBy
GhQBB3pTr01KvBgpZTTFdEAx3kSp86dvqnYPuOlUsma3IWUxR1Y72bcsqxq9mbPkhzVSQ2YyTy9e
Ybzmibi36U85RmD0OGTSChGFu8DV48UzZ7rWwFRu+I7p9tDRW10ESBlAQelK/kkhIm7yoWdhYyvO
keOvEQIWb2YqxHnY7GCSsKMsiOyAsWitdEm9lPcWqTpXejCCVJ6tFYsdPQP1G+lcJjdBN0lAhKup
pb/rWvupMvWWnlG+UtWxSaRQtoqbyzSWzz7UcMjQM/MMsPAhlJA1BSCKBofAGvdPm9XUYpsuj+qp
g94W5y+WafinLqUPuQjeu0VnmwZMShNqkhlOKOmptFnLmxeC1yEdtN3HOC17PDCMWlTX0VUPVt42
a6a6fZAzE8Gfu6+knx1CmkZML+5POi2J1wgsqejsWxGXd5DNyhMrWM5vVEQHNse6qD7ZoeSDm3pY
gKCjEibYCDe2qbfCIktvOZn9ci+KZo89wXrK70zR13cGxiDtRw91b776BYWJYenRT8dQ6wOZ3wB8
DjdZP/zQNehteQLe45b5VBYt4j6q6Cko5adjA+OqveYXHr085YsLCkKNPJSckKdSntjZfYbssjH2
jMEKBvFLNGbyAn8Em+YQ77Kxxjelu3cZ8U7HznyDnoDOIbhkkQG8B/MxotbujsqNuxScBoXJmKqk
f5yL5sCktbhQWM/3dA4TMt4SjEPzVzral4jAKBbhVbvSOThd6UNTX/Ihww9ZRQ5nJZw164+mpgN5
r+O3NMbVYLXIzgx9qM+q62R0t7suig8cFuaPkkf8qm6GJ0YI5nRKGiigKJAgBR8qncdHumuiTaBd
Z1UXsd4zkKpV1yOVZ7jqbVKyFuMGa9jIEQ8BoiKRlnKfEJdYVX037KhdxeE9NQVbe646L5DD0SPG
wHQtnE05G+/UA7ASSplr/NqWh2xKjsAzq0Mj45weU8SgPP2m3CY8Z8Ro22gaNwEPWGk03W2xW3bu
NyOfsZb2/OYK91Nwk9EqfrEJdjeARU5B3F+lId+EzwVTdfjs8fdQJgjXG4GKfFBjyrsaHxGoD2Mf
t0wBRf1NvA3viZn226DkhDBS6ID/8Tea8NUUNTiCUGZ4spdNGYghF1djeempw9mmLrPLWCMbtywJ
ddt/0fj1yIn4uW0SbxsZZPCHkOh52XDo9FNqxLnJd1thi5+hnaPTZOmPqFNPZReBVDadO8tmmITK
8aeUVEEMNLu1Bf9yyPZk4knhnOyMBB3X9Q5e1HuUw3hNSqI5GljHTIBqr3qDtYdg00UEAkZgT7aN
u2pCH4G8D+jDMJ3g3ZzobyensmXZiy7XQhZyYE0QGWpPRVsfKqceLskIJI6Y0biBhKAEv05v+jeA
eqp4vGfRTZ94DkyGAZJPpZ9BDupXo1LudfLNBz5H/g6v3NkXUbdqOy582wUQ4qfDWU/ldy1B72P2
D3RUbWIXrXdOFoE/qB7DvlF3nu3QRWTCJWIgCb1f1kaEJ0ZpLgexTQyIDMhB/8ajHzSVwbsjlcfA
Fn8n2Dk5LZQ/ca8VlwBQhYXVVUZwZqmmITdPkofQjL7EHTHR4NUIKB0xMD8tFvwN0YzvbB2ggt0V
LQ+csQN1AMUOLPbYxHsdw6ZSpkEhXuaBo1NgpXV05eUnPjt0W2fquOsF5t3og5hrWj4LFsHFUifH
yEO8rFCocjn9iogvBtllx/gZHUwJxNcsnQpb+0ziLk5ZzPvVJ+2g7FPrRt+scCAW08sL/ZjnWiD0
Bk7xHMR4PnLBZdnbislv3LMkegEvPJ6CjOYTMxFvc3tPkqre6ZH9Q2rw7InjiWWPzYDfJ/hReHNF
vGwxWPyOozeviJnINczp49AC4uwHoiu2b+5Ikeid4TUdRkATAQZQ/96dY1oVreKifDnsbSt9AN6H
N9pL2LhQ+8Imh+dcZ81Xp2TtqCukITtP8PAMSK+SeKYnkmPmsfqrTc7kWQsoHC0btboinZD1y1VN
CmDd+zG5GqPnJpyVbHbagi3T2B159d6z1DHv61nw5EKkwvDR0ebxETNgnw03SohCW/3aiV/THE5C
nfgDhF3mw7EAfAfLIqwZTLVH9WJBqijmjB0nSXnfM9BUUwasPsT2aMy4Y3gs2Wl8AF5VYGKxM0jZ
EJEM5MGmNriVW0AFK998gadJmmHUhwoz/Slx/tI92b0G7ObQvxzae0tcD1RI7Wv5bHtsJzT3zBXd
rVuZEp5s7WCmU8c5tcXTUMB2GTnyD0CGcCNjUZ8KZjscSXLn0cFwqnUDZm+RH2o8ciFL8tDmpMwo
tFWlZBedB0RGkFojP/kr21LdKevI/TDbFOa47enO5fycHWydHg2ai7fdRDRlgaf2YLdRccL3yT7T
qAuOhpj2hsqyZ6x0Dx3hANAc3R9fTfmVeE29ivG7bo2hJHo2WZcufh+7xYAaEebHr/nozwNgCCK5
f9jY0PoR7GANBNBCmpH/2LeuNxb+SQZYhENQQufbdixpROUFahFYECetWV+nGUaqgwRH/IE2MG6p
a83tchXAmOSAl73pdt5X8/ixmIjQmctHlRQXWZvVLqNaFwVLrUb/zcpM3E9MlG7tJk/9ZPym7Bn7
UqV7h9aaXag86i6G9jgFMOGnIdGH2q+pXU+Jq3lFxiuTh480pw0HnomvaVhjOaWcIUL1OFQ2+SOR
PdE963yRNp7X5WtWJQMALiNZO8pMSGCtNAdXwDzNlroV6jTs5NG2qeItuNWDD2Jhy6jlRvo11CNi
6wcNUenOcCXJyQr+WhpJc1+K5pEc+lsf1e0hKOFq4tbPqbxY4RE5+q3KH+OSRWQHNKWi9fXgZvgv
Msu/4XvaV7r/qm3Ya6OigcrKDRS2oO2OfYrw4Vymxo/vixCwLta7XT9cstjuLmOdJTwhV0P0r5K2
nJ9k6QWwuid5gGH8gvULhJ8e1ZapQQ/XoRn/+CYVdFlHW6Vh4e8JWFGxXxbtJUubWyrCeYuRuT94
VFzDbb8lcFkPqD6vJTSOlt6cYRrxrk04ptlZ8t5kfOLoL5AbcNomGX/9Y7KH36V8OXKpNFal7AAu
kRk9+A7PJYede5LVyd4RAyq83RebTHsRDzrMrpOr0ZTj/jgmfNbzHNRXoJq7URnOXoO43CgJzHHO
ImTjfAmw5fpRG+on0hXRuLx9RYqkyKD87ud5AdsTfC8cKrQy6VSXxB5fRrtUhyaTCS3wiModi78z
XVCvtiL7lrfpq0kZVwfviK9G9l7SaVw5BmHuFpdczF5grJtqaxpSnDL/r6iIURCsZpr26/46tV9R
EV6KxNCAIsyMEkRMnnQzIViFW2xKJeze3lrZUfWiMF5ukjiRT1NrO4fGALuRJlRkjNEDds8JiDQi
Fc+tLfgw8+jSwXKOuO0tLOesaT98wZbUDyGJh1033opy6/i6vTZzjPidenuEv422BuM4EQpZi6rP
iGDk+Qaoy6ZLJzh+fvbu5D7p8JiGqa6KdzIl3iSg27HGY8EawToOSyTHFszg2otdoh062cNIqI7s
EZytJofWluI7XOre6gDHhYq8fo/ly1o3gg9lOqsnnrnpQdF/DYxS7KoWKxiVhtt6oHgB70m4B2m4
IrjOuwaNG3XNN6/hB+rpI7W1ztEjNs+Fa5/mEpU2jzAfYtalmauD91D1Pkhb99Ajn/c6r3ZlZ/zV
ASojXN0/IfmpQ5HDSp6YMPcibu9rkVXnljI7OopxYkSEt9ekdhbrjgkK0gpORgQ9Rxkffm94D4zS
yl5bMlRPqVL0U0tO+DqkU8CYT8xs7sEbIKsy2R3AnrTUJXmvLYa7X1aqh3yS4Tus5AInVzVeOXxK
LPcxjTEuoLM4Mb3nGVuIcuJxG2ejszONEgcIaqwHRszBg0zwQNxHxO+23qgSHkSGtcZ+DwLQpZtx
6pzvDjTgThUgBthLXtqM/pHA/0rKBku8D93IbIqGUjeP5QVWRx4WzJNIBntfOIhVHSyASkbJHZbw
yzgmD8IKYjw2WBMsltrQVSwGEZtCtIp5sGAcmKV9CXHTbsbQaXdxE4O+HfPHJFPQYcdy3HmIB15Q
eGfq44AM64DFC63U6zRREY09Exb3GXHAGszXeSAzCYgxXA0SJ0CbWk+k9Wo+HBN4TtXgQwqBv7Hy
hLqCHw6uWnUynGCTVMG7l5Nyt6CO0Q/COS6HrNOzHhaDm+9HMzM4IrW7zOLWOwXS2i1ZiLikpRkA
0Sccv2Mt8oCIGYcaoTlw2Hm6tgyKqvKAHNc86347c5jkssh/PN0+l2mFm34m5hdZ0c7MqvrohPqr
NEpz3cTFd5Bx+AHs8on7JZu6YQOXo9hZo40ubI7Grk0d4GRddoMjzAXQknhrOn1XyGGxvDML+cEO
a/Sjqm1QKw5h6J5y6YBeYjrRKiqXGY+2YZNsVcgzehS0hMSQUxnPgms8sQa2liRsPLuEhCSjkRW9
c/qjTFqQDfHmWD84QILX8KobWsZ0tGl9LzowYgVrCueaFpCj3USSBmn6/+BasWoujbXjpm/CChc/
R76fLX1x7IzfSDtml1UhBu323ZO8hF6CTlyjc7IoK7k5hdZayvoQzfLqFWyLGGqGrd0F31V405HF
hCCkuY70Xi4kEnMpB8+C8Ahkyj2ovqzWuopRKp2Yxmar2sDcqFhA/BX0wvPhoITVYvjRWNuySXEM
ugXeiM6hQQokkC3cpieG47FWsvCrADkuyWUi7QDuophTayK7xG0px5joXHDiTasBJmHLJw9RAQuw
mnsrjJ0NZo5pU1iQVoaRInCe+vF2CreTym59Gud3wsxQxTqKwAc8GdlCiLJadUpHGqTnqetPmcZc
XuM5AqV2ISGOC5iN7Zbn/h0v6pNVGLxtbbdTzngYw+4kiFcdUg78Np00vESFPkKyO9VBcYoqn14E
Z4ZkpUn62xNvUsxttRvSP8B8oAF23FwCqyZbOIb7yhiJGbfZO9YXhwYIyXgCFXKIh+xQ5vlBaM6+
o7DMdZ/Vapf4IFEduVSQRqnBTFVSJ9s3Hz1KBbZc4BCVQlICg5di0osZfOt2wCHPzABbGPxPYt4l
kzFcA7bjnRGR1QEjjrja75p6ecvor1+J0OHQwkbcDIiZ+r61MXuPm4P69UPP2M9qeuYkmTaLs7aV
3PZJZQVVNe5oWGP/m1RniUBe1965NSgfBUm5YvADNxtQD4UGogyqxbVbXVNDg1CX4rsrihL3tLrH
1qcOczRSW1uZv+PWzZFUsw4vJw8RGs10+lUl8mOm6YGrgmHHdaz7pWUI7kDurlXjvtQYy1ZEWD6n
nmOCItsxuckfzBSPpuNfvak5lEU0bMNuDHeUzxAc5oilzw5cR3b4DWAQMMVzBbLSDYbhKJoXYMOo
C4Z38FwvOAbYySZwYCTMtq7Uxclp5BNmsAOe1BhdZLSxfYTXDn1gDUpV7sc4/+kMn4Ite9gXi4qv
ouEyG3D7ddoa+yHVP2kwhVDwPabEwF1l2qGLWeaYo1x553totcQiz20Ntq4v/ZMyvfQF+AGZOxpG
t1PreESvNv3QYzKBnLdWUwJXKRKM/WF+C0PIXx11JR9pGl28SkDCHyoMccs3NGCKR1kRexUkiqf8
KNAULFLnePRn0014j2vzXPh85qaJqJaV1AWiNQbrch6W05Um1T1a/FO5k+uEtgmVYt4cG4Q5kbls
ljDk7GjHw8oVJSfCbJ+E4DIsQLjus9paOwbqHn7DHUiCHBBBkxgH+mKZ3oWYoO6Z4SOzPGMs9sqy
ba0LZwU0P4eyu4jh7wJjB0TU/NdoyWf6gSz2UeieAwu/68x1YVCKehRJ+AMPrnxkzVvD9SZKXeV+
dekHgqoiSD+lHLDo2rUPvozoleF6z4v3fkM97LCeE6Ku9dD8OEpQbT+/xZ1EZXXTMwUY2LU6u914
Da0AfpWcKXJ5IVTJ5SAKOnzARs9FNC2+9GBTJ4uMI81n3HfWAy6SsGSJr3IMSlFM+oJ0gKRWJMO/
0ufWwxSFr9hfT1KppwmO1trP2uWp1n/LxnaOcEpBp8QNd14PCx9HMx+y3nPUcdG2XGay6jm20SVG
W7HcBExvogimXRVgZ+047q36tOcFLjQGFz86jos9NTCr+7IpCVcDHt+Aq8OwRHqUJP90nkNJRHy2
PnN/DE/xwClHGPVGZF1KQoLbaVlS1qur/BjZ9BjEQeesJ/wbSHFlctCDzymgyp7SkN4DwEAvXmuI
Xd1KQFM5rRXCl+XC1f9MG+i8tj4FMyhljyLXs09PyAlTGxWBLcJbLr0/WGc5MdEi6STxo99yqhri
fpdCwTWC7Oam6Uh0d4YvSVQzscx5pytfbnt3DgidmPMLosvPGMirIvR1EpxpnHio11Pu+LCkIU6X
IbrVTEn82uvIWnEgwbNtTIzCxUzp50uRwRLGSeNcey3sPTMlWAHD5c6U10dlpX+7EjbkCKiM4Nwx
WW5TTf1WD2BwhtmHUZPeq4YXDqf1U5oGMSwmGwtxQbQ+w+K1aisgLJFhvvdq5OltAPMkN0rPMY+L
PJjoT+/CK90KmzGw04MVNFA0M+PCnZOT9/LrmQi+hE8zROBB1OS411nJQ+txOIs89Raa9rOj6N/S
SMGNnI5lC6ouj8Z6nXgUWeJIpw+7+zLBPYKaHEiiYRoQ/vSYtkWx7ue/tGz95PEEG0uGAOK6hyxd
iAAmVXhxF38kxUBMP95ysakjcwynzBn3KkmKJ+fBHtkWWNI9TgV9t52HtySM61M7B6DXHQL6ACM2
IOsQGz26m7s86TdRA5Q0GXrwe6Xpb1AIzGqPwYSuO4n/GG85ceryXhD9wm+IjOzUbQn6K3rpJhNr
qZwOqg0vRoXezWU7AkVUP6BfjO1kx79O8dTWTbnGgHfEVr0rIGfzHLLvTIMNoqhIm9oQYije5b7q
JNiHfedZhbS3GLrCfmBTEGEb+7RxiNMXgABbgZU8Rz/3PcVjcPHsCXoUkablpiz/sNZ2z3RuU0Xk
MlGEHqBOnFJJ7P2MdvDjYg7A65ltRV/eLf+TKZzXljaKDdn6bsXNp16VdXCftPnaLvtX1SG+ueBN
7ar+VfgwWogVsVO8DC2yRxAlI/fZjhWoh5WmQF2s8Z9siStneMrtFZZw8JoGZ0QsimtLwMueh5Dj
zUzEKontN5IJOBBbj7MMLnXtT2+42S9TRWDJLCkPthOG/BmHqLTyL1rPlmdYHG09HljseIBJhswv
6URFxSiMX3Cp8ljXlCR2pvjNcheKLoH+znu1aqb5KKAcrwUAI9ueG7+H0zdkkZsO8Qt0bjZGy8ut
lQWNgWm+GBK5ZaRHWDSoozUKCEpz2+7sABBGaCP4CM1SUcTWSwfdCPD9q93ESNFYaKBE32LLcFFE
fdTG6cE1YurMEmY+3qFNzFhhB96Xp50UbA0xQ9aqH0O4YxlFbqrA1DSSnG6iBNxBM1JqZuJwn2xm
1tJKvzrIQG0DogpChK18vA8GSTRb4TLFJ8sg26gjQz3KYKq/NSGWdSkU3nkLpBTEgrvQi/h0VIXk
MZ6cygT/TCxMcCrqEHgWEoTXXcgK/sYSghpgBRw/wr6RHztkig3iFLN0gzcJqCAsDkhwv8MS+g2W
f0yk0Lgr0DN+/NNNODS56O+tZHhGbFsTdn+cYr+hFLn2lgBuwCWTw6nNnBVEdbE8KGZfxdvGxBqR
JXAefLdnGSLau6rMXwRz+UrUprXpCZsHNVdDSDqXbpVfHpMaQAeneHbZyMuProd+m7rWve+zbpjq
CNkzT88ueFJN0zzyIcNiT7zF9h+aaXbQsfonq7SebBB/FlsFUFa6qX4Tq/oaO4e+utqh0KCgI00K
b5OVS9fDnD5TtAdjmXrXzdwK7m2fE9x8k/UC2y1UMeiE2YwN0k72meVSTWpD/tb0MdZgAy3jjVb5
956l8EpQJ4D0oV3zxALFXueJ8aYD8wffQpth+TRyYWB4bAhljerzbxEQ8qaxBEtkLa50jTPIp1u/
58qRI0Yn9WhYPKG8QcGdwZtr4EY1vfkd98JfLx9xIpXiHE7hfV5+ouFeQhiJcCcgxZt+txut5sHx
m/deZy7xZmSAyBn+oF8JHoeEd5NmiGg+oK0a8WQ1B/nBYNnJrM5CgShxMPEeYp3f6eiFoZ8dupUJ
fLDJ06xw7vUdwE5hsT3uxH0zwoCUdk9objrk7nwVKMBzzM10+baGPv6iQHrfDt4rJrqXAOMXkGGC
6t13l+EErvonRvYjnm4JVbR7Zkh6iIhWsm23fobkLc2h5i/eye5vTkqSj6B/rVApjnlQfqEEIf/g
X3ET947A27jdmwPzPS5B/GVB7l21N6sTMbrbvx/9+w+jSbesycRr7nickRLFCsMwfO/KkmbYWSmE
rP/3k//+jOe949GzLv4SEA+UzZ8ollhF7ysWy+GAxOK0fnku5+b47/f899eFyx8ZBVC6fhLV4b9f
+Pf7vNHteJ5iw/6/v+ffl/73fxNq4317aO7YXvGBsnBsOOHwJGziQS6G1dXSO742lzPIMOmB+B3b
C86BE36a4tkQAlNKOhPWwooZwds4W+kZbRcf4Sjxt9FcsxlClpFlCMWjtO1y4/ic8zl4l0e5QOoi
KyVfRVBogogR1RUpqM6nLorALoNetBJeyBbT4svST8Ib2RxRoaaLyrCN9nFBvmvek/WFCjO2H7NF
WDyYX5BJx2NijeXd0s9M0Q7Mva47F7X/SN3K0mvIWSHyiP1awXMJpuChY9V7NojqrCefW2oulqwU
zNFVElXHhDQI7qPYp3T7xDlV7NN2/OsaGr01+uB6/wtRc1PmYbOZyEKuCT6yAQtxMBt28V4i0a4s
EC5kwDxiTRHXtoyq4N4YcYM4zmJNVA65X45WBEEeJGamlWcSwyWVAze7fe5H1mfL6SUxdqgpHkGg
doN792QA+H5oi9dsth3k3P6VWCmqBmUWm8rnrJ40M05bEzsv8X+UW0PQW84jAovgR7kcb00ZJsi1
ARGXcqBeOTGm1ZDH7Ehcdmymi3EY8K+777H95lKm4NDDV3+Cey8NjmpWTbEFbYuQjkbMRUP12PQR
s00YPtGQtKvj3FpRIveXnSw3NV2KYwN713e+M0xYx15QmTSPxq9t1Y9di2Y8uBObgoEqSb8an4u6
pklxVv3a5tM6WRNbHqDmKneBNhNZ7S0CFpzVGMEAPYTvpCbYpUFtx0ze/FX2DljjiYfFT95jS3X9
+AtPybXuDQSZ71DzqrR8QV6D+JPsHHeqiEQ5caSXAH/fGlUy3EnredLuuGrSql0pG35hQzB0TBZT
Mn5G2/6bKrcHOnGYsm646Gy0bq0cj7Fd3nFExyaD2rr2+vJ5wYpWCcAV/CpIcOYpXr5bA9woyag3
9pvDRebXMPa6m4UqkSpCpLOdBYecYDVDkLuLlF/D20PBZX+7KRMnOFlaeheXwdSebXmM4eLs2Pzz
uTN74zC57UHVRvGZPvlLvAJPaLWerIyg5gQobuKOnBqYYE16XZPxLG0HwLtyQJQ0b4oj0IkLPrx1
y3+mjuc5+MRi/++H/35hcEM628a23/z7ORwjtGA6qTiIAZTgvx8aYUuVRji/aV9Wl7ac9lnvIeKa
TSpv4TScBcnUu3nu5e3fT2UyXQqaGRL/+7kpToI9rxVezeVPmbjNbsqtae6ha7csdHnhw7HDzu5c
Wjp4BlVyx6lZGPg96gLcWQ2LCC9QQFXhyg+/OukEB78wH6mpIFjgs3cOa8GeCPGP8cbZcXviKd+E
S4gZ70vQL7N2j/muFRmBURXdrL7+TuWI0TfQS6eltbUt/TJlpD9Tx5pheHSPSW8iYFOYLrvI4iAX
Eq8PvObQTSwLuzh6lN2XYtm1N3vxpNyoesYOSQdpwDGG74yuip5UZ9duzBRuQuK4f5ogkru5NQxa
3Yycewa1hCmbjc5kSDDUrvJLYrBJ9wQI4hngMSCwbHgTsuI64jvmQBzBj4qzX2GzV8wVKV9ar10M
E3wOWCOsBe/WOveL1yiKuYd3IH6CT9kx1/Egm2o2ilUI9aomXCNYvzlpQvBxMAiK4i1buSUu8aEy
tlG2XKZ2cgy1dO/jMsHjT4ZjM+B/EgOseKnceOMP3uNcqfIhCx5ZIwFRiEl2iDD56lX5x5ZDegv7
E2UW1aqka+RYVu5LPuTZYej6b7uXD12VX3zQfXcZN1ruXgU79oY1LqbcnJIWZLfWJh6YACfIsOt3
eHPwQz6hjs8HLLmXvnBJadtcA30d+JuqfvZxWUuv83albTV3adas80WTx2p9sgRypMmsjKW/2dKH
rA5lwF/r1OIcJ0oexmJ8xNv8q2d/m6PsoXybeyPsziQkwP2Jl1xPZ6dk3AmiARxVqT+ClF1UFe6F
8uqTTOVzRxCHsNygUWGmZ8OWzGxdMHGDxUxbVMGL3WbthioD6TEKalp0V3k/tLhqNsOA8OaZr0Ik
CV1mid6VBOClpz8mJyZezv0XlyIUOEvRpBfLJehe6A3ifYkv30th6qoD99WVVSsongGBfBramWxj
TgyRIKxNjTOGdpo2l7wYaNO3LmARXnQT59Hm0nsMJYDumFboretCQCMmhStFnTKOehjI+kVxHc1H
bvkutkzgjq1BxmVwxqPTIwOkXXxf29Nr7wCQ6BRXcm646aEwPkwFW2CU7m8qG7G3B3Bkzujpg46C
SypiZz+En306mheqoaDPsHA+N8sewmRNQHRPou8vlSc6tCgUr6j/FZ154F3lJOfzXuaJMrbJXNyH
I/LzXIdf5AOfrJQO1r51x12jUncV/4+0M2tqXNfa8C9ylefhFkhCSEIggYbmxtWj53n2r/8eKTQB
du9zTtV344qWlhQGx5GW3mGsgD2YuHwCPFoGLroqMdJa6qCvWrszblqLY8bSAyxmh2iZTGkDJmd2
nCVahDybK/bjOUcYIAY6jEDh9UzoSC+MAM25Ymh1tKq9rwkYRsruFEM5MuguBnCAXptbi8hAncSr
pbJMRrWL6gdAtgYyXGJu8W8GUIfJSAw6OUiRi3B8oJWJKr4rW0ShEHQb9p5S3BZFBcsOLCu1WiRv
SiS3ENC4ntt+hXi9iRlt9ILsC/B/6mWqGiKN4ZZL3cfLaKyLgT+nBbeB5dsUzKhCxjclOvCLMEmc
y8B70Lwv89S2jzai1tytkxAPutA6tiLW8JCU+A9xB/xUh/F5ThBSd/lbgoedv7gmPKq5EWBIyE2o
pmAI6VfI9lFaDEyWberc2FCXc9ZUBeqGfZmuAaxAD2Z5hORAA6EI9NEa6TzUgEoFrfV6dtBRAWpp
xAvLui2xYt17Ayszw6rHVTFmd0HPYZHqjMgN5T9mk6NgpQNwUsXeb+GdCy8APFnW/45GmHBa1fwo
II9TZjJUKETalVV56pUWxTcqCjELtRsvZr5qLv0mtC8GjY+IgZjkZa6lD16AlWfp4syVdPViZjN0
CWDkRu1qWDn5dFc5N4Fqfi/m1Fy3CcLP1HhSwHF2wBuZzbOptY+ZVli/B+MBKbn8V6Bwis7xvPnY
+nW0GGM7uq3eRjdWnn0aPVbt9HVwymcT34O9WiO9pNdpzF0fTi+ImeE3UmU/0qKjQCAyKGBYGyVC
Ox/Yn7uJMLJB38ZfAKbWH00sVJbelCRL2VSAgyFrY8RL3WqNR2oAOfgOnzOiuI6WtpZQfIuc+n6E
NlgH5l0yZs29jDTFClK0eZe9RfrXHNk9hexibIUHQWwF+lYpi3QZ+5Z7kDHVy7sXr+8A4uN7Asbz
hz5aw682MX5pbpU9gToBGN5O2V3P6ns1D8GIxyzzVC7qgtCDvIMXI7kArrX9OA/YlPK+Rf/nUo3a
eyfXNFR12vsizj694DDhFPlnjuxywvr+v+UEfrT3Y8gHSBL5nIwrc/sj5WlpW4H/q8zcrzh5uF/U
KcVNGjcWZIccPBtMO1hVhW0dhpJShBwUUPGTgybd+mpOmfclzWvlihXq1xn2ob2aOYcYoXpGGbS9
0Wvh7jk8c1i08Qx4i01hae4QlVzGHnY1p44IZZLOnf2dTJMXVWOTkqq1c611iXsnY+FMzSpwjde3
kB1qkOnX3oy6hkwJxPvUvm/ItzhN17m8D0Rj4XoEQAy5SitClesKf6IErY4IT8Ow4ntgwA3ycApO
ZoLHdfHaY+tpsjUToIdNtdaHCsSy7193UaRtW/6NW/nKbiIOMF151YroXc6pp4/9an36Rzj6UTWU
5mAmI7xx1KXW5Vi3B6fLs/ugepJ98uK0qb9qK7CN55gcBApnWp9SXgdpeZzc58G3HE2YvR4CHJ3K
DCGTACki9lTjCvOT6CgUY/atrYB+Er0mokiQ1zM+evCn2EOAdFDr3HjsY9U9ihb7LuMRVKcLHrw5
tWSfHrz2yZbo0yDSfRon+3ikvRsn5pSZem3PR8xz8XC56NW0PcjLDMF+pah+h3BOyxpG95EiGp3G
XGcdSASON/y7fxshJ+DX6u847kX2BL26hgoWvmht/oB8xLgAhxEtBwySHkK7azdAAkEdemr2UAyw
BQoHGBINmW/6VPb6liN1mS+Ht6xNlkCS8gcsKl+HR4jTroycDw/mDtl+ttUHK1cN3Ev1U0v+sm8t
+cd9a53+uGLcFBoPsvXWJ8d1Lk7EYs5z5lsr/fMO/32cGVHX7LgRKry7l4YyZQec6YdLDs/UZ4PP
b4Qk42/ffg6mluNvp883hePo3wAiqyzYbOuBPbGCIFDr4zJr1dezNcQ3umKY2yzzyiUWQ9lBRfXq
nzM6VJUBV7vphvOV6illOwrc+msYz9kP3MNeQCj2D03FWXgKu2jF/0F/+JAwoq14SugiQ1lB69Af
aqU6zWCO9sunBGMsTzP0be3vzbgxLpshgqSJ6vWFeKXVzuurc4zq7z9i/znvP/eeZ4aYUtyjgIOt
jab9TllM7OT98daS/z3Roiyu7eT98dZ66/s4TmbK+0NkYhAG7dgIy0VoTjoAIgrmnM5jkcP6E/jH
0GSbvvFh3oypvkfXgjNOdQgefXfQLmAXpd+MdLrV0NgLL+YlXjdYRRmZtmu1pvkWuCDTWWBmj3lt
q1dUehxAz9Ww0kdOsKgVYKkI9XflN4O+z6vRuEo/zm0G6uvc/VWoG8F+qtTpKoZ9pjrN8OBi/r0q
IvjvBaI293ivWRSQ3BguToP8duF963TUEvRqLG/tvIOtH+EoATCzfg65SxOtjX+KyTzoGg8srvCh
9lvswNxoOE3mNH7007Majkws9xt7yvgSKt1lE5VFUlCdiZ6QcTVBWBT5TevxBONYZw10fX6pgS3A
zSFupZyoUEY9xVsRN0R8CrtTvMDq45Rv4pxwynemCjXDYnppdDdauJaCgbiYX8xzzpfzg5BmzUMc
jbj3+UbYJpsmU7/xvQ1Nabb9Gw1yw4NhjjsPUNQL3PPX+BTU6gNCxKf4PKFaUfaNcjP26LsPxAPT
mE75HbDVU7yutFNczt+IuJznY75834/zn/MRUOhhU7fJWrw5EkwI/Isf9i9vIn/Yj/GyK19/qPOb
vP1Qf/nl5Px/ics/xl/eV6+RIaf2G12YDcgd7ACqW8fszG2nlJR6nTb83qAOJ55Ff0uIUiX43iv/
PcHmEOpHr4PKhBzMTq0C+YmJEfXRodMAhFHWm/QOzsuAVqgeu18pJWpfIw1ZmMJSwxsXFvFTa/40
RboT6fF150blUo4GK3Cjxcn8gOJLu5WzytGFjp/XX2YFOf46axg3wTOzWg7SnvAbkmNd+mwM4BDf
BqZj3Joo9VxqQ9t8a4r6uUnMCjsAz6bWh5CBjI/DBECoH5+1bJ5WfTFg1pxmw3Pm44/Budk3BZIf
LLIQf1B7Lo/eMD2bkCW+NVVEEf7jO83/fCdTvJMc8PZOGYxl1K/UY17yS0PHB+bhhN9BYqAzG7Pv
UCaYqJ4B18B1zOh7AiLExfbxKzYduKJNTbqeuA0fOheqo0iIB5SULHwsTiNBoGJGz5fDxaxm5j5v
1Y3v4rt54bUAFoDH/vQRkOF8oBi/hA5a+hxFa3swtul1lBnRjYvDww5WN0K4VQhLbkQZ30J94ttf
ZgpHNmk4zw3vZlJyCuWAiPEu8lxjDQoM2nqQRYvKcMxHBFRThG3D/JcWP2ZpYf6GOvEIVxZERSTM
Tmv2bTEg+OtPo5W5sIB6pFSKwL7+CowH1+7CbWsGOX8io9jBakarq7ZuYh6QojXYHVTVxP0ZUjsA
68UGqlGpB5rZmAMsZAsl91EyNiqIrZ72WKD4TnkydkopVlPVKvvR1bNNUgPhyaLprpSW3E2CCu7k
t1sZ0+qWzehQ8eGjdyFj8mJ7gNOLWDngmTrdyTQZH438NJySUASYdyq2gWLk1xUbGsCdrv6oTcpr
sxpKlqqi1wLmd1VnlrLtjeZbESTtvgn8EeJFCBBYCxG3sgqr2XPsOF2OsWMtDNH0ZM85qCYGmXyp
ZmsKIT/5vGZ3AF7yu7FJ3FXqYjFTIR4kfCLo0ad2r1p5t5Epn/JkhlHp135sQhsC+y9/WkVR/CM2
D+9aqp6fWkXVKEeRKX9Nmfk2Tva9Zco+0cKI7EZRtW8TJxioUHUsqtuIfcWT60bZQQaScnSvOehA
jEd0yUuKSg+H1/50fY5VL1pqpKcxY9hdm07rVN9NvXwajNm4Kwq+hlVk9T+/kr1GifA+Us//LS9B
zBA2pRLNAxXiPRTW6oikhX2hdFbxHZOipaJz8KFa9jqzrPhbixInp1ROg0eAi3ZzUVP2VN10i1V8
Af78w3BEmpayppFWFjI3RfLN1lR4ORYy0qldX5dV0R6yYey2bhM8ypa8uHqgYPQXg3xJ1PYgY12l
bus2NHf/NihLhKxm+huVu2BX+HhmI76bsKdsBWxaN6ZL2SM5J/IVpF/02UwLc4J6PqpObh2VkdPu
AAntq6EJ7KM9FNY+VfTrU2esWkceVD8nir/bT/mK6FSa2drbk8Z/F+sbr0g90JOetevSVthHKsaT
AXsF1wxfW1qi2SCLfWGjJ7TjHMZ8yvTReMqG2drV49Ai1UrT4U5axrPBCKvttxTOp6Wbw1ycvQJe
GKZ2CBTRtOHaYpQhXpr9hFKS6Ubv+8GEats6AQ9vZyVqXNakbForHi/aTNcfZbMqA5p+bzwWPB1P
vVQA6z3M1xCdFrVbcozu37oz6OS0Nl9fnWOg1N/Hyo8jznnYsfrbSokG5Vi2vgZW1vwVRq6xQ+mN
je/k/FJCWo1oib4MAdNTn05L9skfU/RRcROSRT7K7ODMgdWoR7lmd0LhEfKnFUnHkD+t5E9LruDf
xo0C+RaqhZ3scKnob/n4Ken9PM/uDdKe2XpO3Vs02GLsCa34UJROsgf0sNBA81HH5t9z3YyGciF7
nTlNDpxhOZfgbZSljMnL/zgJ6NtDgGXxdWjO9TYrPS721LUXo501WxmMEbBAogm3Txg7wIVk8HyR
iT1VU0yNhxSRaUwTMU9+CRsAgKrVORvTzSqsedTqVBn8mAEiwQFrpraXTcfv3rLDMURhsE20+SBb
ohAoW5VQUuHA6tynfmjJcXh+qgeRaXwYl8YZ5pN+qD12FqCC3tF/lLAAOOMxgyPQHm/ZGb514xTT
uOPLM1qkwEu+oPD9LUws/xfqZ3glN6+DLBYRp0FqWgzX6H+gF44xknxLpGTLlS2a8metDL2kNk1T
/rDnpuyNRfJ5LB/2e30AbpxWyfvxiIUwu/izfBovm397syDEAilTMCquUCuxo2stSodN6EfLKtWL
W3i4BUhLlFcuZMeYpVAwiWlOXdw2qBJBh/KcfpNFyamjjIBIcSBeY+sXgXQLCje4LvBq3spXKgik
06tAQJTyMLErdHXi+BKAyHRIR7TQcTOYDoFjQblw1fH0yhOxWPRiOW/zNd22V1XaTy8JPEvkDeJn
3RmNaz0102Xa428j4si51MtCNb0ra26/sLEqg4uvvizdshB9xOPRfnYUd+a43R3v6ypFSzYZ8KnM
1GHj1zE1sbjp70uI4KxcQ+P5H9MUvvmo4mPxeZqZs9y28YbtWFXepaUP2TfuoquYd/zZ+WMIXNrV
HhKcEpZGFHY3c42Umsw1/uS6UfCaqwQIcqSt9aNQUrH68BEdBCgerfkq+TFyVvY5JjNCtvn7WFxk
LmCM73NNmQS4qWN7K5j+4R38CKxpxI5Ze3baxv4xJujJdU6i7QG8aDehjglhDcDlS9qaB7kLN8Py
sYmDlNMa6Lix31c3pTigy52c00yxT8++8dS3fkyTjbd21qv7GSbaDaCuDGRpcR+4jbvtR45MLRZf
x0FvqysQKeFxFLEi1MOj2sCPl69knnwle2vExfY1NbtLmPGHGZU4LHPwi97ZvRpPnPZx+IfW90GT
PcipD7sKPy0zAyH0XQkLSA/DiI6Pif+0h/Te86zGt0HXOT8xZ7m3FKd9Ej7vi1i3661MbTsfJKdI
xYzytu0K9Ra3d2iDAGc3Jg7oVxlGBS8I6t8GyG0+oIEYUdcC32ZnMwqUBlsLV3MiSNLcu0lmF0/O
WLJF72cfb+WmeEKr+2fZ6OlediILkUXpE9p89b5uzO9ImZVPBbfHXyeQvXkY/8RLLN27GeyxARcZ
bFAUwNF1gX6aNzf7QFyMtGz2545e9SEQOZSDh0G9bsdRX+RZGn/tOFNpIzCZXQZJT1WV4S41M+fG
1Ix3GQXS0jeqZ2A3AmsfSHfZqQVS5BWPDNPnbwFlWvf9efsprkew+IsKlh+7EvDZlVH+8imf4o+W
RxzHT9G91qIhpFhsLvGOxWAlqWvOvdoJOySRIy+uwYplnFUVVwRiY+6G95OuJWs9AlEvpzlNqFrh
VjEVRLXcbBG75n085IAADFXZyMvgVGDO0la59GfT3xQzJ9TIOXhIbvX+phQX+ep8kTEbREDN+cGf
nE/jzh3yVao4ME4xh1pYKI1zADpYm6jXCiQ/+VCwkZhRvCAmL3mOVgKgBRKdt+zzOFhlFKOQIsck
GSxiqAgvga3Jw3lDsRTMuTU52wCoA2aMPCbk51+++ktcPiHE8LZQAX1gQh2Uinl0wwb/20H7ZVqG
daz5LxwdDRhMjW2fbCEEhwy2g9n2x3zZybHFKb9Er9WzHIdlgzWuUjSbwDFiENDq2i94eNxgvv/Q
d3b7eE7g4+He+kOP+9AQb3HkSLd+jNi3XjXOQ2Ki3+wVgfILQTp1dH/VFgZLcI7NhzYrFUwOGKPk
rP3lGBiIzgNYOPZOaJUyBvos+LzevZPnBtoYT6spCRG1lMcKYQzcYLTwSJCHBrXaqneuMpwOIj6N
kBkyZpc/OEH+ZtThtBm10ToaSdqu4FihlQ+L/xgWoX0XdAkmT6l1lBmexz0mB8iYHDDVaXEle4Oh
se96XGUy100xshbJU2qO72aXyXKsTBazy6Hn2WelG4XTeL+NB4QjWFoVfjU/hYWRoKiMpCnydRO+
1TqqnbFv36BAND3nE4goc35ScrKcxoKHB91hHxoaUL6UYxlk9+DXx31zj3ZUfS9jUw8pUDZlxzlP
xlSYavfg7Ci2iLGyeR77r/PpcTaEl+e5tAjJvlAdn6CXK57l/wzrGtQfi5YHaDn1stb7cSO08KmF
4XdWxp36mHig7uQ/nkFgEP2fgYl8bqXFwUMz+PVyAP97rQ/ItImTpgCu9aLXw3px+rci/3/onelu
mPpoJzMcKGQ7Q6nuZEte2EVC8rac6jTo1MGgrqSAZzv9jVWW03MBP5J9m3dErC7YVxmbchk3VMxe
oqHtrj0zQcqbNMtvvGMn0mZEGBG4It6oGIunudZdV0DdP6XJ2WQ8VsFJgH3pruXkKSXreuQtA+u7
G+LJE7v2j7cXZWicIqxpTi/U3/UwPDhaXj6WlmBwuEl/XZetd+xj/Sdrr+xH2HuPuBkUj1Okvibo
SuAdTdv8lODVjrqKUq+7/piA9M2jfIvTnkZudhTAX1vslHAdEseKNiIuW6eHAySPRDC2/UcvKDWY
WCLZFcn/eaxStxx6iGNIOfP/Z+x5Kvm+6cQ3QFTBQucLekKhd9VC41mg6FM8+YbFPitt0hvZi3jz
MXIU824ws/6RwjAiLwxSsBvbgbYquU9pOgBFTnPIXjlH82GOYbaRhFNwnaniuUe/TAMzP+QGbhxZ
/9CnILj6QNEBk9CraDC9O5PTbdnb9Hq9h8O2k53epPQPOg7ISZmUB5lwnk1mnGeTvefZTFgoCyTE
vEVkquExAuMUWDYfc3GW7GbCkGPQsGKQnX8yID239yNOxsecexyDrEGHU8SAj3PIlsw4zzEOanMz
Tck3YHBbuVTN9PZHqCr2g1NlKX5Sc78O4i67T+zYvZAZRfHLQJTnuwad6JJ16XQ7UrPcKDAAF51D
YT1sptNcSlD/da5ch/ku57KowePvBKtUi09POsBPiKCkERC9vIejgydcgSwxK6Hzw1HmdB0u6fKh
x9jmXsZknnwGnmMALF3AuEVct3hrlneBDncxCRVvgxBB8GWakIKMp+pr4Cb2CmhgIyRLqq+1Ht8i
/tQegUT4O1XjnEzGAVa+Du/F8HB2Pg+v69g69GN7VILpFnpWupf/5MGFBWjbabmW9wcSgw6YPU55
Za+amy7uZTy+ZK85mf1hwi5TdsoQLkywPIJ0f7qDUJz962yyt2jH7sbAroVS1BFHF9Tqkub1Uoum
VCjTDB7sb3H5KgnQm/XCSUrcvw6Q49NidNgltUeZxvGmZUAxZk6IntfY9r7OJHOniDO5DjPgKQ+W
ZTjoxzbJqIr26o0BEOcJpE67URIq3PKzGA/sXdyi85enD+5Q86ee3XYrm2KOlsrmsRy7Bu6QfvrU
o679OoecEixYulCmI/Sr9Etp/5TFNKtW563mgO+U5TeMUtwF/8hRiAkZT1MKw0ToIez7Rk3Qcv91
HlRQ80QLRxTpgBhSE4GETEX6gAgSmvymg5BUaONOgIBrihGHNS/5vBUHmePZ3dYpOXaWrUhr9F0M
uOU0fmiKg66r6HYFEO7koFmMVNIScTEU09YyT3Y8Y3OTHeTL8/uep/nbe5tJu3VrjrU/vrd8iwBd
9k3uQg6uqwLPNsTABttqLxq0AHfsvIqd7LB8HSEh+dIbkUuNQn0tWzJPvjpfEHivll6GAr6fxAyT
OaeXitunmwZVbD65sYVoQdhBOYNznWxrwKmo0pR1so0Q7MEn1EPx813/OcmcoRBqVmmhfF0ABPSF
TaAnbAI/tykS7UysO1Z+MfWbc56pRiWkUzHEkfaC4nLu/kes3uFD2rIADx9U4SHoDPPr5VPThHAk
tNT/dMtXMocq6tfEttEbeev8NPbc5NurXNcl92SI5IQhLlAnQ0q94L9lrKnq1w6Ioa8dMvavHadZ
Pk4lkwsr4GBGzCenAlYO7L3Bsq/C2YES1VA0SK+L5SqQZi8cpqdALGqFYhH3P+Ee0v8lJGqOLEUz
LtE38l6zqlIDDcmOa2Yt6RS9sTbEHmmSFRS16N/FIlE3wc+w2Ttu86/xMp/dJXtw5umt5ZBiBaXO
KqYJ5/aA3pm6spPytT+0PbAR5/aQQKpz0kcnUMa96QdVhsocsjtDro77qJryfZgBTkWb79rwwseo
nfvV6RYVt6A96sm4k23Rm8heee/KWClyIFhRX/GNTSbLeGN0a9R6tzu1QlHLK0WlrzJ3llPfGZjG
iW+yPDZWuhIqG0Xsi7EchFUxldVCNs8dQeixDJJBeanElvjcLcdlPbojsqM1e3Dbio7JZYLA1qdk
OQGwPf/de8qxsuPzO31uFw2muVNkJBwcDfgwo3lpHQtx6cviqcqzYidDs5Fky8bA70U2y2h2blET
2Z7zAz99KvHMOeX3OEVduHMQ45/250eL5G8t26eX5x8dFXT0vTzVOP2lPv+U8k8jf++GN4AaGbCI
4LuEEtJkIF4z1cW0Clo7fyHclxEYEqtELigOz+FP2fgyyex4dJvlGGbxhR1GzZbHUv3u0sINo+CW
wjURHe5bitb21OrP2XIwD6T+yi5wDygrxC4sL/Zu5JI7K9LbgR3knVxTl1F+O4YVTpkC3yZaaK1g
rTTVh/Pnv6gQTguU2b86x06Pkqx636HqA8XNJmYnLLNlToG04E2YDEMZ3jfpVD7kkf/SItRwq4mS
vjk4Lz7mv+dWUNCSEGEqDi+y9ZZ5Hif6zq0hfuBDHHLjmClUJfmplk8GeZGPAt/CJOXccX48BDYd
U924y9NjRD4zzkGZKKc5d5ynkR2NkL3y4OKijO9JUK4zZhB6dQDEGtXRy6TAt68RX4lZ3XMiNnYB
p/WizUm6vxF0MBlC5IIvuFOO7Lb0tkUxCuW0U3BqUH6+QpnVk4OsqHa3NibJ4nGbQLXc1+IV7ogI
v41zujKrAbrIp6BMlBdTPL+bHhCGzJYxOZccce74NH/gmvDynHBd1ey+y86djoam/G4EGBz/oAc0
DOZHbqgOBEGtXf9Lgh22CIak8/+QkIjSUx27ndNRzNMhrExt9Vj2zpXcKodjX69dDOlPzUoH3oZ+
qLPTKvuUVoiNt0ybZ1bbCCQ3Qokc0XM5AavV/oJaVHrrFr6L9ALq82Ljb+tztDY0virlDl2mRSgZ
3wLt53xj9q4tbatX8bCz9YySaeZxmMI/uLglrlVWv4OI1OByKkIcsqki9fT98WcgMO3F660raiZX
ZgfmOuqi6TlI213YKO5BTy13j1/qbxluGjPAA+d9VlTX3sGZENBE6RdbbVHbCRy2+VU1bc4lGxFS
RUjuW2RWGtePNWT9jWzJzY/IkqHzwPhP1jn0cS4FHcv165MbZhvMsCz0V5mS4xYq7ugq5lD/Si7p
BguScuk7sMO4/c+X05JQh1236of0q+x4t9I7LwzFBDxNgHzqfbD1laS47cu+uJWvwKU+ddjsXp/j
o+hE0/FYuPMLaoXZA472GBlpOsV80VSHWNl1/fggW63RgRxmXcTpzngv8wMg2RdJpdpr2Zl1Rbny
OU6/8oY8fzAqyz8PN1JUM6lUt+ju161mXqANZlkALGoT9aa2nH9jtF08BUNmXjdZZF7JTi0ENsBq
plyjL10+tbH5wjGgipyUaX+BvyqjbzPIIXKG1HCNK9mJBCR+d2D5ZzeHKumFIRDO0FziaFYeWwuK
QKT00c+EDQjLq1+23f4oR7/+kiO/vZBjTMRjT2NCs64480SQJxFjDPNXz/eSXWgdOkPaDwiLypdZ
s8YrB1j6nvUAgkeJ61JsatK9MiS4eePS/YTa9HcJdkLZojb13x/HZmrzOhaKlHddWJG2Mia+3HpX
TS8qpzee4KvlrLSddCmb6KTw63l+gAiKZzx1wS4HV/ElKOfp9m+DZFYd4tuqGSjQmV5zJ+/fwVbG
XVShXSH3/tOf5vlT8RY6lTEti+e6GHC+/d/mOIdap5xklvwoyUsHMhCPJbVdoO19l/Z1cphMJT5k
RmDi5OLD0xFN2eEkbCFrBWaFjMnL6HECqzcDDk2k4VQjRcL/54lyE/SopVsriYNq2Nru+xhexKTl
zuU55thVd6On7dfJ6I/ODIEYT0rri3Ic0Uf6MiLPeJfa5mOgR8GTE5XqjdOCMpedGnI+yyGx56Vs
hqEP48nWvBvZfJuvGlST+SIxg6ubkZxP8/vX+TIfjxHkD/MNvrygdkGr3+pGupF1XFmShZrnLSBu
2FfnWKh7XzIkO7cyQw6yqhzOkWAY2ErvLVoD1ngUz/ikaGO1bL1+RtKrxSRRwOIkyA2K+GtsFBA4
2XGOyRQJmpMxN1Tfj/00X4FdLidv1mWLVr1z5SP6czMO5s7rVHBlpWdTHx3sFBzph2596szb3ld3
TayoB9fTIByCGL2L4h4zbh+2s8QtYxcCnkx0KK31vsMzJgyPXP5r5xF+ZnVfGr/kCQapmWVA0APm
EwWs0+06TCgtETo/9Os/IZlw+iSIUGpQJ5vXPQZJrnMZRhhEi583yssAN3ec2m5no7pvAsVfn36v
YsjnFR65lDWjhF6RcsquzOYe325/PYBJu3qlhgXYkIE4wwGsFkiAVmEd1enp06BYxVoX8UQgAT7G
60QxTvm+737Ol/O8xXNnLNYf50cV1tmqffyrFbK93RziexlB7bILKK2LGkesOO20nRT1tcGqA1US
5TQ3/C1b5/gYZ69DLXNgCSnnextfea62VKFPoxQHrYJzvehKtyvziT91hQwRWganB1Th7ubciw5a
OhmHlue2DJ8HnZroUl7x2NDWRgZJreSkvMTy8SadreLWE9+B2OsVt4O4uLa2DgsLyvpbPHetQw0X
+CapjHkNdr1fDALFblXlsnNj9Usf9J/js6HPXxxswj7ly3gk5gHE3y9YyZ7mOeePOhRVOT8i4IHZ
XlomkNe8TXcucv8vU4bjlsnh3H0fZuyX+t65mY3a2mLpZi9YSMYPcx/i9OlwZJEN1RX+PsbvTot3
MScsL/WMgpMcrmNKAP+d4amWlFfi7HsVIogNSCOuryaxPDg1gaWg848C6TUFvWY/pGjlwFmcXmIO
aS5kzDaiZt+Jjkp0yFcyJntlnhwhx8qYknY/sx6Sq1sbF+evgRj06V6oG30K4Q+LMpooNssM0Tx9
u+iGgRfBnwHyo2eK0F/mEO/k2hTRToQzpUdtWdZIlHbQL1vXKjd16Y3P7rMN7+u5NjV1E4TYX8q6
iveWZObWfOclw3EerU0zD/UuwYj0HuK5dq8hl6ym8aWBODUO8fBZK3YlaFBZ9Vq1ObTLkVG6l5do
9NBICzBfjbwAWZ8kc3YsdeZrm6+2RW3o+pNajJjHJWW6QWXeeAKXiADjBZ8pDem6wpsfdPj0N5qG
g2SEWfsLAPYVUhTNlzTDqCnjWbNwnIwdIlrd4FqAcCDUed0hqLzU2jDZ12yIIJuxe4xhZskSdjph
Q9CYerWWVWqkE62lGYEWkc2oDDhKhSdyKnpPZdkdasO+kJ3y4jpAoz7OZnmQ/M6zuUYD9kScv6Rd
iNT/oD6HXr/XND7zwqUrvyspdeKqhrSkbNrplN/Zo9FuRF4Xu9ndOR5FDaLUoHERJj1VozP2cIsW
vbiVLDtPDf49tgq/Up5MVbDyoiFoHikJw8X0+oMsYTsZ3BU4Hkj+ivK3wbnTAt1WVAvEcZah8nca
R8XYyV4fnh/myPZqAJZ51aGveYSug1zU7CebEaTasYaNsw56FxSi6J1FLMHvt+3ZW8gWJ+vuFcD8
lidnMBwpfai3+LfykesQoUhzTHJCMZ1MltPlFUBf2ZRvkaKKqaO4fu+O2MIXeH2ieYQvcBQ9BtSX
2ZfGMfh9L3q2YLYiPZ07Szeo42fTRI1L89m6osFsPKB4sEALPHp20HC+SWvEa+SoQGmQ7DZQupK9
YvIIY7FHddbjfYl5DD51jLK96v3kMMNRCcqbZp/hiXvdhzmk+eixc9zgKImETUuNEDEBD0EOwSts
sm7Jj4YokGhOVmxu/br42ZWO01wyEqLA68iiZStUeDauS4JuKEeyUMoWOGW/IGqgXGsF39jUMV4v
zlwgPacH5SIoapag4nLulTGzQ53OGrNyce6VHdng8yWRWDgIyhnCUVjaDEMXrgyzci9BcFLvrqro
1pyUmvOOtFhpc9Meak7cME5DyaCNIWyi7M9uoXqqqqTmkJRBUxy8DnKwZljNYhAPQu8iwHpgFWt8
27Vh82uup/EhiI1qldSZ2NgE/b2jiWMXAVbjnP4CEKj/DcM5dJFL/CmVarI2o4/GgeMY5TMfpxMT
DGDpaTKEkKqV0XflGhO/7t1kaV8h7BQr39iBoPGcXKo9TmAJpwIrCWiJp3DeWEGeXsimBMXoaM9r
WmfeSQCMBrEUSV8GyM5PA5wysPlTmtqFbmKhgeH5T6CNfNg11ELvtNj6HTR1tx4MG9oADGltXQTl
T9nJ1zUZ4uJx3KfZT2Ead2sZ8HONqMi2yuyULUMfJ51SJbs7p4qJWQGy8KgcGw9aYPVqPOdP8tVg
tcVTE3YICXx8JXvRWC6eLKS8cFJpi0OB4vNF4d+lmFfcqk5qCe9Mc28gfnPTGvXTOSTjET7mSFfX
6FQpVoy4skhODAMYsNPjRFS7CMP9y3R46j1Jq/nznOfpZKwQtmnWGG7OhXFZ+bYRIGgu6qvCmCI0
MMW5zsfLp9i75lVgF79QWrwuUxTXEsc3blV7Nm/lqyQszG0+IST8Fm8NX2G31hOs4FMs3iWLnKRz
TiPywsNoJcZf2ejC46ymoLojbWOIlgxFntb8H2lXtt0osmy/iLVIZl41z5YlV3WVX1iuiXlIIJm+
/u4MVEJ2V/c5994XFhkTki0gMyNi7zkP82JDQ89vG8yD2Z5GdPClRSUtuGE9xCAlBfoQA7DET5as
s8XzsUO5juUBUV1h4hSGanTx0B5zVOXaR446uVYE0UC9BuViNycZHRIVm8EOw8YMqoZEPJdBUJYo
TuTxr0Hygv1lmE11KQMXjmlmPCn4WkD5yYqlwLzrFRX2cyy10u8fLKpG7MoxQdcA4hNoKOKbneF/
ipd882z46GcAs3C1dBUtRpf7Mxmg/aYEUYfeHwazFk85GspQCJw333LubCPFSP9ioZEiudF3mxSF
Gi+107+QgdYzwJHnAR41QM7eGUH6j6GBmC+ejLbdgooYCONKs7SbDrSBagDE6WawJWz+T+yYu6fb
KEkAYyKqmwnZ0QHVTGiJ/5Vj5jqjAlANUxNgYgb2lqpDtVz95LZBeQYujvdJbz6R1M/V9FSCXWz0
aXqApQeKFy1Jqw94KlYyBEXESvp9CA1lPgA38f1LG/TXGrPS7/IkbjWQqP0+aVJ1lHS/T0hlDeoF
NdaYOtcAd+wSdPeFdh8u/HwYdjQ0opcCQAJ/iThHFiKLAQHpuv2XwqlvVimW5wB0V2JMaQE8BsS3
7phEwOUMOBAoRcPx6hmFUg1Klu6IdFE8Y+hBWJNitAnkG41CTOqEXlzkQ5pJbfAuXH9QTFehCKC7
uF0AX9DbNxy1rbIQTAntbAHo2QGIragVI1mlA5SrxESDRoC0S8Gdqv2k0Z+ceIDaAAauBzCI+MdQ
ZXO6cTB/6w9+m13Gu0oDIfSqdMF9Nd15nY/CjsSK7M3NA7cpOP3msQQOJbNAY38LAiC6aEEOpi/r
NgLtCvxPEBPOAXoImFE8Qr/z4A0vMetHo6MyDpRC0RU8rcPaVvRym1d9cwZZBDYgwyL6rvSvk2mp
YoKDDQc9PqKOYumLsLzSAUCn4PTwuUTQKK8uigxR4ow9zMkibIC+pXETNZGwABrjsBwY75d6J8pr
I1D7iK48TC8MoNgIKyrnmJz0m5Jr/GqUaXnIUWxJruQgrwdAseJAohxZ7Y2BBfKclOQEYKPxeiSy
LKdfpnrbL/MQWEqG7oC8qkpOnenVP+QJ8M7Ej6BOTo2UyBOS/N2G1d8MA2gSwOK3Nw73Um9m2RlY
9LCVP0cPVObNcr/Mnlj6U6By8TyKuGIUowsJ6UBu6tCncx8kax5WSHU8qwvU1rfGMP5/6d8IGmPQ
eMYoaJp+GoUfeiDqCrvNJBtAvoHChWJ0DVmkHP43gTyl3bdAL78iX/VNdYv6TZ7YQHl/S0LxLfcz
QZK7KgO1SZO03zI1fQKqcf/ZsUy0URhJvgU+tXbpUuA7Rn6Ufv8/WTDUn14ER2H7P8WYLDRZpggO
uSejaR4/R4it4U0FNKGZgboaNPK56ikbYmeDxgqArPI4OgU2wBJ4jE76nCGvY+Vp+40BcTASBfqA
AdO+NAOn+F4nePlYVsA/TZFy5uAnkCjF1uoEGncVG7xE90j4gbAXrC1OaZv+rMKSXVDuY+7UzkuW
qGoz33T/2PCKvTKst1ZOFzZbJ8XcN42SK+kDD6jbCab8T01msqMVYx+SFJ2BLvAWsJtq5Oags+Tx
mvdIO2UdcLJkZMB1lItSU+IDmLZc/ATBsxNkg/mW46Nw+VEwp7t9FJK/+ygdtzApzcr+JbR9kBXD
L1QkB46Cn3WeNI8fpSrKnY8n+iKosRcWoJjmJVU7UOoFziVvK/OFp3hNiMA90gitIgDWBiT9Vglh
qjcoa3STsho9q7ZRNygktDDdSKyXKjQ7VAxhwUW+bMiLZydsVuQ6hsv7f79U7Q36loJNlxKsap7Q
E3yo0OBx1Mr86eHp2pYuSuxsZ7zVSIE6Z9ybjd1sxie12mSgvWGAdJPTpn8NEkVaE4OzAQFQhiCp
sijB44A66AhkWuxZx6z9xomKBHtVUaqB3y2zXzOQJoPTwU4upQUK3wGdq/vG9/iht/HwalWvu/I0
NWaqEnXv3W3wmozuiQU0fBtlp7uhZcn5p4fO5XMgZykpq7IziiEAwF0C6VShSUve+en5J3g2sRQB
aGG8GlPRbakNz6B8WLWREYEK9n4Wa9FNJs+6OI+B83aXSTswTWWf8wZYaZXs61TrsF00fZpuCtlM
iTb0ZhwC2fhxaBpAXB5fMZhl1YBJRYG/HvnOmvaoMh/cV4ZQkBFBMxjA4nzwBaLcZzKjTStpZhle
drL05isgu5JlozL+OjRiTk8TFJYDWbSJgI4Ueur+vUWvDMl3q0ANYKcZ3YNF7ETla4/EPMX4kwVY
0XrwJYNzGCULbyxxkNIdau1Tp4k3B5vKJ01WJEvdNMrj6sGSY/ReN42kX1YDP7cIQUWB56uzNnGr
7Th2+ECxi8cPCkCLT+jnkHRyTP2RVCDajdA1HTLnoqIt4gvAGe350Pj9GfkFd3SvAdb44J5mgER2
48L+FKOZRAvAi+trer2xU9+4aAZ4JnwlXeBTGxdUWRoXgf29ZcKiFv2HhnEhs7Tv522diTONABiQ
b9oUNdOjUnr5Qfw6oL3qQE6AD7T34Bx6o4hk1eCN848XJgvw0IH9WF6YhhRIXtjFjPNMgdD1n43o
pr3P14HDqr3JS+WIMhGwTjWRcOZ26avY0IBQqdGrPaPTxOQ1EP/0M41i3bBvNihCAT+Cqu7qCqxj
a63AdOyPEbQ+rLdDaZ7BoI5HseMuVMXE+6QR3t6z9NuBgR12/++yClXMqyCWW1fvjWlIoTTU4+3t
/oWavRpQYK4t7MHMqO2LDn9STJ1hudPqaxA9CzAQ/O4Wo+ax+h5KaQK0GlLjGBZVj/GR7wXwO1IG
y7D3gNWaVu2OJ/GT7g3BeCA5DR3JoYBU4nESkbzVPQC2hb5YkwIZNflsU4dhKQq/nz8IDdVF+Np/
+hCBhihKmbOiDo8frs0iYJtp1RfVTapNBQyBJzqUPUCHE6QK0Ct4clVM9bHBYRcoDk4/TVYD0O6f
KkcvQX0xhEirvnPXPXBVU9wxwLuYk+37uK2w0Jlj5XzpihZV2PKAfdKZGaYB0n4YtY7Vn+isHHi8
CXTHR3df+qggLWrlQVRkmv5q8iC7UZu1DzGnwBSzsvFrJJkZ6acQZZR7EMD1Z93qwR1thnwZymGg
Ot3ZwgxjX9TDlUbTAU/gXeW37WESTe4UjWKYaRDvM7hbaWnMG1xghVuhetb1oDyGWrCjUWBBhF00
fixS5L2kgYV9o9Gq1+IdjSZRBqsOVw9A5HaLw/Pq0ekPoWWcENkusG7IK9EQvHl7MF08Gdij2Msm
4Bzwd/KYhSnyD1I6HUb9NMYeEeBIFWBtksyPPaRV2yTEz4IED6c0tmS4MfyoGs+bQAWrUqR+zX1j
iYYF+8WQuMS0i/oL0z0HmFYgoo7KwHgRADlZarEZHkrFTw+gSkaO++7Ssdz7iWLUwLJ/5ngtz8Ky
8DegSMtWSL+jRKhQqxmgb1vAeefFbUwPialfdFKMhprWYSnvp0jGcEAGyURXp2GfvsqD/mxnQ37q
UiCM+xLwya3QvhT3oTGzI71G0/ugoyvT13eFLdjLwI1sqdmoMTcqm730gDLbNK2BHmupZSGwzKvM
eq29TMPUGew0nngjFR0C29qXrLefaGR0YNkKikZ7CB1yZHhGh7yywL3ssjld6R4aRdts1nko8gKg
UrKqmatvHJA6fUEn+pyguMDVnKAuoTY2CdiuSU6pdJJjv/tBTvZ4BiToDvibnOJTHKS1ss/MBu9K
99f0bRpAjnk1fngkYqaKZ57WgZ1W/imUADtktZsM47fxgPywiYZBHf9QvMgHAHPkr2QL1svqitD0
RUligbhR6WzjITTmv7fQAfLqD6GH4ZxilTPXS4CiFB0gNQWaojsVmTlRB+aL0bdslflAxfbAuvXU
ZRVW6RZ23aRto3jWP9uGESqy73HJtm+B3+FaqjHGzfW03QUcfQ4oZb3Zdsmrbn+nYqVejdnBUlCV
SNVPpd9Ea7cNwxVpQXnDUaUKmCHSVtjs8EGEfhFW7L9ggr4k8RRjrIaSMRQZg4Y56hDAWwLg5xxt
fnMjFdUazQGvIUCSD3RIcx9InnSaYBN5FJJd4uevk4gsbDDSLrwoidADnlvHpskPBBJD4DGsEeYy
Vjx3QTKtdbDBFLeflF5Uo9kfnBymmkApBKdorqv6SjABQlanZ2yblRw1EqFXzGiXre6dcllZpboZ
y/00MHTHTfpCZnoRAJpYVgdqTVgtjbRaAcw7RNcRCIrKVe8gl2XFkulRZv24Boje0O/0PWX96ljZ
aENiXZSqL66FWazH5hdmRoe6AksOOXnIna7Ad1SvyAlMP7cYZKx2/taQMTDPOGK2Wu+pzoP5oNPF
3PRQpx4qQ0jGQ47ygA48eqOQKkfGqpDf1jQieVa62mYo1GKmSTCPQAFbJthOgRMri4RpGCmNvRne
DyctGU++ZExFxP+Fb6xabOPEyANjbRIJcDjEzZVhsvCc+ki2yhFHrcOV+2Ex74RlbEgWN8CFakow
liVd21wjeQj5gM75ujiRAwPD9aqrTA2wEVBWVjuGJCXFSIq0AI15fwvJhlbsOxlSw3bSiGcDckNg
niO5PxuhrKhyC41kwaZiWoFGRNR1jaBWH4QjRJZUT4ow1Z50EyUKIH82r7X7BlCJ+kJ9x2lkgHKg
ScSGhh1+kTtDA40IDcneEli2uDd7vRuA3a+p2wBETxvNZPE19YfvI7AbMKxnWp50z1g3lmAzRILf
kbhtXb2zuzp8qyPQ2RnAu9klRvFHR+wAlftSA2lc2TlI+wDutY1UZZfF4GdvZQIV7+DomvBn0lH2
VRuin5YfsRHetUWD/tLzZaewNAfMsLJDRQ4qfWWw396kw2NSLEHQgIq8xLslmXwRsHWalFdKOU1y
6in6R9mgg4vSLtDDJluPyEwvUhvbaemPFI+mY9OlYI4PvGfcnVE7I5kHxrJqcdeQjA6iahaapjtI
/Ogo+F99CWI8qLGuQ8W62VnPBvfqTZ44oFAHTtqz14Oovih988eDoVu51jMAZepN3KGSIG6NCPVH
vrlPMCXGzmdh7tEvcTuL7jLSfrAjLZO+H+ymKFVgADypjfZAMQWic+dg9amAUEwJ0vKn1T5jgmH8
Srrkc4KKti9eEoeL3BrCM8d8Y+MAWmarWW0C8LwgePAWjcZ/Gu0zmjqMX30WfdbQ+octLWufZgw8
b1pq/zCNbeuq1nctClFmgEac5xhIA2AxcLy1EdvdpZAsJkWuW+9Nw9L3Njrhi4CD3geecNWq31IH
3yNGnefMybV9LVRM6e9lg0wFpajKg+OEqHcXWVaJuWzrD3s1925OZAasi4c4TlCmM1kZM0cpbfvc
ef0vAhb1DHScohyoOqoJbh81bn/R7ITVrASznV8f7/aTHLV11VEHx/0He0XGudvT7KcPwZHI+LOB
niqJ4NEDJE4tXqc+CWwW43mCPMdWxNlrw7BkREMjhnezqRniLjc010VqBkUA9AhWFfAagoqhONID
OkYF0awr0C5D2tILQMIgtfSAJq2K99WoJV8raX4kZvMpKc0IYCMAUFV7f6ty2/iEpo9kh2zlTV4m
CoiGAZM4yenv+N4+k3Ho++eGu/FjZn5Ckc0tzt0+k3Eq15uD7jdC46v8Rypo4QRHSmOMaPQFx0ay
pYAR3PVwbyZKxUADrNlbzhy2VoSNFGaVoSQjCaJvQN9dChS7/7SKFDjtfvxlcqqAvo2eR/boFHBZ
eEW/xNjbiT5PGdjm2gC0pKjsmVu1X801EE2/Vcxe9XKBwFoPu56W+QVIPZJBykmehsET24FnwcYE
FvtzHYJOhZwSBx0u0kkV/pmcvBppy9A+tK53acFQftUrW98zt0HHnkSiNU3nMoBd8xrGvY5+RvSh
jmCtkLP3clozyDjg1LJXtQbGONQBoSsjRTfAhLHI9SY7o13pu6hDYzvJG/T2b/VSoHNAQjHSQWm1
6BycW6x0flVxub6fDIrxIDFBtwoSJbAcRqC+TWZ2nR8IXFH0SFuAb849VBJDEgDjwFIUunMgkEbS
0rCpNP3TZDz5mh53PxoDGqc5O7GPLV87Dlaop+Qvjlt6OztByx84efmLGfPi0lWoGJFKEqH08mra
Ij1lRlS+WF0ZLdzIc9ejfWqrG/ygVfDFQNtHaYoOHvVISgBQJc8uqkHnlora4gYrLVQKU6YVdCWS
ZcWcdVoN0MHMtxbjmMBichfM3YFumYsRQKoPxbEYUXtAyNzilQx6j6D0lCO2hMKjB6DzBfCi2m99
sCTwIN4lLliRVZQKg/L+aLsV6IEyZmG9go68zsYtbQegexiraViQrV0Pn4PKadzOaM+aqixJSSIg
Pt0cyD/BpsQKZOygXMAzsnV8lCD2kolLOUQVT7Ykmg6TGclUxz0E0oyzrJsVZtOgDjG9GOAk2DZd
marr+5DVcfCjcVCuajscfSCe87UFUMbcZVn9nIA7Z92LDEtPlNgfKp/ry7qIq5eO66Buq+ruu5Ea
85FEIwRYdVi7X9Uqa+dI89bPahZWa1MFNBa5awKY00i6FrO8N6pth4KAz6EB0CP5/GqSFG2iho/t
yCZH/wQI1Ol55AObDrBIv+2lnOy9HHIF28NrWfuYSh8Zi55VH3z+cA26toxF4NMf7O/Xnj7T3Z7i
o1729pnu1/3wHe7fragdD8sa1dt6ShagOrVqjgSkqINNHBlpDAmBcdI6FRueggF8qkjeumCIxT46
aNnrle1HYAqRqCBuboL/VGqnIW4qXOhuTFrqZ1Sk8Z98sy7/gvYPvjYlDCzNmlWkGVYGkA3n44R5
nDvfhdOEeVIM/YACZsKVrbwevKqZflDFcAQskfrDRbme6mvqDxsnIPIGjyZUeaYPdEKq3G3+YGMk
qJPFdqm/6tC3voh0Ew98o1BfrBIB5A+G5JYaKrsGhOMvDA339M/5YC/lk/37OPTP/2Av44ucvXZY
YmPZiEUdmNEYqjCpGaBHzWII+NKnW+cLEDJoOHUKALt5FI3dMyD8mYOiLH8ii3uMZtBf3VosmeKm
rwao72R7bKaCBRApzX6dm036CoqfIizKZ9GzN6dP7X2bMVBqyRxTBc7LvR8LDGVSibQ661D0LlNO
kdsgxyCHgNy7ackXuJPJ+vYaAMuSAeRRrDticCo8l/KsHmz2DI4MD3S97e0MfD/s+f9t9yEKpuXu
H6+bs3oN9nixoR+2ZqNwEfm77kDDIB74rDXCHpTJuCkAD/437WRspyh/jc1tpw18T2sYswjiVY/s
3FiJ6vK6OKBCCts/cvVDJmoJZjzWX2kAfrUShYLOo/tQo6SfllKxjaIMcjesqDjg6f9XESRimAng
5m+VPDrdhnHoHEO7toGsBDJBZvV8FsTIvgqpGG1ITX5+lJxoNCqaAPR6KE4BATkDgxcdlF2QJu6J
aaYAg7sa/TAbzdzUuXnTj5ZK0y/8NEVToVQYXiAzDZmrbEw//tY5vuVvboFGHZndo42yPFXcw+3n
ojkgnEkTrIVAr9utsP9rXTrXVdA71qtvrE7Rfor0WyG8dQDqljdgzSuzyMVEiKMqYVUw3dq7AAh6
cB+ku8MDRu6A+G+/qkI/oKTiiteIi0U3Juco/o7n6LcCjkksUH6YqN2p0dnwXJTdGx8G+2tuq2IR
h4qx07Fy/qyKEIw3kFdWb6088AWuaRik6A/C4vyvginmVmnB70RhCwvIRfJyXMXagS4XtYn91QPE
z3g59GOMl6M4mIzcLmd43ni5hHXdDm05AIohfOOm7yNMiRVUV0tg5AgQJtXO6mtMaozOnJvi1tmg
Nnaw9/3+6/io0PGL2Ott8zhUg/rrBLlzdxifI/KpZP52mp5AZCXjkIieXffQ05OMRCaskLwM54Mk
2R5k2zwvkb166K8f2+gDU11GSiV563733LOpq35qtafW+tbr/2ZNCn1yuXnLuH4HtKupoZ+CCWAS
LIFJ04BHCkn8tmLbJtHrAxLDMm8fcOxtashujGMqM6zdARXGvjhMlYdJ0N3sxhJF0shYH+woXs9K
xJNXmwLImMjSfFJ0xVmmfhsfUMoP9iRDQ5FM0qe3MQlrYcaHLESJtGuGn0lEh8ltkpWeqy9AiBbN
aRcDpH7Gxi+R5pcbILE8dGGGzY+IhVhDy7FkakD5uzOa9Jpm72PAuLem6C5JWlTz1h2Cr57ufAbY
6vDLbo4VY+CgqZl2SEyQlKK62UDZul2/YE87WSKtogIVIxk2fSbs7aDowbFHfdyq9sLHiHaIeVXa
9b8c8ziI5G8RBUD/AOidqXtDAbij7N5xsCFFUAPj9hzy1uYFfNrqVbUw/ZNLjXrI1WsgG+8llv1d
RwsNGtWJMcLBJ1HsnQCnOs8Ekico9bJGRidLAwZT3vWbCYSrRU3wvA5KpHokJpchLfhvC0wswyvF
aKQF4XTVJVChiqTbZAP2NebkT1fIYu2qcJ+fnRIrurJh7pbLftu4Ba1SzcQFxbjlpfXVgyIbbYsE
ZajMAU0kDYFY+0enXqkd0BSig5eKsNXYMFAJB4xn2gOj3bBpD41kD8XasqibTDLXfnSbfL00DDaD
AtKLEgvztVJg1m0o2IQWjQtUU92pXlQN+A/CrLrv2AGb0/N6sPhJrzHn9yWPkZlhzu94QTW6Zynm
/Fjp66N7lLX4Rbr26F7lwzenUMoNmk2wa1bGA47jucJ6tNU3BbrmSZoClHchkg5AIKXI+Yz0oylZ
fRxHjcG2MQCEcnC9q1Yc/1RVZ5+bSfT+hFR/tnmv+g82Rqins9RVahDA4ZeTGEA276wq29Kvhrle
fkQ5/GUkD4uklntqtiXj1mejlmw/+NOQ/NvSutCoF9xZ1k3rrJItkKbqVytKm3Wl53xNs9Rs60qp
c5fSIshaCwFaPjR3i3WASdGaZq7Zts9ROFuhWWwDlnSsdLMy7pdt7IH9Cds3I8oQgYx8UEyYRpNi
khF0EXZn/xaKoIscyRGdJMblhnGbR9kXLmGITYlSXIbGTzs1ujWJHg552x1pKC1Spe3AHwZ7EqmE
ZUzj1LZ+DrqEYrpre9ICpvqVoCUs9PHuGjy68DYFeKQhGU2DOO0OeKYGf9n+Gw+AZUFWgvNkQUPZ
NQmUAGCZj9AW6FaIN0BOUy86mmWPQCQ90ogOLQpyF0rOyxUNgdnMLmZfgjLVAwWzHEU1pqh11iXA
YUIMOih4Ucz8vPV2NFQDdotrKWo6V1vQrLdWW64M8MmkIM9Fib8SgdE0QQ8feYTIS6HKtUbluLzG
FDS8BwUWuX50E+fhw3Z2dPuwkxcIUgGcBtK4Ka5XsWQ+Xhr0k9GMJVhQvf+gamgBtyHmoGIvLNC3
9u3jAZVHYu8AIC0vHLyvSdtwvwGytbSOS8Aw5g4H3MLdj8szNY4EB7ZLIfa2Bsg2KRtDsLZU9l37
F3EmYr6YLFTe2UviNySZbwFnKmzBfD6RHPYq+FdbFoyciWRGDroOFudGq59G8kPJh2iXzk9TBdrt
JKq9OFmA7cZeTjIFb87xKhSIFHQVxVUAjYZAJehZnnQGIjV5UyFniAxJXLA1DSecLxfcxw+KEexn
Ek64Xx/CUITpfp3ik6I3G3teWV4MnmigWwNmtZ6VvaKvA1nDRLJInom7AjdaoQRv9OAoULU7K424
PAE4uzmHfZPP6DkD0lL8WR0AXVK3m+Z+xR5u9kOA0GqmVV59RVUSW9WmEu2DjqVHhXlgrjGt9HPv
Fj+o+MItX6s/+LSmFu39QvfXN8CTHNjTCwW1V7MCL7gl3fHTvU9DutmNpAYPtl3eTEgxHu7PDjKh
KFOAh4cHqQE04yxumHdM6es9zelcWRXqG56FPcigWdMUjxSsNdw9WmIPZDHN/zAhBiNL3jbrSXG3
nWaIqP7KzplroaUMzZNjXNJ6duBNcQ3RaWhNREsD+jOOtCyYDoECrlgAb/FCr/31O3nTup/boc+f
lTCpVgo27Q+Zmw77qCvYysKs9uL0PJwjXVa+OSLaEp5IFaVr7vn+tzxFl47t8xiETcjyTe5A0n10
73ELnPw2+hELLtaRW2WLIAa5ihtkzpkP3oKoVsDIgH3NUKSzAayGe5KRA7YuMfeJJBuLdAB9+oJs
E/ADm0HJt5qZNlumpe26cKriynW3mrVeav3o/RB9Gq3zLXY67JNUHT9Pti1aCa5RZaFhSTPavQbq
r7mHvcwnlHlfaI96COP2qTKsC80jSSdHpPOBLkQ6Gt11Dd7rCzTUgqFK5nFo71czk13I+bB/IB8o
eLYrI7RFkgXZ0raxlJMticb95Lv/SFRAHnf/6TJ3f4rb1jbyziEq5WfSFiiFww3eXIajITnYrv9J
YVbF/WWupd4SbRRsDSqm5EhnOaB4jp2UDVKWO/XftNheVtf/hd0Uhc7II/9kCd/dMOyOo6Kw689u
oQ14HFWACrLCLSVv2sE9YFbTfu2jUAHramA8WakfAFaCiw2znf7cIxWOQkA4+XBSjVhcag6kcz+K
jZMncTDKwdRPWa3Nmc7YYRKRHLCYw9Kw0W1LiojANUjj9QzMSApYdqQ/A3jJzDQapW+BV5ZrR6NZ
OgLpoEb0w7JNVA4cBaC11yr/WbVd+A3VnGi6cDrj2WdRssf0Ham8UA2+mWypK6hPJsegK/mOa5lD
jsOQ6scKz5C53QltoTt9sJpIpwLU3WHXKjsRp1QiHFn12n2hER1CXwUu8D84WZpg66Yf2Jy+Dx26
DgW8wLNwV/TXmhRN7Bk7tNTuJxH9ecgsQTn7DPBq7oq0ugQlGRzv1IZ2viPPSuh71MKHDh4VAAal
K6CmyrQX98AAcNElsG5sbIHVjcoh4Ze1xETon3Pcq8glxa9BEgOxuw1z8MwH3oKGzEuxMRknCuiE
2uRTmObL1un6LwVyetsc2ZWFkMM0A42mlga7AGChYINv3XkPFK99lJpyFVN5Gerj6ZzEAWe/deSQ
58xFix8cSEOH2CzhpDXlsLjtW3nVL1cSNJnE1ZTUXbgDIcvK6wf14Dkpfmvy7MGETn3PDHe+G64A
M1vuTaudO5VxNXhZXoRdO6dUFWIWtC3/qtdluGjBULRPSgCP2OgJITkgG9pNiZLVpdLArOitq94p
fHQHlL6YqV3Iv4LtK1xgeR7tSwubVxmau/Enw0YdigyH/OI1KmDy0Mna+NpGcHuWiVRH0slg+yhL
Yh8ZqUDb05jdz0jmc1vDekxalmAnmyNzdnMkGR0eDOkUHALhAgXE/jKzY7EoLD1eU21LYAtnP+gi
HEtdCJjf6suVbov6TCQAQ2nVi9pOkgcHJOrDWY+b8ZyLFF2wSndmha2uXLTZzRVPdoKBdkM91SyY
DyXvz7jPUK0v7cIoiIGTmPItDUnh+Sh5JF+Hms+qtBt9ycRzhgMgHdxdPBjmCVQp5anxsaOVO86a
pdg7KB1Ae+plhslBATiUg+6i6VnajrI68PSZxxN9BVQF6+SGwjwxswnTCL3/gIrgRu08YRrmXBLb
Boi5H3dzoOc7KMKDrLb6p7BW1COJEndQt2gPBNSdtGjAaH9RvOYnCJb6PdkzT2/3fRX9Ih1ZaSVX
AX7goX1eRsRGQX8ss/DsegmYW7vIBwQU0/0N+YteM59MnS1pREECp+wWnlm2K5KZTZRdRLe2HBfu
g+oaSwVIYcvpE1lg0vQZOlajwVBkHyW2k2tjrfupOBnYyXkKChs7x/LMR7Z8Zrg5Kp9SLO5mJERV
BnpqDDVd0HDUdIFdYjMJPLXS2ccO9M0akdWqFacHUZHyW1QKQIciV+Z1p1j7QO6YR/LQMzGsWw7U
CVAv28cMsOfDgk57s3xBWb4NLjJpp0X2Mact+NJjN5dxjBwQcgZKPutsXT9jlqEeeO/t0jpUvFFW
qgEQ79TmSBZGGBlnZYiCed8NYq3JISmiKgJeeGJVcxqSAjXrY7hJRGcyJOqWmqMH5lIFfSbZvA/g
yfMU8E5R3Z/Gg6EX2qxgxb52bG1HsqHVb9pC1PEOzOWjrT95ybMiKLIFhYspyMDC/kS+78NRTEWp
7C0WXkhEYa3uRfYyES2ay+XIkGttIhmahqZvLTnKMdGAJymIyIS0dEAlBaqPMnfXd44kKCJuolLO
0++RR+qiB5oiqaGIU5jRm8Z3vwfZZCivR77I96FL2DOf0bCaH7ESzY90Rgdz6LR5GmRi8UExGWeJ
3x3y7DA5kSn+R7dA49CrtHlRVGIx2VUlmoSSCExagLbZpchv7FoNnVczGmud5pij6kFaMyyI3SAB
Xu9kWlspvMDgo+wM8uK2reCffJeOpxRWKTvXnNPFHqwAGasvvD5ogQMI1zixlM0N/qCxHHtRRTrf
eystB+aB6sZ8PJDU0PW8QCcHhLEiXGf+cFr7gqP9DgcSZqgbCrI9SYF15Tjzx9NZxir7SYsVZ9Mw
HoGFMwHGF3at3Sd0afF5mbpiRcMhFu4TnXkMW1RmGwPxDGYkz1L9FiCjACSkAGAgFegw64qDXUXr
gtISjSLKg5+ZOgo9HHeOhheASZMQlOfAEyNVj2f5fBQmrjYfMk2z1iYI0xcKWqHQZ3oCMRUO8szy
WarO8CT7YvputyGZK8CiOBq6IFxYMBHWiw9+olIRofPjjaGU36d4JK+kctBq44gLur2PK5BodJKX
nS54/ySjnQVy0IcLJqqiLW9VKWq7a/F3A7umzAfQwS34rrTbfjuJ6CyWaQM6qwDwdZRmvM/77SSf
HCbZ3YyUyf0qvuZF68gwfxAlYi55ERt0hm9BKztSJT5wIYJ4Ef+Gu3rUoGIJXSJu2gOsTuTokElu
h9IC0ijYQn+P6Qyp4XfCorLrmZJY/hIvPb+Y/YcYqbzEx8Dkkyp5uYhEkmEpNaghWHN584TCzOxF
t7wMuLm5wLsQefiirlH+m4fXwDrVemBe56CKAlNRn6MLqfbUcmsAYuaq1Q7fBl2ASjg5TLLCuF59
341vlgCXKrctD9F/OZK9gg4LWEuFOtYPOSYqygvHKM95Cc5ysGmrS6Qwiq9DOjxYZB62O4O6Uue2
X303w9bcpHXnnUrNM9AW0kXmMuJYPAMfA30KLEnMg8IcLNGwIsJNmYI/Qpq7cNalM4lATXGTTwFI
QYe21LElHdUukrtxPdPVXpz6Iu1fUKe+8lWl/xLFnb2JxQBgKZr/V0ENyHr3ZtbWyqrNPLAKmuJ/
aPuuZkl1JttfRARWgtfybvv2L0QfJ0B4D79+lpLqrer6us/cuRPzQkjpqG0KpFTmWiZQnnGavvIM
03ryWITDOy9GmXOQvEwdTz/2WeQdOqtgO9vNnS/ugGJCZQDeZ6yruQwu5OnbKaDD1NZMeZrKUySl
hzd/xHZmWH3vgGY3AMXccQKg6ZsO3gq4tMM8bmLmsDVNgZWNEpWYrp3XgedIFkBHgOEiI0fLHrpT
3HiHspuNCRnd2MJROnevgUJUOC7BFz3NcQx3E6wAFUNUAaCcliS0OHG8LD9MvfPtfqlCc8BbfiML
mt0sfdSSBlnh/KAstBwF89HFthxgjwX1Czd6tM6lLSqbh6l+GZTM+4XMHR15GBv8Ir2mbF7I+M73
Ll7UtzissKt831s9XvOSrwOZpQ/N1DbeKeZArsMsaD9fXz6zn6K3gdqsqfe64dvADa0n6samvmwL
8GXbwMZSlWRaIYtdHM7WU1u9Ademxg5b8W4mAvQpKPqs0BsZXak6NWnnnVYrLA7mTiEAWRNPrFxr
RRm4YgWmT2NnBUlyAHm6OFSObX0IrO5rN7PsT1QsfUPB2/BBGwRpZX2I0/Gr36DjS8bNJi9SdCCH
QNFac1OGm6k18q0GSNWypUQW7azoagkM4CrYDtqL1I7TIcJg2mwyZqLMvZWA8lM7VZLdb0jbGrA6
AP84aWPavfptOnerZXPLaYtLBgDYQD3uezS6owvCpmtRc9mN4671LXzDiiY4O6Ws3yw//0BFqhMa
jzadkntK7sfVjbwP4uA8tEP9NtjpByqCTfNOrBsfXGoB816aNvM3NAJ9rL8xAfgKPkOM7rQglwS8
yJyc6A9Lf7BZ/dUA+SLXZVg7+NP9+Isv/wtBAeCywUuvGv1HJWfSeup1qRUUgaYUtVO+ZKwVNNKR
lzvpOwPQB6XKKip9uDvnu6jpwiGrfgr9aRrexces9F+b1jUvom3KS2ivDZcjA8CbGB1XKKoDthr3
Y9IsMnDeikNahIBzZCZfVWpn6eEEpXID/4kuszMXZ7dCglVBsJpxCjPDNq2N3wEMn4Rkx5X63/xR
Q5Puh7CbNnnVx/j9W3zp+i/EngN56g8TWfVNHOEo+L81COM0fmwD/KMRbgAidGHX/DGO4hoBPDz9
xW05sLzBqeH3k/maqAO0Fu93FAMk8kiy3qyMJ8/A61gpSSST1tt6NtgftZc/50chAKtIIrNB3Xvu
Bde4JJu8EtCVE0+OFIni2gCNJiVdsDfytnNm/M1yN5vYk/CmfguexG92PRu7TJV4lKrkA0RX1xHJ
DKoAIQ3N3bH7VnaNsSO7G5OGZXKL6njgi6v8FQ7lvDMq0L2zpMyW2uihOTcESiBkZKIvVYD+DT39
lYnb2gonNNiTmZ9OqCph89FXnDfeKMGNcz+8mY/ja5477NTWTiI2pKCLpSh3aFTEE7JIzly+XBE9
eP+X9COOP0JobETnmq/LJbCPheeOIJqFyAjT4tT2IQrdUh9nnVODzFWXG9GR1KE3xc8xjgzKSlqL
f5sUfBuqmFrG0eoSNd1tzMoFKuLNXXm1CUfgbdoKWdKI0bDaSfmcjAUw7Jk7rOvB9A6kBJt5djCy
xF+7yjYbgB40FMBPs0tsyd9dyXaqAN+dAS320PdWicJ18L+lCuKOVaX76ICzGLzf5rQjGTZG6OfL
Qj8/20VxJBldMhucCmCUhjWQmICVoZyx2nQfc8utV30ky0Ovcl1OPSEhyku+0YhJE+f87M/V40Qp
MQWvREqk/55AaOyc0VkM/CUcXQcbXkq+Web5CHapumsehxFHnILNgLHEs2dV5022t9Q2TAIHn6/6
/JBbKfCT1DaMLr5RxwcbZ9GrKvauMlLc+WsPxJAGK1BjibB5Jx30YCQFMoe58VBFgMZGd5gEa3q2
JhFdgFAOfIkmEn/OwLgE2yPMtJamXorqgiwCEOpiTOqfQ2k3QE8gOZ7Y8RLPaQDgd/1HHWqBf4dw
Ds/StouNnaDCB6d84ZlkdGFlQCd04dlpMl6vSKhttJ9WLIZVeOCObNTp3n/6GkAn2Tg8LtbklocC
T7rFbxnTbUlHl34aC7DP4Zt65RqOIhafdNrhLpMRzG25TuoaZ3IqARLjVHlcaRuGcsqzZbgr0mr5
XTwZjCWQZsU1Sp7Z3xrGjacgDPhqRiPyU5Fw/2KIMt7QgYiYkVNJRvdLmJnezjawkYjdLv0YBOkL
GQAxykfNQWU/RaodkTx7tZBXnlnNpiM2xemj4fzjJrEb4xt0HcjiOoAK6xIc44tCIM+tRv+vRrIN
XlBNa3+/DfZ+n7tY7/f55WcxfUD6Rjh0X7mFP72ZrffaKOT13rBTfEGZfY76YtbyUPi/lGchsBKz
qXHOwBUb9vht4jeJYETcPqpgTpk451/chJzGeLi5+S9uUtc4qM9CnF3PZTg/FWUMzKSm/5DUHi6j
u05Aif6SNKL/MKMDaDWAo+i8WLToGE9wErJbtEiOHvFcTdekRS2zqaOhev0mGhmIvkRxiYo2+N4x
bVpnySFSri5hGagqwE5+TQiq5CJlBUlL3OVlHKKUHnLKKJos84YNub0rmrwcAceviM6VbJlSlCSw
fQq/BABSxwq1uf42ND3/4vm9fzFxjoU/XTzlh7Fo3myZ+RcrY6Le3Kh55m/tVNanKvQNcLQrR7o4
apTUvF535WhuFkeKYVNc+0dcsu69fuxXdG+y0XGKKtga4N0+dXOzsbCyWF7I+r16965dXrP63QvK
MzwzQr/dasPlJa1DLD40X4a2gaOvTDjt9uZ9fu+l45Gnq3yk8iGFo178+hZZ78gVSqOisXy1C2fY
2z1nJ6eW/MTyli8jmpKCZFMfYpdkKRsck3+1sPzZ9XVnucBHgOxmSHMvB3gSDuwQF2BUZoATGljd
SJchSelyf6fIa74iVZ3s7j4RfYLlw2St+CMrJlTMREb/mOJf9xHsY97Z670tzUg+meZVmXVAo/BB
xbAalIwUdKFpOsTJOmJFuPiSAh2yII/OhIGHnMFPSNm03ub9HmaSdN6G7kShE4nK8nzCIcVqCYtu
s64BunXYtdmlYnOyk+DsWBmBnaH83kYBxM2QjGi+mOdGuapbybdahi58kGOS+sZ9Mf9TpqFxjluR
X0hAlxuHZWi1LSqBR4CvBnT/QH0UMr35JPqGlfoQIOpiWzK88SGbwOFffRc5M77PCnnQ+eDYLA94
MHUXWkSQPLEqnNLH/kdaaWh5V1rJRnpzs71TvMfQ8kjFYHX4UVhjeexizwTCh22/hYNcnr/+IEGR
lQzm2UirRU4P+XbGgQrJ3+21vPazq30+Z9eXgrIvlfzdnp7vFF+wtRcwFL8oRAYDK701OPjso4NO
84+hkwAaoO1up55r2zfGpP13X639la+jcCIym/3mvu9a8m388ZAAGOMh8uT0XLL2JRRzew5nb3ym
S5Hncms3vglOKBsnt2VTZhcgiF5Ia7jwohHOgV8clAmeF7PB4ck2RA/6Jh8kENBLxreM+yOwpQMs
NtNiHi80j4UXbwd3UPnBIetWidKQmi562mNNd7LRxt+Q3U2cRUDm2Vh+61lX7slviXijnsxyvCRO
GG8Ty/SXT7EEuv9sdDcnClaF25nnMP9Ip2RWGg3FnjnGW+l7FiiT1WtOXZYzL7KZGn6jTctxwjvt
h+yXZ2oqnpdVFuAXee2d0ilYAkz0jqT4FBm1IDeRSR5wyYaN8uiiyTrcHKEtL2IVmjRRzww8KkGv
RIVowIETN9VoXILAt21T9EGoxhV90VVr5EF2VRNFSzlb5+M7s9I25Hdno++Upf8YIjSOU4i2XiPJ
kU96H+XSvMr0KMYWZGeW9SbA8eaTY7KlWpZqV9PBHZE1Ax6gLn4N52mfdTYYhVUVrYmCsOPQNsOq
jYAovR5GwCIZRtQD9Q65hTJpR4oJ1CloY6zGtyg+KG/uoeLFVh0/kUPg/pkF+O72VbpCnjL702uy
ZxQJ1J+yjkX70nGToz2K4PUXFo2PI/7GH550/jVr+301sODBcBNkE9+nOpPby27PLRk+UF6X5L8Q
KcfGBI2n0SK3Ojojam5du2aXqLPYhUaNsFUZ7nyKZjcPdlprCgB9ygbOJAM+ZoUllHIOARh0Hb57
kwJn8sGhSuuHUOUYDZXQXEaqogbfGe+k6iO0iIP/p9j4ypiEvucjfwwTcjWoDufnSIySmdpOmQSU
7CSXMeXzwU6DS2rEydkP6+SchXNbrGiohRM2vKcEX6Z3MzJgyuH3XlZoop7n3YVGJCMXL4xwI22D
H204zflJS/SHCEJjPF5TS07AkPlTuzZ9oR2a9LnY1DJLbk6b77ZuCUgVH9AN/n5MfReCpo2TRhue
Yqeh7bowkbvO7ZsVJaV0GotyV3acpQfhB4938jtb00/Q70QeqBHCmScgD8NmZsd0mLd0gMhBOXM9
mdQHijh/3pc5ChjoQFHL784XUV+3ty0pTzUBvpBWX8htFOUevSnXSHfhJrz5B4DpVPvQtSQIctVU
H1/qUCiqCoYjC4zs2Jtef+lgCHY0jFAVeh0FA/pAVlOHQuUUqSVAQULN7AGgkdr8Zp7m/Bg7fXYk
baMiLiH0nEaA4QB6XW4horrXYvOb4MC9YM7tZyytesg3OmKrgv3/fjwKI3DmUbRpiuOINvC/egDM
OdmBwU6hNWJU51iVk9BRmkVNQj0nIV3SPB32aOC7aBGFWdxUVBr9VtbP6LpbbvdbGx0aTe0/PhwJ
7z4RwNX7feokl8WON4YNBIN5RgGdDyaQy02Kv2JpuEkix1lTdj+n/P1yNqA0wuHO+laoOKTjmQE5
Tmv0aQNFK+rJuTlv0gcGbTWj6C2wMvCqigCV0DmYgS6T5EjFqZExAN6HRsPPshjL7hst2YmfZdPg
fi2c3nqqJHilMjSzAqhyqFEpPtdbxyy6z6gafCFw+2ZMHoHLU3wBc+bVFNUjNdoau3pbx3axu2ah
OpURIDpP1jSHSrb5M3F9Vrzs12zu/QMpeTbIQwpGw3UwgOuzxMEsjtTlQ5lg27JWrnPqAtFEkYby
suvXlpVfXZ1sHFe1HRWnySmiNwuQyag1jaI9TVujQv8dODRpRhezbTMwxfZXCxkYYGXmyB7gbLpY
/8pfaZGqjd7GohC7ru3GTQlILTRLKaQ9K+bPETWKJAX6SfrqCJjcDkjkSmEa8zq0uPk4gYHmeVAX
sG2lKEoEQkXe9K2xcrpw2LAB7JVkQ246PEUmWe7y6AEJsSNFIVu6OOn1FmQK9OJ866QVyEyTAZ8O
qdw/JTZg1GphcvnHwLrxk8exDHfAg/LgJI6PV6jkwCwc5FsJgLoVyJ8WJ8LTrIv4Dyvk46c59+dV
CrjyI/V4UVtJiFb1Y9ebXwa3B0QmTQExd522fjof1ZTaUlDd+qWJUHtIJ4p0mBjjwD5Mh+B4V0NL
FnfHmH3k3dg2OQqwAa6wsU0XJ1uqAbQFv/2Zpr3b2x9l0d1OtZaMoyK9amvVSnpnrKeGh+79emFW
uVYrByZH7jsBu5gZOs0avQoDqj0xpcvsg3Naqg7Yd5G2TZTtpKjLunjMnsdsX7s92jZEui2F1X2J
gRSzm1JpHiKQO3+0Rx9ncqhWKGMTmOosR6GJPSUPbuSiNEmlRYFovkVZZfeFB2O4swzAGYZTu3i2
IsYfeXQ87C1Fca58EwUxNGzdGEO3jjZjY9fHG9n9ELw7tb++l9rmoCpowrI4B71Aq1ZYH29koTSi
7fUsHwfS3ZEy1LzNnCPH9oxmlPS+y2GTzEUjfgxYfuTEpxhlrAVLFg/t1uHhcq7xZ1HV+mNjJns0
MqOunMrQQTX8MPfeeCLtUuTvNm2yz+zgh02egCPRGcbToqZ6d6ZsSuD6ovC6StBi+8NmqWanELVS
A+jmSx+P5crCqcGONs8sCJ1tI6W5o215koBQk6ZaS8a0l9bGbtXZH/CGpndFM5bIigvvMAiBfjU1
HSvXBYp4mS7TrEN79zIFw8JH9Gu2eAsMg2uAFBQdZZpvfC7Yq+cmJaqYxa28aPxXVLoWN3LyVPZa
roO9y7WopjuhbfMuvqsoziXkOs4gyzc0N/TnKuLhwevB/Z17Tf1CFwOkdYusUjTajbrYcX2VgQui
ubETaFZdkQkZa18d7+4eZBwaNTt0fhUP/WUa3Wo5taeXNP3K6bUqPFQZxlGuCkTUi1mVC+j3LWkr
MasSkJ8UFCXp82pNWmBMGEj2IZOs01KAZ5/XAqc19/WLXjlumtnuHijXRA5diK+J6YOf7L3KcQkE
0t8lhs5hkZeKEQwFyq5FxjZMsWIZjTRRxAnkUprSBQfDf4MSBMX97xZ9EJQ3FuAM/bt2A+usY5BF
rSizfo4RBl18cVEkXf3hsdbY32M8gL22OY0SYK4RqpY0xANOSANrt8x7nHoJvNRRPNdOE7qPmnb6
GLNsU6p2236uh6NtcFC5T3z8ImKwSldOZj5kOVvMSD7FJgMClkSf5IA+00FhbPogjnur8SblgEFO
ASfwVts4xwPemjjSlCWVfSR7MiWnH/bYUecXsBRaqEl3NnVpG1+Cqap2uQu+VtkkxVs+hH8RaZZh
8n/SPhNvM2pxj0UbZ7tZFOXXAmBjZGCVDepKS+k/ZBVDHUObmWtSvId2E9Aku13+q9ASmZVX1w+v
oYuqMc+zKqWxy68W0BW/1aBo39lAmD4EchJfHecrEaaaVmTuTCWehIh+FntJdRUjSKRQpynIT2IK
0qrYJG5MfOPaMgJ7LkMbuMm6DjXy7DrC9/k/ZP8ndoBMA6hIXRsA5hTMN1FigXZSeqr6TmuDCM+7
naIFyVoewViqXLX0RKbpv/vS8/r60orcYTolnQQCdV3zTzQCdhj/FCkZsjTXEcm0VgwCZEY/2xUN
spx3UchOlTBawkSqxxidz+h5u5gtzpoBIc2tHUfT2zELorcQv30scWLr3La9fMEKGW2M9OIX5jdh
1uNbLYC7YYo5BJeROmAcPtHC4F8dueeMb8BhaYCbI5w1yF2AYlhnQDH0JMoYsqL+LhMsRH6CPqws
ZLsLH6h5oJbqjgnW3DdO73iJAWvKv7L2KQ/xmGlSK0UTr+G+TZFn78sYSw7CqhsBVfBSg+uaUOro
4qsnlyWb9ExT7UD+MxhC1wzYEYcgUJ0i/ovlGM0rqijjY8Amd0VTusTxmKyTam4OTu6BpPzfHOzR
MVazEaOTPjH9E7hU3ogXUtNBitRsV8BAqQ4LYaTimCRb9sOW5G3lGgBW2ueg0aJmJ7ogn4YlF8/y
M01db7D2YDqNN9T7BBib/EU5tLVEXXBtgs5bGydVi6TZAh/K4+ltrFER7I8lf4mtPNm7qEE8e2lu
grMI2HCVFQVvQ4snGCo8wj8alMoF4F74h5nZxbLt7psvRL0Olbtldlf3DE2BFxNk4VsjbIO3JM5A
vanQ9YBGzXbUJypE7D3p0Ww04ZZk4/tIa/Xo3+1EVPRba/YBzc38Ddrb4kM7p28TS60LXebUx8+F
VF63oiEJyc508jctclBac2Gpn1xGQIWoxuJB9Fsnm21g/Qj2Zs9euQmFW+2pr9hDBRsSfArWUfUl
k+zdgdxrNyw3njSqvT/xYh03YLlY8oU6C2nnBjt4YbjkIJdEpMo6+kuu8T07SXaFLR7+m+xkieQP
xSO7IGrwU9OwV0cLosvZOh99hmU6vlFlDoK7dYa89tZoAr4BmlX4Qhd3zPEt6AvvEMQ4syeZOcfH
Eqtx0GrCrDZ4+zSJEgCmKkgDVP+jazIEZTNP1mHkzktQHYCX9TVo61XhC1flwaPlFgd0y77044T6
Yb/pQA8h3GWqM86ow11EOk2tnExZRpefRRQHCWZkrt+dIk8lslVYctBZ6/cYi8P756CaYzJ7jwGm
GmBv4Jm5mhWKTANylHPtptJYL8Me7VStEKc8cUY0TcOkIGAZGppplRhg/vnhSC50IVn9w5lE0gYK
I/4/3e3Qg7AiRUX42QBzYHDQc7dO2/ZC89IDxeVc+WBMgCFdvMGo+Fpb32toTurCL4a9OTevukjM
UoSrgIHp1cF9ip2OqhkjNYh0upMxOw83xWQ0NE0ftLTKmirKOmJlRfsS6ooZCMtUgRnZ+WpEUx3/
TvGre/j25+tueQSP685TiAnCM7z9qFrnqOENfcfDLp2teWmCo2a5ULTpxa2mpX+ObOligZsZQHvG
jZxC4qsDFCYVki46JN2BQo5TsoQEOUWD0s+y4t2ZFYlxIKZx00Udkp0Fz0Uy92DU8NBE14P6gZTp
jMZbL4zDLWmrduxOQ957K9KOubSeQfa+X5TKvzQYCNO5/0y05RRNKo6Ku2gWM8UK2S90Vsr+PKK4
90yjRk25kSZ7cDO9kby121uLO9md6/82nPb/7W0rYcT06X5rSz+E1t59Yq2wZsdci4x7a4ej+GKe
0B6g+rLoYieqD8tUKHHLvKkWk5sGLlK0QCUt8OY82z5yaVQvDHz3bTP43dc5wDGcyJ0YS5Aif9YW
9pCChKadjp5A86kTe4Xc2BZymzgW3HuyBzQbOMGnHQ0ZanzQ3u3KC02BbL/YcWXHQRyztYeiRYEs
wHWRv5lXo4MORa4AdwvGcJxBGprTyJmB7tigjn3rRgCeWGUoIBpSG3XTQCMF2/VWmLn7KUWm6JgH
qGIcRDF9w1HnliOd/2nq5XgM0Uai5YGSD0pO9r4c2k3iymJPJ+lN5e+BYZ88LCfpLUrRN1aZ29sA
XF/g2WPZdHKy/AuPx6jZtoLvLZP/p3UYpt4ua0pnddOmRU1ceGsgR9xhr8tz7EdpSpeliYu6vWie
+NGHqg7co5cM7pOpiK2NGpiXcdOhAcyN+IpkWGC5uzqf4jXZtbkEDTaa3OO165vurnJ4KLdNWBzS
tqwuv4i1iPoOr+67WFOY57trF5UXVO6K9QXeqWFS9menRr/8jgMVa93gr7Mmoa80QWr7VyPfESAG
WrxufLWXG+PXed1FDC12KGCcbJ8nYbbPXS0iMFg51gaQb+0zKdgs2IOLVksSVVaGd5WRChyBSQc1
Le92QyTYAXVNxYpCaQWA7fZZ0KQPIIVWfWBRFm1R2GptgEKOWNyp2EMZsM0SOpFG+4wVQr/ysc45
REkAwESiux6RVsSxVmedHdXrn7oe4JuaediQzCgVCsCi7ksUed9LaS4ATg8sjm7YUAySDayAZ9TX
7MejtzawXJgmgUKDDqloBV0qV507yb3hyfFBpacfaERaF21rq4iLJ+BGg3O7iLKD1QGDC/Veg1zL
wLXXnWFne1KnfS1fvdC44OiifSCRjAAeE1bOjnQkqniRHdwKCx7tdBeoTLMZGDizt2t41m/LwERP
fc9D67X0+Xhu7M8+jnvE6abMY67FP3HXsV2Q5J446ZIT7Id6bM1GFA9RpQkVjXjgTchRy4XiFIoY
JF8WEWlJbsVhffqx9Q2qASszHPmmKLGNg8jbAxM8Gpfy3KV4NwHlHVZ++Rd9pIuqeSn3VsG/1SNz
0Z3hd9PJ7NJsU9nCXLtlhZriuujDcxQFGFqT410FIT7gmfkpCp3xnbYFcoyLDcn+w4fMSSqbaDG/
sfkXn/foZENhRJF9SkOr3nc4Pr7QJWs3w8zY2TcBGYP1J88uvbqIOGvmXZ+H+S5p7WRVh3UL6mnl
t6gMFxBmxYSGHXJahKSf0iKQGwSey5Gdb6KRlqxphJb4fDc3PogV1B1vfEvPa1a5O3lbDuzpfBMC
jxsvKwATjrUpdgEJfSVchgHWJMfE6sGWznAMG3Gzv+BkCTU05DQrp2XOgUx05i6gkYAVuPLKqTkL
YHOiwQojoACg2aeLwGCu1cBFQULaBBYQymnVkJxuDG6GFCBBafmW4unwkxOCXKr4VCtsNZcVqNlA
Mp1daI4atGTVoY1oNxMSG2lywnCzQukAtpc/3shouMTQ7o4ZWTvS0IUUpjkBO6fKs51EMwX+M12G
BvGEuYC6w8s/MVKkQ3AyWV9qat0ulL5X+tEG+4nbo+ygXpsV6Bt98y/U1rBPYEWfN3Mxh49hIeKj
X6DBeLL94qmsW8CR4CTzszWx77EtvH+SJ55Owz92Ot34ukjR3/sWCdp6AdAybK4nm7IBAjO90D05
Fw36XvD+b1Fut2orFKvSlC5G26GQgIaF/YpC1ngVOCLa6A0lbfZ+NU2a3lsbyljXvCx2qlRGFc5c
a0L6PP4mHKd84Mb0ao4B0EGtGYVy3uhmx9pFJrfAqwwvCVQykXYCLQEwjor8WAPo9W322sXXmiwc
gppKm1kiP1ICeFRa7furyOq+ZEsXsiD/pMuf2ITeNb0s6NEJmm2sdjgFjW0srd/LUkHbWNHM995Q
vXr2Aa1V02MaxIC3mFWfU5XZ887Fod2KNCQjyAqa8gJ8DRxvkT0pFkQL9LaED6I/pHNT2YvbYuz7
P4V6B76wsAn/8YfGs7fYTIZh76oOTH5G+JbOZvY1qPrkkOeevaPUaVN/IDF4/tAQqqxJHBlvvpVl
XyvfTg5RN6BlLRN/Vk1rbjnzmle6dP34IIxyeqBZDZ62i5vYb1HXIns19mm81Q6dmbav3O5vHMAA
IFccZx2ryf445qb9nYHWbwMioPEStd306I6juW6GKvtzTD6xObW/Ry5KKY0UBn4FfBlPmuHOVU8X
upijbJcRTbGhac6zuuhpD5jWQxrPR5KTBSnvpnfhrNrGA+0uFNkkjnwrZPJHAcC5DRX+6Uq/u4pA
MIsbWGom0WJHxqiGU8U679WGYeQYwIHzxKYcJNbYWqODURyyAdJ1e3FxWt5b4pWA8f1MmOjdv87Y
+Dd+j/mutOP5yXRdcI5kAdvVQzFclmnOevuxyp9uLBIvAryHJ64OpJlrAA+Dw7pb3RiKulddwH28
SfO4xXHu4KIJ1ivK3TIHfPzfPEmS43X6852rktmPjg8KVGd6apuuRaMidwFKgztf47nV9abYGMxP
cZ//Y42GwfkaILrGQW/IaES7N0O0WPHSHpDlU3deaSNWGVDRpm4ZkmpxuNv5aadVBnxp1Gx48Qa5
uXB4rMT4vWchWgGKADskqf5wNojem403zYvGI8PihyG6U5BIM5JPOdhvAW5WoxfDEbV/iUFqsZYA
DVsz1/QvJFvUyIKoNgyrBDtOfiYtichkGD10XdCQhL7FzjObs6O2uzH57Z3aKEMYS30Qsqmytjym
rDjjFD67AHgqswxxjt1WnGfbFudRXWhEF1IUfp4UKz2/cyGbX8lSmdmrwCj6zf/c91fxSKZDATYw
WRn1NB9oTd6N0+uYhzhQVSv0ZQFP63Twbb1iCcYONXaHF261a2wLp5PNKvdz2FQHvzcaoL2Z3Yvv
Fy+EgD0HfnY0OmkuUNeg/vAWJ0DnAQjbre+c8qwXZxlJB6erqJ2wkHPcjkVVbGhKl1Ep4uQzMN+S
p2pG/9XKBQbZYrbM++Ft8qrmBAjgmQFgPImBSYpLkhYp+lOqZksyulgZL8Afq9Qzamiu5jee1dDA
vXIASUJWi4qkOt6iJ6FFURynN0DHM35P+sB59vFYf3RsY02zyi7cZxqBxus5Q5b1nI0MkE9oZGNr
HkTFzool5i1W9YdMolWErHWobhIbqx/sdqsilCx0z6SsWdk+WGZ1LsEFOyHZ8MHlbnkekFHbEIqr
koO5I/1gK3mgEgjEgRIPwVM2OfIDqMTgbaODm+BgbdNb4uRef29fqjg6/jhMqHvGsxawYz/gvG/g
vY0kBshF2BVobkam9Qbte8H4XpC/tU4HIVnXA6rxzt2Lgo++NbNT1oFyse+nCpAC6INHLwym6lKX
H5CqL19oIjIcOfdZP6FGEzpyqtKuWqdtc3UimQjebMP+GoJi9QkV20Baivp5+fWZgQ3YsGH+4A4g
Thys8ir3bPeBp3L+YCv5z/Z5VssPprci1Dm8iYd1NY3TjgDsSBb7Dqi6wNq8WnDqSMNFubaDYnxc
ZAB2G9Z54U47grZbTKz+6kdhIj/9IxnBCOElYJdoFbg0bXvp0o5Nvi08Xm1lYvcSS806WnVYWp1I
7WCV+Nrv9Db532PouI60sStrYpzv5fOzhc106OXdg2ageBcRkcSkqj2UqPbGDh0QKAUhOQ5s70Xv
jj/HIkcKQ97vsWwr7DdtnKcbm3pzR1VWJFU7b9LFDZ7bOcCE1JQUi83v53c+eG9nq6CJAGTrALq/
8fHUs9QInVnTyZcVP6Zq9Cvt/8iOIlMUitf3ol61yG8ty5r7FU6IHBVO8QIgs6nX6m/XUWRnZOjw
1msi8qCpdqsrOQM6YuDb+ztpP4pFNjrCr9ZcDuDKVjGeUNhitK/0/0r/ueDXA6c8/rmX/2uSuVkJ
JjP130z/yHTJwnBCbhD/9VpG3wflS15LABzvrQReSbYtwRE3xyGgHBWajoLajIoSFfLJHJ2xZC4+
gxZ3RRialWDjwbBMd7tMefmhDd1icQdN5tVMu8+xVX5uGpR5+8nathMJ7jvuXEZz9lZeajifgUlm
bBvOW5zI4Iw/FTxe+WmPxVrgVJ9s8WUCpctnKSbnEnfOrRO3zHbfTUO29XEiIR+yhDuPgNnmayes
si9ozv3qjK71T4mSS79oxMoXyVsUFM3XCHvcNWo8xGuU+OZOjLaBrsACqLRJWYDCxhUvOk5WtV+L
vrB1HO6Dxsa3m69OUq5ZlYURarYkgIsK1ztihTN9afNm3bWGQFWEWT6AaoqpVdT0JZPVtLFMwY54
Y0QfrzU+s+Ouh0qxpxuyOjLgoJ9BQQ+KAd8qx3WSDX/P2GseBWvlvhrn4M2bxnwBdW6SeO0DjfiP
0EQNVMts98mVZYASwuzWdgZa33dwvwCzKW7XBrW0Y3PiAZ42b9eBmi/NS5PvhOBrRsmcaQLA0okm
cPWgbNSY5bbwrfGVCkHfZ5nbBW9oh1pPwCUo8XC3FGUaJpL58wdvbu2Pc/FMGlPRSGFS2+D0iUD4
vaotg60rb2i/Z8DmB2Am/8uQRrySVjZ8wC+V7dqGgfYXBNZPZDtXxmLLG5sttpEpBf57Blc+gMiz
AgUwWmladDA0XW0cxfTeU6N7c8iETaa17TugxdF0MVxacJbxewzS0+W/KLuu5cZxKPtFrGIOr6Ki
JTm77e4X1vQEJjCAmfj6PbhUGxqNe2v3hUXcRFmWKAI495yrZh1VwzYh04LJ6JZeE7fsh6SMvHc/
MthGcz3jpPkJeIbAwI0tC81+x7rqI9Fxf4aiY/MSqnvBCpukxUPJPWhpW9gtUB1/pbDKe7TYgE+l
xpYEdQHWtYhXDgiXDxRXRAM6Ay29hcZwpi+55KDcEbmJ7DhkwVivhgH700R6jR6OdDeYQIcIbBYl
GxpHvQkyUcw1IGeFQyL5u40sTnfkWKi0WzdDXxbr8jFYcZuvJTZ6IXBZWFw6gcXGzioINH3l+H3D
SyLXJ+1oLLZUgQpGpbW/XGQu3Rfo3jhHdZi18s6f43mvTHTmRM51mLIZQ4o2bHJrfXGngUjlKpfs
pcs+UrzHI/BqDnhYu2D2ziBE3+p6nhxp1EiT5buAMuodmuJ7D82UYLUFW2qaBt7ZBUD3PGViSVlG
jm4LLGham6q2y4VzldmYbC5Uq4JHUMwE7dCVjSjNxgmE3F5UpyENFzJWM/tF2CrPIA0B9l3kDnZb
ngtrPOARul5nQ4pveFAzzPLluJpS9P8nIl0X2hB7fBsH5xYbt/rBNrLk1DYJVLNcf67Xc2xW4X9c
FJUX33UPs7Uleki75ITdxVw/FHr1K5EKAZsQ4ndimzr1uB7A6HsehD0c8awBYUXmsm9eYS3C0JZV
Hmp9nL5TaB9Y/rnth0toXZTFt9jRVWhntPP3acgvVVVoWurFt8i+CnX1aLoK9ar2jzYo9b2wGdZz
6nr+qHrbWadW3R9omAfjOveL4Y1PEP+IcyCFyF7IsGxM+gPpoMgwI3X7JWwAYdyK7FYw31YrPqtF
GaoFqQvmX+iAhnlTg/HO13Ln1KWvU+9Y50Ee6IwO5pTZ5z4GNDbGA9vq1tEMl2A+4otmtQ3fUYaW
GyDeo2jD7Kl6/xlLEeRbbA10Y6n6cjGwSVyWPcqEYQ8HYt53bMSTM1QV8cpwwGXQU5dn2Fehsd7r
uFFw09zcxKghl1VKVKHcohnAoqJq0Zk2pw+AsfT7AT/9eASRu6XLcmdWgPTChJzRgvmjjVJ8t7EI
Psbm4gkqUfgHylnSP3MWD+UUWGDtVpSDDbIQ5OvMOdPWLLk/U2IWp90zFfu0La/EE0GyrXyn2wzQ
JbqjQzd0Xok2h19jlw1YVQLHweImBw2xMnZwY4G50mcs2SlB2W7rqVKx7rnXV1KlU+XpPouTu/Wr
QzY18V6VmRzNPegtNn1p3icncwKk8r4wtCNN7XhVVvf+nN3RiA665ibbJhnNdZcAqhhOSAB94HVC
z6HrnIFzT952LUDvmuWUxnQA04p7VEM666rMPc6WMWxs17xkXCXHZlldrBoakLALCwS00yTDJgcm
cMOnpns2JL5xTuwnoY8QU5amArQq53ZiD5BJx9Jw1QC1nsoEiv0iYbKwci8TVMBXSaAqX65CYXQV
qysfFvikJ18WXWVqAeWxnLjCAyBY6IiKTgP6ayfM9C8yTWhvx3c+NU5fDSmWx/ES27FoXjO9wjOt
A/bvIMjiDf0iZ/IXmX6WIzzrrcGRoa3Jpn6vyaEyKJhCbkr91jFiOfsh65PVWBfFsazwXmNRM8/C
FA9O6xlNVCcmkuqEaUJ1SpO4cA7eMNp3qQm2DeklR1IDE/tMeYbbXPLaKomNs8glAYUo17dMnSkU
Kg+1VYGvDb9vC7G44utkc8pXpgGCVEX6qQg7g2JYcinBdDxn39jaq7oEncUuw5a7owVbGi6XoHL/
vjb93i6/yeSlvJtrk4MC/31tN4f47vK33VyOMpZrfl7uKjqosOikRZCzXZqQ/LzYd67f7ZchdRpd
tRL50N6C2o3sNFqst61I5PosQl46/KfbqTEmULym0x+N7BqiQwsUjOBxush+kIkULqDArqFXpGVX
+hnkoJAKBLuUpWRH8EeB2sEqvK01g9alnHN3S7SJRKBI3Ims/wNbqMbCs0i+eBLDXmD6teossyg2
oLMDJKFtMDegsesvGRQMPpCfWEIt7qyxeyNEUORiG2S2eXoSIsheMNd4IwTRjX2smi/tMp7qdBa2
SlQdGf9V/dwZvrTLOgxyufc57xr06Hja3qpZFxI/nuVk3aMHUZkYgiHo43S0M6ZH8cMglXKnOonX
oByO9xTblFl8qIK4C8lLqToktchJh0mAaLuc/kgMj4W6vDvSoai6ELTOxWMtb5HTJPjdHATlqqN7
pO/5dliVSb37d0bvGGzJsGw0r4uyBbW+Nt1nPlpVqrnGlqM886Qt1rGepVuQjKUziqOzr7y/jWs1
7ayPaR0BpzOxv0so453oMFaRvmdxe6TR3LsTREE/vWQsvCQ/caneSEPWm/reFd3xxp6X2T3mUm91
4GTPddV6uzHV6nAZSpsb12OYjjr6rAXLn8nRFcYdGhy9M40iP+L3HlZCVBIV0mww4Kqkm0Kg7JP4
pCEOGzTiQfOmeW5lr+5kY5uWQz3rLsOW/6sGNuktKKV9dMpgGAf4dfJr8Z1GlJDzaQWeEv7syz5g
h6fX6anhOlsQG/lrt5sNwIIix+XbGS0yd2ri1eidDkazvkRHJSZt5FhoNul0mb/9m4WzwaLRCusj
lxQKMdDHtIqswd71ltuueY/HXzzvdskG9JItfq1aZ220AyaV5KfxOA9DAi4YcIcO3AT1UB+EHnTE
7iEMCQJ/e2LW2ktEEPLOL+/7eKru8TDehxcMlqtBB1ACLhZYxVzE4ewATUy2AfLaUOGR0IzU0bx1
WsWXaHKTw49Yx9d0GgCenLkFW5LJRHHqYEOMFZIuLaZKQH1NngYpzxpkl5hO/QJ4kUdhuWh4BQWj
cdfULl6mGBf02G0MlMcx+V4aeOoEaJvf4akVvLppgY7pBp59Cb4G7AoCoSpaFVQobvKC6qVcY3EP
ZVBsA9URrPf68byCACjWn0hGT+BzsiMjNSiTjc6UQ7U6k8MHkdOSAboYlCG3iv5tGXLo5jg7KxW9
9Ez/vuSodQ9+n3xUtSX+7tIVB2vG346P9vGI1dlb0xfuBptfzakDi+fRdpJsGwBk9pq44NGipPmf
oIq1JYeNfvpml9DjiOKx/PVPsfz+Cq7HGix7NGMP0aJfUEA6u/23KiN9PBaU32fyzUdGDes5NG08
9dDnPy3HaAdWvni1DOk74hnY3bUhU7NavjPL10dGktEQutRylOOhLeLVMlZJly8W7rDY9m82UWRj
yuVF2gDmrkYAhgfRgWXKQ9OgZebkdsAOtNJPRjo8DyluyASQIugVoaRyYQQbH637ULYEVkIhp26G
lEFgLDpbhgR9oNMkl7CuigFWXqJZ7xbgRWUtnRdHqNot74KhA4tVZ563pffDkfcUQxOxsSKPGSX+
NnYD9Ak7NlQlsf/soxdc+imUkq5qCNZANlreg1S6zj3sJy6qBiUWiNYLLb0mWe0h5VGdo2azmAL0
qMtF/AgOqNpvwRY7r66MlEKHWWuwO1rU2nbhxScjkeMnjU4VVWw5xabkjs6a7aj1EIoBOs8HFsTr
AG41sfV4pjPB4uJqGDn9quSNddRlBIXdxOI19LucO3+SndK/KjmaIPAKIrcHyvrXBQfPx4+ZGsuL
2bNuHZWJztRrwiZABBUQbD449hyA8ZtJ1mLoQ5wGgf/nPCWd+6OTpzRWQVg7b/x/8F0vQq3HUpVa
1FOLf5WXd2ssD6Qh2fDjd1kGvFkQFLQMqPLojJIL8JAvyXOheXfC/qBlC7WcgW1jLH6w3L/z08o4
KMdNHGRL+bYw8d1SjmXxQ41HM7iDGpR+UKa6ScO00AMsSOHrQ1+a5btw9Q3x8Y095EO1XmwSdURn
angFcLz5flLMVVlDs0CyMZdgTEWZtKxXl12JWdTJAnxxEszRtrdwlibQqygk/IpogDB2SuNwhXYR
6Qx5DDQuZ2vAbiAK0UBMthP6muYHNanf2d5Qh0WB/hEyKtG9NACW0dcxebrSH5Tahe5nhluCKn5F
rASfpZeqVCtheo2f3NbZLEaKkRW1xukPl0Wu1pynZfn1aoanmU4oAqxWLDY1sbTzrtm4AMCHt1NG
Gss88Em6x8U796A+t7Jpja5g4NoLrocc+znbrsHjPh2KXi+OTcueo8nTgxXZnKx/ryKQLqiwGoW3
foR3qp6d7nEJ1jwInRjaA5kolq6Av7JG0zQuSFdFZ95yBYpQdnmVfNDG5SqQ1rljg22cGx/PE3Xa
Z3tbjNFTpuXRk41puhWjB51MfZW2j5iXrEwZQCbQhos7IK+SVQREYQZEqs7AqTm2a3LTof534cWB
whBoxw1Jlhqarn00hmJFvqL14vvAhs6mBBsu8EQbD1yiRXNYmn1CHecyAwmIVf8k2xJHiEbXQqso
YPGYhMoKSwrhGjOInlGZG0gklRqz8qflB2w7dgyrmt7Ajk7TQyIBsCo6EAZrzDmAWITJGnz7NqQj
lB1FU+AXIaqUqkxh7tyhC36YVoPUTolyQ9fvhDZkm2kEYZ7XZ0K/A2qjxKuC7H0bNdMKy+7NeUq1
dFh7vP9wWZ7ul8DCMrJNyscCH9fC1PE/qvO1a8QvDVDwK42nEIuwTfspchnUxyD8BpzRL5s7+XPY
21ArGOYYCz4D5omg8ui7O0qhQ1GWO7w7zT2NeGGJx8h7owEVQmsAP6WltlyFTF5pWPtaXj5pfl0K
KNLL5VVpUBOJUFjtr8tzbuHjhV2g5fJUq9HYzh5t73z5Llup2BMxPx2Iv9+0wPXWphDsIVtLKpcq
RgXS2SISQImlATQxyGcuiUoMIGjRXcJZW+/dTMP+Xlu9M+GDmHNsHJCyYqc8Fk6wHRIDUG05jPK2
DFnAwNEph9hkvQustH12Kt98KdGv1Exl/Z4nojt5WElcagC7EAHp7RVYddWNt9GOniKWQr1VHsDf
ZUN9FYeh0Q/90LOjMlFEMbT6dmAgJneaAT2OKu0zw0vTAV3lZSKglsYdsFRgw+XecZ3hfky2LmRe
zzSgA/kms9f2EFj6UJGTxQGv8nSsBQYMUlrkwRMcCHijuPinH7xiD6pj0PP+KpyUFgjrPy/1vxce
bP/Qlu0DlKFzEXxrmoY/umX2OneG9i2oU/dudOouTMw0ftd0UAaZaBrbkndq3T5s08S6I68xeq+j
AyohcrorAdrlbyYQ1o9ex5Z6be84d3XR/6ce04fplJruT7TVo6dADGj36fOyDi30gKPfQzYoLC6G
7tZgtOqjL9sZqNFBCwQI7mi8nFL6gOlgaGtsFs9z2fJV3eeQbCiKErSBCaSiPg8MSP37wX/xKi04
k7mUFjJHU+SDKDWdtiA0gTgVGSuAO9ER8qsS2Ra3W722mHOfyUSlUg09AiJGo5ujtCtuKKtvhvU4
9NuBOz8tyV290F0vfNi3JcoepCHTMCWhYXdSi6cRpWzBL0+NPAgyRhZegeEmYMlw3Aich59+Cgc8
I+6WTBpXH/MIKSZAO6oTGW6jlgQngCIXVSU/XY8qCzQ+YQ3MLTY6Vpn0VY5W5BUHoeSWnvLtuYII
Es0CYvSrLJ7bmcQwmQ7U6oxq66n5ARkbltZLocWjaqSxGA+tAA0roBd8zOU6/WAdpaQYBK9xBhDs
5QxT14ivyFg2FnAFOci2VSA56JDIPDWkENajW29JThh2mqZUnCmE6l+V/vJ6ldbg0vaAnlsvQmvG
MqZ8Ti66xg6rYgUmghXwgMeqgHTtqhrs56GzJrBS8Oq+8LTyfuxxA1w1zne3tADLkSbe69W92XbJ
IRodJ4yTuds0kus/KR2Jneu/SfLAw4CHUWWvjfli7z7tOlqBKL6AhNlhrNx284R2mOSFT5V9SpEA
wrbkhQ7TIMDTNoNzn4aVjMgRQfGAFR1m7BivIFSfLdxoDWjyz61tXw/JS1Rp5M0gjX0VzP49JG8r
8TIcTxFnyi0ddFuB0hMdkc30kVVT/SiSSH/F7G7doenuvUyj4RhZDofcHYZQ6yg2See3+6izrXd3
bD8K7l+S5lZIJRjrHQt/I+QjpxgomknbNaLaFlJEENtQ8TmTkoQ0VIfSLVqwfV3CJtAjjSuKowyK
oxATEH6Vz4klVFVJGfrtdISgtSE6lOgWiWTDnTqAsfAyNIpuDO2mNdbkVQ41FDYUf/j886t0ZUNn
6Yi3pjDWgSyed7p1QosUlxzQXKqg0tmIH/etM3jTCnDQCWvIUkiVPDRWbrI5MoYcSxlZi0L8WLtU
cEhmtbS4E6bu5G0Zmw5E9ZegG1dLcvP7YEA6OvFt76GDRM++8YppH4Gx6rFIciMEZKv/EQBcQaSC
GhSn3Gw2vwPeFoS5k/kP1pQAWx9JWdDe07YlVKq+QWzuAcCv4k/0EoL/EPwbz25QFVA+1LXtHOFr
kvj6A54A+wetHrEoRG+CyfSjNQ2hT8zU6o+uB18cY6Bml3eD/t7lz5oCMGzLFPUeLMmfKVSlIXUI
LuurMsLIupMVTSvcCuqHIM3ZKu3T+YNXgwHd47Tap0Ewf0AE8Q53BPEiXK966JME9IqAEnxYeQ3B
d6Ba9jT8IozSeZJdwqg4gzCjl0mREHnRpVo0/aUTPYrtzk/AUZj1G7dctjILzECAMj6O3uw84N+g
3XtCWOgHRGeSXWKBAhJyzkPdZ9q9KcBlEK1AJue8QH+qeHLAItUKz34hU94V9coyp/JItszIjJ0N
dNxaJbh6shaSVIUOgaghEWCgl6TI35vRy8Mqwtu3c7XO2tA40PLqHl2z1f3IUgiq4ud6o2Q7mMvB
LtNaCZjA5Cd4IS8n3nGIPxqrEhqY28W4BCgX9I+xTS+/EGSjg8Pj4XhhQgX3vw4Z+STrwTUvV6y4
qOxzJpeo6KAV2OutgpMyJyTe6AZxtRsz8MGo2Jv8BLz2Kxd4sG0iy3ESc6RoGiflw1zMwUnlk5mG
wnPKHf5QtJMDx+k087HuRuPBtooiTDJR/MlnMxz9vPzRpU55G4HJSbLP8lys52JM99jMArxSAg37
Skv3VVPPa1DTWldD0O1ab9jOu3idUr8MOxOybDe55B0HN9hBlrLkPNtAe0nDVLC9PkQssfZj4n67
savYAp3JYE7tjnplQURJxRm+OYRMFlY2OqPcuEBhx7SuCquamIUUodn78+aynis3Smi50mLm3tTj
72pZk+zKybLsO43o8YbOaJ8F6/TGXjqXp6AxM7cXpJiGZqFFHY05DcAdZjtBowhK5cvMapk0kedm
UqWGy/RKJSrBtWjKvBDctC0+Pcx5ZIK9uVjreU9By7mP2yJaM2ECKAwlpLDtvPRI3hloHJG02evv
kiBJaT/nBpS/qpHtJrc1woXCp+fMRm98nuxySfhDPD5C8PcAOmZHYvBZ7JuqdTywfYHSZ+4aMG12
0dtSQS/rf1Ws8VQSlt0MTnoiDcqa4d2NJ/tIhYB10HclusVWVp7GwDfW2d6AIsO99e9D1dYhJgXT
Sdn1GjLumYcZPxPB7sZOQ6iopbsCzFQrGlKC1xS2seK8itfotbXWZCS3P3ndPQ0Lrv2TjFO2v7HT
MNOr0GfB5ZWo1+r6/tUrUXZKaqDMsq3iv2zHBv3RJ90MD3T3PPjWBp3dF2V3cjrMPsX2VJ8Gz4Yy
PCj9ppCZA1pNZdwSjCfrHZVbYpjD3XOr2RsqsNg8lIkslDGbmR+mtv9j2fz999Yw2Jn1dcYhoqD2
h7u5xB6yGo+0p0zZWAq/hEOVcTxeZHn6qn7BvNN4Ha2qv8PTJFiv5NAa0+mhLFtoP2NUeb3x6kIb
3pj1JTxvuo/anwA3k67M41PoNl5yAMeO8YpfmH47BWm3IW+XxP8pzVA6Sm0dC1EBZv4om2WDeNY6
29xpvvWkHpXUo5WysQ7wdGaN2Y5s9Ax1E+dhpryfPWOpRE9qCWmdqbhgtpMVmqezXY7ljl4SexGS
wBJ+tM4DKKAuSAInFaeB5faZgASVFvcnz45eTeKY+yo40fbQdj5xv0TTsjwIlqL9GFQXkBwHdcRa
ebAgfonxKr5H/zqIdftgulf2tjVBtNz4z0sRbExX5sqXO8w3pagolL6GTWVwBtW8XyrfdLZw4xdB
oO+mpPxBrPhXpPuN4YB5YCpM/tOobbGay9oKcZdgOy7hA3Sw6xw8N157xmwwf7adyoW8ILgnW44O
Ih3Tjn3JDCyW0pjNUPSjAoaTgLHjN8mjVbbbzBY5iNIBi4jSuD+2xmn5HJOJPsy3Y4I/ULDTXMEj
yOw0FqQanfFJvYd2l9e7GQsTq5s3l96zSgxQ1wSUeUsZFKL+Q/gzuqQuln8kmZcoHuAJQpYk2/LP
oVO9qYBDaFNnO3VACVSs9oGwwIqKNdr/5JWxtkHZ9+fgQssDS55oE49EsBlr3zhZ+AiCRrXPdw2L
7KfAtxoQobnNjxLpvkx3CvM2PTO7YOM2hrWaA5BPj+Cj381YIT7TWdlrKbRBQMFIZ7P00tmXXqN9
0aIBD+kSCs4JIk54cKznNWtAY9I1GckNDgEPTW4DOI26Ebus9ny+MlEIpVm8AzeQBJB3I7R8WOsN
YUFM+QBXolm/9AoAPyTVcRBAquRqjHa6fhdldrGaPWji6vKQSDJeOpD3Klpl+1k3nuIiD2OJJ0zl
QYDf6ZxBZNySyH8AXNsHOvu0UxTFK3sB/kcaqTqtwN1a2sk0j+gURg/YpTYU1eewsWdtrSaXdKbm
pCLCwjf4XbAbdzMLVfPTHHuhmwnAqfC3E18KVnHqcqU5HZ2utLY9f2B1Ot4DkG7oRzb39hooZPyv
CLdPeP9eH98g+WLvFbqf7EvE2Fu7qZj+UfFX/QFJMC+pi63UQB7DbHZogZKEPClUpuV6BdFP2A74
/lMTyuFkowjMe+8Wvom6AqU/y8cccEasd3x6iZuCEihC5UO/GTvcSxf7hKWNtaLLa7G/AKFVoOsq
8EB8kurxzGxTsAD94tujs3R+dAanuYsm/GqFZOopPfuMw36kE+wTyLgdHDMNDbnPbH0efLlZDJUI
7GUAV0Ejcupym5qGXlZjExmkizaw+FglUzEUqOqRQxj8VW/aZq8K3ISB4ESoi92EqVgGgP1ywbSw
0zAT+I4RraqJWcy6KXNQbE2N8zJkSX/SRfIXfvLAmCwPEJvc1wm6rWLJ25rEuX0bn55BLZ+sod6j
34G9af6w4xezCep3VpnNSeMT5jfSPEzQ/YSY+yXKa18ArZItc+I0ghQD8taHgk9Y0apZ8mLrWr7B
5N3fkC1Icv4c2PvBQo9UmAsf3Y7DhBauVe2Y2Rs21hs/xy2O296dASKz4wBV3q0t+uIJUnBBqHXT
8N7z8Z+qH52/Yq0Nq6RHP5Pl17jDpNrPZEIXZZnl0VsVc/Bczbr/YE4BVD6+KIk5OqQpZEngL1XJ
OeH1uXSTahNPrNn0PO2Ok+i9h8hHiwjpOuEFrUt9jL7XusZvI3JuoNvaACukq/9t1yzaY/LRPtDB
qhygoNN5sTcWr7d1axRrfJX/ST0diw+Qldg3bg3lJ17Ob0IUr53k+Ph3QKynwy7I9flt7PKbgHTM
jP1vArTaKnc+YChhbZvRaxQ9e7mQSwc8emVDiZY4v3uIMow8kfarpG+MIzmhQBWvXayYgN09CF79
ZsohEma4G/JWbrBKuliEcxV02ovd20DDYYN2xyE6FJ1n46etNeWPgI/lZhAO+DpZbDy4boUJoZTJ
CkY9HAq3/GGOvNyk3TiDaaGF2Fed8zDB76Y1GtgfLSv2o7Jm/4Q2P+clb/N+C8KIeFNWrvPSFVX1
MI/xkZzQE8Rn3i6X+NFBy3um6Vjc1UxzfizQRucabfcz1oMxNKYG+9KDbh20DMptSZObkHBtgSvI
I/cvGat5QXsVC91QzA4m7IQIJrKQeMhF4JkvbAWCNrzQOI2gksbs9kCk5FNq1oc8HbKQ6MlTczBf
3BWlOVUL9GfEPoq2j48JFHcIDECHvoigHj3lkCOBIDa+2hLirBDL8+Brd58ZZF8gBt3kI8N+xg03
3SgOL8XF1UhyMDp8ZSu58Y8OnN22lmGuohOjMaUBzPJhtrkNLU5j2RCcdW0AWAKwQNo2nI0Iy3+Z
l+N+hO3C2gVnuxkIvmwqVkly9OuxfmZ15LzIGpRkuvN4gkYM9InlPmUNBM6OasRCz55NkLrk506g
5112ac5phXXIoMkP1KepVVDv9tDmeTDlagp5Z+lVQwpWuSo4kLnkVcH//1xqJKWXQbmJyCB264Kv
sXOgUZCYrbeObMl+q8ZdFDRPgzzE4KXfaAZiaEiOG1s1zg3m9qgF8hYQDsmhslF9VY/isD0LOmCu
/Zm4QXkeUsd8gqTtX5kY5x+4K3VhG4iL3a61nw5IB7S4eZtBFYtFnAQqcFU5fUD1eS2kWskYox8T
q6fJWe+r6UHDl3zVS9LypkDHrMycnNTc+67rbwNNnz4KzV9TQFy6WuiPwzuYduwnULeAbXKaP0zI
v9/xuuDrWP6ulJDhCcc+d09TVRjfzBLchNLeDX5x52pevcYOJsi5Cm5ihcQ0ejMs8xmTk34YD76o
zRf0mgzaC5r9+lXMterceIP1HkQbPWfp+4T2yHuusQo7dCk2MSBQuGuHgG8jyU7CwSr67yRM2ZN3
9LFcktKibNAMWZh3XGTFughS82jZrnhh6fxMEP0v7Og/m398YScoflsG9/4QYKk3x/zbgSKA00fN
ioZNkcVPgNLvaESHOtHCKfGT54pNmJTnkMm2i2Q8kTNHC+g6j/x4vwybrtmhydJY05CKswykeTRs
fUt7HFBcOAZwyrKw24zJcwIhE+xKRSt/6L0nAAGMexHomC72jv49g8Zl2LcJuKWivntlZnQ3T4bx
fZ4jtrX8rNxTmM0+kthkH5rjBNh94MGazMEgPlRVEz3hK20ojf+9apW72m5w/PQJbJvxJq7c8amK
ZrRPV9l/zjK7v9jY59n/Ic7vx0PAGvCqtGby3AwPNg+SFyafX+LUj8HGJ+ItDRO7S5/N/IEGqWN/
F3kT4ekBW+eW4X3wOmh3NIpiEEhBmmc80dmNLS27aefjnkh2t3bxYf0qjmyycK/17S7RJ8jC0Ta9
LExnNzYqDBnadz5y0K6kAihSKP4F1HrIakBkWxIhGEQEgl7JPpfhCwo23sTEbdZK/3IiEzDBTrZL
uhKqBwF4L8xte56BuoJR4AEgBSMS1CTQUGmULN9FQV6tSyhIhTwDyfY6DTL7MJbiXOWjdWpZi59+
kIAQ7QeZso6fTfADJOHnkJzE70EmCxyfNKJD5zrWSSZRHXRAjusuaAr0bxulE9xpJEEZSxVLyCfs
6raL7yzZUD+STCWd0oFCghxSE1BY0bFBgpirwK/q3JYYugq9Lnk3bDItqDbgNMrXeLAGHa0JUp+H
OOIAmenDsA8cuDZ6/Y6+beOenHSYWpvd+SX7xpIWD8Wqyoi12nzzRQFQDgFV6c0vmVz2pUOXfsOb
7jz6kgy+MFP3VA0utkHgT+QBS0fuzhvKKlQ5boRGvHmuuq2yCdP/a/DxFlLWr9IGG53HVq4fm7np
nozJXkqTn32Wjh1sXY6G1a1p0cwEJwxWQtEMSytsSSTaZ8sJ9RwvkQK8TIsPXdU5l+4dxjH/jaKx
3y/LbLERQrsiAR5G/sQzHyx2WFd4bI2Rx6sMa20RZHpWVpfvAZ+r/8TkBk0cDR/e7RT7llbX82eT
YYqBBzf3rKHvdq/5fXzXxG0DimfN21aDPz9qSdSui6kc3wToylZWYaR/lEP8mNl4hlz186n6vIyb
Z3y5DHTm+/fBrC6XEUF5uUyfeD4I0AdtHlegsDz0BotDen6w08a9oyE9bEDw9D/DxkjikB4YKLiW
Q8otKz0HltN86wJevAIfUYYzYP+HFHI5rynTrV3Ec+jcSS/WnvR7eygfMXMqXxcTZGtstM88qnSh
lfxAw5t0PNvqay/3LpDzIZ87KBrhgXNB39tou9qavSiA48cMy0QfEAQ2OTjQusI038o4cYHRlsNo
sJZhgRXmI0+zy5BbGhj96nI+6cNra5XjU81zAyyHAPwlHRRJgAvQn8FDYzxb0fD3DLa5I5ncrgIp
gOM9JqC6LYCKNEAFYEMDhrxUBKgqVorxibIrSKrsbRtfT/JRlKxoeBZgxvIiWQo6RMy8vsVu3D4F
kNoVm7ozm70P3XDPb7GkGJnDmoS8Ys4uQxKkUV5dSnWrIXlV8G9zB6hsAdqFJzF5E23sbeEz66RA
2As6m8ZR6XM8MU1OqNx0Rqm9zKfhryIKg63iycaDia+1Efhela5ClO1XIeW7KUmvCGRezvLqVVwn
fwTU8FchSp+9+KjPPD1AiqI/GWPfQzUKBzprKss/dvrOrEQP2gQVYVTWZmztHo0TugNtFpnRQiUD
aHQVJI15HmeA4zuAzpUBB8HLpeJtRlDOlbUVsu4s68Z4RDjVzLZXFSgYHsociIAscZszkzQ+Me4N
aKl+Tyte3tu+VmFXPrfezSjTtlbjtFuKao1k/iIJoIh+33ocBEjWtHUwtTxmDb5vOxPD2GpbtPQB
U2T4WrvTIAqzMfXi2ZWcML1nnZPU5R9YWNPWrlOAbb7y65PF426T6VPzLkNLSTUjQzMZCrlZbW3X
hbUCBW2waztAadu+Zh96oD1HmRP9raXFJoiN5GfiCxb2PLeeWi0zd/okVYX8xLynpF4mzUiK80tS
6bbio2pHi//Usd6/tkvQC/m+ZZ6/OvMh9/N7b24C1ofJ/p9D5V+g1w022qoRKHAyDVg0x93eOBKE
msDbCfpz9r0RRAusmhx8xD43MCzRZmAV+L0dELismtqo7xb8doeiVh/HjxQN1vyromSqWlAPCtOJ
VtbkdpsySEG+Y0YQG0sNvrUK21nul6CzrEK31KrlfgnGZXuHNkq2juXdNwIG6l7Tk0caLTdkpEdR
e0kfEnFJp4jKSy/p2li+VJEb7MulR42BJlYSuYfL2Iiy4lBkvQXG484YbWysdDMUmT+bQ5fe0SSv
hzW2UdjVjiDFqI0UOlM2rKiwnRkUf1jTD9c18EmoysLfFamNBxkaz//D2XctR4p03T4RESSeW8o7
qWRaPd03xLQZEpv4BJ7+X7mpETX6NBNxzg1BbkdJKgG5zVpeLzFMhPFzAqAtpBs/pdGfH40JwDYJ
DXm0LPbLNO1yl/n4H+XLrAOlH9rORDOoX845jGWQmjw84IPN3I6LgjIaTmk/ANTmUYsMC/BT9bpg
HrgxPfS1RAOe/rHrGo8oh7oAkGr5jzGtn3x0hH8BjKG9L8bK3uI5b/2hCcCJK4PUZeDPs233nL57
Ah1xxKCT466J6XAsAJ03TejNemdSJKbDVrh8kRM94mI/goJyYUw0cgBVZqYI1xRMKT2aHaSQ/7wA
xSDX9wvc2aYJ9pP12I4b4rkhxhtRNF9EPQ2nmfn9fTnz5+R/a+cl18rZeObOSeNqU6V+g7r90K5p
PHYh8M7QPpquaRZWJ95urlvqEQvLOyGdkmerY+YaMyzWqhZN8xSb1bTlbuKs6Enq1gzEj7HVrx0/
YRcNTRAPGpoFsY2vcItCYeKhpSRWigGri8u/kAgN19ZDTN+dvM/D1aiMSUgBgDAT7equb1aDhuao
IqsxvKCaYOI4zAK95tGFul5ouWjJmLRkjBTczfgzX5YC329uwwkH9ow8485FPuuPxnRdjPoit+01
wrm6vmMFlPDt4mQX5ePNYqg8sG658c/BFu0mmixMbCZ6/2KjQPRo472CVoMSIZM1BNwf6mMXFv1L
VzHr0OS9HfC+8wH7mLONlfH66ohIvnQuyuqfhGOJFmJOW4VKRQkCARW566wmMFn+W6va9rHT6maN
ducWqQztu0YkYWOAVrbqr7DTf+NFyngzIxe39L53HnI8hQ5F35n7Zopvzonn/tM5ipqbM16ZbQuP
CU8PH6Mq3hPtGZGd+fXwW7fRYBiFvv1iGrq7LY2UzWRp/2JvcvMp5Vb/JPSkCJCu0X67gTbF3m8k
fkRQ6q75aiaGtilAuHu2mZedeWr6m1ba7mtrqWZxMYS//SCsRu93ngBm19Y7C7i8Bb6maDE9h/qx
VVgmHWGWqEPzfkYyWoKRhUxJQvaDWbMzus6idTcUbM9C7zur8VuJbfxy0xy/qSHD78zHoMehBBzE
A8etcq0n+N2C2uO3xOvPX8aImU5QtOVSm52HMQcAst/cnAXDr96J8UfQ0KEJWHmtvtgqW811Owa1
R+6epIn0tgVOvp3tJpgOVFodLRTXQmZbWt05JLpzEioB3teRt5Wh5VQ/UmaiixP0mYlMvuethoy5
WnXIim+TBhkUUoZNLR6hPdLf7t3e15l3plWj7HWuuMDNIQsqA7+ASkOONwOy1rMczGIPqmu2R06w
f8ryHOzYXt/+6o0gHXrn12KaZRryQ6PJ9pbddts2FOJgql1zChhswHFo5ZaWddKDFcaI2Amd4ewE
6kQbXaewM3v0bwjb2MwWJJPYjO0aE2ird8Il4J3wk4BeOoBvs+gOleAoYbqJ/gN0jgFh+mUWGsvz
bpIvBT7eThcNwMIMLbkutgbAAAg/j2wtLwYKIkBvAiquJRbbgHRcv86lOV+vsJ0VJRqDTPyVKmmc
dJAPzbZk8u4w1+YS5+ZQ8Hpvd005b6rQjrGukR1/pi1WUrG1Yw3WM23H1GrRKUvSkWVvpAFIa7NL
qVraLa4wwqJUFhejeYutEF3uqg+elHRGurj4SotFVytv0tn2G4nthsVBPfMVG7Y5osbmNkfcbveZ
dAHklrBxXg4Mu0uMRu8cL3WBQxaJr550nuXY4q3WQWaJe90frZ2EawBOxBc3YsU5D8duA1L32ZSr
SgyZOqARs4is1vdqZKDcrDnn0AbFyOMNw435bEkesi2duqiPtMEHfdn2zTlqQ+9QDekD1x1rzWWZ
PLi1Xx2LPMbbjVU2z8iBIRXqSO/HCFBL/BnC36GbfK07p/n6mZODRP7shFpmdRFFFQdc58XVik+5
zLtHWuSswY5djPkGCPntmmThaORXUsC0FMPNFE9SkFJ23RYtwMnK0QAAOT/wDYD+rjGEy+Y3BiLn
I1nidWxjN2XztMiqIgd0aO19IeDKMqrWM3BlgbuNp2vyNcR+a+vrdXWU/VA84n8eRXMRt38WsKUv
eZOjTov+qvKlrrjh7PQqyh4nr4zPLs+OPZBqHlt1cJjwH4XeZJuYxcjq67nhos4GoR4VL4YTs2M+
hDe7d38yWOQYwgK6pF0AnhHUiOeea1cXnWP7xJLp1cSgywo3Y/4dlEgnenSg9e0Y51PyPcpc0Ie4
Y37VrNDYkxMmYtNrLpGNCvEe8t1Sfwr17FBODb/UdWr9diYNA89j9Cv2gPrKhW69ZmE0AC/WLy9c
z9tjKfi08weHP4UmZyvsjvpveZVd0a5i//XujoLWzT0M82GT6VN5aUdhbaokP5WVaJ81p6vRICJw
SPX2mWSs7q9NnyWXeaW78cUupyut/tPJrnhzEFa119/5Na0C034z8WY9ZTOh5ixbODgHjYGBrPfi
NboMKrwxo/pEXxanH1Ep+UTWV1kFHE5Vuqpz8IQaymZ+1SQfLUJpZl63Sk/2N/5IFZPWZo1eUy/1
bAwsFdYZnHvWWagDnYGox1n3fY4dyrtssXMT1zozjWH6IO6KNy7RrU4y8l3sFl/hoZ1i7Lr1Ivpg
pjclIBVAnna7LsVbbD58PlL4ZvlmeJ6z66QA16U+DVb7g4OoYLfgZrR+tAMWSnQwFd/WIl+Wd0As
M74GqXr4tcrvTkbeI8cgKTKpxp4NjdhkBfNBfoHSH/3hTCUD46C/Xv7pSbbY0Xbig4x8l3gC3PGP
mFVVsKiDN4XIaLrOiOFA3fkJnlzcJ4T9q7FHVJxwMkveVX75Cw/t2SajE7f8xKbwevvNQXE30JCj
HbTCeOIi6V41EGSgxQOAzayJMMokxiBVyy5HBQvpR2dD2rjE6Edscg8w/9CqGE7rsafU7Dv0U4N5
V4kzL77FaLuy/OqIsV43ESg82rre1qU//KFp4ofu5d3V1v3yuRP9lcRNPXQ7zU3rraFAj2WT/xCp
312FN5TPU9leSbxYFaiKkFUdjd21UlYDrEi8WPWRbI8mYOPWorYPqNW6bxqoZXaA/DB3DMCLb0Xc
H2i3y7KyWxWGlj9YSLQ8YHa1XZHi3dOZOnvXto25ww9+51kdsm58vWtdVA2mtMQmBQDLbSlQ80Af
ql614NoBK8X4MNreBgiYzonsFl+D18khNeqvJPrQTbmEm9shSY1ZBRtjtF4aNAz9WbHB7Td9bMUh
s70cTUKd/dYALniT5wbfDWqZVwzpUJSmAboH49GovknXaB5JKSe8ViWh91r1sfEsUntHRoaIMSMC
wLX5ApggFodCXYC0WRa6oEbw+WzcMrtelaBaP1JIdQHPk+OmAWs16p8KJAXzNgXKxphEWOYJ5mlK
0jAZTxsgxyT6LuusYkXrOSteomo5r++AbJZwaGIH7lD0PcvwxHHqvDvX6Dp5tiaBpB1KwSQ3bTQk
F57BPpMbWvWp3PpbTqVmo8VjcInPef2Ha9jI8njg3WQq/rv9h+tS/H/aGwVmud8/Dyrq+nqIzRSD
1qn0wDFoZ/U+ReV75xs8/IqumS0V9Rn46tC9w/pL4g0cBDToDqY+AUPoFytKfLxw/IenDXrNC3uk
HZcb91MXVFFaHFJrPNLmzGtiECazzAT5HmnMUj82eEk6G2mS/WrxYo4bbfbdmEwBKHBWPUxWmpxk
pOVbjJvpX8Ii/kFvOmlfzaa96Yl1m9XVA8C8n8A1ND7U7lNSoEzlqJbGIqzibTG22nruX8QONfba
m3IopiyYX39azZCyRzu5jslR5JUwmytege+rXxsvf6O0MQ+FvterCb1JKrnMIrdbRY3ALIJa/peT
m7/EhQfictUyhmna5hH3JhzQqrHJZIwBCVou2neFpVrLyIMOhonpo7gtQB7SJMW2M8t676J/Aazn
Hbqa+AbV3+RXiRmDVS1HgQeKZ+9RO0/2lYPWnH+YsqJJZ9N28B9tkSSPZaI1R1AxFcjUe80zHdqW
Oysbad/dIgMrywqvbsmVRB+8MPHRPmO7iXc65VV00baZy7so3Q+BHBXrl+2mDx76Pr8yiY5BzNWg
kNhePAFMOVoCuqPbZmXvb2n5wQlVIRtpqTsnzfMOU5z4x0lGGGO3WmsTj3kGBGLMql3mU4N5TpCg
d2pDQjcx8mNf1V/iWrOOwgHaQWO22nNXxqgmWBn7GbdtQKBcA4//bKfWfJvKKN7UYDYAu6Owj7YP
mIXStLVnvHncOSXcFWjVrMXc0AwqU2/viuQv6k0uMHOPN6ZSc0k2tyRTdzLZAZnvr1mWOX661ZCC
WdmRhpphjKZbKr1SRTZxzyJHtYwqs05U1wfg8esB6chKBw/eysT83p1TiGYrA0W7MQcw/62zpvAZ
/oHG44jhoGeeGcZLZ0dbgFaUX3PRteehRY2XlgX3/a3Is2LWlk5WrPK+QoWv6MqvkYnXMxUDyWLj
hTFtQ06JY7ZnL0fbtZT4e6OJKwpQApKBVZbFwdPs/jUW1msth/hHonUs6H1bXNGV2JyTUavmNqW4
4Ri6auW3llf4XuT85ln2zmtjo11p8bSRtT2iL9QP/OhnURrASlcQgsjEpeeUEqV0mmHOchaSGraV
0Dj6riFeHMjUi91pP0gNu4e2TZ/10AUpm4mhcYBCrfQJ2WzN4OkzG8I/abiz9YAb8oncQCv+alT2
wCRiq9SadNQGHPMBdXIQUw1x9a0DUtoaiCs5SE/86GuE3zzJs1JrAECKZ2Iz6eW3wgifvaztn8ld
CrcPSL64R2bFyR13cOvEWFatqsZokM728QqouunMtmkuCXCmAypSM7UkLZWwSesoY9L+t28F1tdj
CoKWtYbm71c91NHR1Yz979wKRibC39j8IzXSivxL4gzWJjHxtbILyz21TZ1uQ8dt75w0d3ZyuJUG
Tla3gOHDt5Xwjn3pIH+WN85qQUkuSswbdNJtjwS8PNlFDHAgQ/HT4xZG2KMjL/DeWdx7maA/CLJc
nhoR1aiRJ/4jHdgQDWgaCHdT2t1EJLdE3218CYbVDwo0E72FsV8cFznF4DqqeIbLXPR5Inji403b
qaJrM+rhjgrLDOnLdaWWVHZ20Du1Ji0VpUmbce+mnZTxf/uSscl148sSiiKT7xKKtBifDnc+QDIv
eStePyJnWNlzpgn3uEBv0Nm9WTwpFgg5Ia03pGYVyO6pcYebC6BNGBKYkTiEpbebs30q5VfqToS9
Y9KsFxklBH0Pv55K15w9KTxWgXZaZQpDbVfWMr1lDCm9WI32QaJLbQlBZ0vskTp4PotLhkxF+f+J
u1zwX2OTAkik/8+fGdsaufUyB1W8YXKvelVXF13du7Oh01AZFe7VNOs1aIGbB7IgkVWD1CyOIzCH
OqGLfQ/M0B/J1pNUm0gVyVKHttPrPY/RoUcmyyX6Kdsz3QEfOwXokKVkibhdgsyQ+rtdYv4ogFq5
hScPsnEszEFQ+JE+rvH3p18+AZ2pn8BU4WezMk8x/pEBWWD5VHP43BKb+WPRJweYKzrfjAJIqfSL
0fwY7fT4gVORD1t0JaDUYA38DDbmJllnLMRsIyoQqxRDr2dfafoyy/QDremAiW1gx4xrzKiig5JM
6njQ2wtp4zwZVxj0D+cIoi+N9uIPwJ2JNRYFxPyMoelobYWptcJ84HAuRozRBkQH3RB5NJ3mmcST
yvDAx5MW3exI5qSlOHRGMlkb5xEzLHsS0eEuFBmTXaMN4FDB0N+KZHeh70456D3oyjNZNUWbtCZW
tHzgQGiRq/Z7q0YPkC2bZKWJsQd6XwEsPTmGYtvn5U8NSA8nKwnLcPUfp0S+Tj7NkP+klUNU7cIY
7EOdOmhXsW8cEUQtASSF6WI+kHSmn1gM9Ckat+3kdwGZLorZ0CpZHQzlYG1Jc0c0cQu6EEvM/BO0
LkJ72MYcmaZwdMGPpIY60cmKvv4klju8pIqHZcvougwEB3nfYMwBhcqoKuWOtBYmObb22IxB0SQv
vdDG0xAVR3ot99BBYgdxL6ZTLDOwTLT9QxKOv0ZXAvmXyJJBaoMkdtKgOTOSybQuDGCWz2sdZJxH
DAxeBjNq12k7IosuXdSm1FmvZBxV//mMZP9qB9iFo3R9uWnjWj4PzOkCLcqTX7yX6zwy9e/C4XId
u1l7wcZZx8gyMk/aaA7ftC7biZIlvzrQEAdIi7cvI6CAd4K1Ixr6tP45TUKQWSsT1IE+jVbXrr/W
w7QPrKIfHqbOOlI7jJTZ29DJ6c0UmrmxUtBlp06GV2gddxIGFJJvwKqZTTOnmE2LxhvXpd3p1Q80
9sTHqTCKwHbK4VqLOt75om4C3QYdA22Ru8a+abEhEQ+mbWsg2cDenBSxEcrrpBSLB+aTADs+TFJt
YW4etAtfLuTl482jEo9gCU5mJHpqdKhQat6WY8lXBP0IeBm9ckpAnutAgyxLczsAi+NUNb3lrsk2
Y0Chos4I28ZXICy1GHtx23Ll3v7LE6Jfqe3YBa9Ixc7s/WGnl1PxXY8DlrrDd3xb2arXQan85o2o
JU6OrFd+E2/QG5dewdP5LKyxvDh2lu200EzWoynQ61yMYBDUAb74bsotnb8Ylpnu0t57dnT26nYF
Ei21SEF7jWd5W5uYCbp7rNPpxzU5VXh3C3C7NhS3NlznZz6tO1vLD5UWS+0FcCx+vkutQZzlUCi0
+b5IzsASmzadAhryAN8Z1KhunLlCFEKJIOicxP1SFb54ZKL5i6x4lRo73ozW7MSMNAwcf7xzattI
PntTLI5RD7Jtadf+KQNNO0Me6uThdfZkvp+RzAVSAqB9OQYb0Yu2n5dkqGvazYWWXDPibejx3zZ5
zIbzuUSnaBkkk3Fkok/3dIW80dCqmiRnADnwQMvKCWeYyC95nK4bM0/2tESPSrkzuGsATwhacD+C
6GYAwyYttTy7AFqtOqdgxybJLMZ4BKhes2e7cdkrXcAatHG+QKEuwAT2+mSr+5igLid2u0DI++FU
qQukTsFfGZA7Vec5IccBWkWeW2ZYa/wx0MT7TwWZkGxGmKN1hcYrvQIy7QIzdwdCt0QA684t6mJ4
F4YMU2klG7cdv4V9baCwEtV4cOXx12ZMAPOMjRbJNd+sFjlttAp9+Gi/yFvpP6GVMDl+bIHJLA9k
W0l8NqhXhtQLaZgDvo9xSzZgtTvP/TRkM2sW8wbjMHtmJTOn2IeWHDIjWejpNnJv6GSO0w1V3mwD
eABJWCEfM/F0n8bDcwpmg42Pt54nLcFWd86GhXOhjsylYZSoETvJPmmcJoiACE9PlCm0v+tJC0CE
j0+ZsPdmDd7nQOJuhHke3G47YqzkqUABEvyirQUwPEzUWMZbnYrpIeLuD5l27kM1OTGaMTBG43Gz
2QG+MdqSJTnqyrG8ObpC1kiRmc7pVnCo6uwnQwJwRs+fs7D0EMVXHS92SjML52OtpJOS3j2H+ehs
NZHJGXIcbeo3x6rX+KboDHEAx6W2AltY9dUdwasYxWL6ZQ/A6XF8B6BUBrpyTSP92RZGGWimxd9A
b9Gtw9DQHn0XfZwjaHePAPXHx24S1I060FtrIo+fWssJV4Yl7wNLEzXC98C9mWU/axXYQ6YKHGyj
3GoyCy+8F+OqVxmJzir3mAStvjZmNexwf9Z2suPDm9YlJ12NXgFqrlwxHwlLw+jDS4izzzwzE+U3
30S3ZO/UmFNq0F2D2Z9nau4DEzBg7DohdiSjg5X3K0Nk2ZVWYMqsj67Zf+7VxO3wqCcDAHRSVlxM
mwHWAbCJa9w8vJOrDqVm8w5UDpp76lM0Za99pzQwYYBHk8tkHZCGDm3pGcWFTpdAmBeJ2VOUtH/2
uf1NAmVB2499Ue1EhrIy9i/g+pz0KT99UM1LKwTHmVlbxiEHEukJWFW/GiPGlHHjeiBW9UV/pBHk
dy2tPBTO1hgq7PBjYPTUAHLnWXct4+y5mMnArTz8WgEshf4Z3ay6oj8fOD+oAmyG2kVnuzJtMV+2
AUukeHFKfk1sDEAThpNtIhvP1ZJa0Ey1NHQmDoTSlEaoEYya36+SGH39mdRBtAKS3i9IgHXn0DYx
dq+A+Urb6c6k7RvD/GL7sjomPLYvWo93iQ4tw+vMDdF4aQhAp9Ip3tTQgFE+eFVpgYl6QlM/qkI3
43lNdoJ1PrhQHBk4TogNHwiFvUtXNoC0iEZ/WyR4XmtSDWuRZjZytHDfe8VwbDvDu5CCDnaPqVMv
bcxt6eO9eNKjeA+C5uJxObhW1eCfxcWX9J8K0XN/HfW8wF/hbw/hVMWjVpT2toskgGv+qUCdnx88
2/lBcuYiZxIkJmquFXBqSFYpfwoiy8x4aO8vSmKyKpt048lMPy8ikru29lrh13H4IG975N8szel3
8zXpKlpTm6s8kQBnURfFYIuHOdie1xsdYyIrCrgcjAQFCcDZAl7//WeiMxHZ7CB96+2DfDJEey59
H0lS9WMunwgNSz7PrpmX1DvgeJvHQR3ojA6omprHHEg8/y77YEJL8iW3ZflZ+M9k//oJ3B7jsHjE
75aYyyezep9tBg8VeTFJ46rZrnHtOe6szMJ7Gcm4A5mm52ghm9BIPHqsuTB38DeWkWxarS13Q5wm
axOlpA0gpvLXKvPjM77M4OdUywS9ha8ALXel4bzQYmr7MgDipjzR0meutokzNoEvHqb2mCfnugJZ
cdgrliO4pqK6uRo63uUWVwNkr7MrXQq3q8+uTO700T5cGVxVEb7k5YR0FxiUyP3uyjYqAJ98aLKl
KzP1My9XJlfS/v0zf/jgLRA+js7w4Fd4gu2EWYJHpeZaAKyv9GIBrudCZ4PN0VLdTANGMqSTbcue
DxJMxwxHMmj9EphBQKi3E8c7zuazURJz49D2yTHDrbI/kvVyndmShHO05RqyAL0vxpsQ2BxSAbTi
+EUU6Kvxs4Qde9VBazqAw3er0Q8i6qAN/X4Nrgrz2tlu9yIAprCpDJ1vaQn6RJDTTqAiJttKhdIb
R59DpfgvPGC8yQf5m96/RLxpHwsZHXiEkJhQTNmVLilz3IB0HTQOmLD+Mzft6mLqOjDa6LTSwc7I
uX4q7b4CmSm0g9Ym/Tpu/GiVJsDgv7O2ktHcvYcha8z1NEOweL8HHFHw65GjSuqLw73LPJdRCqM/
T2H8QrtWUJYBD9lE4t5rs+HlXe6UbvqZ/IP9IBRmpY/yV1CrD6uoxReId7D6yvOYbot3OPlFt5j+
bfURR36xwP5iOGchIAMBS7+IadlWst5OaZYBqbocT0Tyg1FSUQVgIPmpg2Zju9ACAbY3wcZjzFeL
jM7+nT+I1Ibb/+Seiy7ThWcoQ5MuZh9KgJqdHD/E8JEDZK+iaZ8oL24X/MDtCCu7Nb+UbTjrKEn+
rqPs+//6URSyVH4Tqlprs6pbvLe0XSDbJPxlWodONRQyo+JBK4T+BXnDYRPLCeBweOE4RYNbb9HD
rr2gEwbJQjDUPhcDN5AHuPOMmMhewG7ZB62Bhq6G1cd+4SOdT4eoSwHgjDznvG4cvmYcqLgzY46w
+TfLc7xz2n9LFCrqOHJ5HEwLTmpZArFq5chUngFYGn8t/G9SgaKKPlvzzlSYiuLP0JiwnRwtMCgw
l2+oOTTyHDRCC4ttqXG0nxGWVQ8pMEhANBNpap6vK4EcXLt7avzPCu0RL9rpcZkSILnb8G4HUKkm
mIcJSEg27x4haB3NwFEIa1wH6sIlVg1Vjlmc9ARM8kFpZsWJ1o7VFSc6fCYjRecAkLsCXPNqMR4p
zBxsiTNFKYKbuQhvlyCHeT3rANDoshSYSeqyc5AlKJ1Z7x9oUZBsvtjH4IBQ9lYGA1snmdMPQWf3
V10+YYN89XEYmbtBQwewCOTG6XL/m4v57F2Djsad5oXjd+ylM8xmfbOVuJA83v1tDfA+/1vkCBNZ
IAGxCRQAAMRO29hEJaFqSmcD7qzx+9AM66LAFiYBqMthypKb3AJ9vO665Sz/xB4za0Cz5VYYMMcZ
tr02iG/c61a07+nQ24+7mD6c/SGMr0BDMwMMesc/ipy9SLczXl3wwx/IE3XV2ZMMbKDBrPO0Hs7S
Duuz6IbXUETXhYLVQMlvY3ZuuaG6HykiG+WP0cZ8iSoFNhhwuIAV6UaYSg49hg83Es3FZCCAiucY
HZLFha+fMYb70k11jOHjnJ1J5BkcE4gx/sd93qCdRRsnZFL/Ni7TKd6jjqoD/g0QR7OWnBe7yM3m
oA6ZzFE/uCibXKDg0ef4/RCmVzE5+r4z5duMCyaFJo6OLY4LBtgHXDA/b8eg09x2u5jQGYGAjcp/
AvUpBfdTEKBaDtizZ7I7kPpU2V1efJYqZFf0ACsVCWbmqhm7dUtiOl+28cyKSrRdhd2q3iz6u4zA
Ldq9RF2k206AKH5IiWmMUvT1ps+xkymwDQesxkp4aCqyVJPCqGPkwJHVkx2N7mudFysSo7WsunQG
/gRcdSdohT/uwAWib0hLMfL3GDpiuCNgANjQGuuuzeZA5Nm1XBz6sZwCS+bAop3SP6gcMlc5qOBB
ayqhOJKhlF95fHOnNmvQ9QALGt7oRP+DXPSDwNPgROexl3hIUagSDEUanSpEJ50AqKeWnvyM+1du
Oj4KKRo/OGN+Cj3mXZkaXVYGtDLUE+3d3FBVYAuWkQ/Ld93ip3SZXt3p6DLkBziVz65A11N+S5R/
Xu/dL0LHlZlMyKPU2sb1wMyhE6KkZ7rA4XMn/TCvHfZn3Ln2lfgrzVZnJ+7n3xbmyn/3J4/a9+uH
JHfA4Gjyl7CsOQazQNRjm/6FRPgiGftMazOwFEFJB22QDwL8FZep1KIXafbGPgSo2WyBP/xLaWHq
7z0O+YzKylNWFNZ10y+396sh1+W6sXH3bqwiPDqKzN3yMEhZWV9DMMYBYU2gcZGb4x9kxd3QP7aj
O+ARvMcCwAi9ZW+ljXyVyguYJobgU+SNCeufVmbJg1qlENyoj0m3WCo/0qGh5AtDl9/Bk150oYNb
5RzphKlc6aMHLpTJ7qJdYo7RhTTCNstVr+mbRvcdDKmiozU5ihHFH0KKj4AGWzm/fd6BFi7pjdcW
XeTbxPc40oV5cQb+gbfx4sx/1RjgIMkHkELvPp7uGq/Zb6+0RMAjzlCajXCvpNO0NvXzfMYqIIfm
ttzkAKW5aZVsMfGjKNsOleMCf6uLLDCwF1m1sfXxNENtdX4caJpjnwiFq47KHCjnYAElrRwHNOID
kHwajOxpSNJZbL87kZXB5c2pQn4rmJpMHgu7qZ+QB2rBfYyBWwyh1U+NOngY6lwB+vBzmYE5i2tp
o78DkGtGiKcg5QINV38Mzaj/wmpv2juOFW7tyW7/8KJ8Qway6lBrbnPskJSnpTzpkccBxQ+wie6L
N+jT3jW1cJtg97FOvV7fUH55zmKDM7FdRWiNxLubVqTrOW8967Syz9DfxhUUQgdutXPp9O0KiEPZ
mmZIBVMAmFofudV2cp4AQqhdCOGbzggIXHWf4kU1OhbvoOOLmQVM8nUnimxNtqRY7Cwpy2NXWMc7
1PEl8GSMj7ohxgOJ0Bfa7TwU8Y/A0PWD2nXanZh0a+Y4Mn0+AHwYTcCELMbRCeGH4/hk1+Hwiprf
isToz07wvQfqDaGUgajqFmOGI2uBDUcxSAtGjDlGGCb1CrSy9QFElCvSYYuWXGqpxjOJNEkFYm1n
zdhoy4chXDOj6R66rhifUq8a6cOQmD5MGmEkkGIsPxA3a/eVVdi48gnQFHZo2uvGAxm49KvrRGS1
WQJKM7VMNO4/yAgve1HzSBPHpHIrZ1cORaCVLlJ6Yayf4qQr9jRhMMvm4zx9QGJTDTA0ncT3Y6iL
mQb2cyMyx2xggPkZe48h+BzgBLi51T5AL5IeRS05ROGbL37R3awd/ebo6W2+FmVrHdBrMa4rB7Uk
lLoXU4qAesjNlDzJigL2dhuCFOUuoBgwRE03z8Xq78vSrdZ7j0XL/7XKnB68Bi1ucwufUQVus41n
mRNgTMFjNDMTucIoQbDU3tnVorTNoObiWwr498MSgNyKGndrhclHkT4oe4HhWdfsNkMHPGGbW8a+
qjqAzAIvoi4cY+XoucKc/ZuSZgaSUBN7zchuWkys3ohsFjvy7SOOZmZlvCgSywHMmmv6ZyfP5S7G
TNLM21ygLPSQsuqZeR0SXq6fbApW5E/E4DzVGEHrq3LEYwMUzhxY9Z+5khJPk/KhtLqXSfxJVf2o
k50CWE9ezHqakHFCB2oNFuZrDrxH9JDL5CdMCeRiMY3ROTyb6nEir1nTVCvcfZKfw/9E/WBKUck0
db7PbQVjt9WQbverRgZslPW+z7Xh2qoDoC+7ncMYZv0qDIkBd8H3HtGj1AFf67ochAOoBHIlGfnX
ErTB5LrY+Sx+RK8SO5hjj5HlwjGDCO/uci1Vd3FWAJ0CjSI3DS2zuOtPrdFsCCsSQP3tKh9ac08P
HLOT2qFxEzugJR0a45ybfoV2lNJfkeQzJ61AR3OMVgitQYK/ZI4F+A9gNNtZMq3QMgHCo9QoQSa7
SCcXIMwFwTdXmYGdug1CPlPZ3wkBxSQeBt801hNGPD3GVkRWOKHj4EZ8GKXN2wRk50M2NUBGJ3U8
1OaJJ812XiVgRJwU0SG5VRYebkI6t1BLPDJJum4Ot8jprHeNv5Cr6HcW+v7Us4YeRHSm6XU4BYDD
E8Hk9dmsxjyfqyMpB0zyImJof373MYjkAt2rzSUadkuYu1gmiliJGf6gcHMkgN3+1GrT3SO/KIA9
js2cbN0GT2SgUNPh/yi7ruXIcSD5RYigA80rXXupZUeaF4Y0BqA3oMXXXxKtVWtnd+PuHoZBAAWQ
0yIJoCorUzW4xAbf0cpT7dajuXNd8e3a6E1ptpUIz/IozdJf1Ly1oMKwu7CsT+mzjaj3WTGyA+0w
H4pafL9StruWdKOqtAx4flaWdgB2hE+1+v/Qv4CWVF1n9MAbh9/Wqdb4kzPRDaRdhyQkSdlGelbS
wNInfjuXDtC5DlJz940o71Wd6qfO1CHHtKJN9ny62IL7pEeaZG1H16H/6HG9xqWLGqZeUn2bAQ99
6IblSZPOXcs0dgSqurtL8O6q6kvpn1VUG0GQuVQQCUUgUC+HCCSNBKsnsIWC7+6jqDDKCTR2Lq2q
qFo5c5NYFf+zr4I7Y0HXR0vVLXHa6+UTmUBByTKnfFZnVTr84yxdW5mDPRc0lZxyED+MDtsPsP84
HnzpkOFx76c6MTdtSctdI0zjDORTFeSgFPyhkwtRkDIVtnTvTVlYWLjCzfJP0wtR0DCAk4ySj1GV
aSpT8zLqXzfQIWujn4vsWYgGzJ8Ql74xiqw+GsNsQ1Ymrd8GYILEBO7hq0Vm0Or424Q86uBsSqGb
R7XVowWvkYwx0qPaFapi50JN91pUrVdjDWCP/6Wvh0xgiKMryUfC8SVXiCmsbyvBzNMFMJVnE1iT
PBOyVlObuRubPzVr68V2nAE9GQzk4Xm+HSqZcG5JcMIpAXF1qg52aRZxJbvSv9rUK2PixWN6NRQ2
a6Olg2YXTYflQO3uBV9AMwYVAhzWSINbDtPngScNNO2vZdXlYqkq195Md9FbdVFDXGw+hxgIpGs8
MZj7Ympeh1YDZBe/3B10me6Vd3akotzoVipjxAqgaMWrVy7Jh5Ul6H22KlspKy11FxAAwqWbku51
WseifxsLFOTlRlkpD+96RZJVZbTYXRN++L0JRNvAMqh84rT6KKk2NrKNalM+8c/Sf/RDyia5+Nk/
Lf+lX4JtqBpTjdIJO4Z6aLtXaBaHp0j8t7rchQYf8JILkr9TMDjtL+iWZYIeMyITVgwfXOerlNkU
D2w8wO0fqKRYlQWr6kwhUafbyHC+li8Zz6os1j5fypXtYuEvLfAZihpOFVEt+2rArmLJGvNbh+yW
0EmRsaJUgDSHnJNqHu9sIBEReZy2AIGZ366dlFWtzTJsCat2jpPWx3GUv3XwmaCnDroAx3vy7HzZ
X6tAIS63eeY1vqpbClJebLXFeeLQNL3YgkVhw3U2P3Qk6PKufUXmW79bujmDi81rXvPefHdzj5wX
zcjPs5Sp36xmcrJ0LKe7dM8bRl9aUAZ99i607qM3XEuX3tjp7pEN1MGDo1eveDumpn3VtMHYVXIF
IyxO8+o6yy9t9OR5cPvp7Ezzb2e1YmnvhBOXdPfRF5Nk+7qsfROCxGbVd9T0X4LUIsS7APLfilOI
8CBeRdd9htM1TciNtt63q/NEm0pfT5GApcwWm7LAs3L5YlV5Exa5+TLW5bBlYB3YNlMPIoj1zE2y
jzMAcv9R9/+3u44CWnSxk0CEQpdahuaaXpzWNQVA1cRqw/PcdQYJyjWhmDjC3EHH+8OMj/mHWUYW
EJWMsjwufQHPJB4fTXBnP9qZHqgi04gVLiOgGarYk+wBCfv5ndOn5kOnl//dqe31J2D6s1C5tKtF
endkCQcIk8HRJdp+WyGtEtLGcIgriyVPsBYoTL5TRaMk3p3Wf3SYR2ZADskIi7WTMvijk/KzN+tV
rp2ypUfiITpcrup0IF2yS/gvlTHl+hJ3dMTqffyp8jTVIWOlDWK2pY6VnMTcl9odDDA7w7W3ZnO2
I/swUEUEwJTBHyN0dlfH1mr/1wh/GKhLqLq/DP7tEoWr6ecJmURmXxR3rmTQTR2rB3UgYnECUppA
kelV/UDAynaDtPebq4XeA+WX9Jm9U3UQuIdWqQ39It0EP0uw6OZbjezRo2q14ezeWcie+3IJYJF2
fT8zOKad6sFq9XST0rQOIfLycRPG+KgnRnqvhmjATRLpvUEjZfAv9+xKkIAQWugb1cEAnOt6z+oi
6p4b7tA/71m1ql7/ct/zkrHArWdx1KxFC+u6uHDb5MjHPH+W0rXU6dmlreiGS5tiulFtn5Y1Ee85
gSSQYhF2PFPbTQVIpa60w6ziL6Dx8k42MHtn2YH5b3V4u2sJGOBLqZH4JK0ltUBRlh2co9fSZz9l
+fe2f/ZTTvS5xQb3n/2ubWs/OQ7mA2E/BhW1ZevipFoXHrwfAdmSyf5Lw4WuWTE5fzYXQCyGpqLN
bSiUai6ExMm6SqeWvv/gJ3YSfsOEgdDzSjRc9yXfDvnQf5Q5M52ghdxzdGn/7G3MSH66HP4a4TJg
aWL+I1yaiM2tgSutdBEF7PP9pWg4GZK2vTVKlbVeRGWe75M18lUB0xF8OJF1LccNraJrrdaVZ4PH
qnA9eAWk7SXiTkWfwsXZVEh5GzwP2NdmZGCa4gW+iTLNL4PoSqtNsutIquYy3JJfRlIlVpU2sJHT
w2RT68D6MXQXBo2HTmj8pl8PQ9Hym8KcDxUW/HvJHXvaQBi4CLrCmSNlQpmOLurUzQs95gMW8qqI
XdWgI3MJeytI8kDz/q9RLw2fw6qLDBJ/GXWm+kK6qAjKXJ+jpJXykEMBZ2BDe5DAJl4OYi3+Z13t
NRDzVNYz1qiuNSc7VVLd1Jnq+8XuOtYfNteiDuLRoCoRSOsp0YBGnuvI6z34cKFGA33sClSlvjrN
Ja+PHucUDHduxDkr6U7VlVjYFKHqXlKzjtLVEFprqPxy+tlT9dEFqOd5jy0uYEjlglW+q5/mTDwV
+HJsValhlXFSZ5U6SyCKNpIdrU0gDC5VaydlNhiGBqpU9vvSCn1Ea0FeAJqRxuAA2DNN4aXyYvBf
l7vYmBYEi1Nzd7k1TvJks6TOczZn6aGdRApIGc7UASpE/M86ZdLWTY2IyWrIP60zm20tl0Mt7l+G
+tN2NdFL569Rrl3UNVXxWnctqjN9wMwCetj7qQL2pliBP/UKz1FngEvn06USXyMzJkX6YaOa1SFf
Kv6li5EXH3ZfOl8NL/1EYlzGUp0Hd4Km87/ZXO/pj6so40aCIQqiQQDlmekPAin2raHr2S1tWH6r
ziDNhj+pUTbRtcFZWz1aJrG3GKZ/bVBnYzEVh25sD8rsOpJqTOsMqRDQnlX1ykLVOym+3BQoZVW6
HvDiflz+aqta1eVFC5/g1ViZiLTzNhMSBPMee0a8XelLMztlLDrZbVzWZS9mId6gCVicgTdwHpAQ
DbEBWCVJZe+GnIuQOWP6YhE5B7o2NgfVSl28B3Riz643dDf/OXZiDm+pPRVnvcichzr1LpesFkJ3
IFcBxLvu3rWlNO4KbfpJzIHetcYCcESCYH2N0++Q/bnUi7XeHe0hyLRcwlnV/0xam95Ju/5qv45z
rVf2apy/11e8ggRl2oVNCxUPM6nHR06sfk9bh/rloI+PhgXWDQ8UTKpRVSWLGVuCeCDv5NNjagxg
vDB6MI+t9ktR00hjZhKp1hIr+y+jzcmonVOwSynbweHL/UXQyEWQ0d54pfEyrcIlUqv2IEgKwTLF
7kQ3mXfAHz4ocawaTpON5dnYaK6WQEK/XK086mw/Up2Kub81cw6qOc2BsJEtwUieIV3nZCwJSNKs
GdgaJNOqjerSgBUfzGOHukPc23CmV4VQI6X7ZFUuu1UlcD98lNboPqSOLiW1c/5sU3vstdT2eRJk
JRamV28lCFGqfdOJh4s/kul2qYrKolZMFPhtyj2Ybx+y1Z+pGpRnU9WvXa+j/b1e739PPQT/iMUK
8NLCQapcpR3YNtQ1Jh1hOLDGfR1+VgJ8n0NfTD57fLmrv9ddfbBGiRR625ri9Y6v1TmWwjMhjhMs
yCBlvWefNV2LtEpnj+PC+SOSPl/ksFQnVdUilzcqWJfGqlinpD4WDMwU1w5gOPInAqYYVQXZ5zKw
hxlZAOuQHZvGre3oULhaB//79aDAyx+1v12vm/QhAhMCBxVKzx+7Rf96PSPrq7OkSSgZeGryCeyX
Kn9IHbRrltKfZbi9SWg2cFl8MbomIs1QjQAbRgZCzvw8TfZ4o+6McGqG1iLdy//dy4zsIAcpoCGJ
W7v8AEDwUX14UAWtTaFa3qftXhVFu6az2NiIqP86wADjbaol+45PmUAINj9zL59ulO0fl7Iz8nGp
y1XW32n8uJS6tZbyQ4nltd8tRXMhZdBXGgZFrTBXfQB9AOd0YVWA3GkGL5HFLvwKH1QL+DYFUyo+
Ol8qjUEEbgc5S0XEoA5VX+WXzlDWBQl1m1KQPfwfO+cdyXalA4W664DqzM7Byni9esrt/FhgtVla
2XwzF3YAN4Z9NmtAXtSBeclBczLAcflUIWN1SSECm+H7MakyW5PbTa/SEI8ua+LPFhvBOT/dX8zV
YJ3+JIzGuFXj6evIiEsBmaYXxu56obp3tVB0Sx1d62hh0W2iG8ij/byrIRmmmxkvkcugGXKtT3Gj
OoJlx2vV9WYvNwcPJd7JCQtKdQk1ALiQv96waujG50T3bATLd1cv6sV1unpfr3V/eE0hIKDvZElA
/PM3M9XhDyetqvvDThVBDoQ4kWf+UIJn6qCk1Gy3+NBO49yzO/9abl2ybGZzvld2+mLSzv/Txp5G
I3QmEB1SoAWKjZlVgWTufHCHTILfyiLAklNEX5CTrmn7XEdMJuX1W4s8S/fm07oVSTf7pZG0J6FO
rx3x8QLoBFyU4SXfVqXaqqTbL+XLqbkybzh0QeR+ThKEatb83C+puX+m6o6L1YWaZ1rAAA36UPJw
yPKTjswvCo0Bxg6IRxDMswPZq+KXFmCUkspX7dVq9KUMXD0Bo/PaS7WbYpx3srG/VP1pcikr6y9N
BcXMFjB3qDalXj2pKWq26b5O3fEg1WSiJo3Puusk9lkvq2I6qJI6gGLN3TnQNzGq/FQXubunxMZC
cz0k0Em+RUSc4ovQOjHTUCQjElShGWxXEUGuSwAaitHylWWn19YWk8qvP0ZArKQFgxrxr4NeLcal
2C5rmO4ysGrwJJBxmrDmjYmHl4RdBX+bAdlZ4LZwC5dLlmCh21qtBkkidQuqJ2L73dHOnUjd6/Uq
ql/fzOBK7EzEf7IAuxtj7wCzdUTyfHFUZ/YwasJXZc/ozGiQQ+cD7qoLP+fpmIPk8O+m+FnaMBF2
E6j+6nCxvwxVWZm+c/V80wudWiH8NvBgmgFojDV/oSIHd9MZysPwX3vdRse6zQUQAqJkYSEJBDT0
qAT4eFp5C5rvc+aDn/6o0/qbgGAxmykgE95Zb8dY73iklb/AEuADS5cBcMgryBKSbm+JLb7tcJLZ
u3wptxah+3zoYpHK0K1/GoMbNmQHn1LomMt2KYCYYw6UU/mNxsCvLNxopiSGYyMSW7uCMBWlQPPJ
TWPkm4pAQ6Y0f0wjMPEJ22ajdZjwcwraHqqx3omsjZ1W37YmuJY4WI7yWLPrPfeskJbWVhOIu0ux
zZp6xwZrYy7Y/6bd1ubZlpcislukhQxeVAQSQAGTGQfphAT6B1Q+VhA5yCZojPXeDqu201wsYU70
aNHGnaxAQlCHd5VDwM4rI6cr4yFfHgYxnXInBZMdjy3oepnahIcE7X0TOcyJ81H6ElRvdgYI5CAj
kGNskb4YLmUVrfeDYMwNyR+sjB4TpEK1VO7wIZPg0m8MaytqFz+IfaR2HmOdt23xd+O6E3fCiUBH
C7QQtCKx0BhoFheOFk3QGHAbuanY7WhVPiK9gFw7O1blARC1gC/ZgZktseYgrUKMm9FutrWLULaR
7kp7ihvKdtKlG2Beo3EMM3cMpkbuemMCFA6ACY7Eg2ICP28CNUP4C6W+m3sXgaF0J22EvJMTlFMi
WVvhmJlRXfFt7cgN06B1KjDJ0uVQMy8m2bgtEojHIQVtdobQaeGjYo9ghY09z9vmCYu9bA5Zhwdi
NuNyaHcJl3eYVuIcclwJZtSsxocOTME2ZB8t5oJiasNEFekJGAwdisRyPBQtrphoMXKag0EYm7rE
fAAnWpsa8ShHSPAlZ+HNEVTT4lwQTNwdsvMf53mJyxnJ/kiVglBYZPftTkKwqRDvoArYuLYdm42+
cSEGMxTR6JiRTSFaILs4r9JNPwOFWxhRAhG4BL+YMMpw1Xv3ig0ohWKtK6LEbDYu1F9FB+UGZ4xM
YwldUDWBmi0Y5hifYkwUHECoLO475LKPLASoOsonEhXECOESjJEhmeIdd1hUJ7gHJAz0qYj7mW8g
9xmVDI79ZMFPG4NrMRizIm6RLKIhvmDmfWRhIOhiRXYG3pXhlWuQETDChGMZPsQ2h4ZDwfcAWIOR
UocUGwkdW3sDp+VGh1xz3CSAq0vsRLQSqmN4EmsunpDP/GtJaB6YlbVLeuPGEEUS2shYlF7mbBqP
hWKedTzNEHQ3002mIW7jVemNC5o/KMz4QwVGOkbZAcIMTzz1Zl9wuE2AwTqTPv/dptqzO5OTtsjQ
c4u33oLTH9BMC0xoEGAENnZHPbsK7pmXvxi0+S76OQVrrdzgC5mP72YNJXnNsyAsX/fA1VW3TTUd
sJWKqA09uDq/gU7efnKNnQXecGyySuD7sPC0+Oz6dnWUlv6SGuK+MfUI8JsRCf3TK4X2Td03gZDg
5zOLeQn0Pn0x1v1nAyWaSjj3ztQh0JbQn7VEGMIKE8fYQV/KZxa/BaBh0+VOEWF9EmASu6Gl+K4Z
REQJSwNLYP6BCGEf5fa8heLo3UC715bnftPniMiP3Y3Va34x0vfOvAXVlhczq7uTzuMkABAl3QsH
u4HvsPIGsIMNgk6173riMe2swTer5xwqjT5PkaNoOC9ZWpz6GZjGpt/VhrdvMn6eR1qHjSYicN8V
sTZObwB5HKy8TwOQpww+hGJ82etHm2pxX40Qqr4F1hFitGYM8dXITrqTzEYkkJerDnwH8TgbjzNy
H8bYbecbqgMlPcNRZpheXDL2y5nFAa/gtwXCiaWwbqCwDi3Y0GDZDZP82zy5P4CEDC1wFs3j/AgV
+NV37g8Oi2VbbTvDPOYa389TfqIJ9L2LSd5YNBL6vB9sCakhdgAx7qZC7ASUiFm8gEo+E84NW6pN
Wy9Qaehfagg6+8haCZtqDnvsF0i/yzHvG7OrBXa/BNy4q4fhZtLwsX1jbXUA1c4+red9qbevSMHz
kYsH37Gf1OU7OGceR9cr/aoed6Z45r0LAHeLOdLA36rWTwW3Y4c2gAxXcWEXWCtV74SYDB9p8wVB
/gbyLfrGHsdX5oL2aOkh3bV0CWSVIPQul8c8Y6ekIrvKhr4EcnVfE6c/mJAE0Gf4wbQ5u69IhIjj
ABRZ+rtJ5Tt/GySFjKPXYCHQ9c96lblbb/reVD+RDWwcUvIdNJO2r8O7GjQAXJnLqTGyo6GT7dha
u8Ucj8kgdqPm79yqPo9peZ7mxhfMe1kG99a1vRDh7Ihr7K6Y4OT1/JLqp2rAE5sL/kMMxW3DQUtd
lDK0Gwgk9pgotFWzGPrX+K1uytqINJe9A0OYgljVF8tQ+NRBq5Z+J/LUQjPFT+zu0cZHfDDISWL6
qNPxbmpPCZZ0fp3P2xGPW11bhyWlu96lcTP3myWHRlm2HKHxgchH+eqabtRT46TRIjYWOyhmc5cP
47Pmle8O9iH8N0Nv8VIM7p7T/JtFF3wXnGU3GgtmDOhTOFNkYW5Les8vABfMG+QPSnEDVCaYdw1/
ZggBb8cUjyw2CYmGTBXALaCV8IaEN7BysqhvciOSRZsGfKaY97390oFQIwMWB1xz4g2uZaSV/OQW
REMYdC/9pGR4Zw2QleaVFo1seYbD87YlwP4Tap3BRH6D3MQ8ZMXot0Q75YP5XSRIrwMF/07k8z4Z
PYR8cEWwk+kPDRhQshJJNsZBn58zoJD0zEM+wnDrOF7kVe7eWQlbC+vXhnRJZHVzDFrIp2pGAkOx
HJsejP9Tv5lYty8Xcm7zOMMjY7uD6be0PXMxPtSL++bNzR2WB+Cmva2RG+Hjq4BPEXF2ACvc2nha
BBG+a2C1iEUnqG6gxVmBDNVvvXtHCLwDWCJ3Z8hj3HaijDL4HBaIBCV4LXnhBeBYgXR19twk436i
xrli2avVgNJoTuJh/b1SE98UVz5VkCjXGkgj2j+yCvwQli7i2gJI3dICjn9LYm3SZZkRPS+3EKNo
XOO1TMo38t2CpAvXp++t7PZ6358l125sCPfmWE8YAMf41dSUYDBbHpoeKy7DfqvcBktNDlwg6Jwx
uwPresxKafsImBt+lYznBJw0xrHvqzCvTt0C7wr4xyAfNoWd3uJl8XoQWrA5thOsPxs4w2TIJO5p
3kHMZ6+1HtbO5ybR9529xFWxrYWtY9qSIcC0IOzIex8Uh++ARYEU2vqdyPo26fcay+4K0d5CjwXc
a0MKb00O5nRsZE3tzk7KcztaT4m53JkeyPTZcsakEbfS2gyY4/2GWwXCYpE1DzesdwNqQV91WunC
RPId2n7frGXeVzUDQUsD7bthW9D6JinaTW/y29KCEN9JM6rUR9yiPKW4/WQk1TfTwtczNUDROtst
wrEluFf5uGxLYE/w665ED6UMmpJNT05i9LdFYm8tiGSVeU9f2yYtN5WXBKAeQJU33o7gZoLHCID5
Cd4ZYb8Z5QDFhpiXzUZvwOhTOiPfl00fz70F3ZbSQU4N+IN5a3yfkUJXNmO3acbnImvGDZ/w3dIQ
Sk07sa1JB8owAA3OWTc2MdXLKeiImZ7BQtK7fin1o+emCIqSNDsrO1ED0m/yvIT2GsUOKknQYrQ9
gHmjC00OUBC50EOsKYTdl6MaS3VWh5oTUD6UIshmXOjKFMITA1uaYSRb5F+dpBW25fhOnWihBPr2
huHui6EG16w78e1ogKreSxtsvLvATMUGfHt51NhWIDIdYtfFvJFz1+yxcM7hWV4tK25TwH6HPWiM
HJC+Tff1tgMyZctY0g0+tOPkkayHji8VbjAxgmJJx3tvbH6VXoe92kShQ4f05aGQZxexr8M8pObJ
a6DOXc0mchSN5s3otPu2mzS/Jra90fFIkhYAI3AGzM+FCS85GUOa5NNLDgDNZhwBMpKeFIfKmSE3
gg+t21TWW1aNGpTRLazFU+MndE2a24rZUD80M7FnFNkHAxCfiDm2dx2ZIi9NTjpv25g1WYK9r/4+
mATit8426+r01UbE1Rej3JiO6F+1SvzG7lSe81t9SK0tQMaNXyDpfJh/ldC5Js63uQVai4+/WS/a
va6l9DYtTczQWC+OzStSrDW/gkRskNgTxWxrZ69Un/AGuQCrahTEzHxm+aFrzB/1kD4iU4+8UAuJ
6xDu0jZzIpMX2iFKr08lOM2SNqjS6r1BYuVJm5l24pMhT9OyrnwS98VwKL5DqsGbunrTVz96WWVI
bzOt02zkL1OV9tt5LaWg+QMnzXpKkF+CXVCxvZitVYuEGlAG3p2IjIBE1Fpin6qqngOTzcA2r3XX
BnXm2hryP3msTK8G6sxzjWIzDgaYqOH0SfMl+dmAEKhNU6TRZY4vdeh2OpMFrReOrSGyKdJ46bUW
4Rfzd1vX+p5PW8CK27hjBah++umduUYTWLPhnjWrNbYGVDm3BjJH7/JphAKKYyfvpjn5Y2U2v7QO
kDypz96jDhxvTEXaHPDSaSfaY1k/lCTW0prfqwMmaKRAGRpyLyS/T4oV5AMNtyBfwd42wD8j0Ob3
YDNZFUuw6Ge93gGPYScSksNLu3G9MG0Bo5KQRbpfEnEAcMM6Cfjo78t0vhlkRnatZW17eziZbIJ6
qqaD3GPo2bks+buL5CubdN2jUc35OWHy+0yl+y2ZPcwxw2RG2lLPT54z7EgOUbNUTI94oaE/lLmo
0X5B5WTceWCz67QcehoL8PtPYJN0Xw0kdMSQEgKVgsMQ/8eKNxscTF4gDd8OM7Xjrkw67PurbE9r
8F4Psz8j54HP96POkFxUhut6ZBl5aK9vderji+0TJwkcSPPOHfiIkXieWQH0hDY5NuMg/4ocrdxD
eS7Ensgfi99d8wvw/WBpXYRxOnCeRlNhxA3yrXGzQdm/dMN7PyJtHd4nLQOxBK5gmcJPIYqWAC1T
wKGZgUzU0x5bAB4dKFh35a/JLENkLPvQpghd+mPScrCnI9eyfx+wykHCW9i4mo9kEL+HM8BOdrR5
g2yuj0x2kYANv26wmgYT2XKbTr8BdAX9NcMWaWtrN4Zp+23+pHtB3kUW++FY30WKr1aLHOdzZpcB
1q9Yrv4EqQgcMJM/YRxjoJBE/dVkOjw9CIRA112CPzbRf5tmbGv3YzuAZRtUB+AW5OU+q7A0cXfr
zI8chKWPCBQ6SA09e5DI1dZ3gFt8k8iAOG2wAH5E8MxpDcC4ovZtQ/M1ROU65H2BUcm2Hwm5d1kD
tp1qmziYkXcWXHu99c3E4lzv760B7mbMZcacgs2T+yteMG0Al8RCDPc69K+swcqlvbMo5OckdsiI
DWExUU2PGn5/kdSh3rFoAF1Nj/85QO6B2YKhuzJjB//Hvtz08P3lArw+0JMtwAmPO4GfpQwSuGZa
cwnAu+cTPDwa8i9tBtFM+CJ6+xZsZ74BWtxmOnKEnUYQjQ712+h+qy0DDpfffQ/SjgGfdKyFx+4B
Elt+DUdBPmOJ1EIFnIEhgzxzyB2Y7Q3RT/wZSg3YeQ8B5gQovoGLpk3JroRS9SzereokCHZDDL/N
ROAnvW1gxIoi7uC3rTDzIV0M6xDs837Z0/oXnoNEwhUBJIB0kAtvBoMNnqqaBY3xKukUVtAQ8G5Z
iiV8mYOQDF+g0oiGBl7D1oqQ/xoQLGHH9iezsNIPoR8XewUo7IQbltPZ84ZQtmaExMqQJTocCWOg
eUett8HTctRrFrnNFC1JESx4yHQX702rBYPxrE2p35tl0IBdzHJOpXacKhHUAL+mxAL3Tok/kReW
RlhpddR3yNzFP5AFI2z45C7PyfJtAe5F0x5WxANkz/DrYbXE+EqO6neRsPBm6XncFzY0bwzkMWB5
umShC+hHSxHP44DwI2WjCVovj/DVuhk1UP44WK0Yhj5896TGoUTZAELrgiFqzc3L2XgnM/1uMKAe
g5QYLIspGPYWcDueoezsHgcqUIKmhInEutcKsvTBTCfzCNHg4REZE/tLPTzyMee5vVHFCULojmu5
z45Vn1p6zybdipcEVGhIhp9eSzDw+v1IPOwGGguRX/pL1TdAR4Wghmn2MpHZjonE89MED8PsI4E5
sDR4rSkT7wjWwoOS8AKycOypbJYHV/NiA8nd/rKD5EcaA24OWm+un/JKVHdJ8ghKAXEvypkEFesd
0GpliPd2fb/TwSEXVEmz+qi7JM5z6GvC/wvg1Ii/E4jU/WU5gsoYj4/Q35sMvzSIPDK8Tg37XS3p
jrTJC9AcFeGW77LqBpDF3+3KWWFmiQlfrvc4LM+57hv2LfbckefREGoBSbuxsnuoNZrPlJ5JFmFu
jwqsmxi2hQ52O60BUrS8gL+13AorXzOaV3ptTr6bGb61C0akhTHsBtv1nojn7sCSxt86YFZCrJ4X
oK94CdHB+b4dh1eXs/wNWdd5gLTtbPZA04hMCaNY93DWTo4tfNDsCGdq4CLTv6rfkP/hp/ymAYJg
wN/fera1xBclOLLMPOjJs80oUjDPltlFle1hG1QFNZkBOBv2NUmjlszzhjUF0u7vjXw+6CTl+LmX
YEDOYs6Hu4nYoQenupcCD5Ij1j2Z3xe4KBl77eDGnylmbW1V8MY7igkg/bG4QwgvQNGChK87k1Qg
qxUs2IDQFc279DCltfekPptgHoQTA+5OAt7MBpMcg+/f8o3FgvNKvubO+AshjiY/jyQDGd4qwVEh
NBk33ZwFzgTEfqFZng/eSvatqG3Hz4ZE341AAAWNLUXIQSV2M0vPhrOMHAGyqzcZ7+ler9LMTyeX
AxQ97t3CLZ4Kot06emKfsSrIwvSWJvxggl+Lz1Lf9uU7Ed/xmPE1fxPT6J3QMnYDIcLyIAvyLGoE
Wr0uSX9Z1m4yKN8jCzrWwYUALRWI5oJZF8wEEroDEjLvBUD3TWjnj/A2GHod5hBjmXM9Sma4a9oX
S/Cw7354i+YT7UUDj3VlaFFeYaEh9Qixtk0JPzp+VCBmmfXcLFiBIczRzok/jSsdEqImBXLy7ozC
/D2l1IcWxCtCEP/D1XntNq5s6/qJCLCYeUtSVLRkOXffEO0OzLkYn/581MLB2nsDcwqyJKtliqwa
4x9/iG55XdsHQ6v9ek3WYFmrUKMFxd55FDunr76GrLY80xzTI76DSI8atplO16418723wrVBqory
Om7W33YIa/KkZWXjm3UpPlS62lS6KQSPDvDFbeG9Ad/5C97kDDJ6/Nsb5aNmt55C1LvEuNnZBUNr
HCZN/s6Gw6OllelXeX2389wzJJBvHWf+tgVirIpbADCcniGBbKwj4HV/VBpzt6oyBKtjV5zm39aM
31iDcXqNTxQmtjQhZectVYl7WN3d676D84apQifU9yXK4Gn87tyGUoac1dDu3KfGtE/RMF/1DWkv
DX0KEGlGXr3wHaQ5lqp5tHa+WUWCRXbbNEyBQwhpu7K45hFA9FIwA0trXxRsDHhQBeArhymL//Za
csLJtffHaFzCwbq1jKf3FXW9UFyA1Oi1A5ybQfvTIv6L9QyV1TxfoSmAweUUKpG205IkzLUI51dP
dApjZpukRdETgo6dTIH6KjYPDPLfxdh+NpHJZG/YHB10HLNVp9ghrsxD02X2SD7npkUGUtXIts7e
Whu03ETXqSXxV0pYJNOdrNwCpZP8w/5JtPnFmENVNHbQZwmXVgtE9rgZJJ7fyRSfLKEQ1ZP+pn0+
YPV0mwqXCyGea5wAuEEFVV87RM/+XCNdfDz2eANAmo4yA+OciC5iPhR5HKYTWCtkA8wzNpfKKC1+
1Ir5TGN5SpucVlVo7JT28qql5D/kPRfp1Ci41+lQl/MJQtkk+xWvYxwj9FiFGFe9CCRZHwgcM0CE
VHsaal1eNWZhdef4S47ti2RD55uzjljU1l5ZgGZFDLyMcIJCaMfLuzGop7q+OfaIs69EcFdNE0Rb
NZzVeD1GdRHEFduM2ltEH3eZtwLs7NENbJERbvkmmheViXBKTY0dnG86WX5mUNR8ZNU/vIvdz6LN
lPNgmIWvu1pxT3sS6SGUn3s7+XBJrmSYJdyzjpuwbJX6hSW6C60pnnzke38hZY7EO1XnVnOafd1D
pFfniOuw0NuLsg5ELjPCgK0BNmOOY+Qh0ZGXxbWdc23sqcitJ0tUbMqR/paw71j510J7dreK5Ki2
8XTcmUYOUQ0bwJ8itTw8VuMvKdbkGDuuBik9G+6LDgmdXJBQGfWgZeLWQ9Ke6i5gdkooQ+Cqlrcm
H2P2XLuHMv9JBJUvY8sz5opi7CI1JrHss3leh0DPc+9DO3PecQNzD6TQH1eMTvxyyotgsSiiZJfJ
50ZFXNmSvBvohdqctA2FedybMlzc68F50bR1PBhYRkGS+fVAhDaQuap7eX2AS0RiMfpmPhAzg8WJ
v4dmXi3arlGXj9XWu7dGPRD/an3MmT4fqplKX9jkn3HxWGJab+rk+AbBaIdBkQdFqP8A1ZVPZTE4
J41B93EyFh6pG4xTVfQr0p6/LaK7trKJDQwt2p2aTIsQOWd4LWgjlpEdytdDEtntzXTSUw6XP5Q1
dJc4i8rTf29sUVb/+XEd+fMmtLY+E7Sz0cKuSCvxDyQd7XOThmSnHjpZDWi1KlbpZaaNW3LPTknw
xfmBkTo5kKdFyj8mORunBavXMNGY3wGG/FJU+zxP5pO5dG3gjtqH05HlXLsiZ5burt5CbsZTnMV4
5zZrfh2l/DuPPxB2LDgV66mTfzpoCH3Fzdju4Ric9DRbvN5uIZYO4IqNcLx5qI9dwix0IurJbx3a
F7WkYVhadTgsDSirq+b3WnzkKmtFUnfz02hb78JyK7TM2XoryBqf0k5/kkbzxvwPoc210dYv3DRx
ym0sPyWXrXq2lloeOJT4mueO70isvTHSlkZ7sxiHmTMFP/7TmJNIVzvFTeMEunURetfvDZOmgBN8
M0YZ9X1sY6c4ztmvbHDT24pltBevE1tcbqXoJuCIuHpdvkjlEBlyOPZcGZ8rGky6GHnPZiunRxfJ
YcaIfGdYcIUr0p0wHKouel5wk+kp9dZm6rYm+2Yj+3XbTZkBdzV5/Yt1lL3bxAuPuhQq2JM5Un+W
NqZfdebOZ321Q6lmDSaqt3mmysjN3HyW9g6Fgdc0OrwtBmwYQrL+0zXVYDekOzxLVXnu11Xsx039
W2v2fH7cK53inx05FvZcOi7vrrNh4GSzNnpShejYyZNTHbKStbPLVGQ/aJF4co2+3g9yBB6LtR9J
Yh2V+DDV0IUdVf3SVjpOzR52XAdp2OOSsgPv7f1pFMu5M97y0QLuTdrineCYoGwbuctGt3y29aEh
k/lalgswQK6CtIn2bNZU4piYpQRHd4mXd9lzizgGG8bBetcIsypq5UOuibxxBvy0x9w6NLQt/OOA
LI6zOsei+bPkBqlkyDJbupwXuGL/DKnln2M97XMLKVTkyO650fm12mmfRWS2KnOJMjqjeYOakKXX
pRTGiQbgqD3cWqpl3j2smXsCoKkKEjp/SLu3x2P2KDBpbpkiEov8PdvTfUgIJR1RQwf6WK6ebWf9
sTGar8otTo25Qs+be6AHrRl2FEuUTVH0EZGQcJPxgeRrzUtwUmEwXNKCIugnlvwrKegzfYRKEYWI
sUuYjdolEsb7pGJJXkOZmKOTQlcRtbAUpntDUGMU50eV3NMebZ/9e+CQ4lUPjQoqHCAADIlGf52T
epfL+YKrx7XEiVDTnLBUXXIAmt1SkxyQ4GKeZuGa/I5AHXKXfApb7DW93I9uErrKHyuWZyYi1yiX
Z7wnb+0nqkSbohZ51RtiWPEml+Frao3lKvrubE5Kcu/a/t3Q7OYG+QwQmZ3uVM0uetxuqFgy8zfF
Hi/TKiOaO/sk+/TCtr0vu+Q0YODl4tJX5VjNp92ubverMu8T+AoSIcNcVeOuqtGZNnM5e240sKtk
oiAxx178NlmezYXJ+mQzKDBnc08IVRwWeWoHyKa6J6XFScZEK5yKpgoyHLGCdfxBL8L6mKJEnaQ/
G8AYoAzZpoSAPTM6/TWnmBdghKW8igZ7kHroz4+fGpuKsM8KCGZzbrB1IleMJtt5kkL7XWAVw9Ck
hV7GI3PZPc3JmjN1x4d7VcyLkSoOK9OyM+FGhHOm2ccEDu9068pvmEVerRX+jDNcyhlQ9aWvybcM
z/pa63wGFzQXL3HyQ8pbw/niWPouW1Q6g8Lr6St1cqsquB4GmjCYzUB1tDVI3tU25+t+oxmU0UbF
gbkA+QCZNRY/TkDikD9Mrs8cbz92SbBEW3h7WLh/iLPdEX0TEJcVOP10SGv7aNDlwMLwza7Bthh4
Clq7GFSfSL0NGdmlZNhk4EiOovurmZ/HKTrlI0/KaPHJJBA7dpr1ifzoQ4fx84fDVxvPv1Xxq3bi
HUPVgI2Qo9dNGSqyiqgZXA57ltDK/izSqmPEys3EhcoA6FZnhC5ODDQpO43pw67UILP7/SrUfQeN
3cxWhmM/tUMtuIasJiA0cyeS9IK8O4yE2LvDcI50eUBlTt0ArwumkTpOvuQvcrZxdnKu+mtEpoAb
v45MOrYBJSZ2PrZUXhu9tupPIB7+SzrhKSMAX9bumoZY4Y5EAk0G+O0fgbTw9KCD2k0Vo8/VA6Zj
CRiCvl4DxeaSwIQn0/xSIZQsk3Q7HXtd5iNU3YkOmxKr2vcRjlE6BDSIObTnu5mOSt3OCe2FSIuu
eidS2Esy6CB7qwZ5mqNdWsbnBBzNXjGqpZ2VWh06ZnZZndkzoGJWuRaMSC/nQd1LCpk4S4KsQg/K
ObLxCStCC0ftNbEhGowmxtLVSUvqQMPcTlIHqSI+RA7DYqU6whvZZW27s2Z5KvX13LrI2bEI37BY
lyNissoR0hBmHIPSgIc5FY6gV8iYkg+FejDA+EMrznatCuphifaiIvoaUFMSuY47BojJe29yogHq
kMpBy9EeYPzhQRN71jZqd/q9WE+O8NrntD4Sn5ZjhlTNB2t4piGiKms79UAbDn7a9dm9wxqNOW9x
rjL87wjW6LPuAIvCEzA+ZD3AXaxCtwQgGp8s/eh0cNsazIszLKXlbmX6rRkftaF7o/IaCcClmn4z
NQOVRDfHhVFowN4644dO5fa12Hy1rOXbcS6HaNcDAJsK6YRFfMa1P9QGcYxIW8oTpeUqoYUw4O27
TPdCObH1kxOn+hkF1tFRB3cPacx+aqEG+uMwvFZ04svcL4E2J8ZtGh/0Ul0/wbdPL9LsDIyx5RPD
XohA2jfNhudUio/BdLzZBqDLRCbguM9uNfmqoWLGnG4nDvxHa9nbppxujdYbQbMSh0uC+7Gs6e+b
3KUEw8nur1qEigl/Bz5IF3Sl6+wNbfpjuIb4WFUds4EchkfHdbZm/V2Scb5GFUorIuptCRIwlPt5
BTewOqiesYUxBL2tiKenKLHsr9iU/qA3UHsWcwk1a83YeIZwMg4YDciN5EV/jD+vihNhYrg3S5s9
ml0DiMZ8kRYOJqfYgJBIBjZGGn6rB25BR/du+hjdQU+UZCVY3sSx/6wXQKKjne9Y+6MhFJNXmr8W
+581fJXdDSc/vY1xbvmzwgLItBmju29b1fxVUJSOhVf3VIoLS61Pu7t0u8YIob2k7nucBJ3zit+M
iHaZdjKGfdQdapa3zFyCen0e3c+mus7EEvBvKzLk67KJfyZPwMBQad8t3obBO+KvIV4H3WWJeo3g
j5QQlJ7b/qS5Tyl0mzQcxr8Wg4ecmqzKzuZ4zJbTyEYJPQ0H/CU03NMEucbQPufC0W9OIt5E0mj/
7O53b0fWn8WlhCeup3uf7aQBCmygP9rOKbIUX7VX+GxaHiTW6DVa7CvPTZH6KUc7dQoJlyQJbDHr
55b+Fe6/4EPDgoNPrQVCO0GsW3VY1ewvzCaWwJREwHalHS7EgnFOx8VCLkqvnON1PXDmZxhysjwu
UhsOZGCd+7rD+qPHBbfgjBXKm6Iu+Bf30Q9m3ezC+Tkm5TDtnnNZaZ/uymqoOvNwVDPxtMgkP6l5
3NH0k4CWjUBiungtY3W+dkm5t43kaXTS8XOZdXlKndr0daG849o6PJv5nO6yEi1PWn6NGsHWH2b1
VjnvfTJ58zJCpLoL9bjt9AlovsP1tFEx9I6tEPwxhZ7ZXw3KMmG3MMU9p45zX1BEeDqzXkev+73d
5d/TPP+pdZXcoWR8q/S+941qcsLcZgSxzkZDVIkSph1iSi3O5yCDFAkQ/imqq0rL0lmN12aDsmdW
RTnCQErz7ETcs15hX+whd6oARdAOspGiAwLGqD5BIKM8aIdsDjVI9DU8PF0xfhm50fuoJXbJNjwr
GVN13oh5IGQbI/tY8mHnRF12TqVVebkz1LvOrtuwbBmkmfAwRrLhzjC6PBCIcPtY9lCSh5edIkF1
tXgTM5NS+W7KDzVxoHl0/uvKbLp7UmlRc9A7g9mLNIW3sshC+PPr9DtZR77L+8DU8vegpp869Vyt
4oJFEIIhaGotU4aqVOqAcDvsOavoz9rhuJk76vzhUIMs8GfGNrp06I3uSAf8qOLjzgXdoNlPLpzB
Vf+5PY6/TH42U1X4iTL2h84ESukJ9IX8XNztOH5Pif5tjR5b2yuXLsINOfhyhR5TmiusTj2+tSYF
vRuPYVxW2QFCJXz0ZAVe7ZLWh0LGwCdriBdkRKtHePwyc+j7U5a5vtMsTNwUf5s4ZvgdNJ2kwdUD
SUj9OiJAZHRKUiHnDdi2FqbozgbWreqNKhX4AYqJoV9s04Fv1aiBtM5DsAglPttLc2m2vzzucKGd
Z1eE5ph9r05+r2DP3RSXs7NdW+DSaYJdxFDO7RvhFYOwvFk3bNz+k+HIeuybWm57jftqMtKex3c3
knZYjgCNvVrO782yHJRKdvd5ZS8wMYRlUFjtRvb3kx1lXCrN4B6NHGsm5cnR/pFtaQVp9yocii7i
XOj34PxF7JZrpLjQRfU3iG+WzHaLE/9dR3PZd3Sdbtd0JzkDh8CP81JaADSo1L1+XomUNKtfuLLT
eXUEXbZSfU+55LU4NsisV9I9U7jQnfJfKQpHCFZ8x+UCwGL8Uai8I5nsouSS5ux8czkWL1J76+P8
p2l/9d2b1LqQAHj4YyNkMoi9a+wp6AMc93fbtmRTOp5h/eugMbdxHuIccYiYD4A4mS2gNUuIn1vs
Sat+y7LsD2mNEOk3LGm0P2x2jTIuy1MiarC2dr7j3aqPOZU7rGMVoJ/ftU7WCg832mAdhcHfUSzu
scmKau+2DuMbs6FJwDB3zNVgUmN5tBpRvnUOCENSXqpsuFV9koXY9ru7VJ16eomPZtpKYRxQpB9B
5wOUDZMxgBobsNTsKs7AdcgZTDORhX2gvJcM/lXZenZmbXJjf6zWc9VQIw5bXG21i2zjg0ZTEhXY
vOSGdneVbggHMXWnvrXIKbTnS9kx6zKLnjT1zLBZkknRUSgvmFA1b2uVy2ecbIDyK/Ua9fDh1NIY
fxjCEP5Ays/ZLKzpvR7n0NwGofH0JTl4BfP7MlZ2+KUGsLd2zIKo2VVfg4CwNl1gdJBgr110Ud60
kTWBymts0CsUf0wGLL6Yx/MsOIhz3f0sVHfGiopqp7CNXdpan1EEnWS06ye3Xv2oTuyjBvN2GEuW
OYfadeqNHznunksD/IDy60VJWFpWlTIDxRLOnk1zBj2GscNElDF4rV/Qw6zLfTEyxit/8HA96BYR
1bIGvqXQd7WnQioMpufox2K76Mf1k119rxBZY2a61q2vb7mq07rpzARhiqzpuqvi+DO2k+neAU/e
kyrp6X0AoNoFv1w7KhWIiZN1x2cTKm5iSYgS5leskb2q7aq18vpiPsBtrc+5tNSnaJTHXgWEzvU3
XdXaD6NTucKHF0UfIdpO35pmfSsrxGooZsLvqj9zpa2MQFy4OPjFQegfVKgvG5Aw3+Bm4YoAo9aD
52nNZLIMENfcgn2FCbzM510p+4B96AZp/NZMTeiazlmffzWTeW/W4U1v/o2rcx7TCgZGdZjb5Lkw
Q3jtxcGFFWv2mAi0Q+ycUugTQZortZ9yCZN/lVef2CO967HzRmrza8VAwIqolqFEWjZpuAP6P1i1
uhNkiYoabE3Lm9yWJJDNkrB3d32zl5IjNF1WKNB2Vlw1O2lPeqdhCTKNoWW4/+py+gNDcgyXcSRo
dqQYMOc7+ejPVc9Rkeby3mrdXcu6rYnAioIpuVj+zWpztDb562L8S9f5ybWI7BTZutOBAuPKDs16
kL7bdb6i0rpLHFFNdHXMQW7jKCHNGeeCyy6M5rLBkHFEOSzMlZltOx/4OpQ9qjc/M4nH4XpN4gEB
u/gQQ/4+86k+YmlM+6icKZ3ziVECBtUzFuzkeO6XBIBpO0IJ/WIcX3AL/cCzxzNWJiORyVhY2+M2
oe8buc6fCVP5JpHPcTesN0cEmdlLhAdYZU/VUPsSLOAJviZeFbNjweqe91XHZNtKyIs1FvJvp+TL
Na0hrJayOY41NaB5VTfSdKecFuyedkPvKH496RhZpFpzVDp8bzmls70yDdMuhQxDF7s8p87koFAa
ydwod4D3gjY2JiAnGS392ra0JZlC/bIe1Gb+5djxj7WMfs2uC41lO0+6WL2kjVPDAW7roGpN8y13
IOMk7Ou66v7OZIL0MPuZ1hNbM6R3zthKfZIDq9gI9T/D8EYicfiybobzF1EnV2tCOPQVD7TAYcN3
gmrZr+k+/gbqsMc3WGYcuD+xJQiD49Q3MA0GVlyJgYte5/hJt3zo+0Q1+6WFLxzFO9oDzLwd9LEJ
9FTyMEMX7ExbKD3jtGY2APLouK4nF3CZinlfl6/1aaZiSevlommQALqUdsgWDcWTy5hNcUyOh02v
08WVfupavd9NAy55cjW/UPlKyATk3kkpbfY4zXiKFFbtaVk0r5zbZa9qE2KNdZg+i6yDcv74McZK
8jzLDJ4dvHK4IaQZooKBcGPOa8kXSzzuf55aS1M9PW7iNnoBIWpPCm4g97GP10Mxo08xRiW/a9sN
nMz5JFfxPRrREgMrmfqlNoBUtl94vExX2SW1dlj+utYiz3ULdZ1sF8DD+DalZXIbtpvHvUVvvqUZ
RYfHk2Lzrn3cs9JeDYoR/8D/PvH4Bb1Y2iN551//540eL2vlc4HN/vW/7/Of3wEK84beJKNz+4cf
L33cU3qYdswBDHT9//8TPZ5VpNGfCPr4H6/97+ewiCsQY+lc/vvQ414yzKqHOxNyvO0vfXyIx/uy
QGWhJqfSz1Yb3Pzx4NgN09mdUyYx/+uIkD1dn10k3ged2Zx1w1pOsPXMunPuzVg7dbVZ6P7j0f/c
LR12/KQaIcX049Wtbabf5jyj2uonxKYzUTp6bL+VrQJKI5cfOdR2uCWjtn+8TMMyvxoL+yOu019p
ZP/OIAGflUJYYT8PP1NcMjsP3mB0LiYbzRzs3+i8bDePB/9zs/2KZVb5Ydaip8dDj1c8Xvs/fvfx
1s0y4yCiJE9WvSL26PTqFX33l6lE3a+lHODXkRd3tR1HMM+3EtAZntAt51PAi3idzNo8uTVoKeMX
cYt6ZXyqCs32ikWPf6QrbE8ySeqz5Fh9ms7b42FYHfOxN3M3ePzYDwxyMGBfblWaVy+Rnbw+Hof8
34Vy1WEv5tmrUcIinN0CYqwljbPMa2g7uoh+1XLXxK34jjQ2Lkm0KsVUmt/U2a38xxOp24dGZ4xf
Y0GhmxGwCY0DPCs1a1+N8/TbIdUuaI16vIixL54HXWcHJvHnZbCm77Gsmx8F4gozyX/qBd8Tjlp2
yMz4xbCaecdYVrlnYIeeNs0IGFq1Dwd2dryr5A0DSpy98BryLf6xqU3eNYVJ4UJYiaBrohBxNzVO
YeGzPSLq9qCGgL1kYGxACvpzhSZ7B4v5CzEi6RUQmEhc2pJ6oKsk1VEh88XXiIkBxwDicKZu9Mr8
3toZYVCdnPxWbf8aCWkH9fqRLYwHesBMX2i6bynpYSTcg+KGcUSu7EVmRlDZirBsuvdWmIeCrPAs
ppyvjb8o6CF//jEU0v261wZmEFNVf7S0YFKMCxl7YTMRkKWR12AxZIXbqffWU5cUL2zm5pAG2Qge
CPWO5MIqRBXQenLXktQZzHIKSTDo9mo+98E0tsFMirbTJSu0iO67SprnoarQJt2M3L2MqtRhPMy/
qS7RZDJdp8v6SIYyO5UODJcKzNuP89qLJ4OE9pKhVUn5SX1Vt8otRbFKQ8fUbGjDwWYpLZJns3MC
U5iJb5QI7SNQaNooxCgxV+xyzdKWGeyU0NjYaqhYog/GPvqyB2qhXMKtQ0PTIRHPJr+u1ru7ANM3
a+fhHT/4UCB9u/ZzdaALQX2Bw+ZlgGIRShm2Dw6BPCnEk6x5EnsAHqRgtdPedq8pIpq2XGtYs85L
h9glUrsdM+wwtty3VGGWNdM+5c4cqGK99W7huS3FyZZFKO1xCpnHH2KaVygl0iMu9LDQAOj4LGwi
6dEZwZpBmtSu9XtnevxfV/NfVxDapEP7Zoq8NeDuvyyiq2uqEGPvllOneK0Wcard30oWf1ZseV5c
61+FpaeeT7UEC3HUX0sHfqKQqMT008j032qTwieTbFMA9T693B2uh50i7MeuSG/9cWMdu60/jPPB
bgl5NgW1arpqdHfli9a/ki991Mvlo17g/OJwv7TTd2fZP8bFn6fD5CdQlackQ4Jrl8JrGIrqrfM5
aFmoVDurgiBLqUge1OYg3osN1YWMy4b7AQtLnHSHouvxbJn09kGkc8UEimeLjiZyRDm0yyaz+MDa
CbNPlZxs0vAUJu1bRnEC6sSnlIfHSwZ4qX6LXBd4cXv76awKyswGCtElXkZ957Sx5i/OXHAAcouP
uuZvQ6FLZuE1YZfLX7iUqA1qfbugiTSEykh84VLNK5W/S+W2/djKorqirr7/58VsISezoFF/PKkV
ThOYVjns67aL38iy4URy6Psez5KR1B5ye0hRxtPOuY1ITo7J1WVgeHboHLe9pMtoI8QcIsJQiujk
bveUnoz2Dvk3DrlumujX1KjgyQAvQO2HiCi+iQstaMlTMrXdnJgkVVQhehn03MPd0iM6zMyEJOjq
648kln47qurL5keRqcqKZZpkBU8cXBmXFeyJ02Ot03MDvbORzvcwmd/xxiUuiMVpuxJbkmifqBka
mv55wd0AFd6+VoYncUkG4BQTNl1k7RRUD4JkLPe56XGjyKqQfeyZbJlnUeYHG3c71BhnZbiJPL+7
DptxiUK/dazNzeKHRrVMeuqvTozsIZSTOB4Q3jfo/3LrA64O/iSA27lvox0Udg6lWlADtD5UzHPW
/Yn1dzhWvpye1jJ5GVT7sPT5pWu4tlz0wRN6Zg+O+B993RBLET8THvdKKjv4QaZdFzkHpvKilUQG
vc168lxvWJ2adkd7SV9NDSCW0J4J63zS9z51FOlKWQW6mtDZpeUf4TuzoOiGswwW634UmD/6skc0
XicEtBvPpW5n7NlTMBtnc6COZmUgtjtood6y2x7M3LqsuvbbVYsb/m5nQNoCWnqkwQlcfhTKQWei
RAQXaBa+xk69j5Ueu4mbrfO3RW2WwHyUlEvQHjtBYf5lJKTrjuupMxFtsWq0KqMpZV1eZ1xmhgjb
VPazqFlDI5uCKX7RhIy8uUfuu7mEYXqJF0b7ZpjRzmobb2isT9fq/VjjXVuM/Od/CS4UWcboRsl3
DLBF/pnNyz5Ofqm40+X5TS+JdehoSKL3JEPc0FRn0M4jipXfc0qzXALqLnAtSxx2NlIvRG24jvKP
zmjEhReOYnVXJ2c3+remcTCOx4jdNsUHRJifer68WMoxHSsDWmVte0O3WdD2cGWXIC1V7A4KJj/O
Mcf2M3QEhLWG/cjMX+smxiAlIZi+M/XdMu/dLj/1ae6xmniGwrQEvHZqtEu3UpSzhgmwA0JBFKd5
FmL1c/gBw8USnENlrx/c9alfmXzgh8SoOa+sHXvwfhaDv/LnS0g50byJ1nezFIdU0MLEEH+qOnTt
H1HaURHDOKZaVVonKMxzilNrHf9zFb5fDWoCO0eMBig2i9MGvVsNdq0M7yyMCUBGXxZlOIw1+/K9
yBt0lfbBxRTD3eqa6OxajgdTKSY2pOcyN1/6+JueB/+tDsCFuQzVgZudNNncVAQIZczcTibBpn4f
BGTujFyz6aS458YCPpq4/F1/gXCRLSmSVpwMm+YVEn8QyWo3uEB3fDgSC1LmQ5SJFyfLfGUp7h0A
cku3qjdTWEnY+3I+xfpVdPNOjW6a860sL9V67R0/0l5NNCT5RS0wOSjnQECi13abTR05QoGKDqeM
IWNpIUZdQdMhrp3R2b2n7y1q2UJV4DYdyuTXqYwDfFDvzntTGEHJZpsMsMlJd8eU581I/jbpp6ml
uwoaivPSA4DFKfkI7mVu3HO8dC8OVnh4xeEx36U/o/y+agcwBUzymaCNm/dCfCxAqhfDDU1o1nEU
BdOKBSe8RXhoC4bpUYUZnuU8L3XyicHiXUTiZnQot9uwdsQemxAIMu7VUJ8Rfe+cER2fVQNZVzeR
kpADTQ/+IoLdFT4/3MlyLn60a3OL4o5CWXky0flsjB3mX2kTn/MpeZq0/IcKPVI365cyoYGIPiE6
+BEiq8IBwVmZP9l3o5ixjIgv20WhtS+k2wYwkzEcSA5GjiJAkIDmNXBBymg6JUVler1hf01DeVjr
JegNHW47+iC+POIfiIft0z19+RXnYU9VNE5wJurQQIq+AWKPSSWaIZnUqjxXUuxBiqFzatYBuId5
mfK5KtpHni0QuJ9zpDZSMp1O+hcrLn6saXGOWogervlha5JYo/kGXoVyKXqSFt+vGDGB0X2XNhg6
+PS6xBqWKSqXda6Avoze3GYs3bOvmb8TVpLMMX5ZLYxbTXz3TLc6mNpuY567OfKTsT8jYgNbcp6i
GS9ArSh3qlQbJB3L1VbjY4nchRDVYC2sZGdCL3VVUMt6CBcLdzldXHvXvmCZjHWUw5vHJCUxNe32
5Vi947zyAhtbG8fvBsXsyOoqeMt6k8iISQDKlwzvLb9KcKfuLs7UHAy7/7fgWVFuyiyrPg7EjjUr
Y0AoBF2YkY6nKHg5/T+Ozms5biQLol9UEfDmtYFutKV34guCIkV4UzAF8/VzMC8buzsTEtVqoG7l
zTy56HdNV+fsaz70+Eq4hFgfaKMg05eA37HN1c2VP1JPUTxCrbuhVe3ksfVQ8tEv9n18760GalGs
38Xf8kK53o07dQStZp/S7zkNA3ue6r3AdNRVLJez6tnWQDdi2trNr8ipoXvSVfnel1j7R/NjILao
ASxmHVJ+OloHg4Q2JfENy+m85EzH4xb8Yz0XZokXaWZ+dDX9Xq/Yhy2Y4meOHZQ6Kl/Y8Rbd4yxw
C/ElKgaNTy09WcCh09wSYd1zrJtIuqMRlQ03NGRoy3+pi9+RYdCf2bga5DACc2bxxJzjWuOvQaQ/
TeqfHIDh9jnaKLUEA/riNmfLPXXBhzQvwRF00KyeepI4uEmjcXqTXKulKI9aymBGPJgx9xzDLzMp
mo5ZOPsq2oJVLVXkGTZvIzX2ScN+DT2lEgye2vtcEGgFQ1Bw1TXbOfDt5HFicSlERYHfeXYTXJXs
1yVOgvpUwKHQyC6ydx/YCYkxFDTWognuDImtrqA6ICjj+J2Qz2tcty2aIDF33Z0POY6hJqkeoeTs
id59w4r58IsLAi7hmOS3MZBeNDRbLBhbxOSvX2LQIvFyxp2f9i+GZtwjA9kHiRvc526kjASje/VD
3e9Bj8ejFhN7ZgOYwNWOnSxKTRXq/lIg1d+kznUEhfrRtvWrJldiJalIL///R0OyzxHT5mZdw6la
+e6AnCga+Bfpw4TZb0uWdR1zmNk8q8J971zzSIFIGJe88AuxUR53k5zP/grM1hyilaJJMkLNXmKX
zNXADgjLq82lMO3P6XJyZXKI8b9ULa0dAott3AZeVuFfdPx3w+euYhk5brN2iozBNHdzixdYTBmx
KGXtC1W8d7NP32lhsRcBbqnSjBq45YtXM1Ct7oAF5qG12I6UbvY2ZfVHSmZMy4fmLuM3GETSnoze
c6+16gkliPomS65IICwTnUkqWXs2Agi6GeChUTcJieOULLzNmIAb3jdzh7yUYNdtrOLQ1dawM1q0
xHgiR5W4oA8MLq0Ynu/n1rjp0LT6MnvTaA+QPbG3iknG8YJKxxQ+xjzly2p0wE+yk9dqP7SbPg/J
eCps7grlesjZWHX5P6NSwejpj227rXU+Ba9PwB7O/DlnsAFcwffK2Y9ktcCZ4mQMCXmEaxOlYnrt
Ok46/0lLua3rGQNzfHXW+KAMezfHM6f1yap0XtfyHyDzjIbtoFjtyPP+lqu2y5xHy/90YzdUpnvX
Ku+QStpuLTOYN/lZFUmIK+1Zm3F8TqemhsuUKoLW2n5UZG55jKWWkJmT+8L9qnOLJTYqrfW6OK9M
YaUS4FL+FF51V9uf+vy9NBMPaPMyafbR8F/bNQk7xH2zeMvyxzhtAwrID3TWBgVunmqRO4yZwYhq
v+LrZo/LddmFZcFShBYrplZI7y3EM21kmTQlUZt/dzcz46yh9TI2mmccRNwIMpDRzUtcAuhZ/Esn
/4LUz1DXjCDpqstUmQ/k5XbFmL3qCecwjN9Irhh7bUMFeS1RMTTWR27vQUZlozLdsNM/9y7ljnxO
AydvyXsoF8/OJO8m/9tEgJreKpXf+Nl2LpW07Y7im+Hd4q8I+uVlWp4HANASqt7MfLp42s33eOsP
t9qeA6ANV9u/GoV31I3jDNuAst63/90IS3tpWv+mD+37QLmeGVthg3o2lfNFy0ria9Ve9NQZsZG0
s2Of8Jqx2kNM5ceSl6ESPG173fqz9lwDk4u+loHBdCCtnjzG9G+d2y/OujdfuK/Gho+ZRlwVXgGS
YF2/+pYzh3nnAcky2PqrRyTk5EnEE16nBsNqGU5MAhR/Bt6Kwc25YnOA8aH3d7mpR+mioTVaHD+K
IA8hl57bPb8STm6i4/xmzvRv7g56RsBdNt8cMkAYrf2klcfU2haoRbTK/L2u54DVzF4nqTdOHzYH
kS9+daSgWL7L8qrmkIRrIPkGWeJlmJqQlgoMu/qP6TbnntJBAJWzTEK7cz7tLCEebLBghCi18J6K
s+ogyZeiaG4K0My9n2jd9tj32ZPnb604oF9Yef+/hN7H3sbkciJpH1kqRW33s9RkYq1nx8ghHhnP
qnpYldqlW2qr00JjOOuddfJZo1N98GtuWX4fHaNic6JRutLSsaHu7OnUl1xPEOww7p6H6bSMkUId
nBbyZcx+NWtmf3B3KQb5cRk+W9RK/OkBWdCHRSwYBVjlpBzbtbmAMpoODoNMl4OyIp+ft/8SD3W0
r652wr8MZek42NjHkPZFFDvxXg0+7WN17zz3c7s3ux9bvj6TtAECuS/z33RH1KxHpCmGc1fyhLRe
4YRIWAkj0fTbpPvSkGtgSUJRowaJXnLr71Lr6HOhPkv9KalByKVfNS94fdqTi58N+1498ifZjw5m
PXR3yIb9V6ucmyVzjmYMnRMmTiKQY8I11QhYJ4TDRAaBS49nmuiPxTEbsmguf9r2n5r+CFBDM126
/fDSZGWo64BxDefUTNNLYqHWahyoFq9YB8oWDwvndAdPz6ZTFYPcx1ymd1hHeyMfd6ss9yxzaRBl
jO4roGfk1NsqdBr0RgIoypKhBQnKcOJ/JnkJvqtF176bi00Ac941HkM7DtnKb/DOO+FCCMz8skmO
1PROoVtxOnzTW8ioeE34oXXuxlNn7uL5j4BiD8FD0tnj7XgDnX17DKoYsDCPWAUxwW6J0JuQde0A
brH87Qb8xnP9yLFJ448VbQuzpPEfO/bhy5ScrMmPRDrsNh2DqCiGFfLkvrNbnGux3k85f2u5tR6X
vIhsIEsKSETmDw9opY/6umJ+alBqedmL+qwJ3An4Sn0Yob32WsSLdyx0gaLWPKZ4L0BVM7I3b147
fOMvOUxd+gBgywilC+aJc/+xtEm5QwDctUvPlsDhZSLVu56KaDbyMK2850GIeO/bnL5K2OEUD4QW
zYa1bbZtAP/W3E2EUSOrO8N9alBt1I8ETuQGQ+qvsqawtUnNMB/6yHF5EcbE7nnvWOXbMm7hrPHk
MejhkjnYs3G3BZlx9+EPdneDkz3zJth5qf/HEuWdxl00c/U70Tk8gw+O/duXnIO6f3TrJ89dr25o
+3wufX/tB+vFQZPVmykQXnG0wbgNuDbJEmE5FYEsv1wEAJhKkY8TXLN9qpoYmTTS8OMlb548nm8O
/8ChVkODj5ixY4BFcsqpc8hLhjK8e6t9qKsfyek41H9t8+bwCcr2pSmSwGhuBeTDsj7KctlnBFtp
F90ZwvkrPYA2/CDWgEAk9nw8+x5DgBn7BxPvawZKUJYre5l73Nd4igD2MIBmbKmxxfbWW2pAjcER
2rp5kOb6QU0sCBaim+uzsE3ynezk2D6X6YuLoxoOeQo/YMywaVd4HIb4dcjR/GDDjUm6r/qPvIPu
yPYo1q7UZe+UeuuMBz0rotFFk9QJj9kPmnyBYxQf0jJ8XzQ3avTL2P/ta9Zszbe3UHTpYnAfv7z6
Kasx1475XVEWh9j6p01r2BfZ2RbG61ioo4GS2HL742aYu+/5VqzavingX+V6Xn0fix+Z6YRzbTQv
NiJWgW1pxInTZ3U4maGnvJusPdbHVagDHCQrTv+CiBbsx+iSC/g4+7szf/ux4BD0g1F6e3IKqPM7
3f61lHlNl/nJw0bjsQZT6/BVcQu0eQrq937ILsSQj/D5QX76OxfO123Jho0fQOeJCpIVTUJPAo2/
npyp2XQ542YF8TR+tWzmKZvQnXXxOB3qHLMWgZE4IZPNSZkS5sy1kfs6CtZcnPLhDz7pIJmqHXXb
TyyxsXotSHrVyRHUzNLkGZ8V0e5SXXNrgVwFFIf643ax9vnMKvrJA3dcGTuAcWGLLFaoLxDMpLcM
PgHpBEWJRyM9LTI/aIQ+ehfTmMnq5sfi5LUsxu7+Ubcq1kOgyshTzBjV9OLbAj2+YBaq8T9AEujK
hCDvmw4LZIsVWka67dwOOmZiAbd1bLhs8h39NNwC3ympdCJnK3sRP7aJfBPpaGnVKHXx4LppBZHE
+oOl5wP0nHUGz0noyuHtN6D5H/BgFo/UBTpbBC8JoLgBdgGDWfEdEArTRolIXIsVM4IVZkbxr8Kj
wlWzva/01j4Zg3Oi5DNKzOFxtbr3YdKIvW6eUhFU6OV+8q3IymyJMCQYZjUrUKST4pWXjl7ywzfO
Y2rZB6fOzrVXvoyT4Ak094miNlJgPPRYqbEVcbyXojmW7nO+zpftsyuwmICnIimyXdBhPWfGc25/
rbwjHfQQr8hfGDxOI+HIlGR0k87HapoPiyxP8ZwfHfEycbXrSIZZ5aewlvNA9oYN2S4tm2jyf5jc
guqlhM/u44d2Gj2YNWz7aKlc08ktHxNdvVUzlePeE9+DcBhZdHlIZcUPugb2IfMWc/pQZLoTXKQm
1m5tXB81h3sFQ7DD/BCvb6LqwJrp7HRTVuJssav+lMo7VWT7puyOtU8plP+rGe6fLnM07Jw7n7J0
chOg+NyUi117r6NpDlZ5RQEg2NJE0ngg0o894G+yWbcIjPBsrpQzNClHbrkt5INlhHusWMx4bHd7
9jkxGhVf3kGZLAF+SEW+O3xLvLpEmTfDLv+m8iiy0wYI5kagbu8WHAPWzgRgIsePusW0TB8btnSc
3XMHsAbOcoILexI/Q7eg0bFsJNIkDO+Hjt7fVru0K0UZWCAVDU/+dKAELBg2yA6ccFPgey+mp7Fp
j1Xd3Kfzq+nZO29kYV3ghAlEsvwMXk1t7Jw8L1heG10Q1QW7M4ES6BlpU2xH5GIzsJWI0O6Wb+fg
X8lmD08Ui+O+UzNdtva5ROlhMaotx4k0ky/DNrFYypivhY9qbfbjz4pkh/cUP+HZEdST5ASkWTeT
I0sztTfU+DDxAkPFRr/uPbBBx7LSwIwQ7iqbhELPFSSo5T6RfAOA4nB5IxB5q60ZRm17sFZG2UVL
/g7d+NJ37pe/WM8s6rJgv+R4mDeoT52GxvIMQfvYV/5vRgNmq6urwG2f8MS2Th6yjb2K0X+q5/7o
NuxW4ZaGndv/QUnT8dO3KZ+J4Q831lcnl7By45aXzXk8z+1xyLlFezUklfZoJl3IR8+5xHCkT4dZ
3lmALEzkevryiJ6pj6kbAo30WZ3ZBxengM04LYcg3dhB4odrMh6ZvUbB3Qjy02iaA/a+iISOEL8l
iC0liDh1JYMfy7jVWJnXmDlI5cqZzoeuvh9HxNs6bW658EgSqJYePcbmyqWhrHBfnFK7Sacs74io
Exk1kgnbROE+mvILawevqt5iDWWAMK1xLhX1spCc8iMM1/LCb2E/GxC2YgSpi44gEVQLqtaci2M5
sXCvHPMlWZvqRQO2pBULyqMyzkvGCYz/EEOgVBz92lNXiiy08ViFQl+WS7YW0zm3/67aWl3qqkSn
yNgTVVrT3XR7qANE53rf0xh5G7SJFjbxjKmk543CSaSGPFyN9ghlA1BH4ew7X2NdDsA9Mz3ehehO
8AXOVLBeBehUkVv1dwxVu3eGIxb+7qJrojgw+uD7ZS6oJuOwWsiidpc+EhS6daNn0nSqmNWsdA8l
ILl0KjUPjWu+sIj6LWo58vBXT6WpU9JA9K3ol/bA3c/h0tK95olzl4zjkyeHfwOmpsjwNT2cbFyd
PmfzAsISVb34XdxUuxhWeWGH++rMYopsCpYq9oAgQZbkXBlVToCtfh5ZQ+Pp8RGBtGAy5vIq4iLM
0tY90Qd1VnUO7bRKT14+z4DPUNFHbr2+9Ukd7Ct2nm8xuI9+vOzM79kp/xgdRyweabZSi/HO5mgP
e7i6NTkBYYx7+Ft1zDFFHuN2cczp6g5c+k1v/kkn96zNWgc0oPhk6Q80vzEjmjAsLvnGX3Nx433d
5uxbYOHSkRvlLZ7gWE/w9dY59/biQ8uIH8uu/VNnqj1OVG1fzRqtISNHvx+Wpbv1k3GPq5rUmjMa
H30McdVs5afTq2+tdr4ESzRdkSp2mbC44JtKuxYzyyXTz9ku+RlKKXkKiWEsaEdh77EDPYAZek1g
wmMgNUXozQT8zKz9cSWZZhdjoNbM7z5I4GtJ6dAut8Yctdp1w3oVn575ltDpG3UNTLCq53YLYYgX
UOYGdvKeV+R7d93yx/E+u+Zvpn9P60+a/VrI4th3CWtQa47h3mH4gF4LJhCCA+/hlBMuU8mXa5fx
PiaBEbDCWclThINWkeVgoaoX+ps9MM8pLB9USbSnKmUlM07mrUEyaGSRAvtgcxxrOUDCJCHVi8Hq
MBgVISt/vvO92Q6mgjtTbPKzr63WRrz7biYXleO6JD+ODve667tzgp/qQjHlJyzU7iizkl9+5aOs
VzQsyEdNE2+plH3f0XhoVD+DQ3eG1ADHgJNpsbHrXqNHiLLppFGGJD0XYD9erWl2aZjxPlRBcWec
xCrka4ADRyuKfe6AEOzSC3nDi1O0/8AvHIk693sfzsle9VwkRfs09BzxFolSo9QtWjNaLuCK25lu
DkEiTcl44kTCMcTVQERsSoZiId2z0Jr1ICS3Erw25H4N+WmsiwOTQu3MuXrUjXcgXvoWodEOhM85
mN0Js6zM87BK3DtMwgZ3PPXkdJV5ow54IpoWIK28ujl/XI1TJKE3dq8qXmt+7qdnsyD3NFcsMf2l
yY4eFaT7cm3y0F2lwV8ujglzyfoTebAg9pIlBNEnw66BGlK26rdp3Y80sZegNBUlncOMTyK5JF32
1HfxvbXE6viGBZ8GifylVLW3x7HPSMdnUmQDmO/FD5I57eh2hqlXm8ZJ6LN7Xs2HyvD8U6W9jK3s
WTBsPGGT55H3RrqfZ/gDxIxoDjU+7BSYdd+hBs8Dh7C0xFMmSzeyXFuGmeXADJvl09zBNdkYNG1j
30aZ90dZANJwIGVfSCHrLvxLyzI+y3glfon2zOf/yy4uaqvxha3fzwjh/7xMqBZbBDqrZ24epOFU
YiJhwZ2D4mPHjx27wIDkKi76gico3oTpcWzHaKpibjuUgVge64GKgFcHV30eGDobjjFV9uODqOeT
ZtbDfrAJ24mUvCMh/SRhitZJXgb4K/Bmxth9lD2fjckIKXAgREmdkFhx2ui1vJWsDukKmEJ77laW
wloWrRr2w1oBHVn05OCu3npJ7PaAjojCLhcu2VmLWJHICdzSJzsdJOW2sZiRmLszp2N9ltdhN3uX
tcNVUPG+amIzO2qgJVbNhXQ5vFpW9eK4bX832Tx13Cb3XOidAIucf5DiMGc95DOr4TWbGE9+1Whw
+itanBi3WqeA7t5Vz3FfUY0wrJ8p/vpZgEq3U8NghQuDemZuP6Y9bSTMLs+JQhOz7OI6eTpjlGlF
/kpAi/mWj0bJu4xhO1xWMdLRsu3WZmgjReIQOY6RhIySv/1K8lXJgYVkCZT+QuIn7FNruhjsUg6F
hfdgyAUTcwm7T6Fq81wcU/ToM/FE4PrZGDpdwlM8wrfUyKH3hencp3QRl5a7FWv0d6XOBNll2dFq
SUwyV4Wtg29U6JSp5mN6ggMR9EpAwIAliP7vvxGfaC6evOVDjIG4QwDV4F3Mq3MEtIx/38R7yjuF
uxkJLGtx7AM+RQ+S5LrTrOrB1GLYGZr/WM3Y8bDpvg+tN94q961fPCAEDj8m90BmItusoLog0/RI
IJSJUJvyQi/AEAK7oOxAXR2A2hQ5sbFs0kimZPJVOsM7qXOB2S9+mLTpy6MGapONtIALO9NeozW3
mK5r9ut885nG7lVrqvOYE7FuOmvel9sCjTkS8L9j3aWTtLhurDx7TcYlqpqf50b70uFAQvJgWQSP
7q+v8/6HZcTQ6YJuR+YeI0O5jxUhi4vMdZYPYIgCu0XFXdrs3I7F0cgqL8CiTMMQEykcGqNdLzZl
O7rOlh/IZr9J5M6tIMmuRPdYjFV5vxruxcXtc2dDjTWnoTsQxe13lk3Jcdd4jzxbBJQd+r6rjg8f
AyDrjCTPI3Bz7HZzcg4lIcMyGWkEr1pCvO4iSVtsgWS7ffdircCC1DJgWm+12ZxxgR7d2ekhLZdd
MHUqNAEBLdUSn2ZxGtP6SsKsC3tzOGYomh0GMKgMllWGtan2Q8XmbEs+aZhAmvo0eiglJfdnDpZ6
N+VYuLXiPPWIc0YcW4faVkQe4avAL1v5UgUNH6bHfjdZ/sdg6vveJffg38Nq5pxKq6CHIl2P/luu
6K9pABaQMxYaINe+kAdBB+IOjWGFrF90CIbboYFhoYkWS57zdMLGLPo/JpYrQvIXk3+w5cY8hP5k
WH4bQY648YtgzHV+7upi1XPkTWNzYHPPlU9MxOTTm1cS+M6YfcNcsscmkq3h8uvjzA/VyjavzsFX
OM5rvuoYN2bt1XbTO8e8/m82BUnP5iJLX0reozvPJthvlDd7MJMrqDJASdknozGjjHWDhZnsF6Ef
08L37jz1M3dKP09zzv+7EeMbBz/yYPj/VhujEL1KMyO4D0Sz1BkGUQoqYG7wAZcQcDeq5b7dylTU
qCPSpXqGPRU/w6hNoAUwq0KPeOgrVF1Lr/cAph+lT0+qXTaPFWyAMJmGfS/MGSXSIC2enIWcAUpZ
+Q/lqipc/Rpl1HpsEsXtDcmCth1yymll3GsoTtFqjNyOuTY6m3fPF+awj/MXbcwvFUS7q+UxvpS5
uPVNmCfIu4j9dz9ICuquhob04rFTYzWOp4+YdUR0wH5Ml3bnu8KO8qqJzEI999tHpeouPXRYR6iR
x4vjSQuVsv9ZRwyMfml9+BkrzYzEBj0fKCJxf0s8l4yZxw3T015ShURZ4VoKhnwT++ZUxw68wYR9
pkzN51PsJ+zCo19djxnMntmtGXJWCxVhQpKs3Iy2IwpluMMDjsjMtgxTbcSNPZgcdfkUYw73MYZA
HDxqPPY7Z8RqJz1aJrzqm1DxGe6sfzQXxT51Uu///9tJdc285cP2Chin1bvR0IWlSwPLs7++ipGL
sJuLbQrjNDBPRT07wAY3/TdvvpoGsGTSoqQ4NZnyuuAZG4cTHTzrWY4oddXavTGuveU6S39JRNd3
9h48U72fBImADl7ctuIzHVzoJNlyIii4imOCbaUJYm28rJkHlzmL2ckZZkgfwmXq8TUshgCskfqB
uy3diNHx/k36Z2pqADq1xQG38oa08OhR3P5b1MxxNCTwtdaheRcU6KCfYbHxbzE+JzotljZUvn7W
Bee6q/nXIR3Q6QcIEH78VpjrS9mhIqf51ckArYsryOjNRzN9+Mn67MDJ4bb/x5nALjj4nWOb91Ey
xj8K/rfHORhWhPAIXvEObryoQ2F1O+qRe4+rumusY9Rq8xqSQc0xppZaiRFpKqjqQPrNGYbAwXBY
UL/w7o6839b+ktr9CykZdrGZTyAOZoQz3w2N8jAdpvCv5vTRdPw7c7WrcOhAmY5v4AMZHFO9ZEZx
QkeszZEpilKZ+ZTm04tP5cB+1tEpYtpOjgnLpLFxUhZixRfSEFehdnqvBw3kkDSwBMOY3y2rH4Ds
n56cCqFoa4w0JNFOq0iizDDufXUci9YN2kAMyC7FwJfFnfmqChdH/diQZARp94rYLCNjsHjWXIzC
HDZblIJ34BwuYwGVlrSAn0AiQOZ8F6Z47jgo8CWQRe1qXmpeXPHxkw0HSjFloA2rrSvEXc+5zpd+
69lwValdMeAHtothXldYhlLPvxtTvHts4CruoMOnz5qH/DsvMa/mGMasKtUwwnG2mBdn0j7Y269+
lcInhJsNOi5h+hn8sJMNhZ31Qj4Ndd8qE9Y+3JyY5ixuOpR9owDuwbmaRBNyZiW/YIbi6WrXNixT
mky6jEssZSHHWujZlfUaMCyv7aIeuk7clzmOqorSX8+46RmzSZLwGyfgNrAF9WzqvPo8dnLbMLNs
6nsnQFHMHrJEPgAs529DEYwE/VUXdNcparRyjcT/QKiZVgEMGu5RrTZycoMgplg9GPVAfVxPYtbx
1Eel0R5ekz4IU3SKtZ67vakNVAuu1X7tHRLrBrxvk8wFO9vlL+VRyDupbZ3FPFDcgh+24+J1tvNQ
uRu3I1seXd5nO5+AUSRp+ekH89Ew42RvEvQKh6dCz9SFtcmn5am9W65olzPJ+W0TZ3ayOs7aZ+Kg
B+RDF/MyAvWehlRMojcbFe8H85EUdx1yFlNAMGF6hLHPKHFV+YfwK8zqrn1KLE7AOO1Q1Imiy+Qr
rcJJB0cyxO1fRxV30L52lEveJ6q8tmJ6SE39l7sp3w42xWhCxPtdCQs8A3ferUcn6Yg8+s95LxUL
UbaKeLmDhJr5PcgrnAkdYBcBfgpnGOCASujgNYkSOLb8tiTBANdd9mzkFDlUDrKRBCdi6+LuzXko
I88gijOlgFM0q7so2RehBQR9rczkgUOJJaVJEVUvs+tMJZ6fZv21pEFP2V1xLbzIbWqslyZoh9Y2
y3s/vpsGbpt5nUfdCB+sXpv12I9EhlF6WBPnYLkIVCI4D6CyzAHp3E+/vFFht02LZNcpDAdN+9jG
tCwSrpYg8Y1fRxKwYRk04XdAQQCjUa3TS5qQR3O802CPbFVNhD5aYh9arrsHJTHMG27FwjHFzonz
n4C/i70vsbkN9jEkac7bpSjHk+LXpzMEDSZt42gFLa/lvohst3/g0tmLhm/i9o/pcN4l7spbi6il
MMgJOJCjS0eiaipibzK7qxvYxWVZBPFoAtUgaRyU7maKHFpgNPPkhNxcjcCCQhuqUvgRLkfQxFlp
UYeVRoRs5Ul6nkKOfuJm6XAeIQ8QjtMZv/oPLilWqA8mrZUNK+0ZojWO+Gm8Qz84d1K2l7ZrrFNX
l28ilkcUNyfkyVIt9A3N3XBD1mjt1Wr+mdv1p6uR2suMvqG6RlcfXXXxRbWAZ4y/efuAoi5A65ip
Pu9tXeeeaffeeaShDGr0RotvzjVBxT3E93mHKfDqTuUn5XMU/qS/XBxYIdC8swPBejCnLvQGnMIL
Jrmel8SNR+3eUhUK/gobUEeL2bW1/jQsLmaLHHzhpE//nEKeipKNQs9cTOe1exWCEazJ+nOskXhg
MsfnrgVQDXpOFlQ4t+Vc5LrBiDiD7DQa9VjlhQqBMP8xN8lXnwesWakRTXl3Zozk2K+cf0qBHDaX
9FtYW68aGIFo8HvKipLqYdioic1CpEpia9CRfgS+4ntFusV1LHlx/jaqwypoJNelZ5CWlCHCRgVx
38Y40zLXikodImZeV8/pXHII+VgAsFINfyHF9vb811+WvSfoyujg2wGsNsPBbYfjYMkHI8eq5lfF
bcgnjVJWlvTlDPXZ5w+nBuGyrvYvhTu79AvWH16bm4880Pm4dZUqyCbcbkeD/2X9TbuUw7mZxsDJ
7WMWszRarIaoiyzeKKGi7i7r2/uiEMzdmBAb3fJDDd8+9zL3y8zLiq5n8FISiRmcP+2bPyDCnYfV
su6dEc97C+JeccWgLJN3U7faXoQ8TgPVX6lJIn24hsqqALYkDwqAlmvg4XHL6Q5fPyvK8q9lyPZp
1tP7wkvtW4VxbmkJgja6+bYx0JM6B/OcUzzBZkkeellDe23fC2EXB0PgoPOZ1YMYpFOi84efqFZw
+qVHmx3fk7l/rxNzidKc5YPefRplA4kbY1oAooOoOcsPElLzaTIRGhGgUnboJzdjBz8V2G4S2fxq
5fxOAo2mT9CWVsGS2kYFc3wUNq1DVtNpRfLzF3AkySUwNUoGCw9h03S1j9QjFLEM5GM8vOg0XngX
XU/dI1fDOyKZWuimMS6gbg0aexiofTKdnfJdPSjz+F9vbrhGamHn9lCPj1xlrgVIjsiPD9ujgocc
yyyWx74VkuIjtecaPR7tBOWhZXtIvdF49eItjMpcO3DCWIv4qjL51kocADq28GHF9YV8A8p0oNXE
aiS0vCYmezfdqpgQYumwPWv0ObSkTgve+uu56CVYXXnccqYuHeeZboCkJdCWXIkT7ZoZExq3Za5m
UDMDrY6xdTXUZXrtbERJrY+YZO3n/pLM4wLG1jVhBjcGqSFsHeVMYoHZfaq2ZWtefWLXehiKrL7v
Vv0R1+KlLtf8rq5ZB6cxws9EbC50vPy5tEjyjPaAOD5zrFTd8OoknNXrMGGHdmb7xp36NpVTES3+
+o1QLBCCrS8FnJIkGWOcg79wrudzw54k7Hv3N7UZwnz60I5IIa+V3bz1SaNF3orlqGuxrfUWVIR+
PGeJ/gCzMzsm3LKIQPB3r2aNZqW6R9pKIUwghI18m25O6145+iB7zq9EFwEHuua8F+Uf2CGMmU2V
hQAzsoOTaObBir3nGZR8+9DPxR2ZAswRTh8V+Zzv3SXejRLYGF18jog/eOzXg5G0AHcgF1rCZ6cB
xRufM7t1DdsS33aa7Br88pIM+g77dXZcFpZQo9nE0TR1Hl42n2/GegIA3AVEHL291hvbrzMVx35Z
mmOF3/E/xs5suXEl2bJfBDMAASCAV84zRTE15QtMmSlhnhGYvr4XeOre7CrrNquHo5OkSIniEBHu
vvfaeoWiSqIGrn/7ZkqaQ4/eL4PoNFhrlQckYsHQr2TfnDU8aqFlxbsBkzeJuyj6+zz/Gfo5rBaT
LD0tgEyI/YfuIGQYhTm0GxmO62O2dcC1NpMMUHBidq84e0aerYHGgxebjjEA4T5MSEk1dk09hBvb
64h0aIL6pR8ni8lS8x6GeDnjuH9ymFOuVMMmR7FPQgH+lSahdzzRGu/G6je9EITTffpp2UiufNII
V0KrM2xlqNdEan9gwqPDJgqYrM5R6E+JIJEnqy0CHtzpbexqjA1AxFLCcJqevlWS07whxAijS7Ww
RY+uawTzgPh3IZq0Xfn4ARgE9/NsTt9ZjS7uuGPrg1a4kDO8c+20xrmSdovApMbEHZ59r2Q/ARAy
IYnfxlHwR2mFRnChpEsWkFCVhkwC3Vb8oPljrJIixIzefk6ppM0cWfcchHKs4vfQHrVlE7qSAjn6
LBBB46Y4azp+TzdgaOpyslzUZu+hdxBXs7Nyfmq8j/pG7lMLJq707EtX5aSbhoFHI0cRVtXx1Hu5
p5/ChA2giVh9mMqtYIAkR6WZ1dJI6j/C1v0lDl8a0xPK9xSGdmOKiXotI6LRCvFuK0Tw2T4UkVjb
CMCWtjNSbecx5wa+RaYGI+4Qxyohds06tYdopYBTBGU3B5qYDW0fBW3U156NGI9rHwTe3kjADw3E
oySywRLM+4rk8nbR5ER5m6YJYTol4rafiSJbEhTw+vWxubTt8CNTGchO3bNXnTNdR+wYL3xOUPry
6LSGA742DgZREYwdNM+8ocJ5Vg1olEBYuDR5e+2x2NCCnjdLLB0J4BcIMzwHWt4h00R6OYkApyNe
4bVeRyH0dfyPOfJNMugBT2oaNRswvUWkkBOSBLH1UMPBGo0o9kWeYfvdmZMl1irgvF+3gNwIkou2
nnZzM6qTnrfFRs+KeyvbgmqGftEUU1SA45i5BzXnei8gnLghCqke5YHu7vgUDmiWlDZF65LQoR2v
qqZxxJqT0du3/AXRgjjqdN1DwR8nLMPD9AaOyk/Kmc+heTuHE1DfpM0uqfNlMCKM0QKVrYuRDg9W
azo8VnGcRGOfWeOeAsSEkVchj0u0dO0w0+BgY167sNr5dfg9+gI7RC5+diJq58j0X9hF6MOwYS58
We9aeuRFU//xTDXPES98Qp+JDreuFmYOSjirQ4mm9RQ0ga+2WqY0YrNmfEEQ3AFhuBuSFzA9Tny2
tLbCaUIp5TbduasqbFctHThn7M+jZ3WU/ObPWKK4tD1t37ZxeSsxQeMr0PUwOvZR+K38GoVn1r0Z
aZDBxZ8wT0g+UODSsVOw8zJAownXxPNQ5OpYpABAu4GANA5U9v3N6ilwGkBWjWFHhG35BcYCxLlG
jjnWqsxu1br1k0E3sBaDdwmrjDBczf7uNCg9MXI6u8jVqiePzEMhV6EmhkbXrkVaHbwWZ42LqRVI
2odb5vZvYd+TWFztPDxLvTMx6Lq7DGJo65YH/qzoEsjqBX8dbhYGpJaO6DAgSP6gEnJQe4/UmVJc
hOJVKXXz1dCU8VTUtnWxBQ65JEwuKOvGPcD6+lBz8N0wOfvyvYwd2HGtf75UFfQ8+H0DNVUL6IGh
6yYyqqVFXsdepipaJxrJ9d5Y31Kr1veGjYmhKy3vaAcVcTDBim7OHJdtBRh26GXMluGE6ZNWBt4u
Ei/lUAB2nsi5UAwcLFFwAPLXDPzKlWcmF4D48pbHyRtinlevcmipOpxr+LBWYCraOWnlGwAT+EeM
ZZ1Mi9VgBhZWm0uduxunQOxpOV68JT2FQ3lKUFrfE8Q3ta8IMfurxWBxhXqJhS7rtrae0SaL49em
b+6QHuol+TnxypP6cNAi/QnMgQtdVjEqt2AoeACtKGVo1DLZEf2bn8KblhbEc2Jz4LJCyeyN4VOv
hXorJ7ucxUZkG/RkGfsU7Dbr4w6wDLiVxHb2EX1PMUvrZQ95unDUc+2SXozigJmCcOFAveVp8OSq
BEx9455S8KlvWYBjnNptrbv5B+D/syUonouimznwzXPS1CVGG7d/lQTsrIpUPttUN0xbZptvN7sA
qP0zhXcXppKNAdok+xr4azDnaOBKxG2ZwKAAYDf4bP0+jeuaQWksw+TEiwb8iBYyJvnnTBFYFNn0
PBNULa009WXUpciJ84UQHiPGfiA+SWi7LACBmRSGWuc2/bekQWOT0C/fIJsrYNIA9oz4BDbRVF/6
xu8wqo/fWucHH6bvsThO4ihF3q+DVLhHJy8/gwpdTpwXpwKz0KmOqblSgGFOCVOtBvTeTyTJHkd9
0E4dsrWja2DojGt6KPhmOdQdtSA6gM1YBElzJh3EPXUVMGgqUEyh6x5FH2z60WUgh4BuYORV7Cwj
i3a28FPcX9C2naIkpiGF7D29kKeXXE1LfgWNXiMn55DDAHTPMflbGwveh1hpAuiISJhKQH6mdciG
/jPBo07RTKAOCOeFMGfevIfADNkNsjFo9mGVYG/O1aWNUTPqgkGBEaK+dH2KIncC2itLqmTCam8+
YsMcM8UuitS4qNAYJzXNWlSTlwFODEHx2/KUVj6xStjziDfwcW0HyU4VB4IjULfEhyloyoMFXX5M
PPKEidDEpkw/xlUIVFH7gC6HZ7swS85PUYUjvafcLG1ShX6jmTrXBNbujaZkaUxca+WkCHu7CMdP
n2a/iVcmmxvf8N7k+LUqvVRCyW6wJ6THIMr3cUbyl9XpNQxv1tvo2shmX2UQqPowqPZwf4iQK1Ic
UH77Gste2ynN3bjIepOsFO8sF18FecK7XCQVFNnwM878akm/AeigeRfmG6q35IJCNSKfCYW2r4Ei
IOvqrkw72wzm+CoiAthHY8x2kAswiGjD3sr4c1FaQOSgh8DmuEnUQOqjm6kNYoOqxxfZoQg+SA3C
mRVxAJmNWrXrnJqmS1eTJJisZeSi4WpdoK6qGQG606Iz9G1rW+BubYDyJWVcJ49wDDCStgx6+gq/
sajzHUF7FuTXuf8T6IggujHYKKQbWRCMS90InR8DhvltYuSkB9jRXvVQa1Cp6iMyX9r4F39MVqXe
x1eaDtHGbkMGLhDoaXyqUxr0TOEb2uIyRgkRtW+KdJ1tlsirOYGnbLXmmUoE+KwtfkuHo0eNjoWm
+qKtq3AjtOgFu1bDK0dzpZP+1pQouCfDJFSLCLIhLk6kmTjPqIcEHSg4r6xh1dpUdfw66GG2IRx2
7dBU4P3XbMSI38NNl7rS54zOceMHiPZlB/gHNY3CCQXzu1W7XqALwj/+25ey3Ew9ppwlB9AU8rrT
LunA3ZtOZLsid+TKGrHjJoPvnjQB9d7PQekmgcsSXNTaus8d48SgEWlEML3A12zp62X6DRZwiJ6B
OYVyBMQnGxYv6Wd80id4DXR/i4zTgZZnQDIUQQBlhf96AiDO4ttniKtpBN/p6zoX38zg7JuY7y1y
MB7Z5cu6Zm+C0hUyOSl/ghAm6av1bNDPGZGWEeZMyeSH1np2Ukn/ky19eI6pyyO6T6/BYL6QmjXt
om/bMcw7/K3q6LYJNhGvDX9YvthQ85JaKAmxaoPvY8IZ2XI2Ht72U+HTXsLmB1ASi6M7YPEOdG0n
g/ZJerCrCiJUhDF8mEXf7Z0Z5OFMcKDLAdA7apUTQl5j0RpYUU3OH2sLnPjCEazN8DWbG2d+Ipuc
dyXLH1Zffae2bj0VhbD3Qzm2S3HVMwoPCmDBkxQETy0pkltRo8Fkfpivxwb3W6RcRUKqFad73eAI
HmW2fDKcIF8jDmWJmspTg1JpHzksLFatDqCLNOwqHlymUf1kU8xJQmeM/fjiNbyEE5DhdcAdpVu5
O8NDXa4Z6EB4JuUx+UYTPxwA1O4rU2sPkxV++oamtRS7i0Fz/B2MkJ5peaFuqZtsow4XeN81dBZg
t5IhNDrbyUOC1UV1SzdA/bLhwm1kg2cVSe20zCqEUD2OddVLdU5Z+fl8b+qYwZtX+cYa7ii+8Eg/
Jvr00VlYaXIUdVNnZ0wqWKAR1fwxcwu+ZVqcA9WZaAVI3BwiOjBMwDu0uNT/Xehg1pm/CJPST0in
2Q1zulDs4yJMaRgA336x3Czae731MjTpH4aSHcaL6hO4yyE1JG2SWYXNb6d0k3G/QWaFP0E268gy
P+kWY3MzRqy/I7PEPtRdEA+6B/IneDdhDzAp0fZjybs0pIiAEQfgEo42/U+RnqQ9umfm7+QpDkl6
ynMOW3lQ0w4c0z/UGCNclj5bNZmjL8donA0qBJvgENYP5tSuBvqzN49slB+o99pFngRPhYkBRM8z
fFw+2XmVTfu7I8Z55fgaiAen2zAQCH5IhLG8fzFoor7jqJdwLh03LtngT8qk8Db0cYNBjgDm/qy5
JoXHYH6nobev9TlQJNYOPaYvbAWgxkfEMkXyphyJ1Xdwlk6Gn16H0wX+AK1WM1zzkpOoBzzm2FT9
Dmod0GHXC7aZ1W+l6ZhXtywxJzsvjpEe047KtVWIYFSi/fEVg1abRW9bZ9O3Mjoki8rFy8+6GLcp
vmQEnAcdjdUyrIt5SXHyy6+RfuSas+SwLuf0wVLJo+Gy3gMGmBjC+MSB2NDy2sa8lDHLKOzWbJFa
2acGNTQVsbfN5OheBU8MvWNmSf0mw0MPjUOit6KfTYwhw2jNvUAUWthj93Pw5aGCbxNYFcbeXcs2
AdapPZZaHVzIgk1uI8QOhP4cfkKbLaiA04DwCHn0eEkkUPN85FwaNM1PMMfovjGtnOwMBwsq5X4T
pBMaFzie8P4xOIOMsQvHWAmTUqQOBBWZk+cXy8YJLMPOp6udZzfZq+9+6sMNzQOd6h6pOWndeun/
6mJ9U6rqQst/T5Apg1ZfpBtndKJLSlN/o7nKXPdth/0iH+lq0QgPnKw4ZxXHTc/e93ZiPNeRP5xi
QUvEK14yVys35DpC8yONqdNoEFScfdeqIF3XigC2KhxafEb2rWH2pERh5gbj/tIb9bRhAAjpXMe5
nDaFs6zdfuHTRz4Y9kq5P6ckhTg0Ff6OiRWxAiERcKV9rys1bZELpiutVQgjfcpzvUeNNr/GbpMi
dm2uA6ki6YziSE9DxVF80EwKDArdpe7H1imT5mtRZnupg+v1Qxu1vknN5QfW+EOozFmP32gQmVNr
+j1qL0MPTDHF/W9VHNYslGYXNafChVn609fMq62T0abF6hUdLAecJ192zYZalECPWs44G0Y0RDPp
grg5P8BZWwYRebhkr+vMyPphCFGaufCcewbCVT7kCC4KDIeIZ7YzXY4pUZ8eAbffEiKzJuWUl7Rv
J9KlYucI0mOru4zsxlpnCmRTLVle/57npcsOWebrqaImZLjiHgW1Af/CYF5oZkd+SsTA3wHYNzLN
6jkrgCjLj+jrOOgaMY2hAQoDALE7EAjcFC0RyjaT4byOKZoBAXJudRj7l/mtosG74M3Ku7zR3oEg
GUisQJJpsswOwOTPBhXWKeusLQTb8HWy0SMBNCa8MCIKPZTqkizqQpinMiz5uM7wQMty+n2OS6Dw
2/rCCZb5OK444U5nMlmLuweiqUW/gTo73ScNbDZdkmyi+RKelq4wd4EydGiL63oPmTFVzsHsxNmT
gJub+EDysbjARldiSM89XqhYiCfs0O+hnPSbw9BhpHjOQnhOQvg02OXcV8NQPbUflg39QRDed2cf
NPYxs9oFTWGa3VC4t22r9CtSbWsdOE1LMWP9oZA2ttDy6VwHg8Z8zPskzy7cMB57jUYlyCTVo2Xd
udMnfvG7CgmQJwYA3NzUu7e2nOjnGC8hQuq9l9BJFwxaKYkluc+dvKa2p1a2lOx1+P74axcZ8j9a
nShPyoyGCSrMLvFzzgA4b80AWLGnGeQztAT+lm5QQJyldupV9zoVBf2I2oHI1Fh45VNyRYdEnCuF
ad02EYfEORN4OExMdGS3c0Idc3gW9+feveogOpcBS+cPpA4pztO6wWhpT8d4hFrGwhvv0rwaiSIi
XijNo6+682Fu6Zh9gK9HbDWLmBZprrBVkl7GrLDCKpvX6IilbR4DlcJD0iHPYEwFfcmhuLNmiFbA
k4MtPwkhDUzWcahHbzU5frwubG8ip54pfNrpIIKYakLmLpENRt1zXBMypVRlXuj5BbZSVAVWuu6Y
W+5TaGtE3n9KqouVHdhIMfAtu0a4LvM3q/8WYUm2WFzJU6hjceBXQZ4KbwP6FMTSToip5T42yIlL
QbBDiNs/TzO57zKqBtb1D5KzD82Yw6nxX+whxoua+jcQfr+ScV4ecrDjCRqV1Gx+AWgp8Y/W1wyy
Lj8GggW1RnEOI3Nf6ON4HoYexLfTgBya/J2PKPtKJmPzNpkiO7QlZZPuZPZbk2RbVKUfMpPGkxNN
b14v+jW6AUjbAK4ODcdOzWlOMSGJyK17dZgGRNQ1DkQ/MLwrGLVmq2NaPlqMJ1ft3K8XTAUaSgDR
Q17IAsKXCcnDMGmxzVg92xrpKDFtmv/5YobtVRGzt6uDdFcr0Pdoofhgq0AyhSaIjXwuU9k/Ysk7
wDAA72q0Bl50TJvmKcJpia+7tncFoWvkJEKtUv2tiU1SaKTlb42wgq7tYXnGTULdnHoH26x2qtR0
zKLhpxfr9UrE1meBlLsATbBRESKurk3qhawGGhzgiLC5SJ6nTiywj5AWbjvrRMe35yQtp0qjPA1G
vHWBSSFIQl9VOxyxJJ0lsIjD0ogoH3tHMzYZmkDesGxCLrtVZ7J/OBhXW+LMKUfkp26RXpZ62MQ6
TfokuyMoxfrCOqZuNl7PtTuaR0ZapIMM2rSG1MHJV8uxa5D9euKofYItgaEgYz9oRfddSfPmttY3
2uGvEdWij3B8ND9FA+uCPy3ZOg5CDN3uNzqQ7l3pM2UbABxK8i2KGntlG2aHIYjuTmk6S5m0eFPS
/qv1xq8+i0wEC96lMbsfuqi/246/EiPcBrjSwpyyAydIn05ewoeQutOFbx1xtJkb/hnwjGYcSDQt
5DY2NZ1BRNUSrB52V7YZAQFNXKyGVz5gAwE6pMw56y1b5lb/IRlKc9z0nZnbj2ALRVONAPMY8s5d
hC7tx5EUPtG96Y5hPzXSNU9W0P326cQg2tN3Y9gDZ1ajtWGHZ8mrCdAJIDzE2asxsc64LnYq6ZEG
hYX+h4+8D4O5Gy8GjAOrYABR53ckrbkWdbLizQ/VdT7kUsgEvMEOqj1bAeWqg2411eiESmJACDac
8q3dny2rd/fEfzFYAvXA0wWnairj8DlycapDaV31WlX+LBlrRkNFTZl2091K1JnAUs+SrITxNkdk
D+ZOF4u2g98STR0Lq76wdTSGObKntdmE5nGMTH9fw2QxkVVfyWQlcYpsltBE1e1m/lPDXrjLMmag
/sBITDTzmVaDZgVdm6RQY6vTHQOBoW+ibsJpEAu1LC2Fc75rFgbw1nUzEKtgan57kyCruE9yIrId
Rg8eW0MXGVDU6Y8UB7x7HsBCAFTNU6JlX30ovtIcRILXvtROMstOoRiaXnUuCjCm5JusCuZ0CA/z
nROHO6QjeHRhoZQ8NuwpgLRMdW7KZlfjwl0kOV0CKaNNHgGtKdKQQXmlv4vU+mi8NlqHYYsCjQ/k
2goJuBWCqUSvGXetd00qOB3piFMyCUU9UCNyXsRjvmhjhCRBLcdVhltWDDAuA8MyT3QRflScMi5p
bHx2JdpeROIcI9WmGK2fhobJKq+ac66sO4YbbO6zpUoBnK7s8Ds2xRaLfQ0vzYOtFnqfoXdjSzRW
ugucCAPLDHpIb3jC37IQPABpbx/Ipmish8ayy2qsHt8cazgDOQbe+Tz41ud5IieG32QukMA3ik+0
+zXpMavAIiTaoAxEAQl7okrZ/jtD/hicGIcK9tnB+u4CNu7A/SSgLl9oTY14fqAWosflo09DgjEO
9xZT5iLu0CBaA+sdzxIKyJxqMR1/DS3HLUfhPcZnQEADcyOEOrw8pGxyFroiSjtmKZC9IDRXwiIr
QaaQx00dbAFxoPU6YiLJOFS8MA0asKzpxGe5NkTdwrWWTV38yPvW4u3s4U6K0K3ZMEFNw8uIoA/W
vsncsIKChaTown4EoakNvuTk/7GM76zUX72x/QOP4ZNHuGWccC8rM+FN1Z4SQEhtqx27ID5UrXVi
p4yQMuT3OA5vWuJcmZv9NOvmGWneHnkErYR7oiwWMD3fF8aXoJFFC9p+B4U3IHUcezQSu3oc0Uez
BuzSSuwLy0c/q2REAWDtQzAyqzaaiJsh107zpk9Y+UjmUI5X986AMVEGzV2viNVg5KLS/CVJDAx9
EqxDCHIdbKA/n7HcYlWhj2H/6uCQ02pIfZ3eDnb6Ms9TFj1vP2b662C7T37ucMyLsVtMAeo0C6V2
HWziCi4B+TMfQWY9lzODMmTe3saS3bQ41T3ODAmIGg4fHA0GukhSvX3sJbxitTlgSymd4vD4F4ks
9SZtwDagTS1K0J+pYcPAqLyIsCRiOIJmJsqY6McajkULKxgxLFhEtqOAWgll8mem3rFtLnTlOOzP
8aw6sfKjH5qcy+J7merv6EvjtdcR3hREvVw02oRQ4VMWgrRyxk6QVD6i3mECMDbBSjF/RPkzQxao
t1CHGC6LTFsPGYZVMoQDjAZOme7noZkpQmIcU/2gjWS6R6Yb4qHA6VZZn1UVSNA0kpLNcuU+wjzi
p0iQbAXtgTiHL+VzwIab1I/xGUftD/PkUsCx+bOZGziGy570VJMOK5S1CMl04E3XGb+UJwyehlCO
C/h2dL2nW5zC5IxGdCNOYr/wqV5GOZsYtiVzabSgCez0FYce+W/W1SikPDaN9gKYHaCNw6jYylg8
p6Gxt7pFAENpvlVGZ4BkmGXD43RWfrMphow+YRb5DOPksESCAhySmesiYDlGBinjc2sXl8KZD1xo
aZS6xaP3G3kqeY5MtaYmtmC0sFCQLvbW/0asDKIvwmfYJcJcheMcvVlDqkgcEM8Vp8YC1OHU1e4y
mgziVobm6PemtpgClFcJA4apFK89nPyl6eVvLuYZXgNSUR9fHhcTP0Rrzt4iMLHsRyNubizMNfZJ
twI9lP3rujbF3mugN+C9HcyAjWSvlfE5GZkFFygWz4/rH18e1z3+JaI62ZthesY1kMDDcHtiVOP5
Bzy+TamagESP/7n0927/3O5xWQ/iZD+gv/r7O/7zdo9fMt8kiGgWUCjDHR8q7wfRDXj83JAz6XzR
LyzkvfZYEvSAzkGoHuZK5YV3jGVUYX2r416N4ETWCNDqQeS3uFOglA0RIwPOkAnMXyroFxe0Ak+m
n8FImK8ynHaTcYo5G5UIbqPzS1HhXh8XHl+SNH4qOwBV89N3++cqna09LAARsl0Et8c3zJxoIXAM
6ebvXY0ZFqZlbrj6e10nDHOX+agpHnd7/ABRO1t6/+eRQSRzwbI6EsdNA96qPz2HaUTnBNBQHteF
3f98V/eNZhty7OQVae1nd6j2Qoj6zRyqBmkCgUkOvsm3pHT9dW0w03x8V9LTYqbc5ufHRcwEwAvD
7KVtSuspmtq7Mf8Mjihyr9d1tPrXnXL4h0ZI1Tn/yNqyv/SiCa9QSvI3xAbzXewxlpdCfAnDWJMG
uSQoK7641hBf4JL961+P63KA8RxugSXR00VZ+fhqtuEfMTA1fNzjn+se9yu1Dopu2ZDiMf+YWOsv
JdOMBaEhq9QK1U/H0kiqtHsgYu0Uv+vYbx7XaxHCdyOb8f1JkXxMAUJBbl6Mo78hlt7alsBwftZf
VtCrn14ed1uh+fn2cSPiHtxkMj/SNgpIqU4t6P/c1+2/3a413/EVDIB/J7DV89UVjhuVe+YbGKBk
jxEDBp2OxMkYOR50YWsUmzoJhmM+JAxU4n4cIPVHFZiiAJLx/J0MR96RYK9ulU7OwNgKobvLdO2g
XHLecIiy3jqm9zsTr1nQNb/aEE0L4puKhmPvH3VTwq6Neu990sedG2TwgDuWUtF29b2ZYH+1sV7u
XFkm9wDj2aLUPO/JTUsMPXb0RrXrPjV1gzTXis9obPN3jdH3zsntfG34ev4+EmHApl2VZyTT/qud
3UuGm++6srsj+q5uWbi4OHLNSYAkDcXFMdM/QqXJa4yqA3RFhGF3vmib+Lc8G3XZ4+JQz6S3GAO0
o8bkNUfyhED7JNUwwYYsl1bkOE9+WYd3nzYtIeOpQoTOxY7e1n3iHU42Fo3Cf7/F45uP6/73FkVR
mNtB5zBWl+g8qVIYzsz/+vvlcZ0TV2kG7PXfvvO4TThJvvP35v95+XF3vQQVEdCk/3u7//hVfy86
A4zux+3+r9889l25HNqkO1G0aoz03RpV5RC8mF4y0qMLzK0g09OQH6zup8Asrh5DuxfpIn7A76Hr
Mv+s59fEyOhKw9zZNVe7jGrynckCHjCRZZWzQrF8TgEwXTDW/tA1IqoVHJ+LQ5viYA36sVey3voW
ScmtOsWwKF5Cw/HWUwYxVOuGZ3s0+hc5JLsaznCGAXqoRXUcp8l1NjQ7/T3QCXxjSBlz/LdplXJg
gUYcX3TkcRAvSolelYuPwfkwTDwAN4e06CAsWv1zGQkGJ3C8OP0mqugwPW7/906Pf7kE9jIbslAR
pBsYd+ruDo57ndLiq9eK+p0ygWK4Y7yGzrF+d3v9TTcT/6muuuq5Gerr41Zw6cJdwvlu/bg4IcBZ
NEJNFxRI00G305uS43TwMeoi5XLCuy1UeI+07qsqevP4uPS4hTvf4nHx32/xuFM//4y/t/C6wjqk
fv1qzi1WM/HAD8xfJhfWdlNWhLH/52W8hvYUMRvJiSsEpfgrdoYGI3NQEbjTlJd6dICcF7b26UuT
cCpjfO2zMtgNjdbRKh37N1Q3iK65J7GQJpaQeALOlYfXPgTr+7gnaUeXQjrGy0CrZcdwLtgOZtS9
k+ewetzAjTXsIU5IzYH1l8KqsC+BKVNi+xCpZTSBUHlwnVZN9sWbvwibeMWcKRWGkH/7xuMmJhnu
0Cr8Y4uPlwHqfA+dAc+6LouBDzcX//nO486VuLap453//qQebeRa+pjHu8l/8VVu/2oYUS8Y8k7P
MuvFPgwVaaul37yPpbZ53CKK5uReNLDXRNbxya0S7JEqz35hJnvcQMtxe7aJLk9OHFiXLKOy9wbL
+uVr5UpTWvcR0DNZE4PVHtC4m7fU9Bh7zL99CvunEvfrSxpo+raSTo4gy3J//O/DA5LF7HgI9f/i
4Q1tFJ9qp/wvHt7jl/uI1SJUI//Fw6PQ+NfDw8Ps/Sgq9///7LVa3b53kf/Ps1eSJv7Ps/f34RFi
lf7CZ/J4kv5fz96/PzwDKA/JlBU9mjD3YFIJbEs+HRTkOUnsdjcoF8NJB7Bd2UlDsqQD3UOVhKgH
Sfjs60W0QZjdrmQ1wnJGTi4nB5TVuAcf85zRVVjk6AMWo9JIGlDNGdVvtkI8mWPKIih1mjSAKTbs
kBiXGU6Fi60FH1qKOS+YyFkvQvtXXLt7Z5jOtgOJFnzon7Gux+2YWAYj02yFthHZqNleayH09SBW
iSJzo9N5jBqB9TS2tsKsbjr2NWp8ajqwW4jgcJ5AwbAgMRbMxtMP1YhqZej+k0+SyzLqy19+U/4u
tPFFtzt6IyO7X4dBI4KZ1nogHKMMR48e3KuM9JrSbt6wgVKvaI7apilou1jzvpD80jQY9L0jyuUU
sC9DWPAYtNAimUIAKJqNp0i1D3hYs5Utsa9pivI73MYMxlY1OfYklDDRnbyDq3MIGs3fPeTUZdbS
11MwcOkv0Rs2Gas75H8V6GPWRjWPH52JYd9wYyCM5z0exbImAr329WyhJ0qsKsf+bfDyLREFtis2
WwIj9N+5Jm6ZtP51Q3fNHCOiizzlKCdZOzQM+UXgQcnHdbIw/JmwAQql7OLxEOb4syewJkzaoagp
eNIZNEEIJk+axoBmBK64hN95riD8L+s+/wrNFEkflXdZWTezdS+ZGplHGC5qGf/ZROE/H004QsbJ
GdikYj/CI9ZN/Ifh0B6IbvQc42NAyrAIMmckO4c6cCWb5g+jWXHw+/KcUm1uynzEEhc0PkMYZt5A
8bCHgR5kUh0jlebh2La2awXGM7JN594FnrnSfwuziNdZ/glbhybLDINyo3YJzPFjkt5XNfEAkRSA
BnLDRY7aFGwBYS6mzeDc1PHjQ9idNXpAr0Bt8bfw/5rk8/orbRDdRLbzbjq4l6xuSDe6Xd6iIVnB
3OLp1Yx45VbEWHjeBISgoOQacXhoz5pVOwvps9G7CVD5VJpn5sULuxV4l0A3LPjDaZfpYiX9mbTU
YCQzu+nTDYfvuB3YqXSg/WlAmAFtN6fw2nU9k+oYM597pute2wUIX42z3vRLqbp4T4szXUatNNYR
XXqa1ijww5qOiMc6AX52FaXuBb4qQ9fKeVUGGHU3NN8rB89tBFFWH0hHkireMA7LV3ZcOqs0zZmu
0blzm5wA8loxO458yCcGkFTxMjbe3oyhdvsjHLayvZd6zpt9YmjS9PovOo6sOR+eNfTHwoHhw5GW
T0DLKTxBNeZ3X+aEJiahsVCKRB3L6t3Rh5fBC3/RKQsZw0BYqjCEKF19TG3z6uryJ6KVmJ0u2VUy
VEt2MZImZHTAJcJBi0TXyeF59/jAEUp+Ce065ePGMmNP2rh2+t8EUG4CG8eW5XpvluKzOarph6MB
BIpCtIJ2BNeuV6xAJolSkdOv+zAHw43Oa5F40a4MzKViaIUOlCFUEfwfzs5rOW5lS9Ov0nGuBzFw
CdMxPRflLT0piTcIGRLeezz9fMjSVmlza/pMjC4QQDoUS6hE5lq/eWi98TavbQhDrBiFru/xKsMQ
Lx6OJjFPIvokbxT02KJQffCm5l4n1bFNzrUHUxQbZsy4geDBFezXnk9wKUKgaEnqd5Hx7GyLDumv
LkfCb8LhRidFlcdfh6QWu7bBDWASCACgyB6gjIJ+bGA+5w1xvib3Pk1m826NrFHz70Irv7O/IqQI
Eblw7kf3S6Bm8PXwXoZvgT1hUcMW6Wd4RBK7i8oQ70poPRvoB6tWsA0QD1tpDvAttemYfbSnMmLx
GOLOuDSzDvmbIVP50ShfVMyXYe9B9lV8wqhw1wmok67Ewtbg7wSfm6nInBY8Mf2E4d1ABtkO05qs
zwjLutFORs1V1aOs9Dkc3BrPXf6DSiRXoeCtBFAeIAj7uJz5nzMaGFWLt2Av0upbPo1PpdoRr3e6
B7szYXGIflqKp8yGowIcmdSSJbahCtxkEPoWCvWT3kVYBSMWltivUT2+seiH0YQrIlD13ajkpJ1y
BMBnxzk/eOhqvCn07M7JmxcxaJ9QfDsWmXqLCMFbjklEAbHF6z1A7zyzgGsmDb1oaCOkxAsP4x3Q
N049BivSoimqZyFeXajCKDrfK7nxDD90dKSDyWoXvdLcA8x/1fyE5XyntSgrAca2C6BT/U3o7pDA
eHn31fRJuPWncebezIIXkGA2ccZmgRh9CJnqtao6/yzyZ6NJVnCOMRrugBui/x+uBxM+/Ki5j6S/
E/TSXRbQiIm1WEMv/I63SFyqs1Q9ijGe7UYbFym9xB9ezByLL8iiwdaEzHN0+umpQ4RvZTrTzdiO
D73mvbYVj29Luu7Q9em31pkeMzMH1IKzTo+dnakCA87MAOwsOvEzzQXDFRD+2HZoPUg2DX+1pmJC
ruC4rYsQ1wRXLMHbnPzCuzdbBXeWadmb9ilmP64JoqE2mQ8HxLTfViMB3uKTm1VnU/c3oasHe0Cr
LxUK/duhHt8Lq/4RaS2JtDS9J+W9U+PkrZrh3AFE+GJAMV2z65EZKn0mzbKweyzAGvD8BNoN1LuV
FLYoe25MqNh3BRZ6LzHKMgE6xDDyuh00LWY4x4d4EX0NLdteek0zLnK2So6GQUCMyGYSlIhGRGaw
qiEcJAWgaQK0GCJhZd3F+LfWCup2relu9VCdeYuAk4wheu802C1GGUMBgj21y9HHWTONDLgSsuRl
knwySXC3qCo8Q4uKD6FytNhnrGOSnOqcdwsgGS8NhNJb8DFW57xbmeLikwFdRmCqrroO0IAmOOpT
hUm4rt/50VNnI7KjuPhni85DdiSdOckEa0zzTNarXHeYZCk58WM1BZaUN9EbRi5EspmAmznu7wBg
JWyOOJfh2GKdahgYxD3fS6VP7CMae+eFTyNJsVWq4uiXxeq7zc9qlU94TyXduckHGP7DLGGNCQ3A
3OKui1GrEe5qFMw7Wor2bNjyYEfgv8+94b9rxbNR4sZQDuVE1Jt5vKuGlykd9q0gqgPehCUd8MoB
J4wu05D6HYYT1CLkZKon2ORfDTf82mv+fRdjQtX7qAA5Fll3rUO3oMSNqgNfAuYJa1+84NxqYDfd
9we7K6BqwhiATQd1VrWLUwsvH0E0iEWIAhJkW/mi4tWjRSCGwv6l41V5IuGJIiv7qS+Vcd+XCLO5
uIJo4GDSXOA9kcNFGCuisyxjoQDd17Zxa2vM/kKzHiq1OaleQzg2BtD6tTdVmHc6OUMlKjp0FLHF
IG/QK+ln3dUesjL8hDo50iIabn2202Gj57y3zn1aqWADSVP1Yf1uJbglheO6GYjXIkOG22Os3Zvo
7wHuXyNsCo+hwSJPIImumflBOAOmlU6+9MDqoZyF1RZqdeMOfXUeV5DFSxKga2wiX9oOnpNK/xBO
8cKboBV44FtYC2htsClCfCjq5luoB1iXo7ExjL2zaRV070kXOCAmwYkInL2YkP0M4WXe0vjQucso
jR8sI0KBHUrqAhIx/1deZZHU6b4MINp5+IvvEf8vg6rXCwOJnEUHUTVtUBhHjZu4KaBTNwK7VUff
qrohBqhE3cpOm/5crYJ2W0E+W9Zm9Gbi77koNXJ7YFHxqDMBXjNv7IJS35Rk7raOxWJpckkk2x2/
ur4Pe+QKxk9KHvCNtWJXpmF3mhLlvk9AI/DK+0Z+HckfRgJQjfCd/7Uv4FqzzsC+uZ/3h8AvBcm9
RdZWJ4A9qMn24kvkZsD4a4x+u4LklE3Mz6oCe5s0UBGGIjiizHowXNGsxnkVD3nth5fV5YZIcXBS
glrb812thxI5GDOrwKghHs6+w1vNGKVoQI0/dADxCSNZJylrYEK9N0iAoymmZW9h2H3TQAeughCV
tR5I3uQpq44VxFJPipA0kPo+GFN16zFFL2y9Jq85X3aO/Qmc4YRgW09Mi/R3XIFa1+yTa8IEqTsC
uG69U9joGyEE4t5qm2U+8fRAt8VWOZietNolMF/kydrmrcmiK8eVHCmvRe6pYOBaDytB13wuajTk
YmwYzYzNaRFgl5zmMxMmizfoIn92Xd1eE7QJiUCUBE/dN6ZabZvY5HpLhOahGDn91il61vRNVt2V
E78JnB/FYXYjR1wcK+DC1A61go0QoK+XpCLlQqKP9GzVBCQgyQqaLJOBpLHHg/3Aej1bh8JBRy9r
9x5EUkedQyF2Xmz74ItXJSa6hLp1xs59Bxg02pWYJu273oIoWAsgGMGII+gXLQad3RTGY64N4OIU
7cmwUXkzavXOrpWnOAnDLYS/+4S5i0V6meHH5s48EuyWM6y0NK/eQhvk80/znAq33qmtfAmAC+nh
bsKkPmmOBulCkRvLKVGfwxL8iF9M/C1IccbJDDriFwRW/5kYFjxdFd2QBMiBmbMgxzDkFPtQ8sEd
8uuKUvwmStQkKtxEkbSCA40oiYUPT4B0PkkpfGvY/cGwSFgAW/CHRgegUIkmplln1raPNTyBbWWf
usTL4Ippd17zHqim+hD7/Vsxg+RSj0x+ksGE6bvwzAamhzPeI82SR58EObrA1C2kzhrwAYwhUD4p
hDkivD8EcF0VZvnkORJpuZziTEfkOFw7VX4qckd8aTOsqD2z4qm91dMRdoSD0AJIQAj/SEusbDAa
yPaKo6HoGFGorO5AKXRA43JoOvAVcHNqg0+4y36xO//VVVnOqkA4lrzyXStejSqm8okC2LhwbpKO
3VETJi+uOb2xLNyaTk0MrSx+OFPhYHpHrK9jIhuRLQr8iEeeGRaNrINhoCqktNPwqMIBt/wuOjvw
NWflf6XZaUb2Le5Dgs6xsiFa9KiH1qwAeExEEB7yCLYkmq8aSV7+V2G38Z/d148oH8C1iqMGsrcT
rbOUQGllZi9G7d9ZbHFxOXDUNYzvQ0qiaJ8jjrs0VRKlET7yCmYDjuMsVB0wQTzBM52idTS/qDXR
vlYOkkq5gNddjTk7WzDHIo7PRqG9dDYa3Sa8skXdgXwsBpCRPvOEMllfTBOkN8QFEHUxP0uzTN+9
MVN2RuNsRRU91z3eRLoeH+ui4SRgfmRPiD99f26cnA1VS6xHw19Dz8pjGGH7YkTsorNvI7GCFUFR
ViHkIpnSltCCLbg5u3icFdANlqhCuO8NPIdlV6lYq4IGmsqgBBzpfmczeDs7tuWYPAXZuBs79k2J
cG5tAyBZEayBoZ40MBELwrCkJ1JSSQpW6Vnz2RqQqFM8yIhWwH+DBSkrVMnLotTxmfTVFhkUNVPN
pY5W3RZaLKoudvrd8vPvsbCflAZJ1AxWFbuqDfEfZ9GAcHFUqLR6+xr72GZpnvODhw5dJx0udBSv
R94jVYjQX4mJ6nKKogcvHsNlO2a7aPatAF+Cos7YIojs5ncTQl0lUg+TZpPgyQFCZ+TYZlvLYsyJ
RfHJz2Ag/cXQGg2EM361Sf7cNDruP1r9DWQhq+Z2TVT3RVdgBQUIWyCn8RaE9re0E19TT4UIbBIC
4E7g+fTzCAkozb8S3YYg1ifPYYU0QuIu86gnE6svGMpCIxOvKngUqq+deBLilJ+jgbltgtAngkrx
tAmRuwxG93NsmMEBAalq2yfJSnj4RKTVY1P7n6PJ/jSiFL1pUVBbIIfUL2CrM49ae0wI7Y0zTTeK
MyTg7nkboHAIHTLObMQED27L7AHCddvFsKJA4LJLCL0U5RJe2AnKgG6Dh6zfYJyMczSOhu7SGiJe
c6hq+SLER2fcRoTSIT8IwqAEf3zmwJWFZjoWyW5/14SnznGL9ZDMfnG++WT3bEuimkW7E31OYKIu
+1B/N1iBgGZ58RycqCze36qF/cKEyAcBhdqt0ICOdpraQS3OW3YQln20ULjA6OhdMVkmGMW8m69c
HNumNN/kCgSeHBI9bvEBdCBUBVP9C/a2B4O90naKVGhxICZim+/C0Yb4VIT+U4jyzIrXChJ2iGPW
PbEXy0biSiynirlZGRUclyudqD4yaJCCWEM67o8e4U/oEzFMWDYpGvbGU6ohztHGDiwTECxF/G73
EGXzqbyrfP8VYvgmZCtxYvlQLtWeGBTw73tdY7oyksbmOdshJM60KZCJ6OBdVR6SiCZL7mK0XtBX
5n7QUiYreSB6gYBtNesXBD7x4gRqDwANy3iMTcO8hblcED+4ychUAEUfEGbxHoFOvjdCI5MRArIn
eNgPIJgQ2qvBIHnf8X06+TZPvWUd2ri5C3KirmPG61Rxq6d0xrexxJuWE2DNBdhARScNFdUdIV4V
sa26/JoFiLNrhftjSNRX0OwomoDCDZBXanMQ99qsOG7bxWvARsmpZl86FnEL25mMpYRF4cBgjMaP
zmDN3QoTpFjw3ZihtioJttGbt6DIYM66rF8TrflkddmJjdVT4unfQ5c/P4UvCckuW5dJxLtfg6/O
L60zMKdlT0LwuiLS35Yd/jB6tqj7OazhV19RL4iy6KuR5sjEoSNCRHYmLy21HkUOHEB2APZu0h6b
CdWyftR5OZ5iSykQskjfkXTG9zUo8AVAOrh32tkLRENSyy3ZhVXm2gxRcg+TyjoLgCk9llEbdXCX
quk3C1EAIdcafD9q1TR3tuHgUVMRuCD5DzsuBZlUOTqCAyzFNbiNAE1J7joBNNRo2SonNZ4ATI7u
LrWLl4kcQ1uapzQd0LCBK8eby0eDND2IDrO4GJKx7WGKp7osc/qJEAuK6yBrHdgtwIlYFKf1D3Sp
q8Ug8Mn1k1Cs8pz/SnjXho1QT8ybI4zaWxj0mNZCoFn52Q/SNDPtDme6XGAK6VSPdhrawPCgC/dY
JMHPHveVVuG7ifeAkhIMFezZFq197xkB4gQ9c6WrsLHVV5bhvEeJPdM30YYys/Spwjli8a//+J//
+399H/7Tf8vvcnSN8+w/sja9y8Osqf/rX4BW/vUfLKXn8v2P//qXbUIgMA3ipQDgwQqbmkn996+z
19fc/H+4lcJmRkFaavCVoGpWYA/9fTNN7m0VOzXhIMSPtdy9lUXyLOtJgPME8RH/XsGMfqPw8z5e
y1sfLdV5DKSV3dtruRwjczrC9qO1F6W5x+3OvZ3i1r3F1cnHZiZgyqfoWu4gt7cWEQREWZbY0CoX
vVa88iYm6PKrsexv0T+TLeSYsu9oj+hwsxO3Vbw0PLEH194Rr+AgzwLWvaQ6Mx855rmwtRFrjJp5
X/v3hiAxYbt96KgGkEftFDOreZhLE9fP+5O8vt5gtLqfo8oKsyVhExp+TF6MlS0S8f5ZnskDDI3q
GEBG7ePy93KUJ0i8XJvMFkYfusoev5XNI4F//9gsnfeiZKeGyMxOVYanJhslTuXBr9uNakaQkopY
gWY4BWwFcoNTWS2v2cXkJ8PtKngePM+y7FIrG17byMJUFgLLuIx7uZQ1chzZGt0BY/vfP+c8z/94
zl2ect2GSWaaqNV/eM5TUrNBZDfTfVulyVB8QfUzWRdTU52NIHIPU1esNSQ9OwQjowoBPg6yti70
59Lxqx0uZuW5Sx3sXK9NlCJAoBZuAUDrXzWyn2zza+jfamVFWQJdxrbRfA4yUe6uA6q19s7nCA5w
kbOdh2IaG/k6T5c9++KFY0OirhtleLCLWgFZAMM7r8YHWZT0cNiiMEQaTfZQCC4Q1XbPsjYwE4zC
rOpNdoCfP5K76Mh8hGq3lS1kRV9tHMgz97JEfgaBkepSXsqDa0FzY5fYHGT7X5/j2qJW+5+f41oG
k+fU1hWuVSppKdbIYiO55yHhJTYj4iaUzHQVDT4ES6t+j2sAzHQWD3cCWb+Vm6JWK8su3ewu3FXw
dVEzS2C0Dx7cr56ZRPa4lM1DR3XL0DPJXfbN0L4DDh72+8vtxh7Er5/p3Vq2weaMTaAqNOT0BMvj
CtIlMHnX+XmKugSnKuKlh8upbIBkL6UY2SvIfB7+3HOc+8jWsrc8+22I3+5x6Y9aoPF/GerfdpOD
jwrOykXtAOuf/wh5/8sHlaeXu8jPcv1osuU/PsrHrl5W4HXz2ygfu/32Lcmq6wfgO4qjvDpc7/vn
b+vPI34s/X/8pgyjDA6eSzZsKjL3EdXMZlO6ZXdEH9E6OXYFbU0PDGAf5Jgh33tvoX4sOt36MSks
ZkveW48pYR18cumkTJF1yhzCNHK02Q6o16ceHVCfQDsyEmsFIAHLP+Q7/JGNXckeDp5bdxdrhYO5
ND9R2zDaW6SoOx/8a++eZ1rpfTgfXBucectvBZ40lzYrhfsGSu2lTF7Kims7GMHaxtetuvSZvgY0
+LTZ2lDx0bMsU3QxCIr16Xd3vm40eKlti73JFLiknUcCV7rrGyRFcJ8bpqI6y8s0J5LVa0rJzKjq
z/LyWisby9r/z74o/pYouagr+VEACcVo+w4DqIX5o8nrEmrcihhWsZSXsuLS5nqdjunP1rIMsZDd
gOFOGDjhbYYS5YvSvieTbnzKIwjmoxHgohoVxid8qux1kfugWOZLU/BkyE56XM2deAjmctlLmzn0
TqEqm2nGZfjjyIre1CvrJCoLXuMAnj2YzMzdyEJ5CFrNOoWEFFDhcQ+XLrIMRCGEBLR2gktH2Xrw
0/LnkDoyLgd7ig5NbLVPKN+C47bcfGvxkD2FtmMilAi4RNbi7N0hHds9yEp5aLpnlrHZYxFB7EpB
VmGMWbOcmXsHRqGuVEPPt7J2MmKxw2gL2MpcO1baz8Eyh/1kZhIVu63RnMPypLXv6uxLFOldvOxY
4ewzK0EnJFSjB3nQ/BKVKQsnABQSENoNO/GFVMl0HEwlevir/6WuRCT30v9yja7TNy3Tkbq0GzKH
fvomgd3yEPvTX0BvoBi4XMvSf5z+6imx4sMVHf5bSxGp6PNGyTkoEFKKRuy0ddeAJzZfOlGs33rz
AWEkNHNjg/fffClrZUXWew8k1rrDtdyZlSjCizLTtZRgVnEgfPlkdR4Sm3IE07fRPhqmGl9VuCuy
TB5UtysQf55ft78+gqz4++2yjFXA1OW9pcLVeavVGr+UyGoWLHHSJzDY5eOUHSedHOiytsb3OuP/
vCuD7KlkabMWKu6Jsum1p6z1y1L29LoQkb65pzr7dZlaAzayDqYt5jn5ucd7xbiZqkohsVGhw4EP
psuuI/fu5BmqDuyx6suFPdexWHhAym6aHTN/tiyh7i+ipDKgeFMmD6MZ5dgYJMZKHYefZaghtbsc
i0PIeH/dQM/H/qREzek6nOzw142vLfsyeiD6q/7xxrKPifbhEb1SXNXm9a3SElKsU3wK5cLzsmKd
l7LyjIy2D4XR9ttd2PZnlCW5lDVu45JevzRCEuUyhAAHhA7PPO5lCf2rp+ugEKM54hB7k4ctsuth
VMwZiBLvqKMKUS2u17LaVtCI6kGvXMs/tvt4HeOQfu2Ser4FJuc6djjfsNGA0VzuJZujcne5g7wN
YAN7W4+VteP5g0HeZ8FwTjzI8Oa8uAWUhBpXkhn9+XKYa5RUUCObXwovp3MVi1r4inNzOZDPmrwn
/YsDmBzuUpOSdNte76HjkAYOpwx7smlaqp2BDtQPRZujhsA6eC8vCRiwNjWXhhjVZInzJjGiAprW
5TrXID18aCwmyCgl+7Fs6RVKaH/9NxsL9cMGWhDxJotu6vjG8c+xnb9voMu4AuWXx85Dl9UhUQ8d
WB76Imz8EPvrT5GLhlsZ98htcXUtd+W28w9lqLOpOLcY7fraRJ4F6oBi3q9u8mwshQ1/aQDNMe9i
5+H+1FbeNugIzlSqQJQd3foFqZHsTh6G+cw2MEvwNXN/LTdDo9oPOgmwa5k8E7QtnNCcI8oRKlpo
K5buTM4e2vpWHoxc1Le4Z/+siO1+thgGGmXNeIVxEumNVo/TXR5hCFwn3fgqKyYMcm5qMsl3vh2g
LNe54yuoVsLaZGlv+Jj/6NHPQxnzUIGCW8V1qA/3wGHaXOZ5RSyqHZoHTUW4OnSHYNdBYX+Qh5aM
uIA1Ji88Q7R7MRKClZeyU16Rj+zAVfy9kw6XHKfGFPkcbRDMx8gUYzBmwdNwxWNTTeUJ7slbTIzx
UbZAmXxXZZ5zK4tUrfzZXlbGjlOe0H1+q/yvYqycl2AISvJGKu4VgTF+bjPt1UpS/Q6fvRC5V3Ev
i2Uru7d/thqT/rWrB/1OhZv+kMTGPbjL6fN1LFEUl7GceSwY0uFDkdn3sjhF7RgILWKZoTJDccpS
3WjWZN4ktmdcDtpUJcfewfzsV7nAPc4gmk8PKxjAFl0bz220UcRH09L3SgUMCZWE4ggNNrm3/RS+
kDt+VgK49fBY/W3UhuNn7KCecAUe72WrvM6J7fd/bDVY5njfD1Z8zzP8SXZubROqko/+/q+xkLVn
rB5l+zggBu/m4NdYG4+rKnOY4DuVWQ9/gAGRRa7HCb2dgWjdpZro23BOZ1RfbJnuuuxmJi1Cad4R
C/glIN78YCfIBqNqTdlvp62cdVFhx4nOQ6h2nvVlv9+GELLn3Cap9Pxgze8ILOAYTZ6CrGfihnTN
5B1VrzNw0wt/YEEBMAOdsFtW9ahrIL+7QSS/fEnc4km2qGL1scmV5sUIXUTR42I4RFEmbs1mNuYk
Qvjjz0PBO69B4XXFyxjVT24+qjcQAcHyL0YF91rFjMe7HguIldeRLsTLa7iTh9Sr1YMIVNyfFEAz
sqyYsNwSOvrdc7MA3xKEwejq93SVI12aJfGla2ahp92UPaajWp3dBWqQ3YVx+GZYwYQnVUEC0p5g
u3iJ+SYrL2W/msgy2XWs8M80POvNQ6LwMpAs/9X00vNXM9lTHmx89Bb1RBoZvHEY6lAqs+SsEkw8
yzNRIfEz5nGxzYAqGvOVLApyRetJ7v3Vjj0k+pddPq1VZSRXIRt9GCsmoNvAJDtey6/NrjdKuJG8
ulZe7yPL5M26oZ1gOMYq0DICdy7iwjdTEqIHkQ0EMQ2EhTYlkdCfhbK+TTDJQvRLlosCGbGfLbp8
W43syvK5g1o2BUCp+XSMsb+6DmWQV0F7ee7IUFrl8CbI+ju5sVATUiapNY1Hc95n4F+E1HcxTYhr
cSmw493nqZ1etjRjAoXd1LTLjkXuUxKQeL7nhJddjtYSjBdTOR5lZeHW/xjNEh4PSH2SDeSAEb4s
uEl7mPAyWIEO1oPcQP1psMS3po2s1dNk3McCMerrSL8+mmyRZ0gUzqNd/1DWkuO2HA2xuyy9Lssw
ubq6Lvsq1XtJRivefiiXy8Fr2aWv7Gb0WzABroUnKBaobaj19701sLXtx1ciEiyzkI45k5gb7iE+
vyPtOr76oP0u5b/at2xZXpPArJaumdfnsPSKY21p4FtS6w7tukazULEPK1vcNVB6RDTbCcx1ZrDR
AC38vOrsdYNa8H03H/7qa9ZFzdSKUvVfJbJaNpQjMgYKokjxhXG0yUOtMlahrlnwE4Bxq3aV34zz
AVAtAphjx1JU1nQgjtWtCN2fLa0Ucj/GZ//sGYxBfnMZaO5t9IfGrYitLPQ0TdcqcCW0jZv62HXK
WCzkqZU1nMqqy6ksnRTlZ1N5STi5PsaR/mp0LSpKf+wih5ANL10GF6sCJI2jcY+skU/MfUQQ38Yb
Vn5F8qtp/1DmDuTYeQ9V7PP/+j6vfeWXKQf4rUz+nyUILH4cX47Ffh8FE93Adh3RJbb8pXKC/Nif
6tlSVco+XQ+ybEzUdjWpuN58qLheyrOsOBfzQPKi/TXaddx+HkibB4pFTtgaxeplqANqvjxYyMdo
O+QMwbXLP0Fex3O9/Avl3+q24882169NtpPj/KlMfrOy4jpe2Sji+N+v+IVj/T2VoGqs8g0gbDYC
4LZryfrfUmYhpuqJCgB6FdT4WVuojaA3Fuv2oa9aFFZU9aAZdnBAnkm9HIZU/Dy7ltWzqnE7Hz6U
XS9lrWzneQKqf8FKfJyA9uVGES5H18APr8hT7wCsCp+Zy6k63GK450EXbabDMMQTOh9hi4jRfCoL
5YGl1XSI9R5kpDy9FFrpYx7b5qbsvPDoIjN6xJKxAv0+XwOUrgn9I5YI6lIB/iaAuQ/5y6Sgv2wO
JbBUczulqrp3EhxQ8ki7hZn7NanVfEu2+jCkvfM4gRmsdcyx0DHyTgLrlKljZe4G44QmLCh6L0Q9
2bJeiq51Nr3eQbUwvQLFEkfZYAhwCC1N3RkB2pcasmqoACClqpqrpIQaAPp+3NgIfhj1ys4cb9sZ
sHqMJJtto9xV+ELcU70VqG5OLvwlVeOPKNBJ8XVlpbvjJ8cA8pXa+fckKj5jZhEsEaytwb21d3WQ
rtNIv838/gW2BmrtM3sfywqnBhUN3yvKSPajIKmM1S3oKA3lO5hmJPWD4QFk6f00WPjPtvq+Qttr
oxTEcSB9rdEduqsUYPNKGd2YFemPztJLLP4ACqEK6i9TgLUrgOrAU9uvvgLTBh3XECgdmmIGMjdZ
igvY5Oz72tirNeSaFDdm9Fnw56LNGg6AQsrC2Otu5a9jzCAgMNSwNJPi1KvWE8pwyaq3mJGFi6+a
71aIToRfAfLiU5kPSFrDnQ0bbHNN4mZ5h5lJmLQHH9lRt4F/Yawx28BBw6hImhLABcZGQNXF35FU
OCZBqbOomuZglsq7VyItB+9sqfmYuuEhAQ7IQooQZRMSkI+h8JmPXWhAnmKwMVW+MxnGZ3OssI+z
XoShfAtA4Yx2/AkjVhX4gvE9NkIQsZnYFRqLNjsKVmofvqle8dnvE2/ZADPcWEhxAw627tmhoejW
eZu2HM7BqEF+CZJ4k/agZNI4utNRr1mayqvpqXgQjeKhRHYU3LD76EY+Uydmi5t8uJ8yP3zwWoeN
IUiljJkAwYzafsnVejf6wY1bA3AFE2fXQ4mkBPYX7JEEuIv8RS9QBsI75UWPcPGDAH6PHDNmY7zt
MOqxI9SiVH/dGMVLDgJxVxIs3uYTjqG1CAT6pt69ryIMTugG7I+bKAej/dGo2PaU+OykCATnUCLK
Rt11yGZppu1sO0Sij6rWnrDDc9XI2qllVezCOnoN83RXuROwErIJi7pG9KUaO5DO4A7WoC7QxJoB
t2rWTWxwSNTHJpmbWTgqI9jC48+L1c7NaBvU0IJLwgG4vlRMUF2brKGsrCCa7E2kkTbuhDawqsP+
QihDc6ytmmcK8HjXXwCR2Weiru6heW7NKnG2fYMWQ2wo505B9TMgJKmrt4o3DadWH5h4gtDZNmpU
rJsQ/brSIuihR+39YGJcUCIy1ExxDmwZQfcapuuNFzj3mlaeRNAMh9bOzmU5aIfCmA6VR6abP2c8
Z8D9AHj73TmDhRLUPordnsG6I1WAmevu1ojtV7aHeKjm2rPS1cmqjBPsJfE/WBgBv5yu7fd6eBqr
TmNDiF5R90ya1Nigm4wFqZ8jMGSFS7MUA8gKGGE+CK59g7wEypfQaoDs2el5CkcVqWoR7fNq8tae
GL92pladsgFfKTRfIaNpu5LHbdnznj7jO7EXZvNQzpqhtgYFuKk6oky6Ha8dbyYvdngaqcF4dPH0
wWYF7yHuyTLESd2TMsZ83pDnwx6OXmIHpxR9wZM8A4SY10CBuFY6q0enItmhC/xFGMMIs+DkpDF/
AtY8m4m0Gl+R5X6JBOArD7jpTYQwxz2gl2/6XO6KLl/ZPhBOV2n0Z3iHWxHU7peE8DfdCW7LZuim
s4VovuReLXYwScEWXXrXBxfVxCcbzvyxjUANyt6lj0+5pcXanQGu9zYKyKHICmSjStDLAcI+YZk9
QmO9V2vH2tkZe7GuxBKzGCL0BuWpPIxgrg7Xy4/Vf2ojy35r+GEILd35s/1hgz53SJpQ1/CwQcQI
ofTuVpsPNbGlWzNMwT0NePQJZXYHk4UBvDtAfBVaXbJQ7wQv7ViceJExyU69etZm/RBDFE+jH423
OlruL3CvEdsqpnt1vqon9Kj41h5FW0UvS1mm18J87IHByjJHK8sdepiPFXTiW4zmUWBHvRcgGlJW
4zgOaLwqMcZp6ldD1Zttk8Vn1HX0aNrqs9iaPHSuAV33et0AEfzRkEQ8Bq2tnORhnL1BXM3K1k3G
b8WNexMZS2Ee5VlihOLoY0/oky6Yq2SBh9woGn+/rtHX4Fr20o3mLtOLaJfn6NA3CVzlNGiaU+cZ
WrMAA/glGkS+HZrZANUwIqglY71imWBA89VtdF8j+9gBLbyceXgqu6WSMEsVzRFV+tkhiwP01+b4
oczNUM1G/qqq+RJUIY6ml8bHnBAGkuCo1+iznYsfd+lRHryIMx38dB4KvO+0wT7IQz5aP89wxvp5
RrwbX6YOIXGpMywPXtFzM8jYIyrDSLWpN1OKq8wyQcnp2Ex+cbRLD8fzqtlfKsAL5EevZGLEfZDT
FqNmtGI1v9lafGsesanlv1kGC/vvy2ChmS5QGsvCdAUBZ3QM/x74VnKb/KQyOg9EIrNjaTvZSbe6
/ERIf4QaWoYrYfhMsm6Z5idZLQ/KfHktG8uQ/3llI5KMFMqlmVblySrtEjh7ZgK0Ug4gC2W9b0Dn
X2SpWxwUdYJ9qWPH1hbQ9UXt3LSGYSOpEjo3bpcpey1W7of5ShbJSnlAQ+bRzVxzf20vz+DXhBvH
rpFIm3vJsmv//kDAipTYXCVLZb3nDfkSEWR3/aG5Mn8CljL3HzrIS00fLp/gOrzsHkJG3LjhKwQi
1lQR4z6EJlOXyku4TksvW7mBOcD4+evA8ijFWUzLn6PYM7dBj8YBuvtUX2oIZemrbsgRUW78UL+M
RlxvpaNkdRmHHZrpH5ou+VKCHNx+SIl1eqxMmxR60DrKWU19RG3hXpyJfdUHuwTvskseDEem/DQ1
xAjPsiP6vFg+zBmy68F0ULAw7HSvdsV4lIcqnlBJHJzyWalxpMyqIOEtPFdfauSpafg0QtqFyJI8
rQp/PM6dULuExyrLgDhZu8Qh9zt/E5c/MG6fgQRMmBaVjnKWFemM71OsCa6K/KozE+OlijddNE55
9PmvHriYK9mqbNufX7z86uRl/msAp54GAsvFiNUSdpq3LDxc8g3i/xB2Xttx48wWfiKuxRxuW52D
oiXbuuGyZvwz58ynPx/QHlHWmXDDRRQKYKvVJIGqXXs7w1mbEOBpiqDc1IMf3QwuH1OmUux0yu+l
i5nI7wHFoU6sFqRLNauEPKOgp5iRbjmC4ilsyzRXHzQnrj7XpvSU8zRWR703wgK/5gnR4pAXlS6a
Vg63ruecFApiAUMY5a6fhCJ6R7OxRwrSvNQ7U4NFr4gwDeNLYoVkAfISmfl/HVTVAGor8g4kxZoB
+ZJZBHk0cYhEvCbQwztqfZ2DtEuT7JTN2Ib1hL3N4ZNdeoiRUaM5B9lii+9uqSog0Sci/jKPIMP+
Ih0g8wIZv50HzZy/SHPje+jyFjViZiLRMMTt1UvmEd69ZPZAziXzDu9zSS97HL/IpIXMVyQltM2W
A6lwL8pFcwIIN0FpKh+C47nli+Ld8G0JesvIdzcrm5LfzUXGxqXJ8GtK4am+Q+5FBNK7XIdNjKF2
5Z1VHskeuLYAzFqNmpsCP+KqElx+UMEXtyaSgZfI3GizSuTs95aiFUjP+ZumhXD/2vc+g+T/Y1th
7Nkhxi+JY8cdiOk5iG9KEdcb+YqJLAPn7kTgT9pg03Q3hTPDTShcLBG0Cvv2lw0UDBHEpT28j5Nz
yXHwBrIwHebqWHlW/NiRLbhxcyfaO3MK67SwtXO2Iw2j3coWoZjxQgj4LFvywIu93NUNFCxqUwFS
+e9JJrc4hpSqfVORCA3U5CcsekBbyyT9UsxugcyFr57Y7apnhO7VzWy13bPjsvyyrcD/GTefB4Hw
KgirN+ouKbPtAGXdyYo6JIJgoqlWsg1T64+mivtrrzSFfskjDARRonCrM2bgtY1BjLy2hVEMNHS3
23ay13UpZyGvNqy/N7NafqdO0zgkQUSAYIyq72Zg/FRHpG8ohgeShkZQMAzVd7RNiHN0mXVorar4
fiYjWF2HwlLsreVM70MHVGWPEBe/wAtNBQUseX+MML9Ppml+TeOq2updFYByCdWHxSPI0yMkZtZX
A1mI0Mq0/WzOPyQESKKEgqi1NkSuLJhcgQVJ20Qh4wp2G+5wgSaSHcDMbUq+HqSFN01z+qd5ljFy
nrkgUw3ramc53ZPZU5hrQ18uW72f909wRyPfNpuXKVb7Jzb4/la3UXuQnSwNy8eh/BL0nQfJfA1j
RDSY9V52OomJGh6TyZacUUzWj555acXUcjIjquBVjYHeNnAo7A0EmPaJFvHcAzj2VBKneahHBxLp
IampOiZWQtWVdSS8bT19craTyHwocba7vKe+eBbbdZjRyxEFWyXxHyBKgZXEm899yoL2JsxzeF0h
c6a6jRqavgC865ZAZoVQwFaOkDYYYqNVm5ErlH6ywxKU62Li69B2qC7gdM7LoI4PcZ1c2qRb3fgs
uVAygczj1bXyL0MZBP+beVINEDWFMAbBuNHl6k/NUZ67rAlf0f6DMB1V5Gf4lvu1lRjTvRIg7wzv
lH42B208IOxdH7RA9c66U0+II/UONYlwhkAwVlH620HZI65nzagUhcPfXq+bvOe2tn9dLyqq8LmC
ff16vXCM282/r4A1+1MgmHwZpROGq7uQy1u266i/r4DD2G70IU7NL2P4TL+IXJK2vJBrIZI1+xOh
ND2/SNu12wuV4Wgh2q1PQW3eGlBvwNxTwMsvxkU2xAvDrIM0zDy0vxqj558BT4A9829Zg4BEfDPM
jDMCKqvYQJZjnVVOcYtytS5t1lQwTNpswegqnWHOhBlDzHe1wWmiwturZJs8OnwgVL2i5ySQToLt
CK1Wp9iGibSJkFvSuqKEBADbhzEfYHofhn/wldM1fXyd5AriI9d1ihQ9g2qjdqgldvqjUifEGcRB
nsmD7IjiliW3cEHuK4Ao/N1n6V685Rns/jguxmUKaZMHOY2HXDYyi+IKroNiE6VHVrOd8hYBeJHp
lAeZ/pRnnfPsNqCiZGPJlE7I/OzgqkfpTwxaOmQTUmB3FbZxTRyVFKlMuS5+Y0dlZf1rSmmWl3PK
4uOUi/+nKeVsqm9Hh9lO/B2V1+qZLc2vw4TaK4Ck+Oiiew90T3Sgq0iCdQAjLKjBr93LCOd9bOYE
8zqDQZv6P4TRVJuVAtAcdSWby8EBhnBZmtmY7g0vS4922FJlFhYWHBk+svEXkB5c7n2GZVxh5uX5
v+7L3zemqgntj+MR9YDe0LMsXWxcP+RnVOgwkKTuIQkIlH2chOgLswmGYcVQYP3ICZ4rBBmnioyc
Ac8wVFP23I7rqjZbcAeasRZV8Qrlf9rjf3wyXTwRPlRbaZpjOKzQXD6V6RoEsn7/aE1VFj15SfVc
FH+0Y9KfOr3tT404OJXillT1/tVOogRenqgsYO3AERotEouyW7blmKW5jJu89mvvKR11HB7EdeKQ
iySR10QmiA/Rtvr651xQuy9bjuyQ2aNliChS/uUtjShK+NfJZFN6y2l/TcHetEfvsoM63Aj3lk5p
vpsqxqlXvOBhaCiXUiM1fDOI/ZlzqqGDFVmH2IFbPuiC7lWtX6nLiN7+caDuKt+txhICWr8NVKxX
ObEJs+2aiBSxhKze5LUSEvcUv3tf/KgTl/pVfn4ntKm4C4QJSCK97vX4l49dZ9lJdktHWDXVDoVX
24aLwp0b/aYS7B6isGY5lLVLHSKSyT4Cj9qbE0bNtdeFdw2SRKqPxYCJJcWHUapo6j2JOlezP08p
fa04fMx8i/xVGwaHoIHbaHAq66i0Y3AY6uihnlpIJGwWcet//5lanyCNmm7omuo5iEIYKj9SR9RS
fbiBPIOfqY3e/O3Ylu1knRzbzR8NrSjW5TiwEw/z2EBVQjW/64m9l8t/edCpHLixUWzbXZf/fgzH
IeDkv9pl1ogw+Hu/bMv+wqzgBeq1Vy8qM8rDw+AP+DHiOfujUcJoPbqpdiFN0lz+X38YUicL9fI/
9Xdi/GA76ofxczIEf1QHOb/nZf+vv26S4Mu/f6ea+ilcpulki22Pgm1PdUgtWp8WC27sJ6YIZ93V
TkdmcrZSggTejZmWzd2g+s2dPHu3F20DcaMbef1tH/0ITGN67bLylCtR9qyEyXQkLuSg14E9grbM
1/rsOYx+s6dAw6V/YDcTTFoD2wBK9BZ/aS9deNi0vja/tT7xWthfFFcUkUfGV0f1u42ST+FeNvMu
fkN/x7oz5hypibm6KZ2eUolB9fhNNIA73weZVN3sZe/7INO1s2ew5Fev3vF+DVIqI/lS6TZ7+BZu
o16g/GBU5L5L9fK2aVvzi5k120js1ZVeUfa9NkCBJNyI7yN0hGDS4iaH54RU90Ohj4hVlUc4PEoB
mM8KqpWDxtqW6BChPG4evNDXnuAM+t6JZw+F/Dwuqjx4mI3RPNl2RLxNdPjW65BO7evo+MHWLWBa
lgM1T/sOr93Hgei2miel8bQ1FMXhm6//kAMt0HZbS1wxybL/WoZ63u/vFNXhV2V60AERK3EsVIB+
v1u1OAtjwuDlGYm70ujR7tXuvCQn6DMlaIFNgJnQMmXlYs36DC95inaEsGUSr730OIyJ5RhpQ21w
vCy9YkZpAm92gRTbPqis49HUziZjHWZOByMwMnHwrn01A0/shCXWJshABbr1nUuZtHdjCDyNK5A4
msTkSECNbKsy8t70q4Dt7bEuwMT5s+mf5JntpiAtQw8cJDsJZGA1gPyYZGedwJO6lqdjVtb99i+X
CEk1+OuR/TlQGriB8xA0L5K76Tou3WxdeD0UHAHLk8tYsaUxpuYUNqba7GZrynewpqTQeg2GcmwD
0vLouZe7rikRKKtt16Q2arQuMPJWJ6+BQktO7ntMdj2dh/4pj4L7LBjbTaHDjzd7SXWq2fKc5Nly
kDakA1hfN0FXnSqvpPZF9iuR+9epbGu+3m4yMdtYWpd/f0Lp6qftjOo4KiXgtuNyYqmG8+mHxPvb
aZUk4F01IfFut128b3sY9R2hdaCWo3kzOB3KeMPUfHVD5RY+rOlhdrLiSztYa2mOK6s7Iw4HT6oY
hDS4tiX9N2xlr+aCz6tiP0dLhzmokENqxvef4kR1UKBFoF6YtbhE79t1VUjlhJcCoU4bUmBfoDiy
hC7B0/obz09sQfKT30sQuzzLqGhJ+yr94KtpVCgtvpkzPkNiGRxKWGH2CA564Y8QLl0T4jjLU9WL
6afNHTQoPJTF2btdmoLIQdm8hpN08S2UlHuhDkB8Ri5ruZF/0htM8ACGRUH3rPVHi2GHgDRsc3y3
ZXU8HpZqb3O8RVPJH8rvvh/rZyII4SXXSMEOk7rJHZPycGkSZ7K52FxvHI4xkhMNEigX3kBgyYC4
buRSIrehpQySAEHd91VIrKSUDspuaYTdJ1xZRtZvfy1oxKKl2ZL+H58L03thCefc6r2ty9bYIXLx
3mqhbry15vba17175nHw9XdP2UKYUntub1kfreMaKNUuzsmewyC1bh2beKaWVMWt3lwgG/S2Hfq4
7qqoclhf8vE1EJDgVICD5VmBGC0YDLTuYokOln6s6V6b2e8Pv0CAim+MG1esy5pBJeFjIaPppLPx
tU2aa5OyJ4TmUXsKzwCpDPE/Ly0iGm3sGdteQ69886HdOs2d9FkcBzc2qcPkByNtQ1A4tzEvM893
9rM2ngIzsKDLnvUWnezZ0re8b6tN1lj8tYiTZ6iskcj8cGogigNxFYRacpBN8mBjeyYFqSJxaHWx
C/iDgzz7R1vbQeSpRnDjIg4+wHMnBlc1Aj7XtgW269+fItrnLY7quLBIOBQEaTaYWE/7tM6Z4ary
NT0zz2hUGodRnbNTNaP/BIlwlUEN4WanWRhlU54VslueyoMcszSv3ROK9HCUxFvZYRiQ6dg59JRZ
mxYnMgUK7IHTRraE3s1Jni2HCiq9cnU9LlaZT5Xuoy7gR9d+mxxvTubz9lqfoZjICBLR2l/rOYoR
fQJ/YnvbamCtMoBHBtKEh1bvvJ3MXcisxKDDwzcZKM65E7GXJY0hO+JhuEi3xS6HzqnNbrSYLole
ish+qv9KlshRKaOWK6TQi5/DrO6m4lCyIdvNJjV0rIdIxF5PQcYcVQtZdmlDh5LKNRtsz/nXqU7G
MkB8e0XGjIyq7JKHanIsWLg6iLnzeDh3qtWf5VkUfWk08vWL2YIsqlst7c5uELKKy5qtNArdnzqW
mcKwRoGjMfX17OQPUx+Yd7osN3bSXy2rNZ5JRFxbsO4az22m/sdWRzc/7cj5uToWCRm2MOAl+YM/
lW/5WjEXde+YZ0gs1ZsMgGCzCtU8PesZ5Y/reNDDc8eOucqLP7Q89Q8oX4NejnpyS9GYnhFYph4o
iO8H36LAG/BFl5fqlwjGtzuz8M+hNY/djZF/hxC5fLJL3qzO5PwIOrO+SE/fK21AdeO0H01Nhdw4
UrZNqfpr2YsaeXEqWO2uZG/vecZ9Eno72SlnCwQxsUDJS9OQg9yq+6w+S38IwKt1rrbswMSnisnC
7tjaNQTiuVaqGugvp2q8hSUKwsnAu6j6wIus4Rlx924zQr25g1ye2q7f7IR32qvp3a634IAi01fO
3VgakOrHHWKU7HCWbY6F5NG1g3wYOfukt4+tE2prr4E/O5TIc9lWRFsxBRIdxJgGR1IPv7bII9l1
1d3XbIXFbt7sBTec3U7bIdemGC11dvcj9aBXoyJCXtLWl6V7skyWpTCKat+b3KwfiNnbqx597L2E
oc0a9V+LDQl6Li7bau/+8pGOrgHF7zJOzgUizyYG3hZwh8J4qM0lrPG2qpJhscbz7JfjLfkWdM9E
UiUdnlvSLD/+zoEk6xbALDT74Tzn5H4I/4yN053kmS3jREBdrW1sKS/XJgX/BI+u54trIyNM4nDt
l+1p8kKKFEUWuo4vdg4/xMqYOvO2FsiGNCNwp7dwYnUUIRhgjgTcobdGwM3xRfpdhyzeyFLHuwJy
4MSHACPwWJ0bfRkHgEk5VUpHiGKKU3kIldo86vbzYvngLI1GYv7ylU17Ss5QWX2N4b6ChK+Mbq1B
m15md9zrblg9mqEfvqjFWlqDaK4fGpL0lRbNL8ro5peygG3w2lmYvJCyBJ0+0Usozt72QaNsZO+E
witPx0rfy17DGNsVZF1b1SmRiRg760xlo3WuNT2q1vI0p6TtXCuH2IdrZ00M1jqr1hxXa0RhnLUR
2AmBR4zUCGnuVg6ZcuexKZxsXySgZeYsOlAsZgq9ZKb2Rj/YAxz+cp1FjpUXrkI7/q8Hn/552+jy
qtUMnn2q6Xqa8fnBp5uGkvo86PdD2n3VGr/cRF1LUS110g+GA9uQrHkcsyK9+Hl4v9RJto7bbD4M
MEz/fgC4eh3QOgnoZ4qPt8kE3lRxKM8sbRvOiabwts002Gd5SHIoIYtsnLayW03irlrL02u3GFzw
9ltMRelCvyDb11Nqm5DCFCgZdKJt8Y/eu3qH8l1UK4gBT6mx64RAlqW15Z3o9WVvW/UPjQdTrpsn
8DoW/TPfg/sAy161iVHP3USwXj7Z4BUfTaTFzSB6IvuK1pHjVDAqJ78cTMW/5ckY70cLpVa2kT7x
CGQNi6hBXbya8q8pVbYUDw9I+TT5kfUp9+FoPMtQmcyHe106nDxMS3ZcmoTXkmh/N8mBMs/+Ptf1
cflP87Db+3C190FyannJxSTT9dBK9vLzfJj2b+b4G5P4xPKTyc/4+yeWl5NTi4GEp33Ipqh5DYMk
O5Mlr278Pq/WxWinENhxUCo/AECuxNk56A1AJIFvP5RV7+x6GD2Sq2eUJdG8dZVZPzXJVs4lB0eq
6sDVKuZpoyjZ5UEsaPSz86g29qnXdn1nha96ZrOFLarHtjdZU2nIm0q7MpNrRQyqgKoB0j/PqAGL
igFNDA66sJX+XPrl9JSF/T0J7ejVVxxlPRKrPYImCr+ODVTJwl8bPG1bQsB4vR7ctcZM2r0oKEjI
tGg3a1Z5btKhPAdZXPGIsFAqKwwvPCSqfpA22Sv95EETI5Zhi4009Fr3m+K4TAdkNpgUd91MCspR
OVyPRQWMp+GtQt0N+rp9msTwHgNIpp7SOFWqGsGR4Y6Xdh6MbeN4/V2YDrx+wSM8ZGKBMhrjIQ4T
r47gzq+7IyI37bGAAe/YJAoqI7AivhS2HvEWDhSS5/X49u87C93wPoVQAbdYxCZsHlrs/i0yr79H
unQK7sIsDsojcTbtjuCyc5Nqk4pegvoTNIr7Z59Q1d13cC7UbbNzvEh5ywqvglJqRBZLJJ8hkPbv
KM9Rd2Np+0ceFPbJmWJkIHyee+x/gzV7REqSEyQ4NK1v/xwrFIh0nzldO9nq+tT9USPKg2x3Hu+Q
y4Y3bJ4Okz7538YADR1dHyfwunZxCVIwdpPt+d8Rut/mRlP+ya82XWleYj8R2Z93lmKg0t6j4+LW
5gG5M/+oycSLJ9I011Nple1C9JtgQFZZFtj72RiCx46k7n0KXTgLgOCxiFIOZFSO88TeSHqMwi1V
CUPBowMgWTTlIU1g7E7oPgAfiFAtCWA/tia0T8Qsle33l9KLz4Xs7J3G3zWZl90sEygFWYApy6H6
fJ80jtWvBaTaJ3lZV9VGIAnrue7QSmPhF55sP/tzca+7JN12rtuur5/BS1sXgnlv3Mu/Rzr6frbX
8qq6lZ8LOWGDsEFSim3/DJS+M3+42XRMqGB4abq23quuFe5crbG+ebl9dYAlul9HRuadAIiUD4PS
oi4tRgYBdJxBFGaPg5FnqIUO3rosPPPHEMarwSvc7w48/9sRpct9zXL3mdTJrXTQYq+4ybuJOIbT
DyjU6/n1Wk1X3gle4WcUV4ODFxGRRDhI+d72/5MDywZO3WFW4lMQKMUj9NNIoRC1hGLk65z5zjpB
8+3Sd1F9crSm2A4wjH9h50acw8zqn0htw5Rkw+lEmcpNSzT2ISMevx/Lwt9Xo9nfp37ai0cqmwyt
W+upUf1MkcOb6oYCKLgkYYru0rNHCogDTJc6aLKXcM6/yfl7zd+Y1Dj8qMtSv1F0x79z1bk6zGNM
dYbVRI/GAKMnFX3xN5QbHgt2efCPxhfTGyGwRtAmKoXAz5jND4091a/UOnpsZLvoC7z9+SYOc/3W
tBUY0ZFMPIK1hrDG+hP8NOwyTrmuiD2+QdkVxKb2o6hDOFJbck5+Pdf3uTrCNiwcwm44FRGgSs1H
mzUd5nmFTkV/19VtdMeNbazSWjNezZqbP4Wu4h4xjPx2ZO9BkT0dLVlzUsBu/pACogZ9R018p8fm
ax7pb/44pI9hn6tn1SHoKQeAfXtJnSp5ynTvzm9gCZ7SvoGH1XWmU+BYDTzTcTqfUnGQZ/JQDnaP
Qrm7aVJqFOwuaN4ylWze1DrBKobCl/Htz8D23mr4/L/pemTcVG6vPShtRjFyqsIdQSHrUVXVYO9n
bXfnlcisxYp/b+u+f+iiSDuXALrYbgzI2KxaGJXdOXefbHEIY4v7BCTuSdqsvq92SoCccO7N7tME
fKinnBI1kXR84M5Vb+Y5s77BIv8S1xbFPFFHlHTVRPCpig7pUvjd8FC5HelOtZ5OCE2Dwu2d206z
qlvTOvWlrd1T2zaAGgzs+9DZy8bVEujVXdfCO1a1w4M0cSd4F1txd7Il7VnqzudS024jg4gcbPJB
c/JV4+syz+C46TFzUY1YbE5aRweVUqVVq2sB0gM2tBwzTGXsA9mi161rbCpf/D4NP3gJnJnq0xR0
kpW636yJB33vlrusr5No1bxEkwYnGlC3rRbUxbrQQw0ODj2+1cWhGP0ZhZQaina1iW/loa2CThX0
6tPOV9DglkbpjcR3v0cOg3WO1/1QC735Iw8oRIDE638WrCGxa3kR+Kit31c8ahDeBHpmQFAnxN4I
5zpPrRk5T17p3piElR9ky8od98ZQFX8nm6NTiJi5B4m/8JWjQuetoRDrUVoQRuhupiLT97IPBrxo
R63cjR25yTFL62QDgn56ZauwL1rdetYJkh3zNk02kaYO956mvZGEgtA8QJfXJ7n1JVGhCGhbkGay
iV6bfwuLP5U3dIZdEH0x0/actXCpS1Osu9Waf1e3k51sGKsjIAl9dZ3NzZonr93JhjwoI7dXrEMn
K/3zoCSV0MT+9XLK5AS3cVE+KTFlqWzo8r3aJsm9HMpyzrtJ4iFCiIYPY88d7BGQvdxceyOlemRX
d72wNI3go1ZJ4F+0LKzu+VW0QhHM/GqMVcJrv1bfWv5j86igbValFJebkPUambJRUoiUfddLdm5S
FxQNsL5wCFR3tgmdvv5w8bS2fbMGtodel3x32F9swyqDXYAdHzqtxR/SQbMDiJZrbXysCj896s3k
gGGw01cEBGB891fulG8L0/LvqaMzn6fqqzrP8VetrlHAiwrK60Sz1ImDkxru1rKZOq6/Zv9R7ym1
PaRTT4IDyZgvjtKw780JT+fpqH3xSsM7Rq2jQqvPPsmz0ESyaxR1qAbiU3iJDjGK3WqXyTW0izzL
yVJZje4fFtNA6BFJ+Bf4/5uVRk2Lh1ihXd8HOvVss6mdM5NKublQwo3XtSzsxeJfnpFSys5mbEI1
QR3kh17ZkQIgR+DK038NWcYNxA/jsAzA0ynwdGjht6oxpxu3CoZbB2Eh0qHEvqhA9d6qlzKw1bfO
KId1b06vU52bN5XqJRdd0Heo1A4PK6pF0ktfZN4qSBFyvBqVRNHO8MZrUQcddmtUB9UruoueuaC7
86p7pPAVAY7YLL8ZXfBHG5rBz7CfbkoPFnXQOtXG9dr4T1RoWGZU1vBVVfhleIphPuQJPCtkqh04
DwP7EKPAtPcQmLsdQcVSVetnT6gpwlpFmOD75N6EZrQrlV2ExtsxDtX0JA9NABGPG3ofm4YWU9bq
xMlNrk+IhtdZdLHbsH9kn/KNBGT5OpZOsg6QCj0RKKu/TJ5+kXY/rJW1lgH4bWq9evH9VmA0y9eg
EkWhhuPtWWqwQNOU5BAlSntvOWxWKns6R17R3suD7rbNprYELhwWLwqiIem7rTQIAMSA2p6bjQoX
5taYymCVTs78OJfBeGzNod8Uua/9MEX5VxW9EQ5JN71l+ehRgIXRNQIGQecAIhIjybzDGD94qJj5
QVzt5wlu96ks53PVj9GLF9d/Jm6ZAbnzoxejVB6If3p3so9HBkUhgfngDvy2lFZoUM1dYG1kwZUz
jaG16c2R0vRmDFdVaTS3/hQ1t6mujjuvm0EXxqBWV9IoDz0iUJt55BEb+k1z67bxX91J5c43ECql
CKMwxXKQjmWtIPpkBdWOpxPaRbK7M8e7oXLcQzYTJb7aDJ6FkZP652UCR0NnpKb0vnAD+4g4l3U9
yKbeOBSQS+Nk+/mv0y7OlF096J+HSD85DqbjX3NFIYSPcPNxq9QPQVuaK9X0m30qQ6JLO5ftOG1N
RCiMZv+hDf0kbbKrDzxrWfuPT4ZB0pRcqHGIi5hNtEpSb4hC/dpbu9X4VHjRJqO8VSDlbgpPh0Td
aJTzcjCrILgszaqFCXgyxudP9nzUFRZGHKSv04/J0VMJB/xul52LbTDD/oy00SfzcrnFtQMN1nl2
iJr9XxdZLrfYzMa4LT1SMMuU8uyTrwU79UpJCf3LjmX84ixtfhV5/O76iudk4CM1/37xxbEIkSRU
UlYn0iYPn74daZuUsdtkimr/x1fspE68a+v8f383yWIrCKCy/qKK+m++YjUEooUqYEiujjo0ef2/
81tsfXS2Oqug/Pnfvl7LCfaDyUJ4mVGeffp6KR3/mtmVt/v3bzewLWjdYyEo9c/fbqW0NwZZnbW8
kDwsX8JiY5eC2nsKD+Ji+1vnyMm3wejVq0+zLF+FHObZZbh3Yu/5k112Lraxg3AKWU6E4apLNRRw
rWUQuF+6IpgntI7acIs+JNsj3aIwT/T00eCOawCy7Y0LQHtzbcuuRPQXpfXN78iQmEPSVTvZAVdr
4nKraGbDjiIxkEqZRuPwedIyLAaWO4jtXCeV88kJFB8SaUi7Z0S0Yn3r2UKYdEyou4UX5GTBAB8f
5GkD5UQGexDqnylCuYiNk0YDAjTHuwBNDVSBrehLV/k/wiLx33SjeHNtlnxGGSARrxTNzgjm5CUq
0/spm/033gDdlK3nFKI8OJuLR6Uo88eELYiakZCTrWjoolsy1Md+AnRzQ/Ja2YbUhiD34BInhPJd
LJW84qAHWv4IZ2L+mMZnCvdJHYlGnXXD0UAhYyWnk7Z5TkhgZUVwvaobzO7K7dVpHQB7UC6uPgNo
iFBvQEapIHOCFAjfWhFBmA6A8dHSKQdz2WquG3MOH6WtzRBlDTpUgmVTdgzNsDZgoL6DFD18NGej
vKhlfXGSMk9uSPmMO4dUys217U/wQ3dK3eySpI4e5QRpNN7GSRFfpMmjjuwOKbSbwPLVrZmE7goN
4fZUNk57kmdwG7SnLmh1XmOiR7Y/+diuD58bZSs3vqiiXlw+DF6Mn+aWc10vcHU3i3OcedzJ75/h
Q6/0doz4nJOBhrQANqVVmBruCflw70SaDz16KJUX0wcXaeQu86jc+muEPLOrOl+zQUQNUcyy9Lq/
N6/OyzWdfLb39pwcZMcy7J+vWXVmu83UtETt2LqbwW6eJi9371RxCGtNOXUJdcCi5diTe8f1nbsE
ppUNpFDxevGVLkoSfw8c1TssvtnkF5eONZ50WPyzpMu2loO+kOyg0J4CpDZyEIk3+SMWx0LL1NsG
wLK48jJvMZIwbGId3Lz4cIt/X+loNDaxvSOmHmxV9K4L9teEiO8Nlks/xljXxv0U1g5cMvxFThLH
h0RQjiIPPqGdKq4zw3dx0zaOsrl+MHkNf4i3CE7456ttavXsGJXqS9WNSroZdL/gHWhCESc+0NUn
aMKzaYHcyOfCy9huu6+foNkLPEoCo2TvoNfJKUcEW7b0K1JImZ/JWPXbRETBG7MlAJ6J01wExIHt
7Edlbi9FlgyPGYVNsYq0u2iEtiiOG8PgpvJ7Jb0pOviOIY6lAqo2+8fYmYb7IXKh3lGCDBXm2tuO
pQvAeWbz7Dd2sw713jjBx22cmpawT564qvplbB7b2M3uXSvV0JpXUYUWzbHy7lJWy/tlkBw5tZkB
i4NpnKjNZf8ajeZadsjDJ+dCqcEPySGy+9omgBcdQzR0l7lkL1SFhNyuPtLwqV82zQTVNJ9MP1Uo
fJIP08pTI39JBo0QsiRH98tcWdlulmwWknWSEWQLJa366PnGMS6y9YdeOQ790l0XQ0XdpUF2Nxku
VF0tyRqlsAxzNQ5aehfYfIMp/1+oPmnKQ2tX2V3FOuugtMXb1bkRMxQ86ghnmJsAhuN4H1rfRs0C
Ii9GSgd5nSzI79F9z8AbRwSYmuh2wfDkkt/On1oq7elY8D9XiJAV6cHRM/3L1U+OU0cn3qQma7QR
8C0RnqBPV51Gnv16Kq2u4NxZtYLe5Hr6L75y7AdXqKfAapJq0e2DzQ5jpRjdT2L/5P/FVeRhNrzL
FEQoSA9RgVSwYr5WRHHmbP5Bjf64gU8qPZapYT+RMyeSjL0vI59YUZPemdWsXHSvbOFTmA1uPapZ
Latwjmqdt+xLxOnftnVPsY8xGuVro9ecqyP1NRCsLWM+tI33iZbuD5eY29xexWzMttk86PeNAsdT
Xo0Oe7xUv5e2SrH9vVX2YG+FTR7ykJhSMG0rM0Y6R5rCUfvfSJHe4WoDkZNv2D5SLyUm5p/bbSDX
Km/k60qsma5vvFq8r/7Odu2os5sRsdzD4ibP5FtOnsWlwkv203xL9zJusEprbXYmiwPxcl465Njr
NJ/mlo6eRWpPydTm1DQUqGoUsr5Ug+LfUOBmEvB1gq0/FdalrAp178NidQQKYZ7K0ml3XWB2d3Yd
RJuuMrUn24GlSJu67ps9jz8NJzD/aCttFxYxGFOqFpQIFtGVVnGL96VCsrZBQ7wa3vpZ73ZIKYfn
qQnyjce68qarYPfwQHwQwid/ZyQJex/RdMQhHGb72NjhS1hQf75RoODU+z5DQamt/FXk/R9r17Uc
Nw5sv4hVRGB6nTyaoGTJsl9YDrvMOYJffw+asijrenfrVt0HswigG6TGMyTQffoc319bhsYJa+P5
UHvecYKU1+wB/WSwq6n8OnvweujXvbCQWS6S2ocIuxMdhatlX+pK3RU8mOZpXPeb7IPqdjZzeRuu
R4RM9nM7t7BeRh2igkSTvhHyi5AkTLrXu9D3M/gcYvCujzAlXWwC9/m+tUsIXIKr3V/hB6JuU3Y/
z5mkIjyD/uvUQZlx1cc16A80Q7rhdvadQFAiE0PzMHdB2GfvVyjEVQKZEaOBQgUPMn6igyh6fhpK
0M8gSHOgrhbwkwpQCpe9M3nnoQfIbenz69swGbwb6u4sE5RNA8SlwXSY75xphFR3ZqJqt0zz6Qo5
iuk6DOx7IvrpQF09tlGo6e0rE5h4dzc3aSTRxhBAxgYL0lSxDXXZzAmTc17WEPwwG2vjKoYvR8Wf
UiYm4OLiCLqFLZTd6RR83tEZNWXxMU4OysQyOi55c07GKnyWjvqb8dq71BDfe67b9BMzo/G21S3u
eJA6BRaRWhaDXrnf3aNc4Cii0bib8L+9i8JBIfiXTgdA6hT2PFF5qnvb2PvIeV9FG9tb5Y7ufWlZ
P8rJ0oyhzo2rDwIR1fmQGzXI9NxqT100SGZLk85iHUhevBa7D9Oh/KtDoZ6+Bk3zY0BB4q5USXmu
zSHHf1tl7GRve/fZ6FTrurXKr9UUX0I3d/5OGhdcUc74w+dQskH59fTJ8DOg8Mq0vgBkU9yAq/w6
ONa0L9xwuDME7++kLHPshSDdV+k+GuAAC4CJwEKyyIWGMl4wcm91LIOcuiy8Tdq5+SYDXDjYRg6y
YXYENl4Pcl3BVkVdsK+yTq5SR5a3UBJM17WM7I0jCn6mg/V2VnbIWll2cKgixGW7VvEzCz187WZj
BSgkUnnfEW2YLkr48Qpy68UzQjXZqaigi+yIsnj2kcQ8SoB/NsKOQbWXsnQ/9T0IYHTpuoWc8w2K
lnooJcfeFej96gydF7lpx1J9k+Nn7ov4R9h6bG1VbXtNm0SemY4sc3x5vvsuOLJgkGUgK4Mgl3ep
8iS/NGBe2HR6iypuLL+If/Q1gCyg++4uU9dyiKTaAUAccFQAi/JefZd91oC2VRpniFSmV9krCxLo
MGim6wiMAaiobHbLKhbsGmjBHQOefxJDWZ3d0gPNYut+ZkbH7ugQZEjJKXAOBoALXJeu0nER/HFA
2xlpCxrIIMe+r1Dwt178fVzwYobGNh0DgaeTnngQ/h0ILhBB1i9L6lIDYHg1MmtbuuDsD262Y1jG
8ey1DLjBxsrBfUNXpm6/xzPIYLFzIE8awF423jFwuL27myzAf4nd1mey6JKK+9jkgR1nUt55ca19
oaA0wIbdclHlFfVhqvHpLZflIGq8BTkjeY54bU6Bx05UaGFDUWnlZYBOUKEFvqDv6y6oD9VX8QZp
FNAIcpAfxIndfUfc9gckLgcEM8f2CGLHDuUvYXtUakJOvwdtWT7YCTQH+fRphIrPJprGERSpaNqg
zDokZpRuqNlaqXWGOtXf1AIcRT60Bb7tSFqBf6acPuVNfcoc6d5Sy5OIr7ZuD45GtwYLhMyPyCCL
s0ZynrPKFMAZYfHJO7aj/sHGl3pDpyV2ItAxdT18nZKpWVFnX/LPLAOgOEgL8RipITuUTcbXojHF
I2dN/1DxZ/BH8kcyCFmLmhgsCI6zPXPiY9kh8k9NH1oyj8bFM4bxMfWuqAKKNkIpgOvjLpx2vjuc
RpDN7poSXE6TZnzCNu0+REhuX9QduFEE0ToB745zMloOZE7N2unMI0eVVJWM38C/5B0D4j5SvpMe
UWIU4c2JnZHSJUN05o3dbLd0MfDPHKMBMqNQSkkALuzrSz2ZRzN1UCvmIEYo+4Jh94kKMDrQAJ1l
HtilANrdLP3SADZswAsZrLH8MeylATJaR8zNJmUQpeFhBo6HSjySSYCqNZaI8s4oG6R8MjwoUKdQ
6go1sMfqisvW6i9e2qcPWTBBxaXNwdUL3cyxHo9dK00NfGPAf3cmHpFo0gGUVs0pBWnT0kUWZEt9
1FQDVOqbPt2gBDYGqjfNP9vVyzQUUG+37Gxd+AU0xXuFavDYEsfaiP3DUIGLMo2cEBVByHgZSdR9
qgF0Xzm5FX0fM3CMViWEtUBjvs5MiBfkNtiMkfVJn+MWMbDBhyCaZ4DHhE8NMgIiTC6dKL4OpjLO
eHY3TwCLyDZ/qvS5CS1XOdTZo4UV65MdIr0JeCaoh6bmabDDe7fKe3D8YoyP5Q8+dvJCfv5gILHU
temZBlEdaEC5Omc3NMqGJlv3xckEAmlTm1n8CayeyJ0FjnjubGzSR5C8fckb/6csQ/U9hQCUGBj/
q+3F1kkKpIOj5phaIx50YClGMrGBBjY0SA5dXw8/41x8gk558822IYU84Zn40lhIpI11AeW5kkuA
ZqL0UTWmvanZJO5G5oQ7N6yHK1493X6sh+6cGU5wzFwRbto0/QRiCQ6iexwSKxXnQb8LqQmgA4dO
L/Rjcj2KFMWwBc40AiDW67Am8r7MxWpU2TZYaX8sTPt9Xxh2PajG5JdBFzpVU1Kd+1Ls6qxG7bI+
OMoAFGy0TvhfBZYpExFHRLYO9qj8svwNFMTGrZWBS5WsQ+BkDtxxnPwAwZB0q/LhuXab/ExL1UgF
2ABgk9Rl+NWtpUpdWNSoSNZrWzr0XvvMa55jUYdSU9vKW6y+IOnMGoAAizK1ryVq6CEP3ydfUvVp
9Gt8OmXMroNr31bKQHWxPigu931g1nfUgsDSuIaVOJB9Wlj9AaljVPhrWx9PzLsJQrg0SF2mE12z
vAQrmTYYJzAUGhDC3RciTvd4MkPUwmnH6yhRsoXaR7n28XC9Iro9XpH1T/iqyczvptmoA/XRgUwa
u6gvpvq+dKcFCgGpiRWqC/BZqZABT1O+ok66zuSjws9KfSjL6+vMl6DTtgE7HOpTXlCmFe2jIm6B
ghnDZw81PNCe9b6hyhpQlDTvroEMy6vJE4ihpaH3rYptlGqZ+fOUDeWhtUW6DyZWvKDkDlrP8Cxc
F6SOjpJnkEc42OA4EK5FwZENZpjJ8A+8CZsvdrxu68H+ApG5DhubOtpRs4bersqV80n6vXdiAtA8
6k8KBZQLYtN38TQGd1YEQaCu8+0vtsqw4okL4xTGtoT4cXrTFZH9BRGSYDdU/XAgf4D7nTzuvyB8
5h2g8sm35A3o0Tl11V9uZLK9z/Uuwg0z+yYs7Gs7DPXtkDv1bacPExitT1YwgUlYm1Ffp4R+Hamb
qvMLjelE6UhZ4cuCMo4Q9MigMQwd6IbrmSD+3GOdG4npbE3mdpmYRrsJasbAHqNUn93lA0qqSl2h
ObUqaTaJXlGYxjTs8b77JrspGla1HpZ5E0LwRQ8nWWXsFRPPKEoKLvMoGS5tK5bQKeurh4++8zTm
yP2D0dbgA8LUI12ZTulgASV4jDz3hq6WOwYuTFPPt1P2qHCAbtChlUhf7OnmyS/RhanRAMURPSuY
tuH37hT1QohU2eAsaaq8XY+BCbQAEBN3fHDrO2wUkVf3QJsPTIDhGTUq9VvoJ2urRPd1qkGZHRs/
U9dsDCz/vd2kzQniOAg1t64X7erGtNbzMBRuutsguac5h0hGZ6gm3YlsjB9bk6E8HUAArlR8zxz7
RK284IjrSf4sNVVuVmA1PpSo9Q5cbgHJ6FtbPNqmG6YPJbHoE03+AOaQbEVD1KbxpTkP08js1Dn+
L38ypaE/2hcpf4pkCZCWOwS3U5kFKEDOnasG1GWRxDsTPXQwJaQzbEM1B9G7qL3ptEPTQ8VY2JUF
9BKa84iZG+IG4doL+VVsDCU2aRhWpb2DTni9L4Ct4yFKB1ngCRD4TPIuBr3v3YhlylbVyJdRE4EY
eTd2Chjeqn3KkZjbe6VELVXpaWYTzXELlEACfEy2MeqhOYdl076eRnJQx7yo9oCIYFjZGVRaxhRP
TfJuwqg9pFJd5z4ani1pogprzP+qUyVyrmIRPnckmHhcYXucM1DoeSb/HUze8ADoyNCbniuk3lNd
pb0cEpWHc3MS6fdonPo9DVJ/oXW61VhjedgDbjK9ZHFavVhgaTg1RjWCyRrSWpUDbWXIFqGcX6t2
Zc8IDNYv3WSap7jPxrXhQAwH268IkuuTyreujIOjb4fBPQi/EiyzfPmj4TcDgKI/O7OfVo4RTw+A
OPr7P5kWxcnoxXQEMce4N0IQGro+gIORkHwX1p59g9Sud8kEB43Y0AQvTR8+OGE5/jUhT1Z4wfDV
RKJn3aUQiMpRPH80WW7sQ1WKe6MHaNbBC/FHHEMMTDs5I7Q63VA+MRfLnzGEBgNCMYAbofAfFJNZ
8xiMnwc/5580JO2EYALDigQFnEPSVOvMAl2g+XuTlGalNKs1KhSTGzFUfwXARV6MSe2ceoweqLoc
0ogoC7HCB1PXobuI0tkMwmVct2y0aIzVuaCWq8fe/H63RIL1GIuweMLX2VwH0TjeoyTM29UCmKhE
9uPJHpm/S+Kmv7cTFO2heF68eEbxXJnI06/OIdSvg1U3eE94idovaZqZa28EjPYfp2mxt1xLfAug
DdEkV5dBQsh2RudIt7g06W9DZXq/bjtspeiPo1Fq0l9HTTBfjQczdletcsYXkLDctLE1POLFUSMU
i+wz9bsWCprKTmYHW38tjZC/M+MV4I1W526i0gAWzWiGXd1X9SZtAgHiVdv97JfeDTi+XSSu7Oz6
7wUdqKrAT+z9TxArENO0mZCOi4oO52OpeAMW2KK1xvCHsPuH3oc8ZAZ9p63SJJF0QF7wZwoC8FMK
XO6D5WUK6Nd34yo3sps6CvLV4kPziDFRW3L6f5gHnCGIJJYcElqGcC6R0zqXIYUYrlHEiKag610/
CDBgZyskwQLl7ci4SyL3UoYpjUhGftRHo4sz9VVA98y+NDDQhK5ybcjVFV88BhE1kLm5PoA0fDVM
WWvdvDW9yYfKiBul4WGIQxsafKAV56wCNwGRVtCKPvIMCCPpznkLoFf5dKby8xA63R1VuAIXYUEw
zv9GLSpwBSesBPuH843KZKn/rWsulU0mJm8Q7P5Og/V0DKeYJUgrdG1/yHtZPZpVsfNrgbpVtyku
WRy3K2pCJhN0bEXobqgJoL7cOKpSB2qq1K6AUsr7C8orjecBWxqjcKdHWTfVYw0pAbIyDGjWIoGM
6LiZBFAV/LcpDRdlqTQl+SL6M09Jd6mnRCXgf5IjCE2h8v4bb0Pc27FssL9ZEsJQ/6uCSaB0oALf
8neQhZenKXIB7QVj1ENmJv0OchrOqQZN78kw23EnKtN6mKA9sg7AGfGts8oD6n7k32Xq7MM6kN9U
GBgr4dTeg5GjymTwu/fuHPjbhxDaOr3JvbWRNuxgicF4ZmqEnI7RTZcCxODPHkhLvYTJR2x3s0fw
MoLfFt0WaoUveJ5goaabQTyWh9IC9SdotYPPThfzTVcn7ECjNCVA0NOFRs0omqc0B2ueErvT6hFv
DZCi8MazdhR0MBCNB3PA77EKN4B+hbIhr1IEiVugTh1RDLJJDf+vKlX1CsHIbsdBPbEuNPEwyT5Z
ffnaJ5EHmsXIAADvQMA2eOtZZYra5OdTUfnSpnniHOoyowmmptADN/Tg4BVRp+l4F7MRdRJGFv/M
gyNwIOmPJHKg7225yCB3PZZDKbgUy0xln6HFdmvnPP4J6ZyXJmDqycZWcJ6LB/Zwh2VbvCaLQh5o
rokZJgA5Kr2NTQYxptglvs/kAfgCdS2KaV9qImQ6ALgaHGxDogir0WTHaQzSa3Cs1xAJB2My2TQQ
vBoKZqJ2C26mIdQ1NcaPk5SWmUH9G05mZY+7f3+wc/mxttiTUHXgLlImwJdLVO39vrbiLZ7rqC5D
pYAGLwA8Lh/KoZQPVhuekxDhbGoJHxByEUFlhiykNut7wHiNxkRCWTv0inkXo60uNEhmVY1kfw7Q
GvaVIX4gAdZFPvDNv65hJnrNYwIvsfTFtn2qnSm70jSDQliwAlPYalLY26IYHjDgCBAYxOmAxwXg
vFlJS1iPuW3d4XeQXYPSkI8qldO25J7c0uCI3TD4hNkDlkVg9XUt551tCvb4bebG1rYea+uRbAfY
UosOpi1Qt9dlV2r9kz146VO9NxLz3HRhpNVxH1Flbb0wCq597t/LNkNOK5geyIDu9u3eP/jQ4Nu9
S5qf/3YvNH+u56dbG2LlXpxMPJAnzfYHe/pbafB3e1EU9o41oIOEhvRdEkOtl+ZZ/uA/OL19QIs9
89Np2xXD+5uycFPzLWJpg2Qo1HkjY3CevbG5xk2S6yql8tmGQL3u9ZGov4NgzSdqRQHLTlEMSRRD
xM4z/qX7pgJNNY2yDKpYTi0bnWJFLiDht0mIKIgKGiDixyL7VDaDD5pT7Ne5VmKH/GL8iPIMGqND
0Yx/dYOhztQC4Wy15SB1mb1bc4xPKc+Rm9ST9S3HmxERVd2oRQnAXR+OABQgYmnC6Vrylj35Aoqv
dZO/VNApuumiCeVHujnaEDjxRRWcqCnwA0rrsHjOJ2ZfhATHs0Qi/QWKympbhW128LTXEFd3eMOB
YxLfgXsrhvJbYOcvPMfbpUQwd0uTJfoWkIwur+5os6dpgCCTnqz5/RZ6fQsgQLQA6Pd9gTJAu9F4
Ha0InGgdYOC6ngIUjh2p1aKui6O6qggO3pBipUptU8sE11IOu6LD0oZBZSqin9YQpbVms4pOBhRX
IGo7Wii3GQyNj8JvK2zae21Mg9RFDmNaRmBOgUXngoGyDpFNXhxa7MGQIwWBT2+FkNfVxkL/5sNI
tPt/fx4yqQkz3732mam5H4UUHDVS0kJV5e/PQ6tIGERIJ+86gchpZ/ZRXq/aAuG2Xh9s37JOImLo
pNPlkPjt51AhskpdZExu1Hw3zeIxT9Oq+jO41F79aHTx+1OzBL0pirmG7jBwyPU0XQ4xUNPqOFRO
nK95PPJ9z6ap3YiSpxdUeKSQEA3ak4JqMbU6Dn7JG1lnxew8t2lIz4BHLN+jag86uDTDfEpTsDhf
o7i44dcYuKXZm/zemS9XpduRBt/PF0ChDyTvGmCe1RuzGeH0FmDfgunrHZFugUmSqw/GM6iPXMqZ
zfXNcplsIXZd+qB6F+7bKWKH0da6bHw4E/9XpJnAiA4M6Y6dX7TDmbpo8A/9C3OYtl/moX7yfJs/
J6Y5mkjbWnEhQQVqrwI51WfHskCfSqeeD2KcVQcNQ6tOxE2qgzQ0QIfOTTFKsZfUVl27AmHubPjO
Bk+l18nIO0rGv//jh8E//jCAEGLY99kcCwXP+198yHWA7xiEsKbbTOOuCrcYrzX0AInHjw7E9xe2
yliPboQCzln8pJxmu07n8j7YVWEpttRHo1j8jgjcv5+TBkGVCWGZxv0MUla5IxouOhAqj0i2VHSt
m6a7fOgmg1peaGwB9y1WTnMN2qj7I7/XP8xJzr/G5otDOG3dVl27jfV2UwFccAFGvIcm7txI5dBO
K653n2YJcHnXFNYaSFk5bch4dnPxLUT9REF7T+oK9XQeL189FlsamGfVYHTtRl3L9elM2M2d6XS3
fhB+7q3J348RKMJWsSYmbIuWQAvh56Jw/H3iVcB2ID0Nahh90C40QGFiEcW8uXmbhiYgMxoFISxm
fXOjK1GL7EYWtwEyqPFnWYGXgAZKowr/48FNHDjvnts2ytcc2xSu5yKDhEjhhxhhncdZGkhZfYUi
ITCjqNA8OwAmRX7Y4wWsk6y6CxS1SLLqJh2at7MK/A+JtiULsp2auNh2DgrWoPO6DbrO+SmhEgwl
xMb7FAsUfSeJr24GX3rXPPAAgDKE8bVjxbY3fPtnGyeoQG0N9xOwJ9Ouydu72PYBJNGfVgfE1xlA
fbevw/FKLcvZEUwB0P3vgQySO7MtAL8Z6nHPvVR+Bv1iuBKmF9627hQ/V+Hfhtb0QV2lOnOwJs8S
P4sTjc5OjoogdBqh/gZqODvLvO3GIXzwyzp8RPFWuIvyIthSsycSHgivOsmrQWlE4S7vvydtw+w9
NvFAmpoxwDTmmG+gK1Z+BffrDuBD+6cw5fem64YnpHaKXR3nWOYYwN00AA3OptIwAMzK2xsrH/tN
qSnzgFaM9hVQyCihYJBOQEUUmIScKN43uhPal95/iEGA5fD3dzy+K54EsTNUUjlngNV/YE+tgTRJ
rFb5X1sb2EVEn8OLMr0Dhc6Xw5i7hxTS5Jely0YQaz1MfrJf+pRuhiHE0d+F41EjuExJ0Xhy4DZ0
rt6mnPu1p2/0X4dBlddMZsCCufwpwc7zTrf6hou5JSJQ2OFZ+CRy19xzUZ7np6aCsqMxlMl+IVyt
BGsgpOkeyWLpn0YvWBfjkABujccxDYx5+wJ1uO5MKy4JrKLo8wHfFyzHQOPigi3LUTtasZX9yM7Y
yXyfF3s9Ch8j4fa3tBojW4majFcda5BZRBsAppBv0+97LMCbsxPXuXukdpP7MeSzdPYmBuBrQ+ND
ocDFA+zM65CIG5ftyL4USZ2B/PrXENm3NdDUwORH0K0SEL46km4GqW/QGQrXX7IUetpLf6ulOagJ
nNe7wUWKg9z1ICtceaD+GMW/a2XUoGQwEKQA62N7CBPGPlkoTt0ziDhvlCoYktFNCvlyc0TZKUbz
ATky28sAJ8IgHbBmRWp4YA/k7hsJZIpcAzS+MJA2AiU0NzVp7sAMXueGMiVyn3pucn2bO7Nif6cS
pAQKCX2+LmH7LGn8Kx36xrfEKlbep9xANJP6IONkgy1O9MkWORDAtVDv6W3enGeXZQplGe+cQ9Zn
+7quE6CAUzY8EUFnGI38MLbOTqFCCk9IounsAujVQIEUKbLKdHdlF7fHJMr2SoEilquvZl1me7NE
1IQXefYVKfMP3VAPSL/mqDj9gzUmAUOyc4oy6LdwQhuZGof0TnmO2goMmGuG0pZZmO6jDcg0y1d1
OhpaDkrPtkwBuD1fR1ZtrsBSMCCXofWP9CHLWXJKTHabjf5rF/X3I2DmEmyVm3aa3g8EqIMR9aSg
Dfmr/5/myHVxDShQNvnkxJ9blOHSiyWZxHkKsulFABO68aIxu+B/ND6bmTNsFT7n301RLDa98LbG
3VSeplqzT0nVNrdpaZXrUPP211a4rsGy+zXIUNL7wcKrPYFfLBerObyN5NDaguDFeQmXL6HxyfJS
sOBC9myJmffQs5822s3lMj7Ps1C8nEGdYOOBemIbPIFGq3uQGX4YCEn2+8ZwBCCQ0nwoq4Q9qNh7
6bo8OVPXmJjd2fHKZxqjrmTyXMzf53swXyBe5jyEQd890BhK+/p9WwrwzIGtBGUwvyYj97EMBPT9
XAHysB0tGFOq/aBTVOCJi5vP/QudK60B89ESoNvbfeimJvlhvhI8kzde4R8paB/qrUasD/6Qnu3A
y6FNCv5iCvXT2ZjlkHSCFsA/9S+mb/Y0D01NXb/Pv1zyzZ7mp3lAb4MCwdE7EF6bkNuVMF/h29SX
aiB3U06gb+htF5sQNJeBpTl09ti8G0bx5cZOsr960aa7jyvasDOmG7vqDsuCdjahNjLhAOCkUHz7
05IWouqzL+8K7zy6WWubW+hSYoMEufcVC0H+tNDxLX0LH58orR4auoDAUB9x60EJ7LVvZtMjv8XG
isHUo1rTBoauyVGNMgISs2NDgfQO3mcDICDZePEqIMugWw2NO91n6z4aoKbibFUADAbSf1eW7Ig3
dL32wDfzFTERwFmk/NuR5gbr9vCHGZTmimeG/9gjJL5VVsvOLgp9bvDwT/Yg4pX3KECp1wh21V+z
qD87soCEGjThyd3ApwcBKUhFxIYpkovQKMXO2Ad2OZ0Q+gY0PxheD/jQ3jdNN1bNiobD/ICCeDwD
ly7qH20oEgVOU2xIArEAUGPMsMeYrPGOFBMLzR9mZX66pz465B7eAjJ069XSl/k9qjTeu9NYqdJk
DSasdG9NaroRKrxP/ck/0SHWZ50uuVhRO0u7Lesi8/iuj2wWl2axfnOxTD/bABkbrTvgz9N1G4RP
qI1p9RKofXAK4BAj3oNLWQ+qqEYYeQJBCxMGcG76gLJbvPlECzQ5WrnHqkODp4p2oh6ahxwng4Me
eLmKEXSzydtVBCpQXq9CxjSBF9b5oYaY+hrordXQ49lPWXndAiuDeqSkfIbcC41RTn5paTrmNz8G
zBREBw3DcdYus3KUhdeJe8Qu6juJ2khaY1GgJCpLxBdazbzOUY+dMsTuoEadtqn16GYDKrtYDvoT
3TTGyT1A1rda06jhJfGj2+6psdgjfmwdIRpnPaJQOwXyrG73cRlEBzyH71/jN5q8/t099BVYIvop
AWEIFgiboUrA2Od2KAqJ00+R+IuS7EYCIRI0KMVODSf7m5Lzv8woNf+rAeoj+9D4U3uoiqa5t1l0
Z6RheTasAK2agaYYXXV69/oxaUa+tUzSaYOC8uCRdkZOBu7dtk7uaYtUDcm4M1tbbWiQDokCQ7yp
RSAydgKCIHxoWYaSHrzafqZxhwipyL41OWDccddaF5WV5RkLyWSLWoHgS4K1ZlGy+GcJbcIVc233
0XMrjkqswD004Gh68CGCsyKTHLMJqDh+c2r+OlvPjeLcAwG6xe7QPMSAh1TBdmJYmYJ0CFmoNOFf
jGh69KcBoIi0WE9dCmIzs6mBG7Wnr9w0wQOUc+cxzWS7BZNNeu1R9n8AU2oPsWfWXxK7t7eNN0WP
Rptg04KC4C9BwR6hcvR+yrpsbws9ZSoGQL9QI/voQ62UnkXAFSfzFq8CGc8ITPuZNny0FaQz06mL
qzECcIEC73NG7+LFRHtVHnTIyGzpH8Aof2iM7FgHw12vnPJLiwIMvEKsGMlsUX1Bng1USd34HKXe
eCr6xl5Tv8uNaeWnZo00hPAefncvUex1oNkAAQMxePjqDkKy/Qg+XKCKPPW15/FnfDxYcoyqPJdh
6K7rtAdBV5jN/XaA/+k/9C/2TjNVKGwpBrzNgIkNUIiUx0ck5LOVLxOUw+mnKx3qrl+NUNxA6T8v
kJF2ZLVOOLN3LinQkl8SAKcZAHxwtzi/+eH2pv8gKJY6R/hb7MXlHv47PNeTHPTspFbyToRKVE0A
iLsXf4MYPcvSldMHj4aWhBldVW5CcLSvqVlprRg6a0FDV6+WNjiyjXmE+siPWz0Sfr8PUDOW+bCV
Jps2nd2NF46lHbjJUXhqWMl4ocOMrqCRUit0DtqwG9VD56Jyrz9XEQpaUxAB7y08HA5gM2w/VVn0
rY2S7AcqHr8MliM+WUXl703DfGcAhXUgcqMoxVf73yOs3P6AsbFtqOBxiyGQxTik55wPqdgMEaa0
rPz6mx1APAZMPKAE/IEHSbGOc9d6orMgKe2nSfeFuo/OqO+f7ZrhhE0bqHeaYAjX5WgD/272t7V+
FCJ6/wUBUHNFbxBRYKETZ3JAfkW/QtweaHEEqE707mnUxCE8gCa9fDrdpNE/+ZIxTYWV+XjyOBK1
UMFE5ZbCm9SLIuO+tSof+rENagsLAIKpL+m4fw/g1aHo2/xKrThz8lvlQ7WGxrRTg9Oj7BmKBN4m
sirwROs09WxHA1DieJ2cfOcJMHkQRcWVLp8hGLKpelZuug4M4fDf2BVQtMsyyZAcS6I/toHchyJC
ZBzJdzGJjKJDHR/2yLT0owNgcvEZakorWhLavRm/rh3rYhgvgonojNX47KBGFyvL2Yb8GPyWRSWd
0TQIsd/mIs6OaS6GCx3CgjSf9AtCOO6m6ytcaNCSUsBJjrNNnxXdGhAwd7P40SjZUR+Z+AkH3mzU
0lR1hd39KyE/sBI5EL2oZAMtZsRueBVvSRgn12hLOrNRMtFshrxmN2UVzaNW+hd49vlX/C90km0g
dwwodddFyEAGVXUwpf2dkRY2Y2N14GhGOa7P7UCDLlowGCZpj4As9k5rEKsNxZ7uNHrrnP/W+c8k
vSyyDy1Q/S0fjYMc9rCJA0RpaWT+u2k6mglL3jteVt4LvnURpAS99B4clIhPeRDDg9oEikoNv8Ti
NyiGM/ix+3Nojq9nH/osZzglY+QfPvST14c+UYKwuPag8fLvcy6+rpYcRjnPYbk+S1AQPQfDhu6n
O3iQcmR9gXx77u4Tnil8U02UFsw6IIj9gIKyKth2UfoAwyiMyAdBxv2gpti/0HBVNmyTJQKfvW1i
oxW7YNrX+iGL87u5SUqEayCx9Oz9IixCZwjVD7NEyeJLfX+6ow/GyyXfbpImweL0P6RJBf8grWhD
pQ1iI45pu8wVlvUxEywUJGwGmdY/iqw0VhQLMph6jQr9MXJEw41MIRQeTMLa9E6JR+QSnXoXqPow
nROBJw9F2kMZ3nsBZFCbwiwuYEYZNnkDea1ON9u6Ki40QGdLs3cRUXDa84fupblM9MF9mSMD4mtX
WMnOR1IEW0tQIXbteUyD4Ady8nxdlCIEsUYBCsPWd7ZmIevPg5nd9p6L5a3sv4DlonuyzcDZVcJ2
EGoc2B3NRRZGPM/lmCZfMyg8fZzLGYpbaYBJ7nUNnhWotjRYnn+S0Q96Hf1q0MsIZZU0Qq+iXw0a
+WVGPr9GXjdITXR4nT4HLfzWHVDMlKLEIAkGE+Wj0CYAwUV73+AN7ayQLPNuw6HpNqyEQi20ML1b
6qOD9gXBNcpw3vrf/KcENX5MH0Kg8VYjS8x9W0GnpdaHCMC4yEeSkLqSKXjXP0Wdc6EuOkit5PJm
T12oBQezsgXBWXxn7dmWzGj0rX+53Ft/oq9JLboNt+gaiAT3oFsvimQEIWxho5gPzCZp9DPKkbIB
QCF8aUR+VMaU/uAONPmCwgKMTwJ/ZQIbtouhIvoineRIQilBYX9+fUc04PK82KILH0XmT1sTRKZb
atKh/Jyi6PZBvo0Lz2q2AgRXK5HZsvouUmDSPJQKIyskDfBvCQNIxLHDJ6UPCaAZKAb5NSALq7l1
otpeQ4hJHHtW7Dug915QE+Fuk46pG4BknDuws0tgGPUCzyv3sVu9t5BV5v6fLXqjHDfgXXlx8GY/
9b0BvjM6BZ60OXF9AH0wMJzJ/1D2Zd2N6trWf+WM/a5zQXTijrvPAxj3dhLbqaTywqg0BUL0ILpf
/03kVKUqZ5/meygPJC3hlI1BWms2pg276iL6dm2qERWjolXzYx60AXAeNXw9VEPT7LropDAkJ9R9
mpA+WPY2VgwRKIDnPK/6k2yPquE6cXcei2H0UxIXePoggJtjvE/z9i0suVtCCcg5ObkxHdQE3ki+
CkGsWaSZ/X6yNPl8snAsi/U1fj5ZKKu3gdDnYWBQbP5Xt3R1wy91AsJeVW8+7t4fj4RPfUQWNjhc
GvAQf/F0+dSn3lZATL2hdr25PvBon4XrYcQSf87CWWqhZfHmi8vKdm3NSTk1oF6gIz8cVJ9tll/g
6dyuVddHBP5381Lsx6gauPZFEMrx3ktdTGbGAjqoDjy1YWnwH0rbuv5pf4VKhutgawCIpgHovfPZ
jxYFG24iYSETL6la1IY2UMXlS1hEcEh5w8GBJag7azSFZlyvN4e22aqxag7QkDHQF7nO70g8yM21
qUYAuCp9UQO3oKITI+FHIzX5MZ2PMgpFC7E2JAf22pRG0HQ0hgNG4/RLOR8OHAhR9dIymPHFtoMF
gyFv1aBO9AoCYyUNaqJ3yUJNBgsCZkukGi9j20noe0ZlMAiUkZUZLQhwKKJI6w4K59G5yd8J1LC5
rbac8/DdwTa25WLSS7n5OakOuXWXZm501ikqgNA2ffg0ySqJXIwyBnlOM1AZG7p7G5XEVZZBeTXO
UQEAmFe82yr1wjzJ3DU3iRpQ5klYJpm4g5e5VzrSchaqMy7sU+0gVwb1VNNZdD9jRAst2pER4xZ+
Rs6KO5CBr+fCrWrmTWMsUBGDA+M8qpofoyq45BTSUiFAI7ltOktuA1cYgbUFCbG4OvL5KJr71Cjp
mvej/zaOFP/Jmw3qhr+nABzKbEszYQTCGK7Rf0IHRbnZdkLW8Zeqek1aI7sRue34QJk038aiXYih
s1+j0ICS/0SGS6sn1rKasQTwjMlvTK3/JRbS3cASQPXpGpt1lbUcDIgYqVjI2kGMGkDkCbuIc+MA
tNznzT8dMQBB//VoUeX5IhRWuYznNMnodPGWyfhFJbA/UtRIcgb26NCDq5IrGgoNfpGhgjua2YsK
UxOAQb9O/+hSR1o3Xqerlsp3q1MAcAmk2ZzSuU7oTB/ZAPE1IpCySmX+JS30ZEWxt94gGx6dqxbc
H4qkzksXmreaiPMvTSGTFZA27xFzEsNTz+C/iChQwT0BlvFLhJFo2ed3+f0cLgGqQNqOewX2fEB+
FIDnCvaZtGOhU3etUEAf/Z9iwx9hKsJuIQhJ4Irtw+dMX+ZaMh0hsfF+9NH3V0f/RRyBOOm/T8tA
h+wzE8SwTRd7AEYNHQQPbERx7f+S3upqC3DHYUjuYRi3LyySBNgtlA9lI+OFMCtnAx+R8kFW471T
i+bWsEWIZM2XNGHFA6F6drSQ2IEqGuYUepGv0wFa/WqOOgWckhykEHAKN+6vpwghaX0PGwtIXPqE
pOIZ7BtsDU3NvEyQ4QpyZLb3Ip/SPcfnGcDT17lQhtsT8hnhWwEH5JG9qTl9VpiX0epIUM5zDOhm
7wssDr0oKp+NqB4fkyb/hhrEdEuISE9uWt9lpjk+xq1Tr7D5lksVJcLyGsVLS5zijgZRP3Zfm7jK
F1DMqQ9jkxsHx8riBR3r7EV7EISw51h0+aJ2ovqgl1G85djvY10HvIb0Q5bB7W+2BXRnG8BZzyeF
foEzN1SPejG6EdQSFYaIirbVPpFatYAfe7vl7jQvBlMvtJ3wAI0urIx/9jlRRg7GbGiYK392B3IO
n/t+zr2GqOi5T8W1eUMhmOtOh550Z7PsjEvdQ48oMkeozFV9/rV2ez9pav6MDVIODlQ77l0i+S2N
Hcj2zgO1GH+ZWfLmfWaJmUPtwpbakdkEGskIP+C85ycHS5lXiIAdCB/KxxjkqMABuHyflF0Fiy2t
CVLoVz3MoQXUnl/xpDoAAvAe2rV6713JO5NrmKjDJ6zOsMqzN1HfmG8FNz4dDIN57Zl+HPz/x1hT
f4Y2oQP10Ngf9SJ8KyP66BZa8pDZFoMIWAjkoy2GLajRYtVgM3bKJCRDU7PIX2JCvOskZj9W4O78
MgkFqXaVZzm8Dcr8IrPuYGluctP0bnaJJzf080rna1A7s0vPonANkSskvpIhu+hFpHnSAOdZL4vy
C/jnK7ukKHxYIdYIopuhBKL2nHIwAqvqv8LUFxFzv9mydAdLOAq0UwMsO7p6GUGCSh2OqQMPoGys
lqpJRhMF8kq+EG3Qd50ds21Tj8RTqC3VJBUlnoJ0hbR6H23mxcBHU4G6Ps39GFVzy9nMXNgEgrhu
Vq4Ipa9ZlAGyiXpxfFAvPwcg6oHUXMhYvOyjDupcI1anUU+yY9fWxRabuXo1ClmckIMEKS3TjOcE
RhIOicibDf8YqJQOD2oSyXDzGuZJpdO8TyoT/H/wgLeD61YtzGtIPWcFKR+J8crKzDiaZT0G0Zh3
t+pIVIP8fBRLBvIiagz/Ic6EiguckhKnWhJdwCrBwE48nVDhGpISNjNJ8sVKKv0WF1t+gR5WoLqR
2cp2JSk7n0/UePiYJOYmtk1fNFgy3WYQVsOFe0hMSGXONSNXsH4Frynt2kwNZ2c7mXvm0kWRH2RA
z4Zs11fbmqTfdmm1n1ASu8cveKn6QS95n27OYT0HX+DndMC9H5PO3DV9lb1MObazGnEeZQEdOjfV
6DbruQETOwZH1zlCxOY1gjVxEYzymIs+PJBIJCt11Ef1+9E4H/VhGkL480efGh3nPnXEXbfdXL+u
HkyThzx0gPqawidUIeAv67bTgTBgaloti4NEjMVXasTY66FwCVkzAQWuUD+nlNqrBroua3zWxclk
2YDNJ0Iai/maLsKnaJhwtohrB1rVwBNWTRxUmbiejQ/4mnSZgS3YOsm6tobCA6UffNafnrNWyMV1
4KNPhXzM+DSglba51KIziJWhL6Z+fKK5fW9pLEbRGmakHILz134N/T2YHed0QCpKxRMWAoX2W/9H
vNGzz/Hq/HO/Oj+cujWvhp8kqJrDHlZ4duO3jrN24TN5q25QrutA1ZGP1lo1tThFSR8iYtcbVDe5
5c08tdInp/FHaf8ylQGl6HftRIJoZukWtnUGh2/aUB2KShQytrU/S21WXXO2IORz7gEc8svY4htn
bqrYXNNCT42qF8SLFjz4kOdIzhkN7D7qibWQzazlOk65vI3Dur3NHDBFawC0PdX8GKimdtlZdX3o
YwOaH/NLTKkLBkNkLVSsGoBijXbQxy64voXqi3LocIWTjfeZ30K9AKCqr9v5fa6nmgdU8Pw+MQRH
Nqy0IYQ2xKD2lToKduIBJZ74rLoAstK93IKqlWo23aTDkT17UK1PEWqWSKO/jAgFN6/nyGFgn3XD
CGT8I8qUSLtpbLhVL6JxYBUdSjy6wHMNARSrob3RNkjjzTEpxPGugZw+9hEWHMnco7rbHFoLVqiL
lQpFbQlpRuZU0I9I98a8UIJUWwO5rZifJtOgGy3icEcuefnwFxHYNtMNQNMQWkD++AHOkJ/P8REx
zudgeJcWCqqLopIaCrO4QbiQIjKgMMWteG+lBHfHJPabRm/vo7LXbmjYvqjumCch/mgCfag5SiQT
h18jh9XDX09CCj0oXRMq1X6URJ6L5/HBMUavgt7RThhjdGBVFh9U/8eL6vsZpvo/wtQsK+YCa5of
Z/o0NWwlnnUqEAQVj6G4GvTIUgPqJ8ZHsAQiD9JK1g23+vgsc3sv2QBphT52odMzhYEKK0eIYaqw
CioPtwCfQxHKOZeFYb/2A4DUeLY/ZsC3Qv3PzQ8tGO97rWZDwAHcwPf0Hjrl8hrakRzpAKgobCMw
Q8SQNXfVGE4eiwq6LkMNRtXQu9A8+BXSdf2p7XKnvmtrPq2TAVcYG/pI97qyK45OkaVLqkFyXDWB
HS6O6ki01bAphP290KDuZLiwQ0sAi70ezX2J6puPItFi9CPu977/EGfxBIJsg+t9pH5UXmewZApF
Vx3SuyR03OBjGBTqeD+alkwW6vAaPieOzDHK1s2y8wAlvQU4oTvWeK4dUZPpjiK2J5/GabLGHkMc
0qkJlyQZ520jMIi04Q/qiBR58pAXM/Ph96N/H8dFCDwAsd7P8sv5kq5ag8PfkbMG9NQKwPvEtyys
iAzUwa5Hqs+Y+6y5Tx19xKmjwtSLL5/inNaVa6YVqGFOxWIUFrsqofDfWjk2Eb+PTUnqXnVRfs4z
tfGpbVx3ZzRgRfXVQJdghYJXPL8An/RNVlCy6Qr23kW01bwCvqPz+OSCFzC4wyliPcS/hF72q5E1
0r+2sx7kLfD/6fJj/nzKvK2qXUJEeKf6Y301zaesQwCg27wc/GR+9IJ8vLI1UFOgVRxumrEtAAVG
f4z+WM+SLyPXwk2N+9G1XxTOL/Hl3C9BdAHCCDaKSP6bSIKpdL9VDdBwonmx7nOri7Fe/9FWhQCV
/ldHHwNMj0fLS+o35EOjDauK0u/Mjt63kAXahr83cYMpYTGGhJwcyvdR1VTB76MaOZASQHLonjCI
rpImASAPnOOZmSPp0GxHDcugcGbkDFoOYQ/sKDeAHxsPqWveFI4w7uA8BXmrrt6oKLe2m60hQwaz
j8p4MGPH9OwoDWJY/V6IoeX4QWEntVCvxTTMwsGRfQntJsSzdRB7Mb+0AjexZJ7i/pyiZqgmRLrT
tV4O+Yr0AJWlwJhtZcvbE4M/1o2V2uBnoAV9ufY0toa7TPopWjRTCEBiMRL+VzNUcA7hQx+o03EV
DUwPzDiqg3R+VpvzIzoE/LSj9KR6kMejQQpRkECNTXniBCYTwyZqidt9ESUuNiQkl51hMwY1s6oB
nwK6eIUu0B5Skt02urZrqz6erXrRFyfJe0yEmyXcGMZnkuQUOj/NugR35bakuPl6/UCE79DeXV7b
Kmbk8hoT61Z2y6kAT6/SNlnRnQZd6hv1Nxa5AZVGOn2RegWgHB17ii8Do+o/1LmRuU+b4QvAuan3
frGmA1zS+lHbk7RKPE3a4xLyiNpe9aVuqUlPHarOyU71fVKIXwPVQER6awOz4tVgjfVevWgVq/fY
ONZ7oSdy07budVB1/VXYR9/PCZAfpj5SSmSRTNLBBwjR+E3fTd9pVuXQ8pv7zDJ7DVtH36hPXL1w
gBZVWDNB0ZFnzk5aNDnpeZxvW2lknmqSjovTBAHGoHOxWFB91wEavkZUgwj6PKtOwuHOmAIVrnr+
i/Ng9R5vIxvI/VFCbwW7PbrORfd+RAAo3uVy0tfqKCodff1fxBGSy0XR9Eb17BLIRPRgU61bOISs
Mq6P90jtXlQGq2iN7y7Vp/NHgJ4X470RFtAlMNdxznWfDW2+UjeLnvM8ADAwX6kbzVSw7NpUo6AS
/dpUwfY8VwV/mvsx2rpiCZgy21eQEzlkg9b7fVSMTxAvexECQuGlW8TXfodaw0d/IkqUN1CdBlGc
79m8PcJdrn/C7+dLR0wb5D/W7DO4aPlEB8owboZ4FUE9atvGDdvyn0f/si/WyNHNunSlJqgXFaum
DhyLSppw5Ecn4wQdYnpv5lp/ozXTKYkhgsvsrIJsQO3eEOHmAAwyaESmMarus3Ht0WYvGYvwcFFd
eVFby6w0E1919pExY/1+zlOdxnwuppXaMW5eVY9pNVBGuN6zgWN1PFaFMM5oNKQv5oTRlJjzFZmi
NIMWnZNGsTtcGr2DCcbcwjO8X9iUlyvVVNOHxkQ2Z54gp+aX6eqMFe0uoZPt2hqpiYpjrYfV8H2T
N8kWeOE0UKjQuR/kO/P0H9LU/1SBMWf1DYfqoIAy1/4nha4IWutd55AQScMkXhhkaQwQ4lIqKlDF
gvBpxYivlFrUSzRYNy5r+4NqDZT0W9eFdZeaoORYIN+oealNp82QldjAWXB84GOWjh7JMG9XQDO7
WBlG72e4mS2LHJVPxzSdS9e1j8ZcrhgM51sIO+ULyaN8jRInKoRp81cBQFvla3WGfxHgzmdw1Rli
uF5rLTulg7Z1U336BgUmOI0IaLcjZQsx2AEPIDUgw/YZfm3uycCaZgOiyzjfedOJTtJzq5554yjx
tWRZB3nFeUi99EU5wf9OAg2RM2jidSPEEKOudgJo5hUPeQnBeRELd6uaYNQe3FEz7sbE+hJK+LUC
UyM3HaQx1w6kdY60jGWgTbV9Rh7Uhd6VPTyBy3WDbuCvLXyaJjNBksmaJZvX/pplD14K0XPUCbBz
sLSuvgMwEzASQPbXqhnOcTUR31KON0L1pMWSfOq2YpYzTspdZPTF2+wooA6cHz3zUCI0F/rpkWWu
QZj8Pjm5dZ5V2U6jw4HHhf6fD6LL6MXxnehvG61MN9drmwu2Yn2eXH8udVzbRzsWN6AA5Jca5ujq
cv6fl+F/o7fi9goebv7xf2i/FOWId4jbT81/rINT8H/zjJ8Rv8f/Y/VWHL9lb82/DTqcl5fPAb+d
FG/7/mctvrXffmsEOZY/4518q8fTWyPTVv0B+A/Mkf/t4N/e1FkuY/n25x8vhczb+WwRxHH/eB/a
vP75h26hqvQ/v57/fXD+H/75x+Fb+q3n/zTh7VvT/vmHYf0dGk6MasCoocStmQAW929qhP4dMmau
penwAga2+I+/4V7Zxn/+Qdy/A4RlGSgZWYzS+eiPv6FoqMZ05+9z7I8/5rdv6+Pb+1suM/BzsI7F
X/C7qhRDfRhagQDOofyHqxIQut9LZtHo4OIWBNV1GEmCGF0UFwIdC8ArBjzMe5ZfKml1NxAJ2qlB
jlw87lfjIjM5gdnhj5c8bMiBW9A5ERaUZz8GxBwSM9DrDL2a1k6jHcckMtaJLch2igpw6qGSUlj9
o1abIH9UYRaoZgo3Ey8XenXUq8a+2HECblQ2PAJ8JzaOnMiihuTjL9/V+8fz68dB2fxt/gKRxwfC
8LvVAO7WDFMHtHv+wH6pIRaEVoZBpsETFbmPh4RDWzQtvLpJQ2g4wo4smV9gZ21A4ELcVWaN8kUX
y0VvFP22b5ObSUCwO+n4pk+6h8IoO4D/k7eK5IsoTLPAhfaBR6vYq1uXb0SfPpmC3Cc2aDd2rp3H
ttkXqOYymIMCro/NQA0Lejm6d9KGpI6AAWYJpjBIqRs3SSU8rGYTct26SwzjEape6b6fnXyFAaVC
AVvQbAiqOgngV596VIM3JNFXrgb20NANxJOlC6A3ZNVl1EG8zDZCP03lDk5rSJdacEp2y6wJEhMg
M97KzUDj1TQxzctEOHhjJS/gYUyLhkP9Ama9oMmhNmiAqCbXNQQFAadqYdLLxkXCcVOKzU0X4j/e
mmGgF+TZabXGc+Su1mmxZ+nIPMJx0cWsD+BdQjwONLyXYPOZlrid5UBOevgjG2jyB/DiEAvcHV9l
bSK6gLYSKB2QCnoE3tora+RO6kSOnglHec/i4Y0dkheeGdBnK74l4kZLMggxplFgWGLyh3QGOR6l
NcJCYdzmfRZAR+N2bPNhyQUEJwooe+BBDXvpL4ZN4EsXyngNy4Q8192FncBXSOP5NrLAVQCqkXuj
lBvIu54hK4h8iwTwRzKx1zoB754QRi+wE/F1MUEbz04mZKCmpZM4L7rFPQKCcGB3VYqLBS7HtW7d
QzEAjsl1MXndZIUoPqLE1Ydkp9EwWrDS79PQ8krL1QNGmVcabbfiZXiAolkeJKRzfaw9fVINUVCz
2PFwPwiwyxw2eoj3y00BO+yWniBAf2NpESykeAoKVFiO69GMj0Y2Brw0fdnaJx3Fah9cly8Oiscy
TFEKxoqf4koYZOnAlhiMobI+uYCPbFwQiLw0sg4UQFJgwd1hZRYl90dqIedHIxc3kF0p49R30g6X
X6d3PtCOX3nsbIRoNqYxLlvLuEG5Q9w5fQU4rYBdA3HHIITcMdZHsFq3gWatBtefsAM2RwZNZSEP
ST8mnoTK2SICLAc6OQtLh4FfPrV7Ps30R7Drymlc6I1xY076EHRF+poaDdzuElICzxtCpV7f9JEL
3CPyjRwuayOr1zlNI0/k1SsIZngC93yCQW516cYYl5m7QxF8r5ewlGZQaFloLS6jCT90A1RqjzU9
JBZhW4OHdY/ljzdZ/B6GFTvm4mLqBGrQFuhWgHzdoT61BFk85u2jwwH+j1Hi1HTbHzprDcwVFjSt
AAd7xnxQzRMWTmxZ8Agr4PXtp5W2LcoSyy5rany6MiOsvCghR2mIZ+IUxA8BQkSpudhD5bPxhTOx
NZHaFx361RP+qAMbUSEekpvIYeXSsltwmFzqhQ7ZopiO3RStF0DSTF5fhukCWP/SG/3Jsep9GEpA
xLTMg8TnSyZLWCFq3/uMw41Oaoeay3PfsSXOFW3TAWsajePn3g+Fz/Uw3sEY45teGe62pv1LV2bu
ihvWXY4tFNbwOfcL5IsLeE4ZGepUwFIaVhnuwLULwXAx87Xe5YcUOVFIk2nG/IH8GLVzgy4AyGSe
CnZzGG9jBaZNXjYBsW2iyOzh8isXTloV+4xGBbLmOLLNBJ6EVgMDXaP5WlhjvoH6L0RDeeIuQ0DL
PMd8rqthWrrcRVrkUkYtnlNRWcMUcapv1FEEQkeD+xwy1lQPVNfHi2OKBWuJvYJOZuTpIjoyztvD
FPY+EGP0ojW43UtUSLCtRpOOtAimMNZmPBm9VHV0X6QGWaAwavgl9BguRZPVAAWXz6pVJw45mTQH
8NHVL23XTF6L1faCJnEEt0Ht2e4m5vc5fPbGosu3umPkW3X00cR2M9+C9WMuIB4foxqi+waxa0hP
03RVkOpcN7gEgdOztlORw5uvsd5YHD2JrDO/QJYsCYYmaw8GFLlRkpeFp6VujbVyNSDrbeKBGU/H
MYafVFLYfmYzVFJa95HZovgOKLeV3o2QsXqlPIeQRtGx86BZxZLyykbR3873GgA+Qdzr/Qp1ALmo
nBKcHSncV0uiFK5n30GPfUFNtocIfRwHRRiVEAMMN2mTym2In8lKhqM4oZy0MEvjZWpqZ89sE1xB
1NXXZgZ88pxZ652oPOk8eotESPZWO3ilrO6zsaOXOHQTkCvL4kxqywjM1gRONyfRUjj0aIso3rCU
8KMLhf7AHalzbt0G8vzQq3+K8a4DhQVFOdzjblg9Dc+u5Xi6kcnXERoSeTGdgLoUGy1lHIk08tJ3
zUs9gOWS89FZtr1DdqicmlvqRDYEZWJwQnUNriYOCJNmmuGTCqMpyLl9K1oZVJBI+taN0vDBrdaX
g8DFPEQUcouGTQPgFK1HAv9Jh0fNC75Mbb5mm7sSPmKeU0sCR2nWLCFgASZoZB6ZeSysMl0BcZ44
/YivHx+UTtpoAS0asjWNxtqmE8QESxgve3LQ9ENGgOFrs4jd9tDRXyQh8CUtEfXCLgVfkJROpwxc
lUX0xOx8up2yMV5aNKbHaV6r9Lz8HgvCFkCqwqP0IUUJbEGHPvHTYaTwvWkyfUvG1AdJIAUd0za2
WcjNbVrMyFnZP2QN+dqAgJV6RmeWWxRg10KgRF9iLwm3A4j6wqUEdAjYphT3fZ+Xl6gcNiNu5LCW
OwLccgRUIYSy5Hco1N4TLCK9QhLiSxf82gy3Mofa/S5+gZYluSlsHq8MuAF6rhOaa7uDAEbP231R
+7iJRFtSm/XkN6E4xnk6+HHGsUjg4PwPbjFtgPb18adTjSYrGwRwTy8qJL8qs/Xrqb/ptZSsYKQH
m5LpMAFve8zN4swtS6xl+som1iBV1TymdsSwqGi5T5EgPeusXnVDDPcIK9WWDfbVR+gLPLCuauD+
Ut3kFRKhIRSvcL0fUQswbuqUfWtLGwQ/kGTAsBFB6tq6l7T1EOQRpx4Bdjeo7gaKy0M3S3lBDchc
N644QUfj1g2z8jbNUtwbMuB9Uy0CZtgdl8AUud5oV+zYH5hEDmZKw3NETBgP29Z8S+zB7cbiDIo+
j8Ieum0ICspdm4cP1HIlyF14pkZGrd2oly41D25dRpvUfC71CbIF5kgvLWAFwAlzOCczXm7xxT2U
WZGBy2FYHrIr9V4i376RPaB5Lb6vkrFuGUPJxDdsADhhuCJ3xkS7c2el+qLp2ddo5plPZSjP6oWj
BADbll3ftcB/GZl5THt6Njr7AZgb4zayMrYYoCK+Midw6sQwV+vN6pzGFvg4Q1oFNQRUTpCWsUbS
3sWgo2fQoQRme8SCDDfrIzz0ns2Y+G6KuaGmWUGcSXcBdWUsWwkVXmZUzl0xvxhQLl0mLqzu7BFP
EmzDkjUu6P4AqaoUS4kSTjAyqQIQf3fY3B9T02nvmYHVFrJ+jxE+oZ1lF9DrH7ToEaJBkJ+BSOVG
jULQes2pO57ZAM1mvR4eVZRdwqNHEqy5I41qPvwurOVHpRP2vwIoY7w/yp5mqAXg55nbLrTSg8b7
9EBg43fIoDsbJwc6d6helKiAiFNRlalbS53lKRbVP+JtnWFYta8xxQh5pl6ngeq7Dqszf8zhIWj+
cantVJcTjnTHGK6eBAuvurWdXTm/qKZpQNcei7u6XrBmEr4aUTHQ3ZHAYM5zTCNh13CIWcFtomqH
hfpPajCeh6AoMIUCaVBP9WWTVRxBAboOtGdLh/tRNRc90k6EuxiJ+mQuaqgX0sJDDIZb8abPx1US
sfY+y1GDAvvVV61OUOPCRngItsbgu9nBmHh3qaxC3jsw741djpWi45w4hxoBlKj80WImKLto6VkB
Gdcu7NeqCbMEcwPgmetF82jXQaIib1HcxfZpwBtjJZq2B/xSYOXLQvYM+2RWTd0JCfMY7OZNpGsV
eO3UhzHaY1FCwU/AQMnT3eypHgu/qo0zVDnuYqD08KdDA9qgU+qVupx9aJ7BwG+xi/Z1Szs6evOk
WdEBG/51GdPHYbLNRdfGx6Svcw+ml51ctMx+G01Ub+IqrRZOk+OOG4bbFuZeRZFoHnLJzYaFSM+Z
WgjvFqAIOywathJsMK/FX6k5IoRoULLpCrfzC5kSrxmrTUX00JNktAOAUTbtQI2ghXi8n0viLAcd
mrtxfgwNMq40Lb7J+aUrIiNIwsbyqxJ492TSHt2k+S7TAndMGW4dWe2F1bW45ZqD5zTRzsGawUt6
95yyIvbyDLeEqO03YV+xNe7RfU2nwGlbO6gjHQ5NcDvqeu3c5lutbU546myk1T84mfaKjMSzyasg
kdzF9klHVnyAiRYkB0spl6OhhXutSlfwIoJ5ij2N0IUScBHXM+zY+X7EDnAJleBdZWUwknRsH7oS
8YIkNNzVRruAIDzgEVryTS19UJ9EOUBr7kWaPrFKzJ64PVBlMHwFprEDpLVOQHy1gdW0HqYCiwiC
Ja+UsCWqSgGTZjEdnQH2EuQREvIH2HodwCp7Cgct0Kw46I0o9V39q5Frr1M3evx21JGwTli5hY7K
k+6MzaoGBpKK6Q1ic2+Ed692Wd/rzZCCe35j6fKNOgSJW6zbW7e4D3n9NSrj3YS063KkkFywwADu
bHmyYOq9drH89uLaQALUAeSa4QdrjgJ+b1DBCIHM9Uq4ueOuGvQNrmpDDk+AGb1GgGDisnXWiWau
wErb6jBb8tp4TJZdXb1hxQ/1EGePf7NQeoBHrwu6rnycpuYRQuy7KkIREdTQXStaHb/EmHkRoC0b
Cyt6rcddIDdvXcLbVafxU0qt1tdCmsNFNr+ZkmLh5tpz1BZPk831lVYhSaDDgCKY7Nl9obR96B3g
w5DdEhrXJraagGaxJcxkce12ux7bmh0gm2yZyZZ5YOOkWD9Aghved98zggpOkQufQ+JtAd9XLxuq
N2S74JicFFiZtnkVlInzVbP5IXSRHWhMZ/T1EQQRQ8ilK08ONK8A3gJNyeCrWkfhMBWPfJS30JuE
uHaWblLIU/lWdImRtSpHoHzJUKf4r1bh0qrhRifBjhOz80Ys4hsqnTZwtKbA4xS/pKzRniksVpZA
KpTNuIVbvH2rjdO6gpzFAuJtGqi39ICr9Lte1VtS5h1UsQuUtCFjBLEEZOEKCPm3BkVSPehBU0Rq
iqwghvVSakCwzWDgzoEcaL6AwCLMTJJ00YGan0LDU6OAs2Vfsc79XrlWBU8G95SCtA0ttLsSxYc2
gfB8GGNpDE4X2VZheh9XcMsAxybgEstcbAchRQO3uxFEgICBY7OSY32pEzPdEaO9mfKSIgNADmkb
cf//sXcey3FjW7p+IpyAN1PYNPQU7QRBSiWYDW838PT9QXXjnq4b9wx63oNSiGSRVGYisdf6rZLq
/ZvD823s5YvRbmnYtdsxuef2nXnCFCPBdexfG28/m7tg0AOlhdhITjpxMddqp0q3Nk5zTeLCyPaD
KDZLlNa+seh2K/r66NaetLBwkSM4s/qgTR4OJtn9xvtLM53HvFWNOoN7z9cz43XlcWlmKqO6QjXc
d5rJ6erdc49egZYGHhnFcR1cR9I5zqtoh/x5pWCxNT89S9cuMK/QEIV57xxNeXVB0y1BEoFqmu3j
ULP67UcWU0OHp71JcvxCs1b48iBav5uaPajWS5cCG0sd00OaoZRpBhE35ZDHEsm3VT9VULpvNEDe
zJJjA1HMq1pZz4sH+ohUNUIZq0OFUCohm3VI6FZbmOdFkB1SvZZy21j3HiyA7MXJ6UE0murIsxOA
q93vHvFLUO1GXA+6+yymLNA16wdWNBbksn1CVFBQtgyQWa8NiX3SN3rB25Q0Xqpw54uDwetVTxvO
UDe9dCplYfs7rRJXwiaFT1eQjOhDXYOpKe6AHj4xYZA62WO3YOMvfFcZcawNc2SsTcZVX3F4OiBr
I2/5ZZ3icVoclMackbsge6M1eGpJcQnqWuSBnVeRVF5Lclwuq2aXIamX96rV/xCwVL7IhA30tr+u
47OQuuM7jkdEHlZ3pOq7b48cH712bjJKofC9vlfkqURz1pKgqW5aNAnGD5sJ/2hqVrC6nWd6eUsK
mEn35LxSNaAtJn8gaoXQ4W4BXevUJ3ohXsbZCGsu5Vg2RJwR2Rov5Av4utntkVTtW2lRbKp24w/8
km8guE4yzOw0w1ge071H0oTVcrrPk0GI1sRq3N/v3vjSYnoJNbc1uWPCc+Y1OenzSfF6Ccnvgr06
6nnrS92fyFtTxP5NhfsauLl1VpBBJJvntrFWSO7CYHaZi13fELnir8QrINV9GO3tGVlsFglbfyy7
goupRNHiQC7PoxH3ZWOyPtTeSbGdH3Udb+W0PE6tfpWz+qyiozxV5dkpYR0V/CBxq41xbvMqzaYJ
fDLkd6ilQIP0HNCExsPdlS2iz+zNq5XXqUTtV9o9pB6afmc0Sa/t3xrF+wRkU4JWFD9kNTZxMdvm
WR3eTGUxaexwZCBMxgJhf4O4+sqi9FfT5sk3SnFJl/XJkWt/yj3LP1nzMNCszQ8GPSSeisuA0E2w
4BL4S7Py2JhMn9Y1EdhsQktfqIk6l22QNu6LVq4Za675QQLaoaN9TnvLIx0rrQPP0+OqX05lp5L/
hv20Nggb39zue9YtsESdHZ1YdOo8+H8r+93u9V9Liis+U6ezWpt5Yh9bftvnt/MwPvWLGoGBIpiT
14Ww5ptDuL6q3FG7QXu0N/XF0ylPVtpKQXdN/bZFQ0+sKavmDzbsge2eB0/aj9KdaZY4UBVydCvv
FcnIzehwj29nNMDep4INhoIHGa6Y5P10KaqgRIcDLhj3TgX6rs4PaOhCVQUzaYqyBuv3Bl/h0jnh
PXuZckLyGx9IqmIem3552Hf81NOB73L5IZpRvd2F82XbFHFtqS+0a0vQltJoj+M26IFdlG8ORtSg
27WEIL57dWf6Lwjz8TeCvprJGNFb2z/ZDIrAvra5WURUOm5hT7s4NtVfnaKUYd4SmSJTNFhc/dxE
OgxlpvqBih2oRfscKBAMjVaVwSCcczmo88WcbdtPcc4StlXeGpujxvRY/wDSBofmVk8DF7o576ew
u6/Fhc+GgPIcNxAd7GtRn8xKESdiJlCc9S+NZKpSdtC7sgVbHKX3G+y4jgtNZ/gJOGoV8qNbcTGb
TyJTtCDtbSUcs66837I06RbOCtLiu5DQvolHlbf+OplglkLcu0o4K9bgz416v9WAPjsPpZfGGxQj
bJJyjMsZx72NYa+O9XGCbbCV33tmu+EIRCjAgMLd5R6tEZjmI+szqClY2FNTi2NtZjRCsqNzgI3U
PHEDm3ibDpTJKeUtuTbNtSPdzmQmi0ham+O+bf3il20P222/5H+tbjs9qhm5LqYbocnmVacbM1KK
umIvvOmRQ0V9cTyyb+m9DsUBHenjwI0jksPAkCs0yub1+Ttv1TrsUKcGJqvAdOxT+UEQkO925yBR
i9xWH2ELL6roMaKJguSkoSQtqGsCWgNfmsn7Aq4gZ6ICwjfVp7E0uV6r1TgXIJG+ynAk2AfgzvpE
9OQB7du0X4eKIirskn5NEB0H15zHpFje0K7WBHaXC0rEuXfR4xMWVF7Fq9jywBssG+OYwd+0UQ8W
hkjiHggvKJubLS3zhKGCiLO5+EwpP61bo7i0VX5puJsrqL8vtFcTi+7WdaiSPhs63U6zzMzF38Kc
tcsS5o1TRwN91t5Q3VXucvvn+nVQptHrYTGV0LWSVRwwnfZb7T7cwnrZWiZAZXObCCFmn1TW9DIB
+fiemp0JQPvW1/RH5/RuREDMS0u/MNrMI01fmk9Ftmq3Wl33QamfjTZbaKCFiOkqVUBBqk+7JR4J
/k9Pg5lNYd0431TPvVQlBnXLamCCEvNoNWkEmdAqc+0mwsIUPzbhaEB7o0PqZvle0s4c8BwVhyAK
AKqjR0arvepQ9X/V6fBXXVh3Sjd9j1ZrPOitbbBX92oocYcGFSjqssx2KO0w9Yofhbu6EZyyHQy2
d1qtV0M1qrtiBRA1+t8ehb1BSSxWTu5zpv4dTejrRbbTt9M/Oio2n2o/dcSqxZa6/+j7iXeDyOK5
zH4plt3f5WsfSc/42Q3TGLDJdWftey3LLwS/3/tim4G390UwLOUHS6UZ6FTqdbY9x0tF32ZtKC2n
KRNWA5axK9MbO/a30WsRxPaGOsuiG8ZTjWRoly/EAgCadk00tV3cAVv7lqkaZ3rEinAyef1Sa+sD
swDQHdhoAmlUtw02KN9SD3mNuniXP38snGGp7WaBlm0nc+8vuN6nGGEzR75ClTTrYFlr6AKBpxsY
T8ed7WRt1ZnLNEPXo74TmQ4ZPwj0UPv3nPq9XeLOUsWlqKZP18iuiI9ULF+JCVQXj132US4idpQu
pcydBwDt+rPZxtvyiGMadurvjNKIlXl8zJqNZFxrW4nLpx5ITm5QOLSJFtB3uwkxK9NTq5FKMmy8
LVIukRKVrF962fuWSyNRxw5dEmU+tUOydp4XiT7zx7q0z57hxO5hVZld9RcwwckE8kFvjzNEQ2UO
1hq6ZM8E6nS8TJMSctu9d9nuONmBDyxtv1U1MqUVxb5xx8HG3pk4tsby6Lonb69RWma0lSrrm4CO
8kweA63cnwZ9UYFbNi8CfseEd0goPjLP6UAvdTsOl3VZYtsYi8jtDujbzN8H+YIz374fmzJ/KHLY
PBq3TzPrHxtibfursT4tJuysJJEsQN1rLyhU198NpNvMTh6t2fprcJa7oihFlHU7P4D1pGmhz4Vj
rkk7sPfVRUsbu24/NCjlK4c7xVrbFQVf5Ra6bBi0AzbxnKMs71oPvpErK03bK+WjnAsWx7hSO2dX
T8F2KZLztOUkte4n3kH1JBYvD3bUhVmusBnofw1en4UQBSHLmnWqNVUjv3EgaHjsP2cjs31LTkXo
8ph3rbrvvUqJVmRGoedAxThDDLB4lDSl55KcV5AjD2AFJ3IoXOSQpQxzaWLD9jQ6GWsWf+JVo0YD
Q7WRRVIav/l6ujdf6wotfb+u7fBuHDoUDlMbQIFB1l0iVUE53ZZZaOyNith7fdbASitx7tVJXAel
wlLYOz7rDc/mMmghamJEJZkHktVUfUBGlVj6zu8CY531yGrKr0JwqDxr2fhasJme4Um3cFYBEzIY
yZtG+71wVkRWa7+TSxNu+fKSozH2ReUPgy2fKDXy/F40UZG5AEYz55+1vyMOMIMp18rLBLlgS2QT
rqVfVW3+aa/WEGb692pm66nqrdx3C5PWk3nnZFzHLwIpihPli1duJp9War3sHcmVqESuqWR1r3p7
JpKi5WSrWdU5El9ct7460yemSoDPlSXDpqsKeCok6nULessVMaoUevQyFXEE/ee1DXrosahTzj3T
Quu4RJxCw0tESaro0kD3lqR11CoshMaYv1ThtlR23Kn0L5q0c3m6l593q8fg1D7pTVbdjO30Qd1E
Hxg15cFqxhirIseXup5HVS1wb3bt7MPIL9pI9bBY8Cl60BY2hvz3lpIwstxNt0M0UOUJeamt3y/d
idcmuzQl6ImlSKQuUJ0j80bgNPOFzbYMAGFcH88B4UYFZrcBmXHJvM5qYWKLW+eTIZj5y43IDN1c
fmChy8K9UoZEEOEdOS47NRb6Wx3N+6Hof96woEWeaxETVdYnFIOvYixrTNuUOtcTrY5oQuS2wa7P
xS278GNWYI/k0GP1NKAL1LmHYYtbJW3CxaJAbO/ErfCcGxNlxmKNbz2rSMck3zrANLpNDvy4n+y2
fzG8qK3rAYkLMCYFiYysdW1cyla+YO/jwRN9Hm6utzFUoKpd3AW0iVF18/JkUMrfpeI9kZ2wPRsd
BuV88oLUMZbQhsavK9IPU8Wj/qXDDjOSelFL49A7MZOC+AVLPeO0rJfpNuuaTzSnJqk57Me73a/c
P5cswKmcx/p0xd6+nbJFvZ235W1u+se099JEUdsxGqe/qpUIy23Bry4hPz3lyRZHOijEJPGNjOaV
5rtCb67Wqk1BqwuTYQLjsWL0AY30TuAsINuV5t63hf29VDlAVVm78QzTyGwz6o8VeyN8RTZi3lCu
urErp8HprxVhFJXa1wEavR+GpEDTpc43UGx68Rx+yuoNCoNNSVYVS+BeXe1SO1ty7xJWAcBWLQ9o
MoMM2BkOFAifgpyj75GQ7K0b/JHd+A5lzTX3FOWUlQ6rM1KcTTARtdJEIwJRH+qrDekuyis28SfD
JmNUVcvnsuOWOGb9HOTWGGuWY1JcZX8StIc33tB5ubNmDJYdlE9FWNeZEM+vLqbLSF8nqBq21Suf
3K8mhd767J4E+UZ6B9xv4ekOCLWzE+8I2Tbaj661zmPZwMJV+u+VktCWMTQEPhHBMFs9K4TpxZhv
6lsgFuNEMt49vXIVrR0GQDLtPzGWfdSNUHRWnf2Su7PEVBKcVgXDbi/bAqlE9pZr5qdg0YhKxtWQ
FKDzputh3Y0idAogCAp/fjdbs8b7Ztoo+jsQYG27ClK+o6XSuDYM61ddVbEsQJEgFFV9L061eBzc
0aCfpYxMO50So9ZQw+1COwyE4o532a/Z2C/lLiDjZcYa0JGAlIqZ/c/R0iTlFgLXyxhmi2uaifu1
BBOVtRU3huVF2qqAyynaXwaIKAhiGXLTGyJNmim3zAeNtuB1nlq0z4I8LdNCGlRzL3SN7dBPeAFX
Rned1SfkT+j+zBrhwHjpFk6ZoYPSRnP1IO12ibU803irdUm/Wn5jZywhBLcHE2ovP8/AQNHrIN1v
wRbq3rYvlqI8VAaNJVNQ5UKlgju1HxZTPTlSFeF8JDOVqhIy7nehXDcZEIf11vZhby6gRyq/2rAQ
E4I/jKd1HB4piBmLAX1nw+6AjAFlIfdxnL3AwUDXxlK+UvyNojzSlH2Jimp3E16o4tFSupOmLHDY
aT8E1pZ3z6myxvBlyZ5CRm3ptpA+qb8TGfok0Q4ZKQWVle78mHdRM8J/jkQIcov2QFDm/QKC1Jr9
eRKLTCqz4b1tO2aQWdlXKVXuzUe30CyoT7FT8I7xrMgi9iC0LvsyVjzFKSuRzvRvzsptaXtLuO2L
CNt99FupVT6F6Hs8zWrY5y69Xpb3vstzJcvffb+/2l6zJhNKgq5WBOcym5HdlOSzCC/CUNyyEZXP
Of67qJklKbvKdB1rhK7jop32ZmFizaonpVwav5nTMTEmuyA+2vzIDJfhU6fwWHwbguBnBsMHw2Au
JlnH5BjyWHdXsiNVi2bN/sc6927YjF/Wpn+Y87vdllzcE4JAA86a/R3zEjvaE6VfepDp8ARKydyY
Lv2tt3+OjFdhvaheoqGa08C+Tql0fnW6fNx06nLsYo5bo3pejO6rObqX+u7M7YcuXFXr48GZ2cE1
1QinTeCTd2AfEUdEztIAf3hjPDD3iaWSYTk5aAwJ/T7rRhMbToe6oNJeDeXG6Yo1KQhUo6p2+q0x
enq9Xp5HyjQHRCHblLa+RXVeNmjEUKnLqWAnOEhowiIirr/yRAeREWiL+lXL6rlZPXHSJWC1ChZX
r5UbMdnIALr2zFt57TUlsnMu4EFNSq8en/NeQQkijZ4FlZc8I2n8UqvziTmw5xC8uODoXB8LJAoa
krlwFwjNh7GqkTWkACquTd8pyKPqLr8GEykLTwwK7vu0rYoEL2Mi2j5YJ6DGXBA0t3ehzj2aAuVP
6XA+DebzxMlFBztVtBZjBmEkcIuNvvhejTFSMS01tKPcGd9QsjBLWU2RjA1HmVuJeIYUrhh8aMPu
d5+skM95BQ3ZeIShjl7V3yyamOfGjbOjaxCpyuOw0MdXITeupH5DLEw0GDNBKSVaAbehXLcqNSsg
YYvf+CLWBVZSLE9UKbzoNm6/0V0vhK/Sp6QERS+qi2tM78NYVHe9Yz+X+hDnGgNdtnptbOYQFj/H
fR1jhyXeb+t1PbGW3mgVznyN8PJ0CneYcXKFuLerjnFK7fpJJVDOUbNkszBaLx664dTRP/umj/Ou
3GJLlhMTJZVje1gDtek9o03H8eOPF8UyeLPngw5O3Z03L8WbL6366lmcjyC4N6OiKhevo46ERShU
Ji/cGu0vPHIuFW2268xJpzSPBdLPROl266yjlyIPROKd757yomebAeAyFtSLdt6cHbEiUado09+9
uUMpu5FfURwCQ+s06eBmWv18FGfniB0u6Ch+I38wArg6O3aQ6SSbZN7cxdo8UbZ2Q/9OnWiu8ta7
EDxEa0yBnNlBigHfjFinCJ4tgEXZo7FCSkbEDwMrxyXV2tGERh4Chv88xEvpkF56yr/LIWvPpJu1
fjO0iJ31z00gA99M3KJCIi5bvfU578YHZe+fdY1QAc0wf45wDXo9FqFHLZTWyqfa6lDLFHD77sxR
4M2f88aSmRoReznisMn6OaTjDwJWXjdvqSKIucjSFwgvVi52eKSAXbizejMC6j2ht6dcUftzO3AK
kv7ht/b0uOf7TaZtLZI0OpJqMjEbaJRzZbjfKbCnfWyJW2eBOwE92Glxa0pOvFzyFqIQjTy43Ak2
7jYL9V9CG7RIKH0yGeKM2dQJYDWZfFAaAqqYTc+5h2wKv5x6WnN8YNqglr70+snfDY9U9EY/RvPu
bFMTjtCyXcJicbEzraRIZwZe1t4rB9jf9Uc5vxutnuEut6YkM9q/pOGOEblY58ztT7sY9DtzCPZh
mCJo5TociTuuNqAkXqqaqMnQeDFn10KDV5xKcll9QitmnAQPkBkLtxIGfGfakdVa47Uuq1+K51YB
JTfsllouOC8F4WZDjKr4e1ywGeOA8NWUA1msukxqaYVbP3xv+vqGgHO+HnhvAY2dptZ8mZbp54YU
zh9ScjHNEivWNtEc3W/6u2EvSaVnayRadhx7AsRQNW2Ij3uN/MMKKmIMvNwQFwJ9brAcsrGvZajX
RhdoSrMzL0IF6INMlNz6NVjYN3PQwLKEibO0pG/K2NUpoSrwfqBPVv6uafhfT9V/9FThOvrPlir/
a/j++tWO/zBV8R1/e6oUy/uXCYSvoj7krMROiWPnb1PV8SXbosjdtVzVIEPExuzzf3xVmvEvg7ZD
4/hG04aI/retii8dH7uexfc5tmn/zxxWxj9LLFF/oEzkPxAxnapqFph/OopsBUR9Vy34qtYLq+wL
Wuk0G/aJcBosIUZUOXL2252NE/oGCH2wkbAQRK1b5Xer4YuQtfaz6WifrBz9VFMQJwvfMOs5ntFW
+qKls0/XfkoIsx3Bfme39531Cr72l8IvLFcZ1x35YfmU/yUs9Z11lxKJMFNY0tpZ/UKz8OL2FEdO
MkmH3Gf3hzlDJDLuDOAGUVYN1XhVpG112MolmcecWE3Q3BlVM9A4O865zhA9W2+ohCNyAOJ+lIFK
DbgCkLLmVThZKXzBWXOqUPHkwz5VvomWG6vttUZ+rAJwMSH7yuyGDmFNUwWjV2nRIMll6oAiNfVp
kU8tUggfv9rNVh3gOGPrwfzp4gNFCavM1WrrOweVBH2uidXxj3XtmKbkuDO9kMETFJRgzV4LEcNF
3AiTpQCKaRBvLynKMTTVJHzBVreU7nIiBq103sSwJJqXfvdtxcuh3o/CiYZTqlf3naH9tbnzu1mr
+C9JOxGsztwk+uWzBXfmvn1yCMArBNAWXy4ZvP2+Hj9MMQejCaZSCFZb9nDk+42GmJh7C7jU5Pwu
SS5EQAyQ7N60nfY0ttml0InyZdnzAH5b9QGEIdYH85LrIjDZXRxA4eORuubPw7hVsyVVuYoQMY+0
oYpNI70cGTrOUNPiCv3BwIuxC4+UJZyEQYhCSu2jhKSa+unleMwE8LwxIMYEfJwpgXsifSxyhzNo
f6IuMp5bJyZ77qvpphvkFuGgnfVlmmHj5RXvNrLLprw0jUEbh7j26AJGt06qjcUK8nWiALDViYJ2
6idkIRgjstiroQT34lVZK2apuFZRHTG9uaWM5QC2pL5a/UOvEajhWs97P16kM0aW/WxxoXUKKtMX
kAh/yYdgnOs7c7KSVXH8qWvJpEk/e6mcNveJs+rcVuo9yxErynqSNVb2rGKx8cJZG+/tg1pNx/C4
PI/fYapT6FYYlZQpakfeFExz/aIEueqGYjgfv1vPv7vsXg5HJTGXe69f6oVyt3midsJEn5T6NBkF
h+RqxUq2Nj+6fUlKHnSaoWl0q/tdoewQj2G+PVp5e2scV5NEUKQtoQm6Zjo2/Gwa2A2v0z5eqILH
40FzqZsdxqTicdARsQxF+knGlr/thCVNv9WqfW7J5swaosacNpazfhly1PfWx0b13AyCOTQ5oAHL
m9IEvLfoKVcNlnJ7uxeifab945Qq72ll39omb1k6SLPL5uSPZiN/k1l+8njWNEdeDSO9ih3SfMoD
QX/E3KFLAT/fK/dkz87NonafS/bLMsvHI3J7amfU0HR/TuiJPP3iFoqv6DtaS0xOHdPkn1Pif4/R
/3SM6sfR85/P0R/zIP7a/vsp+ucb/j5GTfNfrsGhx3mn4l5wrf97iurWYU12CCuwSTXkivv3IWrq
/2JRtwwHp6xlqY5LFf34tzcZq7OrceZ5LB7/o/PT+qch19FN42iANl1VNS39MCz/8/iEjVxmx7Dn
YHC9OZl7gy1zci5Vimrddwp1wp8ouq/RWkqUSF5HketiQvgtSB+Rn2fwgeryfJR73BNXf67cl7a4
y819uCm6Ul5cq2PuHCDO4NhBcTRVfOuS+vqamqeLN63XXsl/DW4F8IwariFXegHklmn3rNZzNLob
ku990AkJm+TD4GTbbU5lOeefBo694HvMJ+vxzxdT3IFVDZCJRev36nntIyAqIM5Unwg8LK8bCOBp
YywBBXQ4WweVxNhGJ1IrNeJMVb+bVdz+tyvg/2d4Vk31H4bn4/lF2uuSyGBraLDU/9cBLuZRR/eJ
s7BulhZYGmltfdQSD7qe3hlu13OGDGgb5vW7IEXxTltsHX5n/Z5YX6berp71ieB6eIX8gaySJtFp
aLjmZZr6I2n2uT+Kqr7Z9Zs/30gMjPmjz271oTFepP6KP2G6FjJtos4jD97M5UOzD/1jt8FnSdlv
f9xt5z/f++fD2mvGczvGVIHKx31vSBlt5fE3lizykKxrJYqLrXlo4LrX1Ub/hZ+1PGlmVjybnajP
2egFxlFEYcUz5MIom+6tNlNxm2cpFoO0JidZ11g990U9eZN1GI0a+WpseRFvLkikuc32S1tjdxT5
TW5V8UyD051tjXB41gjo2JgkExeLsGPQwMBFM/0+lciaW+v4sbi+3wsCZoGqw9yyi3Mqylyi+KDs
u8XmW8ek6SD0QcC3d+vyZhlkfa2GXlz+fNim8n6YVyJNcjBt0yCVf0HcettbcD1eXu+fC9iVhXib
a23MT7npifNukGiWNcmfB8uopd9hvz837nTNZifndR2IvR5H1BqLyXUOP+TBjhXwr3P+UZpDj7cI
fYqFp+1DAV9qOLO2EEpcEHS3qMbtasartY3UPHdxjZoMyZxsTuNurayQVvqg9hSaoYO7xcby0Rly
IeC6NiKUvHqiTzugkupA6hZ6MYQNVT+XPy/lbtpT6KiH2JLI23UTLyWrt9NLefp3lbHU5LPuOnpi
p5Z1/fMHSFuHo7DF5OvIOzMvxflPf46XZ9bNOsdW35l3NdkoN9NYhUYnR0AuNvc2JcQgVQciANve
bE/zmH1JZbtpcsM954VHEwwLYVJMQBybLM0n03QRqDr9/Z+PlGrJz9I1CW7KxzEx06kPVQQbfo87
C5RFdh/WjCLaOfIVh8qgKsD72N12uDOOdmE5O89YDmlzVB2SBGG1YVF+GjnNMm2FFbwzultU1mhD
h/6WgQVVQe3VQT7sNgA98krHnM2bjI11UQcDvVn1tq+1emvM80nHpogsaXmutcx7FqI7o9r4BUsy
JYVGH0s17BairP6JQuCvnurYB8XlHyHtbfnEC/xs4UNbaNm77fp2etI1j3J4G1vD9peD6t3qCRMz
90kNSg6Ym2XxXhbHG17L0UFsghLoOqwkB9Sl97z2Rv6sD90LiXZP6eD66EbbW/f4gyam7WqiunT0
ur3rgH6IPVjEeXSX6my460EktM4D+4vzIC0bOcacEVFuyhMx3pQNm61zqys6wu/dBu7B73rXlYN2
lyNEPz4oejUmTg1dEWz6w6xt6FjJkYN65geWdGjQNob9A21UAdOQb2e10bIfncUT3VgFvATCkRuU
OZ+umnkPSzVDyTfSTZRBczFp8Tm0oAM5BHIP//05fFcetSdY/P78L0aDLUSutnklCqEOAZSNxFsp
T1KWnrBRArwCIZz6h6fxUE2ClP98sdq2PGEG3YL2kF3RBVx97qid//7b35+T0Fn7bqh3lorcgSaV
35MBUCoc50NpMSIMTW+c/r4je+NIIsCgy0iu+vxRV2202iQqe4NO7Dn1py+WqLVzWewO1kyh4Hsc
uichsO4P+1wnk4XMvc002AZulxiW3beczuJIcTL1ZFULtxCioMGiUk95+PPHvDYfbjpZF1nYRjQr
emKMytOUuXebU0WrZ76AZzah7vYvy3glNSkn6Gx/H1v3sTQLTCQeyk5c99p02Sr84oYe5eaW5P1r
rzVP2qIc6jOc6HxqtJM9P0p8wJQb9bRQ1Va4R8CckvSKuPTV54RzUqrVW4sz1288N87LJqyxOqJW
jb2sCVzDjjaBwUBv/dr70sshnlIN90fr6xp8kcmNZXWiRc0ia5FRaWAH7OwIg0Kg6jkFJj0AtnZW
MiexLT2mJJkT60CuucO324V447O6UoFa1I/EBEaLXcCBpWHbQNITtvc4FOKcopGDB6Ex4J7baWwM
TjKrvDfm9KxauB4756nKzLhK19t8aU+dGe9rFmLoiDuy9rRluyU6xtcBq2WG/rRVIpK+ltEMDUrB
hjwncyU7EYMUCTA/fGkRavEA39QN/aDX40k8nojdUR4M0QbzXNPWnV1nx46OKEyImNaJ9OljRv2r
y3dr35G0vqqGcm4g75gcgqIgR60nBh2+G4QvMPM0mLlxVbDVFZKJoY8BYYNJW29MBbusRHBemgTZ
Zkg3lpACbnwcrBgsz53VR46R0bFhxDOS1tozb0nBv4dEhGoZI7UXr3amoVqgdW2XvA7yZsr3YE3x
q6VlPMBfaP1KE5LKuSGvGIVfh9a9WwBb2Je5y9igHdik4D5KPL+e0cYjzQvOg46iOJN5dCDdkBq2
kV8RbZ/n9FdFV/zC5VI3xQ1+V8Qntm9jbzeN+rEwhqg4kgv00JTIxBGQjEQQwMwnLdSYpvXRVO1J
nzloSMdoArruNpI3HM/9xLkQqVxbqgM72ZsV7MN/EXZey5Ej2xX9Ff0AIoCEfy3vWUXXJF8QNN0J
jwQS/uu1qqWH0ZVCN2KC090zwymWyTxm77XhtqD5qy2Qk+yCimDvkhYEznCDcwJ8GN+cGkD6GMpN
HBQxmaCyfxBoInMl14GNSrMPHgl1ImJ+gyO0/owFit08OHtBsUEtgYRbfbGDYf1a4ODj/xm2E0h+
f5dN9WqM9M5WzjZKVrzB/rS5/sDnsJ90fFJVs+I+X0cr6cU7osO+68EGqImbB05E7zYHQpa3Bjb9
hJ8qFpiS2OUm0n1FnnC+f5fkuZmJR4Ed4apH9EU8yzyV/v3Uk7dOu4sudC9DM9Knlxt0PKsKS17H
+iZEL5qlgubYeOrVT62DXdw3G8IeVlHhrFjqbO/v50RP57JtX7VpH6NkvuYiPfDIVzV9agYNvy0g
6IGK4RqNBnYPlbe9/3nY+OcsqID5CTRpKIMr8xyHzSEFIO/yge6QJjisqmwaZicPFmJsD/e/azM4
JaPDi3dvVM5FGextJz5HzXiIsL8hhV5i2QLqkv99jbWLBwINoZes82A6QHy9v8hRku/7QnEBgvCA
pUnE2i7z7Ic6cf8+uAEgA+yeg5qR5ani9X4WFuF0qWgsNA5esbKpVIMAAblf3LKi20EKeZ8GayE2
pSRNU0yXAXETOFCoapuJ2SLnWX7kdrs5A37EOdz3oji5ARNx3l28rmxwXEQj/bIFtpOyLSXAcmV6
M2k/ajMI++q6BRaF8M12CYIf0yOyET2+NSFhfHN2vr8KreHeLMl39NztXBMUYk3nMMRY05RvrF0p
LqhAB/6zyrkascWgXhnfXLRbBifvWkaXEsWzzr2X+04a3d2OCQ4Zcd0DhwReGLFt4pYPMx8cyXQo
sDfW1GyE3z+4HJiS4BRf8vx7j6Mb4GwlWwq4Odp/QjNT47nKthHyKJWciGdl7+mvTANQROosm0ke
FGkFUzed03F4VGSxSlKiokpgSMD1NTrzq2v2+8yyjjZDJTHbOzDq72iRzoVokV+uhB5WAZq5BWUN
Y73S/JWiEkFAn3wQjcTW3sRCcJf2TtNLaL/oLLtFUX/Mw5xWlydz8NutP+YpM1/GKraAFOIv3bbj
ufLeYA+VK7Q2p0SO79jlmJWptxJ2T+Kgd1TGwdfBE7FxpwEvcik/bH2LZPirjd0VuRMPXlmfG+Ty
uVUdYq/eTCEaOtGBnCjke2GULyaikERrnA6MBVFA8F87n5Ul35zeOWcMoAneMJ2VE4KMcJ4NgZC8
7Hd5lO2kv5uAK5GYAiUEJf6LwqxUTs42zki9bqTvIzoMeJMKYMUJKgUT05oMf1Prn6J8+Ak9tH1d
su4nKDMuZR20kXNszB9JumERsJPASHj6s9tvUYen2vS+vFIiMYjUN53RyXDsjZrarS7mG0ptROjl
fCxrZx+UrMzzm8hQaGQ22pvB976GMXrS42V0FHI149np9JXN3WOHaxr2mAzilzB21hm6sbKBQNCb
/ZvX3NG/tXps2JUW+OxSny3gVP5Wpfio5rdptl5NxR6/b5qPtpOnJjY/WcdtcSm/AkWpF2lUnY3M
f269YDODN8sSBY1n2DZ6XuOQ3k2V/Vn58pNot1N5JzhKghwSvZ0RNaZ3aV4hloVhH3u/fjN5Ey4y
0jcGcYnr5mlMwnfPQ+sAd+yQ/NRVfGwUSh/FwJQbrqHNruxXsr/WjRM+iiG9GNVFiwACY35uw3zl
x+lPn82Hron+mDgSQoPLtUqvbp5QvyoifRr2xcFNs5lm7UeRYiHKfnZNfUut6asci4dawsTm/Bt8
AhEUThGf4sF8ocZdOaa1Cq32xyZtYlFYryFzwYXRkjZkX7QSv+CkuC3FA5PY0eK1rtx3WGbSL/ci
HX8lqXqrg/6R98xrW6l3y6AeH4BkQXKaR3VxDIn0r9U7756YxA3fo/rHgjQ+0Ebs2AWbRgqg6ANn
60eHFrOZq59BG4qZ0XzJrAmXd3CPUk52eKUvXoky03kIEPnwehs/LfXDwvlp7VwsuwwBIwlyqyY3
vyu4AIuozdViYPHi8Erl9vxssG+fVHxqIw4zS547ibhbrkfrkE2jYHRUPkAVOjsdM9kkNHYJ8kVj
MHFm219MTQ/JrBYO8olF1pMm1+qBaiw7YtM8zMJx2Byw7ikcTloasK3yke2Gw6ptHZPhL4uiLkA0
MreIXigJFqaB1MDBb49IOQh/zWm4MzliksLdYcTsV+ilvgoTNCYMubaa8QAGDI3tlSvwv9XVIbP8
z9DQ18pxVy68l5pyq/GDvbbWoYkWru+OFad+b01rnN3bFElz2KNLd6xTP9a/IJ/ejHI75fbVKoiF
IthEhnC1c2rpc4EncucVFRdXhcrbbM7JGJxrGQjG88iEGP/tOlDU23FUeMM4Omez1guFJQ0qFJJo
PymXo8Mf+fXEQZAym+Ds3HiyfuJmL5e1BgA3jN53FrIaj1JIcRmFySDE1jDsbTkSJ1AohFwj22QZ
9yhHJao3HjQIAfsslH9rym01pde5GW8jASpMyrqPsXxyencLH+mhMoOdjfoAixVi97n7nrMZ81a1
Z8Rxa/3yNtK8o1dL0HFaL+h8vwKkOCFIOCOtygWSpGMWJNwyj2JSBykNRJWMY869qvqFz4uFs2ht
IWXVbsiyMCsxrHOl0O072IOcnMEPZwVcnWVq+DdR1DveiUfsKo9d0j9YaHUa3RxjDLaySza1kVAR
sL0TELa6175zV3OUnULsmKrwf9WyRHgab2IbD4N4qVR4aLNo5Wa4yfMv8B9Lc1LnJL8vodzoDFgQ
ugFVKWXxQhjmBuYNGLeXRhZrPaCFVl85uyIbD1PIsqtklUa073aioGdJtdTe+JSXgHAExw/T07cu
QZ4KgWZt6qOlo3JLRvO4y6qOsq4o9x0LrTaM14qzHSae89AzjIGQZ73TxD4FRFCd2pCXsC4ZCMBk
mib/sUdTY7mafiQ9eewtIqSyYtTb4ZSNXbysY/clGK2FvrNA+uISQolZmEpw1TwyWeOaFYvKkA9W
xIoz8MDWVA8MdzcpXv6YGF0fyDJaLK6gPw73fjH9BC0dRj0f+Oi2S6IML3hm1+M4bJDf7QBJgCPw
bo4vN5VqoMPr0xwZf0oVbXBGn6k7zeazMoLX0YLZUyCLqTSc/HTN1njp4SIKC8k95h3KBo8IU+JN
ksJnKO/dl0kSWVBtAWLtR8dbVSJ99mMCQXN3GYoznvwlzoGTUsm34VV7aVjrAjtLjszFKzJQAIl8
AP2IUbU9QOnbRrm5dZNkA0/gVd108jWofDX+9pv+EBMignZz54Zq15KUcT9o3h2J2NIUUMYJ1zbn
8+RE+4H9mhBqDZmiMRjO902Iis17TIR5KKEXLxKXUR+8rS+viItFi5e00u0fKAOPU5F4eMd+lX3G
79WeAKK17VpXIyOzt6/UFvAbXRIrZ2wZ20wDmxz1bkQZGNbBn0ydvfttFC0DXyGDNV+zdNyFKjia
EZ+UAUdGFD84rVpn9qPCIiSS6XdiuRd77o/NjLNR3AVh5gp12TX1jGOUw8Kv2qvrZy/VVJ2YSF6D
AD0YXtvBjE8zDpxaqC2t0FvbfycoauIx2sySPZuSy55IyEoHEHiyrx71GDQg5FH1rgn89YyaP1f5
WVvNmqw8Rhic2pZKYFwKMgoLEAMU0KE6xTjkdtZcffX3drIHOOQ0KFPzTZQOK2i0E0GvHmAHmVer
nHkI3rh+KU2rZFU5L1E3vUcseBsdHmFz3q0o6sEm3zLnI5PbHxA9vke8VB6SVGYery5Co0GaW8lZ
Nrk/upFLtLoPOFlgb/RQF0bOfu8PryJPcsH0cs73ZVN+De6nP74rM1o1vvMT3GWkrcK3MCyYCm8K
Z3rrh/RJ47Lxa/S/Al36NDOyl8aCgTrZaBHQBhdjd/ur0mQYdbTJY8jA4o7/8YDwyHlZzd4ms4tn
w/ERjmk2xhZDLDta8SZbs41sre4pjJO7b8A9qxI3R5OhvHcJXbOvA9/VZ7jMJ3WR50y9CzoZEilc
tA/iSpzYtsrJcvgsxYG/6tpfjdLZydmSy8HtyTQrtnf2SDWEB3vYlSiAqyLeT6aDfirZYpSzUEGC
HbH0IXXnm8dOuYnDXWLMh6SNjm0+nCFgrZkXftR94CxI8f4TmSFyx6lH0Y5bxZhf5zHFMsiokSsa
fGKslpKUiSo8dP29lEZN4OY0tnV6L0WWUy2XWpwyqLUGNW7kEVjP8BTx/Z7z4alFwJ8E7iHgM1Sx
0iYj+qBNuSOPcWFFsI58a+v30cGEwOfcoUyqzAh9SNFQpMtyAs1URlBC7Gqf6ZXbBCUu2vCSxCUw
hc0EajZs84I7VFwzpgEQJC5WAXEATxn7s8UkvsYaQHcoxaUcn4t72eaH02fdjaussx/nID4yxn4e
5t81rbKTxu9DBRQ2itYMXGny9b6ome6i9ESGn+6EUyFj2A6kUXTiNCHZMr3wGS3Zllr+sxyikxsb
F5Yj2376cvaaRmKJUXhxVzU0TrQJlbqYU0qY2u9uwMYbEeOY0o8bYj0qGl2mPU5PklgHGDCydwWR
QHY/bKxllWaSBY35O9X2Kekhr/opcB2DHzXg3T47KBgCxMTGJ3Em8Ika2BdxcWr68CMpSAvK91Zr
7crcuABjXdpgAxa9w5TdDGGdNg96DvZDw/8CZwUn31PGODBhU7QOkURr+B49NLnYnLYlVtd7PGBH
qgnC7a0XHB1zH1cSJ5uAavYWuww0Feo3a+ElcJvG5EhjsZQcQDDqNl7o7giJWfsdFoYgHzd5G14N
PloWpAsmTUvCTAC24d9lXujoYtkNBtQqitTyzuJVAF6rpQ/lkttwbQAYDtQTSVkrDyXOKLqV3z2a
eJCTk071dxjhrYEXB94UMrs+YcnKpwNUs2XL2q2az4Xlrv3vrPrxEMh35jIebjTwsE4Y8JokS1v7
IIDfI3dm+W5Yz2b6YmafPT+6/xNB+JjDeBVyFfSA5YfEWIcWtkqr2AakTU8HjuLZxDcxEjHQsJPK
qYf9z2H2n1LbX3t1z8vgMIqrFmj7kQRh8N8q+ZTG1noY0zVNoJccdfRapBM0AP/cU28J9Fm5mtnR
7ooT92KhEWoOKK+HA+qnFV3Soi3wAJcZMug31pVHQeC23UqE3AxKW3GV5Udr/MIIEEbH1CHbup+R
Tf4eCtSMbtnurMm/mP4+JHfUzf4kqQRyp9+gzmTucQwwehGu5pgQNLMPt49WM3oYprnC9w6ibTHk
of/Fp9SY2MUSF39Zg/DC31mJ3nucIjn22tiAwWGf6MWoAIpkCW7h627XCOYTo7eu+VVOPtHjBiIR
94Leg4W7uc3ZKKYl1J0ZL6bnIW7R28DMHrLcuJEItYc2vvALpn/F0lXVshXtY1rQ5GW8/JM1LQdG
dpNF7TLBBUVYKnRPm0WqYhc6W09OJ9vEZYgJ6+pW7UHITR8xqRt6l3AAPVtcC6baQGrivZ3Z18pe
Z1ZtnWIZWydbhyC2ynaZdiK6xfcvDXNv4XY3L+2DZTGrcFWqsDk11AwUpg3uPB/u0EPRje2jkTeH
TpFWSpwrZSrjzIqFy4mQhvgoArKkPPdOsRq8c8ZiZd/HxGbXgC+fTFSt6yqjoyV8AuwnGhyfTQlr
EdzMBrDMO0PyN4EmJ0adv0ID07KRkGZuOgQ1Gb7+w9pyOhrWhERGyen497eNDSQ7K7Si6uOf/v0C
oOgj6VxE9VZzSwe3uPrGq+zrL7Z47rEcBeaXMHj4+yUZEBfbGenbpdW4xw7Wd5hL61duwVN26fAf
uow4BWBQbQIjI3SEsw3AYCHyw92Juj0yAT8nzP0Ubpagn8xH1XiP5TTVEOVKroRaTDhbEFHMM+8N
V5XQqKNZnvOJS8MF5LhxlAdxV2HrD9sIKEiZHeUQyXe/fxkn5nOGDyTdpcdtlgRaQKhmsT5GLb28
1g+GZWJVHpPmK8x+HNcYmCeOOYPFwFsHfiEPf3+FCZtcFFFQTfnsArAAs+M21ClIRfGs2tBbZpOD
oXLoh/XfoBeljp3o3GeASMywmrI5khlHzPWYvBly/C9F7/8ISfiPf2D2xf8lsgg92wpMl2DqwBX/
U8RSl2CHcpT3cJ8QhHV2wp3rhvkrhE5jAx6GU0KPfySZc18MhUrVEBioPHmat35TbavIZcEo8mvR
4+6JMhD5aastZrexeCYPO9z8G1UIup1/QPDRhPjmnX/vuBY2Svd/SVat2Ai68D4bc7WFtxrX06or
MacijJ9Ppdqx1OmeU/BK1PiHyjPEXsaYsQpoYFxYg9qXzqGx84skS/jssthrOhpYN6zvQr6aLjQd
/H+TqyLuMtr/iqe4xzLwmO3QDj2X+0pY7Njtu47oH+D+zJhbW5qDuaxt+NirYebRqflitCY1zSTX
pjGVV3dIokvW3dfxXqMeMpt1PkTc6OjNLROGSYEwR+aRZvMN7b9US8+pf3AZ8y8EeXREULEaHMju
8Mo40Ms0fPj7ZU7b34X18v+/Ctb/Vj6R+iBMjxcjRJkl7nHn//iJZCmCBISGCamXZCGNhOGh0TzM
qjIuIwgm2C4GPQvhJdj3VYKDxG8IRBxesqJgfuJ77iNvRsSdE1mJrQq3/+bx3ZVX//KMO8L1fVcQ
OONZfx//Px5fL0PiygWekow3KPPqsV+XNs+2nQ7or7KZmQ1u+2rlO0ZwivvnGRfSNufZu/z9ItHh
/v+PyMNf/y+Pyb13JDbPlbB9P7DNf8mzgGemKftZyA2xW/xiQL2MZ2s+GegtQwcPlGHdfVJEXbju
iGBiJ2zSWrXqYO/IlcAOAH/X3rSxrOHJkXYWWBHrEOgGIdOvGNYQ05Xi6taZtSrNPFkGOAFTzBnQ
t0tSELsNCuNpqSXrx8ydL7NjfVcx3rzAqn7pMmpxkVjeikmO7hOqdMZxuYrUYfbKWzXb0RMnMR4T
Ua08iPsLL9Xneuy6Rdui55nzUq66JGWTlzurYQqRTLv9e4/01U4htoHCIA9iqn8SJT9yObeArBq2
VRrD2kxJzG6P+zV0mC7ZcunlII88YFRWhOO5Gey3phgQZpZQJc3KwH+CK0t1kCybADMR9RN42nQT
pgYQkG469W199Fr3ty6cHQQZnB1kcqzdlKu1xU879IiaVOn8jixymY3SOjB/fvRt9WEE40YFMBk4
hZ4cwxU7PxgQfgSbtB9/C6vRi8ZwPPKuaLNFfJ/Pg1hBtCpAAZVw6BjLfOMIex96RWvrvgLFlNsR
0krt3BFowWQTJdy/wbVjkDVHr7nxWM0omvsuPI0EIuC+Q+TWmLh5BtKBEvh6i+hOQacHXdUVo4nq
zuQnjSOijb8bmHrQIMwKXogvsjXZDhIVq0/UtAAO6OSHsOzOhTv4S8+a3iHtGYT3bscejKgNvWMz
giPIuDgZLJXTsjTUU9/kvy3V50vabgIcBqoZScwArOl1VEQ2LS7u1ziNXyT9Vtuz/m1L98QawzpV
Q/1c1IhAWlzI6yY183Ueo6Gdh2PWo2dgRgFxLGWTSs9XZESGmZGbsmQUH2juQTZIa3c/pqOIfhWQ
xAfXd7sIw+6Fh4kXj2N7YXWwNxSF9HLWT0Bs6SoSaA+jAQezyo42ISO5JHSgVg1CPBsT4QRHAZFB
uC2YldDdhnvpZ/FuMia4TOGuIS5gn1UCZI3+owIlluyYmkVpJyBPk3ETpMVzM8bwuDGKgRV97xFN
WNs04E0hZOnDrWoX8V0mgZpx05lsEzwsfhMtFlIbQCtCkHIV/a4778WevGlVjmTi1kjGEzivjZe/
esPKdovuU6bhNVG4FsjLWAZG9OmrN4w+e7vITtLO976OXzIJSMTyfUauGMKawLs2BLHstckKEmt7
cWmYMq8H09I4IK8ISy1wY0Xw6DYeGcIkPe5u5VgG9Ld8GQg6uDisDSKdXPI0wmM9+6AWckUwx1D5
xyAR46LGAweSKw6elJuyDKudE9U6AELH+GTJa6xxTKkVEZ+7dqgee+zdty5Gp66l8YXI8ZmUxJsR
FKfOyZtLT9c7jCEJa76hIXZX7oIIrutcJu+ijNutmXZbz3K/ncCzdndKQWNS8qJ72sBF8bkvCG2T
7mMhbXABEZ+3QLrHDE2iX+rfWvkDiMPpD6h9AKreDDjddD6V7b1rm+FtKL3dTHw49L5aLGE+ng1d
u9c7CdJwcrFVFYNMNjGAZLIjIs5uY8wYH9s2bC78CwedUV+EwTztGCZvzdGvD0mCGTfu5ZnwuwGk
c2hv+sAlT6XlttYOMRihNzOq3rSda54AI67A/0MK6azh0iDbBOKOlMyEOWdroc+2HcdXO26uWGs5
/cYJPRExYQDNmT4KtII+olfgOIVayyR+jsLePLUp569vlOWGaDB3EdWwQLJXn6BQCv6UmdToA1jB
yg6/B3NwU22qSSje//cwHzc7SBo+17Smp7o8mrONeSAITy4fnautEfNlxLaOAiBTDjFhia3tQxTS
P+a992SAg3gwngYWppuqZ8df+9gQdW+m29Rs5kVIAcIkn+ZdmaiGMtWvWqoUPIIXw9bmtiPTjyO+
f2GItJbjS1PFXGauhcFFDsG1TDUOiip7crzkKcSaeRzKoT5PJX6BFJmP2c7hSVs3aYPZN2P/jyp9
MlvE6O4ZjjHfqPRW5Bz1sOmx6AL+dEbRr9xBtkc66U1S99kOgvlF53V8iXgJalR+U5WIbZl0lxGm
1VLaTHrKnh0QBqGyjuTGDz2YShkte9jGz2ZoM+Y3qlNVp0cFuvKKH+IMWrEBDsDgsR6zx77FvBxT
dpCnGyK+KC5xE3y1tlNxvHJiCz5RaIIuCWyiK9QaprBifK6QPG6YrMY7ZyI3wXZkfQkN7ICjxCtv
ODAzjOhZF1n5aCIISmGDrLAIl0t7BunoGo17tlOJyqhsL2PTxXu3DDe6gT2R5nqieET5MTLYbYGx
jF7pcLNI+Pro1TaImqxDgtp6CbgKvsUgiJZq3FXIqGsb1cOOZz8+/f0Sh+jCkVxcCosjx2Ifs9b3
DObYiJI9I4/3uZXuA9dvt42qCiV6h2rSn7O3aFJf0d1KxuzXO0d9iqx2pg43UnNlRXa5trSPfXOK
o4sReD2QJF5EPQbh8b+/PATYNFPVk2WOzII1Ddts+GkID+gHC4ZEftKTjmC10Lc8oq382GN1MIUn
FZTJHYLy1txV5BG78GWskepbOduXwhYHVaQlupqEEUmqumM3c8fjxDuqLIrONrOEgexF7MUtXri8
PDLoZj2L62U4lgJ8lmpcFnP+7O6SqHjKkvRdF7rdtgkoIKRAXpm/pKKvAFY7aLos/CltJqwNMMRX
pb302NOlHojoYD8UjtEdoGEd+nFuXlrlPPqEzTE6dd11YTjWMRHhd9q5HRHu9ooGlJvZtg9Ai+hW
bS+GfyarBzTrZ+b5cAXh166Er4K1WQDPbcKYK2xobBaKaryELqKZQJL00dX6qFCrMpVpsrOwFJAg
FoSa/ClX5Pk1zBD74c9/Rd0pFuCG3X1ss1hrhLymMfsRp4j1MaYfYVm6ysJuX8X2vHXHTu0HB/kZ
XmTSLhRwqmhi8zOAr2cnjTCrTAwGJbN759Gxr5Nu0bPXueJChBvCOb3QaWrv4dI2t4JOZ4jhV1ba
KveZyI/Cz92HIWO409n1naB86h2G+lbdPPJZhOUmgwOL/s8uvPgZZL82cASDTe+7zc1oU4V6lyBU
heM3I5tqYMc6ZtacnZLwRptCqlXtrsQrgFHhwYqTcoGx7xxIq1sDnD6UMSJ/PGts5cLaWvZZR7iP
iAiMyp+1azrHxKCW6XyTwBOgPxujwk3oeZWDUxoVgMcQ91wDc/RuLLwAMikGjz511Mq2GNOogjrN
qWN5ofozzrPnntoOjxgy8rj35oMSOB6HsUGX117KJmgeIY5n1Irl2+Sz9yBupsOwvZC9wDPlmRQl
nJlUBzujSS9zw10Rdoiq/Rl9bO27JAwlezsPysNQ0Dmz/soq1FO+XBkFm8YEmsNh1O1/f/n724o9
xyacml+5H2env1+wKQD+oubdTNq+58l7jPSD6ZdndtbNR/K4mlvfWPV2sZozDuvZMehvh02PufKY
TPKWOA3BTFKbB5hYK4J29UETk3kPwoJ/ERrZxTet7NLndX6ZE50yniELszWx94G0zC7m/cvfXzG2
gRIxBSBYbCA1nclUJ5+NZl+B1XnqDIRDYKryuUW26RFcFrL/IbrCWcLFFTfbBuU8FIxZuZakgYfR
Dvn0O5Kc1qJVOxt0CKafcltMAxKu4o6tmG13A8He4ZpZSnqyh1kav8g5qSntFISm2uohkJbnucbm
nk/I9iY7/Bb+/ARviwhV7xYl3UnPNW0bZk0iDwcje0CtjdUUPcQ2Bk/sFd3RiMeXTMs/svIYWJeP
LoCC5aiMP25dIEOfq23iQyZk+UqaTXGz8vER0t0buUkogusD6v6CiA/TX+dowRKnLbZN5O5NdNgL
t2cdgJo4X2b2VG7gVX2Fc3VMCQZe3hNuTj1bPJAZjnGXKQQuDqXUIwgCgns1sBeMUIresVnz2sbk
R6ooMhnAb5xrWi79WT67c7eGdfqrvmOcKa7FYoz+6L6GrudN2aKX+RMc728RGxBh1ExzCe0fxRie
D3m2mSGuQmxRocaF4kMBxsLJkIHmeznyaONL1kNcI4r+kmRP9TS3i8Ar+w0zUlRGxHP8/eRo4nYa
5hzILKK1S0O4aOHtLbo7Om3MnHiVmqyJo4gxbj3uwFxESzkNGwdv2cJrZ8Son2mbT/thUAivofO6
efFVI6Fak36wpTzA/DtT8Q0Mh/ksfdxzs5aUzdB+5Y0gd5QKNvKpnjUVePs1eocd8BEkYQEw9GAE
6efba5Gy+sOKvNETlEHixG3CuKhL2egkUJYj9IJSkrpOPOa7XUOS1yjCbIMZAFXztQ/scGU2wEN9
xqEFI51dFbUbqZ2nZJiOdQrBTLDiqpEf5iaSIlA6XyUe632ts20yjH+I5r1C2Kq25vBNp/c4ZAw4
/UK/SO09/D2WstGHjE0xbFdsrsiEQISSZdfcD7M1b9lLyI0ZR7pc69qqNiZvgy03Ad/MPBG2Ana9
U8Y+D2HRWsEJy88PaAfjWMHSpXzNz0GiIVnLGhsA9CRRDSfq4MPY2dHCTlrwWypu1spsLlIJlCGB
/spCVsDUK5vQaLgVtXdpM4bhcAOxjGvoEiNnU2eWQCSEr3cqfAVwQzg0F+PKEXpexXxQGlc1x6JP
zlWTfChngFno9IjbSPGr+UN8W8gC6+co8LOd6aE+I55w0vyouYAcnwj5KRCDr0vXazHs6LeSSfqu
UACyPAMxBjw46yjD9talRXWsSGtYelgJliWcj5DtO2+abtyZli+XgC6f8OxWqPgAt3N5RS4HBfbU
qNgqF7NGTqUfgK/ap0K+u2EBHWkGkdhFHYe/BYY54VuNAq4s5vilJtNxA0Js37rqbUoQuE5lPS8B
p2eaNRIg6YIo98Yrn0vHWIqgffD7AheAN8ZLAuxhw2YvZR3XaxbjhYxujgTFG4TRyeuFf4Sray/Q
3bsbL3sbVDCwqtiaWWK9RDMwrip4yeDOHvsG+kVgq99DgCiQe4b3Z3OKO9oMxrovGCyOZlPrdeUD
rKmrGXdSx7igsqpXh3SasccP3gFAIdwL+T6DpKJurKUxoWh2TCCbbtRskrDH3KNfJ1Pbq5B5ZZWQ
GDDrblo1cEN2sPufi2z+ZvZfL9zCcW4Y3tjiLNM4/PG515mNwMmM06+cyL8dtoAV6U7zDqLYrewn
vZrSmtAo14vRUkFrbH21ivDAYVZEglYScDwkfKxQRtC2xZhkptIq17HXneGe9YvSVME29GhJ/dKr
rjWiuL+/MOoSL0EstsUco8ObJQRfL3npvN7emcL7DDiLT1FbfFecY24ymvvRgyI1KdqiWLcsCB2C
zFJ55LLCtJDXTz7ooUyq6jRM7qUa0Zeheym2julk28B+LZrmKngzLLO0+2PUPH1FVe7Jvmkg1KBP
zu2WwUjc3UKPFoPop2xrDLxDWeo81s+1Y1sbSag9DHpm2LU0UD3Yciu5OsJEOxfoUD9Blu3R/MAW
8z6rArV34ySf/JwkKzqoMmhN1gJAVZCjvBgwAZFNffKyvH1t2FkCTwCGbB5CUVy8Cc9VbRRnpDcb
Tc4ZEbVWqXhU9bt1r6dTFnxUC/fNJDNEci9IFEOx6eq8PQz5fLYq50+ILuxYsps0LEYAqrJT5qVV
sXI1+yDa+yfavGhZD+l+nnhSg5FlZRGtKYF2qkTGLzAks8OFKq2LDyWy9Jok87fdjbSc6U9u1d4h
URPR3N38UPwnUeexHLmxBdEvQgQ8UNv2lk3vNoixBW+q4L/+HfS8CG06REkjkQRQuCbzZF9bK1qZ
Ylf0YMni0CNJortFGZb5OpcbXMzjCigQS16pTqQhV3u7CJ5BEV5rbpN9nvbAuBgy+F77PC7U6qRe
UmcsAUNPY9riDlJru1DJrtf6Yhc8LzxugDvmF1OhUVfhE8L28OAy8QuL6SeKMpo4H/bjzOCWsUW8
S7z4UYIahQQYb5B0Mwvy0j9tjbAUYk57NtoAOgNpX77NbMXtKPyjOHzFkMj/njPLA865iqwYKAN2
oTpwrkZUeK9Dum9S0g2L5d5PeL++w6wAytdCQbUD9TZI+YrbStXhQ9AYPefwjNm1c/ZEMV4KLzya
xMwg85vfu5RMPOy8iKJHBA0N7g3XQNWQYGEJkvmLeXV2ncAHlr4xHOt7YzIe8DO8RfWidJ8ygIxh
UiLrtwXyvOCH6bD5n51fpZGLS8avhaQoiQ5LMXbwtIQ0lEF2m4B8zvoaojXYYqPOaFmgo/bLSWVN
/aGqRk2PRgnfRGR3+qRGVaOvSAm5ZMos9kUFdATGKrk09UapDFVs0x1Bhby2jvFk1uegxA7RDoLG
PQ+zY8UgyPA3eT8cRRz012KyidQFguQwQYILJaiD0aXkMu0giKXvTjdkBxDxYsVs5KcfjSPo8uw7
9sdH4VbRlqgceIA8ZHYTsmxy530akVopda02Ue2i7rHfE6Cd+/RvLLCQEH9xRFF1nnntHaxU0btb
2JXk/OKQpdcF+8QYM2auM+l9yacSxpOcsUtY+VPeW9lWs0VzYRkFffDdOgv/mwEOkRkTVcqEnCSk
6VHoVUZ7RHXrPEU90yeJHbrWI94DBJCBRj4z+KXe1r5FcTN2FkWOhagj6qdHjjDwcA2MZ7piXqs/
u9oZjo55gjKlT60ht1T/6rFwXvDDM0GDguUA1sVy50Ofjh/AJqKASaNmlyQOTIsY77f0HshT+134
Tb5lIfEQpT1dPAKUdVsRsmfqBFJTNR3J9yNko4hvSWEVR5Y0MVV1aj+nMSFfJkMIfDbjOqR7D1uk
wwE8F0KWoaC26tHyh35LT40vlQEcsYi30Qj/zGldnrCOf1n1ExRr9iKX0UuDdauzb5DBx45BMpmc
3i0U/DCg85+9GZXcHHNGBVj/1o7ZLY5xKs74qhPrkxTMJLoEpXrGo3kedAtMmdHgA0JrusZ4VTfI
XPFOVNum1/7KEAli67x+6yk51smUWnus0q9mnx556XK7GtEtxSIIZCxz9raaf6eJsp4JrdP7Cf2H
xiHI4A2Zb1ta1BMyY5zHJc7COl+R4Cr3TgJyUwz+Cn0+k4W0JefVtXyUNsEL4NWV3xwH6302qqM2
2FuBAEg3/ihIJwgSb4cor2LrE30JxZsRK+oGze/QFrsyr3mVuvbHUMe/uoA+PiQeDRMcA+rOHd7r
3I1PsDy+W25/FqYhYlJZ9R1hbeUIvvclTRBleyLpt01THkCS/A2d8Ev2IPg6fhUNLLsV9VF6VJHo
Hu3U7njkHKqrCaapL0dIbhGMWiysIxCB5JrEo3kjwsOxneIsR5Y+YtkLSI6qMqvqQ9UHqNpG91Lk
vl6zvnpLQI2axXsVobvXffcR6votwFFfgV01kMEPUpzM7hbrJN6w26sIZli3Xtx9KYpFdJr5y1A6
V2zBSPDBYmLCs6INL5uuKdOLhVqfuR0+elQU55oE5NXsIpqysUrsXA80MzQ/hJXYswXK552ZjjRg
OkNo2NBUiAGLIxUf815DRKdUBOus6BVRGwT0qg8nQaCMiifZpqXH9j2EHsjLnUEMs9Kxf7Qba2cR
JrGbyq1b/EI9eUhArxVOT6hInO0bh6kadETm/62JOJ0bYyIhT+dyp3Fv4wieeX+hHlcAd4RHUzUv
OY9Rcq6FWOOKZR7bxBtzCr58buZzRU/E1pvgXZwm6BmJPOAkH9aWHz8JXRcXrAAEpdMOxTU2aQ/s
HhToaZ/PDOAZ7Enf9Pb6xMjdXSH0IN2I8VQW2ifhtuVjEyxA9nmVlpzvRgN2tm3XRQSeBitwfcg0
SSNTacJk9QHTlgWsPZIgTOiQa6yB1Slt4n7bEf5ihzi16smrT5o3DXZlMsPmvGGK1rT7LjMz0Hwx
k2nEspOTHOhCCtIRDaikZvxhE4cDVv7c5T3oZ++1qet3ItcDrnvmA/xnvlPfTHaZkAqtRYakN5R2
DxUwG8Z7TrWVFhJf8FX7Lgq7jY9WTaZRdyEAZ0QVBgocNX/g4diKG2SwTskPxT5Kbm3fWkIrzGDn
jtl7bjJIqPwMR7z8qJT4NbXIoWuS4vEHEhAT9dS50wQaPmNhmStm+Ww6RdFflRnu8bTX7PzAQxKJ
/u7Hr/US8GYN3kNcEPJqetzH3TyuyaJ6NlPRrKIxAfDXlX99bRd73dkjUUdMR1SpL2wo6sdg0VMr
nrS6RhKMYofh8ZKiVapop8MnZkREXzO2UMyZBKXuSLSMH/npzjSqccPCqiXtgWyPNOPN3oDEQPXQ
7CiA3W1AXPbadEd/T7ku8HxPXx5Kkcz3hms/qNfKS9kG2zljw1l+WqXxVYFCPA2yIbHxMvTda9Pl
WErkV633DMuu0wSmtc6YN3rjdJJF+No1UH2BUlm8uZhsjFPgvEr6NmYx/gfx2DWUFmXjK8IzAguN
IJppdncpS0MGruUH+5ObP2K3sufbxBDjhDdzWBVB9lRatvEWF3gpUiakg+nqo86HfdD23oPAKAOz
moTngcaPopZtX2X7R8tOD0NrNACxSV9hinmoc//VSVnYghxcExANxBhs274vyOLtQozHfg6IMq7D
dGtJ/y+4uVXYDM2aONNyD7m4ecyN1GdRr99Z90WHqM6j2wAubo2lt/ka5aFLg72TR9YnAjgiRL2j
B17yIPQQsdCb/owER566q+XNdEI9EIGicp9m1HPSU1+6gkcKasJD9Zp81oE+klk09M6XEA0WfdS+
3JcGekmez4j2nhRddpY5Q7FkMjd1yFgljExCmtJbhejaRbY4It9cL+IbMqCPxkAjP+KdRL15AR9H
aZhh3DTS+H3Kg1Vku7Shr1RUm9DNJQcfo8cq5SXbZaTVQn6/pfCLKQnsdTA26R5Oz1MYpVvUfUDH
pxcDhOwwt7fJghnZS9oZ3zsyLvjSdvo+Iqqz4j7bhjQ0sMrcTx9NXNNWFv7ieOaEydl8Y6YMeqAH
KOdQw/Fkzpqhnt/2r1S628BmY5oY6kmm5hMVYrRp2W9vh6z8FUxBj7HkvkDll8+3tZE05NXJDVN2
7ESrcLHMv1Fn5WdR2uPa69l1jo5aWzmabkLhA/dsJ+ZRh07zZSTeijO7Q1L45CAfX/lDhI2IO4gM
vEPSUiXjYMrf24gzn8VGumlUcCsh/6yTdvDXJnmGnpV6TDipFrygtVe1DYEV9gJhFIxo2HrsKjSz
7NWeItf70m77UuUKqlfLpQyGP8pzrJVbAkux7e5xwqifM4PaxJP5UKUsRQkgwx3pAbDnSN4aS5cy
spyt0WavnSLCXEZmCcJ7Y9nPosAcXcimDXuetdXCcmjz7jWr3GFPiQjKh/ZqdJCk+zd8Oz3JgV6A
fRJXOrVHbq3tG4Tt4FQ0n3qEHtu4MHAxpp0562Km70QihuJvmHFd4zYtTwQsvthj/IMe4c32bFCs
NamFocFaTXA94i2bFnM39eJPbPh7YoUmRm81ozq33pl5fSOfpCchIt/kM97IPAYDDZEDdPfvmbgw
FBhMf+xw/E1mOyuLjLIdl5Q9MqCq+fEUqDVNniIIEXmbbZ7NiuQ/gEzZXiNlILQbA3ZJFQNhAgFv
9LeYsx82ZwlIk2A3j1AZ00TSednzg9nCXemG6Z3h3NYS+YHpPGxDfqc55lbfhJdrVnnKNNinE+a8
Fr3xE/G3gcRQgeYrE6CA5nD0WXuwPNlanUUzksVfIiITLzlbZrhrA7UnKQZwBiMC+ANR2H7VIK5G
ZDBzZ34MMmAk9VDytpTjCYhybTdHDDdzMFwdKlOUYSvl9cNBWz7ABAi4c/tNBNffaVBfojI/mnr4
JDE4aC3Sq6D3B0xTLAWPMhLPvUt2SelfZ42tyu3Ii7IMaibQH8mHSBAfG/ZucLytcMijAnsNHvvL
RW20LVhVo3PC8+pjzM5DGwyvMjHwONSIA5NbVC2MAbpd3YXrxuC0jYyLPXhnu4/oGAdaSDQLqwSK
hM8IYRullFrVfnLn7yCHcu/wcJc+FP3E+IUYs0EsCmHZlMlOWeUjLv4HApCXc8aDc9RYHYYfa0Ba
0za8Dal6yHBbTYlZH3hBt+uY8GEtLZDuaCVHbTwZqv1L/kqxrYC2r6g2X1q4ja5/csStkkxvrMS+
RLGR7UxN8elZ+HB9RQQXJaeZe/RgaBJR3eWMNE3uh9piKRL5034O6H2FxGtgnVFbAXWM9qwantE+
X5qc7qXEwr3xa9zEnvu7Qz2DqY2a1R3dfZ/Ff4ow/WMPxnerWArFQbUpJ8QQ5ohfahjnn2UOP3Ow
v82KgGEzn0/I7H7nM/I6N3J/o74/RK71rSvnNajRkRFtshAT0vkP8MeXeH6PB++jdqZ261sFK/O/
OOkqfOgoK2f9h+6B1sthQZfZe9LcoKInVv5eOcmfThfgLMl+qmFoqsA3MR61ryZrkvXcdHoTxj7p
2zJFaAtgSXAL2YRa9qkL/4OVw1TDNvbagMg3ZT3St2C3gwzWZDQw/lB8V3aAjttGP0U3c1OOonTw
ALIk+WDwIIAOrmhFRieu97JXHnaJ5jEqcCZJcle5KeQZz62n+EZS1f+OTYS7JRZYInOG5yqWn42H
46jW3k+z7AVLhQBlSwdVwSXxJc/7321pql00dp/xyOEX5vqXF9WPw4wROGg7tbHB47Rde4q5Si5o
yrVU1Z/FRL+hvmfJARRG8uNXT+bgPzT02X7F/atROK7wknw6xoBHgV8fYljct0umHPG51NhE303F
8FSQpogosL12dcPBVKaH0GcNpCPq/oIOE2fGhKMqvc1DdFOV6HYqZT6TTuKjKmousF0aPJ3+ISsg
kKLz4dlGkgtyCz3CtAoc3ji0QacGZSlnRTfsYom+3BbZknWbmjfXL3I4mGiIPD+y9l5YfjkEJ5pz
duS9TDaE+R31+bSzmk5ifuHOGO26OKZpl20HpeQXNQHOICByPiY/xkVQp80UJl0KHX5wmQqbxXHE
TCFVEV7C7lX63DldixBoRlPY4CBja9T+jGT9p0yQKjXeZ2cSVNuydW64rY9zGV5LfLoA38ODzXOk
EM7Yln/tXOfgiPxH2nw4U8SxaSwvM+wkZK+xEEakUvQs/mHCQuC0wUgFlJiW+43V2d8pkBpNWHTr
lA0zHCpFH6UG5jd+hYAzMR+bKD4zVez3JTEtL6QnDJ51CFPrjGgqWomFgS10s80M81bMeGcC2BVb
cHqLVlRu035H4VitSwLPECoZn8w8Gk0Igpn1PU9sus2i8aOIg2/cCa0w2TTzL7K3b7YVIC3KSLbY
vNhWWTz9xEL9K6qi73Ty9cUvkMEm9QyMbTupgR4kSXiChNmyhhxv1pT8tjOEFSgfmKNJrJk2tSQS
NE3u0zZYTsd0aL88S/yMRv8xrQ7kErE+Gl0gXyFPRT3UvztvTdOzbqTTH/0h/7AnLnKjec3DZ0IV
+8RUmvDtbngUumNjUwUpDwFHEclRTSj5SdrW2/CTxLsokI8Ewu2IIyMJhVFhy6DX41uucccRR0Jf
LvtkQ1SVuwZ48OBrczwVmeuswgCLEB7MZwfzkWTAy1ursqiLXJ+1jwdh0rIrXrySooAKb21Hv4SM
j6bXJoB/jN+0lr+HEA6WK7HZy5z/WhcRxeIsyLOy/hVpQUw9R/RKGOLHKNrXHl0F0AaH1A/KLhhi
RAKBcEot5zjMGvqPYtdQVyE5j/mvdgyYqLafeAM/bR19SIrot6YQf3KmEJhNgpulxWcSlHhnZsJP
h4xQFivaTXV4DSI1wZCt0rU/1AdiPX+znfguG/L3HHPDZmFe2agWfIZBZlMTR+shYk3KTyj718R1
YPVbMX/WH0+0WE9Jd4KivB9q70DiJbG7TGiz5cctiDSp3cQlIt3aN+CXoLBM2IqCFyRT5NauebOx
Hy7MEXzcSboKbqfFDF5JzpFcoKXcZKj0TsDgS9vezuSg82ygXi29ZzvyqJHTmxUkF3hDkrnHEfA+
o/y2olYI6WxC4NOYkhB/GHITJeGvTrAWX5ozdk3Fwi8S+q+xCHnCcoG5wVuibqhhLxOUBFpxn3eY
NA7mZOL0N2W2nyFius2F7emPlITv3pU/NG/jDfN0pnV+8+koTy3n2reYyk3t9H+bxSUvL2bJ+VHn
f7qRjBWKD2VhcrIdJj5pAbjZCnhI/flplMAdh3Zak3fxY7RtdUvqEoFr+p1RUFC2EakSmZN3zCiq
VxHzskeXcIUIVFfb/aZCPohM/RhIsHDT9wQhy9Et0XL5rmbwIVk4zOGwiU16sawgmbhrkn0upzcL
hSmvqM9eSAzNjOo3CNY2CUs4poyEarbxi9dG7YF85nyjvW3tmeBsInRb5MNvR2+UK91azG11THFt
nOrJ+ptgavatFuxp6j9Qc8A9d+UlSJgGT8zcu6pS2N7cryrsoKoZFvmtM7WTF+6AFn+YXsxopGeu
aHhA0QpCGJR28vXs5p9cnV1cgcZOQAs05vCWpvNX3szP4TD8tbBNFwMC2Ri/1TLodVFLbKSVf7HG
hWoT5Q3TO+g+9jwTtDJwJo9vaWHACCVZIXeZl6Mn99gOcYQLHiDecBEL4k7sOtf+VU42nK0iHOEL
NBSrHJUjXdfGJEN1NSJhESUxIxnJpy/LV64AE8odOJ506aonsCAvIVq2HhYQ8j0nV9daly+DEfm/
Y9LADdQ7a0zUw16Kbtlm8xEblyodnJtk8FEFnfU6DCq/dWb70ifeaB0GGevb3a4VWsCFcoGbUqCP
ADY3fnk6e+9kWP1NiDdo8PsW3FJw6aOnkpMWGR30EAMB9tRa4poaRdiDMEF+jULNuP734cMAqjOO
clsUD7jH0R66Xv6zF6XcxZScP3VoUP7dMFxVzBgx8hdxtBinm/RHr8NTM8bTBzqHq6XRpfmN7raB
aWIqhHvOMiVJ3hrR35w5rs7oUMIbA6dxy7NcbQDRcWtaKGllC2K9z6tmG48OA+QsWtkE1SOgGR5a
qOzByrHlkzR9FsuLgU4vzjoqwMcReObiBFEnSeDsk18UrPxmaIZe2f+0wTzoWkRvNVb3DeNEH9M6
LYNTDXMBe6G4WjHz4+UbmA3fep38KsLl+pYKMX3Weq0ZknG2zc9JxivYC4fxMZks08T65Z9liukv
ae35+M9j5HmwBeaoLy/UlPTK9puO+uA5T4I/kQqSQ+sTe1P2QNnStjd/5r4fPRtx2gENwm/rUoFB
UOLaGWn+CDzCoc0M/kz4GVepWzjXKGs9/uRo7+eCdzm6cnHzktdKl1inx8wsmPaMxpuFK2K34Pjb
DBp7lUcRHEZm4y6k5Hqc9L4UgnF2axnvMwfUak5VeQkcoOV2EoL1Q35p6mZCJSDHrVH3Awumyib4
qai4VAZsjHDBrjZwr3jdkcuLtfI0zsUrDR8VvcrGDcGoYh3HRkEn9coTFVzToAW6miNLzYfipCAu
bu7ewvtHYC5DDMR/OwuX3AN1XLceOTbvNjpok3gcfHkSdWK9JmbDawIX7s6fCHHToT5Ng6supvNs
52H3okA4lqPpAiJag0ZRL060HWgRnu9ftGE0E1UT/M7sTuHMl+85umV4pu9DPkyfPqBWHVreOYx7
LrFvR7gieMGfdGD/uV8e9nsE8wJ/yg5TGi6Dsaq45NM3YD8bb3n77miH3JgYlZRw9k4XN89YZ5uG
ajNG6AW4IAI/45MiykbjfEeblh63lKfKE7FAwO46CqSwj0aBz5H2qUq986T5dZOLCScrvdlqSG+0
CCQW331tzqirrTUU58IVF2fuxKPjds++qP7mU8IrMiqQ6jVo4z9IE3hkvDM9LQGm4KRE+FaSht2P
ODVH33i4X9UEXD8UkeS1Nzp16bo+RNbPkEo32XBRU0SyQXmk9PhRT+X8NrfsW8lIB2Mwis9K/KR8
7d+6cjwPHirJGLo2ezX05ApkmCvM4nUavXlzv1FiixJysljPxGD10VdRYqG4UbG9xXsi9hGd5yN6
kWDTB6hD4rr/2Q5N8SuIvQ8p7K1qxvQgW9feV7Wmuhn0bcLttfHGVkNSDuZDbxYCzUZact9LU11G
N/8Qo56ApwIPoJXxdz1j5ud00Kg+2tfQduuXxp45/OIQrtYdoWw2jOHwioQrKxczRw/kfYd9cdEm
BgKsuL06lmtvAqPLDza5HitncIKzSq0fVe7aFzXiJ0amCTBBjXLXuMhTI+DE9w/2gPFBe8aHFdj6
TIgVY6/lryJ7etAZcvQITjPEzHFg5pwLWJkhy3w+N01Ipz+ouLnkVE8hR85hKMP60PcFJewUbHLh
UYtM46tE4gYHEfBMapgWzTZHiHTNJyInVzmUvOv9o/UwVvcOIzecwOLms+S/NoPYzhKZijPE9RuL
7BoBk9pDchywcVmkdcGrCPxyfiHOfD4qtiQMLAKsEbFGOeOUfwaIY5yEz4yx8nOIDXmVkXjsa0f9
mIjPEAVZB1UXOw+4RPQlzdVrE9Y4C3xtfOVCMvYKxsd+Uj8INVWX1Ce0MA0kSfapxwAs9mZYklWC
NjUmICID07z25qA8GHZPZxVkAYBG5UFnNZrtHCG9aFSdPvIWNJ/4/t/tbrKY1nXJvqYFfqK7WBz/
YHwhC4K1tQ04hJ47HXKBDSBvc+8lTBIAgTkoOD8jGY1kTdKBUw2bkaqdsVZzCJWw107KKq8rIglB
3OyvONWis2qWKFeLXcogWowLNQpegzJ+1c9Nce6Qu5xJHy/OGTPGXaRbQrhTiW+rWFyW94+sw+vn
dCzMCkXA2/1ZyGsil2fKUw/mwP3fMlwdXwvGGI0dAd+20BNYjqGf7x/JTGcMiZvHHhlubNpvabMM
WNnEHAoSJI2uevcUxRtJotUx9UEl+UnWEK5E5Wa7k7lzZWfhKoe3ilFRPE1IEMqBNGvDn2tY5Xxz
PRymE6Osl7QOp4tnlyezbIanTOExWpDTUQlwxIpLyEyt4HXeRe/IGRELJxqNVhIfpZNbP5EagSNK
3h0/OEhPeNuB+MuD36fjUfrdY9OG5UMn1A9rAUr4HZCCOjo643yaZPLHCG15rM16OKF6HR9jAcYk
mfk5iyD8nHr0kRZggNhz/32EY/nk5G11K8yE/Oyp+hoCBE4+esMvPQA0sIzp5zz5TIHQHKqgdz6c
YqY2rurhUijw2L1BpptLSgYYUg845EOwfMiheIuTMN6z/xKnoBHidP8rszXFqbbq/DBF3aGVXXM2
mWr9+yhHBTQry+O/oWBIHDL2HIKDJcxvZ+zIXFMNUSgI/882/TJ8af9y/1DT4F+YXN3+WXYLQvgO
/x0qlMDBxs8xtTGj6t2VYQwPASyq07+XCYBUUn2Jm4nmlpYpUuk5kFlM3zsZ6Qldj73Fg+EA2nOd
MytM53z/UuZpsmelx2ykrC/e8oGRNm9RtiK9jAuYi2w+riDP2BsvDR+CqPBiZ0xpPEi2lxQnGLpL
Ey6wPxIlF5fGuB/cZmMSB5QTWsgpU48Xn+TiSzmJvFsFYKYbBIOYXOxp23Ncb40Jza/v6WcK2gBl
5fb+BfOd9jnue31oJCEPtTsea0Fi4L34bMwZ467D9oLHWfNkF+X2XgpXPb/cun1OsAy+CMZPhMik
H4jCcwB2RU9L46cfVZgDGKNO3pM+09aOfmBU3z7UUrcP9y+NKIIorItb3fJNZg5rkftVo6esrv99
/Pt7JSp87Ldsw8x9w2r33IFEOMxzcstdIv1AUVI2zfQHVw43qtdm63a9y2rC9Zx14SDJN5fKAyUc
aoWC1PQlVMHjtfxWjcPvOyiiMrpHoMLk0JHG+x4UsJjzBUsgiaQRzEjxDAp+ZFTZc5ER4tZ3ySns
JFVwNTBnTZNyF+oo+c0fB60asrxbRNGbfImWKBbHUaapC428YSPoAGlqlL5l4cSbyY0fUhB1oEOk
eaqQALEYfG5mNGJk86nHKlxklE3u3ix3d/8i4iSgKDLIWaxYQpgd9yA7q68qyC5zU+/SNioerCVw
AosFZ44dPrFNLE5pDCO89yx4NG1Y0OsHI47dWRxqIxx22i6jnenk44vpszcO/DQ+Eg+Oty2FNjcA
ZApkewPDxjsszLF0OClLmMzvXhNikowytJFzs9SxekXW7f3ksXruunETtiRAZtJEUN+0yQFHuLvB
r1DuvEaRPzBYxtUIBhjLufrVaroUQR3x2k2N2LpWmF9sjxVImXicQyb1BqHlJzcZfpH9GWRT+nSv
OMk9zfdMduC+27TPI1fu/sYOHAcWWI+ermRPCdKaH2mB2DwzCdqGDe5jpgLDuvDArG9s5oDbuYlE
fjS1lAfL884JCm82Hnl1GIF+p3lgXcrFuJ7mrtyVA06devmS9x6Ktdl5i5Q6D10nDiK3Q0CuJHKs
EIoJEkV7YgyBDhJDb9oLW7gotnY/wpFPIx9hyQyHjo0xGcOjQI4vnfGnrxdl+dSjiV0qfqedzWPk
5r/t0pE31Pe8XZcLn5rtr9L0brarjbOZxNTY/iZAzc+gPGaR0oIkzxCPun7Fr2CcQhik9x/YaxEB
3I9WTPX/P1rtyPnszcgFD06Jz+bBOxPjS9JEGMKwjvGHWfKBWJr5cq8HAiwh6OtoGO48lRDXyZZg
HbHysWxOq0SpYWckyaNZdweLFLgE5Ss0eHoRRFJ/WQDKA7J1zG1W5u6lLAquXmxVl1KPJFB1/p54
lL//1YJoxoxr23bv5MGKQ8lk8BIBGOpyu8Gs1pJSWCFwI06ZYiKa3ehsA67eCuC1wId65PlxTfA8
UZubjg5rr7mdT6MbhhvPJb0xg5exAghOui2L75SNQuz2LCwHHa16bFb7BH4MPWb3aOU1nJyCyxDP
sbwGmOe8BEZpPMXfgxrYGZPy/JTiIRJj1V0TXsCbbgw/gyKAcabHB9fi4RvLvP12jGbTh/mJGtt6
7ZloPqV1t2UU3EZCPbFYw8Im1XxM52lLcIv/ZUyW3KrWA2SU+seOmcsTWkYw5+TsRg1Rz6oFBZvj
1w8z9mSWkM5bXStUbiS776uF9+oxjl0hSfylmY15CdKWVYWCBdKkzRNxJ2gYFNxp4fGgJ1QkK8fC
DMzI0z+yCzyH97EFm1Qm1da1wE4SwOBoj244dCjhY/vsZlgJuxZHWFE3OK0Z9Sxvf3qGuH2b4Q96
eB3//6eYSnyO5FM/6oZ/hucXkfG6a/zy0MSVub5/21bIWl12novNHNYEQTvXgdHl+l97B7chOdwf
+NkZ5SKwPyaaE9RzE3/z77bHrb1xpt47Za6QNBYQe7KcKGd8Esf7O6XlF7OtiCSQLho7nHQ1JpNH
lSDxspP+My20xwsrEicSkOan3n7SeYjelckgrfiIoGAJRMKP1K/9pfEHEONtWjZJNF4pCXxApY5Q
OoFwuOhlYh0/Bk4Ily3KH9DoVA8WHnT34GpRn6YyHq8+jkzgjUuJq+bsI5Hq7d/jLIdkOBI1gmCv
dg9RZAdvfQ3hBSvXv3d8Z1XeekzNfm/YxM2W0Ee2hH66O4uZGbkYSp8Ym1x8L6wOuqPQvbflWB/m
fICr2D/xRlNPCd0Ixg5WsrrWT1PhfhmpiC+lO/CMKO1dc4xQQH46RrYuz7hM1DEYZvYyFh4+SbzI
PfMotPsXoE+sCXpupbDKTgPP2zoLIueBlhDpbqztk0xm98MrGRqL6ViXeXG1K1ybVgcbAN3h2eM9
SqASw62p5Q8zU2DozBilJ8bmfG8ujCK6/Hsv+RElPWE327Hpu+epNvWyY8/ftTt+TH3KwMIfwqdB
5EhgeC/fP0TvY4CaSJAQefD+X/lhTy77nxnEhIYwfJERp0eEanD773QnJrbe9GXMCjngJIp965Pk
1v7Fz7PHf5fOHvBrUbX+V7/OLnZNJNGVung1Y1O3My/d8h+/fyiCSVZBXaZbH5bQRXUdVR24CJZ0
NR6s5e9FrnYOcZI/ZpzLNyYfoFRbVa/vowinC0luYejAGzzimxMm/k0XUQ5u3ga6f0D9YdSBuXeT
ZNiBKbqpEgefXcnsWSKM1fTKYd6X7yaBdru4aFtcUT3FtK+DIwOiM1TvjxJI3ykAaxWuDCdsj8HE
wgZ4Laiq8lJMoCXcUcrzvyI7RbomJ25Z5RmvBvDKk1k1+TuHPmSyxXduNDa7EgUXJZLsWPXsfkW9
WeaQtiJTrYciO/pZx+K1aa9pw4Ihn5RzKerA2gpWRwsI7Rl5/09ybNrbYFsRbF2r+NYA1wCGaa5y
Nr9WBCmlnjCu2hXf5cI3Czt6ofuAkSKRtKaosc4AZy/3zr4jaPde5LBVGbaJ68u9hQLoMDPbWXOb
cl4WmcHARlJ5+17/QIJUufcqQ+G/5UtzCQno0+lBel2PMIWEDZVo52H0PRK5Si32Y1WxWSOz9dwa
6c1ImJw0shLXMrTsZ99sXmobj5PyKN4Z/yA+9czhQffWL+gQ00UO5fP/mDuT3ciVNEu/SiH3vMV5
ACpz4fOowTVFxIaIkcaZNJJGI5++PnrcqsqbDTS6N43eJFKQrkJyOcnfzn/Od9LUzG7CiK5yBm1b
mwooTNyRUV82BV1rw1cnaCGgbQWrlI6j1eAw5Mu5RwHa1O0IaQXECJNB1p1EQ6Pc8iZkcqVfYPRM
bhvQWSAWs9PgwhHqZ9IYLnmxZGR/mYbgpyNNpJ0VIKVPPM5nfwCEli1IuAU1lzJVk9mO/e39fWl7
EfEYPz/hsIsPEhbYuqbx+NGO/bMPJWRvRBKTTghRPHCha9scgC/GVIYbt43Y+rkUttUuY1Hlzcnx
fj27k6zB6cWMVkVRHL1M7mfgBKdsHM0LIW4JdYc5qPZkfhwGYj5uI0gAL6q0FWC6qy2aXb1Cs4p3
xZescYp3OwFjTVLQZjEPt+z+kIhDCkmmRGE6Cc1LJDJMYVkRnVhWzLvBYb/OyOdTv2EPazRo/clj
flxXdrAdwRRsnWlwH4yk/m63Ex31y0tj4VicK6/d47qRe4vz+Pkhd0lrIsZwP0qeHNObbq4n2KJL
KGSKFTXpkYyx934TrcY53xojXH8kav3kdd+F4VSHfrIGohFEUqUyvFMNdMHo2+mRWg7yDfeOQMuk
wAtDUX7NVPmFw3x5Cw3zc55rY+eVgTzNkuNDIOKr33tHTKflK4hqktHDC1vVW+U47ZorlX7ZMexu
tBdAERGGugqpxge2wTcFEWjf3/+tMjbppgUOt4dx4BCg1vowFgCgyjFmMJyzErz84iaaF0FnWPSd
+/8L7YzRxPafEk1TK0fllkA9dBwMHzaEZE2SZg6pceAYztIBfZrnLre4wCkPcPujDdUGatMtx6s+
01/vMok9YeNkIDSWgXDu+ZUK+6JHm+zpokuhVSxV4egpXhEUTwXFI1NlfAmU5JoZkYaSDAPq7weY
bLggxhaVw63FUkfk1yaSP83q6dC+9Y6HZukS868bmxqYVjwiotJSU6bTE9kxhygrJWkBOvOmcQHI
G6G7iRdwYiZsc6uc1sO/xanDrqltgJ/kYp6oKDy2J0w9wozsSzoR75XWq7v0pHmeE+/tpFCb1rgK
RplfRVh/i3sGCwbOcK/pMaocIs095ItDTHzlGJnUAnv8eOT2azaOiKPb0Y3knuwjN2ozOVmmaM8N
zINj5MAwGV2umoxbD/4yowjA3xoOh21yRSTMoxzMkOO9xDZ8YmxcUxj8CDEDMl8RDa64iPdmIPoT
GzFM20kLqC4KWOAtA0YWT+XFqf58Yc0+Nn+CuSPKVllnxX2Fk4yDWQvowNFQ3bsxlvM3Iyvlra0d
3BbLgQirlnnqol2tvGWN7GXPzmIbMdwqWk8Uce0ZWb620wiIotVHhXywKzXm8hB5ZsMkXlNfN3jv
Rc4wLyPOgYHbgApBxd/6MeY/NixqHzYIDoGkvb1WWXub0vhF6ZKzgGZfEcaY5AoFK0WQtora8kCx
mH4qIr95GOJKvYyes/fJyB6s5amH/3o4doF3yigBvSCgOU/NOLAIspn6iV1tvJQuGSt9U7KN9tUY
rGrpLiT2YlqV4EOODk871rP2xQ3tmqbdNH0MDJjFNdVy3iLwyIBMBw/I+BhSvW1QFn//Vh12p1OQ
kuzG1J0tVVBg9eov9gy6zMz5hyue2PQuO+FTlzYKXFHwCaW3eJNsVgwvwy8lRk4LFPUwus6Al4lx
31chOsDJImoxHAyyoYYpQfctS15Sx1sjMbxzW9j1w+SXP6zKnw6OKsnMLy8p+f2Wjbj/i4QtGSFu
QvxJgKuncjB3wqu6a9STOGA7pAhtZM05qrvPloHyHbamps3U537qcDZu5vRYNT56mWcfnarUXILF
CWeoc7QqvLzE2ua3YcLQDzf/HHuu/2j5EUhPwNJG1gFm9lsQucvPVFe9j2eCEwAnD+cakIDezMvT
zZFsX3QdOBsMyyBXy+pMiGQ+h1HSbClauLT4sgl1Efhl2v3o6+77mIzeqXConzBAWwJKkfo6EYZd
OIG0tg4lfE7YaT2xFhvmcV4mh8zFWiVGckn3nWnSO/m+Tzgo2t1ifKfGbVHH7ppYEHvjwRxfcl/d
pkGA81dIp+flQ6u7ZXPt4PfVGrfWMGANlw2wHNUVR8rZgTCMw3uLnL0YSCKssQXPZcsCpV16GMN5
T5/aro4g55vxsTXQWZajzQii96pmSlONlsoHLmmbvHbPzl8BYfXo00py2zi6toDBZ7PGAy7AJ4qE
mwmXu+OYD42RyvV9S9Ew7MNWqLsTiPVn5rFyjQshvtJiG5IO9txrPYOdJl948WvHJU3Fk07XaBRs
ls7KSeyzBxJtmzRlcch7ug3rYYb0ltTDY8d08W4H3Nh6L+/W/iAoNcHqS/khgFYzFC+wwrnP7CD5
ZD+alhh17elsz+xDfCjsij1RW55dXVitZofbqCVnBAKhhzW9qSX1A8ZJZWH5pBabSmUsLeQOR0pz
/ghtowDoEkNLLGKIFaHODzrMb1j+sR+GfJG1BCWzvnyi/fYw5k3xqR28PX7OhMIq4w3n99oIw+As
sPFfuG+gpItvHUdeCFn6wviAnS8eTnNWY9kGqZQlZn+eDDFuEle6q6l3bkEdh/uqnPeYMIsrfDEa
zIzHGIUMwSx7qaxQfAvCdeWaYAny2bjaLAyxlP9Y7Cl7QPX5hUDmC1R/8wTA8BaVpGPM+g2MQP1E
8WZ3CGyVb3S1ZL4SaIzgXlfkGDUCqg3QFT8GAOi4RQdjJjZgO+UCO2nW1KyMl6usrbU4+Msqoy/1
qSojkzHDnLai9TineET8IlEbJN0PlnLUuXI5c/cocFJz/cS3btlvdrXFM9S0L0DBws20/JmyzPz1
P4zS1u4PrsLHkMv2M4lBItFjYK1ny0XLsrXLX9929m01cF5nRAsJqB71wIJ50taXIsQNjlw8ffIm
MWz7MIBBtrytmqYyH3BLoIbyq05t8HpHGmO1Os0elqCwbGP2QmVzdpblqBdk44mhmLVd8KBgKlDu
PKLDqZNSobiYqvnsz6I84T4LgHsgjPZ962+zoemu9+FOFXb/NADic8Mkfqlzuk01k8cunVqXzDmP
FDeHP5IEMb6Jxv7KS7RtsQkMrbZeLKL9x5EzLDEGI1oDimi33QyRAhZXdpG+Bp8d5zNKKa7z0MQu
zoGkWMtCTbTq9hnmUU4fnREchhqgZW/6TznaxNUZsZfdXwDiecELCJxhHSZ6F6O/fYIrsbQNB0Ft
He4nPReL0SUqZM/mlPnGHt/dGPqfX6ZwrnWI7MtcbZhTuCmxDax7o+9Ocdd9ZB41nXbUfUk8dpnc
ZKhUKpzwmpTjsPcIgXsGfDV5n/QmQVIWGYpANMovurj/e3tepLI48RRchu6fIz+Y5Iomd3d/UcZx
5NYq62k8DbZ4NmexH03bfJiDWF2ztD7/FinmbEPgxtg3C1cWdnX3eYySd3P6LmX22dLwLO5nB27l
8akshvmAOIVdZJ68vWP8GMFRPuhsY84hw0+F9s/hmLyB02dsXIrmeSzgvoUYDtiukJ/sFwdBpufk
LGaNgrsYA420y1/dav4QBs3U+CckRRYjx/7R5nxzv7kOtMvNWII92kbj1vmIgI0s71BTcmpk3Xsm
12/i/TwYRVx+xcSHKVQhpvv1VxA+W5TZYBW17aNc6qEXd4gV0Dp5//tJAv6BY9M5TVn23p1vcHy4
O/KA5njILWSg+yYECPXUEQK7oQDybQnB7WuPrAmusPk8opbu83kElkzx1ZasmbfqihSe+Yx5Fho0
A/9y/DIt5nekZ0TNIm7RQvVL0sOYiJabhuHmEU0guAmcAHATQTkHJWB2lsRp9BQkJauh2nBWqrdP
LMPq7RTEzbEA84MnULKCW+bqPITun000HhhOXJ38+XtiOGT472pg226I/xqvAjbg2lbk19tA3Uog
B48i9U81NTz5Kvsmq3C8EgdLV7PEM4bgw5SGL3qdNFO5gxNKHGYIYZU1zGTEGvVTi5VMmZZ4tW0m
OkxDV+EB6cLABZC+MKNV23J/Cd0SwCauTeB+kb50ifrWdDgwXDb450xlxtkxjwOlezuWWeb2fidd
VEBD98WToK4kSYGpuMMmXWwAauA4Xoux2KeL52Ok62QeMv0t9IkVTuHrBMwRe7v3mMbsnkzTkIdm
VPxd0RE2SldiR9iOvPJyvWPOOGBuLChpzRcqEL4Dbwj3/gxDcBjNaReHpYUb9NUeCuTj3AZmRbQw
RQQIffjNHLpXdzw88g9ZrPshNgnpZfOtOnqsAuLno4NulfDuTsqIlcXiXBckL8+jRApDtUUFtZJA
7bxEvlP7MB+MUQHaZ58PADg+p2LYZ259UliH3MNiYexs3uNqnqNHU4P2GXLKgFKA714C2iexcMRH
RGwOtZEvtcPgFparxW3U02iN+gwjVu1MMo4rSa+gLzK965Ciy/VHUhIG8fpCPyd+0WOVAxxftOYJ
tuk3a0yKx9TjT2awKlre0UNbp/RRseOVTfWpxsVxCOrlVevGaDm4YpDRlIcDwzgCYhtfCXkkG9mp
LwF3gE2V6/cqnY39ZJPYLXpYnUblgy5d3sr3B1kCV3WnOEHcHxY5KiCRW8Spvh3AAIef53nkD+Lg
EnsvWAUvQ4upcNuyT3B+e1jqMJsvjj2drWaO3pv4I8A6tpOTOWyWTeZdIENd/LiLjXNEj2JJSwM1
qZR6sQ1qtghC3HEVtbfEd02q0uGl5jkI30Zwo70vhaocc1Ooaa3UWZTRZUG+PBNI1iT2651/j8+B
7zVXJVmepJ6+RAuDL5K7+9HFmJY+hZa58y77cGIJHt0guPUBpA3ox+vMlA8B/pcjuUl5IS+20cui
ox2Bslam88Z5ESPfcqDqet6U0Tjo8/3P3Tl2sWl5d78YP7LCw7JbZYjSPlqDm4pdYHbxwfYNkpFZ
WH8w+nI+i7rs2Ns04BVp5O0Dr6dVzwB4oAt/E9tDdDadLw54axR3gEVg/6pTBNIndu2JubsDVHbH
tQdTkmMZW/QIk7KSKMMZP1EjiQDX7tsiiHdtmYLUYkthRBGH6yCNrolDOcqEEMhKQ1Vn2hjkagBB
WU1V9PuY6oWB/YScQSgxYfjWGnAWj2gDQ+KBxa9xlRGWZfRjbco9jvL8qUklbBaY6keuy4lms+SF
x1+7DBHpuffmr6NTi5cZHOXzpGEFOrQFHX/LHtUgfWDRY0sBSl3taGhq3p2lVpyI0oqdb3pxSUb/
XtDkLl0cRjXyxwo1YHG4As0cohp7Tgtwr21fOmktK9YGvxZ/KQsexCMWIlg6dABeVDz9qsdq2IKT
aG+Qmt+8cjY/ZlrRc4UZHdQ1998i/uox2Cntq2sDMvea5g5oFwsHjOFZDwU9uqN6HXB3fpoVBEON
WWt1N7/wl3iNNDadUXroSNph8rCst3BAcmDlRuArwt2XpR5wvmUrhwLxQCQY86GJ0rY8gdnw7aMi
Gx/HjlhXN+n4FfEAB/tIMJ3TRnlX/jwrOY3pEP0eJtgrRleIghiKXkauh00VN59+8/bvw0ZgL6Ow
I/sb7OsVDZ7ROqOjfTV0hnex7CjbpLPjrRVq+y53gesVU9Cf6qaQtH3xyMRhCNIcoMBRmiYcsBq5
4uTL1PngJDXwsMiP/NJYGNKkmQ9jr5sHL4zeU2P8hJF5iyugeIYSGp7j+1e1devykGPAmfP2RYTj
W5JI6qS4lGFfFOtiOdnqofCBGHT6qEmvO0qxL2cAwVzC9KRxxR2qzsL/NHgkIcjnpxRbHuuZMni0
HPMYEj1fU+K7x8WdPzZdJq4FhTUgg7ZS6+k2We0FEmly9gbcW00/0ny7TMEVobgGa+iObzWe5vor
zSi0qFCRZ6YluLghVCdmmIID7NHAMz0t7+oe9JJydxQ99rcusx/o0vWPrYvy5ROBZtHDU60vfBAz
yUPKivYR+QnD9PKkkIlgzzI622Wj8ViRzdtgRybYZvwqfMuAETZ3j4orte39+KQK/DqO6X6rW4+i
sB7HtJOZyaemHJAo6C4wvOi9dcV8ioHLUF0A2ulunAyYMTccKn8UIYbPDjX4tXKMXyNLXugF/o8o
uNTFc2fP9Uc90PYuuu5NRvCl89l2PoYmxLeve5J6VNlQ+MsT6T423O+PRsRCea5FufVEaLznnYOS
bwv6IRZN06nb/R1CTaYEnna8cNeXzU7rMPxFCfF8nrf5IXSx+N2POp3VEM4qQws7Pb9fYccSTCYp
rZS4GT1S22oI8s0Um9zxl6OfZZdfJb/DscIhVHF5Wnk+begjaT9H+GVXVwSb+oapHFOSV4/b32ND
XRgRC4MRQo7VH6WkPTMZFeDkONrNISyUislsd3+zSRk8R4nCJwbQ+3W02nJFrPmxB2CNqYbnkE1K
djcv2/E69X/cXx1fIi8XWGZu7ggesfcYAu/+WKQdqHCLEuQvcDZsj8Hmfr/ustbmVLcItXWUsrjw
eucNFzsgcgoKkVyshy4xgiN2PIXASG6KTN5yZsFlR59BnaJBhWO0M6lLXPl2QfGOruhp6ET1iB14
2ppYL8958yQN4d1ywRY96MMHy+5hEgbf5dJ+CCdGrEtJfHf0aaJKo6XagySsXfbPKWuHw30Ti2Ht
KNvnyNBP3XLCk2n7bunqwsTVfLYb2g8JjWDbbktOagB3pZfHb2QOWe/r+IR+SBJrDIZTN8HMSaca
dj/JnQM8ExqGvPJTTGbMpFmoj3DhtCogJkGWkvRxM30JHJrAMFBT4alXGfnA/TgrME8Z8mW9kHs8
kO9OHLL1VGI3l4mxHizpPo1SkddrWlZRTFHJc/Ma2THoFAk1SflQdFS7JGKaFwem1ndnqcvD2IIY
NJZMYUGZne5vhXlIm7PvsJq3Zl08auSCla7TS9t17p/v93EWxglFEupPDCDY57D/56Map2e5nvmz
tmB3CPTdRwee3yV2GAcPUMNKGaohV4UbsHmIJtTxMdMnMxmwVacNcE8PhNT9LYL4WB8FOOpeqAZO
uP/Jn4v81kRedhsi/bxo6NRO1JdCtvGxDwWvQ2W9KNNRH4m56qdSPMXZs5GU6eMwk+gr8jm4pG5/
mJvGAXyInQYqtXohIdKxgCKhVgBRWN3f5b9vbyyAcTBjmeEh8jrTHEz/uD6OuZvRcym3jjWKx/v/
pDgq+wB6ORQ9FzS0FrseP+5Ozz19X0FTH0fKSTcR6SNMk9Plfs6o2/hQ1UZ7ZVvGmcuEP+eViXt0
JXtD1SnxZgF1ok6HH4LWj/vE5tlGBMGsR7mYqnqTunGxJ+/o2LL/lLUUeYnJxUCgDLVXBt5zKqph
0QUQXatxCZ6UIi8/RFU/RYPIP8Kq26UWrvkmzZy3vMnBTtAmvu4s/EVEVT9IEZSb1mWDU0bhcxqx
4LkrSm4UsbNNcBzhzOJgAH3aSWLzOPFk5jtSWl0pIp8MieBXiVnWwPIram3dYO4OVYolZo2ZtJze
pEpsuHfeE5kQ827dx4T0YMRgq63OuWksFwdWr9lhCbxTJGTRbW/OWw4BPXx/I7wlRX/twc1j8SJU
CdsPVMHkouAMjqAVvvSj985PtsPkm4cuaN78KLSuXu04C34lCE5jrp+toUgf5CC/9QbdjV4o6pu2
kfmiCBC5ZJuMQvNtSjURmmC+3e9sJKMEZdt0h09uD2R/RCkSaQR6PnWa65/HtiCwT1MXvkfRmHzQ
h6eJx4c8Vjv4pdNSiGX1HUdNElXHkps3xwkMxDJi/QacNmsPHWavs5Vb19qBlt7SjZ3ESh3gFfxC
gjPPKWmErSS5s5HLFiHjNJUHZLk8O0TwnBMHYV+9csc0FtSqpy5m1Mg1NhoU9mhKgffqIxcdk6UW
xbBxS3u6/L727jaiQ1+wEYiGRsCWw5BZcR5cI8/PlxyKBjKEad50FotTNVQftDmIY9xm3/htxAtW
on6lMss+t37QvAfozVttaHztilnAHPpia9oZfdTh5L343VOxTHyNjoaTEYqdN8r0FpYzzBH/h6dM
Ci/qrnsORCm3Rpn+CEms3njysx10zGIPmYTnalVTmZlCKKjMkT2NN4HAUCV9eVMXbLKunc/YC2Ft
zAI4zFx+d6P6W5JSeQbYEyf3ZCq90l0pz0Obu5esN8/WSLMsoT75LWTVW4ril5O3wQfoYc5Kmf8z
mMz3ZeOw0wHgwDJtnikXAkV3xYikOFfxQlU4zTeW5ElA0hpABviNtbXsBInW5FfI4Ys3VElE2R5n
qlk40WvclvYBNnuANyz3zxi34GfIIvwAJ4Zh2U3EF3MwylNkQQdSg1VuczUsfiUX9Eyd1ld09GxT
mizwuQ6ym47ka7iAVZQsra2rbXWRhER2vhvfAumX6IdQLYbSSC5j8dNUKUdiMSIz/H4ThwH0Wzwi
ZIMS9eawPT87DTmIWVRkgPv2mqpYPRZdCpGsMuY/Rw9pYBG9r+zIPaGSDqLak2eFXIrSdCz4MQ+D
jR90MO30kz2GSFFFmV8pZZ4/4BUgczI5czzfqCX9MSbDxe8bj7U50ZA8Z1uGaefFDIiH1BhJX8PI
rKCYonf1KnExsNTBQ5WQSFk+UmVZXaqcNAJHU++9xkW68V22jOCg0kMw4wkCO/3NDQMqiu56iy/c
y73Xz04xc4JWNYucA0uVvpjpEL64CUFXwZmokvknw8v1VSxwf5tMhyPYNCcOOr8zDPWhFOG8lVVs
AJnhgrgfn7KuSgjB1NTBlDQpa9PWV8XmCxBSiTPkLkLExdf8bifsPZgaY1Sc3aF0DnUmh7MT7s1p
oOZhUR+5PzvsikE0LYM99aWjbICidJrxVg2H1BnMR8+N3mdWqDCg6FKyyB6QYQZbYQzDa47biEb6
dv5I8ggEA18L/oazo04MHJ8d5psoqbBsds6Obb71OU+RY4fSvExJ/3lefIijA58s8QznpINOvZJg
+dpjz9wCDSaM7w3Gux6DU8LC/aaGZo3NnniV7O1nnvQwtOuC7XrZpYC61CkmhcX7fKB5QNb2Nuab
Kn/QuHbKY34fta0oDTa1rPObHUTZY1RKMi9Z8an7gd6mrwWGjN86DERQYi1l7V0RB6Ay9rVxtFjI
baAkUnuJ33gXLek/EXg1PBDFEymX9jYRSXLjwfCNcYwgf0d7M1UShyIvrgNa5tlbVLjMzn/Bd3W5
84zWRhfT7b6onPs0eiiK+jOrl/FijAHL8nkL+2A+MkO6sMCVf6THXB/JoetVNR8QCVhKNGzPpSrV
/i4hQ+LfqsFkE1gAXO17rfZBEeh1Xedineqq/j6mDT4aUb7HQ/epYWG78pSdP2WhkV4Jv/nrhYXl
fkuoFKl4vNXsGqktaZ0WkFfRvWeyexJmhy93+agwIfg6uji5k91uuSkWPKQpbDRq8yXWtfWGHYjy
DPZ5cO3KHXv14CgtkawRLqu3oDjlBdX1NCXjj3OelzYDvJXsIBP5FSrg42SQyBhmk5eJOEuDL4Xf
gcBj5Hk1Bin0A4mQlVlQr4a2gBqivJuLdrNFHFnAtzAYlqbbvgz7PVE48Mz44zOBOyZ+9oyx2LBe
kyQ0BqpLZO0/zKWtaM8dXizadoh+QMY1ZPDRRlAAZEWN0cwhmrwuz6oAfGMIsQWgQH5Odb853xvn
/v0vzY7dP/6Dj7/XzSTTRPT/8uE/Dtvb9j+W/+K/v+KvX/+P/c/64Wv5s/vfftH1Zff6r1/wl2/K
P/vnj7X52n/9ywfbikaS6Xn4Kafbz24o+vsPkPysl6/8P/3kv/28f5fXqfn59799r4eqX75bktbV
3/781NKzaEX/VMm3fPs/P7f8gn//26ruu/Fr9fVf/4ufmOX+/jc7+sMJQpOyQNdiPHEowRx/Lp+w
oj+iKLBo6EBEcqkUpLWv4v4g/v43wwr+CFitoLNEFGjy3/MDdDUcFj5n+39EJtbs0HNMO3BcJ/zb
f/3mT7+LCn//rXgl/vz43/6ppNNZfoDmfwoNQ+IL/FOs9GzcUaZFKQWf/6dCQ6FHDtaqbODJhLyp
fCNyIIskmSHf4imf8PS4Sd5D4EO6GMQTG2jPWFdz6nS0DudTscEoCCkkLIp4OnbZ3MUbyHhxQGiC
iAqqcgyklfFZxq8Jx1P3nHlGW+A5lkJyUA+KBNB7NvQfSR+sY3aBX5n9CSqW2Iqf6sS23swaN7sv
SfjxZlXvA5zO+tqHsGLXqWpHuFbtYOYHbwBPu6aJ0xjONlq02BDu0SAvNQGdXTb70S/0WW1x16gK
WLdUwNvrbmTFvvVqnyPpQGoErF8wiY86Sri55TReTDz9Yx+M+ljpH9EYih8UlQSfFDEMuZLTpNWa
RE0gP0llxSZlT7YfwP8TIt5mJbVN+7JZtEAjRLnCymD5lEnbChyImbkKb/iEB3cFnlzNW5xFcPAC
MZdQ8+kkealk0yPZYnsJt1lb9d0KvZ9DzYhd8N0RsXI/bLZTJ4Mgl7EZqWSYd37RDL8CX4wfRtIE
pAuY7nmw4OcIDxrVav5poPO6XyuR1+2lIeckv7Z8U6DHdiKznxwuClevex9BmzBvK2P7a5r2QXkx
fYw/kOVRWPxbjrlVHSkVifSq16U1dcdujmnGm83WCJ9ao9PZ5yqQWf0lTD22UElQjSnoKCvy900Z
keZz4zFxHguvWWSTps798R2nkvct4HECmTl36HEf7LClYdA18vdsttUBT2zJTRNNvgGJKAU4fU5i
sIl89oGrHgK0c1W9n0W71sudXUYU9TXjGAykqRvt90Y16Y9cDvp7ZdMyyqDUhNXW831HPNbUZAuI
ViXBGJVk9qNtg8hek/PNbIDnVsg5zvdMvaJ6jmcxKxX/e1NZKrj0VoVrziF4VK5IllUWWmGV0IdT
FrhwKQQaP8ctGPB1iekT6mhj5M1PO1qwF6ELYOFNZQSR5DqJOnpFM92EM8qbSZnIsDz/drqzupmt
tAB3bpPnt98Ty3dQ0WszwzTp1/27w1L7Mgp/gqyXdAnt9ghiLU0vpJxIOo9eVl79xBTi3JpiBIDb
d0SWUbS1mtIj05cZ/uRohETllvzqnQsibePwkoPNb8u835C+Gt4To4uButdG9jXkGPwum1x6vzAP
9B4JYZ5QP0iFGmB488pIySjXEw9YC57XoYrI0Z3JpZnzvmFScteFW+FyWBuqyvS+jTCa78m3Yu7E
w0/AHhvTNDGVhrgKEl/m1Gl6gpK8PnMAjqHBKBRIEURzsDULvODHNHZV+gW+iT0eRalZmUJSsrxN
M3bsYgYVsXgpdLygGyXm4QjcivmRBn0MSS5qzHp+qiJevTM+Z3oB0YpKm4T1TFFPjQbRnBJKVour
28Yxeb6xSQKk7TFLv0zoIgCCckSdCFOqLoEcjE4bjcSY6T8+iDAn0I6LEet8OxuUbLQD6NWNyQ2s
hZY7JPsB6RVDcSn8EIx3HI9TeHC6mbW+nQ+VuytZNwG0Zt/UbY0sKOgyH6zKWaUqaScIeAn2cE1D
TfOSCxVFK6+J9VLTPcwsSSIWYDKrSgaMovGn70biwrodCL3GG9hh5VdMc23GfNn08wZX8DhscRMJ
eBpx7HFJGaMb8/dJWBqnJQUvaQVvgZWwXHitmr3xp1lOwF1PLiczp/gxRH7OJEs9J2/MYzXkdfG5
JtdDXpV4pDb7W192Lb01Udv3SXIdDVvQoqjQXI39MBcuQ/dUxeBBRU+lgrlFWXGx86290ZuIRqGD
wERilLfm9wQ0t4B7ZLN91iHLoCeLDqZPuEwsiRzpCkC8WQvLkadBUNMdr1qoWGPBtMWeXJE49cek
WqWZbd46NssfbVrTB+ZM9HNx5GxtTJSAehY2uz+AxIZvyW5jstTnmH0cJL2ub4uXHrPbS9v07s2t
fXy+ucqxNijuCcOqRGSldMT2SHtn5oivZmpdBdIGUAG2fDYSYoOVJfUOIS/9vAtFX9PCIHBJelTS
TI6JFocf9zBHPspXSDPldJndmaxavVzOvyu7/99Mdv8fDm62SX30v//XePS/TG43xrYff5nb7v/B
78HNMf8II5/BzWTcCnwS4P81udnhH2QGOIP7joeXBrP0P01uf5ieHVlUV+NVcEJn+dx/T25/hMx6
Hp9jyvKY/YL/m8nN4unyL6Pb8sM5dsT8FjAO8qP8dXTz+oQKPzd4iXPJe5w9IVUR4iGIvvUQadcj
YB+cXjOyVD7vlTeOGwyUWITil3BwLpnXw8aX+MLa+iNe9DNpuuVWUu6nef6tI+FWuz6UT2JgKiGU
iRGPW9zKG+xLuOj9Y0oBIQQz5JcD0kxHIylxxJE+HTZFfffA4AewLT8Hhvrucevbxf7wI/erdo+3
lkBBjJG9IpiLdfnsNqG7tixEdHaWxWeXdQakqcZUUBFCtRE0wKx7MC5J5awtNp3batm9CKL6Hpke
wPzNbuzEqw64eDR2uR1B6zcv6l/6pn8BE3Fu2vGVIOl48MLuJzAHw2gcsjDxtrIw6SJFryKdNCse
L5yyk25NuR2Mbtn6ELDic212W8uVNyHEQbDO3GJB+tYF6sWNDWvVlcDjiwn3Rus9h6onV1uYrGFr
FuU8YTY6xZuRJfhRpi4tnhtwZRtBpGBjLosr1jMEmI/N5PwMlWhIIqP2SlNvaZHjMY6ssSmBnuEW
SaFc6fbMnR/GD8Dk0hEwBRx6yvCfxHXW7V0OtzjI/MVMvrKihoAX7U2VrqcV9EhTRJ9JIcJKZIqE
4YY7qc6/uK4770DQG0TcKBHp22pNtxR2c0EaP9cQ5HOL+oVoGp68vPw6shvfdnAp2po66JJ91RBm
4dr37LccbxeAXv9Y64z9JmipaClnGVHa+6VdiviCxLviiG3yDW6XeU5s/CMEBY/TLLpdX5IQhdZ+
LeAi+IYZ7DU2euCgcj/KMH8ZBkb66eASdSCeod8LEf8ne+fR3LiyJtFfhBcFX9gS9EYSRVFug1Cr
JXhvC79+Du6LGLOZiNnPpqPvbXWLIgFUVX6ZJ7FkjzulJ7dM1lubTEM1W3e7gVmFebICTQqqjgnW
qp9oUHbI0LZ9CK4dgNMOrjNzWmw3aqbxup+48t3lEol2jp6UO3L6bwUbpIjLSwrjIurg2vSaWsnC
zAh/L90hOH42tEMgfNrpyZaWsxuWJtTYHI+xRzPBELY7XbrvAVYlaF/m2kl/SKjMfta/M17CcFXp
w46IK9zLjOJl3PS/rhnKfRLFVIrMFKrWBCGAL87wQi1b/9WX2dY8ZH+tOn5HgnuHaLcOHWPeDK32
ai0m/IJhiyvkI3aZ1jUz7JbZYztZGhU7dznnDjGC8AWpSq3nQeBuCiD8gLcRVOqCIa92zNc39Ckz
RBCQSJKIuuUBfgMkBXoy1QMmtQVqwIh8IORlZ1+es2GM9dDjKFqFTPjp8t05VRz7s1fAaYLQkoUM
6XOtJbwQEQsHhuTXhhmuBScQUonz0Z7KzybIzbUNapHZmXbScu0wE9h/pM4g9jM2p7XRHuc8Nk7u
XL4YLtgiZ6hgmdb5rR5+ysT87Q3NIErMHdT01vsUta8DXRacCcI/1NTfdJdKhg7csDnbVHSh2Rg8
uxI7fYeuR7gIR/iBQCumw7C+6QNu+7m8T1pCTpBdZyh8VbC3JoZKeUl7C2BDsz1GhsovudFrPhWW
JMQi51LQW29nr3ZY5vQL8JyziFL4kdfTIpiTNQpHy2/KBIZ8W66t1noytfI9AS3Ah5zf3cEmCxZQ
nKWQdehFwJXzty5HuHfEA0ZmyBtUpn4lBd0KKayWonExo9DayLz3LaZZehVHSl90OD80Ioza47kQ
lLckwfAWc2iDFeeUTAc9CN2lBEKyoT2N+UDzRlto91hZX2Pc9mdhWEA9ZUdHJIwyWosV4003zmGB
usZrlHDFIPDR2fKp4eHD55dvUx6OK6syQvSSmtC5sQzm13nRP5uO/hbBf6qhHpga0J82JBxlg7ld
WeZ49r4zagDXBP4Nf5LiXkQPeRVy+RoiOXzqC3IrVeQKXO0Y1NpukDpBsiHYOPP0JzHt75Z+HtXg
NXWnYtdqAdm2OaK4Ipb+ZDgBBLTFLbOU0M16t6kpJZAG2mCW1wfyWakfC2t5EN464H/bIByvXVLB
PIzUt0V4PLCmahsPM/Ymd/Zz7Kwbw+0PSVnsDFc8EZN6bnsn2I75a+20f5UAwwQ0kWLcYFLUA0Kx
rXGZnmzL3ScxKjCZRGurjVy8WdvNewvcJXVAtTo3swn/3rOpJK7LjVXxOMTIGK4wAe4FRtvHkfpM
WIK0eXiyO2Wp/RaMxrSPeg5EjdMBN4gfsLuOvmmjIFgOfe18Yeo7DDH2SAstoGAqrhM5HstS9LRG
Gw9x6X70SxVYZ0Nu7HP7OQrkxyR5xM422XHiSKvKGQ4AwUtu9ObkClwB4JbecnAkK6ZzPKog3GvA
h/TZw6bfpiAqmzfM4liRg0KcZvRrX3ePdl6QhqN9ttWKnz6aCDbqAdxn272OaXzDl700gVyrXudb
Ci/bVdEjNQ+4Mr3iHS+RxnOzQ7fJaBGZi4EBWN9QYZ0dSjlg1XXKlzljiDk86FWCxGq6Yh2QrNUa
/tTeZi694a5CMS+LhMGH3nOSj6pjo9OZyxwFjExYmrcEe1VVVw+xgAHAZCUPshudkhtOaJJ1VtBp
qH7iCq6fhctTFk/BgKaMA2xDvXa7JU7ooi/9cdPhxZgIoHW4oTChcu927V92a+AWGxKFJFupSxqb
axDm0yrtnbewJ70zNXhB7fE7zrSPIKQ22tY8/Dg6fSHZ4AExYjXCQ4tlZGAFmzgdTQSBkZN5iNpc
9IZwY1hPdHXQbHGuSRetRCt/OHxuy6B8T+37SMgzr+mJ0CX4emZ8VFxC154jrnK8CrQ/c6OmwUaj
f+EdmYYEO/apMkguZbt0Obj1H4ue98mimH0enhGler9vpI9XhFmB7GDlodqz08BrqT1FtXquKkWO
unRpn8z7b9xetEPBzF+1+gz6VSV/CEH/GYcDIZO/I7s6wCjzxZPsvLJspjZPanezLr/Z4UIzOmWo
QL4ujN8mZ87BJGBjdl/jQFCjNEqLBWlk+5ImL+RXIG7hLYjMfaryL16F7sdNcSe0Huj2Cwgewigp
AAxDI30Aw2clhLlnV//HU85j3ponLy0/XKtYTLu3WHNONKiCyG6Kt0GvYz+3nG8jx/RJm2S5hTcd
bYYxgac1n9lCNQcnBoPfuwAZ05iiEws0KY8cMMxAO8FJxjSYmiu9iLtna36Zmj7YIK8yrI0/UvK5
x0ITR5GSvGhrAYSkj59HSRYjLcTHYKjjEBn5nW4joGN9aZwmszvqxbwdzPlnNKfLqG6atoGBkj2o
hn1YhMrE5Ksh1laP70Mf3kt2s44xPButGfiaySoPqgRsj5vvsP4wfCcn53jp0SthvCYZ9QtYNZha
DulX1LjuGhoFO3s0g+0I3Ed1S7x0rI5AyYrt4Ga/GiSxU1Z6Lh82K16w5PwHutGQhikSa5c1gI5m
ejoMC2rK8qjfyo5Ih1f17It6CttJK9kN71EE+Zc3eeXqOUdiC7Q9RxScLqQYrbYAQzcRf3RiDjwF
Fl+KMjiCoyrj9FO1vhIW4pXUPG6AmlnmxFAUsDU47MJUFNUGv0lbHUrT0RibiNc4VcGV8SNkjVVg
RR2Qg5hHZwDhzE3qrWWMxlqvRhcQOwHSXq8ornGN6lAF2ikYsUzBnAPyS3jlPEzlR0P2r8Sn7TN4
/AuXVwPFrLJPxtXPQVRAzqwIAoChXIFNRFUgyi2RukNTa7eit1xyx1Pm83Ab2UhfsMo5BAXaeKca
x6MuC+4b301dpjQaHyqj73yL3OiqcbPxkjtDuLV7WkuVWZwMmgTwXCw1LktwDoc9jau0LdL4UhlA
dQfASoLazHq8KGH+0oaRPEvKC+H0ZJRaBNZP6xUGhMW4fxJp/T2XE9A4BvZ+lEaA/weGXLwyYHka
Gf7atA6GIKgTBO1w7LKY6tTWzt9AjZgbSi27HcmFtYYNFLsi3S81qSoPnncemYwfTI+CHL0VK7FA
mak6fja16WOJky1g86WLBHZazOZAB6jOYAawEQj/nP5RT69oRcRv48Wb1nK/8VsyAqbRGjS66un9
4ndexFsSajUPBntyYFitnSAH7mzcoET8wUffkCnJo32oJtIzK9sVV4BXS38WSWdTGq91QOVW4DlH
zgjAcKYXd4mmmMnOHfg8AjkvFNF824ysfl2PuLygn1iszpxa1bkKYp654hvN0VgEoDZhLQPoksL1
pPBVhxzIxmtTjRZ9xyYPfM0bVhELd+AUj3lqJzsEL3jVabMnYdMwd6ac2s5d3+w+WWmMU79sJIAp
TmczA70Rm+uqwG8ddNPJ5J9qKvE0yKTYQAEb906YX80AY5gUsNW5YKn9Hg2apwjQjOlo0yfOB5Zd
A4WoPso9dubzxOUIVKRH6U4aaNfFxXNw5Iqac0zhbWwytY83i/5y/IjJKxKei1TIZJSizMEZZt/q
socmACFuV+a4mjtOUIWafC6ezUw5/BSD8S47qhIpZ1slEx21Y/msVxxDmqA7ArQIt0AZ9pFnxhvQ
p/omSDnrQroZXGsNRfkSaPFjk9Tg6Tnjqjm9j0MV+aVBvEjmaNWj4UfOc4OPr816Y2sSak4HENiF
lo9rTPL7ImeSYOXDaRLw4flpRR1hVxRABuJZvsyseCsxGu5Kd2jHpqDpZLf0qWW5i+up5Fijc9Q2
G3yCg2E8YfM4zZNtngIdF70x/FCn6/Co66AQ9+1fr2/dndFYoF2c4mlmd6I5nPdo5nixjQeXJ8ya
ecRXG083E4ziqEVqNxYsKp1RP1KoiqOlYoTepSdjXrqpgm7Y6DK3fJOFBelx2uh1+NnDnmFlJf/j
54fKBEWV29aMWB1uS/PLwawh9YCFVzc7KnCovS+zz5RtmYu5aI3lZ6vbLNUu6SZQqbg0xum9SYO1
7lnf/z9Z/l8ny9L93/TJ3def/zmIXr783+qkbv3LZsQGAByygm47Btrgv+fK8l+OBxTZsw3OHzZW
If0/1UnjX6Zh/CNpMnCWBl/wX+KkyTTa0nVPSoPnsMP27/8iTpqWLf6nOClcy0EjNYVEFXQQUBfx
8r/NldWcJAt3daMrpzhh3l7PRGqQq4aH6YD3I4XBwRaZ82kbGyzMUQafm71wVjqk4CoGEGUazoR7
mWGiAaSaAsGJzeXWR+6hGhKGzF0FECWkPVp99BXrWgstZQuuBDpTXw1wgViDjEbX9qL9BoP/7jID
ZMg2uBdt1K4VBtYSGfcdDwrzsAi7G7ZiagCLiASpW7snqEqQQc3xL0objZSJBzyh89ZMWqaLmbF2
GBbwm1LjXNqPxEzwLGbehPuGYP/cEFdlQdWY8EJLdS0a8yJ7ehw6ca/BeFGGNRHemVE9akdU/tjr
+J1qYmW4mhPgDuVvBVQ3dMWDElJ7SJ2IYpQR1BsznkfFImmYCLGT5VDfM8/ljsQJaxqbcKu9JQyn
wemmxR7oCuzjOvU1PVdMyL30rYqql1HFTzbsOdzv1qtpwxWr0sMIjnbTOaa/eF1hyMiAl9btnU4m
D3Q67HozMy9Q4KKr1WcSv2QE/KO1Tl4VPmeAJl863Yzx5zn0V3Qmf88YnxVQMN6PBp5sRteQFO9Y
IeNtTvGbjFOJIuXw78KhYPEqtx1L7Ytu8/MXWhieK62xmBa9YJ0/hgJFdeRs69XtgCUHLJmtwq9U
Rd8A+wQCcvCAL9H1ZQByKKppLRv77C2SpTibrsMuyg5oimdijVl1IofFVgAfZhy7yRZUrkfCWfmT
GspNa2fdFleOQ7cfosHoNOq7zFvxp2sPocNVGNXTwLytJ5Ko1emRSio+XRxrVrgeO4fezFQXm2De
uOBuD31qfYUs0HPduq8sBnJrEhpZ9UPyyuWZ38Ep5Js+7NkGMK/fWwVjNSWnpZatiOFHR2trCUh1
IufMOoEnz0ZjI9Kczd5gaOBf+x+rwjzMcs0EGyyBu9h3OSLQm9eCAkzCZG+ziNqxRQt9XaDtN9nZ
C+CQ16C4bcCC6BPlJg70mJgLbo5eH16wd4U3HaUBDs9881i+kpp6Vx0nXZaZj43In9LU/vQIhi8V
3Uk7yZ1bDhsWo+ixSIjXZgqUTWJVp8aMo1tjOdGN6EKHEQ9WB2dxto7wF1+AjHl7fTrLZjZWbava
B5L2IDZo8ASTt/RvW87eQvh7SRvrCAiUHHGADz1vkL4T8a01unyqikA8zc/Y62DEsYlxwkvf9mzv
bfqPSpqmtozgi12ZoMxrNn2Vub11cPEDJmLnmIbNelZ/S5wBeB66/WgeW8ayILx07ZjNzV0NtntM
W3FuZCUOeltc5wxDSJSNxGZl5bemvUTmrvQFAampyTbZIRJJ3FI7sLj2GKZAFgqNjqff/IrLgKOe
Q1tkBlYV0ZLLjooMwBBzsKm67tJWAi+HGhHgZ+9SI5KuOxfkbztQXqvScDgiH/LywpnKyPR57KFO
KDilcW/RThIhA9lidik/ru6BIMAUa23nt1Xwo4n8l+hG8RRn7gdtq8Y+4ajpdz1cy4K7EY2jfTdL
uMW0q54dCYKw0X7ctGBCBDe7c7pxxzEj2lfReGWTAYWbjSvjSrHuh+yVCdJ8KNuq4zrxBcn5lxTj
TwK1lW5x63WIdYq3qVtZKWzi67B3tkZul6dupvYJOCmpICQLYn7M2Ov0Ku3qi3s2YxhtEgwmyLIa
vKS9dB7JsrDk6An/AAoP/QmT/pjojr4ubXGoneAH2Ahd6wWaX2M0OzXVb3BqwjUR7r9FSaZIaSwV
bWeBcERnK5m+7tnabEortq/KZTVp41NeoVQhVdE+3PKPNmtKrN6EtJPPDD/wRGPQWtdTrnATnwTB
PjDZ58ConO3UhdoqbjNifIwP1uQDBl79Gd7UwcAe0sxQdqjwPMsCJsFEx8gxDLt90jbRY87MzBKS
+nkeuUgytp2Dk+CXiMJfSfQT4bG48eZQUAMHszmaIWiPVbD89p//jnvdXU34kpC3HX0XR92Hypm6
279NM1x1VaFwU1/jUwD9HRrxttf1z040f3vYhRgnGZ1Bk10kK9JESRcfYeLiO+7il34KDEz0hb11
Z4b6BNE1umBCNQQsAFW8Yt1MuMzlF6stPxBPzJPT4govveSYemi9YNLKvexMOIlS+ytGrkieH+5W
FnqBLcP4NnVl0ldalIzX2p/IqLsNrX2tX3S3OcjtD8iet6klUB3ANzp3dEqsqCD6HVJsVmEFxl4b
5HFIl0ScMUabzo5+qlIDzZaWai1HjY9rwdgMLejGOZz6K6Moc9+W5muIgLLu0+TgQDQi8y76nQlB
mD5PfPUF9NEmVUugzD0EXlBz4EWTp7ExXjksXRPi4SozA+c4tiQWQ969ttZ/ZU+gjfQ1HciHQMza
ii4AQVOEuR0LNujmTMNR3hBbjdriV/VNe6na4YMkAFqpSe0bQVu/z+phk5907CC8ydRpl4V1VgSh
jGBQ1I1VD5YRg0fpmBZ6Eq9IygHmlgYV3vBMv1lzz6YIl1Q9ob4Gw5zska12FTLhORr0E7A8Dscu
aflCmsRrLQBVfY8ilev1Ni8nDoUjcm2QfLgToTBD6PGeIstyRfDLIR5WxjtX49jDd7V9qHbjRnJy
WdlyGtdaOTY7Q5Jviat0Xzh98IT+NK6EFA+xqigCqOtppwn7Amez8hUH7VlkE3+mgq1h1RP45RX9
ItpazwYX8QCVNmGeEITuvO7HUfeDPqTCueyQAMDYBV3DONOtwHhAs+XB3Z09Mb669VQCSiZlHpIa
iRSELBkq56RP/Y1ek2cm6qx9tXRYB6B/GHnt86TnqFebf8c+oGezYrirLLWbIKhlEUfBgcYTkHS0
oaMBNQummD5l2syIvyMIosYRqA5rdiGB2+TbcQamIiB0OckLbt5i13SMDZXq4NUsv3jZczrBRaPO
61pVIHipxSrwIz0pZ35xFd6xcmYw3cQTAda2e8iHmPWKmeUqzeHF1rZ3lcke7NCnl1IPpGz9Wmjm
j5bCZu3xQa8TBm9MCcNTHLAsmCEVrGzf1lFJ+ZAMk11WAp+bne4zGXGIM6ZeB13qsSxYxiVP0mjT
DGWypcLQ2Tkmk9eRGZQd92LTVpQQ8o6TI8bcZjG9XeO/IUYP6nbD0/YYiNrejptCAydOWiK7Uv4u
/TiDcQff497ynLWAX5jZaH2n5S+nnPhBBC46m5qZtap7gWr/VAb1tKWum2ohvWQrHx6CuPS2hKhI
nOjFeLB5msKddzbzkIPGqgE3ZTMBDB66wh3MOzEd6veoC9JYaWQe1Dfl9a/VXNZ3uE5bE2P7hZLN
+ojBQXknLIHYXNOyucpGfOuIaZL0yApAKb3WLX2GbtdRYehhcwQ7Q2M3N+Jozm9TG/yNJ22d1ASJ
lxe26A33Ah2OwQAZUJ0NeKmNN0HBzJH5nO8wkVzZ3og9O3J3QadPGylhukFn+h4o31sz+fIG2IhE
+fsnSadCs8itjvsPsCJhrkEtYmDLx8bp5dp9Mme2T1NVPpLCsvaCcqtmWkArcQqcC2kba97asJPS
N+C9r+1RioObDz48oO6SJoSMZm+A0G91+JBQ7jYdcrYfFFV2IjFSvxLNo7m31K0LEcRuzyak3Tho
/p3NrWoOrL9uwkLR9q+4h7+NBLloMODj8QZ2emdCpvXlNKyACKl30WQzbDt0DJ2S3PfMpsStC0we
haLcVfTJzj1/zZHg9ePZpulrwa1kYoMPR136sDoo9tiHMgz+lLRPFB6lAI5Nr1DdcrJhT+6h866C
IjVXLbf8Khl5QrMNU/ve3E4suhPGW5NPgMGXbwZUjIxadsyMiB39UB20EonfqZ4TOZnf8RA9hSOM
EzwmJcN78SALIukBndRO/dFpkAO9oqmvGoawpqmyD7OA4y5sOfuepM6ZbkoCaFN8D5voijUz48w0
LFNuCjvC3NwBuX41Klt7oKZonS2NpG1P0eds1Ke6IQKC73g/aTwLZc0EKo884uU91cOEmP2i6nCI
2A29j/XZLB0bv06DPFiIi1eIt0aPs53bSLEaRwzMbIFpjaDvNis+AqLXePQuUR690ruaLkM6Us0h
efFcqm1GboebAZlc2sX8kI3uI83yb4Yj5wcio9Mhp8aSFlN1LodZ21O7aa3j54yp+qoNUar6ZljH
TvoCRib3wbq96l0jNrGsJDU95puVxVstKcx1WnObYJNGTMv6R73Ju6PWIxDSP/E1zFR51EmP8bcr
l+qBleZM7QUbxXxoFeAcg36dGUAeydUAzghtCmPSHAfrHCWxwC8bv7Jx7xlnOP0ZJlXhJ5FFaDNF
i5ULyEG1+EahpAsIpAR0+zTeUjT7odEwemXyg/N3ehDcLmOnwotZDe3anWPF01GCGppaXQJ0b7sT
A5jDNNTewz//S0sFtTVVxmCjSJuTvvwyjx1uGg+OF3nmOdh2eq7hp7fIgwTkQAjfx7sRl6nfNgMd
XjmpPbfL/0izM06cP4xrE+b92g4J/8VUyluTVl2ykEUqdrGOjJ7OfQfp+qQAZ8k+jzdV3rGx7if9
SkF4Vzg0E5ej3w0mSFzRXQx7Mpkh33Izhx5ZqzfqfV+ESzsZVevhHoiNdxUeecpxseVn4mDBCbp3
avoMu6VmaxYNCOcg23tgG4XGNjiKUg7J2VLmjTMSaTpJjiqV15IC2oLk1zosi5c26euj+eC5XBww
Q23eznx4JhTaHnMWPYBev1ZKqmqq23+K7TFAtZxzCb5YO3o5GUylwC3s1qLNiG4E4we1XuxF4r54
nt4d//lFH4KnakTRjq82Ac01GgmmLpDe+xEUYVFH18rYeLiO/RDr7aNwimHTloutpTEHjE4WE68k
ms5phOiBx5ki1QFxNtMB6nnxfDe4kLdRVOP17TE5WE92q8pnLZk9+oscJtxVTTO7uxA2FrVo0HeG
mjXfYtpDCnmBz1CqsKaz8cugNRWCj/eMQehXr8CR0XDd8P7xWskSUCjN0bESlfJloh31ngYywxM/
jOO+ZDOA8aV0eGnpIqvv3XkT5q2O054qDs25whR/batZP1hcBnxyoaIlxKirdWOkJUHkGH5TGWyg
rhITrIxh6+qKQrirmmtsdhl8S8qYn21sQVIypMhDZ2033Gl5Je76EG/LRufho6XtGsP1aQ7GH147
7hMMQQ01OHRpVIfWrIdVpZxpHdToeFN49gw9uzX6szYkNB0P8rsbvA8G3QVlfZyfLCc/4RC0cL3j
qfGisNjbcWX4BPMel54BSRNkTKXFKhvkxQw4wjRe9KVZoIqm5Rg4xCEh3EcqlR7YmO2MAjYpOE1v
A72bojP9EeQfeJUjcUDeeQIW69nkeRPPyNhMGIii3RD8rc08Zt9Qy/7MBq+c7WCi0ncADd1ubl7c
BQZIcpzPAjs11C9nWCsH9wouNHgojTwweGKlbdzH1GSJQK9M93za23Zpz0lSt9jlFFngmdCy4q0I
BzqJoe74+sRHx9SrP9nqbUnqxxjEcLeflldFHzV2hIj0RDk8lGO7H+E7gA3I7zKVydZtTO9IruQY
NyMR3iD9heJV5P4wjPizgmxeEUoZVmFUGJtaZP4Qq/gYmdKPuoZ1H15EnDuXqhrrbdpgKDTqB42N
m7+4s+0U04P2EzedRJjR5NJI/QQtwL7WFD14calhLPp1O/XLqlqupozDQ9Euz9uUfbIz3zss9T0h
h41mMXcYONyxxm1sutUdQJcXMUqHQq/IFy1mMUxJl7ya4j0GwE/L4+JkX1yGOtHx0t0l4pkE+nzo
424ACRElpzketkNOh4Xpjvrj0ExfbXYT6h7LelPpGXMmMw9Pk5uvzaG+lrl2L9yueQq7kqRuLKgS
S6ZTQgHvOaZShunULcqzdY8f6GpaIBNIcBtzVXCCdWhFJSW75vjNAAvaHZknP0u2YeL22F8WjjLe
Nr+OhxNp6GATO0HLWa0HohcxjGYoiNG92Cyzpia2HmnIWXSJNVJCuCui7K+WcP9zj3ereQIcT9QX
w6wGPaeSmMWdON5MESTBwqQjd/JqhGOfeQAsJqxlYcM7ukB2qIveWxH2O3TaX8hN+kZM18GmusQe
2q0CEfAsG/009+oJFQDSiinewkmJlUQl0sf2PZnrH3KD95mMcuMY7WcO2lNZu8k0w18ar/eTCDZW
14BinhzkpCLokZXhddiJtTU6rztmev+BYLCKa3OXwpg/5NQ/+1LXMbLA1E+1XRYb77nF9KzEO+BX
FBpJgmDrhMUwKUaclSK/JZO6apH7yCRvYyV82nPLlLFzTlD2VqW+lhIlKoq6eTcJHhD9oGlrO6UM
PUPYKSlWpDrCWjIkqd/G4bgRnvzCn2eBvfksf/IOtcYL23fJgs2Q4NLBxdkEIV849xnRJe+jC6aa
Q3D77lguVUVeSprX2Be6SHwJNd6vRvnbtnRLOXARrMx7GOr+Z1bgwSAgEiuwzEdvxl5M0dGhU39s
Ibh+mtxdqdx7R8g55gvbTQz4XRQ/uB05R6LKE4IZloPayx5HfIYrQlnFShN/otH66MlVrDr5Af2b
1+Aln1NufQdpxCOr4O9V6hxpT02SwYQkq8B2oKe/s+H+Cl4EVqPtjKzkCE3toKhcwmzqH6QXvHJx
4LYLg2vQiI/c07g5c7CcziCY/3I/lhlFBh4ZWC6SwVOvsWAvG6TBCUzqNnbmPQd2362xEUZz9Ux3
7j4b51WEw6FvhV86aGKgfi5Ev57sWLL3YrqKhfFrTIpDYRKY4Zn9W0AMW7UeYEStS4Gawa4p46+4
p1yKVFRrle8Mvi6V5M8CbqJVriNVcmN/WrTsEVHkoKBK1G09X1SrGIMlu27XjR/JD/NiggTKClTa
sfpKquC6IABXUY/DdOdC2l0NNhlmzV12kcEn42giYs1NKyekXWznMzC0xkZMrcK7lU0/IbMTRrYs
/4hIVEZ0TyqSV+a8SDkm0wZSjiDHF16BblTsN41j3XYcrCzrqx3LY1c/m16NTy6FAGgRueMS2LBZ
Lteapx/7sKBt0/5RysOBnUMYZZe9sWXgm5a1tqfsl7aBI+Jl8wALLnTqJ335xnSLIuI0fBs4zvYm
DTv8XmF27L+NMYcrnOydRLvkabZOcWgMU7Z3CivZNg28fIiyMfuJNP3ETXjMdWOrCk6KXLc0D7DR
S8ktzwG6BRbaHLD60CI+DG4Y73RazcN5OGMKhTkwk/NKH1lOSeErwpL0Q4vigI37JjTzalGaMufU
F7ST+oW+SpUMGxUd1i3V5ruKbbaRdm+CVhOKSflItXj047bgc1PbNnDVqtKXJi2ucSsceeJgVQsX
V2w8WZdc5syvyms1dw8IHGCjMpx1gbR2nAp0+NTjLepxWcIiZGrxXk2du3Lq4i4N1rfayI7e2CQ0
hsZUV0PNYXu10ke6Imrgb4mR3aHy0xryDhIKwaUDmq3Lb6VamNF9xoUUOBAb9VeIOLTojgipKEbK
E8G2B3e2VrHgw156V2od16Mx8cLnDOhKY/8pWpSJJH3WQiP0O8anAFbKY2qi9Qzgu0YzepY4T6M+
DX01ipvjYSoeQD3TO+YnMVl+Zz1P1qtTNTte9Z14JNjourlB733vzP4WupAts34RJFPfa3kqVvy4
Ttj/gXCBXXj442XNmQT7rZS2h8HbpS2xaNM18eCtEDUbNklNn+HPOMtDHUaFsjYOFhuVuFdFGfmY
FX/dt7jTXoNGf1JA6VZzyqoale66ZpZAbOzEJXciQnJk4wHvMMce4ZT9X8QkKLyCvMJ+mBTNsN9z
RY53YARLWfifkrvccd1rgAOh7qyfodDPcc8+kW5SF8f1pk1YVcy8PThetykK9ow2wwrLUvschksw
UkmCR/euqEyTIngpjOlsuazhQK2ZiCq/XB45ViO/ZWZ8ZWWI5pce7ZIdXR3Vt8zst3i/6e6LI78I
y0PXAuIfYcJMGrw6TXXvopffoHm2OGQHB7fMPHA+GCuqaAwgbdx8rd3d+hIiXl4cNbhIK6G8s9Gm
T2afmb7RMOqD5k0kMJXrdhhezd79yekIID16V86efRHVKu066dSZQ53WDRntSKx+5PQ2RN+OxdKH
YKvH1tNfy2y8mWbwYugtREHKlsLo3hmwB7zqfdJLOCYzJZVKUo+gv1ax9xNI7cUk2kJZorl4W89a
E1yxse0xNz5GVfgHheUWyBDHLMyUKuSzZlYec2FrhC5nuY8XOLxp78zYO8s237kWFCODoMhGROxQ
NK5AhskcDWNvRc8vHl8bMkLkOt/9kB9Mj+222WsH5aEYTbq700OEJ7oK8YOOQ8U2cqbR6CU20yda
iVlDGr75XKH2iix5VA6LZMzeuLaYcYqdbslvTfcoV9dwC6W2eiUvkQCqQZ8/2JZ5Dx33jX4sAilo
2Fl6LxNyM5ZeHnIzYwGeKn8WE/O64jMP2LtEJeemLiM7mFH/XKvb3OnA0bGiC8Ng4OoxIrP2rL9U
+iVcqV3dnRjXPZk4+xH4HjoGFMJtn+LR/m60/2DvTJbbVtYu+0T4A30zJQmCvVrLkiYISZaR6NtE
Anj6WtC5EafuoCqi5jVRSJYtkyKB/Jq91+6rcKqMqzG2xGhLxNnpLvb9bULWTGy/uavAyZtKAjJj
8yULZsqO4CpdTFxrcaKadIf6A8Xk1BxRDsCybbQ6dMyabEt6y3XG4fqIzNqEO1U2cWwM2TMg7wu5
WQcNfbhYdxSF+8pO8bUa+1eK5yFK6/g4d7xr4yYSi/ZgACLlhstvvjUSlOHIaRvT2+WwpvGMq9cE
jKmoQ21oDrRMu6bm+sINj/ig+KsL+VmTWz8s/tVXb6pyLwO2hU3rwkdkVXuy234TMFCjLzuKH3x3
T15g1hF81l4TACaV8YXvtc8dQnNqibHJOs9ZtacDPebcDHVXv5tTGEpVnHDf0xGGgXKr5qcMmRsD
/W+YVYR2nK0eJPDY4tkKwoQRc5UUDn798aEqyWj1rAWmh4Fvf+pOWavdNdyw9b57Z7zGzUIkv3qG
ljjDI9kYNix0uVEzs14mIwBcfsWluvdZx26qgsJXDtB5gk6RajID16F4XpOnizeV6S+2Sj89I/1L
PvNTveZxGCkvVs961CNoBWKrScIAfqmiaCllsL70xleg2BZypSdxfup66nCpLgaxzLPd3hOxdqmm
7zE+5tK5nzKKkzKBZYa2zUoeffaADDaZzAPV4oil1MChzibkhlHsk8y+rznxX5WQVxSAIyEC9Sav
7f4edLkeObFZbv0FeLw7fJupde509zqisEUxx/9P2BDjD/ZMF16GJ/hFqwRYvZtFfWFrt2NOsckn
9ze7uOekOE+L9sFoFxmEWsJKQKpnyl2PzWu13mQsEISzyt/bQn+E+LBpkuXFXPI71jjg093DMvuC
Y9nbocR4n4mMpAE/gfdle1jHb15g0h3HB4UqBwuae50m52uAG7RN1TmFERC1XetxvLxRJdZQs5Ji
0zSUKxqa361REQPsdMBvx7cEqvg8Yx32YGIlFgoFa3ylVMfexVMaY+fDhmqJTvtA5qi3WSzuh2ly
0aLU7f4gHn+QTn5X+v4HHv4PfxGMZ9NV/MN4v1EHP0hRDOPk3TFwjnSKERfJnN4OLP2l1mx1s9/j
Gr02qfuN1vxv4aD0cyjXW+IDuUOT9aIHpBkxP8guZO5ioulJejVHj7mQ1UwH1ybJ3flkZP7CUq3Y
6IsCuoafsh/2Fe9hbyIGF6IEmcxsBdMYfiLOdAS+BSlx071N/AeMj5FZy3TQXOaJgRydbeqtrVEa
BCxpKGX8B7MrjgZsZSzYgoDI5qkfeXy6pW6IH0IhQf0lriHBjbP+cExRn9yYZLNySiNG/7fRcazr
rGGByAqNnrVKudXpdGeFlJCNqc6bjm5BU2bkVdwXa4dpA8L/9rZwU5qcdFfZBXPDHgIgoqYxqmPx
qfJ5ujP/TGaPLRPCA4Qu/xTPAXp6gyFogxC3cT7KISwZStsssLboy+1NozKGaOWJOf1XI8ktzjrv
iiLbOsxj9mtq0K60wV8mZ4QmlghrDDw5eADcdTT7I5vwy61RJPEO/muQB3e4KSxKTETkXpWdS1dj
/INeMoibT+i5gjiF8Vm58r5EKrCt5/VYawZ6vwn1aUHysm5qW3bGoTNnIP1GACcsFrmLVF7x6hpO
lI6IryqCCVEpYWAPq264F5aLt21CYjJMm15HuGNpIzKleTNl65u84Mi9mKo6VzM9kqkx3ECxmaTZ
fZua+9bIo2SIqXn0SNNYUDs13lwLp9TYUCiac7B5Mx67hBlTvoVKd8GOdgXm8pvAhA3zBnozdCcg
arFWPsfofZaKiQJrugfdzR4Dlvt2OXQbhNJMQVyjIY1e3k9+dizoocaEEsrQ2TsRGAKmDoYYRstL
gi8C2TOakp+iJm6b19YfH6sc6FZNNTdJbvyqn7EEgE1+sSbrgtP/SWfsPvmsQRlq7UwLrhVlHHXh
sRoJXhmJEo85ONO6fXK98V7XDNgJUn8z1fxeDXNFXcHKrljuUmv4xmn4EtQoXHi2ZmDycMzfRrrs
Cdlw9uOESxSKYSNvUw6NwaxLG8a9uNO9NRfGiLyBDM1g1kDwEmFUOsSqzFaE4xdZCo0GPFw0L7+1
0XwBI0Bw+wr0MoYt9s89OpJg/3P/09DnFQTLjPFwPySYMilQZvota6tsle+ImfKx5G2lPV0dp/1r
U4ZSHvdnhkW8AMvwhJ7FW8bTzHgjgQWImgBabyK39Zh6G6LWPhpt7RkcuISz9Y5FyQDNw84nI1+8
Yny7ydZ6x6ISWnznG8zoY259eZRHW59ScUM09kHGM8pL8y+BmOO2AxOyY7fI4TxyjlmIDhhevbS4
krbt6nka8uakmypKm+WtCCQHHGkPGooDvRPDVtPkky9Q3wGUsJCKgxOE+UwbphKfjh2tHC4moigM
SHKdtlv/XcXiY4OF6tzhvlBJPm0E9AP+uXxSVLaME8PaxHw0NPGX6Nr32ln6DTPXXe0u8sADjFpu
6hF8wXNQQcoHy8u9y3bHLcHuZX8asOYVrOhkf/r5WiMMxWF6Nlf01PjcX6mI7RMKCsEU0BTqqOjl
HOTp56I0cZalCTmkJARsOk1d2oCzwO7y5VTkw3IySBdGDIlZ0oLz28TIZNY/BtxnH8f0tUupLEp4
crugW4yT1VOQcOgLJBwtPYPuc0tKbTxsC1yuEFnZh5YEXjh4ZOQgja3kKYCwty9d63WGEbE1QBNt
DJOYJVA3kaJ9+nlGPx+yMVfhmGffmCPghBpYZNen/O+Herb+8yUSQSbDNRBIUSmdsZSjk5oyEQC+
Prk55l6/fvj5DC/JtFX1GmvV3ZzRbk5xJtqT6Y3N6d8vC05G0WfNgfoXZ7LynxuREYzhTtQJUNfh
4OLiE5wSjS5fvJ40F4v4XSDUrHAHLOIbWuaTIFQ4KhYsoGk/fcWC+bLB+HvrLQ/xQrHONlJ5fiTn
fm92gEgyi4X+z4d/v7R1PYPLmtK2SSZuKh2YO0uMl+zUuBBP7bBWDsnQvCsaCwzQ/Fnm5NQxP9/4
+XS5TYvHPW/9HgrZ+p+/8O+Xqedw+ajhaa7nj6AHEp8XKhKA59kL8Y775zPfpaGbOgJd/AIrrDT+
0AYh45qSmg3m+sFen4SYcRGMw2RyeVnFyUcT26Ois8h+DufS39pN3exnYX87kJ0ASud3DoHhpBVP
9albP7hpU59Mcav6Hlcc+y4T5eqE3V75p9aDQtqRPFY4SJpSZ401Tz/jQv9aXBYc9TS9Dlq85bqp
6MzR09Zwx4W30CEN3DtSxGObxBAvydgBo7YyAhrLz5jYhS7pQpqiU9n3Fy/3vo1Rdidj8MMCP8kt
Vt4++Q5wW2FfwGeZOgzEkpRX37EnNkwu6wssk2lLDFem4+Whx7qfcgOddYd8zh6S/WyLT50ByTbo
nGHXqoqdlZujm0QD4mfnEV7GMyvTcXucNI/oy4Thut8zNapUG0oz7i9IJVZKJu6hwBftYWDA6Dfq
6I/QQdm/k6WL7DXxSFtBj4kyQ7szfbt5qwNt39HnkfzG8Kf2VRsxts3v4eWcJmfea13vH32Wcng0
UTxoIgnjIBBIe0dWFppLCp3GSUKahnboFrbwfVkwTvF5CRAMukHtosaZf4PaKC+9Q61FTN/IFgP8
kLB1BtWvcZHaN452icBYyrD0tOqWaJ9ZPJFLougmQ3MwvSuIpWdEtVSu1oOCpbhFTFasDfJ89L+4
Ln5iYeyi35YwjMOOWzXNePXJcJDV2MIGV9Rdc07R+rWFZh3zKjEummkfvQkXea8Pat/kPvR9D5nS
ovd/SouKSfR1uTfirA2TXn/ryGc+gSF7M/TCpG+cwHsPjDMpLzhDvIfez+3bP7nANswFV6NOIn/j
1DSGzkhkxYFhGPszdhMDZOj4uzZBLoIB750LImqn4QUnFr5KWdjHFtikQzrgE0JMGZKDYMvJPCMQ
AqfmHDUz858sQJFePLlbZKgNWNSOhB/Whscayxp2GxYuuYZHbEV1QsmjKTcRHcxdltwARUVJQPmz
knodKY8wa517BKvmFsupPHo5srvJjfxhdpmGJIDcliK4VCjTWIQzkzJcPPGNZn4Vve7d54rR5KJl
Z+IJ2BmipGJgnpgPEm6rZnt51CVzsoeDlJ1dFq+bn0gJvbOPfe9Vd5MJr1tjG0ffnUNi15xnnMAg
Na2CwaXGXUXMor6lqRw2htDFnniN9Ozi1P8JJ6uy7F7m4vXnPTEvuBcMmtlDKZaHqkDunE11+WyU
+UsSr6mveMZxOrIBs7T0y1h5/GlVn6CYtXdJWVgnt3ELQn5yE2CZafe7BGHD3i2JOdbUwCtppu+Q
oz5Z2BGOZy/4S+VU8HoUB24ciJUJFNn9vMHGOjg3a3aGwB3AgrVDAY1wkwPBOtOAuSfNqXyMCIlx
JzWNmQ/+813Dsr7uOmdHdEx1dSRSDQ11pSNM5AtZ/aINct8n0GxqbK2RmSKSkqxSL1UZrwrG5DEv
kol7SDoeTCf2t3MdxPuiz4ABa6ON2Bdo+NAXFQMaOR/wzBjPPw82XvUZsQyVj1nz5zcZmxwn8FT2
dZ34xwHJzzGo/f6P72ZU1SRQXccaX5tGbBps5ZKTpVZnlNTaVVX2L790XYwSfJXh7jtaaX+r+yHd
DkvmhU7KIL6JA//i9V6w+YkF6Kfxnijks5fyJ4mBiUsEfbf7+S+VJdELAcpYC55p76W07b3ozVDm
kunA0BwNpwvuumHqEVXQLzCdrM8/HzDYyX9+yMI8PsR4HWPZyY6jmTk7o+xKCm8yN4y4oRL0oeva
fXKcYdkFrUfdyYr7RdVZvfc1ojXs5DyX2MxdhZ0g/2HfzIY4zW2Rh+z/SAUMmkdzTD+gwNWTVW9z
OdW3THpAWyw0DcrvHxvxOgERuSBn77cEx5s2+c9JDAvQnvDxN74F+WXWLzhw9sIbSL52qIzn1gqu
S8zEhIxPasn1Yuyh3q9HymkSPk1VXxT7rgzc3Vzp9zXGDHNwuZNxp05yzb45eRd2/eDvUgJl8TT1
JL12Lz1Ypa2nXBH6Y/LFuhGP95KNW8r4LFqYAh8tr0mjtCPvUpGmwER9vYlhT7+KFTafP3imScpJ
XwHVICEksisUeGnHHHKav0UN9N4tAbIs6aGXumBKYH1lJuFQ5Tyw3C+6Zseo0zjbg9Hsii7jjmBA
k3QVAUsJRP6fPxIkw9z7SwUYsrzGaSAOMqVMdywSUB08sUCPi2xn5m19kxwGsuAR88S+h268KzOr
f0gSpow/T75yQM2aHKljszwivktvFjHOBXRJCE3tL6mavxJdv9nNPfZrwP5WlWAfMAyu6xxqeOAB
VBkHgRKDdgiKRrP1PNs/5jNWjxn+wkrJ3YyFY7/pDnxRGfc3A4EZXs8puBuV9QXWajwSpBvcmePI
jNdB67nKqPB57dICUoM/fBGyMBLhUpBC05dlNM3Dt0BAiADPdPdN20qiJyR1iGAM+RMDIDEfuAMr
RCBr4r4terRMceJG9jj3V+IgniZcEglJfK9WP6d7S9PtCN0tlY+dvGgCO1SSK7gY7rOHY3hfqWK4
+G0dHH5+/+4UWFS0dDdT6p6DmQv+5+j1s7LYj/bkHewBtSLhN0/60C531cpfMRP+UTDwv82544K1
XgshxMsP1pBnp9jqcd1YSygyzjFEn1BWc++r97Q/TYQzLn9NRl9sm6H0nkdQmztievK7ETmTAUj1
oDQXfsuy9sBohjWDPZBhGO6R9w1z2Alxv3JoWfWYdwi3x/E8o+HcSGc+uq7KH1DQIJQplA+9yZ8Z
+YqTDYZuNxQeYVFFsAbcV8GFG3h+gj388fNVB5R4TzB8dVWkEEmrScPWWFZkoundZ73ec9KJea/c
5AMAo/kx8wm5r/98ApqbDNFC06lcYOGZLtEPfTCA9kLIzglZhVVLYB/wi+L072eaXVx4W49R2ybq
AN3UvMb6TBSVX1ohhBTAAH3cRUWmUap53nRNs4IVVutD5PFSeXAtO93nyO4O0/RsokAAM8MCJrWE
FUE9+73GI3q0qd3gGM/u2OJBWxtK1esdqmBcDMtslrx/mr9ZqLdF/NjhrmUA7oynSdUbEjTKF6hj
5G+w6JI6XPhlEujN2eVpCDO7eraPcZVo+z5nszq3OsHzqpK3JeYaNgYMCRB8BJSGTE0hEuVvlbMN
0zKpI7Tjs0Qff9cOs4tlaobI4YZ2IS4rgvQQ7Ko1kvDnDCHajN00WyVYDCWjccAwUe8BiCZ8rUJV
dIt9/C4dscOfmmguC/kuL4YtvbBlxZPqk7fv1rwYy7vozaDewDvEUd/MarsE+TsYfvnCbuJRU5P7
7tLXeNL73eWqfWGmRbqj1n544IoA6SBanooG2cDklF9aijDNxiEdZ9qvrmDkg+p5vIGVRdWby1Pp
gNhCCOW+K8V8PSlf6nK4QmMbd3bWNBff9JN7cnzR6se+8QhkDMIQgUZSDsbXrMFHMiZKOFSNr3Kt
4xAxPLAdeMcpA3exm40nJEtipyVor2eK5nOyfiOdAtRsOtkSXpyP+8XR6WxRf2xGX68OPMAn4TMV
YMZgYw6L7+yeUVisISWZ0wa8hWNg9w4CHP12m0VzbXy4RljopvE8IrcNpFPsf64VRqykqdP/uJpk
5m5BtJhqKoxRA+WUT/0DcPo3BIbinTjgOhtfydHLsN1IIjPr4rVbISws9L1DbZfNXWymV0TG725P
JJRj8dbpiuBNJNPbYvafS1erO/ZTZPMtU3W0dF2DD8HWgGlGE5ImVz2RtElOclZqnJJxEmmK00PL
WkwKrXZZKpvhdF6pZ499FTPpyj+SWvkOBqePWhN5/QQ6c9fH5Bq6cWYxhknafTfF4mAKaEBZbsHD
jdHhcYZtwZ7oG07Xp8RPr6kN3fafI4zT4+w6V6nP/d9G1h+MBM0dw8/5IB0jYJTYuVeXQU/UIifm
LVaFxtR7b6wQHnJPTbxoCvBYkrtHAxovEz+lnf6/Q/3/6lA3wZL/nwmam2+2HP87+Hz96//hZwLJ
hPaA9ygw9P9yqOv/w2nvrN/yTQzqlmmD1vwP+tww/4fVIJtN03U5qE37X36m+z+mBR5a150A76Xv
Ov9PDnWTzM//cqh7gDNtx+JH6vAzHY/H+d8O9ayMRQfLmHV2Mp+dDKTYlNr5ds22uNlx/5aBhTn0
em7dAOCYVE3JBjr0YbSz4Gh75jN9+EJwGXnwGOcKtEsVMGyyB3+5LWBbp0okKnY2kZrkeNB7+xJj
l1gSStT1Q8/qz3JdYIIxq5/JXSKNT06zTs5cGS/feR7UWAQGwFmejYpjcS4JboGLr8ZXij4j+vnq
589J92YZ7du4JAgVOHP+vKG4NfaFb7hnm9iCHb+DV+Wrm1oK3LpLdgoqI4ZzzaYkXEq3Dwnr+CUQ
/ez8zIa4VRsYC4PJwwDZIeLqkp0/dtjjwEKfsziVYT2Cye5Svz7redGc5RAc8c8lxNlm6dkbk7e4
C/ooLs3sKnQmUYJdhL9+peLVcsACIeKhA2yq65UFAhWdsE2NXQu0mG5aHhaPZZifySKUADV2Q/4x
s9Y7WaV3anA3n8ZjPexTYmJ3ZEROFwi+J222Hwe4oOiVJNpV59JZqxl1zO+dmdnF0IjgpAfe77oT
4pik7CgIa46f2z7ZNy75zngeen5lmdjFGEf8bg/Ig7TtIvt24qE91eSdkcIBEg2caSXC3o+J1OYV
BAOsYAE3YFcD09p6HL7czEUEtPNvMyeHmuEdw1pBzxFckpRXQ5scucFVcDc6hnpb5iwknulP3rp/
61o9zKg7AD19pY5Ovl5r4vuv2I5VLGRC6ScjMaN5u4XrgYaELYiP+PMYDITLLUxG3YUNfT5AbDSt
8tzKWhE0kkJ3orMSnPxbMTfypAnxppvzc1fKmjOnL45M44/Arf/ETcGB2sH2b9CoYDA5AG++ikak
kUNOFvDxc4rmckyMJ29e7/Cpi4+2saK5ENfe7a8O+IbSHKKpRdNRoJe4Y524l/rBXRIjdNQw7GsP
d0M/FufWmbSDOTpgKEcHxSIftCBA6ciwBqcqIaUVwV/DmdlIvC2T8g6dnM1PpxoNgi9Ic8be9JJX
pvPZGaz5OliZHtH0y73TDTXD+z7dTQSyo4KFAL+01YtrpzT6TfKH+C+sE2X5CU3V6BUWhpwXEeeZ
e/IS3dsm0hYhM1a8SwJjqfXXJMvslLJg3i7WAUl3tq11ZAZ0TmqL2ZiyCie3rujiEuZQrfOLgUuC
aIeiq2p/ETihdqC8Wk5e1kuJfnZ0G/W7o/TduiFMNEdcp8ohBFrXWRQk2YVxD7tZqzFXRVV5tvAc
ba2l6nfC7VTkOO4fRBzQzxmibpG62psSRUfFxWTioO8a+yWfilcedbx1MTFxUdnPxCeAh81RE6ce
RGCjcHb6YMYXw8B6Tne61Uc8RtVSM1iB+0Oh4IZ9gHJqjQEajJSNXAsEzib4SKmx3JYlnMF0Ylua
sS++LKSqplulZ8m1JYPnDqa9sUMIwXLRYQjtgXh1qufK7E6yNVlPYpcxnTc9rdA/4gmTeoOcbYbW
0aXIaMgi8scadUzfbEdPYyHcIAgSAa8kolf+32a618ho2hhxVUSxWb3R8z9aDn9p8ur3AdQhdikT
uxcDHrMkTKDTVp5lRjfKYOBEjtS47Qe0KuhTCBMgM8CHe4jV0KsjZmzQORkPtKgZD0ufrs52GH8V
87xiABSMpINB7IwVqjKJ/CL84pAb7t/JJguVACrMcbX32jaVE/mzgBZnUmklPAmLAUgtpbYOHh1E
j8a+wmO+YeUBMkCS6J3OKI3gV+yK3LzwEuWHyWiPnh0/CFVdDSrXDebf19LXxlC3ARQq436sXUVs
bIQqeIryHDVjKeEiFWXy6boIP6TNlGpfzQ1rhnYhmdkqn0ayhjbyaoFsAMUxPi0GmIRGvxVA0Zi4
uEEYDMlWTyH01gAyNvkI/EER/ziaASObTtvIElQ7yNbX3PJSpgNo6Vj/b9KSCKa8sPdxigLeI0YC
oRcMOmwf1R5TJoK7/D3pyOQVi7Edq5lPDA2kI76nHNKLjJXAUg9YATECvH+bdpS7YorHfvwLt/7c
8B5NSxVvqZEhbgAGETlhHSTfPfkzw3tBjsjkNB0v1MBeeLqIKn6xO7yrvrs8sZ7lOIrLap/Vwnjq
DTfyfHvhNsqKHTwcMz+gzntffvpAvDaakz7WNqttqBKPc84PcQMHiDtYKL25U4J5sWGkj2XKIUVE
3Tn3NNwpsGBdPChV5cehKJJbptcHNCfkPSCFSlOltga8QN7wv6zWQEUywjmeUSkaNYcqq9kdBE2X
bfoESbh0uYVrGBVtAi1cOh+XgfYun0kP8Ob7Ri3Ypoz2jOUL2aw9PlrAOUMRE2gvbalj8hIEP9tk
bao6OfZMaWdktGGZT4C28hbrZvun9oBMWwrfJ8ryAVJWQ+AV0FfnQuge7xlc6Rg42EVPZqTMwr1m
FhmwU8PyJ8NzW0zVATVHthubuUfEoJ4ZVo3wZ70hdLO8+O0kY8R0daeJ8o8+TAQ4j1VJSF9CVgGq
OigjrRW6TrKz2pR3I8v9KKP53zHjZPsx7edkiTdtYx0HfZUMsjHH012+jB4ih6y8Y+m1dm466xDe
9UsA5D9DwHyXFXZYdov/IL5KhKX7UpfuxmN9F5FFtmz7PrskxoBLh46G1+yrJcYLKOeyqcd2PuNf
QB7mbxnApqHBqkD6Yn4s1VqMfZVTae0Bx34hdnTJnmieu7q+eJr3gWBa7kbAAWe3uTXC/0BAfs0a
U4Wxt8woKUY4ohPBWLotijBQq32C6s0jWxbPUvZAXz/vB48pW47+Y4BRww7D2+e6+avxeGXHfPqt
9xwN5mIhogjo78lua0NWvJaZ3nclGciMy5qo5KzbdXn3DZ8n3RspM9xg9Jkv1/iAloL4lTWn0UM3
YBpQB4Mi+WpmrKl4loqoGMk49YVe4Le8o/pxLgCg7i0a3Ycl05kmLy7+Jd+PiKZh8TCyh7BXhwqw
F7BxKawlsPNK9vA7CH/jTKqehxzLyJCpyPerXa7PZ9tAneyCGNyQyPEZQFohR4bhXO68iSLN97Zq
UV9q9YMdW/41qzRvKxydCYB6KmM9iZBsftalkUSOItVhEAr6M4vjEdlCZtbmcfHQ1E1+EtmScM+i
IUiFzoOY6xLJmsPiekw2nd8+tMJ46Nr0t50jVMYK0LCrYes2Y/d2Qre1SSTHPZJP3UplgarZIc5Q
JGmXtXXrTOoZpM8newBQIZ0W918SxbEMdgyKtK3C21TBvKI3GMWzILO3xfmzwRaUb5cmW5cFlQ4S
drmYZjVRhybowtrFjKy2Ovad/DQwmqFDGkKP+XbMUurBWJWQqcJc7lku61wqD90hMJ0IMkhQas9z
u9SLTIkZpGjoMSrxoOul8EJP5+yxxqua6FvQgP1Kufk+4Bq9j7XmnnuPiXFiuBEQWIRNjHTSau1v
MTsBzLhcMX+ycYv4Eo2KtUGYh8QqG57bgGsTbW+9o4pyH7D+4XDzOUMGmVwFYc+p7+LJSmHZ5v5j
L8W1bBMmo8I9OgjzsLiqpD1Nsp/3CCW4F3QvENaNBx1ovBEPD76M/2RIUuMYQcw8y0+B9gDSNnqW
2joFEv1nmQjAmm37q0hhXeblRaNtCq3Os1fNyKOd5zL00bGFOUvV0EbxI1wrPnQs3zb+yDeFr3Ec
TKkfdlN5q+Ylgl9ATVFVX4tU/hE/37DFGrnaB21bkIFEVbnjQv/ulX2vmq6jKbHYJzVMNXgwUWF3
n6U2FCyvwj6X8ykAYAgVH0yxDOadPRDVpqfrIprVyiTKmbCECS/C4h1Tt162yPSPciiD8zR9+RLp
I8l4NHEkolMV/E795aqZBmSMjuag0obXnmUP0g2esN48TkQpsXqCRGVgYCWcD0N/KY6jp8hG6MF1
sAi4wAy7n4e83sfVY9rrxhU5jLMjrPWADb57Cqrl1+Bo85/EvZcctbmpZV9ZEKOIXYuFviY+Vc+T
0MRlsZEz8QgVTJit5wMGIzeD3ZrZXLFWkyEmkF7PZtW/t0mFqw1FdCoYzI26tkQdTettpr3CRgkT
CJ9L05cj0iPl3sToubfs58OAip1AcsoaC9SbbxW3nw+zMKYt1Pc6pNmdb6JazL1dJlDFkZpp5qHT
YguNXJM9wMs4+KP5yAud7hrDM2hgmDGiClSnOWsvlat+J6WImmZgZahwuwxM1CbnvYN8vKfDXQ6l
5lL1pfE9aTf0xiiFJgg1G/7lp6ybZJ9Y0dgZz4SKXYq8PbPTWIMN11WsA/64HW5JVhk7QXjI1stq
TGGN9+rqUwPaG3mybZ+LZnHPfgyGjItwL6gRWvZwUT9q7Y63QYZwiALjKgtRsvmJn9N81DamivNw
tp3IXOmTjfOQmpQxHdIyDJwQUyyCifC1cMwprGsV/pN5mXesWSiJWSDlRrbrau9oEBBhECQmq5lB
9qrmM7Wj2432tocacTBXWAy70/5YmFsIRWAkEwravGTrbc/gfwl1yrtqmxsIqFnaHMzaAEgAcYl9
lv3aFvOdR9JxY+uscczulxoom4gC2lnCfmHiYz7qFbYIs+hPfi63ZsusEWQrbvZhmnF2AQPiXl1x
//qNP3Xa4Ghs5d7354bGdwz9of8iUiw5Dwtrf0JoN07y5ldcPmDTa0o4sFbxg8t4tG/ObSWhu3Wb
YfIZV46qRgiBpkEgyO2d2AoHFOmD6nmLZ/oGmlN6lg6pJwSVvHf5XQ6XS8qyjVIU27teQxDnWxmZ
UsFEnnEW+gFJjMIgQrWdfbQDdUBf44C+8GwMlZV2yfJV3VASf0CMLnqdhCMDNLsW6a6LDcbQPysH
bWIbY2AxigahQQtMJ0+CLnSlYiPr6n/mai73U92xZ/3RF3AlgoX70xsgO4MYz4itIoRuaB1aVnPJ
dBv1ngJWK93t3OuoHcjrbvNf1PGCK4dNdp9M7nEYvZskb+EYd0sR9oWhQibuN8x3waaQzb7zrJbM
iMexUOphIs2Nbpdei10JUTNzz97K5offYNejVhofy5qphBCX0s9gkHDIoeHDhsNw3un4hcghv5tr
/a1o8NkFFB4heizEJ+R284gCvBAJlXxAEgiohjML8PcGmPghRTqxjeenANGaCj6clL/aNtxw/abY
ARZDBJsRiFKYRrnzYS7i2lmZ/e+ZQbhSXk8nXySca535NzPE++JzZtefPbln9CAd4u3PJhv5vgm2
jSDOX0bsXvIMTJ0xvzlGfJFB9wgb4iQ0FjsBOstNhiFkmb/8ATR5Ph6TnB+PowtAg8RKuTgpDGOW
G5iJAkhxsX9RcXvOS7s91KSfYWYyLuMYTLtcNvPWc/LrjEDtiCfQwQ+rBZHGb/ZS2stbNYHkRktN
08ieeJM6o/eQL+m9W14BKC77vqOww//Bt2ZKBTfoqNJ6Zz+TobKRU/vSWEDZtZbqO1uY37XJujyV
J8X+ZbOdzexRQb6gMC1hAQIZoTrZJKM6trn+i3eIZn6wp8LKYA2wefQREZ9xG/MDoiScN0v2QAC4
TisusCfr1dMcQwRDG0w5+hQQjBIDyM3qeltl7GClzf7NsHyHJdwJ0e9FdtnDRBrh+u6M6/KFq+nb
Qas2CkSx1GGuI60t2dDUl9l4Xh8C2+WvDAp5Q/hEbBv/i70z6Y1cSa/oL2KDZDAY5DbnUVJqrtoQ
Gqo4z1OQv96HchttG7AB771JSK/76aWUZPAb7j1X721kJ9hrYszF81/lVPdAnx6Q5kKg7HfZEL7V
GK5XdS/vhiK7hjCHCFlZ/gLNZ6MxfpFN2+NH8w25ioSoziWZEajA+g1RrO1q1Poc08fVnnVH+VFv
YGYpe8i3Uf1HVEJsRNAAdunMP8EoiCkAb18WjFAHwHmLmv0gpkTsaBrYx5vttavbkwv4xxzGQ1J8
TY185ZGwd1qF00E0jyzRnnKtzbdqBD3sNCQvO21zHxh1syud1L1bCEVOMmK9ora2wps5qQeGFFeL
GSYgKqM+sm9uN00Mraoss10e8mkDEIPG0Yj3IHK6OzXl+RoYl3hx8YhjXS1XQ+6Xd9gH3hwzoJAx
e3Pn1nDEyxH5A6siRmbZ28wPBVE+YB+LiuEapD1saPuFQCIw84GBI9+dqkPGrNns0ulArs3JD3/1
dss4oq7Ok/83jXgqJiU0s/grM2txL0k2Yx77MRcmKL4meASgZQFxOjVRdtcuYmJWccK2zk1CUePD
PFrDIXr0azbyoin3MRx71GkrYhWpcJbZkA//wHeM5yYb/6ZETZrk3+jK+o0ggKh5P342SqbLRfs2
iP4YWEsL4zGMWJzqknI26KxHq7N/x6C8V/aUXqHt0kLqk23euXEPZRtfJDIWjNrCe+pnSuWG4Zgs
mcewqb2MynMPftP9yr1j7cgMYV33mCcOvuoJq9wIzyv19ZbL4cCKAVAl6/JJLAaX8Oa3LXTzrKBo
aGC92DOJpBljgag/wN/oOZi7R1UGDDMMfba5JWquNGw79NqJJ596FJJgouffs35QY+9xGPHkGc65
Thja/QnT4dQG+Z2Fr7xP801k8e91pf1Y5gyoonVfdU8h8yqLpNxVAlxzpVAvyLbGaa3jYk9//m3K
R9QVNk3GfG80rKz5/WsEwvyewEQEXsFiHVfJS9qJL9czD7MG6jRaf4XRnuCLPzGQ3YZ8IImN3I+H
+O+itl9yU5urQpKUM7GcaB25WXTnW03yUu82eEXHXVcqtMNj/e1ZL/TFlLruR9JM+xbffSzdp8A0
OAoJrVJ9KVepYdv0ADsbIm9VwVqXgH5UHb4ZvvNeZNuadfc+UQJS3vjJdj/2sk+CZ4lkzE12kPqq
Ton3LtJXp/aQxbjRI/t4FixEyk82Z2vKCbkK0MNtjHj6NJF8Vy7aD/kdsoGxQpoVwAb43p3o0gJX
aytmSGY23Clw9/i0mUbaJMeYwcNcYQfjrN+EqfUyDvpzbF56axzPgc3UG1XVdnQ2gQqMNSEL317s
vU9Q3+JkfAlqKPlRekDevfJqnnQ4e8990pzDruCJMxHjGwnjqQmm30be9FxVAguPPqVz/5hMaHRs
5plrizGsYHZtZR5VuZs9omshkTclIN2sWIsbAHpUd5nb8dRWMHogu7r72czPblK+WXNEMdEE900d
HlrGFaiaORqmGIg4Yv90br8b038YkvxoafFmtOElMfzb1Ht6oyTREoQnPmfJAZWst4oNkjR8rVFY
OhuMZsUBOD12F3SVngOua4jQCgn7d99PT0MGnm7wSs5Kg4sovbfTbOnL4G1ot/j0vOE4s9cgEAwv
K+OAmB/T3UZprIfeB23LliiBKkE2+Hqm68pjFy6V1C9x5yDiyMkK6RLknCm5uPU4Ao40TmIIMQG4
Bfr0Md3lPTesk7e0XeM+Z3gENA9qPoe+4ZaIpgBm1mAJi049ZQb60tmVYHBxwjTxEjwH/73vw3Oj
zUNiiE0uJfFRCuoaaF64Uw2pM735OEfWtieQdy2Wp/+Ag3QYzCeUK991gnylAqRapv174aCH5A8G
uEun8TpomoPTZ9ZGskw96rzZqkIMGyvqsVC67Z4UoN8uVk86aKTHeiZZgBsCs+9vK3RxVUUgMAIf
3oCvD5b9gZOh2ZdGl29r1/uyZy6r2KC3iDBLOtrH35wO26F9g5lIVxG5l9zq9yQz0N0n5LxqeBYI
ZjNgkIw8WBiQW/MN7Z4QKoArxqbPjQ3aECgug/3CHLIbybdKTLd7mH12F+0EZL9jOuCPccgzJDPW
sWsx2NO9sfLJvx1jjbgptI5+YXY3/PeRI746rJ9H10L5yydI/9Mxl1kZMBiZSqvgbPfc8akd/7VH
eGFWN6+9RlvX3io+5i6ztwONJsiW5IjZgflY5BD9ZwXvRRHU5GRtKbgZuCS8gSa0Rori/HeTCRAY
RVHsxwzDm1/YM/dohhdm7HaySrHAs344Fzl7v0af2gfLj53NMJmgarJJbMBM0ciwGFjZAqpu13Zk
4OE54lJhfzLmhPBUOY62wbiNvUsaHCCDqPKSSx+m/T7uJbWq0170nIC7ptCqZlhnyKChbsJG2JZT
5rFf6Hb8OGwplOMt7I67oMqxbFJ9M3AX+IVYMTwmIQ27MOnywy7/m/ThozuNhypKnYfOYL6mAP1u
+oBtjirKlkYVE9yM37Bvpf4E28SgNG1YmUMjwdCyvOXOQwg45Qwxwnt257wR7IiYBslQSPwCxHFy
YE+JCmVgKtb61ZnH/NkaZqIoSnhJlmdxdQ5dA/BrcnYYvBHqe/3bCCTh1GpWXm0UvTQmE868yoKF
URhu52RUh97VyfvcplfTy6gE5766WQYHYus4a7bF9dlyGcZlpM6uRZZ4GwfUO4CKOzvHpo65gHvU
rvW57YJjNrTlpSuYBEtCgkvP4F1a2Xtr58mu9RUCznD8Rn5M+rTs9uaMl6W0axghuWQ/ykuZm7TX
CblyYeas+mgIKUSY/duZJ08qixCF+upK2FJ1AloOJo2CemW7s762CqsfHGFzO3tYsQXRNh7A3U1M
bUCWVr5RKqIBFKRaEQiNZnMw+MiqYlf7XQ/H3UfalIon1PU16sO5JWTxBTAnQYIEbUkG/UQUT9t8
is/16MCygDHHP65/exVxRcoq/bURsJ0MDAMzbUFs1zjrkfbFgM2cZ8wuYiYA+sF1GvRw9oSpJsye
NQFA21R3V8cnuQRc6B0a0WZDRyG5KrCRtlOdX2bT+xzlzP2SY2IuALJUY+ytnJL4DIZKPu6T8q2v
6s8JMgPBngBKhOwAg5V0wI1sHLaZ4JggNBDsiUhxR+QKR75uL1XjcJbaEzNhE0NhU1evoRb0WdX4
ARzIabJoUQQKvNko+CpER7F7z3a7fx4z/TQNBotaeUMy2dAOMQ+VCq1rYrFrymxjV3fuZ43PnTWo
qLdlXBLiNHHJxLiJ6UHYWTFZbNAt540CGYW0gPO5SRHGo7BnkKEosZF52z8B2QlaZssaT35DDBPe
arm1zfSMKKqgXSK7JEZqsS9L5z6b4uRcu+pGYsC4m+eo2iEKf5LoMU5VOtVb26FrkenUHnCBsJFn
fRrFLQrul8mIkhORbD6irQ2eUFZKaaFPbGjfggCGsjJBjM5tcymz57ZHi4jib9sTAYA+bThbvfg1
ZBmlEwk7cq6NXWWHEK4zvTXz8C4aQ7maDTvcKho7g2QD7mvBelL9jVt7aa2xgtqls2t8dzolcAJC
aE1+V2iU9lGyHRkBrYSqaOAAB50YrsKBDMoCR3WWYI1ICeYaOPddF0bXaM0W29qam4DRwga4uY1c
ReKdGrpxS+f0GS7Op5+XJsZ/YkFtarwyXAvFji6GBHDOR4O5EBQM/r4Y9FwgDEwn7rAEeosv0DvZ
3cDiDAvEZLXvVcG0s5NsW8IixyBqJmdE6MlZxRWzgp/v8/5Q231yAt3DtlNbUAupR2DAO/JsLcSR
pGL/PCot1qlZIJARPDZIh+BHOpraGfnsRtvZnsxAeYCPARmTlZZL2V/b27zrgVyZoC+4+x66Wb9k
EkhzlZW/4uBqG9c0XXCw8EV3k4UffMX79bh9dLfJh1oCYNEH3AnO3mojUrGWl9J2CL9YXkhiogI4
tuYwHQJhzdB7LrocipNpwS9BM8r0EJv+mdTvZs/0lPbWZRhwMth+IAeGzpVZXk+fGPgH9CX7QjJd
cmL3FTL/U4YtZh6X/x4pO40LENSp9CIpIGVJMButdJ/c6gorbk+MqG/hwl6iqXRuPlTNRAlIE4Kg
Jb9EbKPMZnpoUOrOHmdUh+ZgDg2H/WBzqxgWkcbaPo8OmpXZc18hvuTUOzF/fMTfDMZZ5k/Y4QTJ
9/kKDQ4rFTd9DBuKcbMierXUPOf9+iGXzefchRpYo35kG3OwjOnJEjyFjGA6z4KpV6KHxQ4ZP8L8
28+6rjnK3A+z4/HG88cTiKTEK5LUl7ozdhymfxipEGbShw0Tsj++QUfPKqvCrBysA8v+9vDDAdCc
H8wyebAkDXQkGB+xcZjy8r5nt8OhMOFPMr7aODpmqqsxpPpwXGlqSHztduFkXkli+fbQih6lmb7o
3nvz2ft7xudIyhF3o9zXpYfnSLPyAClppB8ZEb5AL2N8IslfQdWbp/6NqvEFTBY6N1xAm6z/GdEE
x1JVr0Fccxewn1rlOdYGf34wrOq+6KnuVNQ/ZkW0Tzz2iJLNCSMovQ2RMWfloQ8FO+GUyjcLAvwB
1r3253eqXbNVXzpFPdOwzF+EBpBZBCXhND8IkSKfyV7y6hDl6U1QJa1E676aYAfwHXOFFNwNcwL3
fiTf2FzCmorioPrxvbPc19E3nySy2jAhlC76WxbVoeHOYQRHHj2aGkKwu8L/wIg0baThnWtiUKFm
evA7MdvDo9fF1vbpXiL1ntc4CGNRkkJhpJ93c1Wd0xStluuxACp5KJHuInxa8gTjqgwjD3TaAXkH
pMpsXeYYjOp4W2R0aIVMyD5YICqaWKbJW0riDJkWtqikF68qxi6hQ7GqOyG3Y4+3IbrG2EnXwZM5
OH8TItcmlNwHD90GOp6ZqoeNRE0G3jIC+g20h0rVCJx9MD3ABCFUwQufMQTX66aMHsnWkduGaF3l
iCP+vJQ/O9EnHR+O5Qp+l4RbTJhQXGsGL6AmN3XFrf//4tn/XTzrkIr0P6tnXzA5/Lf8+eVf+Kd+
Vv7DFK7peJ7nW66JgvY/Ep5s/x9yUc36yDdJWpfiXwlPzj9sBjq276G0WfKX/P+U8GT9w0EC6gDD
dW1XCV/+XwKebOZr/0U+S+rM8oOkYIRjW54vLP5T/zngSaEKYZAbPLoMwFbRODTHebYuTZn/IYUc
faQTV7uAK3+T9/6XEj3hfsTkEOcuXznU2U1XTwbecOqJX3Yozx6xm4r4zZmnvV7yOC2COYVaTDXC
gHvvq2cxwGytXuolyzMj1HPsnMNkY4ky8ptdZ89ZZ3I0wzTh8InBbHkfketnkDTqnUlkaDpDMvAJ
EeWxrYz6K8vj12oZikYWRirZWeRmJt7KJYgUPiOR4p8CX7Pn2/VKJfB8XNPG06PGr4VKtfZLpKb8
Fx/xAd7cJfG0Ifo0WzJQWfCxJsDJbGmQDDxJikWqL/Dy9N1nCYhhE9rZlSmXx68V3pK8dt4FaQuo
n7zclFtDi2oH0GZV9kazjWLmuQHUWljixi4jw7VpgGZ0OzMz/oCpXVAnFoQx0PS5lyV3viBfXszm
iYCZiTRV+RPEs0fEizEtbo+yC5FzlVDKQbYw4F5yZmO2IXY/f1n1/DAOE1RW13vLdaVXwdjdkKIA
em6QJKH1JtCGKFvbSRDj1f4Gu5u/dom7NZJPBzE+BEFycBMCcTF8LnPV4kERlRtV2T5W5h9ZiHcw
Eh7/t3KbBdkT0P5oydq1YBsOBS6XQjxNsGyKS70k8w5E9NJf8XQd/oyWmO56Mv9if6zvC3XR/CJT
KAj5year7pxqbfkt1DNdsWz2f5V9Z++9abg6QPNQFPm/O/DKaxmi3iqmOzTmTAhLgiVZGuMiBD2Y
FTxc8aHEG4yc/t5G+nAdpq46xclC+AQ2HiSyZuXnPHgWTy3XmgADoxgWPqre2XwedBudut76Km2l
SKgIZpxv/bVW3XjJ+vDJnhGY0iv888ULKC0tJ3EJhulwruEcRYPq7llQveWtD1KZAVNiVCZ3i2ee
S58UhsBJD8FSocWIbVa1BJAZIez4SYBJCGU8/evl55/95MNAETO3Qri4m9P5WLVMzcsYO2SZBycd
sCMLffDHRf5H446O56I6WROptu6UHsrZN9DPgCY4iaWy/vkKGClJHRVchtbF7o8r/fTz1c9LUZfJ
ep40aJ9JR7DJGQpDYcw2ELPrU+0Ayq4jVZ+Msui4E0hpDbxlaD9HuNXnkS09+iQ2a8srFDh75zrm
jYudrX0GpEZMn3Y9tWd9r2Z4FGbBu01Du8QXxvjWHpm1hAx9AKTcAB/wKZgQGDxkP2iBefwbJaby
IT4wGbw2LeRWrnUxs5Mduk1SWRUqofbt553+vGjqrYzHLG/653sHvugG2TYRmZokEB9sDkfyx5Dm
oKuyR0xqOIsQPZ1o4ouTv1TRP99imZXrmkpgneSOvfdLdU8IPdEUHXjneepZvlecb+3yEoT3SX9D
vR+gAUr29DkK4BuK5mF5+fnq5yW06NLKKkdPM7tfg4J8V0YRcgJSQJExz9OJNevfkpaGmWbYnZqw
6k4/XzGNhDIzgd1spuc2BQxV1RKKCyhcdPT2bsYucfDH8E/AdGRbNigpf16SyCZpGBEV7P9jZLGF
/XmZlp/+r29p2FqCjseBI5NV12xEQFbMoDXXPeXUSfY1UgEMyH6STJvEg00fLS8/X/1c2prs05P4
ntMS5JK8RYPtAWmCB+KmEGvnJWDTZYVKEsep66YPAqsdUtPM34Ek1mgCO3gy4nI6Wu6LFymInM74
XnZed5xbj9V6Ym/jflnzz+ohNCxIIrX4qJNpyeQgo3wDGIBoUpJyuHQ0eHIvATw1YcbWg5+SMGZs
WnBfh59r+OeaEEauj62TP1WRpitSUpx+vgq9rNh20mKK1zfu2rYJyi7MizvLft+4ziUV7VJP/7wy
oxlPRQZDjFRovWvIwGW9x3gL8TrIjpA9xsaPeQrxd2RAlxekPkXEGYgQ+pOsinOqI3lKrYPbG4LU
ei5DlV0iPwG4qKFlp7ZpYxqsr0NdszoBAt2xTF5PoZVdcXplV1VAlYBbUa3FUNx1HTouWw0gGE3H
2lQPsiucO+Xae/Yo4jjJiVlBPZnUkoTvddVDBrPoWHVmQn3L+RmRrbKucIKRyoxLS2rKgLKH8pbx
4Xlt4e0YX7HxmnGZu3x5n0v31SNL8d+/S9PYO/jgLNxyQHJoib9hkSWnuXvKEp4YSzZhg4B+r1QA
2NgEwV6qENl/xWRYWvJgi8r/GJC0Yu0/U0XzN+r0OSI/YoiASaKJLbbGYnJpnSr+FYjcY+Dm4Obp
0S8Zrb6yA4kUac/jXG3airWvsQi3NU/GjqybaEA6ORV6j1j8VcwpgmXH7VaZyw6sggh6TEONoA4K
KnNXppyWcSs5wQlLM5A+E95nsVXcSPd+jmN9hGDy3QTZi9ABK+2aEZaDGIF72mx5GKkFIjVBwTQV
a+C0ZbPl2ZdukBujjk8wZjalBVS7Vbrexlk0Lzg4MjExWItgY2tre62Rm+2cjJRNGcv4fizUYZzF
IlWU36aRkT8rtlM38qHNyjhYAvshFVID72qY6+m5z+ixdICbqdqA0YjOLY+gFfBDnkD2K6NyCFq9
X9NXlfRcw+MY8VzFiluRrXdw6prpA10GWvV5zfQr32Qg/cy81YckUfcoO8qz7b9DgafpLoluLuEZ
IDGl7NPONjYHqH4hkS49DIoN4Y6EQlHeOUNLQEF0bSSLlllaXzb+y2uHK7PAI4KOemXSq7LzGWh0
QFXjnlFQExZcWZ8MEtzINe7q/Jlkm0MiumM+FPUdR6/eQCnxgFv339UwsseiS9ad3JuInO/twBQ7
BtEc9FIlG3f0Sc7K175hco0UHWtW8pKOUScvfhKcvL5WL/gRSQDQmokv1ybJH/bf2BNiK8IyPhu1
h6UUWUKrkDHQslF2BSw6RNlfnAZhZ+oxNaprN9p1Rp4ATggILuz9+6B2BRItZCV5yERiMEeecosX
QTeuRZdIXEIzL1jh6NFvvT/WIgZH4QSwwGu+0qD8gzj9WxWSRJyApQRqE+RfaRvuBe4vFOfqwAkI
D1vUx5lR50HWvxqfe6xwqmTDBJgFELJgXLg4RiaaXS5KBx7Cyi3LKzPVl4r9H3HzCnmP9l5gbcB7
GA/Ec9IFV32IOyHDzOmi/IjdqFrrGS6LDvK/jqHha7TIS+G8XZ1mumfn/MqIZzzy9i9pGoxcAswA
bG5Dxz7G0GvZXBRkdnSHYBCv7rjQad30C9bfuVJejnm3gzA6Dt5+cGBqMh/GP6EJSuEnN3gSFPN4
M/8lO1C4fvQHGfayTNIstOroIjtxHoyI/ZljOeuChKatBxfT6OOn1E8BVFen3hb14t3/htvwXMfv
/Ankve7KS9N742tTdQ4FXfbmtHG5Dh1g3mNBE0Jgenv9eQnB2f77Vz/fBok/HAnMwif2H/9cKLI6
TRsrDdGDS9y58RlKpdhRtX+nMOuRpMcQMyViyp79eNbeKN3iIw+M92RonmNfT9egrvCbwxRxrfZB
MyNlbBIcaikf7XS5+rPevKbLi12VetcvySlR3nrqlPvI9qmUEKOFcEv3zciqA2G8gpJjfEHjn4AV
s+ZOu6/eHcXbkLZ/oClU940t3luvfDZTLa6ZRyUn3eLeA9jLdKU5iEQNW4RmLaewc5ezeF8J2BCS
G3BEa7qGuIDSwwjTS5naDpan/Ewdu8VHckzLGBgyhzSDW/UJE/rTskBAZtmjqYM37Sb3yF8JTvNv
eHSiVakAgQza/l0rugxEDMNDH/rpHUNWuq00sX8HeY8HNAFyZk4Rf2qWmqefF0MN+lSZ/l+e0sOu
T0n7kMkzo70aRQQWZ78gCq9t7WftsHVF+fwNVOAWJB2krXbN1f4Smm1x9l1UzLW6j9Lp19g1xsGz
5yWKvXG3eevA0rTzfVotnZg3UwMlAeyq8LWEVzQhTJmV/4CMOkBNW3HOQrKhZb1GbjIQ0VZ0F4s7
2eEh6OY5YLD5AyJae5eqrD32YfZYhUG8KY0Acm1ugjtNGVny/N7WLblbJTJFW5p7MxtvAwE70RC9
+K1Md1Pj4ycqIA0I65dhewlMNwNRwIRGg31zAxec1g4TSdLeK5DKG+RqJL6k7HYGExkYM+YTKna4
2LXQp7KFZpJEW0DKOGzhBvC/OXzO1FprwNXOXZIYCaVt+qTCZr63FTl+celzeRD7NbZue4q9vFk3
PtbuJorvUrZwFGvOoQZUxaX7ZZdakaWBu6nPUujZunyxRiteoy1ErOkNa9fJxcmD4L/tvWBn2UBV
2zQ8uMb86UjH3db8Hes2uPgjByyOQubZXrrrzK7EwGsIxq0giGTOeiEW8gAmNjrXprVPM1kfrdpr
LrGAGBNDeysYbZt459iRZRe41e6ihZ8OhvbJwACME014p5hLB3rc2l5krDUSkGOKSHpN9dkXMwTI
NsV+6Pf9ejK8q2PPHvoFF9OIi9UV/B7RDKuuRpmBWhUiIQGa5gQHsVeI5WLZG3cMVbCBLADjAwyf
RfVqHo/NaGpuPedYhX57VL0k6JhovE3ZT4wZJicE6ept8TRNaF1m5PSzf6xV+Gc0jUPYOLdeAICo
uLLs8GmswJaBQjgajMKRlUE1twXoGsHmNOQED0kGKo1qINajYLc2o90lVOyGqvL3LCNv7zg4GDII
HYtTkVQLnlhK06qouzCdHkMShEJPkMDJyb5O8yk8GoM8kC8YbmzHZPmbTNesMTizO5PEqofCISjU
JZoBYjCYblXQdGMLO4QtAchBBIdSZN2vgOaW319sbDKKL358mHs2GJDSUGelrGWVGX75DqtZE5eO
4RAI6wXI/U2LeQz3etZiolA1HMkJYpEhJ3MdivhozfG7ssfpg3+Bsq141H3ev/ZRxqkf/ymwG19q
RmP80OAuU1/VMSWhdpVrDDXSscWqG3BjCsWmy1CvXYBw0wFuvZH2thka2GkV6JSwMTeGVL+tuHBP
dQA8vWSTa3JeBCyu8CxGXLNk9Da5v3OM9sV0eat4iWNUZ4gqQKdA/mfiUy/CjVSI0xgZr9aQfhv9
6L5mWQgW3faPmlJrhdPGWDeiz19soMPAUS+e4ccX8IXephlxv031AJGwHvFZAMSPAMUaVTX9jcPi
RqJI+mGOuIMYTY4vLpSXsjIwI7ny5vEVOS6tf82wsEFcd/VpbvPxJI03ek2ScjK8E3NgIn2Jgz3R
0zfw73LLzD7e5kIzeeoJLklGwtDIHNHKnxgkjO0x9QZ9ZkGqD6Lxewg27zPpY4fCGBvCv7S3MadJ
IwSYfks3dkgHJNtrnKID9R4GwTC0Nj2elDUHOLFWHVUV9sYTME64zyGtWjgrYL6jYBU/6Y9CD/M2
dsZ+r8fLHLby/PMS1tY/v5K1RAA/mJI5YMlmY/SsNameC5P9bzHD2Oro0M2m3WOk/0JlHp9JrupY
CZ5KlW2JgLbOPy+q4DSvIo4PpCZseehNIHOkV99V1dlLCkhEFRN6YeYoomkGJXubOfVPUcJwpIiR
WPjeaNxPnHKX3J/Fhlzx6VOv6qmJdgSvMk8i6TJyxic4Lwc3KNlmVqq91al8JYhLvgekRu/auB7B
7WXy3fX7C8UtqrqhsvZtM4Vbr0zTRZaf3PdwTAcgf3UVT/fEaE/3sgjePSsOtvaEJ1E7m94cfuEP
I8MBX9m2KfnAp4JafI6on+1cfZCozOqxhwXAovTHyjAc45lE+LHmyiXnbtugyd4EDdlfQ8rDZ0Qx
tEXDNpwHlrXn1nWWi0X/9RXyiIcOmhEZjDrf9DYHwMqqvI1gofxETuamqJPwpSpi4y6D6b1quFvf
rcHB+88oZV9hXd7QG9iYKfsPZUzFQxPL8Qk0JZKnIXs33Z6yeMx/FDQbFNmHZqKyIEOZDS82AqB4
9Zdql9q+hnKSdN+qcatrk3/FkUveFA8rak5xcwGKoWz2Lrb7CI3nMg72XWWWzXWm2tnPdfbR9e5i
YQ7/5mVwZ9tvZer1myJ1inWwEwWmM5tVMusg3MtEm3KBlEwV1E2yZdYp3D9s5NiwpqY5RtkNr3u1
65PFLhIBMkQ+vPWD+FfVk+Yb07si2sGu5hcfNPrVaRzeXJsB3mwTVhCArPQhQccZK8Y4QUmLZBBh
VHK1kia51m38rXXgHj3oTUmLItJS3rOP/HMLXDt/G5L6Fnel+T6mrIPd+oKgDuUXguIILfa9U5cP
KHhhwij5MZXOzQv/2Mrzr5Yg08N4xUeFRRtu/tz4MxFt1WNRtWdjdJnWgTrIjSddxlevtbh5k3vD
Kr4cctgkjnOnwmbZ+8YEoypE9J8zwYklsLehe0h7ZFWsGxF4IdeU707YR5vB5XD2l0fjkjHToZ7b
AI4M177fHBOJaD7vSZMWX+ybX2QJF3vGATBJr7xFacegqqw2rq/ItpyCX1OaPMeFGvaWTxXRLOj1
Cka0bpNjRybp3o/GpWVG5FBERX1yhA/UlWClF7YKfSzCVy1tkNGkqjCDUDSAc/c2RzHA4wT/ddZI
nkkh4wLXY3o7loAMnVwDRlTNUU6tfDMMg3GNB7PBNuQj9JFTq6KnStryqhN38Ta6sMgHpzpVP7PN
5aufbwG6PAYTCkJwVAs3An5koO/h5lWcegaK3VwSv+plD+WIWRo9IeUR0b8R6ypkocUhqefXpoav
z4rimJjtyZqLTTKwHRjcN1PRmpFQ1zK3OHWDdeCOr4M4eBHJAX5UfkCbRpWeu3cEr5d7lajXGLY/
eJWDP8zhSUbdTRFgsq0UOlwyK9hI6JxBfc7HbdgwEWd/owPItrWB4tFzPl2m1FvGlveJ4z1g6car
GNIjgkPcN4DC4nx8ZML1lAsS36e8wzbLB4hNFc03DggbW/N5HBPvcRRcTK5VxtuWPsfzqTErD2do
2B7hOnBZ9BESbwsf7Dg+tZC6/DKQ2EjxauggPmrRkkYGnGAN3HWJG5r6S9Ia3rNb8hBXXrtNC4SQ
0wzpe3IC/TSESImtO4dfm9gNYrBHCwFxrti9Y2x9QLWoWqavucr26cQ+BQUv4CPjwB0u4Ue6hyXw
wK11CF+CsFVUlIQiwd8VeF0k4rK1SbW7Td0Is7jPan+mvGrgW5+dhYzp581VwB8l+9VzSFeFyoJf
mdvb7V4s4I5HplKu5B2xvjaORQbF3LKunKmvsqMQu5mg7tYeCas89H9lXfQN4z9biQgJGPp9Zuz9
Zmid+cJDa1gNISVPHA2vZkAGq9VYN7obCCQxdLDJ597GZdWErn3JtXxzc5YYRtlArFjq8Dj7wMLt
rWdNJrGDpHZNw44/YjRpD56lyOu7Dna2TCJ23B7damVNp2IJUJkEj7M6He8RNW65+vn7tPUtt4qz
6YO7ILZd7vjJ6uHnpZkoYmaT+sRFMtPpClUG28Izrioio08qsd6rlkd+FiPiiiaus240xbZJnAwp
VzLAEcFH0jv2kzXb1UMEdMaesMxjVxDInFqLrJYee6c+dINzSvLut6GOImk/eJ+nZLb/IAR5yFvF
7gbSBz3xvV9h0W+wcjaO/9ubA7RwVpRfSkrN9Zi0A6qF0Lj489hvO+zAG0IgnwuLiI/Zt3k+5Yzb
1OCz8kQTrabgGXTizayQC1n1wf839s5juZUkWdOvcq3Xk22pxaI3IAmQBKhACW7SACaZWut8+vkc
Vben6vSdKpv9LA7JQ4BIFRHu4f6LepzAAeMXP4/GLYAPekdRRzUZzbiuf/EtRdssinlhOapJ/wie
aufE2yQtDlGsv2gp40Cxm/GKmZqzQx3DOzurH9uBAkULxRtl+RBOCuZGJUZQ2D5Q/AL2V9fkpk1+
X7lNe23TFsnrZlgbQ3NXpgqqZGY3bih1Xlp9nN5qDNXZuy/s9GaslaPns2FK8KWLtPxJQey7RJH5
trbpGFONushsyZAnPOsU7OjhfIb5NXP/uoPMc+XryzY38AvJ2tC5VlBe/HAowvpJM3z2S9SuB6y5
riulqe6zQdsmM8oV6OrAYYEnDqvuqq+S/gGSMlhS05w/ih4IsWcZheg5dmiKwk1pnOSUsup7M4pF
XjSsNVXVLjpdXOss21gnThQ+6gqJVTrb2XPdAoFDzkB9Qw52XNGcearrYno/OPBZAxt074WjTv1j
oxjWTdebyjqMeuvFNZwgwS830KLhpgXlG1qt+5QaSCBi23AFlVk1rfi5SLFdrtXYCELOOVZpgQ5N
Th6tLVI0xMvCMRA8dqtuZxh0oGmele9uWz13CIYGNfJ2sRlPd+w6+pU/6MfGpW2e4DWH37Gno5rt
zYLyXikDdDCjqvIAX+eYE6+cHgUiSuWPcT3DdcZ9bD1FVfcCq9yUBS5Nhv7Faj2Pyq/d7DLEt0Rn
BDSBpy1XeZYX71pjPYEBm4Mmmx7VEEF/FCu0nSVu36DfUW6CQXMzG/jbWzGi3KmquA+x66G5AUL5
oS98YjY4gTFPnO85iQ5+5vpvsdOgLYvifb+rm8RFoNJ8xfcaZR5teQCSQO0WAe9rbZ6Ule/b74qp
tRewUGifV0xbj1bsMoD89Jt8j0j7rtXxcKGU716nJQ9rBmPN7LdnEI81ElyKQeRq65tmCkeEJX6o
Il5ONXVb2zazjaFTDKj9GSxSGX2YXkRujcR/ZNY4GScKUQemYRa1WPlSMGvqAKsgcNIgSusSFbPB
mrBz7IZvFojOXnYQAAh8yDx2TcoYQG2bEiakGD4yrbAGNpXxhPzNERnB+wIG6Iou7i5s9EcHTO+F
uegU52iba6EFTEj/GnIF9mqrflO23qtaf615XE0cQaGLmvmtLT9bG0CiApsR/UC8phj3Roa2ETq3
uxCHteFoRmhZUZWNwY0s3+zKr+d8fLPd/AkaGZGNfNSJ2ZfOpEcuD8FvB/QgfOXOjuIbPNDtyyLB
KxdJkKDTnN2SZ3s3N74nx7gzrOGTwHQ1la7/lHq0lKtG++Rc1iWqGBdT2T6bg96uELlMVvWoYdn9
RBPwuXNxedMBQhcG3E69Wn4GkgYj+WgU99CHMJOycNxk1FfEsKWNdwNUQaVGb7rvtqPVrktbWxst
QShMP6m/kWzQS1JB5to2bXrHDW+zGa5k09Uf+KXQmMxY/OOg84uZ2UeVqtHbt7DQHzO4B4WafNGM
uZ3RicH6eGovTZ+8NDS9Lfy/YpWCiV9XTeAnYfkYoj2wOEOythLvxGq8a7TO36o9Ktp92T5MGCs6
fbZtWstd0+51Ex1b3BzmhuEbz0qzaLcDuk1glmE1eeqhCz2KjIlx1w/psh/95CMfYvd7YK+fEsof
eDIU7poK0PYEkXcJmz1Km+Z1Y1TmJtG8h6qO57siM4xroJSvalxvXBtlIcbOzq/d/tZDe+LeScn5
pxbd4Njomgtw5hjIu8knIHLVs2EiVZbgrJPyYamMt9GOo61O/EEeBJkRoCHzynFI9cOwvbAKZD/H
2vepTD/EEaaKTZ8kFzHEGYxZ2MC7M67NqlpeVgJwz7qR0KKp80UfnTwTn2f2q+pl6kHGrDrI49U2
atz3volpv/UtEHEUSpba3ObR4+JzyUgOoHs8D6fRR0ELie10rc2wpdMkvVq8+RgCnEE49yovGL6L
3/XXqW8/e9QG6OTRfTTpEK90q/K39BaWS9+iwE/nJrmH0vn7FxetFwqZg7X57YU2C+lFWuQfVtUi
v/bvd59fntAfu9Khh1zEYAuvnbHCSRCjNHR/dPIUrbFJpiih9nn0s9ArHEtYC3VPh9edvcvWBSaE
fBoZYp8flMrDvKVw6B0isoEYzUbR1Y3jxUfXpQ7WAfwgF0hxhvENKoNjeeXZpHqY3ut02p0iznc6
moigWNtnncLJZZ5CW/JUr6bQcUNBIr3ITLKnCOKJ119pZXoLarcmUiF6Z2IIt4i3DQvICuTbleV6
NxblGKjIPstWV6PKZNJx9Z4qNVVZ0b3HmD0mThBxdNk63WWhRwucxyKoBBjV68Ua7kNxAYn8qYzN
kEJ722A067oI6LEBQ2rBvp4M2rouBgqFWiAA4GEKQsu9WY9q/+hC9zRnWEqR2gA7zo7qhP1HgX3a
2DagKovnEfDGBhzJtU6f9TaCq7mukoqGdGh4N7kCDzoeWWSnxEV+OR+zXWxN7s2E3XqogtaxEORm
b1qX67z2ECyhRQjLSftAP489uXaAIxIsk3eXx+ARIgMNSgRcvVXq0AOzQJBdtUDoAYQi4Js9FJH+
hj7Ml2Gl1d2sskQWcfxsILC+smuYkXVW7MeuwgIWxWvfgrqyIH00t9hM5DWZpEUjNsqPhjvjCl69
WAOt2hgnsmtQPjDYkiONlB/8h8wLmhn6Q6Rke90LgwI5eCjQjLVcbSD2eBdLTcMsLT36kpD4t72D
sgcQXXQWmts48r1L05ov8cNZ1sPSpdvMC6kvRrCvPGrzFLAiqr+wA3PsTW9rgOJ5512pg5Nvmpxl
yCfHxlAJdpg17UOn2yd6/OoY8weq4fht5wjN2wVcYHRos/smJ3I8l+Nyl4z6t1osaxhLYFBKfUu/
hwpRpOevSaliX6QfBrfjefXxvqkhqreVV14tOPckwDRvJzU+LCYiRg0238byApC/26eOsULFJn4s
sCRMIcwYIwalCfiSVecwZP8/gPZvALSIsv7fAbRv38X30n9nxz9J0Jr8zW8YWsXy/umqhuN4YDMp
azouINbxu+3+9Q/FMf5pAHZWoUVa1OFtwdcWgJiif/1Ds/7paK6FhpGnoxJr2MY//qsFLchL6j9t
0LMEC9UBSOt4quP8P8FoOUgldm9lcRP86x+oNNqG46psk1DFQRPXkNe/jvu4CFvO43+pMYUocxbT
tr52sardljo7IHwr73MQNQ893DTU+al5qacOnNqdj3WWxEDkpxGPfLRq/ylME3fXzHCBOzP+iGcb
XRc/e9F9ckJfG4zrOIwCz8sAqpMZ7oEjjnV08Yfb/vjbCf9X0eePZVx0nJlgff94Ga5nW5ZGkYpv
uuE5CPr+8TL8Gm+GyA2XSyPpUZaELHGVljYpX9uD5IuQ0xgWLL7++qD6nwV8LeirJim54Xme6toW
ilN/Pqqrda2t2hRfltGM7ylBVtfzwvrv20B2myrX0WuJr6D25jsMEXpyX+Ojqfr+qU2QZIL7g+16
9F3TcbgAp+y+RjpIRwrnKE9Ow1Npzu6VPg2XC6dxkbRwI6fS2Pz1NQCm/+XWcRG2plmmo7oaksfa
LyMAGdcCrlo9Xto0k5foznR1kgD5UiP9co06A12X2NRvzVLR6AI2PZ7Zxa60vRy11CW/W1xIn2H1
Zet5eR8iiYtQudZ8hz6buTnHG4+iFW7gYDIuF5RY1tbo+tvzl6RGrLAAu3M70Oq+R5DPhywwl6do
+h5BnAQKsBlqYMYC+5Z2dVE1+MvKly43dqNq5qT9NBKKUTb8CRDocNbrO9gFwUKTG2H8Yt4Ms1Md
CiBBM73QOn5V6dvsnQzZ1WXf4/H4BRONHRHDHUhvH20ZOw9h0xtHbaqOmWojpd/oyksMBwKltuVB
nRAsh/CKokw3+vd1ijhEi8ji2rabw+AXzofbefGlVqGvDPzHv41Tit4LzfT7UHXde1S9ELCQcgHa
A8gyDkBGVL0KL/u+MLYu8OyViob8Ns286bkf3H2Rm9uOTsHOqmpz3V21Wt7sCvB6UIGRb1JRdVqi
7TCcifJG18Lu4ktWTh0d86GDuUO9+vzFQh8RD78URn0EbxGaZW3cp3WLEvGEfE3lpFuqjOxI0Jjb
nr/A+vz9p/N/MbnZW248b3wlyTGHRT2aqlNzvYTuXZHH40242DdDbmsM3kx/0pBMWBndVN6YdrE8
A2LdZvHw3fW7WG3Tl6znkeT4xVhoHib4tIkZyoipXwSNv1e7G5PC1EOL6dsOZiul2cx/TrO6u0vi
8N3CwkgZnBEJxTZBsd8O74drAYAffPJQs5ya9zTCpyGkqzjVr1ldKvsMnYFVYlnFd3HhjG76PW//
ejYJ8+FP6xCTybM129FdmFKOpaJG/sd1aC5Z+RS1odFWKdSDlH4z+oVxQGx4BVnBv+3K7JB6uGhb
GYB8wDLrdIJK6sBCzLrSZ8OS+gjWsxNaKkiLExKWmxEJrR2KQqAqaSFdaChYX7JBx/85QhOhnvGU
zftxeVKiHq6ja+Z7POjp8yXNQxml2g3M2ulvVo3/XPkoD3mGbSJf7uqaJ7Hrj9fZqI6Z1koF3LnA
lfr/AMpriNUgtcYL6HXhI5QuNGg60pS86Lv9BBbOPZDAmk+s4+WdE7PbiabWAFk2xa9ZVysrHAsN
KigueH/duEbIdIFHijRR3KAr+dcP60wQ+WPQ8DSU1lj7VGQXuQTrl6DRKmFU0zZAGGtoIsgjMJA8
a8mvp6WANY7/uBHhkdg3WB3UEfZJBqXqQXF2Y4EaAzK1JWjDcFqDd0D7JTPbndaCgfzrk/yPEMM5
Qmqw6ZRAtPmP+GzjQZb6cAWxvY3pjzmVqE6wav71UWRY/nonDBYf03U0ECfOL4+zTbrJZAqliApY
H7WD8pkKhCBmUTK5aN2nH+iVJEH/zpT+h5Bt/hKzha3iAPol6FBmA+Yic+kPqYdd9mMl/iCXgxvj
pxJGgjqHBuOo9zR8YhOSQk/FCG5ipFyNlnHSzRltUWwA39jEEuyzN4+S7r4ZzI1rUL/REqVB6VCw
o5Shtm0DJ3CicwjbHUXlKTL2JoTDh67y0Jb10uuRTvmmAOp1R4T6SMIa4RADcwc3alUsR3BZMtq5
v13S7Id5dDuaRXtvqdEzfCI6mPI/21HARI05bT/fvB/K+bLzveZpWMqXv75Z2i8LCzdLMH46hiJM
PHwLoGn98WYxgkNlaWpEKY2cFnIUm3fjglGXncBGTazmcjEwn5uiZFzjzDfcNJbG+un1f5Py/E/n
QZ7FbIFjYhL8rD+fR+EsWNWWQ345uriSoN7eVF4DLthN3hTmD2xk60nVvfduMR/MxakeyjEaL//m
Zshw/MNwtVVDtUm5uCXsvcmwfjFOGLpkwtipyi9Vp0aBcQIKPGYonerIRt4jQt7uWjdXL42qMcFe
omdFtLuyVItkQ8+La0WY60OZsr8cmo2mGcP135yg+UtS9dsZOoZlQU4j77d/eVzsIqd6MigMFGyx
MwlOUKMR9Is57VWqvbgI9D+kTVysCQ0LADB3vDt/MYoc6Z/FRrMkdavN7Mfd3fg2zqa5GXMomqOZ
dFeIz2C5iwnwrZINy/VI8wAGivbYR92yztN2vi0zdUJ4DnXBtvc/LUo8j6y45rPN5aOHGn/ouD/3
vVqvHVzS1g3kJQx76ugKwAPUL0RCr0twhEB7KxdMnoYOEyiZh5DCyLqhPbJ2nbLeK2aMjyMm3rez
Dyo+ZyP66FhoeJULAvwjuEyWjQXxDXBUyDVfDiOiGPmAQ3Y4ooIWtUhDCzCTchwKBHyBwrGOQYZX
JYwYMgv60hqg17n1dExm9G+/WtQLfQC31trGY2jGRXUB7p+KSjNqt1OT0r9Ryn1Y+tgiu8l3QXWh
TJb7se5GVD2lJ1UgUiOjNcydYQ06cbwZM8xNI/UQZ45DP48vMBvXeZZ4t3ZGXj8WVGWtGHdj5Hpe
wj5G70RHkgbzwUdXncGCIlbG9HxsQHxdeRllHbdBtoz6KYV3Ci3r86Kw5LpBo9hHVxu1RafhNsmX
PHXtG3gx90YZ93dYAmrX6jw+D0hB3BVFY90CnsIEruxX7Ad6TIVI1FNxG7PuONX0PnZC7dVF/79x
3ADpjPbRyTT9NjUR/0mz+LGuUeeMisR7gJn9GfoeqjlG/z7hj/w301KXuf/LtPQs3TbZC7maDtnz
z2sDmjG9WXgdAg/MqWM2Wy/D7K1DJHRuix7tC3XBhMCb6QLRDQlxLkemznZtrGOTRr0G/4Eo4msE
P9hpkH8NWdbW0AIEiwgifxjqt7BNSYDr4hQC5cIRtAhypv3fLXH/eRmYkHlMXF12RuqvcanG/beP
Byozo7VOm8l/8YYCHwbAvBcgbbzrCk3k7ZJrZhBiYXqToMp+meKIBMASePjYrs/2XDywv15UXLbm
v95gl2xFM+gVWnjW2OJ188cgkIPxVmuDurXZlifLz06+ASB/9m6SJf+eY+uYQXro6v65mryXZESZ
IzthVn3y6hKUT3tVxXqg9skJIuSqbb2n0Ckx28p/++fNP7jaUT37YcQgHLIElN+ORp2f7KX6bobl
R0EXoteye2RBAxdeiqrZd/Lndjv+QE/5HOx9blsfeFye5J9JAzvGyWqJawRW6Lrm6WmJoqBz9UBv
yiujLW6q2j719XJ0Jj0Qmp7uoXM2Lz+dmZ+q0Di6+iY2lgA1vkA+0qEtkkU+xqM3Bn5pqNTdyAmm
nKxcp4OhG2zgQMmj7YKjYkUh0BnQuM9PXqYH8r2M1WMKXUiBt1KD3U6yHX4AHxovocpA1szrbY76
6vLeswGNCn5fhCutrp7DEOEBOgaBYWUnNnpbHEXWiInDn5jSU+n7X+Qke/xw0d0Qq54ZVGatBnRc
n5tQ9ojTT2OldKoc55AI0CdXHkwvDmTDi9DIiYXjpoIphULDUa4m172TqVtX84JAC+eH3wrh5lCl
bCaoxgaurtwugEvcvKKNEAbymBakudaV0/3A3flelPh91m7Sxnjrm+8Ygsh8H6vKPbjjwDWSYEQn
OVSrR7nh8mDcannBzw82q4pAFg/JHH+c4nPUnVd5i99UJ2yhny1ADiYvASQI5Ll5jvNgoOYmD6ea
uU/Ks8mIkFFyHmC+ieVb/SB3VgafyhoQF8cu5K8ZYImTnWxj2cUz/jaFGkRlFFCcDbA+o4HJ/TOa
KKgdC+u8duOkxanR+p+hLE69np5QHFOd4iB39Pz08iEJGkMP6sUA8rs8yV2Q0aku14vXvCuzu0Pp
CCXw+BVsSeFpAQq5r8jZmXES9GN5khmC7c6pwA9n0Mw9NtmD9SN316zGT0xUfmqe1lAwCDT68g1t
eQaDPS5HmZJTXYFtcR/aJN4PQ/ENl+oZDDUs3Xc5ljN7lI7tvdwZGY+jYu9MMWfn/xgSnNTmi47i
wV+Ub3neMibHJdrPCFsX5kRhxrrw7fIkb5fzjDXvK5ndfVr8UO8/RcV0jCz7JPeoBpkF/v0+ttNT
5kWBfI/16Yd87hSNT7Vp3EWIYNQM06krTvKvcPsfqFR3fmFfROMU9Pn044cmqKl4bWLaaCxToJj2
SUasMdXbKVZg6/22dmStfpSfc6rZVnvrZt2lTEM5Sfm1TKTzTZ18MXW48B20tvMK1rKMavv3Waf3
+mteMl3qA4Tsm8xbNvbEzGAmqC5wIzu6qY3yhOjPUW5mL+saFDEg3k+ZivqwM1zTO9jIAZF7CbCL
uvHrca3YEJA4jlJz1yDRJM0h6hhaKUOlW/ITtIl1F1p38rOJNirywvCEGUKe9eCi2zay/MjfFixB
zhIGIeaxhYvMEL+LcAIBcrurGRfyAOXY8igmIGqGCYTtidThQ+6OXpmnrAmDFuPPnr2k/Bz5PCxm
gNaPgc5ty7tdVg60bJOTzXAsxu4TBUT0UjBHRNt+dV7JZdhw5TplTVzDnuWIU4zAUDw8ye+thDEj
dwY1yTJuQM/SjfoasoSGaXztpdam6iCzybImwz0OUdIxQMTKuoQqW1CN/Q/S/6sld5+Ij4GP6ouJ
bvuozTdUeEPjFcDV9zwOX2Vmn2bPutcoulosKGM4BdgTB6D9DhOrtjMGaNgGFuOg0+EQq/11Yntf
+DEfLHvbLwzWeQkmdwlUlh6vRV4+6e6b2TmgQHhaWm2bLtFNo6trI1qOdpGdWkUNCp3X8ppejLfN
IvS+qvJRRu/5AiTcAWx4wJ/jQm5MMYbBHSTpQFbIcBx/DFYsK6dt0yn3Mqd/XyA1CVB0h+6sZVp7
POPzeOFOy4d4+Ges2DOvqMzQ3jSuJA7FXIkij6JJgtQqT73l7+WRAChY5vHLS53zwWUSyK12M/Mr
YURPz/VwlLOSR7T0/kEClz/TXcxoKP4+WzQleqsFGLoaaeAZbbwJu+Vd0x7PB5YYJaeOGsKbIy7n
v4U1WU60ARXRCgn2pvouveWI1vW1VccbmSmYraHWrIA6YHbw2mA3rDHTcYLRijujTLTem171/ijz
W06twb/QG8GjMEzkr9xlCeRoRR3eASND2ikJanttFuNHWv8WKEcjPXb6pZyLLLpmP36m4N0LpNc9
iQ3ZfBVCFctkJjHD5DJ6wz1o/ibWxh95SHZBNPXV5tOTG7n8jCP/j1AULTEmB8JxoY/aY1fUB6IG
aXS8713nPcsepiY7eQyRunMOdO/fYvXW0BjSDbKgKISrxwLl96xQr3MPqeAQIXvzHDJlETCqh3nW
PtVePYYNh5s19Tjm1y1ZCbD2UzGgy+q6VO2KU9ZpgZyW4e7jKXuHDnP+lR9HsC2jDZCig8RVU65C
h+5qVhnYDp6YM/X3w2xe4cX0oVf3kqd0IK8XtEOTlDAZVidZQ/rCPbClEoTJRp6Oz7CrZuUJVu2P
TvyZmdFKtdzk1bhG/+FW1hoZ9KTjAQYgAGxo9Zt4FZQ6IZgMzHcOk6XxnPqbrorWsm5KrJSYhd7H
w2CS0JGWSMp4nkGd+jNM/qPu47MkSc0wG48Wpm1tQZHRMbxvZyRk0kg2/WYrwUYin3yi5X9CLHyd
iu5TPhwRc7a4sNqI3Z0EcnAuKJT2m1ltbyQpqr3ye7aY14q7UU1jU3EVab4EkiQojv8IRgJswHwN
OOtaRp5MMpk46GmtUkpxrvEgk0vv4kvUJnf4A1m5cwpZUc6fwAiUeybj1mFd22Rl8xpLoJG5IO8Y
yD4M194OvYc43nKOXiN9Yyw5HmTEZ01/mzi0ank/BIaj3GG5zhZFUbOsH9qIkOZnB5U+PumCLP6t
3X87X26mHs+pSJJbr3H+LkmZTFx5nM08f0aoGXOtcpNG9bfjgtKAvu1gDDNRqUoCuRfyXc5eWSBN
2CYgA+dgGFrgTv5XiX4oevTN8Pu9bXz9OSsLIH7LT1tEe6ozK4pXwXk06Cl7mOWc20DxPs29z3S9
qDv4YsZwJ5eOfmIgz83XmssG/wV5PGmrBn3bH7t1ofJgqvJ8smhp72fdXMm1yMmd183Sau8oW7Gp
XH7gqgVF2H0mYGnwJn84T98qiwIt115MGuIduwgJtLIEyKqRqajdRncd4A4L0BMCOETbPqpOCTyO
FQrtwEHi24EFpA8ZGIRcM15eHABNZUgwyAGXpM5DZypfWewfjGI1qPWj69ZwI2AijtkpZ4pauCF3
GU4A/Cx7jUlZAHUjVKwGiclkloVirrdlpsDdWX4k+1X95DY1lJUcSZYubEvOg4sq6dHFZjwtYcku
ZE9+yAxbyFrVYu3pkF3M4jtO2q+R7M/O22ttaG+a2f8C2cHgi5Qn1YU9Fyan2m6+ijg5DQjJdVP4
hFvhEd7vj2+NW+k5TVG8T2AbAn+IgjnBj9hsX2gCMQ2T+qIv3YfMc29bKCqpNgV8kF0m78D9oVjh
BzioQSfTlxzOHsLnEpOUijxZDmDxeNGVX/VTi2iaGsC3RL6jHW4UhMP++02eOb8mE0qRfLCc6flN
tvMGARuOM+NO1oOI6/Z4kxunL/JLkwyxy+gT92sAmEHdWIc+JiGIWizVFfhh1iHWWafZ6uB8SknA
oiE6HrXUPMnVhxMAF9d8knOos/w7Jp+1cOPz83f5kxLVs1atv4ze+i46+Km5degqdzv31VXJbELf
dxvWyRVC8JAfC8Sp4UyVngApAtOcgqabfsAgul76IScutwdPvhjOXH+1aDqeoWQ7+hTIPYvzgvEM
+ypddhPNu6yefuT1oseGHDyHfAC2lDESUcOxGutv333LpOjJh8r73KH/qVGypSbWKMmuDBkpi+1/
Day1iIlmvvvUxUsgmvMEuECJn/jEXaXSk6QZ6ABg77Vhb0YIxKjhZcK6aMwTtDv8SYv+x2PjQwKy
Kuv6ueu0Y/uKPj6CP8WpNONTjJeH76obm2AEXTnw6vQTzcNzTDLtJZC4PU3NW2kelNxdUUF7ykbS
HEY5ghPBlOVBbNzWhv+B9etJkSxpVF9xGDunHcD/3an5lPkre3JJqkYnf1gQ3OkzK0jy5IlOxkpe
mz3nbXG/FDzn/aTe9xJbJYCWmv8JCagPP9uVl2aBrA99h9Oept8g84+CucxCiaMoM+lNMJMi2nMS
JKlLRWIlU1Zm95Bqga62b1m460gM4zTZtEu9Oc9KU9/CpHmV30uEHfQPSRAkObBV9RO1iYndrcaC
pXRsaGZ0gqLkTm4g+MvAwLd0SpO1P7pfhm9/LFu0ydAtikkuyYblu7w1eVCwlEaQ9H4e4hNAz+C/
X7GL6U1T95nTfmYOM3p66QcNW9CZdHHaty0T3m8/y3Y5Qsg5IaT9DHKPlgURwSpObcfel2OYc7YJ
m4Gu50rTis82jANkE0+huADL8adrtS2PckbZ8DiH87vLOzLeIddQ49NtOPUey4NT0g0BrpEFL9m8
BXbXaXylevs0ftsUz0KFrbQTn1zb+6hvk5Jsgfskv5UzmdMt3ak3eHIIHww7OXBe/3aCXr1soja/
ROj52C5GgMXdg4bzOkI2QZMoXwbbh0Qbr6cq3UwR4pEUVvXIvQxH9UfOU25IO2i3cMqv5DLUWWTT
e2bnTq4fPaonWcl7SQElbjg6IRt3dHTDMijPUpyQfF4qEJnbXRgm6pUyLNlNTAwgVnR8OY/nDFBW
fhMEP84HN/44fMoS72P2pO1k8GH0E9iTFdQpZcY4uZdBITkmjagvlFx65yBxDTmOY5+T4A0YmGCL
A0mN7mAgWWeUE9DbYY8E9CqZxqO8XYapXYQ3HvVAqaVIMIL3/Wl2a6l/WWicoQRCdcN6jfzlbeAj
FsYoYqCHFCqNSVZKsYedA0+Mq3EKMJAUG2X2yhVLucZU8ttYUTYSM+X35xoWGZBHQpTew5i/lIxp
IBeS9EQ24VImzJtkZ5NpEhN3M/pWhn4874f/nbgiR7EyUw+pMPUoh64K+2Dnt1iWnIyKDKJcju1Q
7eidIZseBSo7NZ8dW2wzYiapfH8Cdzos3TbpIFbIk0WQ4bMcCIZmeyNj2LMIQQVRLG0fVWUKEM2g
kDsTz72V6Yb3JaWIspwwcrEfgGUeJ5P5fXa/poyxqKhva8epB09f5EBR5gD9mtMkM41gbOTVlT63
OxmlPn5nnVo8yOiU2SyzoZm+CZwvsjTIIOwS63KGFigjzp6117Q6yjsBRZ7nke655CmrmR1mSjkv
VzQChmE84p6xsn1v7Tv6TSrFPqzjvmT1L+3kacSEuRimH7cqTmh+/8jvqxkFVTt6liigzHutqw7y
JzH+zw5RAnzOSf4f9WzB+Y612aXXmfe2VGg0Ikta7tzOOF9pqXiX1jjtZP4Atgni2jg1un+Fdty2
1uYj7YgAKJfrVx8yBSumYjmxtA13Tl98sGv9qMob28XtR+3uZVlBbu1klENQVAj4WtE2iqN3PTkp
nRqMakQxVfmSRUOrlS/PdfbR/OPbBLbJfpLRqTrGeb1S4npte/jUskRUkRbIpJC7mqM8WC3+NUFN
bjiKbOfnlFCNkufqK/pXvinD22pMD3K4MZoDjfOWe26YDwzLdxkj8l6kAFDo+ZBHnibTIU7B9rSf
CU9e7oWeXsGJeJMPtjgu5NPn/tuKD9qgfE14OKdfRdk/DpZ3kCsBx/YNVPcYxj9F5L1IfBji+fxB
+BRcI4Kw9qr5UavxjOMeQZ/7PI+ZWtnNNGDlyvzZCGTt17r8sWo7dLKLQ4ebKyuCpJnnZUTruOvp
hWq5XxHg4fNh5vptrqk6UxDkU+RTSWYfmzbC9jZiZeCmYDRhGN4z3lenZcSq022eWsqekndIHuPX
znufYLdM4hkOIv0SgBi6iQcIU1l+p4f2pazAOY89all5uTuh4W6mXN/IUihnxqij4tM+Kn1zML3x
R7a5ECU3ZYtwhyy5s8Om3izeHeccgaWsUVck52nzaTFN2V3K/oUM68u3s7senezzrvG8uSPlAu0W
V0qQ+BG4wSgoSZJodHJEUNkM9pqrCLMhcFVUnUFrQ74la2PgctrIM35LNT1L51uV16W+cy5VShVz
mcCDqO9zox3BdtW+RTziShnzC0unA2NboYlh2tGGNhW6fJeW0X6lhOKGpyi1q9ZetgPMYnTbgtJK
8a9wdw7jmL32IYdPaqpUljkxxgnwZ+q0JQYB2M867vlIUoQSV5Ip/myNCuWu47+rqA5ZX1zGlya8
wvO9SAbvO52VbY8ZXUtGPCT6UTZ/dhWvjcq6lhuYqNq5n5AAOK8MYgiZsCESnpSAmgodtkJ9s+ob
2aDN9m8btQQMs08cwX/ovJNPSKpbo79yUAuycYGXjz1vwmk1V57+JLt+v05O8p2e2k1rOOiQ1J9S
GeCj5QhLX6C0BNGycr+lAD+Rl6vq1ZS2J3mgUge2B2XjIM6Ty04GFMyXx94+GS88Udocl6uEbYjP
klFQQXQgJUw/RquR7HOOHeKXpb+RSsO5ypCo83OhYIXL8HZ9+5v8GFy0s/dRRJopFESyoha1EYDv
ejZyGO3k3x65uWxLlTh97FNmpfraxeZHbvlfI2sDe6uv/83UeSw3zjRR9okQAW+29J6UNxuE1C3B
e4+nn5Ps+f6ZRavlRYKFqjQ3z3X7125yXw2ifXcI7j8BI4Nec/U45NVPwvLpLR/COGAAh9AwYrio
GS/y6qM6/Nt73qMXPBHsSbuKqIglgBHK92ih+nDeAu6kdOwvPmhHjZ1DGNjEa6HZvDisJdX9992s
r7U9DsdwJEziMBwrIjjoPsyMmqsstSCa+t5HmmfrOhlO+J1dKLYsSXq+paIqy6uP56+cgZhYmc4J
8Zg8hlRuW/gvZvNuANnJCfTBAFAvezf6+DXDoww80M0v0p8x8H9U7jCF60Vat0VWfCim7qVg7ZGk
SVXHsAtUlBg+yEuLG42sTVNhAl7TaCdTHpJUy9Gfa43Iy0VHD91UmlR1pX9JMUHK9plebwzbPkiC
kJsYt83muplMFl/7R8qEMyPoc72XWotEIXPjb/F03DIpwnY1f9Ur+YVSVZFqi7QuFKXYwbfblZS9
pb8i5dAxzM+wk1AcMFDvzFepjEwUI9BuMCtl64iBtLNsFXYZ7ktwKFgLfs+cFn4HjzFi3IPTRnYN
+R7ZgmjJQzlKjkW5noyEFJP11A8vOkSxoJ+/ZJ3Hhn0se2OlGO466YKDFEBcbYb1631bpKi15sMH
53zjMRuh8z3SC5kh/sodF+j/amuZxd0Z6HvLV/7IBZXfEYUby6MmTZIshXarcwCtWfuu7l7um4X0
W/T6WCbmu6zn/216Y+lfoiBYOriYKODxUDr823JsDg9gMH+zYSYJ2ku1HpdzVW8+NQ5I2RHlf9vs
3wL80AgUKi/5TtpjFOvUOUggzO5X4yYblOTHvXgTM/6ZvZP7yeYI+lfxM8ejnTDGZX2nBTVPHrc8
FeZxVMyUIvJSqSnJfuO2PjYgymZmXF/qdRKTSiopGSf8un3SuhtJ5JLS+lcenaIclszETk0FfI5g
gMQHCUHtzt3APzzK+xIf32tMUB/DvP7X4tOb4iMfqclnY/o4wiiW7U8eWSuFDNsr0LuOp5k8WZ6G
nDNJtvfG+kN6iff2BptKLcIg7oSMMM1iFwKWw88auL0jYdLT6/34CfFyl2/S/e7K6gSxxzeZVXLv
pt13/dCztgye6V2/llXn2NMXcqC/SK3/lk30HSrFaQjijTsAWszGpRxwBQecfD0diq9pJyeMrgRf
yVVezftGxFZyb3jgv9AzOo3DCd0g2QCivwDRGJCzr51fwkYatvfP88LK6yzrRdZN7gJFSZ4V8y2O
+0921Z//rSS5OTw6MVP3oWf20Qv8lbR35KfcXPuSZ9AXGy00iOWTb0YI5HJGWIpah/uz9ZlkLz99
s/rBQD5cyF/39fbihqiGSIywG+YHVPw5lWf52jRoX3gNqGn1Xc1cOUuujoanDZbbS6dJbvJH/VyD
S4FLC5fE4oQuW+P+g46PaKXJV67xIo/RCygX81zQSN6fZdTYGwYo7oveLddObH0q5vSVEvRLh0hC
AsyyRg8bHyNY3u8DHpHcE/KoZLPPHaoLzfBgVCBvAPNg3QlPLT1iWk7tfvA+8qg8KPG0/S9aETam
peQXh6g+qvkmCWvk2kKXZbwSBwKpJg2LCbDR/cXgxfZWlV7+kZfdqv6tRxUs2Ng1j7I278dc35Tv
nvYm9XHZPWR/RLLw6FPDlV1QKvj31S711mno3mIVn2F6fox85eGnbK2y20qCJ//7HUhFRBFpHB1U
Sr9S273X3718XLa6utPmdzke5ZaV3zhuDMf+M0F3cLQEdVfxLZqIPKPEAv4hCaZ93Ufb+2/mqEeq
dvlfm53+9k36o9IXrTsKSBwE6LG4eFa9MUf34OXDC9G63OCSRupFvukBJtyTTfnEXfaRvfh+8nqv
EzcUrOLOo+yebyRONuLqI+X460xjN8feBo7tV74yOf3ukXUarhX57txmF+RkJsRTzens+JhDcSxX
LAPMKYgjOKZTjQYNU62ZUZ9RV9LGoxYjQS5uq9s2xgABQ3EdHUlnEKXYWylRNNwHRZo9edanxM85
KY2UACTd2cyadxS8dKJzs3ZECCXBNBZXi2qeXhoP8wjn3y4naXkL/DLPnJvX0idQ2LikS3HP45t9
5FvvXg2yEJe+Xs/XktoTBmxqWl6TmX9IkuDhH0Yx5Fkd+kudWKvcOQ8/RTO+RuP46Fc8C4M+KzoW
N9TeVRaAlSm7nNMzp8ccqCaYLcroGbimYj5LBz+twGlq9rdeY3SZvclpJGFa3bqnNo1Xcfg4Btar
RPjSkTFSerwQukuf8guHly81ZExGWgrdch7wqXAU2DoLcxjvao1wjPaYl4EzgEFEpHjfSkSukbDd
Is5vIvsBa9V7uJiyUZu+ifdycpDVLF0BuUASS8C6DIPsjzQGJ7N7882P+0IK92ahv+LkcSwzblzF
/Agrkhf+FlcrsOY3WTWDHrxlw7+GovwCwJvn0arX0swJwuHTGiFCZVs5w0Q1IOoBOcHl3+RXi7Zs
nxpnWFthcZATXE2pq9Azaoz20S1eJRSXb5V7SF7fIPNuWmTdC0VYl72Ok4Y1G65MmfWlM1fKX5Fo
XbKlGQr7bL9Is8YNWZ9y7qPR5BirHyaqA3ftkGwPFjaWc5bcCggw+kSOTAwTsJVEsXpmNExbyMYN
EeT+hRmEgOb/yM/J/Q318rcscVuLtVXcuswejH8l+rtvOeNIJQOQIvGQ/E75NYrDz+T+g8bfLGLt
qaveJAuDwfYrR6Yabuw0f7/vJAbAtru2aca7W43Hixyx//1dx2eyx2KwJVjLp+7PRZ6Upis33e7u
gfz9k7Jspii7FF65ctgb5SpIemT71gLK9FWuuaxAuchz/KkZ5os0pkUTIa2xIClfGv8JnnMYOd9+
5n786+5R45KmUena1OZT/OD/2CDzcIW/r6l7xx4BjbRai6De4sq1u0cNsvwlCLauFQxDTX+VDpcI
lCQITcv2vX+X5IkMAIrn6v6i1ykl52Q5GvVNt7gH5UqWcmkYYkMT3V/k+kk2e79eZpz8Cbdtbm3i
yNvdjw9JsyZT/cqyvTx5uZd6uiWgig9TBlqsjL8HdPh9213kEJDDoCledbV9hKX2fc/IbPPBV4u7
nkxuHV12Xwm4kaEdskrbWgTdNeGzhKtyIUWIYqfD54Bmle6o1AurIaBw/KDkxE5E2R9S0L9v8ZOL
s0D0qG3+O17+O2rkf+nwj5AulXo/NtNpIuavWvNb/k6XJ1/xqaLlJR/Jy9g0yQsFOInrAy2iZEXt
nksb5SZWSeHKMC46XSZZodIthnB97KZ2B+6MngmbQ1SVb4a9E5lYKi0XOVtlyeGtdfRTey25zuCZ
VF6lQJe0r0a9/u9uvctcZE0Qp5sMI7dh+iTJptwKEqgpafxF5itBnsS10g2VBrHBxtN7iG5YadJW
Lt09+8/X7FQf8sydpllBzGRwinA16b/QiEmX938HYKbGfyO/Wet2hrM0T0PK0dLp8BgRi+57hDRq
mN1+7tOrHF462Z1sXIY1HvQZbXolfRZ2LenKzIp2mud43WJ7P3ThbWi0rTL4d6GTZaR/JSPzrOoB
u7CF6DiaEUehsF9VI/3uShQA+GuYUK7l6ssSkxdlDPKFKWuJe0yeej4mnxTq5KaVHfmfGADUTVxa
53u2JfsVXKsrLghLrfkXzKSpQUBvbmHFr2R9yb4q0iuwtONCz4I3PdSP96IRF9Wum7MWDCuztD+L
VymD/P9ZVJy6+zxwNlLkx84XK/UUlgtCArbyEBslaw4P8wimkNxDyohS2ZTCp1T7tFZ9K8yF9Q0m
fC6ql8Z8koohEtqPyR648s5dEDZISJUpDx70UPDf5/v6JOTy8DzylPzGpOjL0DWYUE5/JbYDnnkI
2uKe2Mkla2NWX8a9ExvDPX6TmE0umKcee8pc8q78u+8CCa5waqg/1EQRSWo+x/gpyxZhKVQyqRAx
rxHCaAAWQ4Z6v9ryo3kc/HE/JQ6UB3cXCc3Gdao3He6rhf1uRuFzS3e0aV/uSj+RylkzsOxoe08x
eZQRL7IUjQOzeIF8gHqME7/Kyo8h28ufyGSzkvOoJfB7l+RbXrmQHIqxvScPT3rtXx4bSS7L+BY8
i0UCRe1emOI+QgdNqmUv0MlddXfcQ8HficBB5BgSNN7VGgDQymR+AKhGvbw99b73Kroq+T453I30
E/vUt3sdgU+lrOYkLbH5kwO2WUJNumQNmA2JrRKvuhqBuoIdLLHlv/aHCU0pSr2nsZ1/RR8MUurL
j+OnqMPam+i181RAs9lGHpAIwOIu/zJ0Wk+oVvkj/7tVqwIbzRFhjFlcof0u5cHZHh0MEnd5GSx7
TcZ6z3DlTpE7xu2AKVEIkQMhVK0PAxy6abwZJShMzhPZaqTVIoeEXOaoVw7jXGLBheANwZ9bMsgP
Y0ZeXNUIDpnhI/jNvnXDRNDr/ZH/k8nY+6ByimT+K3sSRbqZLnhJ5WEQ5C73jhxO8itER6jjmg7k
dfmf2mxwmTRWdBSe/9TQPf1lE4AvnmU/Xjt+ZZ75d5ivfZW/yfOVHc52haf4LqeCqMcMrALivGMi
BVkWgpbG0l90BBoStVra8JyML/dQ/7/X835i+HxjMiFUGJJ1matrecFFsSEHiFzwPgm5xtny/s33
A4dO01q3oqNspLIW8natmMO3vEKiJZbfHvEATexy8JGAHVudRCgmQbK012hARXhpS6tSNlGI9Q9J
9EtBv63qZ+nLSWk91rUvhlJf4+og/UzpsGKRQnc1+u5wuoTFvE/HiOp7u8yK/pON81c6GAyhb4YS
KSsVPOkPSnBniBeam5yliW1AipPf1yrRyqntYzA6b4X/Ko2PwCcRJSvR5hFe83T0KCMGVf9rjul7
XNFSgCMt+Y087kBnC6OnosEidWd1kw7hHrHHvTFsky8jwPsu+400uBhSRnKBaxtjAzcRGUifSP4v
HHc3hcLbM+5Chzgjx4bZy0BIdzVs41mzEVICAl+MRVbvMlypb4bJ7HlBi+F9ytWHpoqG39Cul62h
I15sqxk1ZO8+GXihbyxjyE8jQ19HL3fGDZKL8Ml0K2eRe37/DdBgff/xZp7OHYqBj7HD0cbLEv/W
Roa9NfMWPp9uBBdGZoM1A5fZa0J1Fhvfufqddy1Gc7+Rav7EetC/5r3qrny3yy96n9j7JJ+V7eQZ
Oo7cKdaVlTl+sK0zmM4DdmnDWFVhUY4if+i1tHpyemLeyk0wvYxD8Pmakm8yitJP6qCjjcRo84/N
Ur//OB3wG9zt7KPR4F13o9LcsjjLdoxBTvtgHIaLnWLPWozPlQXywB4oviBasBZhFuNMmD9aGvOs
mhg64Z4JjwNf2zDoVqBEntrSttZJOuAGMQCvUmpDea1nb1Ml6c6p2umkI3HslD5eaDCktzUyYqQt
v3U3JiunsYeVkTK4xPjYctaTYeVg9pgyLGFXHiFt/axRyxiV7CUKsLsq5g7zjRJrH+87r1WO9dn7
E2ZRtKLFW8fDqmh0Y5UbXACwVC++lr70ynBsUAHHbfiRqdOrXyo/ppXPiyhoD/043camMBZ11kE/
tDadxTNXwCrwgDDw6uBRewWmkBM9Tgjb0RYLBYjpqtdgpfMVJFa3j8qJcDIeHjXyIH8mTq68Lsci
uEJOJU3YJruBsbkmlfbe9nq2DrFndHTmvgyUKxlD0AvMrGDUF8m10eKXPGzpVLM0ktzdDTpHK3aP
C61CDeA03a3ihmamoVv82IWXLX1fH5ZVFjy0qqbu7eGh00tj6WFmOptAWoPBc/faRK107NwG2KUD
Ar8HdxRVYbvq3flVr7/m2XQWmg8GbegQoqiDBsh1OsBtuJJSk/cMqgwtP7Whexqrele75mXWKBsj
EEwYPViYvaLssnCeV7O7gaZ8C0Ls5IP+SF902OvRmQYcrpNDhRFlC4g+obwUMwtF328EF0R2PdQd
3Nl+vNLQxf1yChim2zGk/Ap20sC/CTKC72ivmp0iMMwMzrDfSstZ5W7y0qEYTgP7w+iJQ92q3nLp
N4EWaKvJF++6alfBNafBHsbbklc16+Zv2D64lfex0P+/W1r6fE9PNQCnZ4yxID+MhcQ+4DX0/GaM
75m51U2qMO2cg7vRw63rM5g+TEOOppRQqBqe7Dk6Uqr9g6sTGFb9EgeKvesde0PSbq05SVnkFbwD
hsX1temNt6qavfXo03eYu3OdpuGy9fRwpTEPQI1p11imtgYqcNV75UfPPUbpan09W49VrqJ+jWwQ
opHya4btt1vBoigZrb+/sdJ41yTbdGZvqj2nWYFusgxsI2r5fdxiWaVyC2EsHqpFgCJgLFnywecA
qUfXh4PaJuOybmdlZeYWks942iQavMZKCZZTGGowBf+suoTdYRhn3FQbuIOj1a7pJLY8hQaIuqNS
C2ZaPDPn51J1Mo5jfaKkple7rh/OhYfFjpJNeNp0r4Gl3TRTeUt8/VG1sPoL5vfGnVGPA76amBhR
gCLB8iryZaTXML4aeLe2FWAvXITGKkzynnbTXC46NXNXfTHnfCi2XBC0La2N106f0njJ4/Uo2NVI
daxrGUOvzasUmxCCTUftXwfgfwtrbjA6gLDF8HEicGp8VPNrm7k71+ggmM3RvAZgczRBga6xxy02
BVMtTIIGqwray5Vl3c/52isbb1OjM9qMSfk0DeEl1o3PNAHNbyWQAWFbLlomahy99HGJcpZ51fFo
FGU5debM9/iQrLtoq7rZMsvnZ6Ye7VOjhO8IduZVBP/cc/GaH20b1lyFq67ZuKhBmwHOsI4q1GyW
ppt+tqXWQ/LP4gW4m2sffuV6yx1Q5Cb2x94GmAGdfXXjqsLKRYETM0hwnW0z2Wr9IpBosWq824j4
BtgF07GFfnJL7Sh+XSllaisC8eZQbErwoZ6TgbrdImhVqBchVqcz22TZa/sws4dFw+VcmCF6pTze
95W/Ap3eLYz+MgbuJ5ON43IyDF5Zu12YzgRKEu/VZeHTXYlhDoI5jjyd+b6QNqGDRZ/FRhOZ7NEo
eCG8+6+z6RYrLC0vjjNWlOXdq8WCTfre3jhW+U0d/n3onvtZ7I18XdvBo/tg7nFgvAHKgeY+OXCP
qF2UO4xbtaXncDkTWMVgvK0dmWbmhCqYX7GUxSXY8PD2YSoboVaB32vU2stkaPA2Nl14ntwxOHQj
bNRHZ6PltrL0YiILCCGYfnnRqimTDTRJPLrt0lzV/U2JowGKsvzF0N0ZRf1c2XhaNExEMwmVL8vY
9KCH81orY8oaxrdyjhSCbGswt5bGWiHW4OgucOwaZKM3eF2U+NF2YGMB+AVeVPC8valYqRyEHBbZ
oW2a37BL5qVZDfa2tUl+W8VzVmVjnhqKEUv0OHuqnpC/cgCIrTb3Cz+3rrBnhhVoa/Rt4R8zU8CE
q99Ng9ecV7dbQMLLwOZo8kRBaWsxPl+ZejYkFURYmoxFuNTGGT2ZoW5ArT5Bz01WNfk8T3KQg4ao
DJnVUuv6pVv669genhULMnY1cONTdSERiuY/6RCvcfG9iVASNdxa0+JzP3WfEJ/ANcGqZRYYfxnc
zxapRZDupdFv5uBHbJXtIi7VhZ9kCJN9oOTZJJGOiZlXhXcUkbyybBHONg3npMlQA3Yafx3FfxjT
KVnCOkkWwj3QE8ZKI/Y4itBpVr9R88VgC7DEAjOQOe13c2Z4TFE/8lhuVdBXS2MiRnE55Qu9vRI/
AwtyXEYo28eKbmZ6aBAIGPWp6jqMz4ACbgzvu+0rOg5aWa5yfdXUyk8xehkhUPHRG46Pcgmta4ej
xTyF69SDvEid4FB270kEZMQpyZVAKAhMcW1ZTXnyqp2jlPpayXPukdG6uZmZ7QtG5OMuuzS9+1s1
9a9PEkDDKj4PCNawG+EN5PovEiSaxs2wijtia0bkKKkqTU0NtV0HOytnbg4VL1F3mIybUVdf3dKi
ohviEFGwezdl5S0c7TQpKs1nLG7sqL5iFcmd0/VPeqf+pGSfE4xmcOy8ocZ9KLGGXJQWPqM5k4xG
ifOJ58KK1oB2B3GrrXl9ygUGPG8+vvJMlTw0PbGUlVmwyBv37/Q4xOpTRscB/k+/qW0MavRAP84b
q2vqrdV6wdofmDQv+oExhZFXwNF3ZcstFOK4eXXsMcVXCJdtf4CBHkTse9Y0vMGQPqSZd/I67vnc
wDQxJykAoYknSWlWt2xAMpN0WQbNloneGju7wlH3jZtlZ1xxvLWrH9qeILxrrhkeVZZGmywUuy6/
hxo5NMesL2+lFnnnRkk2KFqXgR7v474DUgmMSAwL2wA8oZe728422mX6l0lqgDltQHoNyNOfC9ig
On7mGW0abL+7JSZSOx4XlXdNOfd8eh0V9XjWqnGTakIC6M0IS/GaAquG9yIcdLzHvGTP2CXbbBcd
YsMpdwVTX2lJsTWmaFhpar22dJpUun7IQg67oLpkc/QzhSlnbQtkwcFAQuNW+Ow9aJZDp2DHWHfD
NpTYeAytZhUCFPlwRlAGrRL+4Jb23KY4eMVNXSN0r8cTHvEj7HY+BICbECQUz2Fm0diNxWVIyUnd
Z5Uiz9RvVaUEuhUb6tb0KvsB9Lm6zMEdbMNRtx/un1Nz8wf0AK1bOzGRVIbw7//ZfDTYsC4qjGWO
jA/6tU0npIl0cz1kzjXXcLdrRwSavlraV0P1V1gx7LE9GZ9KeVOkPb+mok824aHFwBL95uD/voHN
lBxtpM2aobyljF/6tQ46kUVgBUoIQoUPwwpLK9ZOsWjioqEh1hlYshurrpz8dyYNog1OEBhRKBhP
DLhX8WASXNjFkOP+nlMpeNr5XVCuvX6YV9Pku/ukw10z84Y9+Y1+0qZWR0XJe0k3KxuX8G2lIaaY
iwDGqDV1ewqah8Y35ldvssOd0qvtFgGn8RaMxiZzK23lotUlwbHGm94ZUC3LeWOqmQ/M3g9fuwQV
tuoP40+ExExxJjR1eXH1a5qORrat4tF+HL0K5bzWaTurz65R58ZrrlW8LxWrPcelmWwGsaIua+vD
q2m215rq7WcoZE1VtbCfZ+0ym7jDVEOV7SjTLWsd6zsAYOY2Klrj5MQZJ5c7WczrRuo6HJ3iDfT6
A2EZZlc7Fwgrx6nFMd2P2dF1R5B1vfo0KuNlEIBxHeW3AUDbUxnDTVFc9dnsyq86N+sHVYsbJtPy
xdUuGgs+da1jEs+dAlnMzxYYocRbXoRpRcLcrUoM6Q96D6zMrMf0PDXsnmbxCIbC3CTWrO1gv3kv
rVudAscYdogo1W0TZTjH4Ay8U+ymeGPuxZ4K9aqXZGXe6N0a74qFvfVUF3/dJnT3jZqrjInj5PLP
zqU28WcMPiITZk8MSG2O6+IcyEdZlhZ7N5zpGWo0tzTdstbcEeqZTC/DrqjWXiOXQdFqDm9pkNav
fvfoJsP0FmefQ0DlINarEifgAMmV1Z0pTOAPHAznhlYx+ZaWP0dzoImYsP3WybEoJ0hrSBk2Tdp8
2JjfHEcu9rWIp/HqWulBbTTcACtrOlg1rpqV0WrbLNSbhxjSBaGVGu3ojvSruWvms9nMLmbJhJPB
oM/nqh/MYxORlvOgHnHr/gPLPfmqXGrOTlgbF+S68c7HSWw/VTmN5gjjFzOelUvNsjliJaWvnQi/
bTsuD4W7Lgo7+/Fj+1TgTPm317FFr3v1T1JkT/UYusyEuK+1zQwTZ+6nMxT1F5vODzXh+dMuXPGH
MNyPcfhJnZaSABW1NUkenHlzxB2riOIvn8qY7jvlS1kbtDFK7SMmFh6WIaOw52DCelifye9HszE+
IRMmy7Ctw0uYWMNtrBKymtbXP2P4josBtiUBI3QFxRxDTElbIBfZ0G6mET8C3bD6Q6nO6gN+s+2i
tinIx14MFGq2bkoeJ68mUoItmkmfVrJCrXZvdVq4y4O4dhdpM7gnMpbt1E/RzaqPhlbrxxzZ2gBR
/ykmunx0c6KJdJjeYXW0G1rk9XbOp4Fn6Ta70SS+JB1wLgb1r0OKJ96WsTb1ESws48RlEzyNpvcU
4x68iCtLO0zeXLxYHlT/ZOi93f1DnDx8MksmWwxoSusGd7gVbBi1RFNYtkdL3uiK0uCHFbrcFurW
y0wV29pIO6cBgz81heRmbuuz5RhgeMO+GnbzVD4jjVsks9V/FBQRV+Go6IL+1Jc0yikMOB0WIfoQ
7COvd69BE2KqlTxMemS/+jDjb24Vv1CUeZ3CqLpUGAA+JGm2HnM/fAk8IIv+sIs672zjfP5HhLca
QMguqmV6rcaxtumalcHv2AalzRRNVFi4R4RM38/j7G6hVfPqK2Pz0KehvXd8MsDBc6w3ax4sbM86
9eBQYnvLa1L6hLYF2w9BZbJifPgjHcf5N4GXVhXBbwTQkipSm7wyHbMeJvezHRHCDH5y4nolF62p
k0uVqkerqhQIfOq6aPPslDZGvrIgIx2pTJqMyGjK0chLxgYj47nQlBc/zknuPBtbsJl8RVXV/pyP
MbYi+XBLKre/Yc59UJppPqUlvqdOZJWb1mnYngLtscCI6Wqyp1/pSFtXKwmrdRe055C+QFEgSKhz
48WYbxqi90ermXviI8de62OJlUaQzcyfwVVUvQxPvyx11rwq7rpUOufRYi4hcufwoQCFFM26DusK
3wI/GufnNLCI7ILyErjefNY4O07pjKmqrQ7pY0Kzo4ZGfDQGOm9TFUWw/f2VUmBI509oQ1UT1EY5
Y07yvzdl7eZHPcYCFZgDCxqG9NmrRmYz8wGfjkItCKtabhANAbBDHo/3OYvOmWtSqCJ9SUbcfJQq
vDYS91kMkkLkqHFcxHQyyfObBSxxEahBubECD7I3wV5LTnwpMFgnTrevU9CoD/0UHxB0FYepnzG+
Hde9/GEnKkoal7ynpn5x1hEQ7ZvU3wZmGxyZRFIOGnLBf+/dP1cEk7VKEoVgWr4wyxsVrgGiyPJD
d4x8U6iAoPsuj88RDmbdQW9sbTkO7HFdOZJtyVdmBc9J11OxU3MabZ/Dn0LGNUdr+pLxyVdsfF/a
mppoPccX3O0OblSDsaouXhPU72odp7vEtdS1asCu5YWZcB3C2SwPynGlY4WCVg57M5+6JMaOFjwz
U2+Piak8dePIhJOdtlu9RLOt4EhaFgWmXrrfnBJ75D3wwkush9RVbzvu8f4Glw2Ui3qSLnUL51CA
tITMOPxtrFRxHlT5XKv2TzaFiJRjdV+Znnut7VQ8k9J+bxSOddMUfBAoHV49demgpzx5tXc1kkjb
jBNhWZCoyUMWVtHJDvNbbRbJQ1tFq5Qs/drH2TaP3YNdz/kptsJhPYbZxCJhGJLB2RH8vkIKkHvE
yH1P5m7EwkjHogz4e8Vhy1ZE6xYfBNha+CN41VeK78ZHlVOUd4LAPkaW4bzS9lykpL4sSaZV58J2
Dj603YNuNj9ZoaBTCv2K9oDh+edxWo65VV0sRSdfiNpo0TVqyEgYr2Gul/tBxWrXKqkLxF7R3kwQ
VYoGNaWxMTyJEw0uSM7MPHTT6Bg580PHFDFDzVin0rnudiYl52Pg6sEZXjxwIoqr636ovQMmXvM2
VWFnYZgyLTqDfpSlDh4MI9eAEaD5oMGsdRdaiIG0ftrNIxWGyGh3DcX0rRbkNfrqNDnhdridCyO8
+EZZ7pIGV1lXc/ZzDRGgM6dH16BnYOP+M6M9e8XW8Wr7CaJis4czmwyPhqqdOi+1iWkoa/agSrd2
a/x2+riH7JxuNe7rBUKT9JpazvvACsh3zLiOOBCNDK1MobGrfPI1gqCjcce3trfADyGfJu58TEJD
A9Tfb0ITsBec8+kdA1VjiZGDu2dNLBABWi+26ux8V59WzWxVG9zVO50c1ldwSIIYpreZf/SSIL9W
dpVfOcanTZqgG4qbR1ziFCjyzkyFI29fvDhpwNqV4/H/vSGKQ9TsKsG6zqnqR7HZnbKi7k/398yB
wYrQBqPl8QgBGUdzfVGYWxlqm1cF/q5DZf9aGDYapajfhRkuPzO6tkVvgOPDv7W+DCauLegp34hz
nvzQRI2scPIVla9vNH9O2WJoii1t4oGVVoTK5f6GW/7omqYPLZlP9RS8DmOkP3bRmN3Ybk5+EnpH
tTHwf460dhvZ45fnRMMOrgvmf3Tptk5QpKfQj7aK4tVbKgcq6OnEfYVrigce8EG1TId16VnxoxXQ
d/C6uKYm5zAXaTMSUmX0Cjt1gjLahdPT3LUnayx/dGPQrna4sgcsSU2KMbfaSVf471qnzMn8i0LK
EMY4RRIBLatBC1nfkbq436atZlIDBBuwKbIWlAVGuztljH86VS2pk7i3IHBtwAx/alwfjlaKSZ2K
RNSn4HpVC4WlFE0/ddC9NqHTvYwezzTg9XvN6dYtejulfKQll9RTkstAjkw82/fnytmrWvADURGo
MHz1hckNw7GDo8KZvKxEnRZ2W8ycomPri81ryHBGgknKPiP6IF3nTVMgSQintd1WOlaPof1OobFg
ktj0txaK7q7Mh13oUFHFtSVdYkA370rd/3Vc42Di6zUQKL/JO4GqFJsuzSYyyyKZmDYH75hNwCm1
seH4yAgzw+ASTSE9/FQv/r2niSahwG4dR5IJnHYcWP3aGrV5WcnCY6ekJuHVl/tH9zdN1DhbVMC4
kmhpcPt/XyiJbBYarpe7ym2jdeKXjD5Ymv4UYstmj4Z3u39kFG27Uss22d4/9EanPJWT+hd+q/+A
UZOMycO1AjGI/Un5ntqBzp0w+ptIPixDhpaUobppjV2cmYy4YG70Gnva8Of/EHVezZEiYRb9RURA
4l8LKG+kktcL0dPTjYck8fz6PaXZ2H0YRctEt6YKks+ce6+ahi97MOPXrrHnnZa35p5BSvrCYx0c
p5XJbkkYW7BWkNay0iMVw1O6TuJ7dOlvHNKcPJPktVGOzTU1Gi4xrahIFautLbaP+eLSJkrbvVaQ
tUGSdck1n3XtMBcc3RY2YGFTgphjV4KUtKLYUg7PlWWknh0NRDEOK0tmocShmOl8Sup0O/SWftaY
uTPp7Hgy2kvzXjg9RFg6J1hHGft4v2jasoPO/1MSrsSAPPWCn/4et+/iNQE/avzhaGQL1SrPtmq/
Tih9pjV+IkLDZviEQeRE1Go6LX6ER1jKsUfpNc+PrLZH/fXzp5+vraM8xgmMXW4WzjZtWS45RMtY
RtJwpq+njCWOIL8tefJHaiBtUckt5dnAJePNO7ZueamWaV+upn+Ni8Z8saGJ1ipVT6zBxMuEv3c4
JaQkr4s2PyVtRnhN3uPXWVbNel6cGQ9c182i6qHNTUeXmvHxDcu0/O1oiK9Yd8ejj5LpqD0+/Hz6
86eymQDqafwCtdrmdeaEOfNOBxTIB7daCRLuPWD6h2X8z5+ShZGbHCzWwHwpS5hws07VtzbZpuQr
meahostrppPhXQtSb29AHt3t509LOur7cbDYaLXE4uTOqbZy41L5Beitjf8r87yyYAEcj/dG4hOa
M+ra4FQ93ue8ujqx59xaO8fxhgVagziWtYkblXmz3lp/IVyp1XERn9ML69NxbasT73q1I1oMHgl4
7M0zGKWuQ35PMhAzzcNo0TRk9pRWZr7xNB2BZbbMoV+0dTgSYrzpS3aAI+6hPAEoWSwxB97QjZe+
yMTVsxBi6UgnRNW+kJTUvlA74jQGz0A/VmC4rfuh0aKAJzYG7cJAsiSuYucWVA8HBA5Gp1eh7Ynh
W5E3APmnMCjLZtb/+ZhekDJpO9wdRDharffGe9vvjIbsGdxJPegA5QLfa2v0893CwCCWlJwudJZ2
lxhCfeYMckh10LKr2xvLWzxiOqw16hMr+vI4uaB7KAwL3LCfXGWoZ5/6mNKHoU9JLegM2dYadLTT
VuNevGasmVK9LbpHGrta5Rk2v7gVxmOIXCvrq0maiIkeA6WSp23dt/ciN9OTtNRfVRa/GTOqOwPz
OWjmWd6kYZpBow9Ik3ni3/IKzoYpRo5ZkO/v5LTAVw/jZnJyBFVLQhY7Wpp3HpDYjyddDpXVuu+l
eiHZ6mAuxOWKHOWeHAqGR0vxG5E64q9Z2S9+ZSaHYanJPeWdDEYzVhFBCFq/aZnE6mzi5gLn17WY
6QPi+Ujm0P8WIOWjFOnaZsHhiZQM7Z5gAYLAe+mvsT4u3wAkbLyXczFaTMkfnsAlx39oC9cN8F1e
rutkLlcp7KcyYysO/XbJTDvdjSs/oJeDs2uQ5mwcKYmiocsDeM1U6FiuHYxi0t/zxNiqqvTv9ox7
X2ESkZBDZ7yatFaib+ddJUYW10nVksTVJT6zjcYJ8V9F4q/aeO8a+T9JbeFqvHrF1xojKcd5/ian
lFhRRMqvWp1+VK6xUPaP7T6ZvGVLs2te//uTNVIYxuLK78cV39nahyqzOSSmfjqQK6F9+BJBh+PF
9yWBRoFGqo/9CjzpWrh0Om16b1vpPHnGZzGJ9P7zldr7hpw1zkoi2Ysr+UQkQIM+322eRkJSeSRo
5vbnG2lv4ZEU9+XBWfPkOT6mI1lQcUPOjv0IDW4NdSpjDQ+i3pqf89VWGxuM9+CyrHxGC8CNNa4x
kzKfDFxwp9+LOE2Z9AF10+zQ6wNNv5MQ1eCu6EA8PDp1Zd3ws1fPo8q+GWrUG1dj7N3ONCSdmq2D
ntTtW6Ud7GxYTtLJ9l2NBo3hczw4177z25OCEIsK3qT3eXqDunrOvHr9QyBsVKwNjgod6C0JkYKE
SkGarGWJTTM42TZ38PCIyWXRfHs3mpJNn2r8kAil5d3K4tdm0t1bJ8T83hBvp3KjecXcASpesw7t
kP1t7LT4Nojh4rJiBz5WbLsFk7gKFcu+cvSUM+2LdffF6Vr7GQCIwikRf5Ky6PdDXC7bVMehTYfC
YUFDkQWP6G46o9UJD2VMTlSSfDedIMc9nEeV9M5TWXz65M8/CzDMbjC6l77By7xNiSEV7vo6O4ZJ
XrboN3qOxJ34ARFC+FuYOTvMwBWPJzs11TY2+fTnaz8fBpyKttr6CLiPx0CK1ffD2h4JUHdVufVn
ClvQnZo8SabCJXm95GTl7faxx2Gpsz6zDymOw7ofc/tzWNjYDSAOEDt+vp9nhyFMc9ClFb+1mWc+
51hhKCle41VM98JK/ipPoJL0iKRonOjxX2sZ7gU3ofSFmyTbetaghT+fqlnk4VBNyZY6y7jVUFl5
wwJjiHEx/fngvcymIs4iTwnHKGzrhRVMH7W2TsjOasPQLCsyo5WFv878RxbsTDBI3Nglo4vSoiRq
mKRvTMI89RF1mMcZTnx001ynBOcfMwePnBGZTtrFJ7QFk7MVFxKvMk9Lrr30axBbXX3zFQVbQUOx
XbkV8DVhq1pgwiTiOY4g+nl9XK15ybrBjTqfUnPENPYFnyGPobVfvIy21Vz9of/oxD+67kzEYPT+
mUws/UAP1WycqoSM9lN7r+GjG3BjWRdMrU4YgJIY/X/FgkstdQFoK8lKvGjln7HpEqZ7aX8YCxO+
j2bte1msu9U/9oGmDZarSNYZLI95MAPRW1N00QAC9uTgPY5JsUtAy8L2XUv1s673MAB1exePD16O
PRBC53LHQ+ahbe2tc02M+R6hqhZoM83nlKYuwivi6DpvP+QzDKGfTc9UWoSSkuF0Xxbx5Le+f3yk
2WIxQFo6E/5hxipH9sHPd36+Nk2kndkYo1dLGl9/PmQWy3AODAyYmBUN9vX/P0x5ziFB0HrQqrAk
GfpgTwvyvlWEWVz1b+icjQunOr3z4+t5y76qyqXx34+1RRc4Vpu+W6IpL1IQoPrfj/VJHxq2yI6l
Zs/7RPfaEO6ACYrpTocBmuY+jCQ1DC2C/sdnc9yLe4GvXNhK4bOSfPzE40OT4hSXYMS7ooSKWl2f
j4v397/y97+PVY4WDzg3YTLzVcjS4v/Z+YKI1i+13RgXO2eOq4MsIEFNd5xP3nvljHTrOv9jZd3g
FImJIhiAvTNx2dj01q2NHe+zrrP4YMpuDZvHp6NbUO3T+161tBUv2lqdXAtloqGTYOzp6EMrK94n
cLg7qXn2U8r7FaSSLWy1yBugy/J39bJQb73y9+yZb6td37R+Gk64LJlv8wpT2Ml6oJsczbfKYwyi
LzafVgKvydb+3+8ahkG5Pjd/Yr0W58Rv6rM0o59P5nYWZ22qrWEDycejtBTp1pz0x4bLwgIwI0Ig
a+JDuaYqorjnOUKi1YE8q/+f28RMTYvMp50TsonUwElWD4NxW1f/XfJcOibSNm4ubpO3nz+t3VGv
u/j685U2ZkmIofZZ4Eh1kbbXbhfOyo3dj85lNtzyQK3/ROpOceGuLi7tzwfL80+p8ffnyyrGbqiZ
BnGZ6gg2nFwjR3oRYljvFHfCZseJYxmCQNSZpHreSpfcVsJUk6hzrBMFUhpMYzvsJKf7i1ZmLdeF
uCsSYqVrFlCInhYl8U2OvoJrqAGJ3eaqUNZGMQ37xiwHZFG9HupmgeoMOT4gW0xICR8+lP2JbTXV
dmdqQT7KdqujMDovYt43OoLf+YVwKTMgWjQJqJiX25ys02nsqrNLJsepyWidDNpSUyfVNqbBskjb
3JfVCqXK3CMlbvp5zefhqFiXybwbbhMl0lIIzl3iSzTb0EJ/0OyorJivaqXyd5NLC+97qbEdukdj
1TvUjFKcl9GoblAmxlnvbRycWw2nDyAc78V5JBHYF7Psuyeu2RebxuLAThk9Rvk3xydPm8qrIKnn
kiXqunQsT5IUa4PF/0cncWH7SAzZQqpnT+tQBtrCilm31YdL23XoFYKwEThlZJX47nt9GaU6v1Gu
kUGpsOqzCKkJ1rhRsHftcCQN3r6z+DxkFrjDRCp721R313WnN796GWrjUQ1mMMbGk5JeiQo5TimH
h7uOkSrOWRZuUsn0ZRrUNpMiBzW2SJMdKvzi9cpvtrggxzgJuPYzbDuNMw1vUSaIMmeCwCc7I054
MTKygB8DLoqdUkxPbNU/KrE+FSs9v5wZeoDnbuolI5LT1M0ADxfSSS0rCyZJrsVcU8Qu/FSS0wFb
FgGgmAj2YZtXuBdaOB3L13YtFZHvRtj62nT0MTjalPTupGv6D8gMj74OGMKHxnGJkt+XuXZtB7cP
pKvThibTq21p5EX2z11fnLzJOmN8MW0XjL/0fuzAVpPP2uUCWWqa1ULCea01Jc74aB3yWz3fx0ck
cCqkAbHkrIAhyZtVTm8s5rMDBsnf9FWJ05TbquMNVgkzbJJrMrRS9RQUGQghIWGYWK84jPzK22r6
skBS/TEzWJ/wrqkFpi81mUHpZFSFSqtwNoM0soamCKRjbVwT+X9sQdcZmrx3lcl55KiotItfTHzY
cfQvEreEYKKaDJc0kaFfORKDNuOCFNsLOiyPNm48IdRWL/gxibDRwYyg4TkJZhQPVmnuVpFAoqeP
0Z63ZizrcoAb/LxrTqag5F4H4vECL+vrsMAFzqzbD9s3bIacULvY3W9ZkF96sj2oVkDRyJnYtovf
g6fnr4bNXYT46GAUZsGkZWWKo+yTnH4x7+PfIkT8ZhPklgNHcOJXOwFtEZBSKKDPxK8JFjdyE495
Y2s9XqRXwY6CIBDmwpM5bwyPrfYas8XqB+ObuJwpYAF3MCFrA0267pblYNTX/T7TfsXpeAZYzo+2
dRxSxkPtduZv2rj+JPf5kBLsYv5x17gEImtSds4bNVCw965phmSGuMGoqhxQTdK4j5RdEErXUevf
lrl2iGCl51hk3wS5lSHHjNFYx1jtsQB/l6LsDsK3X9xSvsGKPpMTRBOYDuHgYXrky731+Cccut5m
ARkuCdrg/e5ykL4vUsSnU84ah6adH1Kj2GXxxq1AFBkW0rkGmWt8dBM3bY0UZwEZDF2T7tGIxRux
Tt1O81yPyu2LcsfYyaubtdauc6i28nQLJwH8osk+IguzD4k429fVpAJj5SFYl3D9ZPuxNuFsTrIk
qIrq4cLt83JjLzwxIAw5KcbN38QYxNYvVUlqhdzZU/ZPG7cHtl7HRWr7QXVoH+P2KjukDi7J6wRr
n4CcuzPU8dacE7Gbl/aWI5jc6Jadnsu8P5oNgcF21rNQAyCGlnjUAMlzLixrB/NjOJ3cWUbmbLqq
zw+uyWU/5tauMUmHrdFig1X3Ml5OLXTXxtBd2FZ92sbWjJy8Ny9FZoK7evqbpT77qsW6rLBZg4zt
FeCMjeLMIjJfk1B3k5vJxpyETvNYc2GM5rggkyh4krmjyyIMhFUhzapBTbaP7OrHr1s3vs8RBFk/
xRlBDPKSmP52XjMjGNrisxg7tHdkgc9ZOx4SrsIBmploixL3/7W6q0X7lpZz0YvFuXgd9F/D8mkz
2dMreod+l47/0IF0+65am01a1tlzya4TT3CGoDxxWguTxi5ut74xnsjjOdQUi4AQ/OKmsHS4CE5S
+jJWLCz6rH9VzfbYH9EAL8hGVuHw8oqi3Y9SXjVo1QDOPQmBf38Z1hIZa3EXbvOWkJ54bD3nrDp1
Yc93sdhsHYzZ+HKUSTQDtXRfsxxYqvrccdrncYLbDnvUsQfHLXsH94dktrcjxHLo51MSku9C0t4v
5d+TNvZC+gFClipH2y6+9hrbEubQ35PzVXAvJt2hzPAdryY8WymlY3dltmEOH+ME2+myCpZEzhMk
BPNaTlnQ8ojS1oJte9/sXFy2yqW7UcfuetGAbTzk7EvLrwCOtZkabFMcTzFBWGlrQDH1vkMc0Hd/
Wuthxq6OtT+fQKvYYeHrIOn+3NV/TRf3pS2cDvuS4jAi59Oq9SUdPJvsU3UYkjyUnLyrs8nU+uTO
6J3Wu7auAn2Sf1kd528uYpglgSim12wVKDhhd8d0AgYjX1h+p6WFD5M+Uia1yb4p/CY0akZkILQn
+8+yMrmUbstYzLD3pu7cyfP7M7lucwTmekIgVUVDTEIhP5xpp9yf0hfe+GIdME3ph6/ZMgHLMF1J
/Hpjm/mboWa20ZyEAP0yik2WSrn9uswY/fnuGGLJwzCAeyT3eDzPVpqFPamZ3nRGsbSDrl5hAqkN
/d5/Tarx34k1zMbr/9U6czlqxJwkosj2jYNVU74SjIR7fll+ZX53FDkzNDG8C0hMxNv5W9dBSA/S
ei/w1Q6Sv55IowXfGeqac8r8cKzHSyH6vekrLxwEupGqYObR0hngZ/mPptS2n+RtKNdHJtd+7Uh7
n71PQO15M1Nds0gPOnxSGTjV1qWkIm5SX2AzwjxZR3Cylz7nXF20/bWx976Ks5s6Jq32NdLRBkbj
DptsJXdEDt+FlrqswKR2tdNSHSYZf7Rz4gb9qMqoFIqW0UxYl8waZY5KYbyGfWaa5qn+L+63X8M8
72VopVqNKsY3N/GsnVe9aYJx7cotob7kaea+u+v1uAfZTs569WCElzmQs34jW8JqeWy9LYPx14yZ
OLjF3bb978zG8a0rq2tJQCbHFNkFuntkW94cql5XJz/HGCHX+p2VTf5uwfbrytVOpJvJoBh2fpwY
C5OoxaZ1ickQWeFDGy+13kcedH4xPft+iYiLDJC6Oc61QeJsI56VSj5Hbyb8QMksBMVG46vnTpQN
GDsmxrSXs/pnsB4OxiLhMkzLjVPM/6wKLt/rSRLO6d8MtH1LoV5oR81tkrmkqyFD0VpjiVK20j1D
yUgO/pP+CFDTCppxj3lq0dmbYUGozCtw8R2WgbXgil4bxtLFfIH3bTeYI4+72Zr8LW8dShFtMwms
lRC/yY2V1Dulg2pXOWqSWsP7gW9ZILJnxd8D4MLKNv8cHefukmjYmqRuypiRQ+YArfTrSXNbfgs5
PQFBfozWUfe4nM11/fRMDzzezo41DnjKa+6TVxzt2sKRw2RyZ1vD1p7Jr4oLdtUwqzyfPevAhXr3
MQInj4H80bTcEYHkHHUC+EZrNbYenQ8nanvSdNr0Xm83s41AqD8C4DghyVI545ziyvkwcJRZWjBW
Gcg3TgGebu9lqXYZa0FWbhu9WiuAFOe3Db1KYoVx0OvxHXv9rT/Hny2FY+3jh0Z+Ov5xb07MpWjO
bgBxjOw91aOlaT6X0rvASUeV7WEzkYj0mFg0W4kXzK6+n9z8RvLna29XM5pC+8OU435pjWtq9h8Z
rQvPVH2/5P22LHeVVr4bhtXDRa7GRiBjlECuU22ugSETi5bQaza5J+kQoK8YTKotKU5/Rq86LilD
W21eogUXzEr9lX5ycLKxiEyV32a//9IrvYQr/oelODIGCr4IXgbNvY6iH9OI3Hsw3HV5GwSm1PlG
ppra57EWIeJjnJWQcVX68Ztupv4BM/MkaIw5MheLjFDRU1t2fqB75vSg9R9tUP7l6/EvQnFuc+d7
u3pOXxMHnXaDuK9fy9ASv0vVsgBccBXh5agjQL0ND6MZfW5Z6mM0xcm0z4/1vOin2qwH3tIRZIhi
xUeN23na5+IiVwMX3PWxlUXG7I7BjBQSN5b6oxbWW5fEeJ8zFEo91DuW8bq6uCa7imgQVeC3Ur1o
cUL5WtWHJE7Ohr4y35rZHVpyyz1bM6tece4iw5eTOY3QYrT98EED9OFNYg4TaR0c13ieDfOpL2zv
oSLa+RqqjKZ+Bbzx0FA1J31sWHUsu6RsmZAuNH9u7d2X1d9B2u6zlKQhxWuXeP2TV2pnzU1vGQ67
ThJ/0E2gFO8fnD7WjY7kwCpQTmeiZRNUyvNgpk0EZqWCBrXmtDx0Bl4H4ZhcjZbIPVMqGdEHB/5s
wC84jJ96uS2ZJO37+KETMjmHiELeeCJPX7MEB5F1uLkl6tUu7vuDwSAz6vBLDyGd/KPQK9yY6urm
pn8MWzOjzNC7vbDn+UA+txNigHFsmQ2+xL73Dh99FEs7XTA/sh6A1AQsZ5zyEWeeRMaMKswl8Gb9
UHHoM5tA8fOvO1neho7id932B9GYZ2Ks5Vqmm0rpPSjKntEofHPBsNWYEOgSfR5kXV2cuNYZTL/1
/CvHeU0uuoGdiUc1Wy2fJiM+nGp4UAh8tfjHxm9uuIc8zb/VWvnC4+VTyOVO/xKZGJBh6/KUcHH1
tfnsI3Sh5KhokNivGYYA3jD132VsX/ARvOr2pfT2GZlZ5L5U2OCnPIq6v0a3YKBSfPDo5Rzqi3MG
AdAN2jYdLZzfsTcw+jbkb/ySyS8U9q8yk68kRL5qQuBl5OXgTgNxQxTXPNOFwTZUp/Gd/YOf4T8P
siXjGZGVV/eb+q1KU38nPI9jxCQlW9M3Bc0sLIfBsWW8er7JWqTHQBN1GMWg2iA9AH2w85lO6LvM
HrKZBjNat53It4wplxcN2YqZkxCSiIV/uOi3ojMlVcO00/SxQ4nkdbC7dLVcXBT0qfzjMQ8MtMbb
CdgpznuSMUq35RjrWLfWCOAM4VhXvXlPyvyr173fEroQ+HaJxApiDyvzVBeTh6KhTzhI9adqifw2
nHt7COPYy5HEYHtm++sBF/yVcQhi72X5LccHW9Svn0OJEiqzjwlLgxM+CXLMR6ARMW2G+VuMcGhy
EFnUKrapBI6HvZmnoS+wMqViRXC+WXzhnNkvVUHLFGxTOYkZ9noR5ObImdaTmzrr8GCVmtGLlXdD
KXePN/gGHjaNWrP4gNN+5W+uNw+JHbTJyoy86rdom1/awf9IWxRs9qCP9ATICwvdSrbF9CdzWfsA
jdA/UYD2kxXlDdK+H24DqXjjFvgOoLgaseMMmUIvj16jKNMPuSo7yHMrCQrzjcpLbPzUfbbTKg18
m0F/B4BLaNGyhzOFWhKYK7lUSNNibpHWG+Fcxu9eSeuGnKhyk2dgxk/SM5n/ucxtXI6pVFjOpoi/
0aCdF9Txm9HNFtTw+oXE7zfXzqMpdfePBFK4aOuY+GoMBRt45dZZUOigXutjcrVC0CrFuEQzHXr1
8aXOWG/irNRu9tvJlGjapnZrZmjg05WUqoUldenYBw1RzjZvY5Q5Wa+iVHkjnZT81icxRtVU3a3Y
jNJGzM/+Kq4WBegmviYFK0PEX9xK2lfsdu4268S7YPoWuSDrsUb1SldNjLHpKhRRTtjxeLfGdQn7
VDv5+symlQVzl839LqltqkRIVnC0KSgbnE5kk0VOLI5Wb2D+AsOO8gn5ttmsL6IbXyl2OGtIZWeu
wwhodgLNKumTlepIDkannTtE/fT533YFMPEXuZex/DZE74ZlAbYnvPZDb/JTwUsS6ENykL17YrV1
qwf0Wx7DqxL/sp/TYZgd5qxuAxnu36uufJ+/mv6vW5YOcHT9jquK4kUm2MtxKgmYxG8Z87okgCKs
J405cHCz8Cemmv5D19tNIzKJJ0wL8MTw2+/SljsoiLNFLlJvFP5RS3m2T1VNG0XoCQ+0rUYVuO1q
xHtZ9jGw+QofDYLTILYBgbk22iO7JP5IGjPCkQhnX09i8rCaH7pWLpu1BWew7gM69c0AvxOw8L54
KmW2ZG+9apowzVY6yHe3wQ/kEM8Lcy7D5LfKKsaX0yWDs7oUFq2tMlAteY9Ee2E/t5bKI73ZG9L8
J/HzmySK+9qJ9ZSsCJx6tUK8+AiJek6XQptZBqfZM5cZ+TOYNXFaLAVmHBNTiOe0qsjwgyC7cDbW
sLPYi410+9V6teD0XlZv/u0xDfxlxEQuO9kV50ScY4ZUbCc/oQub/D1g4WUsxjrUF716bid0136C
nQRP9WPcmVOouq7etv66HsSQZqdp5sLSB+u1hkgPTS7Bc5rR561oYhDSB+gyWINqzSskFxVEpb2n
LSmHmliGMMU64WzaWqTofz6wxNkVmh1HfRGJ0RNbz7N/541l39Lv1kRQ2WXUQe5ohabLMzmvc27A
FPLY853tWsd/BtvXriZBEdTcRnfXNQKCcKU7izoz3iwk/CFN4rchc3Or7JyCTiXvqhRBHTsdce5T
dS0Y3IQsX8pzIXFKK9EphZqOPgsH6o3+aOmnRKjzmnlPa11OgdlU7sHRc8pFpgQxrE5oGo54T9Vy
BEDK/tGk0QZlAWfTu+pql220It83QUI2jVHbGwN4vG6m1ySTbwgxqgObtWOjr9VBMyscwZZoNse3
0pMGZTPMQN18YdOAG7yb0fJO9d8GvrtMrXu8FM8z9l2xGcYatgo5r1JPn0RNi/kX3rlbv3P+2ooZ
xVxUEQgl1bH2PqPVvcJ+nNbE3/dTOe95e4Mkt19ikTSBpT9MTaxvoSC8uRswKKnHAMgq2WskFO1s
V+7iqb0tbfU9Z71B5BJDeTcbEN9lv9xMZvvExcdiZqIazdn6hAS1okvOH+d6hw+Ixns+ZHUc2IJh
8NTjOZSlJ2PCYiBDcOl0hQDt9HRytLnjeFeBpeqUCE6Ma/WY+NekzJC/J3i0Dy+Tz/+418tLn8NQ
zfescS7JZGy57emUJvclT/EM7B9MUBkTC6Xn8dbUBsJAmBOuZeNTOR0WXea7YcUty6zrnZ7OT2Mx
hAYV1SQXh40FInCFsFfOrz7WXA+Ag2TD3HkHB+OWZKoL5FbvXA0RbbwsWWg6M7e/1E/Gb4fVRuAq
Ytmgl+hFSbaJ9Njc6jPalcTitWaT8YS6IHQnSEDD4Cdl/FdTqTwQ2PrU4Ykz+HTJeaMB6uIRquO0
KfI51Fbz25n83yDrGns75y7j+m/R2septKfAUpLbfEEDbDXLq2eb49as0DzVuNJA97MUiY/KzeK3
upt3o78guujJpbDWm00Ncsonxmc8zuHwZhGUY3YQi9EFeH8ZG8NteWL105mg5cfqQR3hq691Vott
1wxfmYGX5uhZeoS4hT2npfSNfICIcsYbBEV9SKbcHjBbudbN4db+0VU+pj2Epj8t8CUbZ8B8RBIz
scX07DwZxnKmoqhwWTq1E6W91oe55jxjTP9v543fPEMzjKmTlHkGJ49pUIXlKUPpptEAuimJOrcf
D2iALw3ufChRWGfz0Az0BKUZLtxYpWgN470aS5/cZxlDZbXxGl5BfwYgcpitwQoHaYtIGeASY3bd
rhiCl8OtKD4qANTLEBvHNSZyEIItiepch4Fuo8prtG9hL6fZ+U1AtIHVM1rsFcvYqBpZdvuKxm+S
a+RPMTvGbu8/+FOn1n7pMfYnrqGJADN0P0i9m2gnwp7kPG0qTfxNp/Q344thb+vVb9NtwQFKvI5g
ch8Dj5ZLq39qOxxBesIcA9cHUmQcymMMIblC/hjWmUn5PiEpn9nchi7A9lyTVuQ33Gfoi/ZmbBZ7
7GbTMBnt3yxfephBd2v5xt71B6Y4Ih63XkR1h/h84YXmIbqGVl59aNo8hlbTLNsFpghnpELjaLId
P8iqihPRRUY/2HfDmpI92uhxV8mj1SV7bJewnnCrHWPED1+UKD5cF1UChlHlIq/OZHA82vbWdtJv
lj+44aUXkC4m3R/we/x/1/Ra+dh/yDr5bmztF7IXEytamCJbx0sFNysMw9ST1uJb02tqinAeGjCW
ypo22bWiKoKhL8AZDRW2rvbMeXzOURXDjX1Xa4ztfjrg5TrsejVwZ2ixPJoPN4LcfKqq0Q/kZOVX
dzfM+d1lb8IdL9bdxCvgYIHaGQwF+nU6axqXb4MXq1h062L1+WtVMwcvWvVuMk49tHX5Mjn1AdCP
5fkHo3fjCDyG4cGgRDgjZeJAyFDPWws0mMBJx7DQ32/mdfnK4jy51ahKc8OsaI8ydlQI4Xun35GG
w4YTE5wNpkoMMR6z8tl/jpGOBklrd0HUW40eSU/igzoeqgofi6wpvpfi4QS1egct9tNwKgmvrhhQ
GLJeWNN1kUOe09AJHf2mpD+d+T0f+gzkpTi+2/semqTHmNQ1DprVIjnSELWrUUEKMJCxOmpx4t1r
fA3wDKryW+UURaR5noMB9+v/UHdmy5EbaZZ+FZmuZswGajgccABj3XURewT3JTfewEgmE/u+4+n7
85SqKosjMqdlMxd9IZNSZAYCcMDh/v/nfGdpjZPECbaSkALXWBDaLakwe5tS3cFl9mEl5O8k7c4G
qcJ1YyOuG8bsfqYue/QGdEpNl8pV0dB1zCuSngj2rcdxuhmptrVtbR27KGH/FrtMPR0g29w4+aZ7
XwkkP7yLlhOyp08LyK84V9k6QJ6DFQPUo+qY82L25+xrJbMVzkuv9Tm3/EVU2afWZxmaolbbsIL6
tNjObWKU1i4XBRNj4scHUbc3QzL5AOjmGRwR69QueGHKlkd09iwIGj46YU9HmOyIEtDdmAEcAFHZ
lMXb/pxFSnaFahYpuVVvABZg26Z4OjvchI1d730h8DjEJ3+mIp2mxW04w6uCsfcJOWvAUxl87IPm
XHKjs9gg+x0DHa83hB626DeYpa1VMjgIvfuTTFsDVMxorZEIJftmKV/8Pr5zJbXeIPMpugzheVlG
m9Q1mouCfokyigcxY96rk2CNa806B8LB4gE1WVkN5IEnIRsZqFi7AZTiSozOSS6mWg/4NzfZ0PkQ
J5I7iqTOgdVcyi50Z8dZtFmmuGIeHFhbWc5KMrVScaaUosbuRCHpwe/K+hg3GFXT2fPYYJ1wikLa
93DiO3a2VlN/rSrKhK0XX1QDC6U8pqZVToTWeP51ko7ymNbsYSps0HbvwjRRGnUBmMdK6i+m9C7t
ae53FnoFkc2HwSShxI1u4vFjsvSfSxdTbtBx/1ctQoNWYN3RcbbDRdkjHywFS39u2TOHHlQZFbfB
FJubpe2P1LD9gN1m15FHL8b+yoLoRGD9LG0oUvOgQN0omPNtIteLOUNAbrDw2mxpWzaeGx9xJOuW
VWbwGRAIMWt5BDuF4twNh7sk8IIjlXGLVXHbQAcbbyKDTKlp8NYo91ZxFdyEWbVvfIyFU0lQj5xM
2AfM700DT9yFvzDPWboBz0TZMWouSXbeZlJqSALLzNR7yF2HPE3SzWbuzlg1RJ7HESoml75mUZ8N
GRWNCGlrmTkXsAd12QJheFRfMF2i4wKUXqsDCuAbLymCq0kRpFv13X3JFtu0pnM0fs6hDUNCqok+
WOJhgzqMSX1BvdMqVuEunQnblt+q0KVSa9jP9ZXvG5gigl1tAlPqJM+eQSuOYKN+TzgtRK4qp90Q
g7iOhrOy7eRqEtMTFZ+RbBwmEbeNzqfUWo5pyOSDYSLTLcQPvRE8IOvaRwKfs6eMYDfh0ycP5IOv
orMxsT/6clIHValTZBnNptXEpqIw2c7TKrPIHti1fpDtlHJxjSBTZQ+3rYPutPSWQiHA+xLAFGgw
3wHFl06366xgq8ImiFb9cul7jnGBhYYA8IL2oadX+fiyCRyKzX2cylNEQ/rY1O010WHXBldzkyh4
K41MNoavl4acxtRVa6a2+2Ya4TDHzybVZbbfLRaaPn0eDMLufbtmjOzqUMjQWNl++0DjeUTey9Yl
s9BmUekavRY2HjYZw6WsOS0yuRpGohbswtm29WDuxm5LlxvB4dL1rN3dFWRdFmROcZ9MvNj7KvY3
ihs6ySno54S5+XRrCtbI225I7lQZsJPOWV27HxdoNz12kGMdTi/L2HUMPq/ZD6mLC82FJx+WPhHT
bEtWCwYnFnWoddiBFoeFGoh7UE7xTRI9R/sxhwGkRsRn+dZw/GcWBjdDbYACipj/0KK8UPaiYBUW
1o2TLtTFPCXPS94BvMCDVZojhc8J2miIOLEVUmuLhcBKuc1tExMORc9tOVNB9pV0uTNsCsi9IaN+
InX+GYvQcOwsJfeymlde4XzMvUytIR4cXXDBbmxcJkV1nC3KlSnp9TPyuzHv1BPNpm92KK/J8inB
EeQfhSrzjVl6/XVWje1eoNpeORZvdThYOY8VvZyOFji36ZWLBJfSniLyQ42rxGBfFQJw23h84cVV
F+nIhsQ1HXT/6LLiRlT7hDTxGYE7aNNPsSFOKuq+RDOKVyrt2dYrlcEiK6CAybRphTtzlC0Pd4px
DUWpXlsPloUSsbieYeWgUIhvU4cATEJw1+0IPoRWaSESqpkBO4OqG+8lFql2PmYy+YYob+2Oxpll
8Sx70fPcECzL5Crs6SnaB0NPLcxTLwiu4oNZGl8d0ku2ssOGioGnDftPKo0eiHRng4JfY0XaEZFF
OR6I8Wwpils/b78ie6YKhhcDSWaRU+60aKObCxZ+m1gAmn/c0qvCFbAIa3U0GJQEp/8SeAgYiwen
MB/M6eNQVMk6KthVW4OpCWDLIazrs0ixJ+515YxMjhTlUT5ONC/N4RiRozOYHi4cmq0AIZgfoS6G
CebqaWDFzDZ3tRBGXn6TMj1PAf5hjU0TOtRbRSit6w9QPihXKJ1+LEw8GSzwyPBCEiQJPK1bqN4B
DYsYEkYe1+xXoV5GOQdLsYMvObDWoqrvlFmyLlwCQApGsMW0fsXCYdiJ5BL+zslvydapFWsKlc8s
BloGC4MEhDaUH22eHsMRH6whzW0zi9sMXSbXas52TUtBKqEZHxcU19mKEiEWJTgiABXFDh7KodD1
DiJwEFye5QWNEg8XC+tfe9UXLtvnqd7Hc6zgxkFEjdLwHiYcPdDG7ja+R/Jn3xo0plMgfgChxtgh
k7RGwuEIFgE9GDpHVRmCEWQelO3RiSz2l8pyT3kwJqSuWbxdKyxQgUKdhcdEO1Bv0dPicaHAbxf2
R/R8HnyRa/T1KJOjkgiE1D86enpVyuSdGTmgTcvuBuWmj6oqZ+63aeTBTRsjVEKyQXccJ5SdqfFf
BsuyZ6KCE1lnztoEokFi8bIj+g+tBTppkLPPrG7tjWcsDRybh7i3XhL4Hhujtb4krGuxhKOJXUJA
R0G5qsQ8nIfjjs0b7tiFCx1ag0508dQ2icbrPva/xOVpkdlJtjNCWg12pDpJxRX1RMF8zdNwHo85
JJ+SOn1M6SIbetC2tXL2trGpuU090bK1zLqTQG6MCD/buxmTfI/jchXjuFt5GNMcVuz0BVx0D1H/
MZeKppi+dH0S4qSWxRVIuvDKmOTXPuvOKnSkezeR2SF3HyaT/qk9OvLoVOWlC5nyyJF0zveXeeir
OwTcftpF+zqWkPZgohJK213AYWVBmKbxtpXmp6T3XFS47XPU0E9gnkEz57Qfk4nNQ547Pq9dHqyg
uFoMn3pzld+EhBvG2bweWXCeiBDHrmXPLu1RFKaji9/Bqp8MlDEoHXAdx5Af4vgpLyXIWT9oN7OB
kZBBLmBPwoUijAZxZbcdC9IZzdz9nPKqRlg5ooyb96ZtpLcJ7qAZZfReKKg/Q1quW+boHaX+L3FX
eVQ03MsUlmDjjLyJIbpItgCd60zH2kwEEGFUEkHPfwlkCIsbVQw4ecMBRFfl3C7Qj459xGNl5dFu
sVyK5ZFzmfNG2s8t7zyb7UWWZrjlsitZlfVZkoU37Qyg0YpINaxyVj998dWd633LwirqLbqvwWSf
IUW/CorKXU8NPWBKBZiInNZfGS7916rpx+uYRoTJ+lKMVXRDauxAtidY0qY1tjV2CUaTSabuL00R
w+Sf8IGdTW3u7XwT0CRwGVQvKiqPRVSdgLS729LOqrVdCeMYSvEymcZ4H1nA1UhtkrAhTpRoqp0x
MqfNaxGP15mcSI0qQrIKUGEEjbEycqBgzYiiw9BfOhrxmaVmvkdxlGyUpxKsHQDhFAWIxYW8z0w5
0FulAaXrsmN0GuhwbydjWhEwMmwA0PmXUWIeHYFuNnKKa8o3Lyjw7fVcMlvTpe93qUTSJwLjOggx
YQXzctYUMj3p/TcV9eFesAI4N6WEbWEgrUrntNoqiwWvkT7VJHT0JP6E/r1JE2aTkGzqeTp6wOm/
OjFyZZ3CtwyPESSHFWvlz7C6hELcNj3SogLYX36m70PMTr7MtJwwCHq/B3TY1M4NIBWx636RpCTo
XIKF0eOyXytz/tSRzMJMfgu8ZJX3JO/qUBYdGpL4pB/WgnMzNgpFgv6zzin7Hk6mf0H/Y6rp2g+p
femvJRsIYGV3GVokiyI7ydvbrJxOIZlKGu1fSy3Gy5+c6sJK04+uaT3qvBgdeLEMEeM50jCzvlb2
2remRw2513+MyvFKBMF3lj6b8Ccd7IIUZGUF3dX3bM2JRNCyT668GBQkqTDuSI5KOD0Ap9bJTYWY
v02Z+IQCyw7bi5zAUTHUX7jPvn+ZabqzsxB/lbHvfWDL3GL6RzqSIDWTJx2IIO2IjYyzQ9iysX3/
eXFcLgQw+bx98XITho42GP8eKKaADWdpcaG/eR+aj2NlH9oxPugclIIkGLsaH5hyIHGOCjAWR6L2
u0+t+aCzA+CH3RnTnf5F/UUy4gX0rwGVW5ludxtZ8ipDPGkMwRd9IXV2SBtXL8OQXNpoWS2yEHT+
wWChzKEqDwQOSrWiGyBvDOKU/h6QNgTdhfBJPCGDRsVcZj5L5zB0s7Uv7fZ7oTG0vv/vnogF/SM9
WOMQbHhgaBN1z227099Sp+cMoKrg/UFq6jf65tLJGl5WPnnxTTTiWiCkpoEOtCpQhWVDctARiDrM
UudoNMI/uX21XQQZwDrQEUfvKsOKgxtb5yDpGNIgo+UXjiudBqGjHPT9osOhcAQh8JF3+vcs4k30
7Vh2zp0MeXnrSI+OUJIoL88qFCb6FwKIwyxy0yX7GBODEtUSNNv8aCGswRJ/q4Pwerhtd/o/ICR9
/0CKgFQzP+s/6uxBff/rLNNoG3TGzkjgihC40hJ+ruNLS3UcKU3O5LAEnni0Y/ssm8W2rIj80jkM
XBTW5ysjHu9AQW1MsP0BQQ+4Zp+rmrITzlLVus+RwR7T9pwvHokQjV99orVdW1Cyo+gKHNoj1vkn
JcevDQkiAffVYpP7R8FQ8O/aE08W8WZZ2n8F5PQkKy7oktOJFNmlWwTP+QCJaUZMTwoIIcw3Co24
1VlPg453yxaTNAf7vCbnV5+YGSBTINUZz9H3cN/5EAw4uz3nySMugn3vk46RHZRBRds/Kidjy1Je
67BM/Ts6v+X7HNZBkBwmg+YsX+bXX/7tb//+b8/T/w5fSgxHcG+L9m//zp+fy2omJzDqXv3xb4ft
7fb73/jHb/zr7//t4m53//oX9BH+8ft84h9H3Dx2j//yh23Rxd1807808+0LkTbd98/mu+nf/L/9
4S8v3z/lfq5e/uPX57IvcAjdvoRxWfz6x4+OX//jV2Fa30/+93PXn//HDy8fc/7e/nF5/OWuA0/z
f/yll8e2+49fpf2bo1wFUwosv0ngsv3rL+PLHz+xBMYBTyCgdi1qkL/+QtJEF/GXxG8O+fHI+jAl
KUuY/q+/0Ib540cYoJRP4cBXwhe2+PXvJ/8vA/PPgfqFsK7rkp56y9lY8tdfqt8HUJ8dh/Xx0KP8
U/zLNTkaP39+vAV+pH/9f3W4nkurDPt1bUOZBZ9TblQb+BtrkPY+TbBy9BWoXEwO91HaIg2cagvH
ninWswXJCQ5sXRU7JOfevb2XBcl77ki+NbTgqvWXh2BBqKcQyMiQl7jlhFuzgXOI5Nip5U1A2JzC
kDUv2X2Wh5dVHkCKRr+4aiExHvOsOoYeXkfzI93nXVlX2Brri6h27suBIo8l6EFMfbIRBsR3a5Es
U9mrpPQX0CpMh9kOzVM6igfVU4rHg9oPFA5Ypq7odq4DShpWSJuOXbzaKKcNr5bQOW/jZeF/gSPt
cmfa2B3WzdQqmWnCHTvmnQrDXR/kayWqx2AId5Df5cqwkgsjoLBQ4/06m4g29dv0lEvrU9+wbqQQ
16JoT5rkwYCWh0IjXhzwhmmEPkcU512Afttrt+E07dJkPxJBkDtEcUDSb8vpMsR0AJp5NVTnXXee
Qp9JamrtY8PCy6AR6B96y7lDGxFtzRDGkPJH9rdOhBZ78Qh86IJMkM7ceWwhMrk4EJYbl25jyUag
JrWvYuE2L+XV6A69hQ8noLKQ2Ijia2e6GSa2jWpRZrX7/zBLfIpT3pVf48f/DlOFxWPKPPnGVHH2
UsyP/zJL6N//fZawxW++6VssrYV0LdM1eUz/mCXkb74wFT8xXSVc4Xn/mCXs35TtudJnAnEdT5om
P/pjljD4mWdhvTGVVJYvHNP+r0wTfK8fJgnD4gC2B7fEfDU5hIinPADOUFec+wlA4Aq4wZfSK/z1
aBX445ynYerZ3SwoBn+4Nn/MVD/OTKhW//ygrv4yP8xIFHrcNlTMFog2MlIrnHpwT/6Ul1D9Q/mc
dlN0TJ2ghMUXOZuMotWNH1MuHuMmg8I/yy3l7vF8zj1rmyeWceogZG1CjIKrmRIoJsp52JB9E25G
GVPNzCpgBJIeXYQQzYnvErOqL/p5HogtdlkuNWn6OCCNusmA/Tx4k+oeS9uaLALLrXZeJ7RnjpAW
TVgFWECjbcJ+ZzpGgK7YO5XjCIFvrtTnwI7S6HwRNo+eikBarwEzN2yNsjIM99CxEUVUXlsNH9x4
ouo7S6tmUdo7SL19e9T13bTMH1pPjBe90Rs0uz0zuWmcXly12UiDKeEu4a9FMAVGz5S3Vtk7xwGw
GLbw2D5adY1doqzdbYW9il4ANN81Ctn+AoAf1YhlcVGBaf92mIbwEBE5UldgV7c1gCSrtRPZ9lUT
A4eUPvNyTrg7WIYrpEvIFfyT7LSuf3wKuwYpe/QpCmtaMhCJUd5HWYwjJt4hO9436IgW3Z601BHF
s3YQZ8eZ5eHcqXOPEN+ucrcpiqSOvFZY6CdjcO7QD1MF9g4FC2TfKbaY1PHszmgJacjMhtoCjUAf
KGl+iA9OVZ+JEG0QW1g1lAUg6/gsK5KTMRl7c/Y2agTimSHVMfODHLAShcF9QVN28gizlRPdLucw
sLwXSZIR5BQcHYWNBI4hCDPc7dlwb9fjGSJxxGb1RsoYRh+pOcrEaJpS0fWX9iv0s7NmlnQ5PrfG
uNb6JbqXGyeU+DMFIpt6Q/rdtjXUxpkQg3t2QpRRwwklWNqEOOq/jMVgm/JaniOPF116acwlWCVM
ptTg5sk9DWjnY0zLZMhMwkJuWW2iGXSeWk7z1N5lGCFkFSLypvqRDgcCA9fQEj50o3UIugiVMkNm
kAEpkBETc5t7glhNtbd6f9XQ5hjyAjknxfXSPLm1BPlPMFWfrj0g1nmEMmdAaZWW1QF/MMxupH9t
sqPZegJ18GlqvmZYdiLH2HfDuJ8p1dgJA2MgOsLAkxHFrBy6qRg7AzXdiCU8pW15RzwzifXDrYRO
boKKKEJw+W5/3eJ6EOieoIBfJqW/Ayo1HxuRZY8pkIOrMFro4GXFsqNeeMwybb5ACYmWZu8qYzNS
fW1nxP2meTvN5Nx71Z0IXWflssvDq9ado8pHRm2extm6xYtFzEUrbxpQQ6JdPiWChkmbx6fE4JL5
Ju9i3Ao0U/DiW01znU3gmHPIXqUfa++ZE1DmVBG7oSi9GnUfw7X6yw5co90w1AmVHUZwWsjOqL2L
oc+4gogWKeRawqAgS9yRmZ5jRjzY8TdGASjefRMn537bPOREa1TJdJ0tSBW7wtiHoViz4/+I1mRf
zMmF9BUO8HnbA3hKl+pIKWVftQ3sIcxnkSuvFI1CvOUbRJfbwFgeUUVvy1DjprNNGOebNPRWgiAA
ibGriakwwXtSQbirEHNbA8aJBiqzCA+hV11yp2Ole8ZCgH2puxGizLmlxjV2oH05Nlsb1gAruvCQ
zsnTZBaoNcoAxGY4Nmd5H9KxQ0hGZT6m+E4FGL30yOaK7aJTfiyxTddOBE+vlONtJkyI/20+rnAb
XvQqoync1hVS5ZhaG15q4Prc5mEPdGpE0kt8qnhgJYsNy/VGxNMxAQkhk0+G6InczOi5DkWynvps
DMlAmkxUInlB4gFFy0toen6F7mSuSDnp4PILF7dywTuhVAOmL5h3vDNKH6lFFTufZq/0viRJ25Gw
RvhLJiO1H6cqujcN+7JyqGL73XyAlkdbdRpLqJnBlzILmPPwk++XqX5KAhNvTuZtWM/C/MNnjb74
YrKqfVZHn9CuHxEknrmUFAMV0D8emD28QyS9+zw0XvxwZr52PlMiP8ZLiz/FQX7b3c1Tej2RJJlh
hnItXR0U2a29NBf1ggUoR9C3MUDH79mkzPdTudyGoJtC36csT1CVtYhjUgimf+tTaUysspNsh5fs
ou+oaDfVuKpkh+A2Hq6DxT9PYuOuUS7337APYvOaef2zn/fXYvBJfZvi2z5ZtnVP9Y426CHK62ll
K86LQq+Ii42cBGv15Yl8nmjlAg5VbAqASkP+9L4YEsMVG2Aa98QvtNG2akeq77BSmlIelRRXPSrx
HSELdDKZTCr1we31NGuOl7xjnV1VmzPs9KZHsoDSZxBnA29X0DzPftZfuB05Z6EVrFGyU/yupy/d
jOsg765H0yl2yjKIjrDPp5jQDGccGJc4ORASdzZXy5dcLBfowPdNwo6DQYtDpHw45e+WwHp0m+Jg
DmyTYOoj9VYVZaUF6TKOOtfp9qUlj3hobhdCEzbjiDpzbohqcpDoke+zcK/RsUGuW9ffJICYZlJQ
RMqbPLcAtAb63rxsYp5OeKMEJm7sEeejzbriTq8Zd1QQ601P83Fdp334bBuxBWp8tC8NKYcvjkts
SI88bJ/FLhKPkiWXUbiAMGQOcGhpm6NhjuOmEP186Hv3q5SJseMmUIfaNqzjAsT0PLCUh3/WwmzG
BnMLpm/WQn93E4/hJXZRWrQkYu+saE7Y6lDZLEq3+CR40aK2XcUj64t9DdD/IiWt5eQHbri3R3Co
VW15+6jMqlvUhOWHCenvoSDEYjOoQsCCxu2FFRtoaRx0d3T024coqVG91NaI/9AecHpmZkg1GiSd
t1sMGm+9B5KH/vQMdtYoB/BmM5jYAVw0meoB4BPSqrediJM9wXUsAhw7hGRjcGWGjq7UPBBBFabu
dF7R+tkXTjaARZhZftCIgWc5IW6rXNz3ldcThsNft46VZzdnttEZ9/Os0mtA7f7GTGV4jW6GRVro
0UAsyJcMS/wMUUSKhugZACVJ6mDg7f5zOLbjJUa7mFLdgPJeTYk4mZZbH4x+ynfITdQ+r+tm3Rom
STegyuQ2TMrsOcascc1a2sAF0FvHNhRotWJVRWuJsWBrAP4iZW+GPsAaee14JpmnczPM0PYi70vt
TwkcYFitTgPZoLCM6DCKWIC6j9ND6mbiOio8iRA3C3Cxgg932trdz1mdbMnHot3UtfjelxyHsrk0
oDxn2PdE4Po1mYtDPJyEiWGK14wUd0bt4sSqvOWis0lHY6HV0MxaJIjxNG4cSaq8h0C3cZbOQdGQ
pLtq4MklEwZAMWU70UdTFVy4fpyjXip9h/ju+wKfEsIC15uN7mudyHAyd703U5FfstSWDIOCmXYa
VW3in5/bCArRue/OBilii2jGa0dkek3XtSWlji4mUIzeXqI7uvD1zmj2wX2ZGa5IEwQYOTeheXkb
8gqbi03s5AUBvLCBELIbs1Dj0ZynDmJu7GBNB3C7ACnLNouox+U+KODKfpRm6SR3kZ3nFXl/pI0e
4h69ILqhqG+9rdP22kYwFGI4dyuzLnW7EAo9X7CH3hvFLBu+KbAMNLdyMKP0qmI7s5mbe493S8Wu
frlJkCVpIcsQjdU9MnLX42l1WAOxCBpc/KFnrL0y97KMa0zn8A+NcGcAxZDos8Z8PMV1JqaLQZah
d7HMysyBCDaJy8I+Q6dZ5APFkiqAyrrlrWyPV9w8ESAy0M9iVXrgyK8AmCJOnvukGnfQ1OD6W7Od
SO4ayXraHtF3x6uMXZZ9lHlXFWvp0EW96VA3Gdu2UbBvTMcC6F+nKVFMDtK84ISPy82R0oyOTrYU
LHOtEo7RKu4G2d8DiE/leSJqGeOXXxKDdJyais168Rp32ngj53HKI6eLD1R7O/HBdRcbwRFWQP+G
fLXG3Lg4k4KDH4KPvpdp3UKgtoNQXESZ4+cX5eSwjxtT2L8Ys5tRXk+lqis0jYM/HHqngEGeSkw5
poeqc5068YxXhufnm91MnbhI8xJDTsb84oxWuhxVgJma/v+IsGd0JzaudYx7+DnsZZs+ZV4P+l5R
cMxv0fJDv1vls+lH38J+cMib7uo6rZ81XsbeTTXSjfWyZBLoyEJd0fggZi/qkPUAz+5ZCLajNAqP
xMAlSpObGscaTfGlxa93tQBwdHYpbYJ207jLxIJ9MOac0nnkhwewNCgeDay2EDcDG0oBG0PaffQH
368EuG/UAajD/lgHgGYROblgaugVxbqJingBcYBQSLObNq34+v5R3ihxuOJfj+IOpEshUmfClh89
9kEJGc32nK9nsWwCeEZjpHMPf1LcEPq7/7Pq+o+CivuqoJIh6zLhI+JvNEeiPug9SrGq+iWnj+14
GVBgUmjWAKyMdu0DpNHirxwNId2LRVPkJufJSGV18f65O298G12B+aHSEmPiHodGMsPgN7Tt+1EC
S40e/tqH62H94cNxEGUGMaJIR9zPHmiIacJtVKn1+5+uy9N/diFfla3thdAnPfmuxsQ9R2h3Nvd4
5af2kjrp73XK36t0f1KJeuvq6P//wwnYZty5YZvyVh8xsEaExFwAYx3Y75ftT87irUPQG/jxEFlF
0OkSxzHqMtyp0UhXccZK0eBuev8yvXUAXf3/4Rwylc3dhI2OKOyZ+MTMbl1IEFYFbzEyStxZf+kw
6tV5JNFCSdPgRsL3vGoIa8xJKgTQ+ZOP1x/zJ4OtXp2FFySidaHNYSnX/bCqvUD1eXj/qwv9oP/Z
h+tH9YdLlCQCcvPMIzk2OcXCpinZmHgj/SJWJ2H8MUQqgzhgWPKEFoNKbBh7onyMqDSSyzq4+af3
v8gbd7R6NRGh+7DGhJuMoYJSJSszvojSjELCErm7ZK7cnzz0b0x46tUUVBGjOCw93XPAQmdeAvYp
XQgNHPCbXS9jvC2XMyv7/P45vTFwzqtSbtHN+tXPsYbav/TYMGLE27//0UJ/3z8ZN+fV5DXl+HZH
k88WcKnjBM+qxaKD7hVblqV+qqU45q51pqrwJ3fKG8+S82pCS8CcBrHHAXU0vQnMhZQt3kXVT27y
t8b/1bWq6gIBacV8WQpepN5tGSDNiy8y9/z9C/bWuL+6XqKoWVwI/Yyy8btwbKaAJXc+mGE0Ea2U
74pQs45NwtvZ2Vy+f8w3Lpl6dcmkgyZUkSpD+m83nNVzjsmSnOKj66bx8a8d4vWLYAhzVIe8vwP6
imQg0BD4WoTf3v/wt66ZPq8f5gbD92uhcp/FwRwRc969FGH/OTbiEyHkRw+DBD+9mtv8J4d74xbQ
DeEfD4eF2JK+5K5SHSkbvZDnlW8+ZAqnQASj/K/daM6rkxoyLyg0uQ2ZYnPOTgeWQorFxgWoCCbk
/Qv3xsA7r14IflKUeaxXVSqrdoPrfQQMeDIn+ycP/1vzyqsXQly3Yqn0DsdX1r5Pm+Psyw/vf/M3
htx59TpoCa40oparY4N8rBFzKnTW9Xy0G12WK88dYz7hdHj/YPo5+LM57NWcH9qw9Au9ANMHGXEl
U/2JcB5qfwgvnb92kNcTPppBu0Z4j94VsXcN95nbGXG3nyYnynw6HVVs3z/UG8Nu64v6w/MiG8/w
sAVFqwX0OG7HdYVQfp4+vv/pbwyN/WoGg047Dl3GYiYorPTO8OWZw4Z1dqMvjR9fEU19Uxo2JikV
/+RV+cbzaL+avqq+5NGIyPy2He9qVnax6wbw8SzWYoLqs7/2XrFfP/WeSV1RL56azKAE/Iwieu0x
F79/0cQbz4qtx+qHMUGlnadpymuriMMLXKr7iizOPMtvw1wHC6QveYThPKXcbddQ1MIQjpAJjQvr
5Cj86/e/xRs3uv1qPjBSNYAS4x7E2nXWwUIea8S6dE+d9lkAjX//KG/dfq+mBdDptt/pJQGb8kdM
hR86uwIu9LOl4ltX8tXUQA/JbGZ9d6PowxK4KqL5J4P01uV5NQ+MU1EZjoUtdfFDdyvJkbroIfFS
AMW1ImsvuoYbon4yFm+dxqv5wPL6eYkUY8HmT1p7dgNBT9DWSJLT+8PwxtnIV7NAMcoEwyvDoGya
nVG+9zAZRTamnnYXuvv3D/LGsylfTQa9X2DFNXnDJO4Btjc4yIfUf47A77//+W9cJalP7ofHJlXO
EJd6g2ny77MwcoAeE737k4nyrUv06plXlRkMsLV5gbXBfoLgZyGy6TI6iHBiDXP3/jkIfeP/yftF
vnr2g3qwHV3vWfWRRwc1J5Ywci26g81xKDyyo01QXw3mEvPcmoObljwrHMsop13/7v2v8NYw6cv7
w2V02cuEROkSvZ4nG93ko6++dgTaz/4nJ/nWEV499LxwxsoIOEKRVRBOYO+ujBpMe+snn/2i2rx/
Hm9MLfLVs++Lkog9mHQEREMzAc9jq2KPJ+wvfvyrCWDpvdrE1cYON5/dLT36Zu+N6bSJkqz+iw/M
q8fe9p0qpqLGvZBAcirA+uWryYNNm//kidFP3p/cbFrc9ONQD1hmLStm9Tp08gbZyh2ijo+Y+O7t
SF61hUeIDs3v94fjjUH/rh364bbKl2iprZClQJHb3Wlw8YqU442PRXv2++End9YbY269mgK8mZS4
jB7NSspFGqc8XpJ4M3um3e4r1bj+T87ljbnA0uf4w7lYmb/YsPN5REjaylCG08xCY7LOww8IQH8y
J1t6mP9sdF5NBW1GIBIaF3avRErhvgt3MTqIzphuilR8aSr73uqDLyFIRKwq+wa7kpn32FfDHWFk
t7WL48jtEouGobGjKbH2MiiEtXXzfTz/3yqH9y+lFt+2/w0kgXqh87YicA3yufzlf2xu1//zR12g
/kt/iIfFb9KkUo8u17RdqSST2++yQGH9ZpkKaZ/rSCEs1+cnf4iHnd8kxEUEwsKRmGYcLfn9uyxQ
yN9sBz2yD53P9iU//K/IAvkWrp74/nk/eRzasoWNYMyxLHJozVfTSjSS7R5ZPCR514D5q2wQbC4W
d+DskFQbxMIWyO4j2bPgI2p5mmLQsW0GPsGPe4rCs9hEnvXsGwv1NtWYp8TNiJ6yaaIldG1PAisP
PEeMu0FQTgTWhOXJ6WY4tIaL2dA3rrK2p1s9g0xFJkkJIyUIAslBuwntMN2ScJP/J1Pntdw2023B
J0IVBhm3BMBMUTndoGzJRo6DQXr605T/qu/cqORMMwAze9bq3rAGXLYk+l/s0rOPqurXsCjBiVHu
bI8/XxZZdqAXEjRg6NUKUDkbU18eULXpW2oLv5gyOFFjrH84KusjO1HdEcVzd3Rce6JEBaFu4Sh0
T0Q5bAbVbt3G/kva1uiy+pjaQbnaydFste5YCeN/X7K6D0xY0tRbyLJAKagjOayoufCh2py+R6oo
btOtgfbfQpHqeIvWACU9okGdQ3AE5KjbW82darW1xZt8Z92eHF9jeJh6h58f5FnbHH++I8Z4lWsh
tg1a5SNQyRS+MZgFBHgjIjci7iOKR4iMbo3jhnNssK5NHBWQAwOL0jfmxnsjcV5Fs+akbH7lCy09
ZUAYEAOEbcB+AQpSJldFC7bO1gip0OCZZAx+2NO6IO0fF8M1o7USUVEY5OxEd68Pu26uNSBsw2ls
l2Sn2erqDczUhGlhX5Gri7lxvq/VX1+k9EddzQh3+DTxpGcc9WpCI43lmKS9/fKYUXde65zgKDik
4yKH96VyHzgkLu5z0oG6e+dXOz1OOVjMtE0/6clOx+i3y0tj5PEVYVeJD1erbVgcBSRADrTFaN3f
yp4Ib3PMf8h4iqd9D9vstXVuOR41t6ErS3zfZRu1s/w2CwNUbzPhK6swY7TF/TjgCEWAy4QK+Aw8
z3i4UZHnAIiIYy1YAYB2AF67MwUX5lGk6a6PwXJqXRIpt3hy0pbTc3+4pe31g+yGLuosMwuL1Aqx
qy3PQKGB7ifLd+tT6M4n8lIGftC30n3wOHPeEPH81dptHyi1Z78PgKWW5rZcD4KO5cFPILnq7XsP
L6iuhMcyqvugScwhYDId6P/vRy4BYLOBa0w5HIZlYftotjd85BumuDmQlJTZy6k7TesPvWMrCKik
Wxcc9tSwZYJxoSqRpJ24XRMynUOlda98CjDpFM4KpDnfdRPeAMkJaYTXfmX2NbFkDKzcCVMX3Eev
7vLbg0h64zz4nFW7NHWgJNuvEyk9yvMmhfSaNFURN5FGtzTv/WXvSArD0iQ0UXcjcD7Hfirt4W7h
5fBQxBHLqbttwYYBNM1n2wPrS16ETs8pU2qD7afY194KdbI04lNr67+hZH8Pubu+W1IMAf37c9yO
ydEFzLuhdmDunDb+bIGqkWUotEsChOF2YLEShemtLdvS5qCWuCCe8epn6YtRxPWpXljvT4519YAU
GVnn3UmxXEADWhtYwbBBvLk4c+Yew+dFwZta/j2RWFje016YpD5qYS5h2fZv+jKAK9KxP5UgtVs9
nYLc40Larx65QnXg2vhkQIbbIhm6Jam+3Eb2YZbKHnlgtytz62xMI+Yvt37xlhz8kEYQcwEMDgsY
JlZK5spLiWJ6I0yb3jr42m1BnzeYjbutXIlUz21bHLggcwJE4cv2m4hnBrFgySq5MmcUde1M9sMj
DiomUBwYNI35iBJH7CGmcz5/22z5rnNalnZjw9t3jfJs9q0Rmbr8S0pDp25o2JD7rAASWxIKAcCu
l+aLLFU0tv6wR295MGHORbE9n4pCeMG2XfWWbi6oc+np7qmU+hWAIYfIiMe2E5yW2nb2flVdKuV9
eaR3w47UNjmL5Hllfs0DxpYcJ3DH0j67tag/i8H8IlY6EGBGEmC8WU3Sg9Spn3zT8NmAWGqnEdQL
IPw7DXIdzxiHi4fWs+TlhaaTvgsmVL5u7daicneTmF8dXd7X6I1pqul87orltGr5Y5VUzzUpxog2
1pYeDV7XRNohIQK5z1pYUexJ3rindPtY77c5TW54sXakmeUcxujVAX1yLc7ow25Yl3tBHRolzGYX
qmSQNOvvUvxRzdc6ep9m0umBN8ppsw7DgUTkU+atTWS1jzpLXrPwEeigRCBq8UQAHJx/a365s1rg
iSE+cnQL0VotHzUkvuIGjGsgcgBDgQRIojguuzcEMVwsxj8xR+rh5AsFzNTHZ2YUKd4kFITNgtnp
dgesaLQUfofQ1zZCPQEBl3tAflfYnNaggzVyrvzLHllidhQ5y9jOY87oT9q2glA6T5kRUOndpA2E
Wntyv2Zz/JoE3PlCmFsJj+L2UKa5ePVqqzsIeYHH20Rp1ZqbzM0PqLlsKvBLqDnCQBtpatC7KOt5
4wdnfYx9En3fSkALRX+vZ70TUOqvQ6dVy9GYHpfOkKde07JgYcMTxtxAYfp6l/hoUN/Y5Zb4qjpz
iVhHZRsGcwx30jEDEPcBCkaeefV5jX3Qe6JagxZ0b2SYyw23gI7DyBVZxep3Pri37Fo2RKcxIdbM
CqXDntlFIslY/fjDI7ywFjIA/MVMifcRWTZLIfxAXPLzGbRqC+FopRo7gpGJCOkGqOMiU6nziOKE
2LTqIAGh46hs8nO+394xbI9xhDdvaoJsX6Xd3sUevCWZesVwQMwMYP8qEVkUBRIAQ2ObTLc+D/1+
7aIh57OfN+LOaAXnGHX9vAwFxjwTp5Y1wbqqtWdkmBSTsZhuhdOCH3TqNCRaHeN6h9YGRyL1wD2D
NphB1o9/c4pOPdmk7WLYD4uEvhlrZPA8ZipBl1k7fewF73WIDz/vsts1HnI79dCQ1JZ1JaAU6nTt
IdQnj6w0m0PT1l9jP3hbfBtP8YLaoZnh7TbchkEOAiiTqDOk5/4lMgtaUNKKaysxRKJqqJU1ApQj
6AU+bB4XFVdbSdvGnsU6xHwuFlZunXHtKmM62f3cEMwFlQFbAp56YiShM+LK6jP/T+nCWRoytQdr
fcm1+pn3e39bnOyM+MahBiiRV7gIiD6aE24PEnvLQCx21QsNCjj/n3EhVb66DVA0Odw7mZgg+N3S
bbnZXArfeyNuAgmf0lrbeQeaZwAb0SEYOK/EOHBVrUYGszeYemN9ChBOXIoQpQJQozG6QcmIVAPp
pg9jkQ9zZJpAVbXsINNjyiu2z00jPzn0h3mZJezCLlZGEE/++9T5vL8gXUs7aYOVHGhY9h54ZEfV
EHfl+5CnRHxckYSjWFd4axIyjwlek73MqZhIRFBLCPtumSIvttVezHxI4JtF0ELNbdFgd02/zDqN
uVAApxRdWuE/IYn5TDGQ4wIE7LA/6JhrD7mtp7zvlgTOHOEyV22lk0Hr1jAhdKyj6uUdH44fNdpE
+/SAiDcP8W4CbobalttwGWNHxUcoI0UEh8cG/kCSGglXyPRJkhzc1IRjd2iukr4/mdNIGXJFNMoO
aWLZyeFB7oX0BQD91Qer5NPNeVMejHOVBPXg5FE59l+8k3EGYsoN00LhM5vv9XGFLDHPaosmajOP
zq/YK6PETIctScsYCvB2GezNoEb1Dr6UNZhtXTqrUuellbuUswu4JrXOIrOF2jDy3ideuukT4NZu
Medbj7PtrWsDJ8X5qD0U3YuYDBC3K3GknFmdMXkPgJYIrY52uZ3ifpsBPjxl+XyubjjrvhOI29Ze
cKwkH+VabRy4ahfy11+rZ1bXplG/1WC0jOV08UIQdxy0JpzHwrnzxQDicTWAR/hwBGO3N3ctJOl9
59o9GFaOW2XRHlAJAJR34/hSTnC9nW5ceVMNh9lJGj4d+Tl1qCx4s3vIhvSdlLa4jk4pQF9NRmji
7TmQkNRYRMOvQzlCaWk0q93SK7TxDl3LrAalRU00ztsXCk+gxRggpryI2xEk775pSfzXufaWitF+
SIbq0Hv7WJhiP9TYiZF6pBQl4oxjlYECuu+xA8PT0fn6nWW7OBdhxT/6RfpRFXGUq55VzYjgsULj
WWstPaBUBHmR3UCpaXoaNf9ZZhPJvl59J0bWX4llXmrH+6P5U3dn+rsYBO21QdGRauLLL3r/7Pf0
WWZHgXDpxLDjh6xLE/ZSI1LaqNb/WBbetQ71ykakfY1mrN5bsOrCSo3Lw1LeTRX504m+/TryEjUr
5Y5mPFotPBpvzmGC+BWd1uxP54KuohXhRnbrOGeBXg0g44xPDYKJHfz85M8X4gzOmeDvCBHby6yz
vvvv1/79KblMzpmSjHvGSU8sdJrq0DfHDjDV7Sd/fvm/PzOIxD85+rMBJuR/v6P17M7fph3+Qg5T
jf//h//9w70jstMMKfbf7/z5y2Zh8Oczl/pRl43Vv//Gf4/457t/j6JDr3qMXfxXt/+K/vPv/nz7
v4ePx3rju8qM/nuk/z3wfw/TWCgkzfl6+Pd4fn7535928rHlKiba7c9f+d9z8fNDR8vdsJPEn/2i
TJ8G7SNP0jhq15v2zH2P1bTcWfw6vV5u38LwMqqSyyXlMGEWNUYBLabHUph5lOtptmty/B5tqT+7
tKohzY6ASDUn58DvJkDx0ysKvgcMBuUvtwlLfX1ZZ9O4pn5Z3w3sghpZtg+V0j9lOqA1TeAdTXrn
P/x8gZcAgG32r+hs/AdzjL0LvfXDz6/9NBVZSHRcCz22/j4OGtcZqifYZ/nj1D7agFDNqf/loxI4
jHbjPyVS/xwLUAZe2tLPy+2XuE5Z43hoW35+uNT1Ph+56/U65pI20frnsUABFS/Hip1jIPOxek3Q
yyHpo4qgxQK+YcwmKtFycar7mYM2SOWPU4kFxGNYPVEX8OnE7AjD3AzYxUECCCIUQSurIHpv+H5z
ZRlxsgbp3ZsAE8PRslA9FVJ/hdFCar7xxrM50H9Hc9jsrMb6pY2Mu4ebnoPJuHgtCncNyHdWYI0C
vY7jN0cfd3XpHI3W9a+YUGXEUA8AdGPuFqhRAeQacXAR+HDxmOCuek5zPxtqvehILpm2xPcduNZX
hUOKxgFUklp/kHXMhs+ytIurlQ+cmBt/fYh8azol0WiSzV0dAHzwbdK2Eb+yWSTRXNbaUeUTRVnX
+6v7MGQlLf+voe+vPgbN0B9nuiS65geiXYzbAiQNbQV5cLitkfzso6J2Q0HVQ6TFSkdfOF6qYo4v
V3qMDw7F/8BprelAt0REdqzfjVk+/nGSYWfqxifH35iTBDFlercLsQtWgt3iPdQSmuFAPxIjsmmw
4rXGN54VZDCa8Sm6ns4atVgEdun4OnfFLtX97iFOsq929bMd+huu5LUZQYI6E5FurhVAlYMxWFz9
WqN5MsnWMaUjjt1Y2e+p0p7bgWpDmufsFhWr1bpPH7w4wzjuAjwwqEqtLoax1mPqWClbUaFDeAwl
+b3werWtjcw66lP2Xay6iiqZAv4vWUjAQr2tALXSXcJJNxmVqc4BzmqAHc8n7867fVl9tz9nvBY9
PpDQTiFID6XfnIV05kgKqD213danHJpCMMuWcctSvud87HY1HuKT0bjL6ec7P3cZJVRolTqu9QU8
52taG38qm2mG7prpndCH9E5X9C9YL4qVJ0e3nzpLzy8UD5019Wl4I5WB2a5DtGFDJwedcgfXjW5I
54fBF9PD7Oj0mYb5dV55V6WQozeLYqWeirw/36q/Rblap0UCDM5TcTf0qcvtfqAnsmAKX6HUoEEM
s2ppLlNrJ0/CoWpkYrqnkbZ8KSNvQW936aPZWyhvXYAIFJ+ncz919zRJGOaNI9KPVb4Dd/QiOeMX
AOLc7Inbm/eo1pywhEgO5BqQKOU0DxKXY95PlusHnpexnIN82wxTfbfaC/vtvKjqu3H1IrNiSKvq
3AC05w0be4jbM9tekDKG/WasN+tl63JcViVi1yzwr2dNjPtBE2/UJOqNtgzpkbN0/6mcYPoWa6Ox
LKjjJ7aiB99N7ajQgUFrFPICTQ7+tqc+fmnSNwho2UlL6/zUd7ODq5XNYZnknyrpMmQYS3dcF+1p
youEHii/oegJJRcmHibDbzRAcGjSaterdrOxPvprqx2125ef79Kp5HXuUMBSq9aOkJhGjCaUI71m
1zFgu6iqmUJuDm0wVqO+yVLN2Qn2tTpzUN5/OHQXU9yjiQDlyiDeR2dznOMPd5rKSKR+fokL88sG
shuUXrncu22Ux4wh6yHvHmloWAFwA1D72mSHNM82OpeDvRw4QM3reb7Tl6ID3169lHL56zW/OcGj
WyqbkE409pti+GZ3N91NsV2HsRqhi8yaf1aW4EtZpvtarA9pS905v32Bb4cJTKNXOTLJRRPoon8Z
y5PKrfIE9S058vpt+no1TsiBsl2djh+4fufL7Ru9F9ZtobwrFQx20/y92LemPTWRbHarO1QWYyS0
1Ara1bYv+buStndsfTluDVF/KFnv/Q5g/NAetCSvAt+fgowy+cZts/Q+1mGojLdedUpNccpRH5o8
VcWLsNM0dCs+zMg94LpySZaXxh2HaOjGF61Eh9bb1bOOvAcEGoMbcAifa64fS/Y3i2vAveKNNY26
sWmZPDKfsvdoLsOuGy+tBseyJKdq+w8ZEofGhNRQTcygE8WhRQ6WzCteKoBVm9hXp5Yt2Cg+iRyv
9FiNpQ0ae7j6TO3ZVqByb+3DBORmY6xjs/E4IJFLdXCrfr+qBjxTRE3oLx2kjZO/eukIHH2kpFys
9zNz5FUPUWApoKk9OafW8+lZEEF3CjoW0/vtXy+oNUOy7DDGwP8s0wC+Ojvk7I4m5r10GzPUCsY+
rsJBxH1ecm0LbQt2vHC9o55TN2VHw+SJ27NDcq9fLdRO8mQCt3NMyf1jpKykuDPpg2OcBCQ8w445
XilZ7Sw6RykmpjjRJiDc0SmP8snJu0+2CU8JXVGsFeCLOXfYaLN9MIzJDU1K3NTSoCtKnidAzP1t
TcmGHHHHwpy/HOsH16kjncnyXeyqU3O76yZWx6zLtl6ZLfYg3J8dJc5Mg9U5RrsnM2o6mWv9mYBs
BkmJx0P32a4kHFhsOniigbBB0bUAXJvqqYorIyiE8TeTELV7jYtzfdBXAmrZnL/SXqyCZ0c4/nXs
aj8S3Y6a/fK42PXFJMfixapCo8D0qXO8M+XivbaYl7J8IIoWzcVkB9DXTCzJk7GZ5ubN1zMHVShw
QTepHgrAFvsJ+HPEZISrMj3LdD2xrIZ0sKDh5vOmJeZ8HptuOavOM1g5fTqVC8+CtrU/zf0jXiIa
5LiT6sLOQRbU18EeDrSMeCahQYhMY1MmYhWRubY2Jcd5lJ8C2fH+NU1WcMXMKEP/Aqd9MLj8nEno
n3m0G6U8HtXEwlz19ZYDSSZMje0Es1bsNG7KtrnOz/W4o1XkHikv4SqwgYEn2GhSJg0YrR5uUr95
fkOLkO4F03UGNRYwQOsJsm+opXBBHKBibM9CyIMiKChqbRqXoSafK6r+OUU2qeKv21lUVD225lTt
Yu4l7Y3hzyQRzjyHvhv26GvdnkErlqExxAzJRv1jtZInFJdp5LZgSnFH14eYvy8oklurkLUDg7Nj
n3v+W24LYNW3vaaWWdFqVvXbrS8FQUCMx8rzGAGamnUAUruf+X24WqFXl3OFCZ6GcMAFKTkIimJa
kal73jp0RGPrD8d6PvIYrdwbjLQeV938i+vr0mQ6gytt3MYjmtzW8IEL9hljB9aU5Pl60E6cPu0p
vZ1oZArcoJCGR3ecLknHpr/M1yEo536647q7XsBlOfgb0njbFmu2s6fO2dj9xYvRI8VClLzKEDen
FssZq4WZTZrQQ24ZHrX7TeHjXONueZKVeGyW8jNZeCI/ynj6hu1mEzByj33Sfzhwjs+9MrRNZfVD
OKzpeUi0lo+9AjrKa4KnVrh8ygyD06uu244ClrGDCkcBtH8D2ipEdwDsFT+oyny1qjw51k53mCp4
abm/bv1ktUMfHQgvCWfJcuHwFHDEEEJyYxbiluNxsAzcpMrjHWT6aKvLIbtCPsgpNVYzIc8027e3
ESdXbY4iqT2C7BxyPnZedy/Yhm9aHayHt5oKFJebAzvUcAnyxHGCjhEGJYrT8aHKuYlteibvYbzm
30PaPJaaZ1yLbrECbG5/dSf/RfFwQz1e7Eli9puubZ8tb7mItPolbf/d0Kpzl3uMABvaZiAmtman
Lokz5tu+rB/dTsEaLxTgzSx74k3BoZldQIzMs68mNV618rr23V1BhXDDYZWHahVsXrOCSoVdS3U5
s9eNPqNeEvV3vJofPkOIVDffGWgb+Bc52u3dqdkO3cDfzMnUcWBVkmMUOhjVVJ4X3vBBp4/IGTT6
UZbS/EOpBna0KCV5qEN31LXkMNm2wpnRPjXj8JgzW1xnrz5WQ/mr6k0iW+gzdGM8zbq6B6PdbxVp
0aDR2SX4cGFLG3d2JYWzT1eALM6IwoWuUc+NlYV2IfyHpoDcDpF0C6+LMxWr/l4bztgGggj9lKUg
TNsqnKV23+mAnFemjX5vvWpD95vyEtBxwdGkkNohhQPMsRPppYnXzBusL0LfGzvFjQfvF8jIyINh
YY2eD0ZswZL/QO25jwx4zaHKfY90hXoyb1Bbr85Qc62ZtvXKsMUEmCBTj6qFowXXLNgHgBVmU2mG
np/9Skx9V6hlZxrpQbkQRPMx4fn2mg8BiigsSFFs9CUGL4yncW6qfMskkbVU+peCCJQ21oWMUDkU
yzy/Jkto9S9MF2eACRCI/QazIoe3xd3UO/Cpb99xVdNCS8JiTsgyGHwI+UnPN3i3lyDsf37jz5ef
XzBKnFbuMK1hVa7xaVpwZuGjx8Gb+6wcc/+JKIza13UtWcByZsPhu+4vv2y8lLSIodCnstjOcWmH
2jL+NjUDKidOB9po97yi1gmoEc5x9Is9E19hxm/+choLjJelP+2dOtZBLRNoqKbfRoWxfa50e+M3
DPKVZWOoL7Fxahrkt1ThDZ5rtrWpw9S24g4bx9DJiwawScI/OnVf7EBWbmIpa6ssKbnn9+mp1u3X
DCjslRpbsmOLCENkDHRZfWqsJjdZtsBKKSrMupAfgrbplzvGleNRQbQvWl2/87p+V4vsBVGSuS97
tg/aol3NjGJFnilrr/BFPLZCH1nQcZsExhxIy0yvOWPpqlq8P3Tc3qt+Wh8Hz7q0Kzx/XZofE0Vv
LrdZQOBCHNEfPlkVH10fxg7cg2fEFP7WUyyhJckc1cgr16Yth+DxaYn9s5P7v+vGyLegT7jE9c29
cL7h2nC8A10akzb+jNhuItJMLOhMsmO1Sk95W31VHIWxPb2XhnydqHMFKq6XEKLKNycsIUnRFzl0
77POor3ry/Q4mFRxpHksOnZy+ezdJ3P1aUkZtY7YWjD0hCJKIRnyA+jx+nOPQznlkCpt513c+m3Q
ad6Hkb+7sXk1cuNvZTJhjas1sh0+jE1hPWlPmXTiIE8lpqIRi+fUyKcp46CkxgExeOZngZAo4HbJ
cgszzdotnxxBMJGx/2hN/SgFbdTW/K44ceFkAFxHN+aHyUrvKkcUW2/OOBLtJH247CVtSII4Y7bt
/OYBE+TrYlH5n1aAlwtdE7euo/w7NdXWyvWzG3c21ORsB5WLuw/Wy8JnWcD8ZBD6q+O2TdTaCLBk
Ou0LLX4sS/MPpu8U6Lj15WBgCnsr4BAFEZpj9dy8jXsY1OfcZuPaWhj1cv+Xta6/5cBFllLKvOEU
eNs0w0AAYi4igmHNtu6jZnDW87Sby+VPDxM+dGYRR3wAsUlR/Tftb3aKCIz7FsDHOh2MKTmU02xs
29tfyct3ZdDzno0GZ/8G50S2Y5U7MARVIEyE697fjt0CJyzMAxz+N0utUPjkyRoCyVToC00+fbLw
98UCkMmorHMW99UjQIkN4FqwMdWkduAYQkBsFKhj561diAhBU6j3GmgwjpnFtawY1VMbfnGqzttW
XK6MY6ZPblCRbXzNlvyj8Rf3D3juQN2CQlD5l2sms5nUQedfBT2dA/IWphJKzwjRVBrMDJYZdpIa
Z32MR8r+672GaPu7HdyHeFzrNw8sd2RwU0Q3Ci6yAxh89kUeMzd21bPlkpqTK0dhYngGWgnwy3Tc
A7F26DkpKCtSC+03Hf3Fqr5dE9Zlia6tgnl1MzOYkVYO2mm0ao9zfvsXJA2ss5acL5ylnmzXjr/l
3D8Rq2oAWZUy4tM7nIcltc8+KZt+skjYzOON8cQilMbzxkkX89udWK3qdpk/JeUx94rbpIUIzmB5
D557s8OBjyUL9y3H+NsCWfOcSo1RSZ84B9Py1D1KyiowW9F+s+u09PmNA4kH6d0MmIUUrwvQ/QD4
N/sYYSWRCX7zvllSa2vDAAFGY8O4nhvMOJ6Jp6jZmQr0cqNzrsQV9G4etHrfL5yi2Fgz3zXBnl+l
Sl05fXEiOG4uaYt5OkqMhOzfOq1v71DCqj3ENLnVOD749JTHer3I3yuZuGhTGG9q2DxVn3eRlpGF
y5MKKyJnff1czoDy2IUsFY8tQ/2YdLk89l22Ryb4oMF2imNFmrHToHjfEEx3rOhOg2/nRxTmYWMN
045MkBZZI76ljhEA46BN5/VyP/fVXU8ucqJbettdosJU7PWhE2qLjesTMAzsC1amZXdvMG+7WO5a
nROX3p5RZLxfM+MZW9THMrjZSbTeyU+kddSQMsbYNXdeJZ8Hke/yypL4a6j3LhPSGbvZzU4/B1kH
lMI0j6WTEBaLn+fF1pDLj/7Fk9XM7tP4agRqDY69n9WqMhaYKCdyHDPnOQf81+orMTxWkWd/ja1I
Wv5n08vyloza1UThrh3KiFq6h1G370dn/SMS47jO7S+0pKPoPtVoHauZOIEiNFNCIVgYN4GzYNLj
Qx+3Rcr/2reeII5I/Bb5GMnbLEcxSY24W6LVu7kRhCtxfM7mO0NUn1zZMLn5iSRqu4GfLGBGsADR
VvchHWrv/ueLN1TOVnacnqumPVm91T2AYglXC2FKNk5kSjlLWy1jR8xwOcYT3NQOQwuKPfBhc3fn
mNBTLH2Pn/SuGTlM1lTFbahGGLCsv0pDpMD/5jhycZAR37DfIFoaZ58GGcPpS5xlxAbzkT2t0YsH
EbcfOVPsiVceLg25mEkidUK8GvdOu7U4hAytFh91NaTfy/Dhx10fCY4ng0dnQJPR8DZQ8H0uTXlv
zqV2cAobfQfyQMPWDmM2veCfZ5GDnZlPRWajcXWXa+pN/aVxZnr60j2RO0RVNunI3Os5Kmozjnyj
hz85kdVobM/dkh3oQ9MAQU1oIa191LEO8zfiGqCEtf3t2EX13qZkQboDfimP3g6+YnnPnJ1Ou0Bx
3wB3tFq4GpN255ru9xJ3y9PicAimc8obAkCPsq5LA3KE/rO/qDPraY7khb0y2DFhrizs9dt0pQDY
xDZXyzmyp+mpasYm8rjrF5paQP2bPSIQZ++J6oUI2JsrUCuneAWCmkM09ZqgZmOW4xASdrFkDFaH
7rLDi2cI7KK1xqWNjErDNkAtHH7PK5dawZXums213DJbuqal9aymajtKwnt9onO0B13XMtXRdOTV
qJPhWLW7brilR/xz583j7nkkFBL00uYZIPJRSJg/5nveevFZ9TLDuFTS9h6TaJoWtlCcFTQVWwyG
7+wzSMtxejzsDMUyDpV3VIg5Dg0H124hQj9tvrU+ts+lq52qRfFEF6N9qBBgZI5HOsssV3Z0C+MS
JkdHyyCggZI+FKVZBt60S7iobEqlX2rl3E+FuVU96OQ1JQHK7DQQ8WQc5VD8SRNCnfXcTtHEYq6u
XEV8EC6mzeHe5b8vxizjLUAVooca1wbIWus2GeLk6ggVQBB0To5Yv/JB68gmTm0EmmczrtPTUGHH
LubWDTlMmiv3L5Y9Bgc1UYyu7UiA6HBuGqUPwSRdpKNQMg1Q6eSBSFha00fMTCiYfJZsbuFw1a/i
E5nFNjIS+5Bw1sX2lec+56DPnPlnIS55exflJXlmDueb7DHPim/NQ643jvSknDh/0POKI0PdndGx
9FfXHm9HSrzFVObsDWjvojy0si4e6ywdNrGXhn0D68gXl4obOmfsfA5iwqp9N2JJoVYc4is0Iifr
8/3YSSIKTFb74RQvdhPMGYYlWftPOSO5beUvuOWQ3TmM3PVmME96/ArTVVyc1eAlHVnsdY+3YYBk
cL+sOn7NsilBtDbvHaudYL4141aSvKmjPiAVOaHfIZFaRoQoC28zrMiQimqgZ/l7vq72seKczfV5
j0oO+S/zhICOecZmYSESKsR/m4IgYJY5xd62CFhNAhbailLEi4lVaQNxkHUqD1bmemfNLX6TGvvW
09TfJAxDCeb39yxjushWrrZR3qshyRRUpN6zlPScVtcXVu7o3tVDPnqX1K9YFBbxK60HtemX7tXV
6/qapX/wygSpXrGqpqF2YZ6GryAznyqZna0WfSsLXXczJ9gfEgbVZqq123T401XpEoxTP5JJBmc+
ozfxe3KzfVO9VX5pb1r/w16NklBY3XCRKR7BOUFKlVxFs4JCE9OY/yPpPHYcR7I1/EQEgmTQbUXK
K5Vepc4NkZbeB+3T349zF4MGCt01mRIZcc5vDW1qt4vBoGmVrLkFC2kUJx7rS+FLiyC9EpgMHKo4
kjX2bsfjPbMATxrkOZrVbtrJ0k51AkpjHfTQei0c9Q6V9EMldHIwgX4QjVBrNegAn10Fs9I910N2
ZDjI4FX0pzxS5zhe6Ezy5ACp5Z6iNb0lTSM6HpGvgIY2SG61ZUOM4j3JhgYWgkVrRFJeG/V7QzQx
EAsRrbXpUQZaTJT25ehPIjiZySPJjZnvMA1suLqsfG4VsgBTxYSENHzKkwwt6KSjE3APWprunLS1
jl4m4TT4RGRDkfNgUpKVGhgwWtnurRTheoQcfIpfuBXoZ8z1Dw81oNO4N6sktJdUwOfRi1u2Xhkw
D79kzdQGmlEfa7NZNt/1XJ87EZaHicUVeft+CDvwc8u+Wi33AUJPSC/bQ1GSqD2o+yc3FUpGu/mb
DKLh28lJ/azgoY2SF8a5PcKuV9bcm5OY29wlNxRECKa8fJgiSoiEmVL4F1Oi6BbFvtM9c/MukUii
kPhlEKa16BkvAuonkH4fosVmDWWMypdTopksP0V3wB6GPwPWGKVmHe4MF1EVZPYtbK2bMybDizn0
3DRgUNMfz6kgwRZOFCGOhIG22KwqikZtdXMXa6IzaT0AsGKzrHfXSC++9AkMdJo4LQuzOVcl8tbC
4CcyzOS5aeWfDgHv1yCrCPi5FAzjscLRywvWIKpvyrskE5XQsopgWxwciNRIibZmlLf5QFwlk2pF
POauqAe2uIWQOzpg46QmOjFcHJAz80mTQAplI5nzh5+BI2WDzUgF84L7YNTKa2QTMBS6zqtVdpHf
R5oJr7XsiKfkfncr6skaFBtOafbArebBrccnzSYShjjWWyrLVbySbdN6ifzEWY6JjlejSz3yTzZI
uEsUK9GLFhKQPI1lxziQoZXMiw7dqfuvk8ZTlRNpTThl4rdVMLghVE1VPIFdpbSCQMoY6bY1Up0k
TO6JnG/Id0pik+MZGTxXgE8iSbhBmI3DEz11tkJvCX9jFNu3uWmJsG4i21+DB2hIQwE9mwgMHEUH
02RcRYrA0bWHEOM5rfGTI/dGdEjHKAzcun2ws+pEIB+LdgeDUYIbb0w3+gjDEU1225za0NzaA4GQ
eu96xOTV+T7Lr13DGVsa7OdshEdLE/9Vmfedc88FmqPT4dYeqOlEL+cJoP6m+OcMnGmJJehwNIJS
DfdGdwbaLsdD/2YQMUiMYnpq5vn+v98usWjXbBI601snv9dl97Bwz24yBUSldPoGVVAu/I6mUDs8
JfZOA/3bDpVJAuj8XdoCAWp7qsCeLhSJSG9faq9UDfGr0XBKv4E6ORbNDCCF1cGFIfTJsHxomNUe
1DhQkLk8tKOGSAnPoyopCk8lokQQp5eozV44LfmiFYWKBZGPq+9Aa9CcGQU0QocvyW9yB46mWL5D
6TC/DekHCwb5L870XHdmtqN/2ds8RXoOTqXRr7BUt8nsj8nAG4NQ/sA2tOY4WyT/tsYLAoBPgfps
geXrZvkwKjRJtTWcvfypNDwKMUN8bKmdsPAY2rkapv0EILARODYe5TrzG0sANACXXu8KoB0jT4Nl
Ge6T5xWUaq0Ba8YjamY8AJruwGMYh0mTxHyAJjZyeSKXPt1K+tPLutya7ilBVSZpr1wM884f0xG5
hPYuEe2RFfM7DkqQ/Z2LxHPrFRA9HSoU36QGJ4Ay2SY2SjAtuQ3UotNsXgOUYBPa1PrzHBLSOJrf
CQYCBLpE0NJUTLzMcRyyOci4klFjaE5FW1ISNnw5MA6L0Ld10b7O2tGcexloEd1MRjfuIvIhLWYF
mS6vXUWDOUocdOgmQbqF+SNJGcbog4C8jC9pBR5qpDxMXSmDOJaPhadueP+eVEuOvV71XTBoZGgm
8XRev3/XsUhmRi4my/rRmPrr2M93ApKuZLz2u5wO7z4h81JkITYp8y1nLUF+9uZm4a9V18Syesau
Her9Yq4hwwrhR75rpOdQsMQfkBxHoy9w0QQx6XuiRcCeVeeWpfrQ5uJxnPUDgAEmC8/9ZhX1x8W4
TrW7ZUa7Lel8G3SO0dlD5q7hrqNGVtYkNYaE+W66MD3j/tJ3PTjpBjcNmCOnfMi5DHRiXFK6JTuL
kyIW2i+qdXuvbOpQ1Depq7tuQjzfKl9XoiDnF3Ui/qTr+AQtog5owBAZ6ZR3wBQTTXkLUTX3g0IM
xAt1lMVyzarsRaydXwM53Og7Q7GrDzYNYREPOusNZS2eeDXlbCOfBUqMujGQZfgbGtw2uiAe3La9
Y8Tbip7YJYGf7pNt7aA9I/7yntjDPrHMhj0FUaHriUMHyAYH3rGeILKbkEmV9kiCYP0wJAYZ2tp8
cH/z3iAFfv0ArMJ8jENn07Hj7D0TaUM0TEcn4v2JU/Oglz0vAOrmnEhh202fEPBjxfTiIxgu1paK
f596tq2ly4JccuNpHDDquH0IadnhFm2ri3MvooES65E6A1Xz0Tb1BcHJlUBZ2goH3G1cg3tT0v81
FN2yR+RPeWTsLx4ekHlZIJyL8uQwHuzruqBCYjqRbVzjuhvJ6Os9VG42J8NIPV9pFDqfooKiz+Rz
RyL7lgKW1yIViAsNScUxygjHInZ4GEeEBQjWZ1V+Z2F/7yiu4KDFOTQ6ud+vFZqmKq6oHzp/0rP/
SGX8HKlUONZgqyL3Pqt8fOaypRphhY10nhDQhH+0EgJG2eZ/wpSvqaR8JgG5D/X7qBzOhHZ69AQt
eAuRsHz03kni1cB8xkZhKFT7M0HSm3ROdZ6WlqLcpXsBrAl3Wb3cCzJsD1nCtelyz8J80t2nxLeG
U43Q9f6PgeSbpQ4cbDql1Vg8kgEKar3NnJQrFQPvVuVadqBlEuOomtVhGXWohnoyOVTc6FGiNGpS
hJTEMmdsjJdI+yu13kPLidpScwp5Tg1Gt9oxj0tRptuldulKRFCuzW5PxTmxJUuiX+KGXgReE/AK
v1IVlTqteF9QjODY0GjqXrxDs6ZylxYqWMf7tjwCqW1z/ptT59sr2488GbEqG/R9C7ztKcibryXT
NmWgNjzML4C3m0YvQ5qyPpUniYFOtHozWTilrA7FtDm9JjLh3+55hsNzUXHLqwWoxknH12nBKoto
FIoJVUydvjh19G7N9WmOGLSj5r9K53y0GpyV7lQe50I80T33NvVyHzHlQDD2r3Sf+caa/dnp/Z2b
l+Xb9nOveKRw6cWW0VfXlVqQIEqQ2qHRkwsi0U+Hy78r+CUoG3pPnfmumqzz0+nb6X1jXjbxyKuO
1+e3YCYEIXx02ct9bDH7Ou7Pk9WcoA2fUSYeyNEOZMgn4XZ8uMC2Ug6Qtw+0N0YW36Y3lIxO+6zI
ETr16X91K/5h5nxRrNBsxTvpRT89D2GUrLcz4Iy+bWt+X1mHb47F5RmH1s5ueffs78zp71kTPmhG
dbB5R2mo7c6dRT1sIrTnePK+XRT+iJkRytgRxswl+UnT+WnRuK4imEsxvdJ/RTtGDKWnMiJ5F78N
q5vs89/FoQQ3J2CjaZcnhxDH3snpV1orZcvpMotmz0T34oiRkglsskAlJNzThZUSUGwq3MzzwvnG
QknlSBlEFZ4ua3hK2ddkmFKrMLS7EJ2raxYHvNVbQ+uAFseS8gWCHZRnH6meeggdcUFIcXCdgq8M
hHE9hN3siyhJZDAO2chuAGoK3YidPuaxws+eb2yPty6s3V8nrF/mWo/4kRffRVhTWYAPnvqApbnQ
U+VDg732rLCZAcpMJjqZrupO+x+j8uJctZj2rVm4n25WBq3OqQ6RGQehhX/b9rrvetd10ctSnG1H
PKBw8a38AFB570N1LrQF2oC3VTET4y6O4FS6k6l4PQCkgsrUNNLqewiDSGypNYP6jOL3iYIJs0Ws
GVoUdX0QnfEx3kI8eBwOMuBZO1lW9BON1TGDabTJlLZ6zyMqH+OM7D6Qy2BuYeTTHRGyOZNdvhCn
ruqanH5xaWT+lEItNZF1Q4H7SlLAIXGEQ9luQ8yZtyNZ/X2RxWNOegXoZ320JH+POaePzoLayIiA
SJRxJ9yb7A2xbAvKNWZejwGs3XcG9aOmRwrqfwfiAHYiZIhnSfbbfPk3c0STqjzcWyN7n2x5zrTy
ToA0WG22rXPkMDZneUmc/WbsqyOdc6c8p5uyBRXV1Fmz7hNeaWUVxw6TCLXpboKCJC9WpYz2LQoY
wk5AZeZRHjR2/aioWOZy5dYKc4zD3sNCo/2shHfi6dJjdXaj4Qx5i2k7xEwzGcFYpjddFG+4Z/z1
WnCG9HHJiw9VhDaQoBWEufvNfdgkEa8J9wyH1m+Zu/cKhyCAh7mfKMZRIKuE327jYbzoqfZp/K97
p0m+PAtkxrUGZv/mJEGzs2T5V5CPtOmkR/XKBLGReTfyoPcNOel1H+J0CL3nQiXvkVH+axKb+PmK
AK22/Iut7gxbhtoUbh67NkoZDqRDV3f/WQVt2JJpqKmL1V+DVNEbOxZlKNtzI+YnDXkrPotbY3Do
juulT9XqLeZY0OcE1Cu8jH3X+LLvXxEunOJsAqAQ+YPqblNSHF2XlIpmch7ZjB/MlsKRyptew16/
IRCmHVeUN4LWMdejW54rKntrnE7eQzSEh6xyYz9NmkNuUyoH7M2dvvxTc0J5UX1vam2tFVIgceNT
l9GtpjBl5dfStBi7o/Bb6MNTU4YfbUaygM03pDXezbWqg+zV3YjjV9NbWwS4Ldr0bZxRXpBK/V4a
9m86/rhGdJ1cVk0r+6FhxSPPjUfG0zCXT91q/bqxeXOfzNz+OTBK5gumwMwTf70UGdkRhCd4Mb5D
17z1I+aYSbexyypC9HmQNIWjVsumpzl0nuuRgg1m06V1ubOn4t21RwtWTvhtY+k4BTjobK3faab3
jLzuxeoAZSNFfztlGdgizNuCywzncrbjIfrf16TVJfu44Asj/nhbcqxtSDe7YZr+tQSXg8Yc3XvD
c1lVu1HlVyPN/+IWFO2tc5e/LB+0TTNOr+oPFZ1+iuPx1ezey2x+03PFVZq0T6H3ac9c6KJIALtd
XOv1wREQJv1QUGSPdNYAQPbXU41WvQQcYH2JZBlfaVVSPELbPOYcNvwkg4onEeEIccmhvlcrGqKK
LD9WgCxCPtUCA2HZ79q2Bu033X8GSUFVQqq8zpc/LFg6U5OjllCQ19SIdCx/5b8s7vYdVj70/L4V
1vycncMe1RyVB63NZ15KEGyqEPS0/5HYftDUdv2Wp2CbgLkZANWywvG9g4crwKu1B01OT1OKNMpI
+P7zCQTHzF66uDzlDSaNcWbqLtC3eORkairfmT0lxg0tCThft4XGVcNTGC/hV6FPSPMMPl0PvnNx
6OEle4CEQjTi8lpJ8zWPeOuWGkxszt9sFSP7MBUK4cucdPvIHTmuh+KjLtKv0Q7fPLI/GwIQfPne
xbwiVT6dKIsLd2gZ4d3weRcxo46+eCESSu0tQn4UT3TP9Lx+fVPseFl9MA9CFZYcWtvh9IS6y8V7
z3i1b53kpWUNHpH3rLJFOHS0gEYtqLvhR6Qb6KMYXYIrcspXdOfFMpbXvHDeE++dhNKcPBXj3pOw
sU8H/ZTQo2k41YdyRbXTk+UhNGxoEXulozuuwSXcIuK9Auw/N0nypWR41fjZq4EviPR+OFsi8uMC
vaOquRZaYoIVW2M4q7MxROukSodO+FpCoT+kFt+0NpAeCxYQgv0S0/1dC4fmpBStK2itiTt745r4
AFEtGXR6Z97rYsNYzjbyWFtVj/ju4C8UumkN4b1hHjsOsihiwcB2sMnD+RJ306+laZe+1CizTR+z
zvztsL3bTXZGDJyiUmSAbXCRa8g6IjJh4rRL9tLw3uFkqqCkk4Hro1MP/JIPaS88BLXRA4Vg6tkc
OYxFOiBKbrlfC7tF1DU/mQr2OsUHD77JV1gIdZWu9uIxLZmpUyEi6HdCYIU2qP9ouwWwmUEgYDd8
rxZdbqjrdHYlKe6otqyjdKomyBPQ6CJGx+HNxTl1kEYBsoPU9MlO6PFnR6Xy0bCz17CUf7MxGrtB
xFz0CVsj/wkanky7jHX+Y8cfIC0rKDL9omtI1HyP9Amjh3iFDX8d0VDPdU9dZ9M+GMMb3Ae8u5tl
QVqInFwGdHAp6pcwBzeeHoRZYj7la1ykQDvQ6Hv0pILFJLxTgzGeLAAcfcE4XaijQ25A0PesKe5s
/toLkLBtqyONM/7C95on4mKyY29AR7Nggq0SY3almjjE09Y5ewyXB9mFAiVg+yeTjAK4+iPXoj+w
wpXMHEE9625HDjISX92+L1Y1odbZyUza11H/Q+tRgluiqMmymqdemHQ3QcVuBtfyG4Whw0N9mmfv
jo3GQ4x6AECT+DquniBCoa4n5q12nBoJufIZVULSlquP5aVE64y4i3ePQNmGmaK/m5XG75eNQTQy
mIekHPB/De6XcUeBqnU50qVkXCn3X3wWJ7MlqwA34UUmqJni8oCz9h1/7wYVrLuzCY2anPqN+NqB
5X8wNxlux022HlhixT0nZKcb1QHU0V5Ar5gsbRjqiTyCfVx7j4nt9Xt9PTwg2ZCxG9+6Kj/sHC51
VjsM/TdL5fW+LCuKE3NFS1iKQV2DeYuq9R5yr0bO5EM3EzBQuYUNoAq1tXzRABWlffM0N+NTD0pU
xLp3zaX5IhsDvGxIUA+ExdHMniPrS7iK5q3Z44MH0k1ReMoplQ/hxWlt7ZkSyl+rrLeNy5adrM6e
jDI1WlN6rP9YdxxmT4L1njLVfSUZtqwZ9SH2IHSpjgvRYsJblUSigMNv+K3ohkXaPHap2hQIjM6E
mWASwAxhG2Qk5vA5/mR/gDaBf8ZNuU/wSdKVFb/XDvnDlpP9uoV6RTZpgxT6aP1ZCtk/4poz1VsF
ExSoIG5Kv9yIyjUZUc7G1Gjl9p0ayxmth/cpFnKriNyhpsx8qjRTnet5p4QF8pYSeal6rGZZ2nAp
trCtdbEnmodUBLRvWOgNvSuPJctMHKKOzmS9R8TwQOI+ejrl3aQOHQtwnOXFDU4GLEEZTgln3QOf
p/a20aiW7NFsHkqnOo88RU/GEO7NynuO8DsRQCQWmm/RdlVJ8azF7lMjHeSp7gAJboaILqZd3Du3
Mbeag5pearVAePBhkVB0Qc3JHoIB0ddjN+QTvYCN6f91GBgT0P73oeT3DjmVnKTTHmswpYgYB1WT
4CJi2JlUg3Npm5cxm2mMCgk4WLqY73kmHyAxLwWDzoafA5fBCCEgdaQPpLS7BqC1tLwbcDUvgO5E
pzRK2iAC9E3qt4VWcw4RWW/nzHs3GuleUwcHKXf0xgxDiuLM8bUCxsHBm8EygQ1lgg/JsRBgCSzB
qBvSV7kkn3lfn8lzeOh7poowVCdrmMCaJyQ0igtIDOk26Q71mLK3vYxgh7Zprkv0lB81B10l4JFr
rvBCjh0lVIShAYEaLgL50ekvmtTO9cJQ6c0+T1cKWmFcEqt/HWziDYCKz2ZunTKtm7YFw4AzZxnm
ThEdsTPGgcQ7yI2QvowDpqF8HlkEWvSzLnfPPkXnOjb9a2vF+s4a3hs8Hk+ZPv6jDnGfwGr6Ronu
bQFtjRiZXjInAxGuOrV3uhc99MrtzG3tL+zVG/IeEFHjiN8I0sxGm/ujXFOTl6ijBKlN/ui8PsT2
PG3NJiRwYeowQrWkXxE5mtmkq+ht8diRzrYZ48w8WQsGAG8YOaSVtR1m+Ng0w8AdznjCkXZjuuEC
apqL407ugVi8dptrsEQZHppl+E/XvK2IMT9lSlCZKtYbqLf9yHKeptgMOjgc3DGKoCFaTpvSCSw3
PaaUyPld7TU7bMgvSyQLYOVYg/WFgR8rAZ5tV3t2pYeCqbYiz8VP6y4EyUh+E7uTOz3M/suK4QF4
dyyBoZ0MwNNAQElHhO6b2OlQMFrNGUvJzgxhhacfPaqtw9BP95Kqvg1vTYD6wz2nFnhMktrelsbN
XduobDvVNhqPeKtlDv+syyxAfNUPHkLTsjAOzlLPCEFNlFeMOTECqW37b3Fraz8WfbuzKepIkh96
vMej1Sce2iTqRpSBfbhx0n8D0f+oUt6sSWbspHAUqpoanD04RJFT9ZXnh4XebXtYSNla3osSytxm
9YUy1+pQVsdiBT2rLPrpvP3qQyCqtvULkjMeZgZj01iuVcdvrdnitVfm51yqe7lM0rdUZOGC3f//
BG9XYov3ll1F5/0WVht05mfXovfIZsABtZaWIehn/Aoxcn/iDB+PKPqWTarPP0phbAf6CLs1QImj
fUO6Qxo0kJR49e+5VtxRjcxGqB+7kaN0WJ1kFmkwowzcZBW/sgMUE89zm70PcBWHaaSuvZrlS2ow
XUvKI521W1M0yYkY/eFg2szhJV5ArTAfeofWoYxf7GBzRO4wm12tLs6DdCYLiawwxvFwbzuOJPMK
8j/TaTWNZB/7wC67BMd+RApN0IHGgzyzGGnDQyuxrk19hA4psvqAfr84mKDgtiRbBnFO+bwY1xm6
lyz/4/TX9vltXgXDbRE6QV1LfAB68Z+zPNc1EocxXdYu9I6kHnXuZ+eTlpu7y92y0f+8iKmUeIKv
eebTG7p5bxukJjQRR3NoR/QShu5vNFFmjxIx8NS4c2PQ+HgECcTzWwnnN2qXal+xS3Ab82bR/+oj
9SNGIzs7c6zjO+jcTQX2RwCixLKhDcO4013EOK7bX2h3AwLGnMoPU01MPHEREh8RN6cpfhYOM2Fd
oHFbBkdtW2Tu/uA4f41FharT3uwC/VKyUlPa+KzhJvNtl27YsYW5HMpjn5kgQCIMsnBa+wFp5vMW
3pjnepnLbT3WQdfnzgMj6y5t5vd0wZOq4VAeq3ZLuwif98kdgDgz3AGYJ13QxmXJAHE/XWafuo52
hmUcFAWgft+Gs+94820iR32X9zR3LlDLHsgyBCcJhfo5TgA7MxsVaNeSqQOFQsVAzX+GrfhqdC3e
psY900y9nEX9kVENsJWNydtUuNolzzx41BEjyNB9WaHZMCPifx+swiHdb6LteW7Ic9NQPHntfw4K
Us1DkI6CffGTCNtT3QWSZst3DTUjipYIE3pGsSHdiAsi0Z7XwEix+rfKJIiyRuHg/jeN5NjYdJ6Z
8GM0FLJfzclQnTLOxQFBmE/N9b00DQ4KIKa4ZH1IW5OferSA4TgTVswms8d3QmjaE1Xiv7WbhDtz
tO912GkPMX1RiEO8jdHe4y7aZiYJacZgHGpoxhp5ClP1YgYDQN2ee2EmKkJDhkeFct9V+9jCXxJZ
LP1duRxm0e8NQTSiqJsPRE7X0JQkBigYfiU5N8VqiB0F7Bl617EX+c7W3Q8oajNIyzLbkM3xntjT
3UTEsZezcRmjAyXBX/EIgGGX5b90TL9aFClCLONFkdFG8Ndnak9kgXrdKVX8teEod9FopIcltH5D
Vm+/JUcj1uTekwLWEhu8buG4w/pIzI6jpisW4+ww6wLhQqSrDV3DjPLqEGGazxUxFF2e50GW8a7X
1vQI2jUiMMq/hMixqLx73VUPxafG63vB5bcfUrfgEHFX2Ys4qU58kYkJFZFmC/EfCcsVkkESEtJ9
KYHJMyYbUGNhaxG4VtrA5xOhSVbDU9rqr4SZrXxjeRw6gjPZ5swMdH8pjE2Uv0cDQV5kseq7hf4z
0RHD1EeuFhgur9fKGbEXtZslw7GQzfYNqfAJysnbS/gL32RDKLUfrPjfnfzXpx3e7Wx5qasOL4us
FN/14pd6Q1CS7M+JMFjrc2JzSK4hSGVAtVK5/d4S9iMe5TUQpiLkq5C3rIVlX7Hw9qwtzYsJO7cX
1jO1ME82j4mwAY4wgtS+m1fHeCrjUxVGD4K5hpwwvqlOM5/nIf5pSyzmTb+yVEmpbzxEgJwdbIq1
EX4RgpduO69nqUKvBzXOg98bNxhv0L/kCQk6nv8K6wuJRL4bcQfmjkAqZVI4jADsMDvMJQNGGvQ7
0Zfp8HlKqtW3I0pD6ugRJ6P0Zf3iZ21Eve+YLwiiiH+JloiCSgvPeaMBRSr2ExdmY0pWwm1YrAvQ
sDqFvSouY6LuJAmQ5WnEfwAiJ4+UyO0gGKpsdqpCYhZve2EyDJNem4W4f5Lqkkbso7grIFNmtO0Y
mg6TIz6NtHltkvSddvqFsCTQKu49GbBeV+J5ctzyUSST55dnmQiEJe54m3PAmMR6Eqae4prgaAL8
CQYPLR1ZsofKqPqgjlANe448WgOmZp5AhMw0waZZe9U9TAqlw69jTKhjGGJIYG/wAdkAp6ZwgfNJ
9lIZTfMOj8A0OtrO80AoW28cDiNN5sTMMz/1dv8XV1joc65dXzpUNkYkdvsmGuEgW9PsFrP8cKI8
QsGeiH1iiD3mIpbsFMN8JodD0kSJzyOuDw0cTZq8DE09nQsWoQq+gC3uFIJOml/u2MhrV7dHGXn2
DvAuwruAMt/N0m2s88rV6UCX8PTFdK5/0CLnN1Q32+lscdNQclzo1QsXWbIxbbyGaV02W3PW7nna
PDYs9EE+JC9JSmYvcstAX78vgTgrhAXp9ak6DN3wNpgdaafmWO6jRj9HSC5PTmRjHCjjI/i0wzbS
9sh8CD6WfgumsFlwm7Ans1OW0U8yasvBqtqgoZCWhZU7qaj6bbyWgdsaPWGx9ajS3PRLU6b7YoiQ
YxBNBzGQ1Vsn5KFAQjhxTaZ/Zh1Q8tudrJiqXDmW0y4KIZT5TMq4fZtkkb0MC4AM4sXrSGQqhpwc
qN7NX3vPnPYWeTdDdnAgT1A5Z/F+GunUBadi0fXiYNBN9yCJXTy0bbJsrCy5A/TGe0wWPUm3JP0Z
vZyCmhdvU9EDF+Qj39/iuhgysJRI3LJFR6xAY0+4dsqZuJTkuiYZbGbGVDiSMejW+Dxk09Y2H+nD
9bLlq4kIutT3bNvJ1pRkH7hd/FMZuB1E/plL/blLBfmdgsYj2/hJeiSLtena/mpL19XLAo67K9qk
vGgW0qG1SbmfiocQPzghW8MrquwNwo7mjZNsKyoHE0tinFqSH4M2rtFCiZJny2XKFc0D87CDcsaJ
j/LRbmOxSvOw8qAk82lbBX9Hou/VlYARxkU9y0ukX/N0PQJT42qSXbGnn3QIBnVxNLUbEL/suyh9
L3E7bYyRX5A/xUfsEONE1C1tjkGuOnXtUXnNeVeyBWrplqhOtMTvsSeO0ij5GGrGWV1NiLgzPQeM
RZw/fCLcUwes3QlC2pSECWdqdyKbX3uE2dAfyvVjZelbIa3BnxRwljQq9ALjzRtyeUZBZziF2pfL
qk4t2jtCF5yWLVpaQWEdDeHEP7O9EgB5nWB7dymsse9omX6q+2zjgmBxXDCZAWNzLtzTvv5kg6Yc
2cqdIIoB2NJq8fGR3koAsbAcU1xdubGtrwoA44hcrS3b7IFOw+d17uRrEO6joT2k3dIcTBQFectn
JjAAnshqvzuYisASkV9GSGwxCTNOl5ks/CGKDrGsSI7BAr+EPwidzEuqf/RuOhwHG4gjrn/HGcl+
J7ryUWbGz7SAJpWA3zOMf59QKZA16ETM+W2ox2s9ODEwfzLuMfM8Sxxk+z5GyNCJiTivk1Sknbe9
/Am75lj3EyHSrtZhCMSIsSDODgV8UMUA6aSIpWMqeLmxn0jIgvVDGeW3bn8Uw2xv+z6UR0ElCDXs
m6jj+a0SYoFNoOJ87p4Nx5lAuLxPtcbfwW3oqq82S6u1QbzmbYF9XcqxMnj0UzjqcdkbvdPsV28M
W3LTYThXjzWxq8GkPQ89XvmGCEXoqCknEidSOK9+I9xcaevC1by7hiRPYJxuFP+kQV81lg8qwF26
6PPWtd7jjMY8KlRdJPYa/F0yu8clvnf0dx30KnPB2Kdn0t+9feI2/4mmvSU0cu+TXOHKGc1dkopD
oeOSW5j04BHTS0d4+qYx+R5zY2q2eU+DBa/0YxtqzSFKatrDzYXwVYdEixbVcVUY81mf692UtX/O
wFVbtw7Z0aQTwexsZUvMAmkbpOGLjpACWDX8F2tC5/IDWhEe2z4pN+7clAH4I8aipJA7tAB9Dpbu
2MtwsYol2826B5RT99y4gwGdlmaB8rK3ucweTUc0R8KEVh0ON21RK3HoiVraFAYrf34me8d6IFx8
M5SpPELRhh2JCNjYIr8qouucaYSE6nWAxomIO/VKuj4yGjG+mctwRa3HEVg1Z9ch8QKtnAz64p0k
Y7GtNYQ+oBf1xil0tOxx3G1D13M3jhEaD/TkSAddn9YzwUzqexhi7Zj2+d///kes1smB6kfa3D9k
EvvRWPHiuIW542pGP2qHZMI0XumHefkZj6ACZN7YOrYSN7Kbd2uF5yqaUxtHkYPTxSzOjcAzWTBj
d2ZOSFD3f0SdyVLcyhZFvygjJKUyJU2r7ygKCjBmogBs1Pe9vv4t+Q7epMI47jVQJaVOs/faDxmU
ceZ3YJnxab1TYUD/opzPQufbia2zLZnfI2G9oXJmbpPWT16j6A3LSexQE2yrcL5VJex/jUeMagWx
qVF/wKJvj0WkfrjfnLXRxsO66vMHSPVflcixoVnPc5LBfIh4aofIFnByk48+KVIfiKjeUiq4zB8p
izF9oMF2ESGXSX8RGlcYjmvqATO7WJIjD/UOkfM56SPG32K0AsQWxbe/zKcLR0eMAJR3tYBuUqow
SClQq621TtlLZiAtJd1tl9toTWeExkklJybQ0t2zikQqDkSBKR0NRoFWM+GI38bpeLMyQi5zxwsx
B09q7aUJlsYBbGiZFFvM+K9JA8tjWYYHjv+BuWUXFLiyRnRElQPCwBgz7CSji1PcB4XHwmvRddQb
dyZFYbT7pygLHxNKGlbFh8SJfkWI3RE8IO/1vGTaZce+pXjMyqsVMvr1B35nhNlgzn1sCh4x8Ydt
q5kZWANwsDhl02J2zUNsel9EoMOsmbAblxoNXBf3N6/nEZL3/ONG2BWHxmF93Zl7y4X0ytgE4D7q
a69nPZV4xUiHHT8NLvRwPXNDDEplp38vmR2cHRbpe1lXGGb6bhcGetcVGXTojg0MMkWCCzgulfK+
mzbtqYRYE1nCf4wnI997ABmZybOYHYwX6A9EcNEDc5q6oe533KM5Mi+A0sPY/BBd8mPK9AGhln8q
XXm1EmOPAbzZGKoo17GJwx6wXUYXO+HKYIyxwauD903odiNrc9/k6bGN2+6cdQJNUcuQssKnWwOv
JNTCBbWVn5vGLJClGd85rvBDxuNn6VPQzSjjSu2bkfmxWA2deDOFQbbDZUdWSZc+ORmMiS4tmMmX
45+qwbdp5OwyNHXRWgVDuOvN9JaxuMHzCJSloEHLZMoAEtC6o1FYuCNSEGhIHL/iN3rXjXZEtEEL
+lhIJ9lFEJ5uThbuB4q+RevAArvETQl+7oKiWa7SQT0p6nrahmJF9gebHKZeu+A3qer0UXXwq5YF
Kx7V7hNXDY9ZRVJgFcA+W5jV2i22o6PR0gQvpisZlhVlunObwbj5TN3WhRgrVqqgGDKYS74bcWXC
v62tCj9GwjPHsaqD5xRcoUyfEAXvq178EqeUa+hFkYkM32Ytx/YShFV6ySswWG4TRNsy1hPwnri/
sDV4CmEL4QIi0cNyvN+tPR0memuDw9gSRrmphb8rEERuLH+ysSeM6zRkOd47DVH0kWmgNuvcdWxZ
BZvr3keuja++1yCsO3xEHOwLIsvvnzDMRmtvdn6xekOhISGdJgt8mkOwoc8BMwprjQNtue4wcQk4
VZgbWe85ECMzk4gCn43XCo1Vjmck+26ZzIm0v4NFJfS9KVAOV/podaWxjtkKYI9Bt27N8bWyNkqj
0mJCjHfZ2AYlxDlD18ap0dXOE3F5HGivw9hybmrq6TuJV5SlegodhJLIm4LYfjOjSnwZjX1xAFTy
TywEkxZbTNlMJkBV59jZ2U/tu/g8k0dMDNGh1USILIBAyWb+LGffhK1e0aFU3dkpyj9gaoh0NHCg
JoH1zfRLbaLaMTesfrJza2iUTmWJNGipywywzXw7nG9Q1x5ms/xUpWZ94Y3is+7ERzkAWZgcFkyV
a7wFc7pFGrdmfzZ8GwofgRiHa0QVhRY926ZO1D8H7neU63ST+XV4CKwWbzhiIGgRRfE0fyKs2XJf
4RBZFmeENVuoySzUJ7iN6ZeZ/epZXzzopyKJ3bvu5urFbY2BZT16t7BSihvOU2zveI6YMxWz4aK0
DTzKGuIaisvYQP7rWwJT52Fn2X5zTEwzvJjVczkaFS6P4iAzxG6lDXWMqX7zwDirY+xriE3hqfTo
mA5GIb0mL2hC1Rlw5ruQlFXn7INoATK6EMNsUdpMcGeOeyN8yHoKMQHeyNJ6ZhzWHNy47k6ZYZYP
Rmx7p2yytkHSpY/YuvJtxNozVtmi52Hf5RfRW+7I7jqPFVMl7hZ6Hg/XATAe5tBPHWOyfcEjY19I
mg6mnHC9sx7Telu+jEn3pymj5JT3Q7MHhE9d1OQ/UADYfLFY8oPBfHCY88KSYJNae1TRjTSRBkDf
Z2dC08Hcrvux/cfAMOO/2Amhwz/ZOMZjWT6nunAejR5B3MypUqJzDsqJW6LxDnLG7ros9a1kggcB
F8vTgByiVDkv6EkyRi8jBKKwnxFrGNcyxYZTK/0x2eFiasv712UkQZWzrO1z2qNcw/gWHp5jsB9R
xnyVAvNxKIPkA23vHWlKcIxbqBiuay44Bm0z0utYYtSM/m0UCXGalmcwhwytwdaOj1VtfdYh9wTM
zGFtqEVeifN75ffG2wgS8tg1WYT/2IiPPH2JW/KYeAI0GGiSmVklOQ4lDA6vRUeun28iAskKbZxM
a05g6rFGYlZEtRwUG19C43F8+4ZTI93bzDm3foXBsC7+upEGSTnM5EbNuAJT45imY3fPcmPl+m24
KYuyfUn0qFe+raYNhGWuY5nMmxhQ+YNnIS4umTHvROGAmSxleQSF6W1yox7R7EcONEfffQ3sCCKI
2y0yO3aprmyDd6hGu6o2H0Ibt5MWAEuqMD2aYcTkcUBo0g5R80q+JIso+KPMafhSmkO2ZTEa7YOy
b16JkMBUjkm2B4W+iwGav2K3GreFy0f770uDWCk61VTv/32Jcw7vif8azoR5c+oqeKw7a+an6XzU
WQLlYpk769Gi2NIMXZ8iM742M013Rb71eZ5raxc41nScTZrl1C075OcBbBpjyD6x8e/nukt+ENhh
XFNbD1/5Rzhi0nOqdt6RjkjlRtWxkZOs7txqKWS+DCXxiCGM2CnUorHTfBqNe4gseVKgd97cyWRg
NmIPcHlTNgLl/jMA42t2DKH63IfOR/wi2PwGefQrbqfy2lEb0J0Y0S/Z7Pos6SEiA6JYiE7+0NS7
pbU+tQOdlMpQMSHTDC+iaqxNnSKOzFPZn8rlBZuWu/JnpNLTjOdKGIQwQxju925XF8xPMzYCqZ6v
/16KuEJwkllwTzy2Emjw/yYMCokIuDeN3d3+vXRB3G8AX6UsgVMQlMIT66kMyiPany3iKn9tR1ZI
PQUfzZvbp9mrfkrfIlmC5AYrNdSZMZfhQjwJghYdVQmpSsHXgICnj06W70Lm+yTPRMcYAiIzfplc
jCK4Zl1mn2pdHSqZTqd/L0ys7v7AL2PhLEIxX6TY/qJpy2kI2bCgkkL88tBJPEmp0G8cqeyc0lSg
6OGUbL0sOHg5ZYjZNxYIx/IhABy3z3Gr78FavuSlOT5ibKX2Udh4UOOzuKOtxrpnV/uuDhZBQ9Ge
4pj3qpzlQRYK2mmWHHs3uLLXGZ4wsr42JhuJMWHl30WPTBMfK47ZU09rEbXBw6zq+wxT/bEc04c4
i4ed4zHfaT3hnUZtsaQOmmfLCKdXYJ2YSaltwKUVVzwhyJt8ez56M1UjJWJBPtHWSCi+JGoEivaV
pQZM+rJuzow+y8dG6rsp+pMmySJYSbSwVHKgSkZjvqRcT5RgXnDEt/Irog1fx4MqtzyR3Oe5hi3b
fGPg1qiDl5dq2KcTOsVO6ysLwvjFbsYDvW/CfhGZn2374Wl0ePRzBEOvs6NzGwVv6PCGOzdZgdTo
WXRmecBsaD56qXfHMtzxMF3IoBSwsF9z6pj8xdAwh0SY/rQpNswAY8qKx7yxEa33xWXAqCsvSCdp
AURVw902SPOIrdQ6SSZjSgbdtQkofOVgqZ3wrOySNBW6DtWx3Zn7fViXNmbiyF4TdyhA6XkHHBcf
pMb5h9Fqn7u+UQfLMC9FlgzPiV/JhyCcrgHZeWsTbc7GzoYB2/k8kSURM//T4DMS9KC1mI52rsy7
LOq9Bk+Xwww+Zbn/YuStcQbVcKwmnCQd4vI9dJSLAYttA7Hij/C8x8nig5wUbKq88lFbTXILKio7
ix5wZYVDZI9EIDMA/dlB++DkJs8NPNzCnCAoC+PJMtmyjg1RcnyTrzj107MZ1iFHpt9vPbhn26CS
4JtFrR7GFF1FWxr88uBQYjO8uqz7FeqTc9SyiGLK9Fe69IqY1at1MbTvXW599tYkDhbYMQYsEDQT
/MYEaYWlfJnBFR+dsFzm6slwMEEBrxofFxJ09z3TBzwCGNJ0NTgoaJCuDnPESj3l1yxK/cuesLt2
oHwbnoanUluvLZptxj/MA3TO9qMoacmLWIOWLgANkgVGzzam5zAf6/WII/IZJNVhqjO5mBORvwrB
HDEeDahfbMDdFlFDPT+2Pr0xhgVz65F4AhCCUoMplb+uLLnxQ85XLwtfMJBklCIi+D1sBmKF1p6U
xxqj6d7RCYe1nbbEpIhrHxhyNwTeRw45b1sDLYtxwr0Qi/TgpKdiCMRDpAe4NmOdHryObh3+Fnv7
9sCu++y3DM8zgjIkJ8qmaK2j8+9TJwpkEcrhmO9BazXNi4qq+pQU2O2aRageRrCao4KhmNvmi249
k1DZmGL4lI24yHC65YvhOTR/o92+JwQwH2vPZQg5DqwUC+rvPGSqz92SVIG4afeYWa5YdxaCWnqP
dBuFaiQqkJlnlD8KObK1ntJLALZzC5ejFnnCJj3RKzDrm8iebYLYrGR5kx7qrLhzN2WsZN0Zv40+
RQ5yjLSmjbd74WD9pjPqurk8d0BqpG/uR0Gua425duMF3WNdIhekJPkgrhqHUhHoLSjOd0t57i7J
ECaT2eUZ1aUJgXSpKgB6ZB6nCNZwjnys7sf+UA3l02Rb+iTh49tV5LAy9N5bw4QjIytKsmXik+fp
XUb5c+/Mp7nHBjp1eAwacwOusT5C5gnP2QEHTbOVgFQR9Hq3BWl0ayzXYRPkAEWVPpZSSeCRH3KZ
TN07tI9AODgU9TemJdxZ05fRJ9bBHtpVP0iPiAKANkaJ+tIKejTYPLawlr+RwwDHoQjIeVIVfRRQ
szJgwaprcahHi3TGTO0nc0bhU0rczK77mUzw7FwTkZT/JGl0UTeaW3LgzjNuqLjH6LCYHPdh7338
51OZvIOw3S3BHsOmiljjiuqWF+F8MKLmaBpEIMUZSGzbA5FmCopm43dmv/fuX5ZjFB4mPvKMbhcz
cG6GOO/N4bn/mvw2feDcRovdBO9Nk45XJ/B+YoUqnloDoaYAPi2bqfiyKh9eA9t/xF9XteTYV7P7
yw+8G89ttudCzBvZcXvXhvNFyBW+sWTcDmV5Ym3OEaFIKWV/6hZIhYIB0jlumRWKAcmD86GrjBO9
FaYzOt5Nm/gHbOWLIwq0Zh6onpa6r7YxiBMpTWMXYAoHoBfeGD7vnNZl2tsRagpF5L7UYv7IAZwM
VMGWFZ2Gkop39JsTiQ7YGxPDv7mZdYebS0kskqcig67n5p19YSEoKIHqP3HUi62u5YevrCcRE1XD
EYtMI3n1Jn83m6fBazmv6mI8iSz5HGvWV1Zo/61IqNoM4ylZ9MMWWWl7F1LOrgYHbXTRq4b6wpGW
fyowMOsSEdiWSnyNXuy3TCbcaLHv7meBiSJssneqGvOnSy4RNdF/wnVbNT+WgjoSc1rtS1af2yCF
bgSoydzMWJHWASvY1DNvTHOaTVbYhIrZ0Yd2SOwp3eo5DuPFWEc0VQkbemXUaty3aLGGLirPcQXg
wkboEMYFhBivYl9Q96CNIfIjnSqLXdIci4peLzSrQztjAhMjt9A8JK9JtRji2w+q3X0z5yj6a6i6
9H34+9RO2tVdWUWPQDXADxF0h1gxruis6qudUOWzY9rEnYFXEkQ4CJHhITXM8dX28IyVv2o3JqgH
oc5JniBHfnK6UuRN858qzUHB0M8ziu9vvuRyRsHXz1xJbrxuiQWDr1ifIj3x5GiTl8qE2ZcS1RCS
cNLXP2VaMW4MMIlpkUKjUcM76iL54CGCF9U3iOmcgwIVbMQEaMC3eCFM62ku+yOTWhg7LcPY2hR/
rXDbGD+ZPR8qCuIRt+nalu7nEusJaYtVRVhX7JzEyN2yYJvM8aYNVm1YJwk+d8pf3FFL8c7MCkhx
dvRbBTleNc7Wy/dzEaWErdo0jGbNSLst1n5Uv6rIKonUxa/LmPqIOYHRo0OmatpaODN7SqJYRPO2
XIIyy4jIXvo75ji8V0pYrBQ8fQ0yFL1jPdA6Tm8NvjimM+Me6gTN8qyPGSSYoWhjKKgWt5TJTRuT
Ijbot1qJbdKM3FB8tYIm8Fe2Ef6Tfrp4fXnKfFQKmbrCDmifPY2lIJFADPK223tNczej304FkKRu
9VOm8z9mpV4DlbxFxbVvHSbi2aORtuUmd+p9NBdHx0HAzDyt9wn2AqJzHIXNzB4ciIJg65kXpq2/
saVBTgKB+8TMkt02wrKNHaOBNlL9lpz8Ah4GxcGTW8efs/a/2WbdzE4/jEyMuVF50s1yvDVh+GX4
eE6xxzT6LYixy9bxq1DRM/y2t6hJIXH/nvvsx0ja9yBvnsjBQZwKUiZk2EyocvIEnw7wmBruZRse
MdyeLIRKLjYOJqnmpTaxjwjjZknNKMXbZEMBbpT8dp9NPAkDV8oDigSidAgYOtQBFpzh257Du2oQ
kYg+b9dSYtSxoz9jAjLHNDiG04E4CBM+Eq5cxjNkF6+C5Gy0aFIiE2edFsQ6mixBLQIBV05hNLdg
QDUURCwrXZlerBgBa1SbwZo58om1IZIIJzku8laefuWqsviWRcsEcaCNZlvwMcnio2yl3vr5E7DA
uxukfwTI3did31GesFgt9mIiDjTFV70Bpidbv9ibg7fmtz7j5LWZlRDjPeezR3JK+hTK9stEA6QD
YIEDMQiR/ijMDINZsICygujD4DAEqIhoW129IUDJN60avBEe/Hq7NhCU8KjINiVJoTsyKngYsB93
m+pBL5I02G4UszLfUqeuazNjfhuL85z6F+WTR1tN3nYuTnWH9BirFNqnnM+ers1dVJNNarw1znTp
R/2QC8576f8ZkP2Q5v04SixhSLAxNTs8sdhr3MjCvelhPlJAg1fM0DqjgoSO9C6xTVSVuENQ/BRT
8kb8JYDdkENjdvEgDxgV8ABGP/1k7IzFRJjAQvB1dUpV8upK80qmXbudwgmwBTN/xDXHzOOm58Z/
yjM32+Q62fkeDQXNEp97TcmMwpInOe6btPE/2xwJr19LsIJ6Zn6SBMA8OMdrA2FFRniANCjLiaXq
2UHJrygnszbpGWyJEkgXI/2rUggLkO+7oI6C56zzXnjWWqvXMGT170g0/sFFOM3G6tnq1rHxzjXL
1q1EAgPfu9cOSPYIQzTFyqmEcrFTIiU2EhNcTxyfqhBRFhHnEo8m0pIwHwcVErNYYruVzBL7Aa3X
EBlvSQcLSKtNMRFRDmiBae8tl5HaqJRlaabCt2E0v7pkZvlcN9kaq+lNm8s7jdTeQYzBLnGi6AGU
uwQHj7Cgg4J/KUZA/OBhxViHWzVLOIRuXfPTMGsxyGSncKdeJ1OFxzhSPDZrG40sAdJ9T5qqLfCS
Aiq7BWBjpgRyISDvFBpqY21JteYMGn1SRhHdUsW7ETHySM6RFS5//PfSDDWYmuXl/3/33598JVd5
F4SsFZdsd00PcNLti5AIrEUIJE7h4j7pEjyfu7wMgxi2WZH/JeUoPLt+nCxlGI7kGZIUaVIsJsw4
infjaNNiWgb9SgqerUKlsWpdBBE6a6Z1UcrpXLCLVcOktiDbPqqG1FyZ4DWNOnIwwmEZ6Wqaf8Im
ml0mDWubUvOvJ9uRDxzfjPuFfO1R9f6GNaU3vR3l+7zrr7kLl3ZwHagny5/Qpdr7KYi3Bb6Ba5sA
tiUEL/seS9b9On11Scb+LVsqIzzijzjHwEjnyTGUhffBHlada4wHZTx/mvVI3xBm0c6XLm97kuc3
rFBEzuvW2P37MnHtz3Yqath1MMTQWrxUjX+p5mB8R2hT4+qyTWvFok4Q1uaeuIIZ7zBZoP/JjQMY
FYZgEjMHRcJ7b5n+r7mPfvkyZdCZsfFw+J9l6HLFWjNzVac5CYesmDzozilsi4cR+SaQBnPr1429
5HuhsslUfV1oZKtUxGByA94a2TY3kzSdXSiRX+fReO5VgsacR2EexNZDIQh2k/PJQny2wckHyXzq
+FMEUWKyjEPsuOzdq/wwudGBWJEfe8EV42fDUBCStIqgd63wKpNm4U175IVb0n2eZd6qvWjHnW83
rCXimTgXFfsvBPUlcHwJ5prS7VJrR7OrkZJSTwZT3W/YFa2JKfxGmDYcpPWL0d78VGGnvFd1chp4
uIBXqZydbutgF4D4gxu/027irAyK9E1mOjUazZtDGcxojHeow8yzihjbnngMB0cda7wJAVlIBUUT
MVU495eMtKCrsYM3aONK6C0PyhwPonbNzTADAsuDz3LWaMlm67uHfLnJQ0oCpdwS0BgvjDR5yeEG
DBXLqSSgNfn3d05qocInOY3pR9LZu6qo3G2T2sxVvWuV9fGqymdSsy3mT14A7H+EobYBQfs2hFaw
L7rQJC4E4Qvz7k3VlLuJoCGUNz5kDdwddCzfblhaGFFc5wNJ/H6qrfx3z3FjSVtdo4L0NT+7ghJY
KSdcbMf+ya0871R4TEyRvzDO8YFFfCeskDao8N4yp/0jJ9rimF5tV1p4iQIWugb1y910u+I0Ek6S
hsOXmKabFbSXtg/ybQhr+JKPNmimegDBELjsLEVAbTYI2BCpdYT0cSEMA9JV7RIm13fF+d+XbXfE
1EaxX+jnSapFZ8YVby5YwGl462h09kU7+tcU98J/L7oNPtHAiC22wFU0OeWzhmQJO9iyN4qRCMA2
OCa7OhuzW8AEmRJ63hay7HdNlj7nMckVK/oXFrWGN22DlvvdIAlkxTZngg9bZeeOVBNX5lR7fX4y
m0Yk1CN8/e8lHY1smywcfZM7JFJM42WMmw4vVnHql5d/f/r/y7+/AyuImbn3EXYaBRlo4xBDjRIo
Oyo4iCdode4JLzmI7JgM+0yG8Cab0KlOoRWjdXIWPamNblWgcj7GBD5MnsTbWi4f6L8Xnfb+CV77
cdK22MdYoo4dl3rQMOJbeSwNLolVGcif2VJQ/jB77ioWE8kJdKnCJYbtIx5Hjg3EFniQVX1qzQGj
QVDUJxyFmG5QF3sE1J1neMZkWvcqR7xhXaF4w1GarH6d4Xxch5gCUBSzZ2va3ICTLFAnVCjVJ1ZK
Z+iM1X8vsKkt1Ot0w31o/2DPb7eJchap7cxgfEzmkwnPZ08U+EXZY4KcUPyeRnx/s0KeM4h1RTop
trOPgYcAQ1JUp6zJ2Ccg0tdGy1/V+XmazZ/UI54VZVoK5p0sypjKRi5A4nTiJ0HHC8+ZgQmyuocp
DIE26yejEsOuan9KIGKPjTLfe/S7Iu4AAoW72fplxg6Iq5n3tUYotJZudY/mDGUNOYqJbI9pYu4k
CiZGBeu2sE5xh3BeUiAoeWoqBGj5iJmh3hEcyYzf+zsNlDxzULwOEnJFzRyUpSTYWR92e36uKj6a
rPAYARyGvkM0VfvsPanuPZKFEhbCUQz+mxr8Ppb2DeHMfkL15Yw543OLHHB7PBqDevSC7Mvyww/Z
kLgz+agjioMT8761HllsQktAqOPekswWqYBfQeign2MgkrK18PGtBFPIKPiceRBLy8D/S8TWxXXb
U4K5uXM66HgLenEOXtnCYTYe5q1tGAhN+5OS0238B8MoHxPiZFdhF79G8fhjFuDXanynulQCj5l/
qA3320gU4lT/Ozex2xjNAJsm8A5BjzzVvqGC3gfIghyNndAuH8konOt0N1rlj+PUOzjE/iFseQvj
8ioROIQ9hWBXOiwuiOAYJ+Op8neDDvsDvICPwYCYZEWvXCeE0JNBkjjqBc4KT6XKuuUOqag8x/ae
n3/haGW/AENdSfO1RGEKOqBElEYFB1MhWNkotUInPqVl+OxmNSfc6O+MP7bBW6eWt3l5r6K4JeCa
fYvmZw6c6tcwXIWnnj160hUP/0OdRSnsgj3JQlzQJh8DYEPaBuujAfYW6TbeCcf7W47Jc1T7T4F0
DhwGPMcqLslhoCsPrOIDJMF7NckPK/mgzj2j9GG0rrCFx5jENkNYIi0GvqpSyZAkNW4YUHBfkAsU
Zv2nGXFxVL3EJRH/sL9407Sp08DVDnb8RTUiwKpILyAj9M2AK6pOs8gNaMnbJ+qaK9r/U5WKeyzM
YKdjwcS0rM7oJPYyN7naFJ8qHxAuSXh53Ef4Q8r2MUY5NKTiorj0V6apHpIyNtnLU2ROpj3TluK7
ZvJEB0HeHj1D0RKUkj3qwr8Lz+ARZnQMLn1j78sSwXNGCB21ixMw04hCA4AQb1BGenDXcgEqCbDA
x9LJPJNPAyPwMn3yr4MB2tIzce6YzFtliDS5Ij4ayxxAM38lOr4/u4uFVovl1gDkdZ9ekjxq16/o
HGCyepdeQOsbAd5wwH9Iq3sXTbUnn5vhTeutTHA3/eQ+oxrYFFph6Bbhl1OKfSPIWbTMHaiLw9Rg
i6mswsK8yg9L4OjOqsuttDAlZuQDOHZ485Lq4GIIwD8CE9glYxFfMRnozrN3q4BJrsnYYVgzP+ls
/gkqcYQsh+oQeZ2yXHBpoPGT/rnVdkgCjHEx4FLJxiK42b/Us/sZgXeYrG+R4b0yqi9OtQ4xv/+r
itE2jQNO/HLp9NFpnFTBAtpncUfo4EoopMdk7nIA9Kyg4/nbKQAxyaOL/nUV+OZvUrBc65KDHecR
BkJ0Ie0lrOUzx/2rs/K999+ngP+WdXm4IeJ0ydwgVbIx+V2tVyB5QAUF+suYB7AnUYgbtUX6zXSY
e1wTYc0ERsQbt8P6HPS3hsKcGpqbVNiMiHW5qArHcCtRM/cW//foMDjynTsYWdqhR1KMv60A8eAo
q/iQJZpfYrTPBTQyORjDybfHD7fgahmp9gm0c3d66sAA2cim2/4xW4A8HFioPX9m5ucoKELSIHkC
2pzEzBvbncrKy1jonwyDHm+IWE2K8bWd5x8uXqN9weHnTe53UpseGBnWju2zS0ge5jKQcgnWOCaW
+JOdkG9KQsnAugTHs5+t56ghbLYK9bZJ9Pdy5RHpsA+ZtYEa6j86bMzoukwePRzYOjFvQ1I9Ri4b
0xxBtTVhSmaf0dpLdCUW6lW+Z/jxJbrglqeLDMKd0D7zITWFQBRJmgKQzi+d8YbaaGcnBYW4nvuP
Xt0BXr4LSckZc/CtYehRcS//orT7G9prpvF1cHA73Dpxa7Zr19S0WD5dzriLD1K4MMEWeTEtwWMK
vMGrhoV/oje+IH5TjoCyO9fbt13bUmpzPIZKfmaQXXhAG26aLH77im3AfBfYWgF65pwy8MQkzJfY
TgA+aBTL6WP+oEaPHYvFUKzyLhHNYUwA/SSp6Ky5Osmu2jd+QcCNfWI5tulaHHg6U3g/ATdvG/NW
sq5Z17OFDdoszkw0FrTT0GyYtZT9U+V+CC71qkWL775MeI2EghlL5OIClStOPvvgVT/hjdA9brDk
2amCZ4lpIoo76N3MdlPvzZkrdF4uShrVPlpeyzMeMCCV0lMPRCT3ekgr+i3yyDH1h3utjW0bTL8Q
9MutH+J9QZ5bdgT0VVDkmKuSJlYw+sszIlED+RW74R9l2szFSL6PQWyLRXNHBXnxSEXFy84SSeyD
xL4D0dU+J5zngF+JHQh/871jRCswWaThVxmDDZAJmz1l7Ss2V5kucKQUx1zYlzrPgEgBLl512Xip
dXbwAq6oiczXhQUxwR7Zd8b137EyQ9ZV0jnF0V/PZWCTD+ZbHfbkRlqfbtrs0gquTxJ4b+NsPEHF
ipMP5O3M3IR3iMf4T4weIB2RGqlBkAzo/00J1x3+lD6FXqV1w0QH+/ts/Q0m6E85dviaUAYnPUKM
ySGM05QBJhPDCYFBzSJvtDCNTtw6ngkkICnyU5VYt+Y+IZcaFE1/Nf4B3E95W+Wvc+OBrFEAvCwP
OsdxqYfLgB1uO8hD45Wv0aC+LFFVx0oG2EBmWJtD5j7lmjGYgpdtxebvvAYnMNg9zqh+gfErfSwD
/TcM0wnzOUpnx1YGgzZjZCde7QcDT5dr8niGBBbDTGG+g+Byo2MX9jpBq6fJNP/OtuntPbN/0uOo
d6UdsjWzfLLuJj4nLUGDle1p7qCfoBT4EklyJn7DOWWRSwQj8BHyoRGbS9jjdoOswXPNh16KY2DH
4kj22S3y6aK0EZRb/v+VtRh4vcdUQRFpwqZhCEop4JlwizvdHx060qSP920+RvvSneMdBf6C7HxE
mOCdhtDPd30/fmH6hRKuKtB1nnrtnDpctyq0oHEOG5NCuBXMH2OHpTzo13Bb0pFARc+QlI1hiY8E
BN3OCsZsG4T+hiVF/zr7xu8a+tWmq/HSZ7FYRxPraDSR+JXoaxCMgpFU0eBc2jRnRqAMxg1JZJ0R
Pucbivlo3dTZhbC9iGBT+vUKPI8osa/0ui/WFIwbV9m/KsMvmekJBLI8rtzkTkBoAnogoE4M0wen
BJgwBtQxBQCgIO//DD2qCFOD6Y1BXVGSsbXpgUeP3KY8yEIXsUkaIoSFq2nO7TpDqQyi/dnuk3tm
oENtZncXlYBPq6x9k+U/p3/8yZuP9LVEJJBn9S31iAifoUqR/LrOp4II1kPkmv9j7EyWI0fSJP0q
KXkeVAMGGAAb6aqDL/CFi3MLkhEXCLfAvm8GPP18YFZXS/WIjMwhKWSQ9CSdDoPZr6qfZsm16zN0
0OWhz+V1GrfeoV4wLaznZr8Zf5PLzTic0Xtnd49Qb9f4gPpizBfvRFky+Bid+mx5KDbfb5Z/vff9
4f/4kiaPYIS23JaTyiefwW9cnQZ0/7Tjjj7UCNKZWAA44qHr84fWABLusWHAlg9q19mPMU+iFOgP
g6n1KcZPlfocNluIX9khKVs2pkxf+kxYByLTxh0w7fS0YqBm7yfSmWKE1V/JzAm6mKF4Uld3oWHu
Y8RGqpxYqIRyb/xcl4j5/bjTA80g3nCY7Jj666TEdDhM95VvC2KwDhBEGgU97uu8VIiy0BsCxmlI
SGfVxOgrth2JfCYs8SPS4iZtnBtHjI/s62GQW3QX4bIrS4s9QwQxowdAYWA830mzugxG89jximqh
kzut4kRNKtDtwhvBaHQbGjiHCfeb27hEPiId1dj20SSHTLo0+0y8u4Fba1D1HlBnWz6C6P0gaPuU
18AAFjF91eYYgVxTH2EFOqY/iURAHtcP0ZhaJxV1iOjrm3YImQFV4c9FB8T/OJgC49pibb/4IjoR
LTxDSr41EsAgdU9NAkaQpmIRHgkqEN9L4Z3EN5ZVguhU6RlP9e0Y97/zaXIOxiphq0s0Y7/ULGT7
asGooozpKvLn8wCrB4PSAwYqpEW/Z6EHVk3eh3ikADaELJn0tDRGyZM5yAf2GZhRdPqaU/4J8+du
XhG4HZoSxRgZzfbDNa6Iy2R2w124EGgOK/1TZSgDatEHPOpXYWaiPVWAG+zmKHxxqjqYaQtD9VY2
J2stDVmxv45Zfg6te62TGSWtu2R9+qyH5SgaeVeFtz7JPWAE1SOgg2c3skaun9/ZkCKR2RjIu8JE
vm7ROH5B08ATsYz1LkrZwoyrZgcP12IzG6b1O3DqgEgDY48CWrOQLTSpqtnEKtn5CsWt1OIR/Z4k
WsSAjgre8kZID6cbaS253k8nFt+NGabGmeF3tavVux8TcynVAIQmHPmXHgxbWBG1aRPzIUydt3oO
SwpetX0CdgEiMyHWFqYHN1MrMhmHUmiq9mxIi7HO97syyYHHtgNUsFB5h9ySp2EdpfZGU56/h6rf
733/mzpOka9gtZDTqISnr2Qtb4RfJwcXfCzX6zpsih19Kw33c0IopYaZGdTwr0GUNhrQlnPLgPm/
/j2ireQQTtOBVsJ8upLd3Jyt1DkPbVYePAtuEbTfrnFfSXPBmxE74Vs/2Fhj3cXUhFUbhGArgduA
bdmlafkg6/nVzq0nQXEE6y2SHDWrGSGIzfdji8zg/FdS3wLRjjtmErd7LYFuV1UhaS9O6p8+Zes0
ItSSv1BPOV3k4wJvQI9yqAS6Pbl00SiUlbWfmT2oDqpYE8AnzbR2mHfQPga9x2DPPdShhXVpmRCX
PN7WYnHssNPPlXGi4jk+6jhzd2hK1/QgTWa63Nmq/2G1bndau+g37pTSqWQ0wOq5wo4a1J7OnBVW
TXqTbCinr4jeeFx/q6WNYD5HEy80DnHioTyNHNRT3AvMRQCxxdH1grUuMXy4uCBAG23XgWw0q5Ou
9JG5yU0YRj4iP63gKw4dC4u1p6a7Ppd939MJopLk0PvotWxez99veMD6r/ec9esUQbcttHsgeuuH
32/+++u+PzQ77fLHrw41zqgzO/to0xghAd6FIpPGe4wLh7T1v8a0De3C52598/1v3x9+v4f7E1To
rE/fH9ncAP76Mvt7zjuA1UoKgUUqXbM565uGINm5Wt98f1gS2qbaD5hR5U4ePDcNbKwn21R1MXmw
FrrXuDCwmK3prwdx1tujWh/J9O0qiAb1OEU1StfUFdYZ3dr8640XWT8SeNDrmGLdJ2ys0oVMQX05
/BJy9oSPTOhN84sxdR/5YlRB6HO4XeYkmDVnfEHHVguzcIkonpqWx8WCz4TwwoyHuLsL2NyBOkNh
IhBDBp9PsbYP1ALhOdwlrhjODXsmi0WX+rHlpU6re/LLpt0Esfa9fbwUSE+/gVnzj7H/qijqi1zv
pumSO56bZzPiqNzqfZI3N0tG/ZAx8w2eLK6TzFwC1/lyZrJ2clw+ssryd9YS3eXMQJ1BJYdB0zHp
1+LQT/mKpjt//x5eX5/Gqj+iW3/0tb6zQyh9jpDnNJwDwyBcGcnP1OYlbtsLbWEkr3c2aXrmjzM3
b2vc9vGr7qlxYMrxhuGRqZ7HNqshM8Q2Cbk3xxTmSV7adH8GNYUo96HP9dbcqtlQ4A7oXhjsexsU
HHcHu+/BHGT+W1t03IsAb0xVez8L5qQEFxZevS1FFM1b2Xb3DPK7XcofcxMv4wGqwDlssdVbfvxq
P5N2PDE8mDIwyWbitfvI+z2AAroFLuzvjUWIzRLLRw3HNUBbfqY/JTsbLcmaROUf3L3xfd+Dinzz
tfnSDCAYB6F/VXHhEw8bbltdd8S9RXwfF+mB/M4HbH0Arm1DbL2lBs+3P2MXQgYVRcOh8e+N5VV4
LTSyZRm3dpVftfKRLR2QacmB1zEL7+D4HkPfzD6VJmdxiqXjI1a0oIAndgAuk+9pvNmiR9Bqkjkc
IJekva6j3wSIdpYreGHY069yrWMs2h+VItVA+JZSzNQ+Fv7yM22Nqz4iF19WbDSnDqNT4g4EBdgg
fgvZUQi5MUbWxDu5drNktGUmK97ewVkm1Cqf91eYTaj7XuKTmpdr1OkBiRIop0oF8SgalRU22o7U
FIwbtklOMnJWqqm/8tiD5hj3R0UNBEo21T/Oax8zb+oF/qTWIytnGaEd9Dd175My1BAm5u6lMQwO
bQV5h5rR4kxnJa6odbcNV2giiriBNcCg18J+n1VOsVNOdSi74dNu2vnEzRnFAZqZkmi8NjQ2Paa4
rCZVBhn84HoKyMUhO6n8wfEU+xRDvPcMx606vnXlcVnL2Kuo+BmPpnlQ7vykGyOnVI4S87w4jtRd
H4Cp25saPAp7snneKwZ2kdkEaPZcZBDzdoVXAletQnqxYcUT5CTdFNfNfoqA6/XekfWYUUySJkd7
5GImwFsfm9RH+y8p23J8xsR+xglF3hsOF6CwmptyTOVujMkd+BzONjhKE8AldEA4SSC0JOoS8UBu
98NmnoHywKzUYhsb9HYS5KkbXS0pda1DxU0QiBJZmJzwaD58NeqYZ6uCx+9LAMI8m9USXewig+Ds
3dUNpzadYMqOevGR2O3HSAcfkABUpCQLTEFJJHTpnhgn1Kd705l4xUJI3mJdPvk0TEDhivdmfXLF
wiCRQjkqaptccerpmTnERkx36RQOxzCpbG7ByalaQcFUiwiyO2iFVCogERW2hWtKrouyK5ixXeC7
k4eVvyeOA+clAmkCSe0SO1Q4zb6+cXyyVNrXaj/e0pHHFEZ2e68bXlLf+iXqjhfFzDCiZepbTvK3
jxMnUeplRBDeThlzqEnZD17+6WtKqTgRjRxkSdnp9l4mCmMSwyHbA68zlCtXdOK8ES/RfZjf4MFo
N4ys6OgLyV3FV30HyFkPuLtZhSkh60wY0aYNlm/y4GW+dPg/aPxxA/bO94xtg8kSj6UqyWnb0XNl
RQja1pyhyW1jxyI4SavWxrJrViQh573GViu7l9SlwsMzXhNl5Htjmj9lTvX3vKyn7oObzGkg1u1F
CSDBgktrTCoiBaJ/WniicTQAOLO3hufdhXX+ZqdgW2mAfoQ7ehis6n20vZemdakNqph2mYQmhyfH
8bBUdc6zKurfkw1HSKtup50OqBxT3g11onBu8jM2fPZaon0YzewC7O9B4nvAXqlMhN7CQ6+q3kqq
TRwtmc6Cs0GhMOi1mbayoNEG8Bmmyc5Lg3RsdoXMfsez/GGNJRmXEX+JUS90YFgSNMF0aHHU4rLw
KWMarm3TewTEmV85qbgf+/rido57nKy+2nuiuiub8RWbCz1EKCjkwRGGa2uHQMoNHPzOgR39RZWW
EZQ+6fx2ghla0KLtY2KQApme0EwWsNc9eCiOvm3/kAP1plxusxGjocTe2RzgXnVpz9nnFw0NZ8bn
4V5aiEN4JXCfSmoN64VFq+657rRes28wJEeLxj5pWP0u/zUls4mfEsplOk31Zli5jIsA0GmU0108
rxjhYTwD5qTGR6LMVNrjRXLmBVfHHFw7Zd/MEUv+4lpom1GDhF/gL0rPmubhkKEw2VlvvM7z8Vdp
B0VQ1GW/ryXHZxdKYucsw6noLYbO5U4AyVkfh775ugdwBUNyi9E286f6AB432S4T7KsCWfOQVMxX
ON2azI5AL0aO8cFVbhwz63aowmdhWsnOJp/BRY0v0qQBKtcjjrm909MiVuSq2je4gACuHTIXtO9c
/Cpn7uqGnzxOtji2tL1ym/COU6FhnmriYZEHzNHx8FpT9gRrtzbvjCQ8+h2hgj7L9V4Mw8zpESUM
geA1jSFPOlmKsQ4T+FVFnQXWNqaVdfc5spW/amn0MhOOq34OHioszafImThPoXGgN1T9bhnzq16s
uAgvvdVJF+2KGrVLGtUPRYPnqZw6CK6VfF64NTJXNyi9gT8Id/sSdlBwmevjLFkqkshOQVJZlDsn
Mx+AxepHJ4OIFC/9c4kbKJCI2T2PGBpsg9O62dn43iFNUcpJ1O4Qps1na/eBL615Y/nwbODcogLq
+6YiGN/Rbs2sRp3tDh3DzrIU2ZddsTcLG+UAwAKRAfoqgLkMYfPVTuXPUGYfczZGjPWqpzFU0fWU
/zR9sB8VzisGZirecqYYD0O4OgOhMg5VdjAR+wIGiuS/tZ/vepM6W4OB1saZfbqRpH+qrWI7GAh7
xGJiIhJtdSdj5k2N+tSqXTAAcJOk1mdHyza7crjPC+IkYCxvN1fx02Im6irr+usJnl8A5lQcC3zW
y+RwQUVY58Lcu/aYehaTfHUxZQVY0LecXscTgPEChxz8LmI0iDSNPg9e3F5oLJ/YIzSztq9hJDEU
9AQalg/H1vMjDmTkjggLfBJeXfbt2s1dhkyMLQZsvSUxipuU46XYwv3qN3vtSx6V9/7EDa3ER0AY
lmd34brZt7YAxTBwBxaCo5H37nVVffCGliBPFz6GvN0ML3nBzRyvcESLjqXPEO4iCmeutSp+wtKI
DnOnr5kgPPrOfOkLauLBz2ouF/92NmvJcNl86HtHBR37ojNTH9axHGBCC2jfr5jap6K8mhz3IXQi
SQkBvdnVbPNMe9HV3PFDq1qSIASWAaQOEhFk2oUmLbIYBkue44K7XxfQAr1lMkFeKoHxPZs5v0YV
vfRPcDOio02TOTpXiU0ir1k6wQI1uiSmnEQ8pdyxQWHNx9z1P+FDpFeGzZzTFXg1ctwnSEZyK7AN
Yrky1y0ku+/OhU0/LlDZZGcHtef8qBl92fVsbIWHJiIG+a4oP6QLuz0ZnbktdY7ixuBvM225LqDM
KHGT42EI2AC01ZDe1G2dkMeBkeEg3gau1KjfZNNTKoOfKDXbls6nUHbx6lQU1rgZP0ad+SeDXOZY
/HQNBzgEbrDBbAG4G3dd4f9Mi149CksQJ0/bu9Frx3Pht9Vl8pF1GJhTwZW/e1R3bpa1BqpAH2Dk
BdnUUFlxSGbWiCotmuOAAZFqbCN/dA29nWbwmkByeK8E++jlyc9pjoY7cNp0BBwxikC8iQmHxYRk
ilF4516vA4LeBKRhQE825w62S7LCRh98AlcrejDnGc5ecoO7gqIL+yDklYexGQacbR7r6ylTxBq6
CQUAc+omcWiGpPK1DObRdbB2TfcwNE3qEWLirJ4/Hys4hk0uoBxpsm+RXFUaCAG7Na7k1hlBdKcq
IE0N9EPjIaTDmt2+ATVcpchTDsFSz51mziNs0aWv8GTRruIY43U3cMo0O3jotFRnm4IQN5bTB76G
XYHjvtC3QzUjSb+q1UhBIbfO9YAdgqHa1PnKInDgNMOl3FYEWXdd/8UxvgZlnW6LpZP0WhcEq4HG
S14mh7wgyOiBuu5jZYBXx5rQT31QhR1tCdWwVTyxEI2opQzjm9pNz9TnEnZOHLohJjKVY3ZuGwXQ
E8YpPx5Giy6nccAdR8Wqko9HNGa8EFl+1C1SpuQMXM60nlkkADZxZhhHD1Sm8ovbaLSObLjMg1GA
GmrM4jySAvMXeuqdZMvpYzlJO74yDChqnAHgMIfhEQThNa3Y93CP32u3SelHgnbXN/UVStIsXHnq
kCaLOrzHpZ4ElonTZFD81cIOY7TO22PJaDgIE4PlUOU/us4ctlbiMnjMJm6Z1UrOsUk4EQck6Xk0
R59poYQfZ0V0AoAiZP/X4gJW95ogzS4ZxndLldBxXccmoJMt2UG19XPV9CpovVFuBMKUwknpiUvh
JIxLk1bBh48+VDu9dsi4I9xZdi/h8zATHohc82k0QTsMWq8gTD0fLJgdRsoQT6xLN92cz3P6QDkU
QirDBwYCeO9Uf2GmT86gt/CoLeW9ZohyNVhP0RJXNI5MDOStH6BT2l2y0rwNy2KESZE6HDj/OXLI
k/aLvrBxz7b1CL9ugkZcmvOpM5xjUjfPcag/XQIKeWwA/CbcPjuMNycNuCjL3sbJolPOpLvYNhta
2UJoyzmxigQfA4VkhNnTxjt5ncSamyOuGHj/Iud+KdCyK3QpBXsEQYdlAFDHL21/hT7ojCR6SpP6
VfU8E2VmXsSydnfyV2QPUz9Kv0DZxMm/0Ub0RdHXZdpbs5hPFACpAK/yj7a0siPj4Rjqhh9UGB/2
kD/2YYErzgTyG1Qw+wkTnGA6LAHR2F+Nld0jIe+8xJNbX3OFWYUkTFH5d+1I/RUVG9f1jCaqvRlG
JgsBn9a7OjHICeLW2tP0gnOV8xDEQJYEb0Xy4CkSNnp6/ntuaXC0vfXcPmJoHKOgKjD7T4oStKZk
580vwe2i3DPDsLdUjj0bEzM8Iy1AYiEg6dEdzg7SFr1TUMLlemdKioSkWnpHaJXWQR0+FE160k3B
vhcbccv1kvUTCH+rUCsqOcSQ6hzY69Yxsu4S7SALtgfsvO8l+MN9ZVx7lUOcLJotCj0wVBbq1k7p
0nZmmexa5A5WBJuKVGlsYlFEe1z+lDpFLBJzNgUzA7JJmilJMTTvom2n4xKz5+P8sQxcqC6EcuzF
V7j3bgYZZztVokHbGKVbQWMn5ao3urppEmPYRSX3DdcFBdB1q9g/3w5G/gmjDlAAdnXHuK/F+Ism
dCMYuZ9Sl9R8O3G6hE6Akeq0LiqaXVxfrybDiDV08iGwuZn7krnRu+oxToWN94YvEU64gwSXxZba
dJxfObWj7nEeS7KFUmUWh4X9tDH113jVVrc1UfN0fbF6nJ9qRcGBhX48AkSpVl11ll0UlKO6oc22
Pxo6I7G7/MR7B/0HpB9zgYgA5BAFXaiLqyjObrBFUnJmN8N+rNUrGxX3qMOEDkvxGqI4p2wJg8ah
jElr7p0UPM04l7UJBXqQvALnkho3g9Fcwl5Hl9xyHU5ApL8/iHETazUwjCkWIM6qIe5w7n+O/ljK
PAoIl4E+COEHciKBPFjAFlqn+Vkp7hzV4nVhnH4AIbMj3oIQhfSy6aY+2rR59CALnV5SToWxnOHw
6+W1WOdjzkh/QolHfaW7cJ3TBH/sa/e2macbOAPW1sDIkPge2rm94gtCfOZwzNC/jT2hVo6AEpHJ
JmdJzRF8rxyygUltekvanYxVRsyxmA8xYdW52C8DpTHdWuRUiTmmrLymLIbRJtAjH1LbjcZxvymG
AUoVgPNdB2W2dleGSvNULMBWRJ//bmX7QrL9lLpMS9o0Nrawpfe51iZGyPllslm/fMc+QQ56j4F2
qgTzG/HWXE7QPilkTBnL3fKq+zEM7mdHNGrHIHI/SQDpuVUw1vGFta0n7nwc9CMTb3Yq4QfakeZE
nfsJ1gY4T5x3f+D/g18pV4nHUzvHKPJTYf8CPnxXsdkJojp8e1WuBCZTxs21JpFWrQDwOk3OORYk
HBT3ovF/JJl+jUfMjqTu5KatJzwMkrliKuWDZU+MnoxVOmcW0FQcazMGIluj8DA8TTI6TBKLo0gb
eaAj5okLj60tRQt1iMEkTYqLbV+5a12CNAZx0NHCEprt7JzaYI0MBwvXx+kwdIdqye8ZmhL/wdrw
7VDHz8fmQ4KoyC2D3bgQ0ZWetdxGE1UEopuuzUIOJyZSoW7GYI7ZaHpiO0K43jNavIkzjhsTgqGX
MChqGeQe46LHKmrYP9n5Lld5/avL1+3mUo57J7uPKiZRqb6noc3n5SbxaphvBJE/CSG/FAnTFs7r
OJbm5GUALniMvPFI3UK0Df3FPTNw3PR2ezS1ld/S6xZYvub45dR3UcQxfCIMu4MG6+4LUdS7ZJy9
nSW9K/7rjqEY9HFpSFqqmI6ssXyYV2C+ExsGKE48JhiODhFBl01ss8R30fiel+wPeyq8ioiYo+24
cnUNnH0H5x78VgRkc5e0Rh2MUn8K6FtNzAiOVrwZmAd7+6XDTUuFXHoaqQUicbFrHRLguT8prlem
gArHtE18eUQz2k6/C4NT9wBe2Ob64MSldt1U8LI0kM66cwdFhNcxhQC+WT/nqJbckEZ3vzIwWHJW
Y2OewCh8l5ivn/wMhIV0fnRlVxxtU/7OTNLxkoy/tggi0oN3oo7cjiJGPnH4TOsoGhKJczxmp3Ro
xTY1wEtZvjWfmD/SpaRPrsM5N4RcsvdmCO8d4GXDV+4xNxViNYPK1MRP5HZ434wcj16FTkRoKQwI
BfyIPfOnKrwPbfo3bWPfWcv05uYZSH1icRwKrS9LsKmDYYDC6xD5aW61B7S07iGoGTWJj5ordEzB
FDbkAoEgnztuVYELZmJjcicos5z5WpaEByBFr7HpPEQdTDhTR8GINCQH8BxWCPyIgbG/tzoiluGF
OlkkEAdDfGe2N1Hi/bJBdMNgkRc6oD7JtV1Tan1vogUH9Yy650/iauBVgpyyVJs5Z0Y6czZ1GiL+
TotqRdSaRuETZLhkUyl2OZitPAcRuBLs4MpuYn7EZlIZbXikdwmYcfjW+jQRebP+wkbU7PGsbc2x
OwmRVbSRDfUm1pIfkLDuYYjq9BLF1vtccJHKanmLLdTKMO9P1oy8azFKJ98+jwRceO/7TcG+5owV
CBd9ySqGR93MNUQYjJCePhhmTnAaMWo3eiqYmdXcFMmFmYJ/8GvGZFaNOk5t2LzNm0YfQmO+jDWr
Jg0l3jFpzXeL29LBrCBCdF17weSd0qot7MCbWqTCiGGgOxT+WhjmHKPaxfA7soLEFbx97gXksub4
gjf6TlKnjPcBNl7j+0G5kO+SWlcHXKlvmWvahwqHqyAzGQ88q3PvHRC83yyFTSj1J5oIXGBMspk/
raEAWlPan6nOLxxBrwz8oRuvTfUVNRbNabKLF6NdrLPpcHvBffQD86TaMhOG3Rm3yW1G9KXpQYZI
Pc8Pxs/KsaOdYc7iqBOevSsH7uOuL6gtTvr6JuHvFTTNUuwbVUDMIWwVF+Vtmh9iG8ilqjkaWsIx
9lLJk9knD8oYqN1YQ1EgIDhtLNXvOOWnLSu9Ld0x27flhSz5g079cFeLF1nNEAKj+jZS2CykDcN0
rMRnkbfWNvZpLLe56oxByV3Ts3a0Irc2mTUfKDf0bcKpAG7ItTCxbZrol/CcTxRE2DoFW+naSA9N
zPOmVkKAZeO8E8K6E5IOzkK4tGz0H9B6l/1MfmqaMBEIs3mgY0RzhMeyOWvjHYRHgriTwgptRHpd
S+xC8Gz2CJ2UoOWmseX5ZvNBiR7ylYWE7SbxNbg2bN2A3peUMPY4APwYXebQ5CRBFpjRMeuT23bw
Hrs6XLFDYEl8tJ+krYKyt376uoGeC9CK0Iq/QWQrDqqKKSyIeNENc8OIsEiPXROLCwngZJTuZS06
gEznHm2bnVBWnGY/vDbLUvKq4/IzzRT8ie9cJHZm9nnYKU7Mn0BfegucegymW7x0D92Afrf+yWDx
LzRuc1TCKgD+MdW3hCmXiuE0m8iOEZijqIZDVuzTHVEMZOrvrtbwpWitYzY3rymix4JpBpdrvpct
XJDJQd/H/rBhss9Q2eC0oUv/5MGOdiuMUXKa9mNvLhfG9Wu+Yqh/YEz+1Sb2KQGP/+A49k3Tlq94
peJtyDAY8yxFnA1n4r3E6Cb067D0/pGsG9DBFINypdluRpQ9C+OBKivzbmazoqSsAwJ077bIIAcC
3DhDWHS2eIvIOcTWBXbK7/HWtLtkj3LJpUN8AQylieMNwAuwIzhqPGlENTDzc6E1kgLq1j3IQmBl
Q5nnlvXo2w6pd2vnKiKnoZVj2Fyy9CDb1gsABOJgKitk+6nxbsTq+7dHB+rbGJa8hpKvCRQBBwCH
srgymal+oh2UJDr+ddtgbodg3LfqWFHMwMnNOPVuTEfnxV1d6DwtotffdmkwOQq0hyzzcxc53MAK
fdVW1uray7ZWDPPB7PojvF29g0NHy0YKYlfYYFD9xn0YAah12JOPFL3hLaIChRA9JzKaFeh3Y4Wt
kpYFwR4C7doxBz57izfq03aJMiCjtAfXprxscn+JpCuCBRjJTjTWLRMrtU+CqSfoRIE5OC+3BqKM
gxhyzfXQI6VGVPrtCDP8xJjO/2weqNJd2Zms135TUN+itc3w6AAWD1wW97ejUYZsiPv5GPHXPbRI
TJVeDn1chgcKa4/xEOJEcpdmh/XhSIzjkXnqzAEMRDkJBJIAE6cHxI3N1CPPcs3e07pZUDDAwGJy
00vrZ2LbUYXM0IF5GD2oMogcm8RAw33QYThPUukXMVSY9EX1K8agyc4pmFDXmUf8dt0Ekt/kPprm
8KUlR+RK47YyHph1wnar42c4LOxZS+91hle4W1aZ08satsrsRQK7JpG/IIseTJooKJq+4vRVntTk
Xq8VBOxsXPho/t6clTiHhLU3dl3dsgeiUIUE2NYcijfRkG1vPao4JzGdrXJ6ETfgMcYD+GhEvgzr
tuMBj1f6JiedtgcyYZBmoNO0zim0w4xjgwLeLrgz2f7DW1qW8sGUTniYt2bhJrtBs3kGc+Kdp4W0
Gs3SQSo/NfgN4BrkY8wQgws687boprPXMfaW0vWYT5pYi0lbkEow7Ch9KnPxNBOHpz4+OxlZyCUk
zI9stjE6H3U/36RUJWzLdLUXKgZVBYAy22VGUhOTGGo4aLmpv2hrod0E6SBi68K4YZlgQZjTPh+4
LCNLbHJOrEbJKX2xcmPnGRNmAhYTKyODagejk94sOVc79nNuNPXybNETWk4Z8G57OrcZS4UnnGfW
t2gbd+beK0NgmeVjg7YKy7rFFN06wDBZx2eVv07wL3dZdKMs90OZ4AGdat5JOV448De04vDyXEZv
V6jqWUj683zDRBEQDNvjHoZeS62gI7pdpHDUsfA9tK3CLA8XrmJQkCVUShG34HDmy8sw8tvVPUOr
pm9RYMvbKSR/w5EGOA/AqCGlZdmt9iaDHRx8JoUVe/AeVNFCoelxbbRRimHYx0DZJtzcx9Vr67LT
t41P2RgJiPThkw3jbu7Jhs8M63fw/o/ivP6eeS4g4eTPNszQjVrx70WMXzlrX3BScraukg+BY8nq
qg9yDQFsgYg2l/h66EK5W0CztNZy3Y2tPCE4LxN9ZhQKi5nidxIKp4rwrI1bJIgbnhFGno/AK619
MsEf8aPuog37wwZJDNsl/7BygAuJW76uVlXlOFyNnWTsj61SOBN+gXag6CwkTaHATQaRZECQ0HUM
75xFJ85Md9ePuH4MK38vU9SXKfQMFlRkuUlxQoI/xVnLU+T0K/xvf/7xH//4z//40P87+qrAZM9R
VXb/+E8+/qjquU2iuP8fH/7jJvnA+lL97r+/7V9f9u/f9I/j/mH///yCm8fg6X9+wfpz/OsB+f/+
8+favfVv//bBvuxZyu6Hr3Z++AIh33//z/kN1q/8//3kH1/fj/I0119///OjGsp+fbQoqco///mp
0+ff/3TU9zP01xO0Pvw/P3f7VvBtW9621f/9HV9vXf/3Py33b5YSlqWg6Nk+KqL484/pa/2M/zdH
ma5lWkIQB3Bdx/rzD8j5fcw32X8zPUbVZGBc5EfL9f/8o6uG70/9zZVCOkr5wvRMJYT6879+8X/7
0/33n/KPkqbzigqh7u9/upby/vyj/utvvP5qnm1ZwrNgxoCfVLRy2Taf/3h7gCDD11v/y4zdXDcz
LduRf2PUTVA0Mt931FJzt2WQGZbYaTg5LAWV9cnwBIAygOqwzyuxzxxoEWHsvFuR/2411RUAjl3Y
LyG1MsgcTl002zjLT+gZG0e02T5fnRaN7XwBoXsaqsTgQomdDVy0rcvZkNd9Au7GIWhZj/kjOcjl
3Hf4+WhVPkxx82o6GdsMVxXbLnoshJ9vc/SJpXDIJts0QIF6hkWXBZxcfzJRZm/ghdfcLY5x7Zzq
qX6wpGQA7hQM9I2vwaie1JhmR115O9PE/xou2PgibBtLMv+qs+YnZC3oqZmJ8gfO0xlog/N8qGZ6
wKjt0Gi8FK9NWFIYXE27tKbvcUT9Ds21U8nWKN9lecQdUTNtRAWCG8yY1D3nhWIVp1Il09sQCX8L
bgiwE8tL4r1CxqEDo3ZEkFCMpkcqkxbGTyUQpNy3yEbIbOs0bLfwb4difiMWhg+aZORI/2yxrjY1
9v6UDL9Fi+kpnqogEcMlcolPWtIudgJQdF71j4tX3DndyK6xSqNt61KICU/GtKw71uKvqazx7OZh
0P6wm+qpBAEHTZ/w67uiwIpcePqUJ95HMs1Pk0/Ooe2fDWdODqpm6jt50aE3YcTqCei6Vb3qCe/7
kBKzWpgFhDkseCcis5A2hzgWLx6n4v/D0XksR45jUfSLGEEPcJveKJVGtrRhlEotOoDef/0czqYj
enq6WsokgWfuPXdrLeNDEMzmrqQ+Enb/ygQjebJNc5daZJRNpHdZGVWOxrbb10F0A0QPQjK5a+6f
O5KXjWjZJ5Dg8RPN+MkNDcbSMP6yYLJQYpDJzCdFL476qULf5Sd/2uT/34jx3bniI9F+tDZqp4CS
bsJRBKXFKJa4sF+jRJGATmGxDuKBB0TgTDY3RxmuwMhPEAnGMf+IF/i2Gvj1CU9blfH/Vc3tSaPs
WDNUekblSd8dSmZisb0rKtKYka0fixHzr5OaeO9scOY2JMlOsuCKiGiwGRhtUpLJFgwdl/CF1vwn
ray1jPXAz8R6T2E0CvRDEvfZ6/xvWeZHqqMz1Uteyy0LyOPiTQuK+g2+EPUFs7rWr7/Ltj3rrlg8
uofScR4uvulVcULCjyAT3j9BrsuqFikEmVhtRi3ikfK2DRvTQ+m389mSrZxsGVIj188qUGKCUZzH
tiU0rhWee2YqtE4OOVHMgtx9U3d8JpS7yWQRTGOk98nHC+LWCC5QZaCWzxgLi16xp2X2Wmvju3DT
Nz8EMGORZBV4IU0eejWHYSJayZs9R49mgqkusDAFWPYmDxuH44LDE+IZpfDLKMJkBWrk1HoEPYSM
mdd8X3zv2ZNI0S8NOJ56w9x3WRIAFNVkU/F3cTME+5EwyaJ/JXfsLhDpPzyhDql2fBSsqP5goPP8
Zc2GN8g+2lm2M9DZj0U9bPLstRijPSxdZLEVlmKH9Q50JhIXmZmT95UI+7/SmZG0p3RRQ4WSj6UJ
Byi/o5ukFHp5f1jUhz1VNiRbqgy9hPj9kU1xswZxadPOfDSEcJBUmv0DyHOzSy/faNORJ4ZtNOot
TWMoG9qtj87inCrb4SxLttRuJC4YKddl0V8Ne+p+LeCTPm/xKSj5Jx6zIa2IL6n1BWmlDZDNXCDu
GMt7ZjmbARI1u1IR0deRgSHiiVsgqu0Xy+moxwyj/du6w0lZdvGE7BWCBrPy7NWqhPfZNnxuToRG
yerigmhdccaEQcZ26d5pEmv4aShps/FUVPU5AmB0HtMQmr8lkpMfNA/TiaddUVgouSw2zk5ZEe5M
FF9iMAC3Fh/xyN7pKHIXX0zmdpdCNzkZTVN/z5uXcbH5BAVvsAwS7+iZdN5aDGQzzOpqhbxFScnw
wppa50vN6j3rbQvhnw0oxTGfjelfmP6LWWD9cerqzYvhKAyoYTYypc3zG97sBdBRl9W3qxScwazz
r4pMGkDmUXZTafBe7a3Y0zjZY/9gDfJNC//dNMovn7ts65s1SSCl3CjWO7vUbfUNwS4fXk9MVi5n
HEqRY11NK/8xjO59any5MSUUDWdCBwmRIHXBZYxzvG2r5cnBoINztPrEkk8GI2mloJTdrW4elqQL
ZwA6uoG7aorFCTOMl9qGWxOUtEKCody+DvaqC15BKK6Mxn1kI2ohd6GyGbX/UcUXBOeq4wTtZPNO
9u2mjcR/YkYA4pOdq/CeGYo2oHHRKy+XXIqve6TYFfZw8NC7os9mk5Qm3GE6euDY2Xmp9aOQ/PEv
/Lql9fCCOYZQ5P9OsX6wWWTboce3vF906MlvKxkYj0vOPeERTwOvXNiEBKzmR+beDp5TLF466V+k
4kysGmeB5hxQD1/dPNtZo/EPdOAMqEO/0Sv/tMEXrOO3ZCa9cfTHJ7KOfrNI0vsfzPonG+Wf2kg+
GZK34THU1QOQ1cFHf2uSkbXSGMeO1boKoBQxLPX0Fqoob9FT0SF6h33+sI0cdSH8DoYnxndW4iA0
9IymNCrukDiYOwPrZoMK33nOr23tb4ocvyPF0UM5yUNF6h/a5k0RopsIGX+yTLmMZKH54iYkg4lM
Me9IUhaHD1rDE6zk7xa/JpNx9KHa/xZMXpQxvDD84dQmP9hk1Z6k8PhEDyktDy5NA+Ke2BUa+88h
VICBm3++7LlZC2CMQ+8jpMQlV/Gh07PQ8Q0tnrcQ3hMn8woi/y+AUUa2ksOU0wJWsmpOfQpxEw8L
N0Qw4G9FhNnENH8hzujaufZTDkuUR9CJ23MFAQkX+F+ke4xL6sVYD57QQDMMub38V5lgAodwnBfN
zIkFJY4FIkqp4lEwtzBW25Bw1dIdWBvzd6phZVoGRK+3xGXD/mBC7VnZdwqbBCSXM724YHNY+3z5
bfkmi67YYCGmXLUeOYwHExL6vrrDrDD2k2KqFICz8biWd7JsTmqM34gyTfdMAtYyaN6RtcXrJIb5
ksSnbA7/k2RLIyRpPrVBcNYieotkf/ElGZgINNDIiQrVEJLhafbgOiB7oc7w/hbcZRvXCSNODRyv
/Dxsm+GiVGGKac7bgwJAzDIh+pf4pgjDOHiLoNIYxue8a3bopAEDlw4FVvHBdvyzrrjbI+ADXs1m
so/1m4OS3ceDaUn/L/C+o+kXGPfhe6zIVhlWXfThj+5q0BV/sXw26vxONiDjnNi5EWDr5NwhMX7y
am5trdAUhWBKBuSjVuv1aBRJHUURsdORvmaQr9dxKr8G/9nqPyMnfCoDatiBz3In0vwtM4JvExA5
MMkJanBxQMluMuXhVObLsL7byvjnIlciwAZlqPYZHZXsWSqCJ6Ktlw9/2TjlhL1oLmL5annqw0j9
v11ad0i5zG8EpbcMhAm5cyrf+U/N5BPMbOAPNxdEOjDtNWP1R4Z+Z5+j/VolhnGr01A84RjCgOfP
fzrsZUCYhnUrphtOm4zkp//jWM91D8etKc2XhRDLUBF1tqiuvsHaeYh4qCEK5GU4rEsXFZfrJMPZ
wm6OQpeS0S3ZQZI5uK60vPV6uffzoxN7kBBqRlYL+4xB6L+Wz2gdDA6jOPM0Zii5Zrkc6uV3aaV6
347Ofegssu748vox4Q4nPmdJ0WTA5HjoJVBTFxG1d12x5MrIZl8YBD3jSWMsUcjYDHrNnCIeqegs
9Z7ajVW9eS/aOcEIln+l2IxJUp9C1FC0DaM+Kou8vQGNJuK/Ag08hdRgYlfzcYrOBYWGVN3OoPvd
IHFRG1Wb5d4oqIOTFt9JQEgTORHivyw13bOzrNMduPGsY3mGsrjYtcL814uwvRozts563A1Kvqqw
JYbG71Aq4ZJOhepONZsqFTnXKQdXQEQU/JcSXc6o/W0LT3OdRnhvo0FAAhbXxHOGbdIiyTLzMDur
iA27iNFJJpzNGsGGg/aQTy0h0qS9Tj01J1FmODUXrbLFD4msnvWsVv/NjfEUZ2R7YOdIFyBSs7cX
sXNkfYYUlosNKdnmrC1offhXAK5P2DPPYAGwFrL3KCNcznX5PL72ddTvB+isa9JvDAytnHRz3+9U
4inm8kRLZTEpMGoEWpdJvBtGi6S6+LINDpB8IPHIuLbtaHzEPYLWoLv7gXyZ6ul9tvmCRMRU0bgq
H+Nw5/XnKiNTyA/9pwoNbJPaAjfuohwpSzxl7Weomi9vlO5map7AV3a3xqTRypkCYCPAgFzI7hBp
CI1Ne6yQIz9YoeSPbmECePQ3yN5gCliBdUp9OLywANC8RbBnKhoDHCP5bTEx+/FXYugCMmdW73JI
5E5bXNGAg7q1YECRUveZz7uZeF0K5PLQcdngYrODDdHQ5E0SpsKzmNrVpk41n3gLH6US8EjMJn53
SngSuYduTJjO3ZQYIfitQ03XP5FvQ6GYdzvqhxe4Ezxkec66ftlTFyEmhJnV1kvI7usUJOrJJbmv
UIN+E/h5mCsYfNepfuvUoUaGuVY2EX+FA5Ali+vuiIc422WJ+cRwvsHSbq9rA95SOtCKwZM9Btbw
2joRnm4veWFuFGxwqKp1gfQHydSMeEN9eaiQsbIlPJ09Vgiba0vr+MZxzSwOLC9ymd1gRP5Wuov8
BWB1aXug7h9JUj2qOW4vtRoeUzO9W8u+wSEffdG/3kep3yvsYtscUwJwXmTg7FsZSU/459igfvRG
ufBgggZrHBTZzuLamJPl1p0ONSFTamyuk5dG53LZEiYEIBV15F3IjqE9LW6BU72VLZeTlkt0L2yN
PIMl2M/hH9Cja6sP31WsWH50auvH1q2A2Hww0SHlEmly6Kmv0i6uceuvM1vuw8J4bhmBHZrZWSRc
3PnE4+7DsZ+urgCNDXGP0+aFUUqIVjUFr1Ji0lYweBJqgb3BoecG2uSO24SCD7rzIU6VGS83z43v
8ySI/EaFznYZSwvdoXNtMDOm7vRp14qQ6+ZSSQ+Jo+ecrTA0zxFj3RHnNtoW4AsIoF1jccRVwybh
AyLT8xY0rtgKpQKs+RX81B5l8/LSVPW/kSXwc5pFP4HzX0NqzaDK4yia8oCAh1sssk89pFkHQQl6
LZHvxs8BLcK2qL3y3C6Ll1L8ZmnUbXqvC/iJuTVHlOWZtm4d669VdZItjNmBunCzVK+GxTfrVu8F
30eZ1vfIX35YfDLnWmNhoGZr7P48TcNT3CPhJSGTlXdWbczxz+BWV7zWhL2jmLSd8WqCtfMHtA4G
M3NmWP1OyJqCBgfOhLWinpq/QkUe927xpRiU0E6Rehu1mEGysdsXA1UBi9izlRNJEJrud192p2aG
MF+lP+y6H+0CcM5j85S12a6pMeQXqFe5P/K/NhQaMz43XnZDUXLIbM7hkFbEYrG1403ln8Np2cPv
gsj7nxgRY3jBVz3wzHcZzia7r6G3yqc5pRQlfOmtMYgisdFBgq+mXDBvraDpVB3s19DZ9G17ghkl
TmAzkiu8dH/rlHi2Axf+LcNCVPlciSixtmyrxrXnd7iOpX2yiYkn7Xk82r6aD0VQYp5DBjBFhyLK
xBsGcpJbhc/8xVBPfdLqS+YluNByx7rP7ts8o5vmsll3SfWliNyGlFRDT3KKZ6BP/5WVfUuU4a0Z
eHrbrvuH5indRjbHHckm5rlBvcRmbGPMhXmPyEE5hRXqAhPYKfkILSbjSthg3TCTIitmAxacwzrp
31SSdgfUwRwqgePsxtqYt/OAUWRMOX4iq/hb6gL1hgnSh3u8wKRlHVWRINRs2Nb2YlynZXfn7vRO
wjbDZz8jbsSq5qsS7YY4qhgMVnesbW0dx6b+W3WAGQzLi1BKLyh0m4bMm8nMIxQtZml8m7Teomwr
4P3x+lb4u1YUcZQrUb5RSOireIJGhCMVugtG4pzZph6Sb9+bP0fs7zvWgWcIXBg9RfIr6+DipNi+
kX+hkkk+A5SM29AwygPRRM/aFWI/w29gGEMhmSuPSI7wv7J3i60FEoMrgnexy9iRoQRGHFdtJzRz
OI0Ru2QaRkDvsHKLkP5yBD1AsdKWR4giJ2l/a6vJGZWuhcGYsAiJGI1G5zDmKB6p11NNjIdIK1jr
81krtKDaJMbNLKuvwr8pcImpbQjg6821mAMJvx8WusNMYxXi6QA936/iCPUHq0uYSD7j12aqkZJq
zr8e91M+8SNGnnyhO7xE7OXRVfBRspSEOTckz36I6cxKttGM3CJIq2MzlFeZ7xYHzyoPwo3nlD+1
mR8spkdpNa91BtwzHz+LoTiSgEjX3/HVVljQK0FTszVoIowlJIT4Rb+2jxh5SUli27RNSusjmNCS
V+oH9cF8cvAuRtYibwMep00Prxbu5yEJgeeH1otHHQXQeOCNRkopOs3soLDIUU7anRH6xPFmzX2a
ibsQ7uje2ZRTv3RrPAXdVRs0hCqkbue/Nj8tNFxGWMY+mJ7MGM1P4y5ZJdV9AiW3l3FxMRN9IlSQ
QVeGUsnySt6BIn5rijD8k3tsMzuXdk1X6F86cmddBhFwQ79SImR2qYNKt26AHY8tUxiGN6aELjKO
BBAQMNhkOEzM9E3mrKNJyq7uuEfOnHEYO2V/SKLqmpFxhvinfTVzhFtDxN8Nk/8+eUTkhpZfMALA
6Spi0swRD3b616na5phGT8LKP/mSusYN1xFtx75IIrSgA05076b4l9Kq8PeYQGnSOkxPBcUJpekR
rm2/wdKU4BzcNSbFmD2iGWiquxfTrkXZw2CVs65M72z59dWP57XDSTtX7gHfbLTJDOJDFw0LjEKe
W8zEGxr/Dcaup9Zz+z02TsRvZ7/OfxhN0SO4YjcRQ8NQMUjApiF9rOjxYxeXWhjAFFM6/2JVOwBK
pt5YsBtxMLZbz/HdDaFVXxiI0WgvDConwNgpWnvclo7FV657jV4Uv07U6x2f7LPLbG7Tlf3Fi6o/
3QSI3gjK79zBaQHe/6v0GEmwFu627kwOQ4xuLuBFof4PT0PKOdYx4y1to/4X2PO2N6oHxgGQ4HnL
9idwqRgRrNWe8UNvhMt87ndWzx3qUY/u4v6W2lT+Rp85LwJNbOKz/EXss+DuutfObTY4137SQeNZ
nmYmfWB6C31Iewp5T5o9bJLIf/G1urvkOvmxUkeszkjRQ4UrGHkQ+jmEL+OE9dX3NOAAyfLNND7E
YI0U+NU59aIfhLF8/vW5Iy4VjWK6IW8eSber+73nhPW77tWzUTbmWTk8hf3IyAD5C5ksotnkDlnc
cdPfuyTPj9BA76AdJU0gRYSMcADXlUHAcvPBo8MMvYbllCYtBuECmELkZIKAY67VkBGjcVClR5zS
TJNTsziiXKdpbbPxvz6MSHSKzTc49U2nT1MpUzzQVsIoGODRFAzPlnibOBozMdxlDkvYWdLy7Epz
QWUMc5sgyra4hJbcBBJF82ra+yz1AlP0p7o3Xwc7U+ukBk8fBvol7JxoF/OzUSo4Oz/GJV8VpXia
CLM3DZ7xMYqf26l+dvFRPXle+E47iTGnQivmgXbid3PRKJDeVw53xtMlfwbK5S6X49lWjBxDnKQu
XotVwNu+aqblSmuZlfbV0iOZP7UFUKEve+AQpoSsCg9kIieAOvVH46PYY0v5DzHhmbxd6PmL2bgo
GPaQxozTOsLJn9QX1TbdVnRk+UCVaFy0Fj5Zm0xMSB0C1rexU17wFm8P1H5rn48Uh7i9IIl0eGKl
RF4GzlE3HGbZPL6FE6fDaPRkAaZNf6imvqHZVmSPvSs7bVcm7x+JKO6HL9mPJClyA2E7av9rD0tE
BDH3az/AMdwd7EwwDsf8Dar/5hDkglvKQGleMXmZ3a+kY4bgxC7qJ6wNYg4JdREgCU3oHaYzN2fy
Dv+Igg1X48YnyWk2Fi6AFY4A09o6i+u/Z3x+qHGKe0C5sjiLSfcGe2ZMvsWvDsZUsMydEVgSMs2c
Cv+F2Lg5TbvpJc5GzuUFh8I+9vWfsVGEmSDMaHOuQokrA/dxgowl/gOm1KAwq9SuMnp+GaaUZqv6
u7CZNuYlU9dMAUVTXk2ZkBYfY1gWGzhe296SkPSC2wh19OBPyTkU83OMFhjasyBxnnIEEgkYw9yg
obGLZS8nwVVVfp+Arjae0IWoTd4twZG7Fs/SiwAp3JNG64SjgqbBJ+LB+h/cbts2FOcYJPIzuqZ9
X4RMIZL0IgUwliRu9VaYCTQWl6mGtMcPsiCKI4SveNMURPGiDLGhe65moZjxskmKI7znBCXvNOwj
0BAte8v6t0j6L3LG+DQG8DN5ZSUXmNnoLO1dLIB3NTrnTK0Rl7ty/EnM7Na26LSM0mFcF4pzNHJF
qhTIjWe8TDog9WXZutc8yQe6oT3pHBiRUeaHBqNubwEb0Poif0a2BymCYkAaJLLPo3zynplR3JWY
CWjqjSffB50jfLxMBXIdBOFH3cXR0n4fo6B/olJqDnR72LhD47N33WcIYxoqwpxsJwPC6TwzmcRy
CdoAgf84EoUzaP8V2OlLPNNHGRTvfMYYhWNccHnxxjBXQc1mflQBWJb9MTEd/EL2OK7mTL9zywj+
Wx2C/47hpjnmP+iXhl0clmcWDWDvRxmvy8ovCKA/6cwL+F7dnUTdsbWYZ815ZAIgtQnWJRR9xWwB
YmQn9UHW/d5v/6RkRGo77JGIHQUZb/sy8SEeo7VNs/acYUZA+wcnJ2iQ3oFavfXNjPe77FgEWPGx
GiwIZAm9mdY1QaXTe7pk98wt3vmiIKILMkKyYX1OpC/IHUwP82bosHNYuCzH6NDbS8XdnXsvhXGD
EegwBWQsBju8ScWxTwQ5A9SdyL0RLMbBe1+r/3ydGzvLLYFNiPxkMs1EQWhychfnrOaqZnb4mXYv
upi9QzlVbGEjIPzcLjh0y2NcYrMoWfeD4vQE8y4ib9y1b5C65mjGh6oEu0ywpNybTOb4ZuNw29ss
Glh7/RlKSx8YlyICNZCMxMPN8Aa+urimrfgKXfFCNPnB9ZJj0l8LiyolT3Zl2W2sqT51jX1ikr4x
5InIC4yc/PFTP/BMUCrq8ubjPHAJCQ2Cna9P7NZEMUwImRFj4DwpBzafjH02sWN8IvhbxgrgnXL5
XTjFEXnog70zZoxkANPvfsY+T0tEJd1F/qWaPO6U7p8e5u+Ceo1JlvvaARPfOpH+HbXadRAnlilr
04lnt/ypQpnQGw2nABr5ilHPB9NN7Le48wmmojFQz6EoJYvK+czuhfedSkP1n72JKrxX9+WLaTh7
mP3/paq5oxs5dtDUlrVlomdeaw0JMg5uDONJA/F6IH1cWlhL6mq6ITvtkCYTA92N75b1qBes9TvK
jIpFd+Fw1Mc7c7x4cf/wyVZIWvGUJ8PDkUd0HzAHiuZBsbeN4478j6B8cG39JkMLIq+1X8L2u4iC
dWzCCX5lEkE0dzwX6yZxn7PqjD7/WXKILTy2eM9WK1vn7EBpBOJX5jNI43E+4tfccG4znlDhC7nX
UHDLaVjFIDHprbpvGqEeymywZUFwy0v72Izpt0ciOx23h7QzfCmmdo/2MzkCxwMJHFKBZC9TxTlm
eCF274GaJ2aQYNRVte1wzi57yC/pJMylBVZvNihOTAcq/SNwwC1uYmadmMUBHq4M4f0bJu9R4w7a
wuTnuKHl3NUEtSUeBz40CBtMN+Hw+rYwTueMkFlMgZ+xnt8TzzjEMMcS0zo1DUN2MB7exnLYo00L
HyzLvF2VyG5rw/U0a/NIPcu32akv/uCvYnI/0V5QWbfPjmhv5sSMmxzx5wk4m2kn3wSuQiO/9k4/
bWxBqpHVEXU//DJbe+XlY/HWueseYnsHLN7QxBfxjJGOzYnMtDH8bWLoYigfz9Ukr7GfPGApfkmc
h1SDvBFxBrdhjim9ZPabuOaxVo8Y1gmHv/5qkY6oPv5TSXWtI2fdd/7OMmKE6MBDyJqIueiopz2L
i4bQVqTC9B7MJlmI8L+iZ2gBTZsl2uAiZfMVld6TLT1KMXcgTM1FDAw9YflEXLGwpf82eob3rkF3
+Ijbo96+dD1ShDZwEM3wTpoASQyl74oTnq2cyU1g//jUHEvIWuQ7+7BC2cqEAKOWClmv0o9RY21t
Jnlrsw7qrRFwkSC9hfPTTW+Nil+tghF4bguWqw5QhZq7dcadjkdqZafBzXJUv22n7qktNMymej+T
7sQ8xLhRjm/QBnqcMB4S95ajaQz/gM59I6Ng2bsSedWXv7AKjpx18MM9GgkTglAY3kCWMxv3qEZU
xHUIeqwtjH/VpRDFrm7hSiSlYPvHu7Syq3ZAoJFfCfaztk3XPEm3/LK9FpzaLH/CqN2bi1lEEQs9
ixoT6TK7m8EZFMVvUAOVdbOjVXVAdIlUNmfrfcKUwGxk6lcOGBwWcQkw62rh4YfPQaFfCz9vrjiX
jnHDbTeTjwne5sZXwuoDI3LD8JDZPd4PaqULQGvcVhVFclV/pfw5h3Zik9LmwTuXrs8A5SVaPPh5
4Yzb7jn3E/uJXp6tCEJjUnoYmc3jJeQWicLwM8ezvZOD+TcYpuc0qZJNmGFPNjBJHEqCw6gG8UaM
HailITrXjZyw1eJxtSycDnFKQmHo75klmGvy6q5lhz6wueiK9AVAOxy38iCX2fpY/TBd7bEJTryu
dfJtjxErbZVu9dDcFD/v2tIM3Uer/fSc5EN0iKPwpaJG+jvP09Nowg5IokSuhZOdIkUT3HJ3+Dg7
sIYoIBUU0O30HYQJABVU5hHUkLX0p2gXCv9V16Zaxx3gxzn4whtaramcm9Vrb6diV+fHigz7nImN
9LKXfE7io1GVF9Q6xQ48PyNfCSuBLjAAqaUjX+2a3LuKxd4fIRtZuX7712koc2JM+6vlz0K7VsNc
XTeTvBTo1vfMdNlMMELsDHdH2eyjykgWc19BrzddPAbFa93O5FShY2OwE0pOCiPT92hAE9bEWJjg
Tvwr4+InY4+TwnXVZs/rVHgE/dp/K6AMtDnZa2IWDwKxt0Ap6lcPpIvuMnw3+fIGBX8l77UVd6ji
G+9XKcyhfvVhFuabH4WnESsbNJNSPaEnoEIzorcgLchnMBYJEe8/2QwT20vne4iiG3fcm0Mrw2Ub
g+ZEeEGMubVKSAvbYTLacLIvoqOITYVz7lqqitq7QcfgbeSotEn0hnKJwEtGdFWoQDNSjfEmxPve
i9kLuyBGlumSEQ/b2AvvQyHWGVdLFHb1zsIKHmq+4E5joip1ukULxwQFwRXBj+Q5z2odJeZxNs1v
NojfyYwjB2pDhDU/foe/aR1rfyJLh4UCFMDKujRWczAjojunZt7PciDMuJ0PpFGn74IZN+tyPNvh
M0B7kj9195b+P0XL6hPjyKsx1fx/zLr6U05QvqyucE6FyW1Oi1SqEIGMZz5UHsdc9PZPnguQkO1k
n0qQXzBD4p8Ud5vrj8FedtF/pR7wwunu10z8Z2dOxM4NbBSCOWveyEZUipAG7VB6hkTG1zxsYmlK
sn5HrNGYETZlQGyVY6iDZnDEZBliRyJvkb1gxpa/FPDX110zIYrxX1vmQwUTlJ1yJ25A3HN4at1b
zYJ5jTcOw0nln2IdHYWRfsyWRHqYkV9W0wGnfbk4BOxPXzbWgZVQ1MroMsvJuVjlbO48gUXSq62r
romWYCVl+GvAOeVA8BbinmmTBvIfm5U3K6IIk7igY0Necl2ShFXPwQU/zb1JsFhbTsFiCy1RLEfj
ZLTmEbo5/o8eNwB+TBbHChxMg1LKVc0vCLmbHZ4jBlaiLt8qZtZrrMl+Xr/1mIEE2eAH152+/s+h
rRfMSuUAXRiHb7t18KvPBvH1ygZOItonYT9nkfiEZ3gL4Rswnj85ToTvpb0kubPRyELRKsFFwGCU
ZP/m2P/kU3iqTP8bMeHJoe+mOfyWTUldZ7c7fzbjDelhv5P0K+BkzoocwwAPO+mxjaX6td2y0yyj
je3jdnf5S2x4v4Fp/Rh4xLnAoWVOdfknSzNaCOl/l7hWg8Uk3xbhm+xCEoOIRfBZcMhCgD+cM8AQ
ZguAoPyIqHlAviOrhf5sNHsgJecYvcMmLlIPjM/WF8Z72PnO5Q798t6gVI86XPexjHfo5SgpSpes
6kUKgVAbr3LzWofz3cKfu2IZxj1rUJWo/rWK+p/ZKLhFwgjMks0EjpjjSqUvnUAq5DNm7tKjwXB0
lfLrkR5y8WSBrS4X95hwwKgSz5bcu8SiBSMmVop5y7BJFoG6H9UoX8O4R9cgyWEFopf3EBfcRCAo
p3d3Qsw58Ert14zybJVa4TJS+ERNj8TxOPuZQ808nSuPDeE74YdvsGgpBRvWp6UVPErRPGDbnjon
AQLJFT7LhgeEqKvW/jSXNrWce2udhtk6CdnAqnA6h0H9gSXmMgbtW4gTH7G8A+w7De+2373Fsuu2
eRiv/DaFqpBVp8H4xgy5RyxZrCUKMKI5/HOr6q+kH3cu+9UJBXWUcPilSyxQMPD60EAYGJDUGL54
fvNJGutBUEDoIvxUob2tSwPHkX4KMzryFI/CukRMkZREABEyNIXsbVxBY98h0NsmXruxJ4R1DmJk
YfGmC2V9VuRyUmJ1dfqZLPLsYt5G3d0OBsjzEExXFWtBXR51OpDaU6B0se9eZMAF8vwT6WrP2RCt
nbZluOASV+oRkUZaCb8a888m+ScHFp2gbrlEKOSVa+Q4x4NwrfPg101LQODBD8L/9GL2UP6JY+jJ
el6VOWe8P/3EyuZIjJsDlBLC07sEaqTRcJioUrM5w2dsdsObn814c8v+yzRYjTsnxw4/8Xn8Rihq
kAycC78njJWlU1P6sCb6+tTEsjwYU4HaKTL+JM1r19m3NpCLHh1UEc89kyPmrubEIUP/RtmhPf3d
cldhE3OwN/o++Txo6qRZ36DrWKx2s3M/qYsjgniPBvi5LSAPcbBgO3kKZ2o4u4mSrRvTmkDA2/eu
OuOPU+yjgIXGeQx/0gSVG/hOsAffxXwMdMIKW/I2QWx/yn1aZ6S3B7JsUuwmR1cGH0S2/Gbh12RC
q8p9F4+DZ/568a+tyFxrMcSaKdq7UDRfZP/SGZf4QPmurrPMN2R8Nbfih8TG4qmvnyuQAfvQmz4D
EwBuMLrfps1wvPBJHMnch9eXj6AqP3KduudBk2vBtoWXgq3VmgF6sBuSSiDBgBrFLIxuXLvBxrGZ
+oWgf3hVIShUtL99wRiAS2bYTjD3NjKBMSgnshlssqpF1s07KKs9N7q4JY53UAoGVNMxCBkg4I4R
j1lkEekuwg9TIxlwmg4aPZhZPYcSQKJCwBxEuGQYy5gtP3oXnmyJoZEClgASiNgIaucjYURiJztQ
TnEdw1vI26fYsoptpPGwOXX8CkSPp7pKiZNBQbbvJqa22BzpWEOxbbty2vBWfsnI2xOmxqCUtjXS
CP8TO80vIKQ+6nSBZiTDr+ytEKMZztCSCthtmQrLbF5lcwultUL7OAbR+6xNiYGhug26YWjWokCL
ifzAvNHiPCdtBwzYKWfs39NerJMmGDhQ0qMJqOAxoAMM2PG7EhJpbsTAgiYszHCoLcZjcdoVV3+0
2UWqYdNqo0NpVh1UdMf+oPczqav9/7g6r97WkTWL/iICDEUW+aocLVlyfiEcmXMokr9+Fk9jMMC8
GO7b95y2JbHqC3uvrWKAbp3xAcbzS0UmaK2xRcJiMvlj6GJp7Rdq+ktbBicntT6Tzh7WAxKgpY7K
b4h05xBn4A7M+C3o65/Msd5cWUBwMwS6xxqxuX0de29FP9Qt5yQ+k5ysdTO99uRLb+AxHaElvEGy
AuIQ0ler5MWG/0r0Q/2c2x3GP6wwDRO+g1Xn96xuMOpW05pckndeX3uhu8SF//s/xg5K0iDdktuB
TaiGflGi4vdpm0m4YJQFn1Fi0hwngPjTjR7d7Dt2sxRpp841IVXqxgNS5IzXvd6r2iMooHKPGbFB
28AZP+IE26CpuwckmnhPMfuX6PAwgbvH2GyGrf2MSLpDPvQO4+MclEO1USdPS5pTIklVHkpoCMqk
hzPwLK8QMazDRnx7Xr+1HIIvfJ+PRaV1/ISh9wqSad0m/jw4cc5Ste22BkU8Jvaz6NpgZ4cGpkpd
rtDWBifT0aijNXrcyLaZn1UePSTKwwjOy2KwtQ+jtGHUM5tfdlZ19If4lkR1dCKJ+BfhyGdRWG+d
5zDjgyxjBufWT5+GJG/nqEjSHHKwQV7Omc0HZOFwpnIR1UEnYdv6+ITcFTlvXwrGOMrS8RUXGgYQ
mwCzEj+wYcyxaRGotynClUX02LpwUXfpvU1XLeBfIZss11XbXyc/veEdZVafYhAjLFhbNh2yBjXb
nrGbkESIss3Jp+BU5D0/LPOHmr80RUS2wr+4oOEaT6gql0qLJizvPqi3GpCURG6vEJ+gv1Jy2enx
rSsZYb0TDZadRDZn4Wr86sI2P4UJZjRiqO22xio3Aek7krUSsz9WU8AVieCjmA9MpmCkJUFilYtO
BpLuSWIYsFss6EnDQdmuNAi6R2tM04XskjWiu9+4CQ5mLZO9k7+HuNcebAOHdx4/mLWyt15Gv0kR
YOyNv6Awzija+fzqynjEL14zbwOy4ssQUicXu9Vx/SkjRHw+zPvPOomvbS4ZAKLAKMpHl6RdnDbt
DdrDuXPUgWek2DLzb/c5O/327AXxtu61F6uxXqIJwLcWEAEQ9uvSnfK146gAGh3pu/QFsLbD+oor
DWRJ7x7zTCM1HSVgekO17SyzjZtrGWpfgx6ewUyNlSpChejET33UcDeCZcmHZwgl7YZ743U82jL7
kY02LtiUE/+mA3kYfPCNIRgdQCwhCjr6ysCJkPeQiKhsrPm+L26Oc66L8lTmmB85uukPOj4s9oB9
2gBgiygBf4/l4mxjz45oi7y2XvAhc7AQhHpFJIBVWUtowVbJ4Yg4ggE3Tyxa/Evty3FPnNEtlt2a
y/RD78jf6nt2eRErN+KIzlOhrtnYf1m28+LE3YfNlJ6leXclO2GaQ+8F89VBYrw0hvIiO2MdBHJa
lJoP0y4nbFNUO8SRJDfpDuLm3n2zkoGiMr8bohrwXLj3Kk9xaRLY1VQJv1MefpReEWyyVNxUmB60
vvjJlXuvIeoj2TpoGsC6LuXRHZGggfldOFoLA0UNK09jpFEwYIP5BfUGJlXdxF99YM+qQX3uoMpN
FFD/ajQXrWr2IwBs+oo8PvQK8FmV+UfNGYy9w1Z/EQpxjXF3cjHJp0QiEKrRu4GiXww5s38d/7TK
C8LJY4wkDGYQfBFeibLs06EsxRSQZGT8pqsw4aKRtfZbGbazNaXDp4rwOWEhP04j7cEsfaaJqJyW
AWu6dWgU+ylw733sU1Sm7Y8zMEizY3PlZsiusbrY22zMnhor3AZV9cxas1/3TBfBr0wrzEnxspIY
hDjuso0onXdNTRFb8D+iEf5w/k8bde9cW27ByWWLDOoIUUhI/4zQWcoivrTTlrub7VV8iZSatjNX
QYEESSrA4ySRh+uRKiJpkbrMSWHI4YFvIXhUVf3pZO4ntET00X78bPJswJODOUtY1aLNADxaDnAS
1czhI6gqOHx8j0uRppHMN7U2EfTW/q/osgcZg5vxOt7BRrsoZAeeFW8Tzx8fmAbi3URzTMxNskGQ
vcfnmLBBYqdPkieIEjbHU+aDE7TLmyNlAfCGDMeyEHfZY5jUJvEleNI3Y5k9gEThuJz0jxGt+apH
+GEjkKTv/cjZ9vcjIVC2MbeQgzhEnfHpMok6F6gkFUg6VoXayg+Z+KB/8bpIILvSh1VYpWeEcdGi
7UC1JSPJnOGsXI7dbqmZxPiQpbN2ffPNKNtn16iZhLP+Jp7wFcMTATtzWLQTos5uuABI8myXdeJD
nYndS2b0Hu9zU8K+QLcB3TJw5wegydMtLNYVXQ4DJ+bqmEIWbetibDRwmlmjMTMd5cqm9EJCzfba
RhwvPILpUM+aVy2Yvv0EwFdDQsE2ica1aNSXQNnG1peRQ9gUu7jU5s49G1eh0tWWsI+nSNOpYkD3
qyp8IBq0QvhAMokdmDfjEbiVvkQ6/pX73bpr+1MoEZejxkB0E556ly4kVwEFe9dul2HIMzROw6co
3Ddl+O5aaY+0u+DeCjWTTlpg5KZYNylrvnTE2S2D+KjY3Kzj3quwHzGMbxLikPXibVSkVlRWey5d
3FwTRfGybWdHbn0YUURixKpoUWL9ThTf5Es2QMYcbzNKJg6I4oANBb9OUpwGtx4XgpJkQ7PBevax
zNOrcBvMHY4F17B5AEtZIQagz5LxPvRGb1Ep/TiBA9qowqyX2eCPa4BSGjbVcO9DQ4IP7CU0SoCF
umq8gAMu4p0fSALWI8BhpTl1D2jtz3all3s9rlnyh7W1KTrzdwIMeAh6Nim+bjhkscsd2/Q1/j19
W2UBi0is3bhS3qzShiuIxmdp6L63AmJNQRIMK8XMC+2PRWmAtbPFk4FtDzRSSyxY25moi+PXXo8b
MNoDrxsTWj96c1QCUZ17hqnZrcVknQ0Mr+ED9IiDsOJbbPro0113b9jtez/j9GO/OWSe/Gwb+UIv
7jGXzv8qTBJ4rsUyE6JGayHOftf+OXkVHzsw+rmj7wmGT5m8CrE1apLEBj4lgFLPVYlpBfr8tdcm
e91omrHLekwkRtddyNK1GAjTH3ObaCtss0TCkDLbtiFyDQi2Na8AOtmHWCcufVI8OTBhbVga7r63
mf+2SPhXDAPx/Yy8l5OOYLFVPU9KhuICoQARK1BzKoPTwWmZbgQHMYpTzK6u9kGp5Azd1mEKhevf
F1sNe9+ww72M7d8+LFEoI65KNSTBKpzCI80t90mmS2IlrRc4u+yxHW6VKWh4gifn1MS2WmGQv/si
/3MYJSOmzJ5K610oqq+hAj8fCFb7WdX0h8qgMhxnaJgnwX0b6U8wVhv4tXgq2sbbGBMKqknKbC0q
IbdozPhdJxZDus+TnXgugUVYaRZsXppVMg4bPVAvnQj56cw02RepjDC5NCgBWvvq9M646WPvW8MV
vtYMhBFjGBNGH6VfZY2jTZMFgyayzQiirY6jQiYnXKFvQQYvfBKv1kEVayt85/09DMvDX9bn3OH8
v2SB1AiJ1hfRXyT4PZmyg2UiaCDp7T8SNf4he2cAl+Kz0uhxH5yRzBjdLfngRWm6FIb9HnTpzxRi
vifg8YNQxJWbwCADcvZbRQR6tGh1YP+cDWVcABDmiDxXpIiBbSzMzRhE9to+MOAytpVOFeYTYOVa
5HBrbrBWNap0EJedsi5DgC8FgZe9RjMeLEx7dnNZzkeeyh0f8mMxEMVni3FnaBHJQIHZrxM1gWPJ
rGbdEXYVtPYL2XTF2ingJYIDAnMUJ1tEBSUiYR9gqnYYQt9Zy6l7c2N2MImGhLlE/fHa2gMSQ1vD
tz/xtDXy5LUooo0JYaITZT8EJt6YBqNHSXjfFNOPQC+RWJ2SABBCIs1jqSVPqF7fepg+C1UH+PgL
BoQF3QoMNZOGRS9XjQanCMswrzaNNwQLx4LaFlosaGxpPQwm/00Fa1rvudoHkP7zC9Vy2NB8P9tD
f8wDwB78IeK7dEMuJ9uolmUI8REDwVPdEacgGoptHNPgsPBwGDPQnXgYCjzMmkBYgAGZiuiO3Fny
nMNybr3vwqt+pIEmr7IIWyXvYpXb/o3sBY8W33/KSRo7qek4tR7J00F3q4z0BWUB81LD3ufm0B5i
FCUyMbSjNKN7LqBNc3N1RtbTI7tHuANg0eizKoCLQUecQyyds+/tDRJno4AEhiYojoSxVgyhkNFr
Sf6hB95PE6N4zdq+QwqElmoMAMUNAtusn7kQDTZ1GeSHCd8TAWQfQYnQMuUWTOr42RPZUVYIcQjp
5Z53WceiqaDwglpXGzokDpqS1VRnZ53WZ0ANZtTlMU9QdYUu8ngPdUudMTN2iRVBSb5V8NWKGM+w
5UTTcqizSyWrHzCf1mrA2sRJlmxHaes7GRXNsgr9BpQon9doDpFMQ4vyfBrJComq9DixfW/RLkJp
mjaBOvduqth9ljvCUYjDKoq7CcDe7/J55cVkQgWQwrD0NsTPUvQ5L7lOPP041Cg5fI29W2omZK11
uJRDY9OpWNv4fMKFNl4dTDjw/PbJ4LxQuGIrs1+kVwraWeaPPbv+ELUKG1WIfmTwCuhg+O+d0doF
Ub1k2G1usnyKt4FOSG+OqZCcGeaunmHjJVR7t3Re4jB9tA+dzycnN/UTScucIJh7ywNxHf09aGv8
lglmjG6oLtIg9NfPTrxmG8CJVCtRzBywX9MfI7bXwnBhzJu6YCQhp592ug/rLpgFR2byTJoKkX9c
8L3CHxwRcjulFsdUpl+61pGopL1nntzoLloHOlc34T/DjATVmkgZz3giNKIipSz8agyUPOTYJhhN
dNdbqQAXaJ/KMwDvL4+ABwg8Ug7XTKRfqKOIf63+ILHNmWvD3SiJdW7g36CZpAyH8lDggV8OCYdt
ZmGp9iMsSVGEOho1mJrRb65NOBwWRpTqamdGcgb0M23jpccSjgXANJ2lcMaX1o/+7Fy8wKE5kQzi
svueSDHwyaqyqAxF0B81sobGEBvx2H4yzlCXppyMXU5Br/MLXEOKTigAHdrowIUUY61a6ek7y310
zJhpVKL/wYzf1RPgUs2vORdi9VYR573T2/qReYGLADI6O6Oe7iLLW1VuS1emj6fWL/aFrwfLvGZv
3rgTEZeDscWvSAvAvbEwyBF64Lr0Vhq5TcsiExcZcxIWDPyXQ3Es9fAjaPpN4gz1XgunVRwa0abO
LItMINiONYrOpqHbSShbI6QYFSoWkBlcBF3msPweODk551pMVkvB1HoXAH1cmU1oHgv7KxfoXyA/
bMh+8A9NJdahb9eHKCCmNTW345Bc5hEqifc2ISq1OCLbUqMqY2YSjXNkDSO5sRdCoW4IyiC4YzFG
NqQbyXvIlKjUjbMXxwwPEVYKYTLWVeW19NyX1Ogp6MP9MKk7Q7yG4IzmkGgvUrOeqzTDBPAXkfvU
zI1/nlb7bLZuFw7kSHkYEMNrjXnlrf4ck5Z5PDCVqodeQyYEIn+Sx2Uoum3uxV8kM/DiI2eg5qDX
IwZ27RrK3WjlgIy6kvER3Q//smMJaYT9p8fQrtV4BIgU2XqTSYp644UI01OwK4MCHUKYeCUYuqOp
jPeVCYIvbomcajV0oYkYf5zko2rL+4Cn/wYayGIcDyki0xw+sMye/WpsNqQfY0rV9Te7Tq9pTSuY
U71vdK1vaFOzaCVgHC4AUmprXF3R2sBsQg7IKWOBv8w8RkvSHHyUcshR6uEpDtm4E4Q7P3ztEK1k
Ak8FixBCgt3kEcnTik3Sj4eAep/neHRbhe2VDZUBCEg10zUZ6TQbxdgEhzTBv1nDwa91x7QLnqeM
qsLTR5zmIWceYTmsFPR5baX34WZN1NWAbJgHo7VCSK8NcEV95BMvSypKqLkfZRC9WYxc8sTYtPpu
Ph3yKbx1gncmzcSr51ERwqz5wfYJOiLGhRPbsGhhxg3skHBsagikg4YBK0U379Su8BNWuMboH+2s
22SUJjpVD7V/eMusEZk8H39DqTtlLKHfGebIblkbIDkB3OQsgQFjheN340db6Uq1nMzZFj8lT0EX
lihf6zeXMCeMrw8m/JshTZ4jeuGwBz+Cy3XiZUVMC8gEj/W2DcWTHPjP9DjpB+JnOx9DTZltuYi1
1Zg5uFE6khEU63+buGUZRj+yL55j4fzVg/Ybz2P1gQL4WOg6x2EVNyeg8PUi60ltGAoXda6OqDYZ
z15HH8uJhuYHaEOVaxdkAs1a2S8YKPZ1gIStIyemJdxT+jDDGwdHPtPqQDJEMTr4VaH9ErznctxE
Vfk2ecWWz/a847C0lds35TU2Wmdtph4CLS/aFLXRPFrltDVKM15Lm2OXEJdToDWXyQjpISc2sB3N
/gL5LSNMgnHMao1YiYmxCoqdTudn07MvbOcoxKcpy/ehJD0z0RjeJP228sLXLEbaRPLJmvX3S99n
iJqpEwdAopo8skr5iANjnYfWS8y7MESCBo9x5JLWjye8eolZHDKEwMGfUd+pgLZcdTYeCCN8wra7
JnYOqGLQA6+20MoNI6Ijnfy8pHpsOv1AzJe/6V3mD5YWthcPyWfoG5x4yIYUM8E9AYNh06U8QJpE
hqGH5ynHftpLuJdEHAVLo+ncrWExWIyIWz4kac2Dx6C+5XhNrZwnJ2kYukthEONuR1e3jpAIUIH0
TEOWGLg8hBF2unIr170WjWUyyMKvIenaZVnRM9p1AZyKqCkhPy2sbb/IFze8xRW6Vz77YzJ8uq1V
bM0ImptlVVvRxxjx5y2HZP+zVSCrD2amboOhYbMqmnFRdFhr/X48pXHNfAOPEB2iA+soQj8usfN/
mWN0E2PFeLoDddcyWORg3VQNa8WYHa+XXOa6GlHr7xAiAHG4Ro0Yixm4TipRwrhQabmzVLF9jgLx
YWsRdIP0kKlkF44RvrhWsmyxMONyyYKye9dZh7OfZ1kh0v1IzCalEqYTIs7mMgEtf8WiigGwfy/n
0MZMC7x9yfvSCOINOGc25Jb3h8RBXeGLCR3Q/E2qyIRiIwCoYHgeapdIuZJ+Fffvoz4vhHgTd3Ji
HgWStTuUEel7HhEjVkmZ5ERBdWgo+qQTbeuR8vgh1eVLrkXFEcxYvjy0HQVtkmhircfWpc2jCQxo
hLtZfFVS+3b8ir+PYD24XsjUY1RlmKUyw3EfjJHtVBdcmnBMUP1WT4BIONMcfk3PJdMVEilQ+XF8
rBAmrBLHIuMDcuw6KMIa9eOxNpEl1wVAOLtg56LZ8q8UtH9uib9+yl+d3tzXEaRl1wVIG/XxlfBc
FxgWbkhhWw80srB40IIhKUWojOL8rXRLekhPy9jdDznyFqQ33PHIoeJ9NrIny4s/U1KqjhaRr1nv
nvUp5dOPTR6+grmoy+HaiW89pLGTSmzZuLI78ttDWlCS9TqDgKoAasKunDGm3ccXrWQgKKaT8Id7
0rJVGbL41AqRrgvjWk6YxiuPU1W39RfNJTtjaNCoDerZC/r1oIUPw+CcJuKGN6yC0KLFd3cMEVji
YVk7FfKGqBBM2zsuM2bqCSk+ZKwgVNNqBnN5Qjr6s26gJMFboi9L1/qciaK8PDHOMq8Xq0GhhIM+
wFWU1R5nM0SVEmRCjrds7U+GtgB9TImMID+ayM9gGIOygyXb5Kutrg9qYQQsCcUwEqtoEyje52Jn
41bZTqZ86BVtgSyMaI+dVR1qSzy65LTvO986e0ho73Yt7BUj1WFVRjVKPdWXm6adV/uyZGvs+Mx4
E3b2mogurdPYxwqZZGQi0hE+FDgrzZrHySrW8RTEWKmAMxsDBExGLMzYZP7VNBNZeFlJBCnHxWM4
J+Ii7Lo29fDWu5jwDHK7Nh0nJQoC8+i7mXEapxB5vo9YI5wYa4N2YeJG/KbrqJ5pT++zEIiafCvH
Guktct13XxbIGuqiQdhEJk4oPYcd04Qvoqn2BugiwuK68E8FfYK1BxFnLoBVjaVxKqPYeh77FIAa
BnmGWtZ+asf+NEa5vfQjeCDp1DxYxeA+VqV1C9XYvRgkEZlOJV4tyzk4gZORuuV9ajGOD2o52JS1
C8TeIYVMUzFA76LH32tkf5FOSHuBMbYbO3Z/mGoWkxhosJshircps8NBynSFAsMkINJ4UVVqzOx9
GLYwCux7DHFgz5iZSWW78yxSpAKN0bbjt+E5DkCRe0G4tqVWvoc+79hkBYRI82kQfX+tVZfwTfiu
QQpBHIvMmaiHU1557SppmuqroOymuDVaX78IqBCPg+NA51Bz8h3lOMsGAXW9wp0BfYSgKSo6aiWp
MYLmyCA8hSnIwmAkR+5zmF9zZXKgZ3l+7CfraI4J0PfWd+E0i2vpFu5NF37zEMWCaEKTqMU4YsZu
5c2hDJEKK6w0BystPlvkVo85WggcnhUZ6gV4YIpk6kP6cNesLhH3zxIJVb8CvIZNyprWzFCDPUY8
b9UiINjbvfzqNBlcQ4CCK70inKNBkXgCBkQcVWgwIOLLrOwlYPwoMUEt6eM9woLnX4tcZnJf8eCu
4Q2aZ6e33LWXAZ3OBqyCA/OAe9L0JH8Ns6gY1JgY746pvhFlozOtohe/7rSHkijnmyDGRNq++6A8
jHCOmRUPps4tOhY3l9CaZdtTakTRDtMFzqKi3eUCFLU1g4FEVL7qVpttU78TD2SjooFty1ejtu9t
Qdlkac1tCkJoeybzTTcy0m2K9unVbKzHYSSOqorr3ZBq2XUiFzqDLW2Gg8WClHeqVBgOiDuQW8fF
kmP7v0weflsCqJ4HocNCQSm7Jt4Qu7JfTTe0ezfqtfFZAE4C3xQawcFyPfuYTTqng45MomVFfLBh
4zIVYoAjGre+ZHJigWtH0VdQ15cwD1YWGozXOMClQl7S9GJHPD5+2MSEEwENYmLiXfJOtze9qB9c
J1NH6eZUpbKuP3Sv3fXe1P2Odr2VtuRjmacPbdb3T8hk56xeTe0EXUcTDN7FV0o+Eq+taWP1+O8f
iLFvdvCIL4WXPYVN0t858Pt7Y2FOg7e1V2Bj3CIZkVX+7xeDcPRNnB6SpFcgv8LkEqDI2eFKG9gk
ASoy++Bs81PvQ53n7t/DZ5NDbhG4cEQVbD1oHuzg/56VBmA7dHyoDIYDx2eMpTwrnVVaFo1XMyiG
UxlOW4GRM1i1LBxw3afooNcl9joAd7OPILfJKwNQR/oU6prRyjwYbP/vW2bIxxhuNj9vyWjBnVOe
SB3U3fdJoyeNLQIwSfMgnsxJu1tXl8miuPe9BtOSTMU0zhCJdvklcBHUZghl3YgAHC1W17gBy5fN
nnY5fXvUpSbSSoOGYiFtp0KfyX44QyGvTUz8hLv3JxYGIg+fENA/AOgHXoDpMncfNSTWMEe4xHQG
XxQfmbHVI+q2XvG/gTKaBzHNmt+sJWGsanflNA+gCLEmRNlHACq/FEpIPplQV6wAG1ULIjDUAcSR
Gt+yL+CsTXcTYUM0CKjW0dGEG/bM9AY4cQmBf2JpygGSRLOu6zO0byad+DHqtefOxcz+go1jQ747
bvP2VQYU/UBtvfJB9yC2uLkv6I7+lB8FrznJCklhrfloZDu/CZFDt/N8sfajZzHMelt0u6Y0myOX
Kti6INsxT+U5ASvidorNbTdu//0JN8DNOZvs8sO/f04FyN/CTnaQ1uYGQtQFTH/lk8092QecD6im
JKCbkJH6lBSIUFqsOXYCerFpC45RlwGncLg3bGNY/d+/+Pfdf1/+6dtT/8OBDLGfMuhqoijIN5ke
deYPdjNSooayOvz7zhg1jg7CH1ctLttDVzHG0VBJpIt/33IYMT38wPJPUkpGbmTLhkfZBPc4BAhS
OZf7vu/+Vq4taAlD18pJGuzzA2GIxjauzK0aZLebIN6Vc5hGVFcfg4a9P6GyGum0EJzsOqu7pw5V
4sCIkBcjWfpJeSyCrEP1Xm1rTWmrNMEkwWqXIHBWYNj2qw4LD/xLf4MeamvNAIVkHwT9PREAeuY/
x3R6m83Qxbic3g1Tgb9lwzQ0SH0Cnf4pTF8gfbFhQOAsU5Fvqp4gVXM0+2WWoTmwTLSkRbmTjceM
toiZimU/eRfce8P9FSgbEh8x1UQcGJjPIoLclZxZIBn7JnY+aqd7TJuaySAf5JxGl/EXQBZsnFqH
b4tO9TNPhwNebmzwd58LETlvexR6j6B2av+yYTqT31ixyYZ9YiSrdrLw9JYjmWGAUZgWXBOXfYPW
kgoZTC8kYMJumMTG7ChZi+RmjoKCxBHog95y5MZKH1jhVg7FF+2dzMjJmD07DqTHPOJcdrcJeRmg
CMKLwTRxqxIy1IruAaVqN3T1KjFbe6NH06Y2Xxn/qgUQ6bNbGOju9JfQan8x3l9U2mywRyAQDI0P
sLIcTWx3bdlfoWzeDWc2cgbFIU7lN4xMEndwBxjWCtkYrl32rosJzb0FdLCwT9ZbDdeib8Y1chby
RAtUz/XUv1facGO9+WaHNc7eOGd6je2CCj045xIAtOFGBVNG/tYwI60uQn7kxnuzu9oGdCwC3rDT
oHzBqEEneHDd9Mbe/JH2mWlVYn8IBx9OsNHDbiNnNo6t13Coplde9bPMIGrBZ4zI1LwVXLgoa7qy
eZOi3NKLUDdoQKdzcLsaqNbIYwBQsO8O0msCT9tAOJ2NtBB+XB7fpoQBt4rx9ykoBq6l9UuMTicM
cNi/YkKKLecX2cFV6+nto2w/u82XqLtsYy4nijeiMdfpuAXRRq73iL7FIkCC1U5O6AGHMFswmM4c
cDraJYWaV9nqKqr+Cbwq9AK//Boci1xgh0FlHh+bEXB05NXWyo60i09mURr4K0wdGXb4vmPJikxS
19jskTLEvjLnPtAr70+VpKL28XOlmLlHNdDmgn0YLO8fjxOrUNBhG0rHokDGaQb6Cbfi4LJNh+Ih
3X7r63hutMk7cGOzJDEblvsk1I/Dha7+a5yKfov0vwD1haOeU4cO02RsUFYPuY0K18l7HHaaAkjY
1jcs6tD0x4FQCC7tRRx3zKKikpbLcClWbOtsa95Dh9+ATTHT+qoqDqAEyUornG4ZdB3dBAob1+0w
J7g15/AdOB8MmKpgiVyne9997KXxEkcYqEOmAAuX6e+Sywrlthh2dd/1K1Wg2w+nq9unu5Hg12Xo
hxtUm9oqiYHKsE+4EL/xDL0Kd9fPNKH0CksuQFhfL0HxXaXuq90Pww6tS7MSqSs2zXxhaUF6goqo
dO+sOwkh4fx8Pmi9RThAGHRgyqTS/fUND45Cu6k6rVwiCWSOZsPUx68TKW/rBZDUpRcxb54LKlBY
TA0IVeSJ52/6Sl330zSyC8v8R0d1P/UetAqVdHJpxwq9otqhvSPI3bc/KdI4zv1qbyfjm+BAdSfS
csaIHwc0nZ6M7+1IOog+kXmI0KYo+ZQ7FtsJUheLVaW/lzV/o9PU1rayj6QP8/Ec7O+ycc/9jGGy
8cLkDtl+IvgY+4TJQasOg4Uipc4+qspdjeOMgBidXa+MF7/PLvMRSF4Op4R5G9hOyljH0vtPtl6+
ZVZ5wEV9dRSi1YbSR03aJ/E9nu086Z77ajQlUjuXoQ9VmDF+hClxJKDA7l2GrDjBkcBEeoLBLA30
R617tiKaIKf9TVrn3GK1h1s0oQ2o4/ZqFCy/87w/BU5/djpcDJn93eJja2rjIUeHSipWz23ibcrY
2coqAfhuBTf8L9upi57ntAK9s0Dw7DMYMyo68Zpf7azc8VScqqZ5UzNrJtZPQ04mUiS+O6q+WZOW
22wrqULJpNYRzmP90ElEQdMBTWQcm7vlar+WomDvzBd/eteDfO+3Oah8fZ20CgJsC9EgdTCUsKdZ
0BRdtSdl9ybPLp8YpC/4PJCDF325bUr5bdre0xTxAUxcMHkN/oDGu8RhdWD//uNYU7CcAjgAWt8+
eqHO5mLmKuaT8RML9jsu2xCOE8s4CD1LCEkL1lEYrvQ4KfZ17NYUQRLXp0ty5Epzsocm1oZtwVxq
baqUIY1lVocB6dN/X4L5H8Oxv7HHuGPgn4f9ebsaNKpGvcPQV7lofdocMu6/AmmYCylkQJzV/761
8ZwN7LU3CcoMGQ79KohbwIuwYdgneVF5EPOXyMds3ls4nwILaWFVHRVLIp5rbAnC4MfK9Y72AcHq
4d+X1ESO0vJesdajNCQ0kqKlASBHJtwBpySqJ4FmChDnkm+qw78vuolOLGm8HqGRfclK7UHhKOFR
itd1UrzVTW8tZitFVVlb0NUHz3S+y2kwd61ewwesbbGqe0bgMJdXekE2eWsClmm1x3becwV++NQZ
gm47oxUMqzdXRzNIcQcE2ba+J4yyVJlvVtbePYuqgLQJ7cZmhnSdhNGaP3bhOuw9CxhcPOvh8BSZ
OLbetJTjtAkQ98LRN+UGJsErVnhmi5xGkoTEhtEVM8jwELekClM+3EoQXBSz4GDLk6smiYicXaBr
PZtdVDzqLtbonLs9xovvaRMzbvEyTUwH40ERyiWjvZN67wjQNTMOyQtNcOlwgAWIdDaoZRDjwtug
upsIjlxx8/BnIJ/rZrZ3POs0TIyrBT0zR+1xUO7Zbrwnf3ZhNcAvRhVTPbjdMfa13yYgjyr7MVAW
g+ffh6LHnk+ypP+ce3CaCzvahq04O2r8NizjhYHuj011JDuFNKUSWwzLW03b1VGHKbju7lNu0bpZ
8W4ww5EJE9BhqLhLEklxDiJB8hlyhkPtbbShfRtprnir55RTdDYixQxZD9EeK5i3rk1cIfwu5AVx
PgbVLgzz/+HuPJIkR7Ysu5We1QgpYAoy6YFx7pzFBOIswDmgCmBdtYPeWB9YZvWPn78kU/6wa5Au
GRFubuZmgOrT9+4998mPmBfm7cD4r9nCVWY+NXBREqj5arCyrmTAbzNa+qkqnQtUf0QifTRbC7Of
rVG8uCUnLrYUON9+G3KBsbiQ+TIMlOJOr9IzuKZHZ7wXLp+ITjXQe8CJjbZmQPdsT3WLAcOGYqhb
/CgKepcwb4786tPJEBsNdoJ+2m1PlSe8lZTlXkui+IDFoaCXTimoyZ3oBY0cpZAiQ5CCXsw8m1Cz
5kF1p8SP86dmGLa1YT1DbMXWzlQwPitRMMvlCew0/OhHjoPArHqAjMhSjThfSQwxbO0IxlRBROH0
w6XthKQd8ZCBLqesPOaB2NboQy2tGlVM18hFFWcWagX5UM6J9iHTG2IfnUsqNfB9VOsCqP+IWwlt
j0dLiQkt6jN9rTWM3454wmdRBdoZg9ZXreHDqGPA1KUenqrEvoj2y4j7+8nSkbRn3XvfcH7Qau50
qftrwxL3oW09iYSno4uXujUe484++cJ96HCTbLsC02DXfTGDfnSQUq1Mk5cUNhrzIetjtENaE84l
mCh+EF6HXsoAhlDghQ2BuX6vaR0tcIX/GHLOZUF2B7R360zFKhV8Y9UDZFEie55AI2LZNxleciUK
KrVoROBrG6G6yNGGZo0VJxtqunNluS0MDkbY7g+TphUrl1TXVa/0vdXamyDwx8dRy4yNpwXnclQP
OMPvkxyUYN18dZqRLgxJQTBJXnMPcxG8EXaL/hV4BmIG3/zuZUQbUWOOaZh8Yky32q1RpJfCCtVB
U+VjEEcvg3KTdSLkLW2DZifArLWixv2pWcAMBoJeaM9c7Oim6VLqNLNmu6yKHyirf4weUxhL8BKq
GgxgPxfrcyuLqB9j5ZkUIMk0tlhI6G+2vNHE5ZJJkccg41LeH4vMxcmmzG0Y5qGI0LZlTk6HKQaF
Ml4jErFZORPuFhRX9tEePaLrY2IJtIhN2q13YCjowFYdEAnC6HibvWKtp4yD7Z6uBjIEvXyHhfYq
J47qjaHwz1rZmYWXgII4p2JVgXUAql4MHBojChCrxhSVWJxObWG/eVq7B+WJ/Fgy7PZ0E4QheN5V
opOTRIPtRsuflWx9+nUcVVME4aIb7kATkzlgxuCEYkZuqna/yxGWBRKt767pj1Ts9fLfj1vb/V2Q
2va7nMPI2j+Hqf2apfa//z9JWxP6X6atlfk85Pg1nm1+wO9ha7b9m6BlCMPGtlzxX0FrtvWbaZKG
zUJg+a7t6MS5/RG0phnGb5YjDNOndPJMYfg86o+kNc0wf7NN3XF03fAgbHi+9+9ErZn2PyetEa3m
ILKybaGzkFu+5dj/nLQmc30qHc2hVImCmIVVI4UmecEnfWgVprLJp7VdcC33mHlTExdONaVHBN5v
PvjJUdlQrDvM25zVP0g13GQ6ujKZUXF6NcQsAb24Qn5ojJ+9z3WtVTQvgZ9ZqJno5OpMiyd1ZNje
EpnCkSWM+JKNzzGR61i/JyBTBVPSiXtR9z4cO+JM3wsCsMiBR1bJCzPL9CPF6I4pjO+uBv0ldEzY
+DyPhst6QYTAA/kuZxJcUYQ4TADnvx1Mdz8/Usab1CcU1rF53us/d9qx9KMj0DnUOTk/cjC53zpk
axDqhw38qGR2WBMv6uFGS621WeUHP2F9Ncxhjp7GuFwQHUQEwxC0s4YbpvYwXszAoQ5yL/M3TFkN
vZm/9IwOBNv8uwxO663sKT23Ayyg6y9kWjZNvPFt8vi5gycA+QhGpBzKv+Yfcv3peSa/TZrDBYYk
5lFIXinjR0TVvPDErubEodshzD4ct6buRw+0SA0dmaH2iHQAt3WPq44lFedy9OFP1ZfvJA91xBHI
GeWybTsPGGDfrXsj+kikxhg2xSDsqRuWHXiY4Yfj8GY6ZuOtmpqTV4JhvjGBdRdaBYOLLdOvdIkJ
WOfFsWWr+bfshb9MertZivlFlWp4rcCJLtrGf+wTKQEzoN4FtLUCI8XHdZ0G41BNk4kxh+GNDP14
XFYp8KBgyUBHRUvycDuLJbxdaYNloTrjWgZB8XF9CqQqN8ipH5P5MrG7/uTpEThCNMc8pUbrAdHW
WnpcygqMN11u55swz23ukAJO4tgHie8f1EsJkp/Stw55EjxqYTiRJob4g8iARTFfJy01/HxlXOpK
vDBRR53IG5t74hJp8Qc8let1c5m5z2bIZlWFPOj3R9JtDRX85pZBwPUNg854DiHg0CmVHtp1Jjqy
TR8lXLIK2WEniQ/XaGct8lR+OF1AA7qHCux5Bxzv3MpyvhwTWoRJ95qxn60Lv15Vw8gupI8w/7rN
9Qdf3267sX5m6hzV0wnGLJ6onJvk+rrSgGuddhPS9Zvrq9VKbuXJIajQNzbXbwk4t5KP2K4hjj3S
Del+j/X8PbTyj2jIf4qCZPX5Rw7kvDoJ9j0T1qwLcsp1yan8NQfSdao64HTKcF2wyAS5szeFzuek
eY/X5/9l0f5vno0l91+fzbFYWR3DoJ3wp7XQAKZrwQdBJjhy5yrum/CYpVi0u0ptdFSnmnQf54vm
r5+W1fwvn3b+91/CLod0bFuOfvySnrvnPf+I55DVjrv9b95NY47N/Je307Us0xH8p//5F1Q5efdk
4wno+qxEMngEBs+NHTyOpRvDMKw60jC5+31uAwXQMg8lY4/0sUCM89e/s0FY6L+8FIfzq/BM3m6h
/ynhU1VtExo2Jr4Ytbt0uj3CjIMvWbbn14OPucVZXZwMI/yJJ0SmLQBq+2V+ddiDdg3KFSAitCyH
51wHHP83r47N+i9f3Z+uhCFNtHDQZ91yioYeHR6xirP8leu/TuAXssHBMKcYrMatjbnu757f+u9e
gGsDEjMMQlWRQf/zNeFPbmUBuwP53Dr7tqFrI1PcJ0M7slPOt2kyry58mF/x3MyW/qn1vS8arCxZ
2LcWdN1o0RfWT6Z9jwINO+iPN8R/LFEJbBPz0eg8eNyVtdDGCqQCuOoMAgPbAxvJoL2B6oQ2iNpa
bxmDs1MW8zYx7/KJQ3Ozr24wFl20vLcWYcEy3SpeXV4TLeOA3gSpVLhgd2LGbsiv14Qc8EGH6va6
pRg+HTx9vsXmrcZIPOpd9VZWfC/MRouXjVm4xecd9jYRaaBzfBgm8yqq5vdg/p8+fe9sUC7zrwra
mjJBkOxEHJ+XGe8Vw/t562iqb+a898AEt1hPOOLOm1U6yMdJZDcM5h7r4dsMLAp3kiwWvR+sx7zc
pKrb6za5LDm5Gdweegj/zzTAo7OyXreeyU2nzTjxx/T6lokjturPiGM6rBre4Plp5ov4WlFpITVL
WDLWqelAzTWHO1+4OMyhEgnv0fE3vc027INF7lhafi9vBCDJwnxRjYD1xe973Uuua3vs8ykV7fxo
es2UjuSOzY9iD3FqRvh8Sn99L5jGvMj+adXgJmUhBuzrczz+0/rkoT6YBkG+ybUS7CUTt9YK7yaP
8qtKOQUlFlabkJdU6d7e8ZIPl8F/FJSvKJfZ63kr4mn6DloN5RAXzPwmwC+4tYv4YbScaSdjiksk
0lzV871/E7b6a4snRSIeQCkoIUP7iL4Qfo1j/IGDkLUBb9Oi0/OLzUO1+W2fHzoXnlhFj7pW7Ury
e0RsXMKUCqScezoocpw8cRnHxh8yzz66CVyimYNQltxQXc21JcTww9fpydRMZviWbH63559Mwxno
BwJaXE77ge3nWjE2NXtlHMyXfstFGErvLi+y11xyKTeKOqjMQJKV7ZElMF5eL+5xcGjnRa9q2FiR
QbXDp+vNy56GFFYrBT46XDJN83i91kX1rWxnWpBJtVW6d3+tSRATWIvauUflfA3F4tfzfSLgxSMJ
jL/XII3F1ZnB52k2pSnAPPH0PpuXOwOZSDVa1W5/ssN5l8OYsb3ejCbjz3m1UCSt+053p3glCyun
5hj5aDX1WZEGt7je8gwFuGGU96Otx+X1D1XC0pLL4bFoosP1b1DrJVybRMkbR1lBgMMK9jGvOiiR
mE1QUaZ++IWnfRHr2rs1vQKMfigKbji+RxtVsRUabuSx3Rd4BTQbhHLpM/AFzcOroBhb5BXP2Uhg
BkQl3hTopewMkfq1ivFBDi7F8NoJVsTrbVqaCEldqq/K0Og7hPYyqJMPe14o0nltS+35C1oqwHBg
AOcbaYilvUA13DXI6zT6RP71jDKfItqS4tBr5DrUjW/H0vhk2K6r1nm83tkxivmmnL67SJ1ykw4D
xIyPrqeo9rPkuWmsh8aNPtBmUj2XB68uc0pi/pCrZyhU78rgQHR9H0jnKMb0fC1o5UwyC+CaaA7q
tsZwNwHXBc1vPozrPf9Havnt7zf3n+LT//THv89J/590vGeX/WVVXP1Lmvr/+c/u+399/ccei0/z
/esx//rA38/5GidzHw4UKeiYB2ybc/V/HfY17zfhE2JCYANFl4sE+P8d9g39N9dywEz5LlUQFi4e
9MdZ3/7NEq7OmuuZjOmEQ7n2b6SqU1qR3f7LQs4KzQ9zXJhYLOSWYzrzv/9SaLqZEp0BIDdpBPxz
BwZm40UjcVE27MsxucNw8KPXByIyE1jDaOL8u8TSAEEV3W5yvXE5YFfMgrJ+pojeI3h0F/xuxZZB
BGj0obv3Rry6DiIa2yEvzneTch2YBBuGZrvGdz3eVDQH4zyOT35O4CcH1rVvy36lhy4RFbp6cWxg
LphFxuOEKQSLptqPdMJQxsgzgRLyTHRjv6JIKZF8J/ExDt2AB4I89hOYRaE2QQMl/jScurfA8mGK
QjgFjPFi1tkFxXf7AWAe84IhbghDqg4DAvnnWj/3+rhRjCvW04wRicJbRX2w70ybOGCVMHMOUHCv
iNQiHLhJsfJFf3wpcV2RkcXftWgcQj1Ot4GWw72pww26TXujy1zM5p7hzIR6QJeQQ2istrQ18gd9
annnPXmm3VHPIHD9ZHbGDvExkqZROGdb18hsVlFuHDt7WDVRn29IpCH3NtDNLUZEaOJatB9tuGVQ
iai+PNGcSOVjJI58ez+E8VPk9/WlU5F3yiZO2WEcI8iUFsElbOPzn9AwxrdpDBjBDuxun4ju2NG/
P0Fn2Y5xqr94qFCIvfeP+K4+DRKunhocaJ0YxQrCkL7uYQHcmbW1QVLER9805inuIWNZqczPXXiv
WeNtMjjQpG2yENyZ3DXNP2UiIY1vOZk0vU/AZ+QDU1dzhYTi1ZSoSxk0BLfXL5HInPWrCoGdxGUt
L+n8xW8Ce9tUDrtBk0vk2DedFmun2nBOZurIPUJUpug1oJ6z7mWvnjKf3V52K+wVzbnp9QY8ee61
A00n9yc5sqyrfXPfeJ6KV3UpcR55WUBSmSVwO6BjRxSN9xQF7ikMUyhzeOrY+8ih6bPJTFemNR4a
8tq2MrGDQx5F2gGni4Nt6B9/LiZ0BTkMIvipx+sXweDqWObWCRVBs7v+VZ/luBgjb9NqhiRNxdOi
UydNBvzY3tDsJN/9xBFoDO1PrHQ4SELsfRcXHdoFtpnrINhQ049sRp/GaE5Wqma2gNTYZ7rsA20p
0dMi6a58Ro/hr1/6KtdwwMU3//j7MLO8Y1MkPygo9K0+WM35+kWTUXs2UyoyOFporoHKbVufNFvb
KpAqNVp1MrOGoOOK8WjfKf1QjC6KGDzvcFHekJafmbsY+zxqw3WEwHtpCfXUzcAXq4RcQggP0itX
a8Q5I62ZCB8Lf4HCDZMR4tLUDKWYU/rnILdPTZpba21OMIkrCzYJT4T0YhbFZFOALMlW99JKA8Yy
QjtqSDtP1//jYCVWTtkwd8Ehc/ILXz91OVQ/HSjCKoNRzE3ML+MU4kGznfRy/VISknMx8bzT16Se
MCszO6uEHlBpVYDygOrEW/DaCfiu1iIoC7ezrqf2uihq08JRIG5FE4m9Vbrm2dIgyCKQAVrhM++N
j6SDIO2axlVlMLiUE5c2YgLh34wkrHj9Nh1QNHswFIzE7o8wEoGxZHjNa9lvCPt8Bcqy87WKjMTR
wYaoGoayNbp1UJX+ums0iHmdKDdFWFKZli+WwLUxBdzOctA2HuwWp0bbiaKQjCXws4FfP/T9dCps
Q1vXulg3dhNuzSx7pkwGfe8bPai44NMXzXcYntEv9QsSrdtdAA8rTwqfi2OAL9wh+avh9hUqWXtd
+aHVXXGoxqBZtuWz4d2oMHnN++fEiWgmmykwBRPXZxSc8cZ4hZEB0UEnIdrkXi9LRBM5QNx53OPm
DYkDoGkUCyelF37FsUDlQe1fdgclxB1CtwhBjXV2TcL+iLaFE/zQRG20qm3zVFrdMe6bYxpRYCLr
w0fu+fftVjdai0N2+iKi/s7NzlHYbrNm3cpOA5KV7c1UPIMnWoEqBsJmcYCMQqzSbn7Tj/YtAsNh
RcDFeSZ6ubPwx+5X5A+ASEOh3iL100Lw/+Fg3+Lhw+GTQtvIwG9o3SwYTsm2ZOAvEP43fc2INy/O
xoD1idkbRtXyGOiK2xllkd83KNdE8kFVSFLctGdKTcBFTu064baL6E9nLmf7ESmLm03EbwY/DGUA
Tqa29mV61gQCrEbgwGzEZfISaNkswgv2Ig76wU8CFPz1rLiGjmi+2lxGoc01QIQGcQpDB52nq7d9
C/M0RwASjlCLI1f2ENBEf0bAdGKwoQ7EqRX71gxfZRSdNA8AcZIOHzEodJwC7c7NgLcHA0yYrNxH
mfY++tBTGs58rkL2SiIi82aA4iUBRMzUiWgiAYnwMsYDuQIjFA9vg44zuAtYvYlR85DsoypOh4Pu
rrWlSGwqHR9rvQe/mqhHrEVj+AI7/6XRTjo9xIMXY2J0gwrmUciUO9zVhv6WEBPGyBOsWF+QJZNn
9zYfBKTLHhNJyoqYPmArlRsUudBmGUJ6o0s7YEL77AWsCKGRnTPlh3sL4RGSgJbLh5HiLMTfxtBH
wHVV1GHJDmPSM4ZT1hrPvLfLtjnonlEtGxNBZK66neshe8i8OF4NjCWWPtT3XquPPqGcs045LhEw
243+o0xl+Zh63TsLDWsrhpUtS/xPJzAvunTLbSd6cp1GZ2PayP01PZ4RIW5567bAIjrOweimux32
NtzcLZfnqMyQEzcA16En56ebwI/BTz6XEXo9Mfb9Nq8Q2gxlSKBf6jyTdxMtiK70QXRxohpGo3/C
VnhnFyapvOAMBossGcOcR6tKJYz0SQ1PscPSMcfFrGsRIkVAQ0IHJN2Ps/5hTDCuyvSrk4KAXDgR
XWUdQofBQagcFx49sP/OQTIyAUZErJLfZPMXncLK8jxyo+c/xXYJkCIO8hu/IfLdJHcHw89MVfNG
E12eEx4nO4FaGwU3kWdOq8AJ0nVXOneDnlNtlrejlXwEU3cqh2ZCPWaaC/rxhM44HJ6lx4IbkiaT
PucKMiU8MbmJ8tjepnlE4OyLU1knS6bkkFn+c2ODmRhrcE9x+RzrwDvCu8HGMZUhbi96oT+IsXyg
p3DE87prBlXtk7ZP94I4w7APPg3XEKeWpsFjluJfqWLrlbStfldZA28ty9wrvVTgcyktDcy2t7Ke
l4uaB9o/y4Z6woyLjWY30Y7OY7jDKN8A07P6F+gS0xLJXHSIiF6ZCmPYDrDCpDXcGNWsbyFBDn94
c5CVsk/YZvEpiO4Q4007uHVxW6NRhv5ABxvdaUMTJTHvG0GJ2GXZu1L6txrQKxdtIve2MVvGlQnR
JdJwsZcwwYYuw0HtQkycLh4M2p2WJfVJmW19gr0Ubzt474sUz3Yfd94e7kK+9gWpIdlkUJC5JEM1
uuYcLO4JQBbbIHjoQlCcBcKsOtL2aVt9EEUZAA8tpXZsdVs7Xv/Parz3xux3PmSEnS8963HwiWno
B/wiOWd0zuWQ/XqFiW3Mog5kLLJ8nZiUwif8r9bag9CkuMO79pLQq11obYK8HVxgqlvRjTOnubAd
LoLoDN9sxk0ibZO6fqgcIz1Pvs7wqEwei6T9TixWYUJhtF0FbjGJegNlIua+1sirU60CxB0FU7MO
9KZqCp3RFDoeabRkFALIcOnrLw0WgYFQ6HXdyzVp7mp2dTVHRGoE5uQDwR+j2d+PXTXtAssjY6wv
wMUgb1aDqS4cCNYyJhzE02ajSb3RymhjBHZym/gAjsFeboKmApRHiEE5/sAJWG4iaozez+N1atzo
iRssBFqolZVDqjDsbU4s+22J2lGRDnGbFIjT0+TL6keH0Et9zn3WvnWBryMYPzvgiAe2nXE53xR6
47DCAGlvjb2F1AIQgrzhEANSO5mJxBdvvLEcvXz2ptBaWe00a7Oq+wlhhtlDc4jIM8YOK1GC9LfI
rcqjlXj3rp5aXDH9ncPsDhfubBpGVnGI0AXFDJkONsulBGfWZVrPsCdEFwo8une1lGRll7MCk/Fe
oVsehwnRuZLi3Pbk7mrFCL/LY23pfP/cTgejdrszOqAdGUneihy/fJU32pFoJLUu6/uKmHDmaO5Z
pPEfX8qsWTIQDVEkOgzNHeYJxF83lJj5umrBenke93uY+yCBEm1RZkfOkjjQjaLahJMLg04UiVxh
wMXqxbAYS9MNKpEPOmo15o/s0416xQo8AEmzzQe85m1V6yQBdKywaQtaqvnufSvfquriKKq1AvLl
0jBIvSmz4clXpCDJUKIDIoOL0MDbyQx2uCP9BVqXbRdrMM5Q9x8ycvUAvQBe1hOmzHxkBOaws3qy
S46WQ66mVh0Jk57wK7av9sSaFNuB2kCawh/Qup9B770ZQwwOSf9hG5tYk3dNzUtH3cNq4mKgDMAJ
0l7p1prUv/j1lq0mb3MszdSlMjq0JAoMHcmIonXRAipxrwdIEwnZmbXz1ka49OL4JgR30Xfd4vxL
zBAzXarWsiTa0eJiygNfLszZII2td+3W5m1hGC6VHywhovBStep1MzmPgFYMUhpWlfKYOEO3hiym
DvWoLnyA3Ai2YpMqmwFogaGvJnhp9BmHrUtLckUcOibGVyPnSO6lwqZzbpVLM6o2iVE/t5mw2SHh
DCHB48Onxzppr16abmRre8sat9HKl4jg04QgO9OXm9Y1npq4NkHd0YzGOAYcR8fSrpe6PJhasDR/
ml3Im1Sk4R7W8tYcXHvpYzbQJsz8ad2x+kbYVjCfGyR3wV8kDcTRnkPat+spL76xsIUHeOKYDGpw
p1Cnli408zldgUiegiYNUASUwmPJKyE+cAA+MAL7SFoDvJZhyA22IaKh5WiiQKSj0icQArr6xcjp
XYzRp3AL9AVO/TJqck7cIAEqyS2QBwSQTnZ55/eJwdkRa0komgzNJctV7oqNHwTZsY3Cw9Ap6Hxd
qu/bIK9vC7S3GaSGheoLRI+DkW4tlxgsvRQzdqnC0u4a9ZPpBbz7DRn28TrRp2iLF+biBzkFa/Ea
jNt4bNV9p6anOq/Mo+zFC1xTQhpKICiZi65Lx6BybHzvse7az3Hybjp0ZIDtxz2jiScD3N3WIquR
Qj59s5TxalcjJtayEBun4lYZQl5J24fplgJ1B4/2ywWCx/nE+ixoh6ykD4+HZvN5MGywU6RhRpqA
A1P4NIsjb9fBq8Plhvt30DHfdXLtOdM9HJFDGQt/YwYTAwgay1aPMB0Za4tADQBh64ArxH51X0jB
z3fpQ4lo2FYu5g9qTqCWeb02x+qpaVLedlk+T1HyUDrqODJtzRtuGscjJHls3oZAh/Qx6Y/A5t8j
OHg5WMm4SxvEf+KVwgWpZIhcc9ACWnsWgoGpvLEJg6KJDowtlGCSwVKvDHJRl8GDkwhzraxvxIC3
DMVfNPlTzOobrd3ZGTxA3+22oMSIvQiPMk9CDgOSGwX1R1sTyevYyYGtDeeQE9xigP0MhzaCx8ia
MDiAFeOCuMi4lBfY5u6WH0yaWYpBiE1/B64MI5bnfON4dPfCIAsT2UG7lICEC6siMsGwMZBw2mFi
pS/Jx4JwPJNOHSunr1IjFJdEdS8TRYdFCOXNgjyE64RNYLf7pMvJWmjAnRWp/YxdatgauVsgj/HA
g7RqrRJ6l0GWf4+kFPZaeGOP7o0NfZk3PfyasNguRseylws4X7Nr3HmobJ0LEJBQGrLYYixB4UEv
eb/WKmZDOrvcPqgmlAUqhxcLeiHX0pOFAPcYaZJ3zOjvBNbxZTo00Zo8lgIFFUQ+NbXlytamn0FL
fGVVMWXQYVZAWUI/mfomGBGNHonNSTVJXG2haB9jAAypiOm5LUwj5NiGtDXsXCJf0q8ApIIpWtSq
GJQLV52m/gdZXrs2FLy7ItwnZXTWa/ShitGeIm9S7nH+77B47LAEgcO0Y5AWqnweJ8FAjo8iKVtM
5TYX1hgaBwlvZBGGDAYZNfWcWmeocLVnm/M3fn2qV3bCYXlIottM6x49i+Qx6503diUk/P4Ub/rK
dtG1MCmajnpCS5OVERDtUZvSbyN50TT7HfC5s5zZNW5kjCuI8yzCee9uRFW+yRy5emUgNe3KN5bg
OU5hTseZMk5ek0/i1WxNo01dtt1PMs4ePIySYxa/+FnH/lp9qEwnoaC78YznPAiPuv0pQnsjxPSI
VWVnSHo+DKFIipbbJp/HcRZMACwXzJUnTKwrw07egwnAvJrV5ZDLaiw25qBe4h6QUgx5digtG2oP
WHXB+h66sEqEZwDUlz9L3WLqPrYAvZyzpvWYUqpAHjx8ilge9ZVPl/fQyOAEPe4+bRUoQDN2MKZ8
o2Ol9bYiICRb4ox8VoW5t+v4Z203H1M8rEw7PfTzmDXNf6QZn4Du/EiKCIS1TrvBSlHosmwVMfGv
5SzjxcA57XoR3tI6ME9+Gq1ZS4x5CfQK2Sx6y3zhQ+45+NWn3H/3jWpAcgh/R2UYFqPaLpZhbXxE
EkNVNV8zla1up6g9erKiSOXOLYs6w5wEXzuq6BlHxlefu1AUzBQGOSfsJFUpE3lMHOWI6iyPgk+n
gs80JYAYrJ/TEN/HGvRGku5/asDqDirSjw275FKW1TEQ4iE2gUBI8G+LyjIWZiMJNA9x4xFn71mk
mwCTH4nRZJ7rLFGUvw3VM0IH8jTC9KHVvuMeWDvzbodUUMxmEKWdhONuERIloJWPbl5/W5nxYLTQ
L0ZOe268IxngrHrWyGSIN8XkHY3J4ThiRRdbRTuME6TVADGXSKftSP6UNMdpKZx0vXvI4VgQvrPO
UzJUiCZjq8Fnj5QRnvO4c63wOR361Rg8JREnX34sMDV1MkzjplQcYBwPGsj8WrHh/ZxJIU0BzEVt
fXuWxVlNfmKffhRxy/mDdikpF8kSB0hO8zA8J2n07kSzHi6SP/IJQosB/0OwUQU5WMDMeEMPpFZ5
Kd40qb2LkXxqklLpV1GTW4PaBSvEI/hls/6gqvuWUUk/oJRhsPVSlekBzd9RJMauieZ9CfO2V9sa
qux6T/fhAeftDl8b0QUuKk0Vw5YFyl806zwZ3kyBwL93XooEbF8Ss8t0hn+picFzRy40u54+YMDf
MVtf6Ei1DIRyfhV0awAXABXtvS3Fjqkw/al8iXgKx7AerLPUgqoI/3VZ1OpoFNO2LtMLOWG0g4Lw
e3QU82f7nJsxT00EX48QfnCh3uIQWYfsz3On+rWjzmMKjJ6FHC420+yjHiwXawQ8KD3PDq7o3weM
TUlWPU0tXMBp7J7GUtHNCS92Ht4BEdk3mpOtCaNnvferL0JxSR5rzF1ppGu9vvTARzigpYumEwYh
FpweY09uiibzScsDvFho8j4bqDxKDRM0W+cysicaxyax1SauQD0GuGeFw4Oj8P+TJWprib6p2VEX
eKnCil5eiis/HMVdSbcDCBznZ3VDuUbMpnlpsxaR/PCUjvZDFmkcI6tNWgPhYKoPMs/6tML6zXG7
Nz5HbA1QWjSzX2UN5lGt0s9wPJgF9DYaW3K8HMWCnH2WzS5U1so9Y1Ia0g8ON5yIgvwYp8EHww2B
W72GKjYQNyZZJSxy7JsUm2RbnHSMsrhN+nfXx8usmez3HA50Ed70ZkTRNU3nrtLfE2Zp0vdvMcGj
dZhrcV97b8nLy+wXGpTZNs9KRAcGR43OueH0vgaM/WWEFoadDmrrUJ4FUdmmdd9Rp2njuLe8jKZF
DbmecerFKEi751khZZmks+BwQyKK914/iejISPl5pBJa5Pmoc/Kdy5fqDuN3w8AQfIdKi6+o6fl9
aGW1jrnK3fGcAdtdYuWgtduXG9NK/EULhNGrXwMjD8jEDjZmzT4hpf9imf2TUxQ7QuM+6I+72Dcw
XGgQWBgjzNgpD2xh1tObtYhp5yREhlP5WmacmuG5EVrmjSB7inCNY+48pUXMaSdwSEtyg10rtZWZ
mmtiumYLcHaKCJJaaDrwZrejacvkpNGne2s+qsTRa5MXiOBMkDS5b9+kPT2Bnu6rH3DCxx/HwT8e
k02bJe9xa14mGsyeZLtNHN3aM53fknq4i0accvSiftTxp/LQiCiZ7gbjw4Kw7vTuU5YTGVklh9qS
az+2k3NpaxjWm4JBJeGbGUrdJCdHRtjkDbYeAVKUV7sqko9VVu2brn70zQFykaZvp0Xox89mV76G
gf9MRoIBhaMiDqa9t7IDA/tlD5dtCI3TkOgXv/bedEwx/Gpb3H4o2pycQUHKKuPirA70gTO7mEiV
iDZKh6JGuznMxMkNFFHd7DMNMQorWqz3ZWe9QwEoN7PLPygp2ognKBFcM6apqWoDv2OshO4z93lY
qZHOzg0I5YO9zHXKW8kgAgPjtHMNxSO4oKd+zjhm2c+VfyJN9hC17Ps5TPyl3xgPzCGBtUa7Mgf1
Zrrv86Ue2cV93eLUKUEkdG25CeLpUqt8o3LxBjf0C0oYIAGYcKY+fdFUwZAEYzRUcbOl14ppklxb
Jw024ThTmKvwqyB/uxLhmmyoL5sBB5Vp/TwIyR40rUY3oNsjXioFrxjcQ74ZjTImzft1EgNBWwZD
nrSty1XSW+uUkZqeIkuv3GtLQr4bJhFHSaUbK4e93xrzaDfAuKdeZwnvYhaGSubuovG0C12kIwr3
2wrQzf+l7jyWY0my7forbW8epId7KB9wwNQCIoEEEmIShgvghtY6vp4r6lEaOaEZJxx0WbfdKhQ6
RbifffZeO564CFcmxH6rT4t1VOfPfjPznrB8df+kwqFGsWGrMoYvYrCybYHkyeYsvkwB3RYJjNi0
wl7WDjjsjVi9eA036dDyF0wTWauSJCitvaRr+UpKudgQ3lqLKOuAyrsLnOojr1DCKNz4olCK56t5
TfKFZyGpCyO3ctKe8WohlJvhUZnNRzZfo5K+n1SCFE0bY1O7rJRG7+LkidwxUphrmU6/jrwIfLkd
lccGzSQHk2+4b+gXtwvwx+X7PDblhhUZu1sFyajIsXnwKmU5N1MP8PzCaLMmVliN43wXFbujgt4E
iKJ4WeXeK1r3QBQv0jb3dUHS0uKBQbnOxEMjlufRUPHGtsZjLS3raJbsilWarFLDVmwK7AeZpN1B
evlXAORlO+bsOkMBIk23hAAariXlnCX72bUWzas8+obJ9xnGwzZI5KYaWSCzm81PnnlM0RQ2ELEB
p4KGq8Zb1PX7zqS5N6azhXz01zx52wSGVjm4ORsde9NJSqNLYxy2bed0myw5VLPB+0uvGgSdK/HD
Gx5YlAqRYaHL+/sBwcy2g0MW4yJmgI3Sylzy2AzQJpUlbEVXump2avBe69k/TKQc+Nvh6jf3uc8B
Rwxhw/x0jEoaeNFJE49rR8C84VP7mCi+0Y7NKrfkPFfQU/o5YOUY3so+usjlVMBthqNkbGhoC8f1
3Di3KZ2fWzAmBiUJCwlRK+Oxc3kDx3hpiA5YU0BUJ8W9SGTcrGLbvevbOSQZzkLL4QrvVmDWIaWZ
G2J6bILb5zBcWDQhXL1hzv+ouXr22/ElySGNTgjcuKOgsXofoxmPK1fWFBOj+9Hm+b30BlsWkf0O
XFnpGu9h2tK/nn4Kera2tpd/WNiMoDHzLMasYzZy1U+QbmcqfGlhOBpD9+BF/rZ2FBhK1FPhxnul
bTq1CtagPfXDlhOQBh/o5S4a96sz5zcSJI/9otvHaX2XLgVINr6ZEalr7o/wonxIOQ71cogoXDxW
Q71zu/pOAu/dpF3x2VnByWYPgd5o3yivQjjIzhqiGfzLpSACDzK3FRFAmRCUlBAoT8+lPeznmFA9
9aEhQgPRzgCbawhyzhHDpo1LF2v+lJy9aTkIAZ0FGQI7tpmzKjmr1XhrC/st6o+RzKfHiV0ZbRAv
bdHdJSFnEKGqjC1cbu3yyUBzbL9m2/2oEgxDLQqZGbcfNoWrXED0d1iGF8L60QbTrrenL9mi9gJ6
iPVroh2vKAayobX3Dxa245XbI8PVDbTHxNjVsCafAOPCbl5WzlVsoZqxeGrJWh2xwMwnp7MkZpP0
wbZblmPKiTfdzBKw8+6bMns1W4vkojlzDGPsRrVYIeQNLx5a0Up+Gy5qGUuDaIdfCy+6jQOthAPP
0i/dqKikckpB961mbD17FWCdzHDl7bQdxQe8uKRedMe0LO4HgqAUX5D7qrsWRG3bgi9fyT7+C63u
hStbfnKK6d4XRXLX+x6f+oiYT99ztotcH+dFbDO6vtwWQ0g6fwIuqWf8NmQrjzPSDJJGvAtp/s0T
5GUUy9VojH/qwfzUqPOOUb9Q2HRHuQXeFYLPkAnjjyEk7yk1v2kfUuXmDMfML4+urr8T2XxGlVgh
RI6nDBTCVMQ9rrnmLTZx3ZRpus2j4RSAkFgzw7C5ctdpj70AW9yTkzP9JUtVNlr6n8J9jgod77NY
XnxpHeq0Ps5VjfqdYyFwbU5KFnR5es4MFKW5v9qc/mz5vH0aYPMu+PAVqfnZ8XPyWvwFiHuKHQPT
q1md2MExBOnwWFCLYWfWSUfDXcMKvRauv1Y5+96RvjIdvCdzTv6b6WM9+faHUybHxHmuXPeLlUq1
1dgStuCS8E/Tlsuwbi/LH3/jM39y9nng0JmJJ6/KTgzLny7bKQqT6mtH6ch9aHBu5moHfuyvdssR
gQSjyVDkFLksLkEZBN8R1RIr7hJy7zu3Pnc5SFs6bCNvjB9UtUvRCTCaUKGt+HRsxQykowH1SlTh
Gb9DvlKmqp7YYMLVf9VVPx9VC2l5brwPZsrkqAMgulYODGOQuy7GhuPDLK/KNlrb0wvOLWffV+Pa
IzG3m3LYPVxWj4Xn+NvcnRFZ/C+lzG5TWtgGTWmckgUjody9SB39seCSMl2uJ6ZOPCsQrqogBVvr
cREmvLf22pHvXRSAoTMo2MZ78BOGChLRTDTf8iFFuuI5CGqA0A2qVj17NQTFo1M0/sl389cAUEfp
+y0kJ1aN7pQgoKX2pjEXLH5l/sXUBRBpHj6Y43hnwwaRICv3MxESXXBvHsJki4Hnj6tg5PkhrkTD
rJO1Mo13nSt1FjlcCJz2Lst6F5/cKZHWK+c0x2zTPWBH+sor8UPdnbGrhHHMq+qt95BsOnc+Bj1Z
Ec2vJIKnbIwOjlc0V4pjeR/m6p5FYgsyGTKeRZ3ZBrU/2soqFmu2NBpzIW5Lrplwk4IZ/WiO/DPm
FPB6iu6wND8oGueJx2XDTgb2b9p6w8M/f3G7jgstOZS6eKP21SMAJ1DtogSff7u0uNqgT6VN70Y9
7MapgYqn7Xnn9KxWmjn48VLjzZnj9oFIvbWCoeIafypfQcad01fTIMRJPGIr3fpl9Aqe07Qbraag
/c5Ijm79sn2jk+VqKbWQDd5CNmobiITv06ZrWaoPGktUDxEnWMqGnATVzrDw0IdLOWBd8KWmCZte
EfcRY4b1EA6sRuAyFhs8u2erCO5DdybKBQVXGadmHpsjxeN3oZJ3Qs2/QgoeoF9UTv4aTvC+4IUt
i3u+NX/N5GZZRux7CXkGB5RdJw9RxcE4plj10VdZHh7nsD3Yujhr6fuAjWMkKXMP7OfTLmS1YfTA
EfOu4/LoTLyS42Bd2V/9zdrxvUkILvojjhuIuik+Oxq6MP7gwWEaD+18MTdh0aweDUasSaICp8Yv
5A5zMxfNfRC/Etlo+Yqb+s5Dc3R0/TwWkNaM2n0pc7akSOw+Q96xYF3XIMUcRB1KDFd9jQD9ZY8Z
1wjb2IcIPI+5DOiYsoZ9Mhfv4cwgS7nhlwgFn/8ei9cUo7jUFM9Tht5yTBVUa06kOIE2KOpUN3VR
Yzyq3W/FLugovdgCmtex09NWwz314A9jv5XK+iuA2RC6pd6pKNLoDFn8GXuz/TDhRKYxTbFt5iQZ
MlWz4ecQZ1VIS2/+1YQq+eZRRVDKOMw99sGuvWXZQEVbnbyDFgUanrCvoUSW2qhr4D8B+gQk1wdf
aTOg61Bu5S59OeSKPD7Xyzch7YN541TqXYw5Vwp4ZjxhwgD6fRrRfgmg7uyKlmdC2hG7S6Fu6mlv
Jt4mcDnFfS4wXflijfUP/oGQ6de4QVRbkSg5FuUPwZ7I0NiXIxwaAV5vlkrWvR7F77Qh307Utc12
uV+SYsXjVDqD5KuU/TFq6lW4cni1xnPDHrmKykM5jBQ59+R4s44e5Cl5rygywVQy45wcHJJmsJKs
cH4VvbPDa/wwTIyJY/GnbW60gKOYDtCNx13r8fkY8vYc1lyB2UeWo/8SBiFTU3QQBRbZ0Bz+ljMD
7DSDPWRZDxs4PQ4y9Va9Kx5NqbYdKyX6maCaDTz0cl3zBaCzG04jTLbEvgBrf+6t+M200pcpBWk6
zDZ8rzDbWIn1adUeFWuVc2L5cpKzONOwdRm9gFh8Gewi/8Uph69E6E+Ko8q1WYF1Lf92aOeF6i6R
eGA3sjG4DZIMXDduCeyf9r64e44UwqTPOm7iNek9ChASLr8rfL98GTZmBTMvfDeshwK2JX2+zQ5Y
K2N9rBHjMduuk254LHo0Dozs67rWeMn/UcppC+6Hu66y7xItviOM+rj81/AooPaUQxzsU2OZXaMD
QbeHtEc1jHsMuaRo/gRUgqFJfwwuFQzAuw88wLJ1pYd92DTfCk4dQdwv/GkMlAPaVIkbyO+cn7pK
HizOnJbmc8fiFk18yV4pdH+JIegxyrqLa3uPPfbjnFgOFA7fPiWjZgNv3Y1GB9ZOTk/O0nfSj6w3
nawS25GjEQNDvzaH5oeeWciCLVpRY4jikKZ06cVm/B6DPtkKK6LWBZRmolvI3HCR6o6NkcFJ3pss
9lP7b+k419oBYZiiba9m/9dlpbCqRi/cZIIKpjaajl31EQTt4wiTGOdhrq+D6TypsvuDZQWOUv2q
dM6UlmaAX0xkiQ42rxPmv4MmvI0nak8kGjQOFUvIOvU6GciB5crZ17yVY3objOAOyC3EHcM60I15
CmqTAu2Iihny8felzLaQASiIaoMfPy0Y8kqPId3h48i6gXkxBvck6n1O7HztBpmzQ6R96BKe2LgX
f+dsmHYqik9zVx+BJzy7LTQ0nc93bWu5j3U47cHdU1fKh2fdziM7UTl9UlQ5HPOGtjm2RPfsgBcy
2PDL/X1aOdpZVknliYUYBF5n+aRMsBeMH7+fn2hfxCLm4v12efn50rsbsNoPbMb1qauTemP2T76c
3LUL1QSj9AZP6UBkOd462pv2/QSyEWn4wDiJ32RSJzUJ/hmufdpmV5a2F3/KeJo6+te26r8C5V5F
BgwWw1zTvY7qadAFGxOR3Tg6/cABU5AanaN1ubhEaOFgyVv4zxOgsDAHajqK3DwI2bIHnwpm5Yn3
ynFwqxmTDQVf5udGyT30VXWziBtM9afmVTjTGx8+xgrafTjGF3POPktMBklIgR42yfZ+4tu0YSlt
rh3vVI98rbJuzqC8W6e44f+R64LLVHS8rn1LX8iosvbs4z0LZ3zmfGacgChCRPVeRd3KRts5lgsn
f1ek4fQY7E139veNrO5K5IrmT1Bbd87Q0Q1SSgxlI7NJiftj6zRf0aS/G68Y0deNTQmOp+bJbpDm
cPBB04syfsy077ap+EsXGXcq+WPl/a0I72p6GPYt+ZwOCQGIIjw5kAWTmRCKGCPcpglimzKne7d7
zGigxB0x0tug6/1kDyWAI9tbM6vv61l/ecJ7tatUHBonfY3a6ikfXRbGJfmIpGMQMzt7h2hMAhVg
o6O8mzYo6KLN4BqOrHQnVz6WguVJNbbbCP0Kj3X65vDEZJNf34HavnEtYzTkOb5VLNKnDqMEfzpg
7ln1lveIohMQUaKtr9532hyA1PWQrFC02bhnBwg730nr/oLIVfBL6RfP4z9mikm9aON3MpYTBzna
CLL937778noP+jtVqqV1rMwkoElGPFcib/aWAufXSsOhGjPLd8rrj2Mhu7tS0fdWlfI1Yf8ik+q9
DKfmFEb9rYx83noDZ6RdOPTsNSyYNd4fOXf4t6zpMeCg7FhAQsO3LGK4I8b9laqHijIx0NxqedSa
wM/xOjzMs7eqUnWx/HA6VLV4NbT1NScz3r4szRf9IsY8LJ9yarPBRzQ7K7DvzH56KehTOBRonnyD
aEnqL9WEFqw8sjTmfKNBM17HaXpnqhLqVPFlZMTGaC3CPwzBtb0WGjpTKDDpsBrDQdAT6kzqfSsi
TCuB2ve+fuslaAxpV5diYnswtuW9APBJLcGv3TY+pKT4UPVLsbKYDlShUk01eL+VGn/4z7hGABXz
xR+AyQdtzZUmSM+OZRBZqWaUSRk/GbI8BmPnbr2ueQ3bbAOg7bXlWYuGFCDQ3MpEscTT7ocV08dq
ssNa/gu1a4/CeExFlGKsJakxsE3aRzFHtv/E2ASDVRgXFhGfwdI1IR+zjm0dtV2XfkRXRz16lBlD
CTe/PK5e87m6AFS7C7LyZIjpsU7BQ44myKoCK3fjjOeq9D/6IXqouxgHastxjrtwBlyGMGzoU21s
Y8Pj3enVTvXB0TLGB7yb9yIDg2dzge40cegZg4RJ0yQ3r9qxXmaFFY+MMyHXeu04YNlYgg3LUawc
/UhV39abwztKkbGq5pVavyYpKZ7R4x8Q3Q9kDr0pOooTtRE8tUs/vdkWt1KVv2aEwFIV5kN9SjMC
hZDtykOI1QCrnkcQZPyApgXSFbm9jRmD4dMbq2qi7lnhiAMHSy+5m5zMBtxhZY0X0RCkiWxo5o60
vqxgIuJnGNsUpvleNu5v61Ja6GfsF8Cvotf3TL1xAHCrWHCNsTkejOozRfQ+2lAIQJD/dAEGCc/l
tUzAlIFvYrficIuo0uDUlBAUDedbqczZFgUXU6Jk09FkUMPAFmyZvu61GF4brRh5uBts8lKTl9N4
0TkGuhastdGeOpk+F6V6dbqHvjTPpuNe3XZiP11wL5Mpb6m6S5ImOhJdJsYbiA87rJp1qCpeC8/+
mJy2ZymQvrtMnasMUCh3aVDEIRPyuuBdJ2+RfVP7sZ5TW7CLryqW/rgzyMUDQg3lXii/PbZeLNc5
fwtD4aavUUlTlJqOo5fpJ7+qcrhvzfoMULbifiVeRuNsNxjbkqCcd5kWL9Uia/PPbIiTDStH9DcH
7Qo7ycaM4pqEZ3VlnYvHMGEbIZNjCd5341g0dXs9J/iyirDbHmRoYa7T1F/pYkZhswcbQSo6pzzF
UR7m+RiS8wj6arjEnqi35mSlrLgzPimhd0JAYygKGnkMm6XfhZGCO1JyKLoQQ7Pp/vi0vMweFvY6
tfZRtgCWYCnvxvi7BGS11qYjv7mzpNFwyROKCr0O351OL7JguiROwsJCR8Euf2BKdbZ12/0Qzq72
Da3OGx3wK/JQ427iYu8qEZZx9NDpRF4yP4osQHGv07vKBV7oASVFC1MPnOlb25Y3vJjhC/RtuL/a
NnYBoKSjh8Uj5KPt+pQom41dblJyjSfHdk59js1UuUyVEQhJLwleonFtNF14b2kYp5PV/TWnEgkh
dKwjWOxXdkgtTdoDBlkycKsyXKSoiPZZ11TvoEn6ldnEe0+n436uZz595iCvhaiOtT/fUZ9Ggy5l
N6jA7qEQHXeGCfs1WeU9ZMfPKS1uhhEycaT7cjCSTT1AsVgyuNqd57VKBvSGzvlELxW8266491OD
LBn2PpyNbX/vtauyrXhF3O6dlXtM7La4tFzsOnjD79Xg8PD8Niy9NfmbuyZjY1j1X6ov1hPXSMIk
RMlUAn7X5PVJPDx6Xp4/5hV1T7MV4hOMUV1pVdcWrQ6QWquNHK2b4EDbW001rAFaYb7L5genzPz7
yeERXXLR7FXtQ/Mky+L67CwcLohkH1XD1URm3afoqL0c2pfBojGAgRmDgc+tTrNfweFzicw/UAeK
Q2F3LiBfki9N2LOV7a5eIC8eLklEMfPaSmoY9NjyS1jrecTeFFs030WJtYvt8WV5MjWaONw3PjTV
Ns+08Gj3E+kk3WAAhCDhhOUK5f3HCGG4lh1PPxZ1pyLNX522qvcFTfexlP49emSy1BJ9zihzRHfE
veQZTUE1L0AQ81IYbQF+NcSU0cTj1Q1ANST6Y1bp4yjCZy07cBTovtRBimWKbIaayjwAkjDccGlY
fxHqtryL5SqTgTjM8XzIA8rCtf3LZQqSt6e/2/zP5HT46mZxddIIzxmev8EEXW1brKuj8S9v4QTA
tr42EQpk5H7TimJayALEEU60DnF/9vh3GmNw5KH3l7UEVHN7T6Nyx4nQ2fcxcmy1R/Jbg9LljdLz
XQD4jMGME6aY6JEfoGRvpCMPUpNYacoyPHnuSVJXnvnqnezBACOSuLZCzUX8qdLk3U6z56wAkaUr
H1aNnN6zTN8zDF8EDRSBySn/4U4u6d/xwuL1piFhcdegW9au6V9XI/RIgRys2DNlIkaqEa+1PVyC
xQ3Z+MmfwC5frfpFj1iyeFdfG6t7z52E9vX8NZmxoytvBIGuxIK+tG+4wykqUMzhbkyJYgAGr6gv
hb3NuuK9ZLbcuNMBN+/eHPhXz1DA3brMdlFir127PLXAZOVQ36f0gzigM/gXGVrhGZzfzMJ8d11U
WWeyb2Z8xIj2huuKuoyYJnu/ZSTR2NRyiRZgNrvIW1wvtvNaha90iD83jL59x70mXMzluKfWonU3
QJuPQxc+RROvbHcO/fm3nout25iHqWWAiX+4u2QscJpF0ubmSsTdgGI+z+diWZrVyZV+P6FcvATB
cjXF0TP2+kNKjLlKVQcnB7QBGcZPe3tLlmIRXDibZGGfCEvSzqlY5reX0IVglHBmuw4OYwQc2Bgh
MiIyWxNzmaCga1fUTrwNZ66IHl/+xenRmxP/NKdRQCjOgU1A++tdKgh2xPreMsy9VQXZ2iKuMqcu
h6vv3XPXdDeZLNZh7b65+KCRD89By7J36KPuQPXnZ1dWf2RvY/HiCEwaqWAzddw1Grz6XUIDrM9v
1qbhuVd33IBp9BL8miH9wGpA5zaS8KpmTZc4tfUTh87YDSN1uOkSTSBNnyCWieiU1XV+aOps01Ad
3dexvc+jtD32rM092HkyqF/t4yyVv/LNHIx++GEbah8kDe2zRbCrfPHhiPDVXb7A7kRqp7NCC5TP
rs4d9CJ5jiG9nWlNROEf5O/gszRV52JiwrN4k2MY2doU9oPbQ0q0eDImWu/NuPkZ0vSNaIlLvyOP
VnZ4wElr3MTTqffyV7Kp2Ma86gD7jS9SmR3IIR4iHFG+pap1V+dXtNvVYEH0aa1pVQ7sNdG137kr
MqfW2XPHG8r9iB0yQX4EczbhYanvY5nT7aPefWt0N0YnDiWH+Kp30sc2ErcJM1qHzGhWzTnuvLcC
UzgJLnpJMuN7FPzB7HOCkanwHTjJc48QUabi5rNpAIFrPVd6enQqxmGhLnaVv0W5gnFJ0ojzlA1y
djCRUZcM9SjZRmiHHUyPnwLdHPJe8ac0GwfPcvLcOh1Zu4xwDsMruZ0Iznyqz4rnBYd79e6EfBvd
HlGFl4dbLd9I4sZZG8U77Yw/Bfs/9FKIL6aJjWUBDZE35pFNeQkeWcJ1bVbgzwRoKFSzrgODJAlc
wf0Alwb7b/2YAyniiDJJ4TUkKHlLBOvyFa0qr3OH9TAzuC26WJVtNGGGVCb5AnSlwRe4seStcxtK
1GnUGSsKU53gD1d3vElcgFaxgyLAL+V34qd1S0pix+lGtvdWxzF5b8GkyopADVQqQ4Fu6EF3q5YG
1/RxwmJ4kNPNHad+Q6cRHWqGwR6XFxHzXFvQhkW5+DNPB7FOIgtGd/C3xM+A5T2YVsDmD14xXUaq
8iobiHSZCYTs+vTPM7jKp4HhFZNRgU1iwg69uFuuuWMb2D45JigRrPighiCqmmL6jWZZnaskbwBz
Zo+9waBrgLgGM5ULwQ9hpA3WPcUe5cuIEWtj2kIw0QcPIz2HEnqCSZxxqO2r5va7nhwA1YVM78dm
uPW9de/V817J6SvqSYlbgXfgEfMQVnStM01djYFh1MWaWMH8wCqwmZYHZR99ql7JdTTS7C0iowD8
lj8k2U5JgKC+QMBRfpVsuRWDkDIvjm8zsaqZOP7gvZCrNYnk5b++yD8daUvA7PlPDPjAzrujp9zw
Ktz+q7aB/QUBK5uSb+gQ9mTgXXrZVaD3Obn7TdO4x9AoMTo0FgtMvk82T7aieMJbJrn4D581tGEu
purCXTneGQyvsWFj6uBMCozFFE2oRWWnKnNGklTW/Wyqi4D6vsom9xCGzOq5YKKfxjvqCj4HMDAr
K1mc6ynkcjJVbJaJ1/KZQ351GfIefXy0VfpkgbOr8NxbQbeu0A/YQvOwzvuHoGBZ3Y7UE3aNUojr
6IedLgCFiC9RAhGcDD7oDrFo+Ga7oiPEWCEl2/7f1Ec2wr00YkmJD/+8oClXiLpQFy7jn/6AwIIP
t7Hn7yY17QNwzS/f5+FJpw21xvLaEqdWJBxsnjHLwiGg1gMBr2WBO10hAIwnFsKHordeuFaTfs/m
peXdoS/ogeZGzEFZ+qRs/eGlLQ/2AT29vUupA4hb+WsuYFmph0sBp3+dcYyOtbzLGpZ6SXqtDCQm
xfC2ln1zraR7l3TTjraae7dw3ju2DKtWt89FN+KMCZOPWmbZHRttw+/PPCCWR6ItdlPPehNgDSQ0
mL+lZe2N2UGicx+Dic+b43usdof+Ez5KvR1j7w2bqtjaqXFukxtQBOLaFo4fopISbR+v07xlSIfQ
y2ywbZBN6UxcwVwtKHYtPwYxYj4Ia3Taak+qmrbsObYpi6/2fEi+O0o59zw9sX+4dySXuLOY8Gwt
i8PZob+85YrV9N7WzvqrbLjlOUuhhu8H2zzGiRpEwWNA4nBK/RsZ+TN7TCIrGcNEFb2ac/DcO5oD
GVOBa3rfhPouvZNdlz+0FbcFbSSvy7nR7WTjWRsUUhfZiS1sMJ/RiGjjqSUrh7S/WlHMJ7D0402R
lwevAe1l1K9mFh7LaUDAta9pq8S2dOUN2xv2hPRSmQCTPVJzp8zobnVQwT9uRpBmEj9mi06P9AGt
LU8wwjWQGlK8MW564GPO/qM9T2yVPPbFqy5uRpJE8Y8IiK8OYDzQNCnyKC2QZHWPAUqFrxgPtzP2
YVQFlngRxsOexr4VQjvvMfydrkRmzHS7rSvsLcv9CsPMQCfGikDEJ9KNXkdkF5hMsN1TuanXVme8
ETN9HZqCSk/5N8VHjkkr+dF5ftS4RxhA8o7hJf01a/tGdeWjn/lfaPeC7Zl5xhy9iQzvvnOxfbBg
7l7KnhWT0qNeQXn5HPvXOYJXB57qSOf2AznjdGfPMUb0Ql84GB6XL4s38MVOJVNzmrQ4mpPfHMbG
1lAJZk33XPGzu4q1azEzS6BXLFeH4ImCzIMZsgjQCyRi2QxKXR8s0zq2ycbOi980iLodqwYzojfI
HweIehGhJrUZWTccpzQrcYI/aXeEspfoT4pags1yE7SsCYATGwLuyf6mTOZ+ifyvTUfcDS0HfqjS
lzob9pnSw7rEaGz4ScqKvyDGzbV/bbtnr4lOeW6+49T6ypKlq53zhuBbbeI4HQXTmKo3KpHnUnNr
wvqJzwjrNuBAzNwjMPqYTCVwhf7aFOPZDYR/WH6UMYyUTMl8Z9ad3BY82vDhnUuT13AxcQtvNX4a
OBqrzCeuqjEcU3N5VW30yJcinyrk9G7iQlwSY2X9EnigG7pPI8uOZDKofy/PYmTLqgi8klEnAkKF
AOzqdB+DBaVW1VnXUcp6q4t/2mm+Q4awtzjD4SoMt6KgCKgmgtKGKZ2ZpJUaPlwhABECZdxXjKbg
YJX+VlIJsugwKhJfLc00K59im8RAz8oJTfeDuFpzaWNbpqKD4Yn6AfN1UOkrzX0cJ8tC7xhnExsk
81sX5XCUTkiqiIpxV1aspvlV8mxCSDKiox26IVZ85y73+4ee/hIa37CJhM4DiTVWzx6mYiaQxxxa
peaaV9A3x2H2xN3zINsQHTkkgGFan1PA7qB3gcJMGj/UzuxLbEOUOq84NLn5JWNFm6dY13F5xkix
BRrxNtUTA65/w5aGvVJhemN9iwv505uJkwkyt2t6ky91gNjD+Qq9vb0jg/85Se6IG/cCrJTSdXcP
L1bsi3pAXuzTvfZndurTeIpd60pMhqC9Nr9In/+mBaVKMb5MGdf9rmU7yEwDy9R34udoocHntTPt
c8UHq41wRvafHbvqNZ4eBFRpdlvAMoRybQdatfC+4zr3/51F+v+WS/h/ahT4/7JyABLgf/xvwL//
HUn4m7f1V/qv//y3jr6/8n89/7I5TqPv/xlOaPMT/p1NKN3/YJEMpTLAEbZrUjzwb/8afpv2P/2b
aS19AgI6oe1ZNBLY0F//aw8BNQRCwB3UWN24hinT+e9oQkl5gbBNIQQij4Df4v7foAld4S084//B
mHUx7UjJryBMiMfCxOj2v6IJkZ96R1XpPke8ieccAgvW5UTP7SqR7rCVCeNH4uzcLBpulFvOT12Y
LZSq/ibxo9y7UOX4svd8T3Bd7RsD1huIoCEZ/CNgFMbtYHxLx+CnThLvWMwZat307kzGwI6UbuuK
FceNhmbFoEOklvqxP4WuxoeMO5JbzObWUvNP0/OD6KcqbmHHdr2Tetz/8z8xb+l1SU0Mt2n+FLo8
81TC0F445MHMzn2qCioX56l+lfVtRFh9CAb4Up+jiAZAevS2CfYL/YQNoxLxD///NMxb5ziWKNSk
kG6YYohua9ZmrVEiibGXTvTo83yh+GXG0rlNy55u4gTPZAbZPkhieChk8JqeGaprxni/xDRpZRlb
4aKmUhJg+juwejOLcjs6//MXbP7NrvGQFctkIQ5hkEYaC05ow2JPVl8jwAwVqgmFkMSUHyU5wJXt
IKDF43zDglCyjk/sOXlW3PjNvt4hyJfoDzwy+5Aw+2xZz74gfp7Se3xXx1iaS5ThE8wduMtefaol
u3TKJDG3++I4RT16cAxh2PaWtL2Kt5as8BlaMYvSaFTb2CPPShKt2DQBVtgioIMToVeymEa3n6f5
aGvXPAJozJZLVrdtvXTY2PR0kJUrsG9kVJBxNlgwgM1txvIHBKj12fbI9cRHh6No249KJV82bim/
jyy8te7WjdL6QSRIboCqxnX3t4YrwSyeXOu6rNYofuymXdXsZuX0KzG2z1mNVIBcTFhWB2s+rEw1
TJVGyJY68cjidQbDJdtervOLxsWd/lgU/nBP7Irbk1FCPg6HDYlzA8pdwtvK1BS5gi3I8mZ0hsMw
joSr6lCBDAke/HhgVCyLtU/Z2z3qEzrwetL8DNe82pbKWOPGbIQcKt503kMFa2A65vyw9YAMBL+5
bkgW8BUAdlxdWql/4SJCAv8vHJ3HcutIFkS/CBEoeGxpQCuRosyjtEHIwtsCCubr+6AX0zPTMfNa
IoGqazJPDocqNN5ojWHkTuG3p+Q9bEZeJYMhkIWfA+bkLcXgY7NuRiSJKy2+zcQQJGN6VlN3mHrm
6WnmogVRqEydIUEj5FvaoTbe4lQ7pArvOYut/ex8pYm960Ge7EcPu6BTQmbMF+Aj/sPLnGeshIdj
VXjsa/ToYlVM0VwQKgcHcIVT+NMBTdCh8skA9vwKcVRkvrQYgMLGvqbIh1dEZP34qbm2eMIStNpM
I1N+DSrkwLFbyYARCp4mLCbTZvhNAUkGCLBCAsMHVECt89QXpANKrfhg3HcpjPpFVsUHTqz6JCWB
4gSj25vIp1YeZkLB2IeKDZOXC39o07vnUffioyUGF89//jcXpI5gRWYlvOxXMwvtYziNQcHiC35G
ePZcfEDFwRVZD/buzSoRAtdE6a5bHx6GGVeot1HOpYhadjRk6bajKkYrt8gwaueVTe7ObDyOUUWi
dqYl6Ym1o72q6nncYGArT7WF/oixWgqKf521yLo1WlwdvhaRU/5Xxju7chID/sZwh7D1MwwW1QDR
YKJeaD3uhyjoqWRCPFXu988+CrrVDHDOR7uKZD3DQ9G32J4HdEy1u1VNBheIsJaEnxuzfRk4qcBs
SVPDvxhfFIHbJu8cjiMIEo0FL2roFkyRuhuR+6iqMYhDjRI8TkH8DAaL8GpZYUa2s0nJ0Cw6wVC1
0g9IS5E+hnW9Id2w6xDkQUWEUUap6WjGH2eGvSl8Gt8ozbdGO2OeGPyNYzXuEcBA0Ema0GbM+NsQ
tcVVztnrmIm3aCzcPbPhbJ0nyT8dfOdQUeXBPp+CEqitGeMn0jJEC9qAYQA29zrsZmNrdqAHhVfj
/mWd1uNNn7yXULL/EEb7aAgStQwNO5tZhx8KjSkKrimHmWIxlZHq5muMKjAMPM5992+0sJkzXoNh
XfSMbxx5HZ1WEIV57MyePnhJHpaz+xYr61YVlNJ9PjxjHvvNBx51NgVwWPLkqncsnRY/Dwe2s/aG
iAXNLHbAJv86p/qYq54hbo6zt7P8D9rtPgh9h9jm+e7P+Y+bJ+zJtCMlqb8hl9DijYkhJYLi7DnK
gGj6aUwMTOKwt/frK4zQ/CF+iGw4mZ03/rOUxpC5iR8XTltTNS96BpPGTt/qReTjoQvLEITm/VaE
aQkPO6ZTM/BrNEb/1iTGvtVwB7iSEiC3zNOAAWelWjEHI2IFb3YOWZtsuJYc/BKNfowZL0/19BZb
3XMGhVGzwhddXwTZAq9hwv3CtSsvyFbppMJqG3vNfPDbNIe+xxAumrUzvjyWv3lzYPQldp6aX0vX
17cRVNvAo6+PRhffVhauXWmpgzmU/ckXCWRH7uC+wMA5sLskppGXMXae0jpk/T+bBkRJ1j6RIkAJ
6TdiMQN0ikJrVNadvg/DMN5rGb2s5bK+ncvs0vvZS4d9BYwFTo+ad3gWPkjxAl4XGBh1VuQxrQak
tklBoJygz/Wx7m1kn5SrvNPDgz//jD4DUp/mZs2swdipHqE3LD/9OGJWaDHxNVzRaOr8fMnN+xsx
T1hSm06oXiSPKxn1PeaNOOGElqHW7FkaXmKp+SuGrs22CelqO1czVuAvzloyU6dVZYVmR+xnwwqa
RDh79EDeDv3aW9J274MtmTi28xNJ6t6yWQVrrO4imTz82RrAmELz1knWKVJhX4dZTPCJ6LIMjQ1w
5BjMXobxzTewZ02vWeuN1xijej39ZmHEli8Z823LCpyzqCfHZn5quAo2WY9Qs2zkrV6yMszeZc84
zPwUKcunYZF/YbGC+7DQyTSclB3knjl/6WclXsPG/zRdl5N6kk+A2okJidAi0sqe+S84AOu14RT2
QTdIldCa4TDEgnSmEQokt+81mua1ky57LRODqq5gc8y49m1juJhpjtlB8hUUbnswc/cnssAf5IQe
SX08dnFytvwJJGtqP5VuDXYBnAICu+nRR7ZRABQFPcmup1aMSXi6epttrmf9eBQaFxDZODmsXwKt
ACGmUh1U+on80zyPbfyLHDT3JnK0G2iBDdnSVsqKh5BRFIJDzW6H5NyVHfV3mRrqGJsDjgiHPjgm
JC+sH02qhotGjb6yveTJTADeUcAzOfMO+VWJ1tj27G2QnfYnBHdvxOtBGpNUdjxrWJQQdJeR/Iw+
4y4d9nh/YOrZMZMBTNslDPOjiT4dCengBQKtymOMPzRQFPwYNYiOHMI2KDhAKTso0JiQR323U/HO
tnrrpMuJ/EvKckVKMycWSH7iCresHry1gac10Gv9WYPTGig+0q1TWeRJzlW3T3/6mTo/LpwcRYGw
Vhl2gHUUY2bN0aXkbLVdMlejPEM/OZRro3UebMvoHnV8OlnHUZvYI3d9FwimQNsCwwvMj/S1ZYvI
UaqC1Dx7qB820KzTXaKZj3UTWddBe2yShySM5SbOBn2fSOTWqOVBkg/huk4YBU9hrq+tp7BOE846
6gldf6g8HFGarXhu/GWrnhKjAmTsCOIqDtKp3ka+37x0Gt7jeHouSnp1sqOLh8jDLVrbh97h+TUl
GMDRvhHywQnBgH5CwbBtit9uQiraprq9zizxNOefJVrjnSvjH2PZlipsUNv40CRpdoht8VUnimm0
M9usw9i2+rDMOYHHresxAKmTR5vF3bp2sLbzSbL3xcQXl92w02fPg/xI2NQcY/aRGeN4G/JuPUnm
QQwgz/Cv452VJUSNLMGQqm/2rCm9vSBC1i8tYtUHYjl7Itx3joCdZ4X4/Nug881xB14B/knubJTG
/qce28d+XuadVpHdirh9QVey0/xxz/k9BlY8ERiGWPpogLAN0z8ho5FUs6GjZcv4OCUsG/wUJGDT
nuwkXDQagYvNWGqL79/fEfaw1SaA1KijoFYUEipPqS+qI8hOLKYGsi8bic0gTy2LlDsT5KJroCY7
TdD+Dk7kHDWrnI4aUjKyzspdz7fDXkO9dOxG9n6IX0Y3UuIowyepI/mPU4i0KrnVztxubK29GJN2
T+oSrpfTTzt74YzkorrJgRmdnU7LEkMcw8phxaaLD2S5XzgQvyMRY9tBhcG4kMYw4UNhJeQELSpc
d2jI2snNL5+2KfeOZcKeKF/3TT2erDS56dy3W7LC4gbCgZ9ZRNw0RFfYKvmNDaZ9SaKjWM6R/6Nz
TZH/rwzZMeYSPVZCtgUbjiOqGtJb9uxN/9wSjrXKc8Ap/qD25COSX4LVKnB05yKJgN4I6CRrY1EN
YxboGuboqsDK04csU9MGUCKsEiqwGs5hgU6WlYYGdLHdV75rHUBprEqjIh+di7aH38DblbBeH+fV
bIr0HNvXMYcWh2vsjdljsy5OMI5AR7heeQFb/oQww8voJx0eCjZpM59W+irS5nlw9U/XKsY9G+3o
yZfU5XiuN4lIqjNwgyeCt4Iys811b9eo0ZDBppnOl+Kl3lY2FFYq+8tSiF7RoO6hbxTn+CzEqil8
+9yJiXwYj4bV47RcZ40GcCM89RqGptmNf9vEkRjKm12hQyWLuKkQvoNvGxjoVdD5tvPYoIiQpPb4
2nBMTBbJ42gjoaH5GStKOTcanTWMDgJPqjyYGoQIZDxco9m6CsuiSAM4onMDtz4faWE1PClG+JWW
9BqjiZ0gTUoenB6jBLnGMcPz+KfVTOAkiBdm0nEwAUUPEQ/50QUC7XkZUL2Bn9UGlsye5+rOpAtI
axfOza0B3dqe0lYCLyssvD0VcERFeLLFI0BEW7/D1YJi2bPhE+bOOdbZq+fRgksXzdlCszZaVbcD
3zdtZIYFPpVsO6x/XqV966X2YwxnTPvhOi1Nfzfhd00njEIZzYHjjC02DjZXYSU4ZOII2k+EVi/J
PuYiN4KBdntlja9axedJxkO1sVfMpSw6wOqQ20BQEiAZHuaVcW6iLdOMhbPN3zblB2m+rPURPLYO
oxrOaF7mpaZNM9SNDV2FlPrXMGb6cXIhF6ReQcSy3IVRFJ/1UP/05GMiXmc9vwxl9ZUheYT+MF+y
iIm1ZKzB/YPhSsMdroYGopSJ9F4A6hc68jpgN/vI7UYyu3iodPRa67YxdgjsHOKqC3un2k0RsVtV
pveLjiDd96YdqKb3oYcW3VGDPV6oT15f+AmlP5xVpUg3Lr6auf4nWpPVtjN+qWhvTsbZoFDcOaV+
92btVZUNRD4nMYlp0D4GBiE8C52PdNc4EKVrbmK8JhtcOBvftPo1Cd6Pc918CJ0PqfEVyEQ176EQ
7yKbrULaywr/bEV6kUaWZksNHckZahCWiWrAQlIh5ig8cxELMIJCAdLb9wpIGJi6CFWO1B6MwblX
kAQChcvECcMW4/PwOgt1nZzkp+Ki3ajZ97a5V+ALkDqHPeQhPZX3vpQoJYAmjomqjn1HVJKhBHMV
qmPetT7wPHa5jMv1FkPdchW1fTFvZpYZ23Qa66PG6dQkPoSgrelUBb4HwuaImFCTM8NqwQCPdZtx
VvuuNPGgjcvX2HI0QS2gyy8E9NiQCnJWZJz8jwfM/FNeeBpXpNmSS6p527n+iE1zPuWaf8LmlexN
oqdjDCjrGmfkymMREsgKU1QuwoJvyzwZfNCjO94nQ8MC2s/bQQ154PjTW8ceez26cbguCmufd3Gg
oxQaw89UpxMXbeJvvCRtNrpGyngNCgXPXN0tvUU77mG48Mfrr2Vc4CZjLYKwD+04dmrdfrLdvcxV
B8eS8dY8OXjCB2vvcEUcECYeXESgUdyzfBqfQPDE4L5szDl5/5b06bcrwr+SBBFQmTH9In9dcxQg
VZJPYkKMrrJwa6W419COxAPL/yJmUJbNA2HfiL3nzBiCSkNgXEDZqG5s6/ACG6XYDtmpYO+FqlbO
QOLIHsWCsIoRu+0Yj/76EI0JZll5dLoQocaAjsvYRCz6ElP7Rdjq0sgiWnahHm0HObFJpy9iH/ll
Q7te8dOwPYSZMOt3vH6fRqFOfS2fFSIsJjT8k/hgXFG8VxjlOfdDl+lsyQPT52/eMP7JnlwBfRFG
YWrpwezh2cyQ71fAYzZlZINwQ/AOm0QxODXHB/RRfZDFnIhTROMvGw6ANhhsClpcf/EW/wunjwsW
tC9wIIFY0gofD3tX5Cha+8fErAogyarbMzhhzhehzsxKwK+Dvilpb/aewwB6AZ/nMRQcDYGxJZyb
yOCJsbyt9mouXgvGkwZ+HjfhRSCDiMn78ji3axAKMB+MUBya7pRpxZ3GiwKvYiiVAK2ObGsV4nTH
EK/IfSUNQUw/ZohkVy72M/GdNSmeBweaR03mQj6xw+rAJawAIindbkmtEZCNk/bP9Hu28TZKBEfs
RIHX2q3J3E6Eunf8j0NHfy7lyBxqFI+TpHZvR/1BYCTB8iCPXrYfOBWQblP0VYcRKuk+rc9S78yt
2dr+jREMiEhAX36PeEWRA0Etwj62WadJhOxvXDKJYwe6D3ImN/0nDUE0uI1kz+oBh/YgOg9x8mND
LqGMaQOeIHvX/INp0G4Z6KJ743DWwn7aID00QKGjRaiMJ7I1cbKZEWr6citczd00TUcihFcHcUoF
ldj4mcM59E4AOzaFBsiBXviuRyxNc3/8Mbj++KXr3G5ORp9yfGWcYxpdn7MgCVXJ5lOXHHbqQQ+z
99ghON4Mk9+kxo8TDXmzzj2gdTh1iDCpdtYANTjnZCSqiJDbyCqCSjo3gKJtkIxTu7a89MBUwt3w
SmxcC31Ii2cFHDFPhHstaEPX/Px/3AcRtBhuhTrVtlE6vaMQHlOSSIpq4gPxAIaKSJ6RuLLfLxGo
pnoxH9T4Lx3R4lLdsWuWlFVcDTBXMvPYVkySwNVcvJaOEfsL853+kcga9J7we1a5a43bkHNSZvmf
UrDh2lppCMtpRQmaWKFpZLaql/TugARXjqXg79iEXpnWbezmbqeLGomEIbWbMlz4b2CiEn/mibez
JejlH9GO+lV4ryZc8eVCfU54Y9zWHXb8RAXEnoGfe5Hd8wbeIldQI2S80GPiwbzRZXYwZp7+aKaT
Mp2j51TRuXcYeKBEr4VxboWT7hnvrN2JBKY+PlsjcXRVItng40HqMNLuRQfmntQcImVCGo53H7vO
wTbNPFAAVhkaDin7mRmVZra1a3rDMBcbR43xRgu7o+o10iG05GGM2xPCz097zp/lsqwrpcU5qbsM
rypqmxZi2rbMiMgyhwW9OGxGDW0jMKVd4SX+o9NRDURhTYsUG6heXyzbXps5g9ssz+B6D0QeWln0
T0q8l3ZYAW3PfEySbjfgx17lxuKNmBPz3KVTMKGXsEPT3agMjrzVNjffYm5t+TyasUT3kNP5WvW2
jIEeNY1IApflR0IowmsWOns1eeJ9ih7IYArXzUTWd5IyzuKPOEfSI+qnm1/keIMo1O59y39rCA8b
++ihMqdo1TKcW0eJd62T4oklQrXWchuPPu/3am60pxDggNU01nXuAXqyQ9rXGh8SONQt6jl+N46T
QKJk9J+9vnpjHGQKnufQ0t5iF4ZlP8ePEtWx6Otk7+IDJTeiPDguSIokP7Q+u5AR+FXbbglRoHvs
OUrb1OBSSg1eC6Dybt+dQsrqVqmNoDFeVdL/rCOElP7s3Yc5vJvADoBsYTX28i/8Z1fbRNjna0pH
t4CoOiPWsfLWc8k8SW+RPbnZb8XSd+P0aMVR3rwyxyh3UcyHNTgfY23VqFmdRe/lpbh0q3UpUvC4
FkQdk1eQH9LcE9nK/NC2mDSZOcSBcFfXC4+pz3dxBqMi7eTXXBjGVW9cxvgpQqio4yauIf5Dx6s9
9FJWWW+Vmfw6raM9+WdzTK2HBBKoKSiMFlBz5qAriqpvI3uawuLAkpkdWGOILcFVtzyG8dn53vfY
DNekb65z47Z7uwV7xmYCWXpabuve3whgAiCQHrWS5bDLqIK/rBsDnGzasn/ESEAZipQfkAhbME6B
rvxQo/FtmGiNFnsOMBfFfkK7ED9E+VkZmkG9CqY+t16kPA0zIh7yIZg/azRNUg541V0UrHWGfd2P
5csEVoyVnxdEaYtbu3qlYdibyRIiap7nbKjpfeXRbK3fxj7pMJ9Xhumx/2sYsaG2Yny+HqSlLcN4
FoJx8ufn/X3MdTjJYWMxbUzd03TrvQYDEAiNEBSCCNHi1aCurMw826rPN4ZGey2VAcxhJOSlgwhR
sVZJjGNrMmrvWL8MmTvwW3EcOABfVxOUCmiteCVF4j4yMTVZnwZwrO8me1nofjLQ7CFZu3XuIuaP
/uiiPuiv2HtwV0sE2k41731u4p1DNtxCS3/k5FxjhyB/zWMBbFviXDbasxMxS4zTnvRA901vnV8G
nNDtoSxvenGwLbhHuU9qgdcNeBLi9wmM2K7VmX7PS86GQUWgw3EcIhJvjGLtp/MZ7utfAkwGl0qW
bUbTydZCvbRN+zC1I0P2Lr7BlmbrZTxHiGQhXNxr9TyglR/JTwiS4SOKqh8r7jWwFki7TTqIGUXi
CgOhERCX8ReGRAJCozrIMvvkt00CoZE+tHzpsT8VJ4OsoZoef4XOFZ8T+gB34g2UrYe6r6Uo4uV8
rceC1ZPOZp0qB++XPpy6sQ/mSpCzZKsrm/RbqXePFLrhKmsMvLwdu1GRT+QxthT7kPw9l13JDFyd
Ma96Cvo4eVCN6wdWwSBycamnDljPlO3oJoqitxyb/A5i42YeoZ8hL1x7kf7cgHnD85/z/JFhkDm/
1I4XVWrfXRWexdz/FiGUBX/kieiGO0vJS8mQPNH0Kys1Mh7Y3zdNg6CbOkcRFwxgV3ueuYH0diU1
7cXQaLF8ipOUmLBKhzCBfea7UA1XrLnn4L1oOl9jS4rVA8O8yJs2jOK941Ja8+9blK7Mssfitevs
xWYlaFNgRVQtRTSV3Kpmpcz850uPC4brxmNHxbQloelekKUL+kA8jK7+QJBHFRSy/Uj74popSOSY
tna2NO5uDdwuad5q5b+iQXjOhHsjwRXNAS1FkiYfWq+yraj1gDnEu0c3wSCpQJEPYaRxk1sHV3aX
6a+E3geYTk75jHwdKDLMDmh5Hax70fMV5qxcq8nn/PBfbN2GTINvZ1VpGYg0l0VxpkOlNIgm5DFf
ma/M79q153pvyiFp2c6/YEt8xB4DqyWuLLbOlOlk3sGRNq3yha0ADoaIR8Myn6PKeJRCJpto0HZa
+RLzxqFBmJ9zwXwomsMvOHPwXuG5VHW5TZvsxeBqDrs88HzztS1CeoNlJW0LyqchP9pmdkvzkfEs
TYBIYfbj3bj2ijY8oqxIgtCq2kBkP4nEOvW/B2Dqt5bGLzI6ww/F8k44aOa05/9LeDttDkK6D36F
tavM5vXy3Oex3FVj/U9FtTiUHRWWiRq5n0ES0CpiXaYSKfLwODXOP3KGc2afXYAPMoBUfrWcTYxx
6RCjV1oJbbkOtwVbv6RgNkPsQhsZDEi2CRU/mvP4EeEPSRARnkD88GLZVjILZUbZQaVaTsB0Dftl
r3nOw1wkXxMGKOadPGDYl2KERlU2vVjy1cedAAjHONas3sT8DFuMYYE3/z1HLbo/UlX+hjl9JHGF
MfYCxaAy0nt3EQz9ogF5K5YwM0qbLcMdfss2Zftl8J/64VxGS4RIzv5itt90SlGM38PJkTjTIw3E
h609NQwaWpfXrQHXTF3F+lln2tPY1SuRKDr7o4CFmHkYQ/eJ6dQ16rEcepE6dWX06PfJvC/sFNtT
DoJ7LtaDxzCts4DwEVXyR07zjwcTBELQKUEli5sy8FL2P4Nce0C9CX+SK4vgTgz/2c/AKs41osdk
+CkM59dyqlc1tc6mSV9w/hxnh6INoPhz5ak7NhsGZf4bZd9zk0EZr0m7W+Y2jEF/XMU5EV8rdwSH
EjUXMU/XOOLbr2vSllR9tyfm5tG9KJdHi3eU1J5mn1fk38QKPHHjPyBO25vkthadwf+tCoAHvrGh
YLDQi7cq0Z/naUn5GpqHhJOMNonymq0/VQD59Q/J4lB0m/Zo9v2z6mUDPOdhxFezoY25htXwNgzw
1f7/mkSRvi0BiowCrnl2ngObrQ/eXk5jAM9o2sZyYxWEl7a1fHeLcg9sAREAgyFzU1ZYIm2JeOKv
sbNplZDnjpWj+Rfq2WsY+k9Vz7MxIUJwW9J+Mv8N9/i+tXwYig0zYS6FfxAWNx7Ze66tzp5tcu42
yVfBjbnVU+2zyye6CKZcQ80syOGXMndDyZFMhNWd0fDvJMJtndCIoiX2c+87MXmJNLZ1mqg+HMVq
ePmGuD50vXhRZfqWjxvlQjmqHCAOLL9Py1vkLFmUvn/UYKaKzH/oQ/gfrgFnKcbi7NQXk3d1k1Xq
NBc8MlmqfWeosV3SPWDUrFtScqRdHPyuO7jluz6rk9fKI5zfH2uq6VqqQ+HDz7AhRBK+lFKFEvoW
clxo5X1yrFMZFgynpvuosmGtRvGPWfWExZbJXgbDpIrc39rjhxh+2pypJ+NfmF7tR6TPECp4iIhY
vY8OJY8zl+xd0otl4WxBi8NZwgULc+jSRv5r04eQ85odOkR3RXTO3m05oVpeiIb0IyfFyaOfza6G
BNieQITE5E/w54A4AqqoScL85McyD/ehgbBX8h+8qdxoqjpQXn9XcX/MNPYRWLU21Qtq4o/qzszl
aLSKkqrgC43iV8uzZj4/sTVL6Celie/K71DqRYxTtEoSHoRfBLTFWicN9f9jbckHbVTLhGRfoBhx
dFBk6tTK6FYFti+JA+0WYc1EyOYCjnazcoPS6XMmPX4bK/9RhgN23WK4zx0mZ/TGD13JKsIRzxUQ
hsoEzsZ9WtrZTcb6WbAaTnJKOxXLW5hovy5u6hWRhhxoLW9ZiHyexBg2FT5M80tbT4iUvOyrTnax
tsj8rHJDQPRec/Wz4mqJiZAzLX/ZCfEx4eUBxyC2HqMbzq01WRKMMlIonBQvKEOvjLuXGNK8hGNK
DgTKtSRHgifmbQXQZKNFVOnknu7Bt9K1ak+j3uysciTfmmEgSdCBCjFxNuIq8yXi0MUigxUCAe6b
Yv+A5mfwcJPoBhMZ3Z6f0XpOq2lpOKerWec/iAwld1k+rnTgDXkZ/SRGfOtsVFpm0p8ajdYaEvpe
H7wH8prvU+1/Y66KqLcCvIGXaoxem5rLQQ/pcdAbQi6gYVxHqEybglsOU3I92Leq1f8h8HiXBsSf
8hCbbYkkazRXgkVh8xBV07stxZsr7QerZ867RBNkVg/Vznwa7OaIcuZUhe2O8wgteNpfCnDkXRP+
ggkAQxNC02mwr33LhrgxRb0XajkVAbolxXQZ2vgn8tmzSUS0RliPLPmIWUgZsXYb7eoy6C76Eh3d
Rn8XLJA3ndLXyPKeB7kEzPXWTonqZSz0q6dVBwttHUpGfC2R9d60E3YDbgs1Jq+JzG9DNi54rRP+
33RtVtMzS/2ca5gpMEPukz4RZUAJM3jzs1+Uj341sEpJkJnVPpbcNPpKFk2xTXGG5IpPQoGbz4mQ
6Su0AA03utaPD3EskM9a3cdkL9+H+OP5YXmE/rjRwnTbqGlvRlD87ExsytbwV5NuvEbjZD+gO0SP
iMDe80k/leIcLdBkM1enoZgfVA8GVPMlOlg9tSD2JXj0CosQgAQOrNb7TAP/6PPlGc8As6j0aoLi
EpoXXeaab3MaMHEb3dTtuxSCNc/ksvnJ523qYvRviQjVhl1SDcWFTaAmwx4WTfHdyv4vHHjrwk7/
zlP6bJdBTrqMPXOiOpl5zvdaMj5KZ3nrSU1CGbr0y2lcrUSHi4JY7mltmmokKtZng9UBr9Opd9t2
vCicohiJ78u1QEYHAm4aKF6Yd2mb9LO28Y+FyVq6KBUZ1HiMAfBVo2jb5M18wUUEZxRuLZ3PjM81
Aoo5Zd9xTsLNMBr/EEFEQapwM8A9eE97Eb65eDA0z3xg27OqXedSZj1O48onpaWXe+FW8S0qh55e
EVaHfs+XgKaaqPEtt/AOuwTRXHNNbVcfp5C15qyN/sPg0vqjIN/2y1TQz198ndLTphYdMidexJXP
qWTSoDv5eHTYCDJu8ndNh1GemAprG00MMcrI/dRTjNJix1oxIYfde7hUbLWPtR3vGje30A0DyJnt
6lFH4ZThXAqmaiem3HuUj63oxu2wPIAVZ39h6uNSUntBGneByXBmE4VOvCXBF+/c5G6yUZWBonNf
adolxl268fsIwn842qu5rTh07LnegXkL30kQHREUfuUR2yv4MtecZdI2819TwdGFYPQuIxPxNOJ0
TC0ELwFJ2USSBUINlMhw/Iy7n7YvKj6F4dpMxJ2f2UCgQAwA1wN6Ox1pCfrv/INN5G2o3GrXUp6t
BS6xFT5S+CVnoKc64X/AColSPteOSeQYD+HkKEZ9pIiuU7e86JF+nhNcaQsXtAqfmTbBtUIJuOpL
Zw91vKJCyH74911FnO9KY77khGiWJQGaGduTTUgO1eA8aiZVSWQgvDJDACkSb9g2ZofnIvZZT7Bt
C/IkUBlDmhFuUPt4X6Kkhha2eKI9xo1tfACU+5G1bORYQh5TDWh+L+d73s/7qs44UzIf0ie7wZJx
8mqavGHTuva3IcHXRAm4B3Q6+MJEu0k6P2i8ZrpWuPhysRB1bQb1QE23qEd/kkweG0q0yABwKLz2
taws8lhiAhwbi5O6u0wj6cjJkh/XzcBQe+0JdM4uFka5b7tHl9OVpDdespvRv3soszlaIQjgcvwN
c/8rrp3qaPfxZxeBkGHvwkhaQZ5gxc5RK98Nx8Rf3RanAWE5KbirHHUfelEer2ko1iZMKslAdeNX
/9ycyR4//Df6RLjfOu/0hB6OaId3k7k/hZ0G2EhE66wu7LNWegvksl7HNp4pZRuIOUmsA01g/zLI
KVdQ8w9+wV6nrTot6OzuPKU9q054UPNM3dPgauNIuDqxw3KMbRekVj6ZEL9Vn5ZfXZ70GzqoT9tJ
uw2q4RcUM5izdLRI0MeZC6ofBADJ1MEfSV3+ps8/tEPaSfCWxNYxIPUnap628WuCtMz3IFkaOllc
nhecdTic+IU9iNI0fUnO5q1BgkiPoGbErvM9g/SRtigRw+Rod+UQlGZMGdxOqEIHIqWBUg6Y4U/T
RNcLJ0LR5sWcHTnMYWu6uDGSDxg+wAbm3t5BjQdjUVqowUmUZ596qWFJeT1iCgw+FjR262IkCd0E
BSSq67/B1A4qw20I+pmNTSaetqYRP5oxA/ZIgg0qcwONBtQakuyOCXxpWHFqJziWIrgle2WQwlI0
IEemCYzvdfaJc8lSJg7a0v6x32KW062TBKWIZb8WjlbtM3usgsZ89pHHrwfH+5nnWr8OM+ogQoD0
NYrU/uCI2qO5mQNWnigXl+jMslkcAJCNUXugFkCqWCSQlLmSUkkQEJ4Ubygwz4XJk9POHkNjSdCJ
kb0OGjwuSw3xURvPoYNhm9zgCTrhWFNPWC3wjbLdAWsgTdHJDmURwcGovVsF2DKwVf6G2djZ51RS
hRffmol/yMTvmAtTHpElWxwiPE+vEhXF4rx0UuN9yqPXOQStyu8GszwbgFnG8JnHLPmbRp9qFe1t
SUi9cMV5qtUdzzFSL+G9+zl13lyxZQDOU7XuB2bAy1Rpv/lCzWL8clFNcuhDhnNWFG6rqHdOjdUx
esMhlerhrkqZnNVEKUbGfySdV3OsSBpEfxERULjitb1TS2p5vRBXDu8poPj1e5h92I2dmJ25UjeU
yS/zZPg7R81PWyIYJCW+bdF7aDQ2vIot4e+IYwN2LYNrU1K5u3wQwW6kKmDl4vq3G1B+bZ+/EAzw
KM7zASBzUNWZdXYbSuiFGtxdEttPQ4J4VzsVGLrC4/IZKnYh403g0FAQzIB5LzeuFzwoxtrrGZA1
yrs6VfBuBtN50JFcyVktLEjc3xmimG3UoFix5lxM7RC1P0JrBW6uOVnp2EI6JxZEGcFuGCRFsBlo
S5sdqTJMH0DpiLGObCbGO37mEf/+zAsKI88AvDYzNywYGeWl6cKO1i7QKaghfOMPouf0N0j3t9Jc
sKOleIVz+IPfzeNuXuqAFwi/a01HqBO7sOGXIIiARQvAjOMTbIk8l8hADV0Jf4Xq4vpUpBXZ6BWt
a2d7SiiB8XAi1eWv23PiGTThardpMY9mnr8tiQ5zAk7F1hyjJ3IjBzTix0ENz2w56OWxRdCkTQ+a
7EJdchd3E/OLdJi91M9hHJpz7+R2chvzlUJp8X7H6ikwu/e0i7IDoOmf2KoEt3qMB+Gia3YZU3Oj
i/CO4l4iU0vFKNYC2YpV3bOJGk1zS/nnaNLbhhWOdkZ3sA7evcVuPDBHi4DHS0lyya7eoCii41GT
knn6DCHhF7iVu4raSG9F8E7FEcclla1jgNABaiWqHM0NRcRF1tz6gyCcUClnHXXUtvdnR56JkeAU
yoNNrguKsnMuzow0UKZ/pamSXZWitjgLAcKrL8LFuDzw+DkNqZU6lR+llA8OvFcSCmwrLVOBrkrl
polJnw8ZOuTcNSezd3YR1ksal9AUirGgp2i8y7zOBYpHKjz6jZLkJxPtZ+0dhyH+65bzm23kgG0x
Jhvqq2EF1mLEzE4ZUF/qB4d6H84uNUkP7JEzNyyw8e1rDqnDC1kXlJNuggSLh8jNeS+N+McFX1Dm
au/HuMqM2vh1tARtBCy9ESTgmKGHZfGlKB1bZQ5PhBofuQdjin4NB8y+KJfCxm7SJDOmo+wx5SK7
KqzyZZo435gs8VXDzTbgnuHW+ZcsmAapFtiRTBAmkmp+d1OAwQF2fScLfxvEzlUxA6SzPcpJHHEf
Z9K5TaS23JMxoHpMTv4ZYJxLQFmcuZqvBo52rWC15/KLXGd4FFzbSFDKJlxdDO8Vg5wtvI9PT77b
UwwC2AfShPOe6euC+YJF5GKcqo5RCPnUQi3AsERc0aAn9i5hhV7FXXhL2nzrWyVAk2ojZfoTum25
kz7mvsZzEXnfSCQT43TUjhqUZdbPDb6GFUSzF+Isa1BPqmrViPRGYwTF2eUPtBA4e2RQuml6wvXK
p191n7xI2V7SmwR+8n7qor+2T7+gmF0qOoBnWti8anr1E//dacG8OxpKWMWDql0YTFFz6TO7fbJ9
/zAbnCSxym+hsIIJcvy7AmDcqmzUFdf8tsjEbUjGfBNNAv9Yl2/xKouVafFa8lZtLMd9lenyjoYl
dmzqamsdT1ub6k22PLoIWMrW2QDvpeuXFnSMWaNd+txfurdSJfuB0nrVEBjsluolUpcQbPBfkrto
O7OgaJIHsuCCmFrhuSemSmwKhgrFFuccTlhIQXYzLU+Cx+Iwwa2zo/k9jfEwdRyp6gIobauXKtDQ
uZMwJ/J2vCfbhHPJS0pqDk+DYP9j0/pwbMrxVGcefQdQTeF4N2TYLy+IDwuANv7vVXDCj7plINbm
PxhhbopKpni65jRGsd7ymqsOzlhqQJynHctaWTWpj6z8pnLSv3BC5htwgMVockUIlXWSX23dojCb
vdrzqD9ZHbpTKCG1zkxHEbdloO2trF+SuCp3iWIulggX6U/b8abVDOQjYpxVjb7WOfXeUQU9elxV
1gUtAtjc7+flK/Uq3KRsJ3jm4T1na+3MS/lZ7Z1tmonWRDeOTZ3Wj3lp/bMrZ0DZdjGZO3uRcfWm
vSK9Fpi3qJ5P9q5gfym64IAvAsIrYANjUepwKT6ng2uc7Nq/67guwLAc932sH31Dnmy3pBR0Vhyx
24Q4IQ9LZtjhJS8U6cBBf5nkZAqCSOCcGXO7VDodnLF/w8fOiZE4K42xSMU17Iy+OeVcwdYluAES
Dj7O3M65LzH4TXY1npyaqUpmXjB78PdzVp06WBIHS18MAxR+a48dT5f1ZvQjVACHazEAgm0mqHio
GftvzAjxtOntdTxav5NX+esZ/QTxujsMXciT4jIjNQKvw4Xm/JZJbeyMhEozR3gJmSDxRL9wL7MC
/SPOrizue6YJj0HGkq9pjNv6KUPJzKEgomKnIcvENaBaELXQoL9ixzpD6/mOp/g0DLwB+ZQ9xmVI
xfGsNqNB+ZLZpzvHiH+9ArNN5LM12UZ4RwbtR9T4sGOaZpIoulptkD6ZUv/ZCRDgFn/yJh2ITE9h
wocYjFvNGga3h/uF6TDE7Ojypgt32xJXmx33qnEnTY07Xl0KZqkTMIwDs+xzRyxgbbdwovOQF6ya
jqXLRo3i+1hmYbEAtjhaJxKZdLapH5LTxuN7X3N3S3ZgPj2sGjeoJvYuyFSIDZhRdtkCOOoJsdbW
1e8q596NzqmfmKABg7d0hsQyOR52mlofajG3p35m/Hoc60D9sJr1gGA7XEVjkL0oNM8oa07ox3XF
edlKS8EQJqKJK58fwU4weE5KuWdGtZs1KqKtxyM9ykeBJbTIMGaE0YIZzJfJEBvOmvDkMyXXeBeC
hG+4wgkk5qOiBK9EV1/TD/hClSnqkOije4I4avVZJvJfPWq1T0DYD5b4jFzkWdtiRXVdm1tAzOtr
d9M29TwkSbLxnrXp6vlYBgBKB5//X758pHyZd4asEvpU8Fx3gXkLVPAGKgbvXhgzeBJykRbBZ5rt
X5VNxjXP5l2V2Olu9s2noMqZ7xk+RcDZV1P5zUNQHIGxuvs8lHsNuHed1ybd5fW2t5vpcerm18he
snoJSQo+ErNlek9DdbE1+im/INQz7fQetSZXjSmyTY3PIl5WIT/xtk6cUKnTY6BOSJQIs+w3Tb9R
giSlj6cKhke+tWV4N4QkJboM0HzSJoJE0/jljzMkWRPV3yCCyPjqlBTBpTX/haXu6ePBZm61Rriz
+4wlJvbQkQfChbDWWJBKLGUsq5AVIxNLCjc+q+ATwwtCLxguq8wp9/wegEzdhhhsg32z6cWmtq1u
r1PaEntLiR0XG2dnDtYZvP2818wYEsO72S2HuxD/TjgAdx/Fqc/FFyPNAL8VlZ8Ovs9pLAK6NsUT
H3bGCMTG4V5bj0FRhWfte3cqsXZtNFzicXgQUZXulbI/eDtfzdCuj6qlGIdePCYI3Dm7mfcxi4N8
007y2MjaPEBhf2icwlkPynX3sX0sO7tcBQBAXzEOXmUmGaXHTnpn/eHX29aNP+1V0+BzHWDp6I7y
j/StnmgPiyIyuNSBvASj1dM7jU1QlPdT4OCIrjkELYMNplcVIW8ftYah7ziYHJzkjIFfiWqXV+jV
hc9owCTPtuW74kjrAnc0zGODoHIGarcZc4h5KHn7gWozNLzgrseX0DpMGSQwAKsa9YZYJhFt3xSb
caEGObi4gjLYUdrgHaqxv3UEMvgWK5IZIja3prWvrAKH00K4x92E7Sppw/sYqJMP1HTjWeENcZ20
osmi0+Uc8MgzWxvDP4BVd89w21+jVO66gQ93YqAxG++1MD96G4tO2+7++8coy4uibLrZNU9tt9VD
hWKc4cfoRfPgoDwf2vZDDXRdVegMTt8chOtTQi5Ufcy67i4n4d0pGicLpV+6rF2eY0uupeAwM5TF
H4olDwfKeUBgHQcUh6zcfGKROQ7Nqadd/GFpM6qSs9/2xmm0Sp/PxSw2NT9HW3BxNqF9tBl8InpF
IwoKc2wekKn4Wa1uMrGMbMxW0jQ6GmpDjV20xqjAdlO67ELFQZgFtg2dMC6lLKQPtXeLWv1SP3Mb
dV8YnvI2OKBzEpZuST8q1U3h5b//lQwTF9TcPP73V6Ys7GFlm15wcZf/YodnB+ecFukY7yGumg8S
wn2fOK+cgmANuDnMhFERncvFB5vxI3n5+paCQ26G8ppgeFxusuoxjds3XnaF9TcpaJaR8n3Ap9fK
7N2Y/OyseyosZ79xwDZrSRbGvWE/2mXD/CRIUh7aQPo3UY6PiovZh0/r+Bas0XTADCYOSvgsprlB
da94SK2ueY4DmGX4/kOcV8yP40hNpMe7r6bWPwNYu3oS1mOCuQlccvWvXUhBSaIh8kvG6kFvrP0Y
xdytp+zQQcniQJuvOwzWFyz9kCQ1NWFuuNU0edpMfe/TouV9Salsp1YRTY2bdk/VRdd26cYPrC29
o8ZJhdnZEgT+Koc5VJVTpVESCCaRb10gs16IDL2TIQ1WTDVNatlDeoSrW6aj+jJEI25L/VPjESdv
xkubyZPCu3mRRHXZmpsRYkAvd1M2o5DGNAVJEhnomdQMcB3hxBn1cPdTkXZcSGfjRofASbrMCDD5
XWQxWxsnaFp6RkDeFWl0tlTzIoKG+0vvvCtjYqPldrnGr0R/pGGFIDMdijODVl0GDlZcbBhvRG3y
FSy+SqrXlsM3Jw+iaDj+/eCJIX+y8jqZbzxUNd3l8x2i56n32cNzHKFclon7qMDBkB/IjcyDd84w
+b7NGJebeSMxapTptRH0i3cVGlGjEcwX2HhsRxcnNCnlG9yb3XkdlO7wiHRO14o/p7sSLY8BPjPS
Hr75yrF2fmlvp46mCN3TFxzlDW2dFIsUNK/ukdMgXI+rwSTybzXeZrTaZ4tv4TT28oYTlguh0DtS
EpekbO4mrG8qCDZuaFz7tvD4RxGUZgryAJnQXhwFYl2HA6nX1D22EZLexBFz3wTY9UCi5C2Fl0VM
E1Gsdk4yMQlp0wdZwLQvHE7QNvFngQYFCo/BaIogBeEq5cogur1MPyusWgwIsgcuYjQE5izgQIyW
cFpOqHIG6Ruze3k67w8V9JKouTMqgS6d1g/M2a11m+mPjLP/hlUfdjJJElFLG2ayQ8X6vOBbzeS7
zVnE8Tu8DltPB/M+6AjhgOShnGDCDp1U/qOcMgQm19oob6Ybz/IeOpMa7yopU9gb7wMBcsqtcDd2
txj/5SEtjX+Vrm7CnOirn6u/qTqZgEi5X5LtiutpwhXEX7WgMu2B4HAb3dVZRPyoBCnE1PZYRMMO
MDGWHycBfJobj4je1Ckfps75NsjXLx/UjSpCku9jQ4sFDla/95ifQyJM4pIBhKhvqi/oWYjsI0Td
XUbnNOeKbu8HCp+eWODLTDbd6m953sCHU4xBUMCRSbl3qh4JWYwZGMtmZ2ErFU353I2gdsO23Gbe
CC7duCuVOx/+xZLffTaz3VQsdkHC6tsiIgkJsLtaRptE9qqNnxlEcEdSsQp7BcyXUnL3HPpg0xUw
EvqcmX8fmO9Zy/Sx+mxAWGz04OmNA/UTlz3UgTGnGbWqXqYix3hp4LqIggPhLJh9jfM22PJpIElA
BujOVlyv4cn9YZ+p1vhFHNsFQzVU7doc/e9qwFaR5eYKw/m3I3mY8A6Rka3kq3ErAvljOnLcswvd
Ua58LR3LOIQqfK1Y1XeV85VKYtSeMgEjVv2PmjzetjiDsOtuhAcas+oa3rqYLDcL98Yf1JcTdd5e
ganN+4ouZ5H+gwW+KR0zeMIBXkX3HlG/Q41MuHEb/2PKr2EJmT/Te4UlfD3a9mNhBhtz+TxS0s1k
96Ebt6G/m5L0qHz67uqhsU/4K05hoHM4iuRIpsa+4xsjPzgvcbFuPMSyG9YJzSdGYV+pJxf7lpLz
2OfDdbhFa5RLrKfzj3SB1VMdI7roTs0L79TVf2lPFxP+72/dvUcWT8Py7uP1RQjw6lc9x/+QWJ7w
JJ7DpqeXOLUetKDjZ/oXoGzRecE5qkl/sjl+Kw0iUk50R5RS4cYizUNYbfmbUxu+D0F6HAJP0Mbt
jqSO5qPpF3wLIbNjcNbLt6QNcnvlUJyCWe9rBgGblIWXLB3tKry3o0B0T0L3NRoJNzq9oNYYKnGB
+uSO8prRNwsXZ/qENgl4xNVkGiltisrkFNdYDwowQs1vBt6Smj68YAYiCypBQDIm2dVN/zBi+ACY
TqYThPzFwumPJPCo1HCLNRJOHfsHf65IIPuSDB1J3i70saS5zndSd3RD5MEdSYOzm1/ZTJBxo2HY
QgZbLzF+ZbeYxH6kPbw0dkxc20cyyAKAgcap7RVtCJb7b4o4GGd+s3Lr8Lh8Zhnxu63X3M3LgZTj
8sNsj4RT/BaWoUvnDnk7+qQXY6LYhGaBI7vs1tkIhGGCW+/a/Y1E232FtMl0o/hpBD3OHHku5FJ+
RkNyfR05N4EUf+lwbbl+XpO6Cb6apr7vfQuu+0QYiJLLtHSwpkb/HCmmve7Id5nGb29Hj1wXv8po
eBnCc+g81FHzYPf2tAwLmGrxUnCmSyGItMVXNONyHYaLuWRfO/ywgdVfRBaGK0zbb0FH817NzyvI
X66a3n1tZy8FrCP/FWPCKSf7DAkd20Px2bYw0BIOj5PioD09DrgIS4WjvrKNlFBnfOzDhlkqtX6T
XICr4xeui+Jm1mwYhvjISUfc1yFOPvpRflou5cviS6K48M+m4xUr5hCcc2p6jr25WbUYxMMyCYga
+ukxqj70jOjgwQuzA+Nq6eGY6uyx54PlKz21Vu3sVafeU2MZ4cw3HVCQNqqSxH0yPyhNnZ/Wr7k/
o1DG1jWsvXWsgvjia3XMy/wxsnH5oi4yhuEePoXfYZBIkhstz3pzm3zHPjqaUtwg+auJduGXpevT
6fSjXQGZHNLxPVaO3idztvdHWtszkD2guB+6QHwKkX2lPtwRMKJnGWOemKM/J5MM0wJsxyEyw0l+
O7q6B8V6LQh/10lwkPDP1qLq/nQ8f3INDzLv00saYlUzLz5MHi1fyUQ/S6tZB63/YnGQpvzxncMl
R8WCVgDElfWoqpOVpvdppp7HmrGQTGa1D9J3b4poN8hvDBBPjRoh15pGvQffAyzOaO5QA7iwTTFh
uZy5W5iXH50d/Aq8Ja4HLj+z3Teklwtzu3njiOA6TclH5zQnJyYBlIwE4Jr8qool78sZdJW06tos
cRFZwYqd/XsrWdoBUPLN2+hkP6pD5U3yi9nc8W8jvtOPdL6GuG4QRl4ait3zgVeGtRldIjxGdvvG
f1xe5Q7cQKJuFX7cVVzTfqns8NBbiDauA1pQGB4dbK7XH+beAhASlcSCrK+eGsUND8tyBw1BsCZ4
JJgqqkrQNsTkfRWAIl1lz/RFf06Khxan1HNbWk9+YuwqhB4bIzCd4cPNjexhkzIvAfv8L9YwRdJi
umgnhhqxTJ5dP9jSYE4ixin/5pYI0OjDk88wq68gKWLNszWSeih/VUVHEpNy4PoUZvlO9laFgF7H
t9yoblNQvpDcuhZ596kSHJmYojjxFC/+Ug1pZO57gcjC8ERQyR7BSROECBIEhGTqd7OVvxRFvxu8
DuZGeIf6jycgZZTmAFOT0/uMWfXQFMlftCzsPLt1zGhdNNQ+dgxyMzHP2xaZl7T+fmIUhmZMbqQ1
Pg2IqVCsiIAnZv3Op8VJmW8uwfWmSnLQtT0dkiT8iDVdLrN8psyEzj+kL7wJnDybIeHAG7XhHmeU
5hgIf96RBKsnY9hU+NiNpv8woKttwX6XrmjQQCOA1K1/iFC3balP9AOonUecUmdo+iXApROGmN/Z
24iu6jg6pc8GbRAbzv95yXWgnBoKQcJD3E7FqdXHIqbHtiqmjZ1i+vAbZnIx95scxxhhIVqM6c6G
Zka8dXSYQtuUWDB8Ty5eehk7CHdWhuBtw6Hm9wsZXVgPLS52fp6alpiAgVFAK58/i/vGw2FuGuz+
EjsM8w62Aav5jXc1mVHqfvJtKJFMUprqiP7yPOU4k0riZq2aLYw59W7CdVrH8+sMZ8WQT62rKFLw
g++JwA3VipJ5PoN8w3gFcHBm1PXQhDuKABGIsHcv7UAnYY3eKXTLAutRr0/gltnH1FrUfDpTK+N9
1stPaKG0OTTWIQ77L6qh8WLo/KkzonLV+PJixxbN2Gq6jmR9XG+od9UMwkZjsdfUpjTmABeTG0Fa
cEmwvIVhwgaREzXeyCWx1gHuNtmBgxKnjHkp856HVLp3fGtMVuPxfm5I1Q0DgyKnzL8DFEbARxwn
8eGlInkCVU1TPTE12brP9BleY4GWwDOF0YLofUn9VTKRcST7/TSSLwHNom8QEjIuCS0KdJpcUiXE
wZb9c5JQH1Qy0mCNdhbbFEuWX+xSj+ZRhr+c9mma3GZVdfbSkV5o1GXMdLAmrN8b2vgzzZo/GpQw
NzPvzoscZpYgDt3Z7rZdyD4PjZwNCE3UUfY/08xurMVAkcLHCINFBrQmi603RvGnkQ5Xy44I82r/
1YmmQ7YsW0aMQs6XFLgMATqSVq5u3qUNg3vuPNBqvQBSUia/MnA+Tcc8WBSSjy/dbFIpDmUtDfTN
jDUlpa29Glsica64VwXkNm/kJpNb+NrD/JY5Wb1XC0ru1/XHJ7Q+52imw86aJ3UCxuCTfYP6LYs7
6cW/9jyfigYpgEDfbqq4nfSJ+TZ3Z59Fd+2P7T31UP7GKpMrA/U/vgEOYGPaErG85kYKlNb7MJDB
eHm26A16l9vY7EWirliZOSYF8bYQ7bOvjGgzYuFbWwEkH2z1cH1ovyPBlrjZJXDri8NagE/V5O40
PLRZcrPJA3PLeTZ999hNyEzAuVYiQEtcinFBLv1G0fQ8WzXkDY/yBX3iQEYU3efuX/kHoi/RuiWi
u488/edjuoBsM378v9HWZO8cNS9PE2x4T98jiujqaf6Xetjl0wjXpDEst7H4rKQqNr7iPqRa8YVW
wmsxcJL2x6/RiF/7LThd1qIxZT5ePI+t/aPq4Ib0cLINfruqB67I8OAH254tAKjQXrCBmNUwEqYN
rWnP/sBEVchXPq+fpbV8YrVnonEBpftCEwLRSrnVHYY+gEMAUbkJdr54cJR58gv1A/X22YyH17TV
/LZOdAQ5ybcPzi2mGzbjxw2oRmcKUXXXtDV3pRPzECz5N5OZp1nKN13KLd/1Yzw3Jl6s4TmIKQZp
LZcMjEc6t3a8K6Okp86SIBMnEt9m8IZ10ULHL6DQZtsmB3YWpue4z+5cQC/SDeaD9gix+Zm9cCUA
jsM2UHOZHrPh1/Zpqrea6TSJmNAQSyyAhOeKoxc7ZUyLAqfaXsPWmHSJAWhR8Oh8K2WqqA2OiLCn
XxFzMeAMc3kgDXANreiC2f4dstZDmjJ/DWqHUmpmpotOgGdj1avp3scI7prBt+3Ed2QaWRbi/C+3
sACH31PzAPH1RroIF2fPcaces7dU8LSm41/Vwl1iqH5Quv+breJSeQjXLtMji0TLyi/Jh7tmyBgl
5YFPiUvlDv8ey9Y4mp0SrdaqoZxgb1XcHOeQZE9uZr967PZNQkFfrf/FDDOZWeDmC7yDlHxrsqpO
MfBkulQvRftfNGb+iOc2h6WgH6O6PEO94MhRuM9EFWi6YAZE26zh9ATpGBp5RvPjikeBO/ni+fJT
t85NZ6xmcL6ICzDNCyIo1u3BqOrvikM1VLcz+dsvRdWacpK3ORZnHtG1PY6bGDE2UXSeVJguuons
oo2z0pyIIdO0WJq/sflhli5E1k48WZzIubBQWaVilMwSuYj7tA75o9rm5GoS6mb5GLmYl6bmECN+
rsG7H8uS56WMpodo9N6c5J/mDkZo8FiyezRFdmkYwcb8rNTjUbNQ99eRtU03eIWKW8TpHQBHwqtJ
Uk9iNoFxcmHlw9tdLdnbTt88wc8DAE91JN17YbBgh+1aM8LDwTZm+Bv/+wKU4k2TvdjO5sDNiYuV
IWoW1wJAwhC+0TqYrUeL0XgrFK1M8UsQ5OJQ5Ddh54jV1PHItQHwmms/Jui+AIRHKhhwa8eAFscx
t4Sl5NfJjEczSmD4oO0rrqJAF6giaUqbgwL0AT6WmwqDZxY0bz+xdeGZKtbzWP96bv8X/mcZwylh
CJtuWwSgNahfPHCxccA79JGBRkQVO+YDN3Qss0sSA8s6J+9qemK5w7hYOt/aQHWkJh3U30SaJKg3
nhMCLYLD4SdNQmNW/jx1JDWDBeiBWsaIb/x0jDneApz6JUuHaCnmE+eCsNYXAaoajQ+qWkBocimh
TQcgFODAfYpVVQg4Q2mTs7iftU+eAZ0znMxnnBcAjmxFVNrI+aLrEYQWLBIv9r+FsSB6Z+fNcLEC
hpFvbweDVtlEaH0uTe5agelAk61oLqzYAY0o/bJVkp1F396sSqKk9cBCdeGaJ+V07bbsE8yXGcTY
AuzfBgoQV2vxOJv6MPiZBZSKn5zPsrfrd6dhllI7BjDwpoBlMJNWrSglc3xyXMtkRmpQFSAkKDuF
3PaZ+kHItjqu7RTgBSdDGKI1oSpCpHYEMoVRORceCeszIP9IQWBvOpu+DO+sNnpTA7WtIxZg+lUu
oaKw0OXe1Q72S08B9Aa99b4YXdA0cMuN6GPQBQpA+VLE+L1cF/4ituR+w4TpxTSR/ycX0povANCT
Hx5ihZ9KHhGkkjVWVljknkH0irrWTv5KRx4EG9AYxM4esF6296YnM43P7cD4hOHa7I6Io+wFVMM3
IWecmgpkcxxfMCM/YKZ5nQFbrrPeeAtijtacEgkBuu1F861Q+rUNhEehYLK1fPXqI0p1vXFs58C6
mro85shEXrxUCsIPvEw+gwPd2U8ZFRa8/OWLsprHGoQLXQ+gsHlHbWk8exNB85F+RQLWzB2yTFzi
hFuQeac2cLjv2WULoK1jyZdZ8jwJize8Zu8JZuM3cSfaYGrA8fN7YaQ38pcNLjxgj4K6DZ9AM/yO
2qEizW4/TZ96qym/40ix8oOz18ISGsCZFe3a8AkP0wTy0NKKunbIHtYW1FI3DL5ke48QiDbrYtFJ
0qbbpy3IHHzc1hV7yw22yzGxuAEx8ewq94MMEtYBogAQwF9aHAvkyJO/Cr2LvWU56uHGbaxvLdnI
Uh4YuQz9B+qIV/FXEprnuS6OCFg3B6wJfbjBNh+NZ1A9P6WhN1MPXWCkrgNO3Vc9d9NmluwoYfXc
tRoHiGU8y2X02mDSleDBhqC7ziaBiUywzPdUFpHaGF6WJhFvqUQLHQf7sn4YTfGbImqd+vCt76pm
D+OARSIpDnBuve3kxYcsirEV1hQbNeK3Becn5pjBxFaDoTgYwnjOqxO2ZIAsmbnwUaeVcAJxpxaI
tFt/NQX1f73RP2pDHGeqGOs4PkaE2xfArUG5pGreRVXEUGXZs5mtePDYgW3YTABKFxw61leL0rPU
WvwLJEgG5d0NlIqGYXpHCMViyhPfuGpqOCwGOxOFoGbdE2CiO3k1BMG2SKgpZI9fWXgy2mnMDpO/
Kwbvox6Gah/K+JhXzT2eK0gqvnEGJwoomxgEJGOaefijHTypdceu19E2zGnwvqvUuafspuuLh4ru
81WMoTP2CpgbFYZpa8OZ9Uqr7davq7NBtSttrdNTotWDyOP73D5VFmm+0kx/R347P6EzL+tJKNY+
fSnzndF+Oe2SjjTGCJxcdm8n/ktDC2tpwAKdZwIu4b8c8/lU2hR7CX0KDOxszYCymdSQdpT/Swlg
vcZ8CCzhEizOUyHkvWAia8mo3+l6vrqTh8CDj7mPjX6vEO5QbytvVyTGazsABBsyJAi2ZDv13xlk
0bAQ1F9j0nxqE62tzMFGd3b6B37upZdg5OKIhJdIQY8TLo4SApb40Dkix3hZzQAeL1UYiOh9jHRV
JzvZodFxwoNC6ZrnZqqPiEXNjj/6aLq4Y92xYaUZaAOT7QHxkkZkp3B3Yz4dDWzGK7Nf2P7R1Rvd
YVME8Yttc8P3THihJRe5orMJR2cQ1wZm7G5mr6eULkkT5lBacqZM4K3/l01P4JGOXvbShfVvSmYY
//X4xikVOpCfvLme+aqt6RWbxnsWlRu6CcBX2K23UwU2X5Ga567JT+UUbnpNM1uysL7wknC96vGK
ZjTijrnCLOCmRKLTrxQJi+RQe58IppoT0Ky4ZlRRjzTU1/OjxztI8zEAiFkav1JjWoND6unkT9Yc
NZA/1sKLmjPbwrlKHYLPxr+ceRslct5Gpv0+WBrYeSxI6pBDDjyOqwM7ewLL6ZmM+7ZxKUPqUHez
Nj5Hwj8CsylmXa7HUjxEVWZvlu5Cs04/Q6c8Fg37F7Hn0Z34hehq3E6RuZ3o3xAId6syEfcyVKQy
SkMxSYy+QaQ/AsbEqPKV0+JgSGS8tkqmlU6+8qb+IT7EB6LHnyAbz3Nf7Y0lIKLc+Icu7QOgELn2
Ab3nfzIz3KMspLuns4TOP17HgWz7KuR5sbH8sEtSEEFnK0PCyX2vkae37gjgfZxOmaWGHRwKf98x
6qRl/NR3ozpQRHojvJUtNw5cxZO3Teqc4flM3wMsAr3jYlQzyhtwdG9l3BVbFrgxQSbpaidYu/V4
GIrRORUUx0ZBmRxyRz40SYY9U3Gb6NzV0P53O8DvEqRGywDKw0Rdu6Dxxvs+c7/nZcI69e8NMFiI
r+htdoUCUprM4CBnshADpGVScKhcIPcSKg8shbseoh8bMvGeDC43XD2wYm+43QKKZFEbR0vuLwK9
mhwXtQ61a937WMfCJGuvuJSK0pR7UJd3nEdA907n8X+sndlu3Uq2ZX8lkc/FBBkMkkGgsh60e2lL
u1Fn64VQZ/Z9z6+vQZ1ElS2da9cFCon0gWFbuyEZsWKtOceMzPeK/GCgMQ+ide86iMOBwEkehLQL
XC0leg9ETlMNGDEc1CgzsAfw7xrjy3QhCHDBSYWs4cOi+epF5RNZh15L+nsaYGmFZrTTE50QuTBc
9SHeS8C/w6IrmWDShvBsssJhwEyXzVzUDe307NKiWYrSuUQHfac5WDBVgzS9i7b4c1yq6ksFyvxq
tPWIXOL8MpzQPHbKA/hsOUcPy9xtULHKmHHxXgmjW08tOOIe8xO5nVfCxnhpMIGcv0Bf5TRCvrcx
kaktFne3n03kqt3rs9dZKfoF2qoVdkaUig0jJixOvhdfSPfeqfAX1wb2/tiJaZnxlHNbtRCQEV4c
3bg4zvyii0iVLgd7m65aK3+AjdrLvC+wz9rgsh703MjWjk0fyoHCpDj7e3NbgFFHsUVrvYuRYRb5
O5qJ10SGYLnVC7JYZ5kT5UXxBWbKVGpXJHN0XkYcJbxfYcIXsWEFoTpN1sTwQBmAsxjXW85B+lWX
iCsKXM4sU3ntTdF1V/bfKoLRKsc4GEMBDqwuSKpwsqNl0+HI8RF0RYy0JDlwFsfkohhYhTifYKGU
RppsBubSrfQItCDwZdameFuOzwjKL0yHcJlWxuMBtKG2IX6Nrn0vVohl7W3auDeRUBufcZJrpQfB
CpMrdmh9QHWKyHc7cnpN6zxZDVa0sWL1QJAvKEf13WG5ZxKH1smDCd5UqM6VWd4bIj8WPcFJkMGv
E6MP9jlJGfxj/2rQy4M5RbuSLyhsNKC5IcFLBrxl1+LLr2wwLACGHqMUhR33Tzk3y0tyr1WOCJvj
ujvGD26cnCLFoYuBsrkoiYWCgXgedbO+HrXsLKMzdePSsJOA/YoUFgujjoZTe91gb1qCrk1z7VAJ
hHNG1kHjNSjbJRvTWEdPU9Ph78+HbZ5bCYbEgPaV4d/yqSeG3O3d4Oo7k7KM8TmzzhSmZSxUhXps
3CPNJMrIJgrKnzjEDpCU1qbWo50mkcQUyT3Yopl55t/2bZTe9/SGKbT33pi4l8iy2ltfF9qqK8Bt
sFXZq8JENqil0S1UiRZcIpto6jMWY3oGxmi66ibw64z114zI8awZmv/QZrNxugZzEQa02UmDQmoQ
zRiYHqGnNwlqioZYVduCisD0l3+6ttr0GwI39CYxGBO6/IepKo4y98p1WWnZdrTq4ImTGlyMI48J
/AYaByXy0WXnco50Hd245GmlX9igmhfkDXswgM62NaRnDHK7PNRWs79g22RQAeeHpnYbfe0YVnMM
oz2HGvCfTGkSs/xGpAwyopI+clw6lI7Vys6s/WgWzSIo+NRFb28iFP9OstYMnG9l0D+U0r5tVH1q
zAAsU6Q9RjdRCw9NzAeYIE6fvJiHvgdbjp0BQ2rEIcYXKIUULCWl2nU6EIJBRjO+cUIsUIxb7aY5
w1q5SQuOPzXV4Xau5DM3vBr8hSpof6BTFFTkOWx8K2uXmv7NIOpwyWmh3vTtgJ1s9h3RVdzLFDAK
Mn+qInZfTZfg1AAhDXRokZPg0FXhUuRYsTinn405UBmyLp1R37/CsZVcoWJDpmzRDpKNe5j/3+XM
ezl2wImWNVUUVMOi5rA+ZAP0Gt88wHQ9hhiMLzP6TxfzvAdRbEh4k3VHD2tYe9OeuNvmUDv6K/JR
bJl0MC4Naln6iNipI13SIwZzEvcRXPqQCa9iSUZuUmyyskJfW1J/61SrpsNsq1HdRk4YVhwDNGgI
CbvXgeoPcLmYHiQ7faoPYTb7kOe80xBzUNZMIUu0forK4T6dVMopBuxd9hKIONp4iAE2cZfyJdRg
dELH25fMzv1Z1jr7cNrC/Kbp0Sb7ESiWS8mIv0D+K3Gt4Dg4JTqZk6mVvrBmkAKH1dXNcCNK/X3Q
NVgmnPSGKuQrxYtbYTidEU07mjoXRaqOHNBhFgH1R8dH+du6JTWRRdyImcUXlcVBXCUhRCpE8SW9
Dc/LD6VBn4hnGKbHeIvEKOTmja/8hKSnkeWxUP2xDiGMiYzJsU2PsWPOXEa0HSkRj6lTWGgeQR5q
6XAuUwx6E9RWjag0NkmvXIhreFnZOtLpzVdBfkTf94IklHorsp91K3kk5nlsU4veFQYMmfXPGg89
Sc2Fg/o+tRVyKUwDZhwyYAd07hsvmoTJpKxaR6SMpisLnfFy0iGvl84LR997v2vTNR1r1Hx0Z4Lw
W0eDOlJPUUbXIPHTw2gE69FHw683FtcewfKyZS6OgQgBhzuBShu+hfXJIEw+l8gJ/HLDgQi/Ziyf
+hbQmTWA0vcfJwtSB4Ui1leb2SOU5p2u7GfAFWIHpLQNILSVcI+EpM0CyPZq1MNvQ5s/+lFh7ipE
TCkyw1TrhxvJg8VOFGxrRZpm3H/TKuq3QJmbviTPNCBegUYGZhhWfRKK/QM2BJ8OwvNQ3jix9zJM
1lPT1kT5glEwfP6W7c4jjKi9DothmwaeC9qi/ubI3lpFk/ceBJf4orkfQoDCjls/CJ9y2aSGQrd3
7xT1ZVLy+BDvvR19m6Ip07VNcdKtQNuksf3aGmfd5/3wBDFfSgAoT+mTCRssMscZP/IarqURw/PG
O1ETi7jOXcKz4pp3pg3RbIPqr2v0sGA2+B29BsK2OS+RQI6zTAfPipVrSRMGD7RXvOKIQg3NOjeg
xr3Qc8tcRoBXXAxFImiQ7UPJasfsUBbWQQhmqIF18MuWsbjb3zJUhbgTwf+Ft3fJUk72iOqBnDdI
k1rl/whtZBC0PC78vuE2SnCr+iUlWx2XF+WMilJBzjxKdcchrl87D5OMbL9JmwNBH9Eqda+x+85+
8eGo+Lgi17/JVJAYovW3duCu4eC9oE/sLgMfuYsxvkScHFjj9GkXzW5zWzGfouJ0a+9at5xr0yMV
LfNIJkfvGvvJK4c9BPBQisxgYFTrLBVspiILIUXyohc2Z5UE962XomOMisZYe532kodiBqhkTE4d
wIktS3Ns8dS2S7DOk4XH1c0viR1WlATAM0YaheOq0hhjxPk5EDsPo6YWfqsD+3utXqFZRRw/nMD+
0dvDntMwXm1ymWv36aN4TWbqFApUfdBeWWzWwhaHqsm2tQEHUo/icxJ2t+WE1jPqBfyWNNvxcRcd
Z3cCk/aun6LonOtky9Le0y7YWelwn00ayBm6cFlj/+DJDDZmYZwd7QcWZBjGkfGWwnRH2XTWMOvj
0bFQewp7bYuefgz4LiyslMSau9YqFJ5yHsag2rITqDthuqzRNoK4wK1VP9D0TRnr3hMiNGnmo5/D
2EEgjC+2EOecRi6s+jvN2Jh6Us1FJA7MIC0vJ7O7JrOAtqTkFgwnSA3WcGj9M5W6XHG2mlCN+4sx
yylSyBAeQiSVzeSvYMj5+LVPgo4JMM+s2Qy1rZa47x8mI3tz4JIcUjWFZHbPkR5tjsxG0hWKnSRY
i6lQS0uvrqyRZvykFU+JYz9AUrqvepT40ClgYG/iyH2ISPA5Ij5JL7Bb2QczSeJTWZQv+oQZFw9b
ceMwD+x6VlQZRMYSK+S9H+fxdzd69cZXKU39hvP2PuoEwe4TJ42xMZ+ComLx9LJmkU3JIXHgy7Am
Qz916YgxmZrJbS42nPoWFWZ3ytIZqRHL9trOpLvtdYNOTIOFONASMOvE2tAJz3doqbHo5NjlJzMY
ZyDXWRpOyLAcIpM2KvuK3fsqGi6rWC/XU6xVN1EhT1WMxs9RyMraIF8JCA8LuLPWvB1wfMe/9cMM
cPXGlPX7WvaXpaY1z7rZOhQpleABHeUq0weTsE/HX3UpkUctiY/LPLCYJTKR2Gi4+lZxlV4nCZu6
xWhRYXJEhEjK3tgtPTG2P/K8O8TCBa/pO9dOUQEoB19q4HwbH11VtyQDhf1laydyleimujQKi1Qj
D1tQH79WQoOlGbU6jXP+dZ0fnf47FcRLiShza3TzvpUvrKyDlIvSCc0NI1CaIl05EA8Ou+gi4f4D
VGy960w2LU9yJkHc7psCOWlwiQUAbfjgs3Lf9TmP3ExeNOKYWXgqsCHF9bJnMlYLvrYwNW0AAcnW
Ztp3JurpFOYd/wouTu9uzEYjTzVIca1gymw6fteylNoRfMGekdqSmIreRWSYgl1WtPN7B7+hLTp0
BocKJdPFYOm4ul2cDoU0V/TbdnOMvSuPwhPERZJ+zkDUP4TslxfjoG0zGd2XqfaS4P9gbI93PWyA
uld40NewvraDDUwn05hPj0azy2uBV6eF9FwZcmOZGfbDkYsZetHa8L0DPqpox8tKPPGuW5DwQqjB
6MHGbZO1IPRyhTuOk2UNqYJspdvBxHXPCKx18HIHs2wjA04MDy03zXNt4vIFyJdDAbDS4iWckD35
k+T8U9z3JIlIj05XpVYWkZG+dsW5YofS+zlOoY646Zk5W9zzEDlB2i/D0liMY/w2ds41clZnaXq3
LWyFpe9U+xRw1oVoR7VKi3DnkJ1AqgNQVcdJdlkJ0Zx9mVDuATC+HqKo0LMb4WkOWl7ckoGCEojy
sIjYpIAPB5skTR5jSyOMbBHEBacr4k0WYsDnMkJvQa+A7LxYEgr3w559U4b1fRxGsJ0TlV8iAMFI
5xHs+UsdpgrNT/idOIQ4ZwElOmhJ+ou5T1zfoPzSnj1CfLURUlIvuze7oT2lqWiZSFGfYLqcFLG7
LeDRIysBpLgYPAPHpSUxBq+Grq9jkSG9Et1dPsDHCGp9je4F7nAykP2qT48OwKXcZCBtTBZ0q9aE
nxKR/d1LDHQGa+7QX31EVf//zfHevOc3z+l7/T/nH/uaF2MV+kHzEYj9f3/3d2Hfv/z9+n99/Hv/
PZ8jtH/5zTyJbMZT+16N5/e6Tf762f/5m/+vf/iP94+fcjcW7//+52veAnLjp/lhnv2cxG24xGr/
12Hex+fsOX3+8g/+yu7WHOdfhiNcLAzAZjCX2IRn/xXeDajsX7qlm6ZhGKyYTL6J6P5Perf7L1s6
ltR1V0ib6BaDSG0mH03w73/y81wHV5YrTZvd3Fbyv5PeLdU///FTdrdlwcBxHHP+xXaFaVt81OL1
+Rxmfk2++P+Y1Zq1dAe5knaCOsAHudNAR7gQkgLNdfpt71N4EL2wmSa7XNbW3NVDyuqbc+emVQf0
eBBiwJd0rRkxE6XnFln+2nXZsmpTQgEtEKuBZTJYuSgIKepqO2g3xNh5SC1wmtp+/ogW+rqFVsUj
XstF1ITlSjPhNbViJ1/UUA4YeWm8U7vMDpFco3lGal8iaZsACJotYz2DoAAbtunQFZJSu8hG+46k
w37508U9/hVr/o8M4DPum2b+DnT59StThqATKxzTmr+0X78yI9EsPh0zat+EFpO6xXkMGf9nDYPK
uYFWWWskkDeE9MK8AgAtRt5aiY8Eeyvp5jDJEPtO20HgZgkS9g7PR1pLW5rhibEYzNLaGBMrUenJ
VQWTpjVSGhG0EjHKHMucfdk3333duMsVTThyjh8AxbwLxVTZsTaxfcyhiF616MEjVZzyCvVLSnN3
wfAFzfHIKccbIlqOdvNa2s6tEVlL6rw1ObW5T3eot9snaTF0yH2SzQTdjVJp32rSpKc0yDZR5G5J
D5kdI0oHJWG/s5OxDmrEHio8JmrPoeFJkLWxzYf2ylSwB5rQ1JdjJB69eN6JfIox040eG9eLVz0u
GmRwOCg6rBLmZai9wN1dtDqQOQRJyEhceR3Xao0F9E4vbRQwzOb7rjzrgKS2HjySVVneWVXU0KPF
njiMzbutHyM7uMmdHXLeVZCSKiz94Dk2GDNbxu3v7whhfbkh8JjpLhW/47pCfb4hrEpP8zaJuSHI
pVlqod0tez9gZfcxc2R4NsckfkRke6s5xZXrnoasR7qqJVjPNbDbRU/TrLKZ3zeqWA451C/Cri68
oQ2WhE1qSzIKL6yMANQuOkomMHvMghd/+Azzc/7Xzb57+/c/53XAZn1CcWPZtg1mYl4nfl4HEvBZ
qmUEDSAIpF0dIYuw5bZS5bObm2ckQ9sQwBYOgQnJbu+fMPivYeb9CAfpL4fxhOCIS4kwmmjPYDma
1iWIH0KMsnev7x77rF7//h0bX98xC5dybLCMfOuGycL68ztmuNfE3aAa0tVBcNn6kxZNP2rGwoCW
eCz17MXWBoTb6JcB3KzKeYaPcC/8wzf39eI7ypLIaOYFXLfmlfrnt9EVgdc2JTZF1QMKE2Bz0rI6
1wqt1h8+8PyTfr1EvJItHGVblmG6yv31lbKi8wE72s0KSFVyAWGPxHDQ0ouSAbkVYtXKxuVkkWml
RHkT5pJ3YzQhmv1ghzmFZcPzyKtHv+r20bjQKly2f3iHxpd3qAyXbckQCBgNdpNf32E7yLomTJk8
H1FjZS83XVs++Fl+cIxijbfhAMTS7i+ZvB1Mu777w6t/XZcd5bJfCdPiYpj6p+/H4/b1CyzhKzwv
8Vh/J21oWKRFWaziEAMDfvKF4sDL6aNiuZh+BE12ro3pASfkuxb+VSVRzVBj/O028eW74N1wwUzX
5Kp9uS9QjyOf66pmxYQZuE+x072cXpUNOTllo7W9LdshpFjmojnVxf+pP/7mtb/u6axDulCGbUrH
sT4/yyEjC51uR7NCAUPTa7bF8ADNKiukuygZytXkWTuwb9e/f11j3vl+vUO5/jY4bN2WrmJN/PX6
O3bfx2VtVSsjyg/0OO+KXu3LmohQVx2VlG9BOJ09N3swNHHdi31qe8coKB7KyJhPjARdlH+4KcR8
0T+9JYEoxoIn6Chuy0/rGkFGyuGGqVbEJeJ3HUlkMYl4qmnTVE+O3jyZfrsl/wTo7nCwtfZaG6Pr
VpyAZm3n+wh1YovyueuKOzO8zkexc3ELB037Mtb9OZMc/slanXJiabnns8laNKr8w1L3dYlRv3yG
Tzd2U6eQ7H0+g2O5lyJzj65sXnjWtn+4fF8XGF7H0QXEatZTNoNfL5+tpWqIwMusXL96QPN0Vsl0
KTjrNFuIDA9WCf/XNN7kHC7SOUvdxCVEd5LRYA4lKpncy9jX/3RP/e2bYj8yuJ2lKZx5zflpYwqx
jUaIvKuVdHu4xO2G5tT1CBCQsAfoFMMZp9c2CbJvY+wcJYPoOmjvxo4/K6pNCb9lyI4aMQG//67+
5k4XArGIqxuGwKQz//lP70pnLJIyJKlWU6SfYQF/a03juu4gww/16vcvZfzNqkqRiTOOvZmx++eN
jrh6Vy+ttloBlmHkVNV3dE6Y5wGAvpgcj8Mec5+k7AiaKn3zQtpBsAwVVecf3sf89H5+lEzHZF2x
TFsa+qfbw0XQbtO4xhPqekdjXPvBFneBa8PoQTwcVC8cii+7wHz7/euKv39d2zEcixclguvX77rU
7Ak4EaFY/mi9QWN8SrUSFEWgX6cI3LScccZQHHqvXNKKnlWFMnpiXZwDMBAY2ByDAbvgkx2G6MdM
cjbq6kEMVven7+fvlhpTccYz4e7ryvz0mBLooullU1Yrz3ePhuxefKP4VuS7eALxRMyMsQh08dbi
/vcBtIB81O8rHdMHMbKrqalfx0EsMzPemK5zNOL2Jewq7U/vcb5Gn6+h/NiQdDYm3f1UNMWun5ci
yCo6Pvk9AW2mqZ9HQ1zTOborjOIBSeV40Wr5E5EJSy+kRYRM8ffX0/y75UxKxbpLyax4en69nqwe
KT1nnydaz1+rHuV+X6CQA6vLxapPfWeUS1QI4YI59VVjZYw704Mv/MsEMP9CTrRTEySHhU6cWUfm
e2lgR5IgkKAy/VCM9RmwnyiE7AWWBJ6HwjtoMPKJPtswJNtgJXdIY9ZdolwrH0AqfvhBgPPuyB9Z
/v6zfl28XKUTsUJtyOc0zE+PjK4yJ5gs3VgVvby3DWsgp3rEwqA2jkLFOnVa/6cabL6Cv15hdl57
PtM7kmdGfvp2655xMQFrQFVyG2ByIYiMnJ59c1xrTPCoBkbmPlN/YjyDCgmM3RpIz34qSsjwVbn5
/ee3vl5r1i3ekG47lrAM8WmdjCLPiIdY6qsk6PZO7oF+DW/imgNfCO/Gv8HDwEmNnmjXI8HG55UN
w00Ma292qNUUL8wLR989pYM6WN17UMSIayNA1UNiPZLhB8zSafexbq7xj2+aukIKB6qhZ+RCl4Gk
NKByaUCy1LRTYYNneTh2rrrKmA8bTr2SQ3duEOFe6JPHVMR1ScA7FDVfUVxBlUDH1S3sMn4I5uZw
QZSxFlfXk49PxWkIKKx2eP4ektI//v5rMz5fREdnD6aMpm6cz5WfN70pEsiJg3JaBUnLUCYrsCZD
cWrJLbOkz8D0I3FNzZ46/y21S2ura8mpQKlIRrT7392A/no3ysCdSKNKfTREftrsgrSJSOmeUV2z
+ZVO13NRzISEHLg2egcUmA30eXKccPRYuJjRT4Dlbd5//6XMldrPN/b8LqRhKKW7PE8cg35dNlBt
ATYjFHQlvClZko374sh04w8l2pz8IZcLq6J1+/vXNP7mRU0aPbZDMWtyMJ4f8J8+Og3hQFngbVYG
A16EatwkDH7MgS5Hioyq6Te2EeLkcl61dDxzzXiIXo1G3ZkDVlis5CNWK+2OYdYJHlb4h4ddyC/f
iTH3FPkf68xc6v/69mgQVnk2RKAM6/jHMOrGTWt32Pil/jCMibxEp4Re2IvXQMKeWZ4QzhOJuqFR
HW64ayLM/jwjWZtfVSa0BOi/RloYCw231UnSjIoMJF8WkT1e4T2mRZD8YS8wzK9fMHu6oSR3hs46
4XxaIdukNDu/hcdRr9q6Y24LXpEzSpYxgSEGBg3eD+A9AOeBm2zUOOrLcKpwhJTGnYfnqhNxspqQ
J+P9LrAA+TjeNfSv5OcspYjGZdZ1/dZyg1MI8aSGTM7AlZA93ThkLDK7zizesmBwCStOHgFXOYAR
U9xnsQaVwu9Zt8tgBX5/g7t42MsEAsxAauWiqsKdng+waVPamHpJwOPH1xgRPLXUSwhOOlhyJv4t
BAVkU47v6pvQFBDEORszI8tdPIiIQMY+3BP8EIGgh9YBXnTlIvuj13WZTAbR2JV1hmkdgXJqMJbI
+LveGNdoQEFnBz8sLccbjYbLSrI3yyIkS1ULHKNrR0QvhrGK9CFZF3K6C7z85DgARme7GpSyfWMY
JgrAhNZku7DbnlE/0oVNE7rHguyPi9rKNTq2Ap4zGOuJ2LvlEPRATgr3xiX/ZdE3clpaXbakCYMP
YIDXY/aSiAndu3RNtJKMlF7wEJwH5LTLAcYnK9cAC0poO7K/LlOhbgpg4EtcwfqF8PLqYDU6mX6I
XYVP08vTDaCSWsDbi+1ulcOcW4saf0PppzhjEbiXaITWnEXzBdAz7DNifG4nvn5vlPnVx93TtETI
Ik9xL7oQAHEbQK6Hf7Jxayw7MHDab79fLsTfrNtz88GcT96YID667T8tF1akmgiS07BK0/GgiCsP
Xf+cDLcOhv8ipsXX64SojhpmnYos5NhVi5SgUQ9HXcVNrrfdAUlvfJGUL/aUPmt689igrr0QMH8u
IlnvK2Qzv3/Pn6tWllU6SpRhjtQtadufzlcDfcU686uRQaSGkB9zvzf4cqemEbeoelThIcYSk42o
OH7/wl/qel5ZWfpH48w15JdHP8Zd1xA5OKwai2ScagKK3ov0W/EWmelpnMMLBhVXW3synhsX+0wJ
q6ohzizrv8kOyZ6NBKG2PKi2g6TfpW4IVaA9Pf5pjfpcxH28TwGHjsKZc/HHHvHTRW1LoOQ9nesV
GtCTW3d4PfR11Icnv6WllGMKDfXLCRWFWdYFB0ImIIN5XRftMtHsHX04BOlFAIiBuvdP9fzns6Gj
s3Jy6KCzIV3nyw3HXHGMELn10IfMO8uX90PlvMzgd4sMmcGWb2Rbn51IX3KU8Eft9feX8EsPlpe3
HenaQMDZJF356cgzlZGScVJ1Ky1pobkNEEuy0Sq3jk+e1zGNdGwriAiukg6owtgUYB0MWS04sB5+
/04++ji/Vge8E6XbDNP0eZj2aR9JcTqrwE6wzLpjuElH8tGKnQdAGPUJd1Ltk3AMFoBxURadoNs+
6eMqM4G5GSN/P05Zx7Sd5VXxGQvhRTKvZ21fEcLVgDQu6vwmrGYtlIuTvRwAjit8RoCVNXuJE0tb
hWZMaAiwotqeR0EfP1gNzY1ovwdyEFjt2GP7tJm9CQHpPggBN+6wahlh7/vAWqAAQmvcB8cMK8aN
3W58H0ho63ebsNeHTUh6I0OBBNO63e6mQTdP7kyF7dVVmZfuClhGCQmZDUPW8MR//91+tLA/f7fU
XODE5r6ibX+qMihiABn2fbfyjJIYVRwimWPd5AR/tZOVriKhfkBNi7dmTqZzL37odDFWsrXVPp5K
BWfkIlESa1E/Q4P79j8D6f+y1WrS8P9SB7HaKiox3qVrUqT+WgcFpIH6YHsbpFJkGnoYNwjTSsRc
hWGAR+RXafapADd6YxL77fiQbGFib3Df9vdWGMNebvWD8Ew88CzessLROEzkhkZGvBFtWS8GfUqv
QJ5fcIBmSaIGNIbSvesbBKmuWWFg9BV51/ScMJg0IGXbYq2zel0IJc3tmMbP4TR1G5qP+NvbHAMU
/zXScSdqk0jceCQ1rItWRWMAzwHDtvTcIsJW5b+M0yWnnNEN2pu6oOPTz5msIIHxtBDkkrbkfXzU
fB2S9IUfte4qGlVDKgC7XHuEK7cp8ry8FgPbSBqgoad5RFh8PHHTxNrS0Yv+xkZSiBYyONqTROeq
FdhdlRQI+ki2SeZraBDzoYvcWU2uFsGtYz3uoU9afejdlLEkiMzclJ6r9sKcGOsmPY98tEpnCWce
DeU14iAdfAS+Y2SqXpc6i7ZQD4HN6h+PQIm8OgUvUXTISELxBsKeuC3SoFP1NnooUDr8DlOZ8XlF
RNPktazc9M4SSXbrkiE1xC4al8i4qV3rmnAYebDaIlz5aX5fzEVeyvkTriwKl0ANaL6w0dQWSaaJ
nyQrX0RElGVk++KDT8mc9joiIQCOzC9HJjghT67+FliVtgkaWLykC32fgu94jsaTJqzXrK7HJdzr
HAXtaCxyLvMiA/+9opyptwzHOHP7tbuS8yEpL6PpxpfRoxGWLzTqsnvoRwAY6mOArOwpLuJjtx2o
PndEZA7cCXp9HY0Tqv6Q0O40d+A5gv4OQJ2ORf3W+0RjABNRPg+VmsSr00VyHQT+1aRkf0zFUC+k
1h+EPXHWtTNil8DmEofiZ6eG0whZwjgJ9OSBdBhCOfeMdKplXbkTxO3peZy3t7o3LQyRTofJNmpW
GIGIbJoCAbYOGUzUeFc1IL+9EyxrCOiXE3F62KiJegMBcsWhiTswCK4I5n7oGcpOlpz57RW+Ra2c
cwE99yG9qMfe3tuJfY5yCHaxl6+w8mU7fqBJ3Lrdr9KmGTYpjBVTApuJrfAu7VV7VWU6KF3nBKu7
+Z5NJa/n3ig75HVy1Z9pZlPQApZobfNOQ356ivPkOiAJ60I3U2+PCda88kRBaAIpaXdVES2bMh6W
dQC32mvT4aqa11blWwW3j90t8Pej1VSA4xgmpFdxqVGgb+Ix1r5PyjsC/uZCoShkDGCQrdmO343J
JA6p1aZtgNoDf7B2KdvJRjTHUDIyg32Zi3PvhvI7z7joXZpZXoxX2RzLJeVisMvs7nuqFePWEll2
NdT1ZqIG9kxiO9xyWqdZt3b92DqV47A25kqRqxScNKw1mBC0G6tnzq/FtyE+9SXkErzgZIgwuBfn
lmDaSMq7csi7Xe+lh24i6QKm+i6oWeI4zu6DJIL5qBt72c9MFT4GsS+jO9dr1c6a3Wzz74w6fayj
ESlVTeclh2ro+ThwHdorbs8ErvHYH3lAFvE0JsceB3DOanxGEoAJkfOyoQAacHSFC2fZOx14bJG2
uyBwCqJ3WFTD+UhV1NDO8mA4arlzzNIy30BtrbaNyRUoALInIwldjV+jN8i3H7X/SKGNWg1UriTX
A58VmgPZGVuRbUYpOP4GQbVFv/uElo0WS3PpDB7o/BqBW0yO+0UzDdUyKIPyQNr7vczgqeHsWelT
Alkn6Mt1qAOrb9tndxwFqIIRlxs0HocacG/Nv8jQ23fukAHwMKwrkwh2LNrAlTqVbo3Mt68peO1r
AUPl+o1Cw9LFdO07zXDj2fziMxK49GL9up7phn5mGDt8MsGtHRvmHt/mQ4Wu7ChdBBSdnpz9gtQ3
PyHm7uO3LS5p4tkAR2E/wy6DUfN7lUN21epdX7vtDfVkurAH5GSS/W3tG8Q1181V0183PgVaRFm5
mQpKjKaXOr3SgW0lhtyr8UOAFMlVWwApFS1pQhGEoDVXx0xorsbZcEwnkOl5V9s01IoTNtcHZRGb
QVSv3GkYry/gdyMVSNoC7XnkrAM0zhupN/WSHBL9RhTaM/sYauD4B64Ca9Uror7bxCN0+cqxOXyr
EFcH5t18zTngu4eZcyGjdl8KjlHIXSEr4u+6wN+qC9Ijtcibrsh5o6hjglaV362mcJayzLCK36ej
UxGRpdBUzufK0XJv2aEI82BQGZnRsKJ3P4NqsgEfSwNLsS3flG3sPk7Eouswq8xn6ApMYApzLrc2
H+fhJCrvUeMbS85/clc0dCVxsDc23yBeMJLtdPuUlONGAePYhDXs8aHw6btoSFvGgHRL3zC7RWyX
1XbKQRV6cb6Pa+9qaMCgS3qqG+SZ9PvqPQ034FBduIdGfW6c2lj3FqaTxCAiFkx1lbESWNrWVqNx
G1oS2+vUNptkVqD3DRxhL1I2Gpywb8yziw557DjOV4Un5xUaHa1j4HtuyUm1YogPgYl9N+73etD/
EHUtgFnKhSytK0zCFh4GJ9hEjJxNUe+afNoWof0GbJONuQCLLtxKW/elj1YzpFUwgftfQ4HANAws
SiTFdZFmD40/PjtJOqF8JXdEOiZt1sxZWRkS50Ea3iayXGBtGacrtMOgppQkhQMfFmvytE8qpEFa
6vKY6uF+6Ep8fSGJw9Cq8RlVj4nnXwUGMrT/zdd5NEeOq1n0FzGCIAmabXojm/LaMKSSiqAnAfpf
PyfrzSwmJmJ23f2qXyuVJPCZe88tkecItCpoKbFzl2ADh4gse8vcWFlNP1CE1a6pnV2kG1guNbGe
mppI58E2895kWJr7f8OLkICOjqKo1KjavGXZhd5PX0KUsv3oGEOBdZYeTzj4gh31Bwus/ksNiTo7
AaUkgAUOTQJQDPSdcwDJxygk84yjEebjOS4q1E4Izfp9njqwv2c3O2bZcjMUwVpGQXZRofOm7QAn
9EDQadvW4aG8AtJH4tATY8RDI3NnL2JChTWpuSOBWNs818HdGH/UeethFhMCYuyLX7nV+alivvzc
5vMaIzflaDOXPLmLvvfcHCxCZxHx8W3glyJZO1B+cH0DUV5BtyXHnjXtLivgiwRW/URi5LOyIP1g
F+Lz5OV8qGfv1zhpeXRyPaytBam8HHvEt4Ba/tNtoZxnfuwjIJ90NF01tQNkW26iskXPbk/ejcpi
dkYVGT28VvbrKK1mO/tjTeqDZtbWxBaMCGIjWVfnVnpNd+JRdmaJphqwk6nP80Cu9HidFLsZ7oUx
y/iAV3GGMk+195YRkMNETZ3+Db+Cjj9Tl2O30WN/mZLlqVYe6nxR3Ldxil+K1AzHEeRuNMtNkICB
6ENtHSdFoFqoMZQj/zhV0C+7YcZSA/R+04T5QIhH9O7HccngjWjU3vLdI1ygcGVrX92wfmPDiaV9
gvdkjZjcMbz4D8jrubnJNEfXO897Zg3R7UCw1E2rm3sZpu5ZBNYvlgQ+X4neTKfoBBrStcyMWD6M
lDm4bIxh0KaHDEFDnN8n5G8cuH+vfnrYSZX8aAKsu3kusThfaenpGH1YY+4gFPLKh9D/bD0MAzXe
oP0SJUSp92enjaCkTWrm0KtfJ9tLcI5gjZTJgg4x7G2Iv/Np5oXcqoBkKGpCRgGkKB+iUH8AMc1W
vG10HU2zNY7n3ddWcWjJNud35xOvGIe3kUk/iDPD/0Vm2T4L5EWx4TpaA5sOWkmuAYvBlGYoR3qI
P++WJRWM4KEod3l/+fcEtF51wETw6lvdt0gG0mmuuvnrcLnAeIqvqB84IjA4kyIVZMt6TMIZM5F0
blz/gd4PA6yH4yQCLewm/uPshbAw6FtEEy8oVPNXHAk1ILCDiuzoiSwSUnzHnoCCId5h7TyKKX5p
M8Tzbj1gmrs+lFGTWNA+HWDW/AarVLTHQLqH1yY18la5V6flzNRk7Hg5rKxJkFlyd4YVLDZ3KeNN
3+4XbSVHCHLtemx1cgZy+2HV7rIbKsYZdlW+JRbrM3/AOkfickL6bVquiwykMTlf+yZlxEs5h24D
SnKfPVkEGsB4Bl5a29UpmIfxbMUQChIQJq4+NX0J5Eox/7XJxmLdwTlpKWc74QOO57F5L9YL/DLy
MFJ7I6cRq4YUr+Qvn1UWRo9kyR5JvCKDKK1SFPYKNAw2D3CN6WOlK8DctA1jCwxhMClluu+4j6ZC
5lHM1WZ0Y9ruWh14q+zHxE7kKbRi0tIzbCrKfUXMShW5ZPrY1ozahl0QeKTfNcmf2KI/AoEJQdHK
Elav07YdovaMagpVfp7vOzl+eXZL5qg2+Q4HDZ9eMgG3oL6yanDxWN4NEov3NcyDMLPq2XKW8zPJ
xBo+KY7rBXabLpNbD61TV0T1bqmaz0FrEFMVRmInvJbMUfrE4Ocb7wHZGTzTpXE+fffe9uriKEoB
T6WHQd/jgvFRB5+mhkevSqeXooZH7idj8GjISeEZnHYmdpm6T1NwmV4Y4zunSlGvBr4gnMD/yy6x
O7GqNFC9qnqbJ9POunqSHG+5DSQOC6vrdnA5Tca3hEvxYegdMgMAWIP2v+hFU3FmZYu357dl6QfK
+73PBVSo1FxCMBAMGpIA/BN4cL/Zj7gpTqJe8H4y6VgREvqeNJ7ZglOKtrl5rUiu3CcxO0JveeRs
OHE1gMxPSLnK7FptyRFaZ8o462l5cqtoBHKAQnOu7ZE0vwGPo/DBK6F6Clsz712nP4gYKXPH8n9N
sMIxgHG56f30B7DXl6dmtXcY066F6J7oXM3KxZ9OYHHCZWt/hlVOPmUv76KQUPVCRahqh+GzEFRR
zMRPws4RWpeoCnRtHQBMPA6R9E8pkXmrvqnvJnsi63j6JvX+yQy52GUf6UxiJqIkan4fWGdcdI9D
yi0j5k6v6lbssbIf+JK+C9x12w4GS8b8gMI5+/AVDvkpKN11JARXaEw8S8un4RoNMTI9MHYlUdhj
EBl5wDGrLnqdW+CCTgFHRbd4ad0FRJ429Y4ZPaTbxuqP4UD+soOZkrhxf7cU/TvkhYlCnPxGckFf
nBCvaIeMpvc/un56D/FDPGQ7t8FYFyU9mZa9/jKtmMG/XsmWYR/BokxeymncNRa2RapMiHCTOC0A
zs7AB0CxuvWWrbnZLHbwmTDwhHxFJmsvyR/KOv0RxOSmuh2J7n6cY4XX0zHPzEdX0+AkJj24zYQ/
W2OVHiYnWMFXuMYe6q0DcnANQnvl6rDZWvWGeAf/Rtcg4gfwdkK7kNPJzU0Z4AzegTuXiEMGkju/
cTZciBd3EN3eTRhjZTI4xWp+LhYSsVX6eA2emRC1837WO+SgnEUxF3WIMAjNrc1zjHx5LKB6xbHs
0ZdjdSqyaFN13W2eus0+JogWmtV8WXq9T5V3oR3+rPzlRtL+6U7dteQR2VetgE/fYtf7RuT3Uoe3
9Pn3hRPeFG764uCZpi5kwNYg7nfNuKsnlmFOJDnPh/EVz9clcVgTIWLlLSJJjBy05IFFzYd1ZcAH
afPpFy5hENFe1CMLRlKbN4PkVIhZ8nrdD5zLsyLG7oR1jAQ0KLs6p07I/HINKYs1YDoyvmW+ERM+
vdNp+zCqLiKvDrGBsbKJ1aj/G3tzc8ZkifvgsSZ/p8h5lkw8neJwgQ9DYU5CPHrBVoXbevLj3QR+
oCLW6JixosUhbpOYkUhcrqm+qZVrr53OR4IBXaMy5cZFdfLWTX4LbeoZ45U46JaqgWQtgtu44o/l
hBao9ubpIWeXyNW13Fj2FZjLmP3QCufOIvZk2yzR2pktCu2+IVXIT5pVMp0CwjLtMgjWgF+3Ym98
YmxKB+tzXWgGqMtJxrVNPJp29gNWzTHA54hfa+Nh9N5oYf2Q0/zrARgBy2pH664IfporOTkL8qeZ
VJ4pebHD5B1HJDtGwxpa6Pqvp8SniR9wbkdDG90kQW5vXVAP66z2PxnNQIno85cu9g5e1DErJjBl
Mq3LX8zFJnTree/M+cHT3AqqG8pnJ3H/BCY6C2mcx86nB4HjAq8nt7+P2cQ/r/v7vGUiq0wGV064
eChIgh2pboK8eS1czlA+523fQ82XOVqFWsAHdnMIWTVKtaIeX6HOw36J2jdmXNG9aorfye/J++u4
jDoBgq2OIZRzM4KYyfsAPWgGhtgu83tvKne0ibD5NJCwIceertvxV1LjnIPAJhrEq5hQ4uoVKUsQ
VjRvWd4MG6/pGcNb6d/YT69011sIse4pD+q/19Day7LHERtsid0yK6twwFWk/QgwVZ4Z1qm7TEKm
CZLmjTb1sQjxQoDxY51SLXsI6sMd0ViUGXsxw1mAmrAyigqK9EfvPIw/TObrc1JDJCDiBiTOcXBK
az0QYMj/Yh3SPiISknWzJLY07gL2kjoIt+zElyt0BmJI051CMX78k1BYETOoSJGvS17N5l9F3jB1
3zO3wo6Ux3ewRTDwDBmuPX/8dL2UxD71RsIEPPJyTtdFYJp1ck1/Vxog07ysTGVtdcUXIkjI3Uxl
v5fF8D1ZzbGsOPmG1tD4MojwFT1yjVgXYyM7CHWJgh30hlVTpwW/X9KR0xxSFEdVq8B0L+igkQ+0
/OPRrEcmUVtEcHy1nyE0+s1CQk+g2UQ0ZVOj1UpecCKvKo8ulWxtd615YJgCAQ2CPqL7p0x31gZR
PeC6VDyo2vtJmFk7yLldSdZ8HUCLnIJ14EJbG1o+DekXzTqcGY/E8guPAvgiPX445O9cneWimFl+
V1NI5VzsobXel3hoCoVMG96KXnUdBk7lNy8eiqGTa6PdLPv8mdviQRPBxDotZ+ng4imV/bRFiUcn
2SWs8yZ/P2j7xtDedkVCP9n9rUzLb1CXjNLT+pzLgWX9yKoHGdauz/N6K5j3oejwD5QcAbOBkJBF
j8BKB1+xx4AYAxG7TNB5DHYZJRcpUTl992npzt4oGwCfS9InF1fwLVwTbJPkOY+rEjP3ADXLl2eP
fJ9dISl4SMbmJtcuXPCGuUraARXYt1tdIqzO6tzsKkNkAHfcwSz48lTvbE3hXNc4JWJFfgAnIUOL
ic1+UNO7n14TNeHslgH4miXOYFZxjAjkbEcTqBcf8dzecrzi3F/Rlm19i4wq6L5m6Vg3NUxYbxwA
5nsPhdwNJJDozrxoIlu7PlWnFirVGEf6cdAVOsyBRgNsAipwvh36WwCDruYd65j+VRSrIeda71i7
634YuJw4T4X1KVJbHpB6fmVLUrIpQMvhKvIlMoBMsl8T8zIfda/t7VjzbwOr6Br3JkxZ9SdjCOcA
bItM8O6GQS2/HOmSArokgCDr9zYfPa44BjtWWlA0QRJkNypWrSCvSC/Ja1w293kV+7uJgpfgkLNt
jSFKm0yzlY7cI0kFVoC2LamLYhM5dXKQanmZXDYbKPPFuh+6Yzr2ziGpo2yTY6fbcIP/FKOmMuWI
G+lMmZ1DS666O1WX9fY6NJiRQ90s4r1noL7LC6LRSviRAOW6lQm7+jz8tUeuDTSQT2XNuxQ1UFVy
x3VupUG31Xog0fi5Mw2NH1quww0GVgciYZeWuLJJK1h5NSQFUbvPkEBYnYxooF1+RW3vqZ0O4ECn
5jOPoNlIf12m4HyIoGGtXDyJbgS6Nk3EhQX90eWpCBEB6RnVmtUxzWr87AVY284r8RJd8zuW8gco
QEgxig7jJrGj5gBk8K5Q7WG2gh+vJKXMxgLW0fGWzbLpp5qkH6bUq6A+hpzDm7kdq52r6gskNDr1
5Do9j787zes05PGIvX5mJs0G6Rg9ltl1S4Pv/tZxSMywE3IyjEBbb1c0CVilGQsTtgOqhdKbCQRc
i6ZC/ca+j8lhOoIv7kEP+fQBeAS4aAVfbIW1DghcFK09zLDrJgjGY4aI8QCaqlrn0Ze3jPEjCKNd
39jRsbMCylWl7msbzpmTdi6zZEZTUVhbu6GEJ2SkgK5sCZLCiXxxo/pOWDY1WdLYV/1Sj7fcSR7w
Za0C44Zn34q3zZBaZ7RRtzIWsJrnt6LlB9ATtlqZ4e0i6aPdgkWD9NxbJINPnc9Zt67ienog3vm1
iZR1mlAHrFQQ9/A1ckTQFsSLxbGfHWd4pcM3SS8fe572uBQ8gDXjeOLT822kSC9qirg7RF3vbSH8
e2vHdvUuk5SInF8Cxz87N7ZwkPbSGAOuqmyKBS/bwMjjKkpTb5s1aKfwZJwbquVwnNQdgSzwuoW3
q0Vfv8wjwzgN3ArPK2dNWjyxj89uwvkar8RKxbPVUyuTj3+nReH49E8At9dWnx7sAL9rUn4YE+in
pJQ3loiOhW6mh1Shu5kAa6B4hTAyzHom2BBkaQCEXeLhuTOsghhlkSyTIIUwQb2zRfmVgj+he8Gr
yEf+ipqwOKWmP8hs9O57rbbAYTDWRtg197Aqk80/nUbRSyBOPDpVSwKAcYNuZ8/Z42B/Dd6umaXL
FDFh4RrACJRVtFe1euuy5VVFdX2kdPvyxKgo+cWxmWM02DiG18yjb6uhUkdIpWIlhO6us8ddIdLg
YZ7LF75RIlhlT8ftcEfb+UeTkWRZxS1GXEdkGwcP9dZf6m5jZssm/LvIzvF/RmhLua0G5d2jgARK
IjsJymEqjpb/2XAF3rtJQpMtW3lnJfB+0O+u6HHmH7D/f/OZjsdt7ftuasJbGQpeK2gSwCvjzb9+
QOlxHUydIobY+wq9ZG1lvVmLisLHGHQKYzKITWWCK1YKHzgj/jUUkLE9eP7yTpZgOAcOvCNDrrU/
pvuqCx67mYdDqMoCFTHv45kPR5hkDebOu8mbmvM7C18qpnJ7DdmDOEvGf24Mo4vulm4chAJH1LjG
R0AZOsGIE9ncb4s82aVuj6x1tplgcy0l9bLp9rZfdTuhwz3biereggpGvmVz18dEKFuxv3Gt/Ldq
EQaGY/oWp/pyhV7OnQ2PzBo/CpM+5CTFsRO0kIVqhsdxn721Tf7WefJMMoSzmZx0R0wsFm4C4vw5
VzuVtGLrp+xnRzheKQHaA955nLd/p+ZKqeuvCI3sJfHaz5Yo+6VI32ymgFyg+NZLki08n49rkulJ
1KQWk1POuZ54X0PjQV0PbqfW/e6K4gwEhxlKPyqaMtYdmaC3a2AmTr7ccZK7kITdJzBicqdKsE1A
tMsF/BSiW3tfSQBdwFiY3gRXWNylLOVfkqzDlZKrNJfqBvHzXT+wmCVVm2Jci63V6Ps6oDJkli2K
9MC9G22UNMe86kmmZWK2gkQ9luLSJPlTNXKj2lXw07H2rgZ0vU5QRusiR0bQIbIAubRyfbqnBnH5
ikCyq2RXHVrdb92gJSgirp4T4W27Kfjb+urN1vzZwYX14TlNfyrCiTeU59vmuxp9swcKBrvblPeq
9MeVJ4vvsDE3kYPZQJmz7XT9iagmwMLA/sn7u8UVdkl7wasOTGDv63e3L/zbrqIL7ZTYTDlCTD8q
+p3dRPYGWdR+orRx2cWt0CG2W2zxhP4Uw72FJGcVGe2t/TRBXDbvE4Im3AZGoeqye+NEFwUKGUmN
WJUu32WZXak41gAcfzm4sGU3wkOZ0jTZvYf/afPPPW9bpBw0rdtBBG/YWbDuZ/R1P8kX1UlI1B6K
BOmS+W2xLyow4rUuL6mkvvHQnS6EHUcQ44XYhC0Zj0WFCkRMXFTlZsyw/roaNY8CRiBIYG4GrP5W
zeAqYcQtWOdDOqQYsUdyogLBdvR2vFIISvDznuYUdw37n4aRVJEETJyavN3GffHWa+rUyGHGxH+P
BngTEXy57XveVDtGDZXM5n2k8jJ+YK2kwmKRDEpxnMQku4Z8yiWE/myz+BW86lQxRKbG/NRsGoDs
uTgyyMRzn5klBYyy2P9kHuQlNUY3KQ07KTv00Mx2vGkhVZdQ4LVaNClgHdTskYjYtTV2R+FUF9A4
iLsIFOQNsGzS0BJkfUxK74axm4HGCuQor9IVnHQgpXP/b6qtS4tVAw3xzPy4JYNNF7+R6wLmu0xd
FbDSKN4tbNEr+gukBkl3l/jUWkmXuLv5JqftAsFVf1RiglzoPln+uqhAzSX91qSLsyMgajDNWbBV
bwr7N71GUCL6z1ZoHfB5l8MFmPJvMPXMHarDIAINNM38IX4Gdv2xoRNnSsWROklOjgVRkVeABVZ+
Bg3CX3twfmitUbuMxJ8FT1KR+Yr5bJWAo153c3qrfZ8ybK5OS1U7W5nrh7Sv0fKUI1Pi66RmWR5I
XstXIVNx4X3OXbZGs91k3Z3um7sMA9bGJ3V+HdOGiSXHHaoOqmxuKzIfyoGvKpzrYLPU6jaUS3+c
GEZmraC1lqxyAjiZS/he9yizapnvvYK2y2Hk0Tfoilhj1Pfk3pPiUqmWk348ZXNxmy0u8Gsyn3Pg
8cc+Q2HtIgBuMMj7LMFEVtkcbmQPNHJmGWgOVuHxylQ86kU1/JjmJSzZb0EySQ9BahNYJ2dvXfQ2
sN5FzUeV489GIhdZo4VUe7nLhRVvUiq9eaBn5vrBdwFXC67CHfrI/GAByeAllrTGffrkUOVtDemG
66LFieWlROg6FOn4BwNGrMRCKmpVzWfQGacnG9Q1tdhnYUBvcuBwUY/6vWyHr3/1Q8O6tmZv15JR
v44KTD417Bhe3iIASeU7B9nQ+eQiWI5Oxw4OJOT4E3J3z0P+iB6NUsJtfwkVcd8DAyVDdmp4xtwH
ZziYl4cGS6BrKE/0FAHlhq90k9ftR9UGQPQR7hIh0N1JJR9kutxWBPluY1RSa7QpqBYkZb8zWoiA
vT+h331i9/imrdfrQkKAmhVMkZluOCCWgHP8hqjOb1h+C5C69i6z222QsLdpeoT87IUPnCUXe5wO
oW+euzyjWBX8WgcY7Eu3TQxfb8AWehwbuN/eZ9Vmh25azlHfHpxwOiVxAPoqkg+BV8NpphOmgze7
CJAUZFNGY+lX6oR/lMsFEyGlsg20NQPDE2A1iQWJDaNSj4aHD1FjU+4rr2W0Evt0CzOMh757c6Df
NIHYxLkhid7ZIcZhUZx9Dnn0CEjztZ2atW+/G+E/6+v2P/HMxY2QRoGTyRFRltwKGBSgKMRkTs03
PqvlHhQc03x0G6X/OBp9q3vJXZGwSm7iby/Jt0FAqmnJyQnrf93MnCLcaxtv1C+ZTa9IMhXxCbl/
mFiA4g1Bj8Pq92QZUrlsp38pveqhteZ3M5AdqHakgjSr0Gp+as+mzfO/LIaF4xzt5ABoHzwNi9XG
uY3BQq9YTNn4rqnnm+mILFp18ddUdod0KDdz8yRaG9dH96mMeEmT6LWZyXVe2NpeOYKZyQ9hlBxK
gxeFxoWO3ty1nXdNRY9IfHIBYRX2TWOLfeUadIKT87ctRrN1Rxdes1eKGBNehI2HKWAH0uYwdA7L
piCNy5NfFf/zl5T61X//PWO/GhYHQfQOSe1ECBKf4dQCmo5AfFaeZgL6lkKUz3YChwG06jXgLVvp
kHRrN3LeHDW4G6+Kg41yr5Xp+IMku/0YJoVeIrVoztQhQrpxoTNeUb3Tp4tyuK8YCLIfs8ITVGI0
xWhXJILxIdTlyRpAqgwU9lA5/fLsRvCwm65bL0kLZ1j00Vrb9Td4PGaunGvR3Ftrw7g7bJfHKOb2
1bqlbvJQKgZ0MqGQJdeZGfby6jpIFSHn1UiCJnFdj6WXsIB30cEIhWiEhGKqles/4190pcOx1XTD
TbZsK7BXK6xCM9PPia+ra7o9Kl+wenl1Hxd+uwoQUVB7WjVfFFPzFDi7cDvu/qHkbyekmA5G8LqO
7uCAL2zo5TlzEE2IrtyzMta9+zAlf+cJKprqHEEoaN7cFvvac1dAumPwQPmfoEQ5KvkASziQUGbq
tbkiH51evaFnzte9ugaVZjQwMrC3tMX5JvaJg08RlK8zGh8bRJV7xdoK9CMwhqbnVkw8dGm6Bwqx
t2szrkcTzVu3EA9u8+ugMsW1tETwXcfeP6c9lMAimnfovwhz3aGbeVZo2266skdYowZ75yCEXrqI
SYlekCLrb0XilGwCda5MQqKe+YD1zAGGGA07pL1pLNxXFU4zzPJHt/YoeSSuaseZfl0p4nsdEZYJ
xhOcfN4+s7N+6cfa2qJJwfgzxRcGFrRZff1H5fpvNs3fwQD5quvzvc3buS4jvWxM2GNIRVM9GMzl
plPdI8YjFnmO9ztkPqNYCX2at8+TzS4hOveuWt59Ey/bMErfVY5vYJrkJpfs59KFWNnFaTFnpX/p
xclomk28FblLqmIZnaQ3srzFbDoihcUlWLxDbOehDJvhYBGBcAtDf4953z2No/PQDlF0MGqcN9hG
MlIs+Wl1Xo+7wRM/PIHh5j/mCkbne4/NBJOtk7OAo2aygdAxZjVlJTUXygC8IZDWBMbSyA3MpBV7
Quza+NsQQCSnmW3PXmFt7BjTDBPpEmNf9GSSQBF0CnGyxVGG07BV7CWAlrKnjrqp3KPcZT6R3Ja1
728sLe9SKZyDSsPf2amWFacQ2E4G4B4/fCbEH0qBkV/8xnYCeS+j27Q28d3QOMyoq7NTUE5LVfPk
UVqdwSGydwYHRRVUPDKfkTRvonCOc+Y9NyzoQKBXTxkGq8ep4w+N1KpU5f4uM9lfp6nyoyQfaOWp
eD61it9r94oicAZljba/lITxMR2Vs73sbNBXkvAXHlyvbraNnv/EQfPtmNBfV0QyqEoAHaf6ICAW
1XhoUEUWUU9V3E58A5iZmkF+GQQjaSrnDZrmEF0njs/Fnm8h4CerAZXuqgzTLzepPosmvjgCm2Rk
VeSCxzp70hGn49Q5X2DciV9sPcRy3lyss0D9otl2tuWiHoUN5Kqn7O2NIZsr6tg2dvA8cRCiitdq
55HlITH1oE8ZCBlghgxJCU7ngeX3bduR3VYKDu8FtmfQtYR+8bHI/t0JdGTbq9Te9S/NqH/qeCwY
J1PMpkzcNOuPaTgn1KFkv+Hqr1kujzJ8BUrebbW2Q3Ta/U3vorquUgaOHYVnOnHDZk27ce2u2tvT
F6twptI1hSXxLGaV+X9GfsuElm7mUYo9K5COHQI29LzvUbktcGXIo0a//oxylvSZgKDZyJouSu6w
39LpgHMGCbbJZqX3gcM3IouaTB981BxRPveM54D27Jc9SnocRehjG48/Ois1nuZFzHs1sP9nHILF
dCzczRTYDKXQwi7XfiiVzrKb2jeUEKj33J3BQGGTQQqK809gt8gwvHPnj9AmxYJqu9C3+VLx0mAg
GafA4pgbbwtG25t6KTDWhXyCKHlhz0d4ispWNV/IlLTHuroOzMrgNzQ8Z1etZceFzkQ1B60p2ruh
dsifazPG5IkmvESdcG0WW6/gv8Pwl3oTRMPWNtGeLNXPJtnqnb1Y6bborPu5RzyQ1Mm2LcnyS6V5
4HNikZXnMqcGtKHTUY4DuUUKyhSCBeiWZJwfO4pou8Jh49vpX4DwR8mvNaB0xlizdKvRjCxlvOir
Y77GjBxzAvOqdsSFkPRs4mw//+1Dv9lUZQSMd1yQELYPcy7ZVpcJnNFxujeggJtaWsc2qonF6hGi
ZNL2djobDPFM4SpAvBSwI10n8fxiFUUL9b1Nd4x7i7MeA+7eZDyNcnrIiN/eeYm+6ZcfldTDyq5l
wp0PhLkn53XMZ1QE5ULHEQsbaz0toAALf93Ak+8HtqAaefKZlh6jknNvpi1n1LvsZcv/b0nQDMWP
/iuH4NxNgzihRN7OOrGfLLfHppKzg7LDmBlPNF20nxJMVdrRYw/4Flm2m5yquTaAeAG9XYVqKZlA
T21dDScEECWnRgqe9nbkBF0km+dZ41eNAdN5qRl2yIs/Mjz4OzdGNz0XPwOycrINOdb5XWPa7btH
R6Ij0ah7Os3Aw7GR9ovBuRuS8HGxJMYKDwlwXP2kgGcd1n8laJ2Owd1KLai8+iki95Ni0szFt2um
Y8EaxIJpPH04wRM6tDemesNGleLN8q5Tc9+gBPMk38zVqIBG8p9u25sJLrSnswiBxTFZ1ODqWOIh
doHRiHdhdrz8aNVX91BrVkQNIDdoIPy6j2N1lQsX5mboGbrQv6xNYtmr2kikMrz3Wf7XWO1BEs67
UjFKCgWjuGe5GbTlRymS00LFGhPRFNj340n45W3ua/zL7fA4RfUNYaecAFb6nWbTBcvXGbfkqx9a
bzl2HNBKie3jAhjOOWFdViKetaV/N02LsWhsl5+a23JtziAWr/lILdO/yXxPtEpe/jcJQSSzQUq+
LcFwTI5IXFDKGeu5jz5S1X4HovszJ/qPPdknDyC+5048G6IGoIZHeag5rwdnLx1sWv9YGcRH3S0L
s58h5Yv0a+slhx9ahWKFpmw/FOTjqDlDQ5P/8RzSpPr+F87FNs/wUzgsvZLilIzLs+N170BQWemw
P6q9Zhc6HhEPV785dQQt3azmjZQPofxJGQYFZfNiO023wpbwSFAzvxj7G5wIZ0OjiYiXF4/RQ7eE
y0ZxF26UwANkGAfeRQzVaXdSv9wrN4MZXbbZPuCxZ05EAKWchstSQIm7/vatgYsl4ZvGlZKtqzoj
WzfGbw7aBxJGt3E042Icb+muIrTaomY5UEskmvo8QZW4T6v5FWbEXZul+uD6iPt8VP/0vijLxyK7
Jz3QO0s9XnKgsXeTqU6Dg/4hDazjoJ2fUg9qJ8eGXZpbU6iPk7NqJUssiVapTJaNO/G0hqF/4eLB
n1SFT+1clQdF5DiVtrl33L5l1dKgVl7M/p95w8qu0MxaPpkq9EmXVMz+NLzhfFjIqiiB4nVT9+SB
nj5kXpgyYOoaJtgXETPE/CfAIWH8V7TWsGcxHWPLQnqBV247jVXCfcWQ5brqyAY+YsgCshZGHEgv
AXVQwVNIbVvtX0SqQkJkUPJXU8ofJgVm4yDz20Vh4m2tKP12mNcRlgCqOpVEjUwLIxSvRv89xSw+
Qie9zA2pzVW9MIYk+M4aMmsbMbvaNIhNNy1Uhn9HzdiEy8Hnu1z1kkY/pW06Uy86VHapsztJh6VE
pk2wI3Ub54pF0DBTkV0LMBqK/kAm1p98KHZhVn7FFsiRLqGSsKfF2hrG6mvAyt2699LxKAr0baOe
1p6OZt7ynLlMTuZMpCK4/ZXnbLvRfS5Y2q3CPq1pR0GeNtbEzgqbmxP07j4gLijCY8jpbF5ilxle
yjZ0KybvvCRIZ/5/M6/3f5EhV4QY8hY/8O0rBOp/W2VHy8XIYzvtdvSzgfG8c3LH+qngel4RFfUZ
D4BdZHATi/CpLMkcKv3097+YO48lx5Uty/5KW8/9GjTgZl0Tak0GQ8cEFpECWmt8fS8gb9UV7/Ur
ez2qQcIIJoMScLifs/fafWJgSy1xMVIhfA7j6ELZZDP9cwWjSTy+5qK0zqD3kXy1rNoC907JaV/6
1M0RvK/bivzKrgy+mjLH5pNFAvcJy7ja8qw19Q9r6g0ZRtBy/t/QUJgL0EnPahdmh4oO9yIKUn/b
MHjzTOYS6Ef038AIZjjXXz3Opm3ge6Niq2O1Uv/2tRiotN1On7RsrSN2cZYSYSRz1j/ZtkL2kOTK
T3JevZWJGkCOyYWiN/PfpE42rR2/5lbGkZFR6s/A9FrRxCTwc0Dwez8OHkpb++hEBqsY0R01TBhf
SC8A+oHXQtetp3ZGOd76GeXGN8NUUPSEMeuz784E2kixWYqsSo8uaehDW/435u5/hBuYNgRVlAjS
4GOrf3Pw60paeCP2hXVDiLk6ZvR8He+ziR3MVSiYFkXFe/jXhyCO/H+wa9NJ1EFYT359y7EmKMyf
iAq2OQrNmVooXnNPyvxHq2CaHIpnRvVumeA9AO2xEFV7L10tpTCsHeOYSUufJtqmTzAZUBQQQIgX
huYwNCbBSpAbrpjJoVVIvlWUVVZqP0RhVSs7Dc8QnHA2GKXLCrI9MVscqbHr1yD2YN3b7aa29f6e
EcVajwzBSoGG0Iu+vCjfmpIeMbNjgvmGNzxT71pCN3FgZrdQbC3lSGBFrdR1QkG3LED/4nV3SxUD
Ua/2K7N2X9w4P/WOTE5e8QzUzF4Ujv4ITxAzldxAsxoXJvHDtPDzO70mScTNKUr1h8Kxjw2csmX5
ij6mApaPpmnoKXowBfE5IL6H9HBxo2C7xm3FjLT2Vn4vPqgGhFpOgzKjNmK51yLRjzKEUUM5pV1j
/rranbhMUitgqdE+03oTOYllny7uaMsXqzzTUmjw1VTepspIBQxUVjBZ+i5MXNlpozhHYbz2xMgo
KsVL6fTW0o/54o0BiNBQfyIgrZ7L8vSvj5l/YCzbJhRVqhdSpU2KO/Fvh4wkLLnpuyLjMoGMvk+N
M4mar05XZXT4fAJMNcxggU38gjE8UMuJ9syWNZgbxfMQrkJLR9Th9hi6UeskFf6iuKrf7Uj/1gbJ
eux6Y2/RQV76YoyXw9ivlZwojX/9Gaa3+JchBkqTpkkNkJRGf8n520do+Z88oMq9NqdlioKSsTCK
Y5czPcKg/WiKAnqHn+3nV/23cP3/DLQPXuHbf3H5d+v7ekbt/3HX//nLA7b/D57//0Bc/4T++C9a
7pQb8Dvlf8oj+I//vQqDL0D6wZ95/dNf/ML1G/pvhgpFxAblogLZn7iev2j9hvobTD0oNRDuUMZO
JH5V+81WwE9jBKDZCh6Dp6l+QfpV5TfMPhJS/0SoJvlQ/Xcg/X8do7laqzQDdLAX4OCMiS751+FS
TUqSLISuUbG3LuaIUcDruZEh1bH97qJl5u5PX8nt1zH5v/7EuNf+ipX5/RWxyYDMVRTT/jvImYuk
FU4s6oXUw2EdYLlaznwJqwl/pnrMeIt8kYbOKirRmIohXoxJQbVbYLPtiGki+FBbDrl1qcaeDiml
i9EjzVtOMk/V+ylCVif/+i3zM/zp5JreMaYIyTWFxHZdYnr863fkKKIoqDLybqR90RPj4knjgtri
8q9fRhp/fyGDl1J0k99VU0EC/X3+VEUy8LXSAn1LmWrZqIjqrG3jimdk0cZSEVh/Eo8UmRamV52d
EnpL685ulKVkMtOIYttoAy1XPf4+OSQH04eXJcEGj6L3F6NHDFIwILSVSnYVLAExvWfJDqWbwfyL
yWR5Skx4JBJrT0IDgkZdsU+bBwTYJkpQVK05GpjCEIT9ylouC+Si+G6wF7GepTz+zljJkoa6n5ZZ
9ZaKJ97fLFzIVKsPRpdiLEuplGZxFJ7RNKP0YEJfUNddJ35ULSs3pAiGEiSS6jH1ISYgq/8YElR+
8HPEAohZtQnh4EzygtegpD2ej9mmi8dgZ8FrJ8JAI0BI2YdUfA9cBvdjmfTLkgANIgojEvNS1f0m
oBvAQXhIaj6LbIcPS83k1cwIriuJ3M4I5vbd7taoNZAeyMgANenekrzSIheGTcxiNztoQq4rX1K9
MgJlkU4SqtQuIAGN7gP2kpemTj/qIYxZ1sHWUhzCq30yAzBQfskQp0VVenvDMY+BZuySDqt/mPgA
xItvieaHGysAqN4LXHzo8ZdRgc/WURL3nHaIOkQMxr+ytXXm1BVeZWLFuwSPt2vmF7LccP5R/mwa
Uz/DR7mhH2ZZMegvHtJoqcbfkQKRBZDcaoFHHUaLuWvIh6gwgp/9nEBFK7DPwjfvjhZuRaKId7/A
aGSP+jb0tWClwGLYRqJ2OBhxPuLuQT8i8NMJ++r5BjrFOvLeY7yda50Mnn01aOKNLtSiVR33JTZj
i96kz5J4epgpjGiZRJV5SuNWeaa2uOai4r2TBVBDX3B03jl/HsbyQ5nEL4qpmwimmq/57rhpFEaP
st/Nr2mhz6GG35xxlA4cKxSj0FmtLWQ1BP9kdKuiEANB8X2gprCWU3R2TmIzvYxLluQ6wkvGmGLs
n2qzeEXts9bR/a9CoVFussCDJqSYjAahbWb2lA/jC8SURHjbMsKKMq2JGZ9oySWBc6waGJ7zsObz
9Woy/OlF6B6z5LEMU31hIbIPofItSSgkFatlVjxmyos2jWp8gxsmEadE5/Rz8TA4vXlRe8jMgc/j
nKSzGRpaQkIhI/FykgzkpZl4P80awEBLCrijRimUFao2pQ8Wi+hUSGfADrwkpd/m8EGJbSt9YlYR
EB8iE8dOrdQIwVXMclqpIDK2cA6VrQl4EjYPncJgjFjL0z5jQCnAzEzfVp0bpN4CLJwHY5dKfsbc
1W/4DrWUjr7pEGklkBUQx27a6EemN5lBt6Njbr/M33UUWJcG580i7xJWNPg1+LySvorPKQM3SV94
tX+KQvsBbyuvzXA7v3SX8U1E9HEpqKtb1YF4UJfyKmzUxQOLu6Ai51vH/cPyHGnO9KxlwrdD4xmb
7HR/WH/ltfgxv9tfd+SNhmcIk4/AMYuGKnWan0VqX0RnXUKVz2vQJV30yvBiRO6LoTZwibgjG835
AlnlvbbjuF7M31vZn/ja21WlT2/UV15iMpsRVD3nPVQSH9H6/GNkxbOXux98mi9Kx5CsxtReWTKN
Kc4KMFwi2jH0fev7zJlOZeBHA2lVBQcvIhBkK7COZFfS2mJyvHISYGSGS8RrbohPhh+OZWuq0k0/
Fs3dfCNDjgnV4l0Xfn2E2JCunemQ160pvpHQO9X+mIrqkaBsKgQiLmHoS9YBlK2Mkm+gC3CGieSm
xGSvYnojm7qxzz4d4iWl5odOoaxGXFRnaccoZKrstjWoA8RrGWdLn1pPyCWm6yfEzRd6Z3Q2NEqe
BHTmPHsMGCc0dlZBnce27k3iE1Y55aK2Sflg9+Lk5cF1BA/OdfvU0uQkFPiU2aq5i6oOds84Ma8T
/b1LHCo4Dn3nwHIWKFIOk06t9WKEtJT8GdFJkFYrPk4f/8xptC0lQh63U3f1RBdi1daC55CPwNDN
jZdT4B0yOCdThXn+ikEeI8zv9kbZbaoW7IbncNilZfsOI+8UBlWxUDgNcdyMONQahO2dtnJNvd32
/bYRHGYeed9L95nu5JTh7Xz5g0SZkQUnD54kUy6c1IUOHcMqcnyWYj8PJC49r6XmtG+ZoPwt/fv8
LPPL+aFyD6z6bkwjAOCoi0HNezlUpyBALpdagUENht/fjGp0F6by4oPSjfClrkajxyAFCzyNnnNY
P5FPo5SMdrktsm6LtYPkxDRctnCKTsIo9nDlfoR5HtM1S67ZQKvP89KDETXfHJUUZ/rE9/nepkEk
lynKehhtotFix9so9ttM+tIGevuFRhgiv7mXkx4XCsjlDJO4L5VVDfaqQ45Ad53xp4u7TZe3R3wE
2aqfstqiuvsIS+W9raSH0ZBvXoTtLvFgPRQKULQE9+TOCBFa5R4+PQika9ou8Q3N+rfIIybbNi1l
rSgfViQ80njHPavv7KCE9Lszlrub3rsV5YXa5Sar1WJLTaNclZMSmdkIerWuCxaZBpDH07g0EL0M
9ltiC+2RRzRQYTp99BezuNi1hxetn92qTkeCM2m7VCqgP8fy1Hx0bvYK939ZFwoU2sRb4xEal6pi
IFK10AObGHK3jQ3ophrDqwqBrHV845D4PwxsqCM4/i0TLIrlwBdBTTAx7fXioDrTNYDCBlWxErd8
j5sw7hhE8LbkLh4rffrW54HLns4zbAvfepIBp4FYC7lCRtMwOOaUpYNnuDufbqZMGdmmvh/iEqjO
9BiqPIKwYoZ4FWtFBRB6RxjINqPds6a0OQ30aKs1n9p/q8Eqcei+5Xml0XL29iX49F7VinOiVNRI
m7pZJTEH9vR0oZK+qSMQDLshh7zo3w16SiHvfT3gjVkKdUD+65lkpjPyDGBuC8nXizEFx0wQ70Sk
3SG70gyJA3VbNFX36LhGfxrc5NMGPPdoVIGz0UnXXnlMRifbjV++jxW+ZtH6dPUDdNIM34hO9d46
BXptnBKtemUQP9VtYe7rqt2Ta7ap0TafdV+jTSioaPdldpZj/Y45YWt5966tqdOX/s/eLbAW9v1z
4dvm1qq7fRaTFUsqlzKYT4mlqKzL22fPHPJV0VlLM3e/NxqRrX3xvXa06Bj7w5VFo6AMBPyusg9l
onPNh2VfFN7OmppbekMFV1fLY1OZj3qRKghCKS2qjf/k1BGdfYM5LEWmcNMIXV1aVtMvI3Ul6Zpt
KFpsFVdNT8WTyeR3Y7fYGOm0bMCnkF+iUCIqg3MN/gjYpXvxy/xdOJ6+1WyuDMTkLFua4mtfIzcN
LeerIo10lWS9pGdOHA1Bg4Nd4yHMhuFOoBSYKiIK8bcTRxasi3gy2pl1vcqyaCN7xIK1htMu+kEV
NDkm7aRiC/BbaTjECBpgOWR7Z6Vwy1Uaj/GjbII3Pmm7QlBHs49hxKUJG9ndUXHHZ82tmnXUAZWr
rTwByVV2F5dLydrJLOdO09CKzRwfMX0QhZbA1gnbbYrkhNT7VZWW2cGC+IMQFqlbqdj+pbNj+zwi
ZEeJjCfFcIrzGBGC28uPpla7vbS0dI/9nTbwEkdOuG1K0iStljhaWxtZHfh9d+8GhtWxDKKV0HJ1
IfSYgF7JxKe1+/SgDvQf/aDogSAxKMWo/zcwaugNcoxWih68Q3F7pcb/E5eOfTXGC6smRIIt9kaY
ff3Cbuiy6CCjl+S0I7xt6p9t4N9TK9pZsUZbv9J/dF7a3FS/exShvcv9QSzU0kSQiDVlVVS6vgDO
HW+EHtk7L+2Kg7Df5DSt1xAe0ACnZM+Ad4wgtmI8H3UQ0uF+jAbtwvC8BRFyYZJi4VN1KdwD2HJc
SThq269UjW5PUbCCkGYO8FAddkaS9CfAhdYGmjInYILeNtKHp7D4FmKMX9SGfGizRp7l1i2RpPpd
Tz53WWwQS2Y3wwtwY1CgZXB0VxxHW3QT9c5Woxdv7MSW/j5q4Yh5QwExguBpk1Q4KXYmVUqE2DVF
WAEjunJf8FM4eyUp0ttkTI9T+6QQBoKuLgpXrRq+C/ozR9WVOE1ch45K111xv1Yb+ln7PhTNlQ5R
c9UzRx4sogVor6csmiuNtZJrHePMWrljZZ8GJW8PWLKZVrXNodCM5kCeF7Bvgco1ayIgFVq0R98z
HNScqfiEwLGcnh5yTKt14dktMex9ezA7yqBtLyE7NDUgSCVXj7JSaOSj6+ljF16QbqLq9c6lCVOP
PhWia3HpAA6gSHjRPU5CWGzNaowKTGuAl4325PvuhrPcIX/au5NZPexHcpmvcS+DS1H9rMrKOVTV
T5F1KzUq3E0W9+dqBB7VjD1Ms1SyGGi57sj0ea6G/Fu1xf/v0uFf6ov/rEL5P7C2iA3jT/Wifygu
noKv4fPPlcX58b9Ki5r5G+xoKI/UMgxrKh39Z2lR/kYxSaHRSaOEaqIztex+LzHq+m/U/hSVJigh
Vbo5JW79Z4lR/mYqDg08wyZMxcb0/O+UGHVL+WtjkIADU8XaLKXNqylMsqbC15+aMoCco9ClUb1A
6l4B10A9NfjK45hrdaxl9PijHxE5vwch1foQ6PKs5ba8dt6+Ksx254DhWXrSTB6DaUPo/b7Gh7lS
ewAeViOj1xCy+2Co5oXl0uNALeDBDIpLomMhUogq30BjheyjQliozesQDfFVJUmRIc/sTp3pfClo
gh8ltDujwuPYKWg5edCTFUGqAQLwQqJPuiv1ZDy8kSrqLB0tvvgKNX0nAaoHqQhzSaE+mW2p4nZo
3rPSVZ4QrGKMdV1v2+ruGgiUups8BisVMtZNhJMTK01PWoR3kLAVzjIX0Ng0s8D0Hx8rQ2VNCYbH
orS5yXU6/TnZXCuwuA6uF5JqRunW+0SgEs5LyyQeEKackG77oNRFR7UEx1YAznmLPNHeRcagrkSJ
Vq0OtextVMmFNHVr/PCM+GqnWnIJWzXeWq1Kgr0FqdR0vWrflFa9j5IWK5uXbCjaeS+pbPGiywTV
M0RY1jAdldrBiRGvWtYtMVipmKWzA9yNJxA9DfjEUvlCCbRW1exjgAEEYT1g7urGLOrtGKGrjPbY
XD7JQ/uOHjy9RVoL/aoiXaanYgf7AzGVhVRZH6ZQ5QyZR0zlyDON4iHCgQ+6wtmktrtLDWSnQUHG
pSXp3XcETq9cHYkdsMq7Jlmt1M6IUTr2iB1o4K0WKjZLtKifaayh6zXED3gWxHHn2PljIe+1gTck
C5q1aErqmK1bPDBUlps468UyDMsfWZAPBz82A7zMDssB0WDkg2S4NoYKN6spLFgL6SnsrPbT8oBI
eR9OZ44nZchSjF4a3B5k//shiF4VvKhrxQeRQ8K7fmdcDy9lh7b2WqPwfXWGbZOOPhYt87FBpP2Y
IH1mNK/PssF50oMdJZrDs1d5Sbgtl1PzxKzJOhkZZq2wdW8ot4xD2AFZtBMsXk1Xkcnq5tZa650t
UTCsyhoyVnMjd3aE1Dzhy6TDnCu7Tk8gUnNd36GObVBVauquoVf/KjRrXToJcJ47DFCCqJsshY6b
3jIVZy+RmNbK77rivWKJs7D7uCGPz1ZvbpL/wBpbrCh4tIve9JVN58nHrP+0xVDvCWrLzpW4tEpv
bF3F01YlQjZdc+51QCxdhgNtKxuxyhPl3hSRf3cq/6N1ch/JddbiBB3ai+o3IQcKnm3P+G7hwbmP
ud6tkJrbF5Z8eArztsARnBS3KIbs13afLZHQd+z4yi2LfmiJL45tJp9QKsHhyYpqSp97aPHXHsLK
a5/StEw2YiBFIqgMpgiJvXP0ujrOG93WqiNrGuDZydiuvaCvrw1AajMabu6ITI+653ArowHZD4Dq
jdKhUwAdf5w3bsMtQl+RW5G2DT/UDY6JBdCmo6i7NHytuhL6VV0hzbUH/Nc5JTTNj4KNFdfylMed
4VJ/9+qjSmVsvs9041umy/5k6Y3/mJKRyCJEmod5tzQRFGQJRpUytNVdLzBzCHiciwzUcab4xhMs
OWXp+xIHgZ7Arypy41J5qVwOSvrc+J666PoMDapqptFRr5In3Pnsukarnw0JRsuUySZonO8Ns1fq
pJ30N+R4quOuDbojTsb4TCk7Ps+3mAD9fqsSAN+d+pSNgc1gaw8k3YMHCuojvO8dVfb0JJWWChax
EiF9gYQa5KB/z5qEqmRjUb62dPfo22yqYXwMwYddVY+SEt6S5KSruUWybMwyTi/VU0H5Z98aqGJr
t9WfvSIz0OS9ZGYvn6KAWnLQKxaASlCbevNM4k65CwoZnXI1kHvdLi6GotaraGzMOzSSbEk/Qj9h
H2DFZxSsLSyzxcrWtpCpumQ/Qo2Y9ww7a3aObSOtmg4O6upMjs0CozVjIs7BGp8GWunHeCy9Zdby
p+qolI+y80dCdQijnjiIo8rzgjfwb8200Qf5SoBKfIj71Dlr8P4AKJpoeSFI9ZbebpTeMR7mTdeq
xBHU/bAPZIrSP1XcbeLb4paUKb9qg0auUdGTz/eZiIZXfY+FEZVyjQ1wSA6dYg+PJYW9Hpf7fd5T
zCDji9DyraEliJJFw0Vq1LRD4kg6NjZnaKkyNzdzgBkJT6l1o7OpXYIeHfK7fAIH9bfCwYwUd/ld
cqCuiqYb1r0TWrshN37WBUDj+QygSdbsOz96cmLbPxl9pneoqlhl89h47VguPlgtdtcRMUCULJuB
gm7lu/uhye7Yd2DRzS9ojKxBKkQSIMdaiO9OrAqIRPrKBdC0af3Ivnl9BGtPK6MnGfDrGnGov5K8
ky6i3hg+IaqouDYIbCU9c9pkceYCrrkprXCv8z1afh7aMT3pXkload822zrPP7seaeCCBlB7KizL
r27dGEomC7p9CdRaIyPU+NYktX2RdBgo/3fql04lCOQyC8mhVsWLZ0X8HojFtvNuIzHjBJUMTvNu
rA1HOZhkiTtQ1BMGWXpSoKBILNvOuxlH8sGmWAIxKFPLZaOdAssQd4OL5ZJmDSyuzHwKmrq/xvQ3
XvA777wxhi887ZXQMszCSp/whrfPobmZ742TUJBaMuCzC++155lfASQqbHAZfaI4SQ4U6L2NqdvR
e9wCSA174ws/aQG9S/euqgbxlOG9Wc1/WpwUyxu+2lYZVyF4xZPAqosW8uSFQmwgt8e3NOcS4Uei
f1JaF/eFreCs18w3Ojz+D5ZRq74IOFMCjy4D0ted3Vbdntri3egkJkDWqfuspJVEIlr7qaIcVcb2
I0MhuYFSY+0ad+xOAYPCwhP9Cm318Ia0F6dvzGq3zGX/VhF3unBQGZ79Qq2fcxxl+RitDSDFB9b0
ySkzOrtCts7NeZNkUXoCAsbMwUN9mI5aAAYYhzcRFOP61/6oUr2v+z5F8q901yxKJg9K7P2Am4Tq
nNSFtYVe823snIfabAa8WW1/R3N/MitTvJZtH+8TGRnodgD2hmbF92v3GnoniPy2/xM66wrambi5
HIOPWoV9VkrRYhap+0e9Z+4xDtFN58cu4CDEP2zoZ6c8GtGdBZLyY95xjEpwViCEb/OmDPIWg048
wkfTAahN/6EnprENBQ0/UEvfQOaNVxO17jNnNfawSH+1NJfKt0P04rzbAGsiOQX9fqz1+uuYj98U
q/2nf2TDC+H68GajP3q30CvbqSK+kcd4LBoZ/1QGY+0HBjCrgSI0KqhpQUzfLcZkjv5o4csBF5+q
lZsi9V28z/pJeP7UVmjtc+lw9Xej+qX2SVOsbUHiR9GaL6iEDqrRJF8RrdIlPFXrIoeoO1s1xZ75
P2QLM90oytfcO5tIvw7+UPBROwRaoVTxxhl0UeZd/FPlxe2yt3kPmH15y6PwNO8FXYR+F+d+EtFI
LUelXvmBitvg19ZyfW7nOME5cqJjQ8XrZEfq75tfj/nTvpr2B2sCUE+PE3H9TAoUETZq+pzVQw6v
WsEoIYagpi+lmVfDLa3rfCtOou8omat9GfjWFayrdVUxyeDnQinP75UyRtNAl1q8K0Fvv4Cp9w6m
V6So4b3hw/HTXddL8dwGaP9NiDrruJXDR4RzDKwtn6mYrMVInWnUxyCx7aL47HdWU8afgkLmpkaM
sXNUO3uJon4//zcrQfpj2pic1FxVH9KQTlg5/V1JptPCHVMfb249nlVMurCAX8ImGN7MeCBomBib
I6f98BY9ayUWgFz3To7eZ7s+hzYR5YHzCB3VW9RxrX5TPXE21CR7rYTLRI928NiVHkSYitWBheRk
wFizqhoc4xZe8LXROf4tIxdj43d+uZx3SZIMbvMtpc3u0nUdRBA8bN7gEyISKAo+/rjLR8ZsIXM9
lGqBMbpVzRdL45KPbCtbobkzXwIEj0AUQ8Tl0/8qXKCXGgXmA4vlGw03StEauCwzhqsX62UULQHX
2OiSiWsbg4yCoN9XqPbSFQ1xvLui9pFMc8VaNIrCzEO0OE9wUpdrpTDJmNBOlVDLA0AKgbxxYn7o
nervfu0LVeSbQMVd3o3xjLFnxBlyVkFqdB4CKOZ8ICI6po0a0W6MBD4UKqzuMU5dANROg1Ie+N25
jezwDH94WdYSqM901x/3z7eQYi86NPAXGdKCUER+0Y0MvWMoEpoTlvERGL59taYjt7W9dZIVWfXe
QdanxJvj3269EUYHt2oweEdCBYyF7AMdjuJf/mN+yLwx1QKjTmj3a/pc0bAIorKiaEoyQup0ZyNN
+vN8y5puzbtxE1Y7rVR/PWJ+fInlAoSb3j96lY70XATI1qddRFXJkbUUqmjDTWBMDR2AWDu6VuSQ
PUKmunlRP+Ct9vJdbmfxqwLqc4oWts5mGyav+JsXpNvIJ6H6CBIN7zI/Sq8qpL3DNLExl0ZaOa9R
gfrBdwPtiQxajtfSjh7soSSTKO3cMwg5IidhO9E0Sf31EDXpWy/h0pWick/UEOvXzt91091AQaxj
r5sQoaddq3GrVR+41t427BTLZrBhgIxWOVNWQg5b46mqP6qwTV4CZYzu1QghZ9pTI1+7Wrn3NO+1
+PnP5QCMrfdUBMwD8nmWQayxYnyWAoE+WUfTOoE201rz3PEV+EC+IhbIuYRNuSgRZWHDYbJF39QN
ryVjfGimw81k/XOz0nvbNPoqh0r3VbqEesbWVzAArMVo4pFZZPaXwSIj10uZ2hcq1tAu1FdjHVLs
cAtbX6cZwiGt40CeNoYbV1ddr4Yd5qlgMe/6Oc6XFAkHIn5XGjsgFu5BgSFMQnB4QyBi3oUVQmIQ
Y7XPo9K6p17XXkZDO8x7eVBi+PLIqTBEFJ07vEHnXG8/7dYct5yJ0fmP+/0mHtdVOrrYAdH1BgOR
jV7IRHVof2A0eOwcJ/9EZAifVBTjkwFm3dXAOqGTt7cN4oG3ZNReSxjIt7TjICxUZZeMOv6fVLP3
ResV+Bxi763qJqFAFrqHpsEd6fughvAf2OesoulNzijVOiOzz5xKXCmnzXxrvm8o7QPN5uSg2haY
5z4/8Bup99aIUKX59YDlRglPiTU+zJ9r/oQQpyneZ9Xj/On/uH++lTgxvzzRUqdOUftdH4CcVgml
2UEiR2vmwPjTUrc5RAi96HgOd3ASwSWx+qPRmv193uSZjc/OnSNmC21rNEQ2ysFLaM3ktrXOC3Ax
DR6Cy7yJtRJ8vt+JTcLhfp43QvfNVen3DSbEsDzHEqKgVxhg2qd83UXrrgeVFXlBWPHVVpGTNVAa
t1Vck/Q0P8KWMNe0AW+iwZrlbJ7ptefnKJf1uc7S5uyMeHAW8016nPtU773D/Mhc1RjLi5r8NaoL
UFfxVlvC/rWZd9Gk0fxirfPZjb6++dtD5gcjSAKV0XElmNlhAX3/g8YaaN7rExus3Xyz6XPil4yB
Kx+IMUoI3Zas4By7OJSX2vbrg+m04yuszCNN2u6uaZ16tzKVwkswvrqw2g9jlwAZnna10LBXDbxq
wkflW603yZPd9y4wK2Gs5t3MF+3ZCby3ILKTp2ja1ID8R4g+d5LL6BLZ4iqU0VsmhaPslVT1noTo
w13vESjjwKui8mrRG2eOQa54SbmhHb4Y/8ZT3X0zJa/Y+5W1z0vwWZrrhi9trBW7ssT1pRPG9zJU
idgoDRTdrgJ4n8LhwahaLswabUYz6oBJQDpUrnJJnYh5Yi/fbPvN6Yn0yfMmXiep9c73VaDfr+hP
TS53zzL7pZ5otEfIY1jErs8Cvu5XrFmtDeljGfxhVBYl9hiKz152S2yEIhjJtH1Yde4+0jqW1taC
WC4QlYPQVzWSO2A9efngpCxhED51B5c3SRvcOoMniSrjXNDYGjvF2uqh9pIY2BUSO7d3mo7NrCB+
Yy1jfxlgsjqNg+CFR5P2tzG8KYb705qyQeG7fGDnphRdLQPPUXdFSzy67uOUSDN9m1vUCbQWjig5
iIRLuQ0xi75gehHr4bGPspboDxv8Kiv5yIqfgzCP9zaLD7UM3ZOs9fdcM5M31cRaNbpyhFb9lY66
/2wCgw+qBHNdVRxZjONyqlhfF65SHWrD6TZKbcA6RzO2zOkZHhPqfiF0NJ35b4lLe0vqBM6z0IIY
fkEZaF+YiP4kLIWrEL7H9eizhK06nT9qXhFaP9vmEGDsbNZmU00wze+Bo9HdlgAzsBFN3lk7vvED
JzfYSspmLGiGq1w8bAtlVVUWVxgM4T2UBtA7S3vpVA2LcomzPBftReoQAGtKkYtYO5RpO1CVHUqo
KkvOuPqSpWAnpcfcJeFJi6I45Rkqulwbt0nA+jKI7Wit1ajXijR/FFX9Ik0juJWmLjaysBmeaL16
bhLuqOSSLxChCI1GqrDoFca8ogrYqEApiv5T9ULzwTTCcGnn8UPAKRkn8rWIKX51UXsqncK4hUJ+
dUH3okSZQnEMKEAEkGhdKr1LzSD6mRd9fII/SylKw0QagsJEYOXgoJYXuv0hTuBJFjhat06CLQ7c
H3qnkVscQaesdbEQNngaZ2Rll1VcQW2FZHFChsiA3KutXu87JWaETdyFoejHbGz7ZV5kxHcV74Zt
fU/0PD+A8ty5QdRvu75xYIzIVQIIgRRn2GVD8VR2HE7B/2XvTJYjR7Is+ysttUcIVDEpFr1omwea
GY1mpDt9A/GBjnme8fV9QM/qimBGRkjWqhclKeLpHDxsAlSfvnfvubaenvvEuKZ1mG4nFDHLpGpe
YlAhtoxI9bW1cGXXAO2hf9FoRzAAidy4aPlbOdRqB8nnhS4iw1ITFz8bFefxag7scV7TptEfO0z4
gKU8pEp5mZw5qxjF0igCsU2NiBnLsnWZltZmEl86/RDaKWJlMfWragyPEfUH8pwg2TDkyuiYGSkV
TJbt7CYgwjKtVzKxvaOvGLCrcVMzVgVWGl0a2GE0aXB7uUWYP+Nb+ub15LO40XRkzMBwmDgMmE76
rkZ68jAFmVyMof0KAG1mH/rENGcIuNparAf8YgsjxQNWw5mqDFCkuaLuoel7ovuyixF4gdFGK2mH
waOIxKxvOYKhWPUS+W6YMQ53ke9mmM73NBWY+fj9rgt4x9wyvjLr0zYZVRgINX9T0JZYKhMlkkcY
SR+V3+qOorDK6ukORv6Zbnh8JrVnumthpS+qzMShGca7WPTDWY/ko4n3m1Umf0iGK83TrYGSw/Tq
8Ip3LFgaGQM0M872VIcHw2twwVuEYVupZV0G9yEfGYshKtn3jDXpNzTa3onyUzTUr9pkwV8rUncz
0MQOFemxiD0yUWjb1qVhZtvagULzibE+yLJd2jb5pqomqilz2ojB/pnoegcKkJLKMfVqrxjDdRXK
dmlzs4EehbUith2mppkiMJCcSNkkAFqTk3JIKYq53Wu1sCC8MB9DxoPNOmjt7smKGjbD1CFgISXg
LK8TtcaafkOxO1wmkBdAXl21z1006/bs7m6FpPHrX03nGZC2vaZpeK9I1ySi0t1oOdqLZFZQNz64
TElPgnrxK84tilSjHG8pnnK3F/GmQSqyRczWoUy8AvUXaGLrYxEln9xQJ53F9o0VSQGzGrxDmpE2
RFFV3qUtX0nXQkI8lcZtMO8l6o2DlQmUe50vPuVmtJviXW2gzXBiohBUgrDSKP1nEKjaVk62WPWi
hGOZFfoBZ/W4btWEOEl6r5RF+LlRZ0cN9+sYXmVVace+cRicEiGk2+01Jwlr4RHftddQwk6lT1RX
p6d7Qwnw0gaZJ/qwVW3grpSWzXDi0jt5jbuJMsBn07xjtLV7QAsrtkVdksUDkjuzL70zXaRVjU9F
Qmkaht6yTIXctno7IUOz4RJZ+tUeqmTfujgx4zsBON8E+y66B1bmqKTebKzXiYZGWoFhblD1buc9
x090cHJIkHropci2iW10gHcsuDJIR2SJxY/moj2Vb8Tf8uxcZSMdQ8hae/6r69XVamgRs1ZDuA8j
8c3DDrtQef/cjZBSw/FnZyObM1zoHH5i7PTOtB+k6Fah5adHSyX7QMccW3qFuasZhp+YHsLJGYbx
cTQNHeaNyO4mk42q1l4Yqih/LC9DTEIXyIiHUBMxeCA2N8dsCaN07VU9Z8TYGst4opF8I7PPFQGk
n5rW+FYl3pMbvNWTBZKhGG51YSNzMdRjplnlWnqFDnfdkS8jFLElpKIeGv++1yJ5HzuJuAhXDwPG
vtoCYwpfDFiRK23K+104f+m1MUlspb0u2da5ELJL4oXp4+jo4Xqs8UbkaL3uXdTynpSHoBbHMkCU
kk25WBka1PkgoFVdCDT04wuJKgj0Az16seidMX6LdEBklQXc36f4iKEN2ugbwX9ufNpkjGhbcSYG
An/UOCVEdc4xE+/f7NHsclu7hB7MvyM8ImItAtT1jvwSIKh70BBXjB7tJmiYEce5eKDBqs6cisqH
NM/WXj/oCJ816xT6w5xyRZvOV91weP8b1tHhEDKIXw8myPi+Jusxd5AtGbncJ+An3CS8qTFFT+Sk
ajmmzHlkG11VU6DKqRjwOhMciri22GmsF2hWC7D5Osv0HpriMnYj9Ek3xihyh81RbYvOeGH0Hh5L
VSQb6eegS7hiL7hMflaYZ9YlgTTCksXRLstwxaSVogAhFiGjnXbUUZxtyMj7PhJeXajPZls+ylhl
W0OHbaCPWrvUTZZGP5ctAQn8YdVaeyQEMV/kQ1Hv8LAvvUizLyM6dzmtez/hQ3cTwlN81z3kNR8v
TA4SBlDWnlRlglmN4wtVAr1/LPaX9y75+98aGqdcZFO28Yj+su3aQLSVBLeiRDbXsntXxdSuasdr
LkjvtTh1L2BRJkRR8+hdqmc6cuODn1zCuZWQ07pi8AJvkngZmbXyynfgogkr2u4cNY4Pys5vdGQ/
mWZHepVrHyqYHGgF9JGuTGFuyRnOZzZbf3B9j/iuinggNVDCUK61m9GK/E1sOG9+rRGq1Efn0tkO
cnrL6XkyawUmIzU4tVUCCNgb623TEQJSE4EWggLkrhp2pHzjroh2lm4CxrQ8JtQVq78k3wnf3C1N
4qMz5ldm8sm+/1w42SobcDP1BX7iJmAwFpK2Ck+bjk5xbSs3PUbCJwjDeJw0cM2hDPbKd7yVNoQB
pNVvUMHbrdIchOqRV68zRwMv0NoNu+H3KEzTU6kYXncB4IJGa74bvQ6owS9Pse/c8rlv40FScsRA
19GfFOnMRkqAQkcEwCgfx9Ch8tfcvS+rF4xYWLarHHqOMembYdD4lvk51Vt/B9DiakwtQoYg+lSL
5mSEBikwxbgsVV8AGMtPZdrejFR3zlOsvYwhyZdZABTUspM9wQjJsXDip65iZfFcetb52C/F4Ahi
ZjjN+UmYnkGL7kJriFZEqgHfCYrqMR7sTVdkr/moJ+uoM1DPVunZSMiCaEGFMRVdBdoID9eaZZQF
ozdneCY2xcIc4MTLxMvdbc/BcZWWzbG3wHlG0oxgOTtvg+y9iyD1RO+7VWcRhmrG5XTpNehKYI9a
j0XIzH1scTJ8HmM9fWSw+YiGx4ZrSnGy6IMgIKODzqWTMmawXbLmtMlALAykspZsULnnDKSF7Pu0
/+Rq7Y180WjlBwz7Bl9ibCeBZWcN40ufdvjjrekHB7gHrl/jaPfUx44IkflY0Tc3AYxOHOKT2z7x
BHqYogAE6s7kXJUXJ46+Bn1qI2UZH48B1cQJ/dnGTuHzJw7gZkdp1hoc4VFX29yzxudJ4mtIDOvN
kUpCVuLYYDF4zumaL8PUFo9GZH4nzMAiojytViJKjLM3b610vne+H9O2rzCOJmrjkOWAV753OAk5
zs2R8mXoOGJNqfm99kiIdpsazh9CBnDgB9/S9ad5RLaFlvIgWlCIuOk+xUIDKWizgqoRXhckiYPM
O9D+mfYp58ILLaVv6lYnM1X4qxBo7C4a506Q0TobPdHoewVopmKcfKSytUTIkoFK3CL17dBM59HP
kjNrs8b4DKVFFLgJwOCyIo407/dlj6uu09VGufVwt5zxq9tW7fe2bE5D8KbLQbvYuXoOu7MGkIZt
EXpdKXGUG6YATUU0rdd21SpBJfg8YK6vw7ChUh8UzYOYAZCsPo8OwxjamBUIZ706OaA0F4AhPgnM
b8c0ICuSM9zCrhoUyJBQAuwhe8yn6SoWfnimQ+qidLGxjHp5/pki6pgmUXBPQVGUDX6alJj2XBXO
WWr9ePDGSt9oNjkSY0SuF8DA+sUt5anBl2Am7RVk1PgkaWiuLX94tobYWfZKvE110V+TGmQFZYb+
nez39dgJ446tiXyMZin9Oc05I/YF6bCAqj53TIIYMtTUbfWwEA81HLRlEGrxpiOZdE9kXbkMUt/Y
C8e8SCX0B4LDUOzqzdsQhTfiEkHOT16xDTva2ARTmHvcp7SeB69F7V98Ds0M9BKzjrxUr3gMaKpw
6q8ydjfitvVwOBSDA5Ak9F86Z1zbRmIc67BbltpQ0hp7D7Co2pXr1Kuq54TE0qPHPfaA0csPVH4c
/RNN5Ids/qMJ7iWsNJDCGFJ0Irmz8Ebb1Qmg/jjN3iMBeEk6j0/SV1ccUIthj65a8z//Sm8Tdw/5
RUonBq0UfvPUM+zRi2NBt6YCiit7/UfUjdFpMnqy4Ii6LK2t7OyBAMt+vGszDwTsxUJo2AWTAt12
IKgovdG7sMWCuTDaHuAmRrex1NDY/OcfjQPAGCgetlIzcpetvWXhBkxAYOJehAQi1j2prnMD79XO
uuER2Xm7reeUHXzeDPHKniFG0tz8stfAQOfUZaTakAHpDC8NXPGhaMsvwrKw4NqZu8vD8qVoo/yx
17RzzqHGYly3NzkcVYKiSGUhA9g2XnGsJ4R+cjqaNTZdSTqbDxwvaGfKaR+BplyIzpbPwMnjTgNI
4xVrJH3yqmKLUomaSfPXdk+KhtW6+Z5slGbh2N1wVZoxLrk38LMjw2cGyQJvudEGNs8Pd9R3TmU5
V8IjyJjlI09oeu29SqjHURkpew2hYlGU9TuOmrwB5RA/KcZpT6w0xLwyAcL+bZJJAeZjE2QREVoV
8G7yMNSyxQqOujC1H9//yNPujhh0Juy4j6Y2PtWBBj4uHJ5sJA0A3eyH2mIMF8anlPDNTifSPmSQ
C76RtLgANaret4s5sjhrwM26GVKSsqk2HpqHY02bwKRjTtHRn0BBLWVcPlut1l+zLkGmx4FqG5q8
8ngoL6qMbwgxebkRug3cwy0yBUYJIQ3Qlcg0/YAd+wtRd9XZLFCBzZ9nYBhE7un6lrZrsu3wXD+n
gqlYXQRfMXkx7MmaSzBm8hgKXSIFtHBOzpIv00joeRQ0tZojKv8eGc63KAKJGgicM2NRrdqeoUzm
065XufPTiN1zh6uAXk1gropCVSvFUSsIi2kdNOWR9A9A9r5g666rYEl3PGIqC3PVaRwYtp520yfx
dfJy9ZCLUbtNNAmIKs0MoIpKpxgje8/KPByLzvCl86Sqlt0bgDlYZ8Pn2CYmL6HmhIpYfwmRJuBF
Z6GNOeaaJm9/RTvTFemKuxch/mS/SFUaiP9TOmMFhquoJzvdr3F+F6n/RU6gtzXTs5bY9a9O3WSf
mtL4jjFxZeplf/LH7KFwjOKpOkX6fLPKjBNhgZKvB0+5Tr6IROcxk8aj16sny8GgFAkmftPUDG+l
C9vYdab5FoKROfqReCikjAEQmmywChd6ri0G2XEe8UGFhRJZRTNanDo4qKObYX+A/xCv7bSArQ9w
ZknIWHvSW1ZTsyy/Mddm4llr34vJHs4c0xZiAEPI+YWG/isz8HYn0/7oypiAEKk29lQ0x8nIK4L5
WFSyWudSpcPBjV/Ss2GJrMAWazhNrXkQHFX9mo7+c6IA+9hGAZQ+1Muz0JJyg42C1tVCr/zGprto
fw6MlgHA5ItzbDD/cSxg9IwU7UUgs/HCWsDA2rIglArqEqc5D3banBk6NWctrU4gyyklQqIJQO5j
zBCRyalyR8eSKj8gCJDa9IdbtuPJSUHXtpG+tFXVreBWcoYctNfQIEowxJ19Dm0NdPIQA5aG6kgk
QPsysH3Ww4SLpxXuMsMTO2bfwoKp2YCfpgIv+JCwhp1tWB6bFl3/YpbYc9Lw9K9hXPARykpHQjZ9
6Vjhfn1V9TwZvbiVOrkIeYJJb54C9xJKNuF48adRhuMZcIx5nkrPPDuz5nNoOSLocdCvEm58gL0o
q1MrunGcosPdV9yjgOUORPteG41Y8CQlrIe+IT0Bu6nXXeMgWh3ddq8b5ieRp/HZqYfigaxGDty5
vjU6RIeMQTcpQ1r0fnBBCah59YP6p54WHWg9SVB11bR75Hesy5Vo1zO3Z20a+0xjcF6YILY4Avhs
W8UxmlhM4vo5QU+5Q/3ZvCg8odQL5WfLQ/1ajTyzsmbkS2+sObQFVuW2LrOrJhPjUMNLN9MwRrJi
EphGVXKEH1otnIpxK0WpWadiqwCz4l4FNxc24ZcYAMDNYEV04KqmmdUdOscZTtRWWK2bQj0XwOtg
W0bFz5lArAEAY9fbuJLJK5Skn05VVpAjNEz3M6tp9vNGYs5vMzMCMFN5bXSD3FEVtYyChnMtNOLV
2pScWUkPGLmYSeL6laXva2BQQvrZTAkEGL9y3Kg95VG0MSrd3AYeBwAywKZzjnpg1UiQS7iKdxDQ
OaRDBE281jnaCjcyWawraGpxn4drPlrzoKngB0CWPatHte9dEpCnqiuOAfvEArUF6X8z3Ty6G0RM
rFyTBRglcb3gFsyOBF5F9wE06CZQ2pxKRw5U59LSAzCrrdJWFIepU09xmTxOLE4YpN0LjEN/H3kN
4uLBWKFANa+F04q72ZOdlPdjtrbM5ovHISPEpXW2hxGuPulT6RhRHbRGc2uzY6HnYu9ZTJQs44so
rziFxxvBy+Ia6GIlw2S4I4SBpV/TQy1iBQHAfpRz5lbVROfGDJ2boKLGaeYQA+Fr4QHaI0hu3zaO
GNVZ23idTqp5BB2E/RVT9KaQakSq7ZxzGsOr0k+3pd4/stqYTBkxZVkZ1INsHRlhetRqqd0oTrhq
kb8tLR9NzoSvPy0Tf+vQzV0PXZYuFAX5qMMUniK6h0mUPPl53txRMthB3t1QqcS7tui/jHDDF4nN
RMwM4wfHrjeia8+xmo1zbQoNP3kdQufaz2+eEZrOvVEg49pMqRXWF+fuOlp/kKaz1rXk8yjqw1yC
XyzYJ/cWbV5fW/fR1cy71RLik+gugptk41TmuPHAEWDvJrCyqoNyS5zrpph9uIYa3S33QO9J6jdi
WQC2a7fUrNJjjaoK/t74WkbSWAWC8xEN4PEZWZ6uOvCZbafv3n+dtm25wGdfHFPQ4ASdts7BtUJt
g3VOrEzrM/NBxBs6VDaK1JVd2cY5DZ1nTKFFTytEFZG3ozKECe6N6KM5s05e6x/HRlb3hhQdjIIB
bRatqO7YRoujWVHg5RP9ZdZejk5M5Ps0b/AwR6S2RERtEd1FUqnGGauTtOqynZUqY4+t8WQl1sMk
R84ouXOPJWc4rIDVaG4cNKwboNsEK7nFdB/bKDtPRYQ2kK+QQjLbhtS/8tYuwdn39z8mWjgcU/oz
eKOmdgUDQ0Vme4dUW2oWW6xTIkNuy4BmH2RZOB3TSlruLXPH/iSzXh7HJN6yCJ2IXRrXZUt971AI
3RrtBzL3+knA4l7ajhHtR8J6NPUyVaN7dociudNxSFbsPD+TXBkMlb7W9Ozv0rX9tVkOziaYn3YY
myRDcJpa1gT4jg7AKDk/J6978TmjbSbdPFTM8DJHLp2M4q7XSRF1ZyToFH6Xfca74ZB501tFfa1h
Rp1DrT6ZwUWisGCK1JSbYEBkXYbpnbOcRe3Bm0jiQnJX/ix/j00A/WWMOtKl2cquEfq2fxJtwdTD
C6x9qk8aClBYcrODYteAIzqNSffDt8vwCi5tb+HretS0dAeSlpzjBIoGTM4z4sb03jnaDg7nw2T3
7Zn97ZW9Y6ZedAfDMNxHm7TT56q5FBUvEj3upW+y9h6XVAHonTnvqKm9ZwN8IMfFsGW65K/N/hEr
4fDMp7mCycXnaGqQEMT0lMl6leYGXtWR9g8OrI4c5GmX9nl9HkNBsI8x3AVKi2WQFz8DggHxWw/H
ukyrC73dg9kGTN/HmFUb94l06nRXJC3fStJHlAntxXYYz+vsIQQPKRO3CD+soAe1DbGntRq9/WCN
1h1gWIPuBruDIrnrbptq3I0Bqgtbh7rJMsduLMrhAcEjaaDzv/D86Snps2+5VjEqnRAwssVod2uo
7QswwAWC0E0klXbXCHO9BThIkNjc3/9A2L/WskJcfWtG46Cp2TomNVEI+MQrC/85YfNkQMXH4ufD
sEARj8ubueCSeUxDiT9t3781GTV11cDYSjTTZ1P26qG2Q5s1K9mbDUNwFOHps2kH8PZ7VlNrDlx+
/16cWfRW8vAtsINbEwQ0RzPJXqCI6CUiNGQ3V2eE//ojiRF7Wfv6zVSvGGF8OAn8YWfTKsas8/T+
Ck07uSYZkaoloOYpjXVeeNeuK3Be26rp8blPWCcoJf3ngbCVlZpgg0wJKQ+6P8F+FL63UqGifhyo
tayWo1BV9/5ObxUYoayHjaX0u0lNRi+eI2A1ErQ5Bb5D0HNXHnEbn/xZFphy52COp/sR5u41Mkom
4qB13MKUD+jZ7Usp5UWCSGjj8Z5n9F5yXOBuiDa2pNIEgjO1W4Ia105XhU9RN9XPddA+GNpQcVX6
zTN+uOckFsbZ8ZvmOZiTgwNXT0/vv9qmxBR3JaBZdCvNs41wbBmZTnN4/2ls+eZy5gDs3/+tP79S
T1kaAej8cul65Zr2nLt5/ykN9XxjjBz43/9t1+fFti3TADoxvxxlTr1jrp9hEOApJkR979OkYCg7
/zQUDf7lIVGL9y8VHsQHzQ4qjqb8csk2cYJT9/3XkxJOcbFF+eu1ukXrPSae3P96SimnzsENVu9f
4bzs7wxotCTSIYxFSDqK+v7+o4Zb2KOv+vT+VUBjJwgy+/H9AVIvupmDk1zevzJK4wcIe/3X+4U1
gkDitkke3v+hWemzRD6yDu9vAeZdBBJFRqbo/Lw9kdITp8+4e38L4MBH69QAP/3+U7RD/gZDQbp5
/2kfAeD3WjNfv/+XSw9e2gyLXL3/l3Hn080wgU+hIQETljaXngyRXVWm3oqVscctQJwItUO8Hfq6
exkYly1B7BBq4NkZnQOtOqAVAGqDQx+51NQ+q45zUqIUoQmO3DTIv18qklpIsJumw/uXAyfsBXoa
dfTIezgE+sCMgFeG69NPH3TwrM+CXXTRAiohT5cvjdKlPrWi7FAMMEHQHD7lvfaVfI4j8eTR4ddS
JlyUCw4Ru8N8rzeUNRhM7llUM8AquntepMml0NAxegbA8BxF3jPQ7BaWNVdX5WfaE77Q1QRAZZPm
pr8xTdBGQ2KTwAasVTTVsc85GQc0D1bwtRAbNIgLAzhtW30Gd/eJ1A+K1tY6azQS2EpbPCP0rRks
EQJKp51OrfuJ+KH2HgR8aEg+CvhwnaRrNZIKZ9Nq8/1K275/ye+bS7bcuT8VXWFTjJco4X5WdE7d
CWn4r4uh5+YRiMWIcODayCsw/Y2ePDRkx64JrDHXohvfNLAXC8S6HGuqgYmaaThH0+ne9IENE83z
Uu+C9CADXT4LmgfLhLKBHOWeRnWDb7uN+7dMzxjXzZJXS4DoyIosPfr9iCHAiYLl1Jjl0c1o0tGS
+aopwuaUG9db+IREKtU6GeMRdriS3+/KLwo0LzHuhCPRP3GP4wx3bEx8djSkUTOa+Ybui/UMfn5R
KHMgIFlj1MMFDCp+9M7tUYBA5JokaapQ98wyzHXcmSy1fYXoew4lSdiC40bs5eTsUtUiyixpJ7Kp
vbipbp3Hyfqu1CC3ow+ldoC9MJleeAprHj+VMEeawiwf4Bs0ezfhim/KwnsObc6pY8KxprJOCJxO
8WjAqwuy9eBA+6Ovp1POItcP8rHYF5OExGQi2msplgq/9NfOfENROQ7rLvcQTSeMWet+Vw8Oqk8x
kJNAqvEqswmIL8bop8pAGw0N59F2qN1FqrHmx5oRvsAMZQLqscUFXfTT7bjsp85G06C5LQZvo+UQ
LYmjwlmXW/1nVfnIMioPFMV0L3isEa3GtaCk5aGeuaHccy3HSz3QFxUEP2tR9uQgkd1HqCgQjyHb
C6GGRbGa4BuZ5pJKF6RV3O0MBnPPNrqVKxlJ2yJz1tpgd7ckhB5DzhOJEH2/E+4YPmr5MK4m22Wm
gKQqcK2fOE3iF9AE+R4TiMegxIxflF1G6yAWx9hotFVJ2MWLXejVZoxxiMD+SXCdzTEjOakUMWXp
CcMogUcDihBFh3IfBE36wiSa/Kjq08QV3WCg3TmNFlxTq9kVbYZ2rE3zU2rp/baaQmMxqOEHllsn
JLlFE+qrR2AyLXsemVPuqaxG+/H9gQEJkMuHlSRAj7qtfT99yRvSPqHKYwAmDMexwCVlvbPrbY+P
gnm3OleVKF7yVEWYw8IHiFTsf135UtbmeEav+802xRrY6yfSk8HtpLQZLDCFFDAL3Zn6F9jByywm
hhLxDDG987cakyiWpmVfrxEqHiYSZZZtMk7rqhmo1zK0HeG8gCN8s9cuJP+Nz2D/RQvdBslTPO2y
JMhfDLd6VT1eiJr2LfyPpxRU2bMxDN+nWkBbDyFZVRH0kJhhJCm5B5vspovra/195AphYmAjxX2x
DYcZeeNdunlrSNFknKISIEHYaO2Lh0+RXYXjBYJOUHiV1d2nPjIf0VBtR6uuf2Fa/4cYkrdZgwDp
zQ/z7A8EEAu27r/GEZ++fv+a/6/b/3n6p3/zixoihPEbQHphmY40hRQ6fPZfQOL5J5ZUDkJOLEW/
fvIPaoiUv0lhK1DTBN9I25lh2f+ghvAj3TEc4eoSmjAnNePfoYbM+BHofaOfZ/sf//s/oAgAH1Hk
c3yg5ePWjCjz3fao3ZJH74CccBdcjLN1Mg7ZeThnh+wkHtPj794ZDLfzf/b3VGIxc47/7NHgLP+e
TAIoCouqpdpj9tC+lOfqcbjlX4Kbv7XW8BfO6et4y9bVSZ3z/+4jznzk37FQHCgOEFsctrCLfvAO
9su0L7fBJT7ZD+piHdhwH+yd/KTOxv2vX+OMk/7T1zgj83/3iBZGMdTUvMbQnRVqCH1bLBChRrxQ
BBXqChf9wZJk8cUQmKGGNlZzHSqJqJwctQjhSQ4ImnUA6fuyh3R3YAcp4p86SqAFkq2nzJjzifxn
jnRPdR08tE4GYu9zFCUHZ4SKoRp0uHTVBehe8FaI5vJvjmpXupS3wSBxGzBHaZyaxpjrjtdhsLdE
eONbTw+MnsGRoMb0GHREX/XA+exbKdI5F9Nn8poG3fc267+28y4r1whDzcl91XDerQ3jFeB6AI7j
KUtcyP+o/tN4U5Q042RBQTtte799SAvv5n1y4bjccr2vsP+m1Y/39/3fWpc+4Uwp3n6EX/+ShH7+
CkTuZ/7xd/4/hBXZcMT/9cqz9sei+f2qM//6r0XHsH9TrlS2QvA1A7VnUv2vRUeavyFJmcnmBquS
xNz5X6gi8ZvtmMKBve0w2jSN3y064jcWIpSSCDTowDK2/XcWnT/eIQ7rmSE5S9muCUNfl+6HO6Vm
u0xJpYBeQeDxpSFjggs/QIE7BLTHf/eW/MmS84GJ9P5YtqOEsghMMSz1gSo+4aFGVqVFSz3Nbl2e
hRjQdGv97z+IIwhzJj8a8JIxP4nf3fqtVbQj3j9Up2NarGsa+A+iZ/T033gUKXklrq6k4Xx4lMDz
U5ExFVok6NS3eTKf4STHlL/hsH9Ex7+/ZSh2/t/jzIv4716Nrll60BMUvcRKPq4JfGNEhCGGmGVF
BGEpf0Aq+KLhD8X1LfwrMvcnszGfVTD9TMRsIuuyY4A7BSEPnmddAFVoaG1v8zR5CIvqJUrt579+
Z/64rfy6oNCE64Z0HC5O8eGCQiNCDkfieID+km/MG3duJz6pGZrb0NOr++obipQvf/2YHy8sdg9b
2JYhbfqJJjfOH9+lMtAK3cpwQqS4/chnpi1amWn2K/sBcpr/lv/J5Svmffi/dkxHwsUnyMCUlk1s
PP/34cNoBi/M2FbQOmrRcEKjniDcisqdJ/Cuxon4nsKKQxlIUp09YoVzRrL1JgyVq6jPx23Xh/8o
AP/lU/r4Zr8/I4vlxQS5YOjmhztKafSblM7F3vv6A+1u0FczUaS0KqgKtNxKaNacvXZ//XZ/XDPm
R7Xme4wPGKS/8eEjJgyN3lvvawvs4J+DCoIfTVLkd6nRbP76kf5YEf16x13uMW4yHsdQH2qVkd5R
APlKwweQZzu91rQvzBw9msgc/hHmt3+zePzJ46HeQw0FPk798yds9VPK6QrVJ9qz3WQxYyj8ERV7
hWyXMk3+zcsTH5Ih5itKKYRjtJd5RPPjFTU/CYeDO6qCytzU6Eb3jK6RdfTt5zr0kAAJuZJ1OLxx
oAZaFM4EB1TUf7PKvN+THy5shdjeduetgFSYDxd2b8EMlyFKfd+YUfV5gjQhDX3xLa0GkEqQGHYY
iwsCC5AE1nklDp7LoOOvP+s/uZbZ7VzTRjUCtu/jwi1ajrmTXRHWAKqGnncK39Mz181UXIsBhntm
USRizf3rR/2TT5yLy54vaP5H7MUflw6n1rXOiHRYPNbon7EeQJSz+/ErImz7QDyjbv/Nm82e/mER
4b6RAAh1y+XxPt6yZZZjQESfu+iFRxeOsB2scLepy18AUH5WGahWKWsa2R6yp79+rR+ST7jabMsG
oUsPUukW558/vlaCCIGQSUSYUxohoaKhUAchGcyOttXHRGwDkpr/5ob604dkjRBUMa7t2h8eMkjs
tjSV5i9B4gUkukJKsEezf0DsTxR9lYeHQNAj/OvXKf5pgTJdHZ4O5zJUtq76uB9wgld+OfX4kYJh
RzVwKo2kfRq1+juAXaRcXfjm0XUhj5oWFvlxOzr8yXIW1cq0+2KF9WPnNvbfhC79yZPilKlIuXDn
qu3jk/LMCWE619qyU1CWCriyC9A2EJ37yv6bQsu2/uTBTGFZaA65rwVimj9+1DbOtbDUcLMmJcDU
YVizm/XMbPgYPKYSeudcBl0y8DUdBx2ktKJ+WluW40f0MAM6e83YDBlz7cawMAeqmvHIFLCN05J0
0+kJ28A3PtlDmbQkoka6+u67dJZaLTJ2VSochs4GZL6ClEm6S5ja3N6m3WnDS5sJXn5l/Ei10V4M
+vAlrbOXdgDCU0yrJjZfC+gzZfbTm+6pJdfj2K9HE/MeiPsYZoEu8GcX8mpZ9Cp3lfvNrst1knXQ
Ivxj7blMihnRRTiOimrrSWLEtI6xNJnC0tuGim8951DZLbr7HV6dwMmPdQfqou1usC2QRGbMVrqt
RGhmCQKenLVM9kCglzGHs8wAwVJVN9XA2v+/1J3ZdttIl6VfpV8AuQAEAgjc9AVIkBRJzdZg3WBZ
so15nvH0/UF/daWtdNnrr4ta3TdKWUobJAgE4pyz97dt/TLVyJUgQRuWlV8UML0hogC47UrscOPJ
qklwUNEhcB7xIp1nWZ7Hud1UY3xlzw7w5LWpHEqiCzTU4b2bV+TCJ584/YeYLFV2smux6YFb36II
34VL480tRDX9MHTRUQafOvst1qLdWCQPGmjdi7Kd3uIoqhCPICVX017nuaVSpqtLiMKfHLHJ7jhu
3D2xVDD+Btxit9wPnwVzsiKOfUU47CiMLYj5HRpeb7LBGREgDaF74yQp49DgGOCw7BvkQXEPj0Tz
Y7famwoDmuXmtyNz1NmmiS+YYDnjW8AIGXN2QlObDav2ime9tCyvzt96cWBT68UJLj+LJ2DdMNsx
Tlp/gORtJuluZORgEZOTueok0mQ/djekY3uAjdY5+FFl8YVy0j1bXF9LhyelBfu6Jd/UtHcq22f1
USan3saqkQMDSG5Bkwe9eQcob4PO8ImM143dnILyXlMgfrgT91NNA5SqPXUvRyci1zgGTxneRAwX
t7OOlIC0BNTQ5NVo025V7GfBQmQNZPiy2wmsr7k5H6vRul5s2GVDeqfrNAaTT8v8ifhQD3zqVrBJ
DIGTQHDA5/aCVszZBFL3O2Execw3jVWjY18Z0jYpQsVWBwTSaCORKE8J8gqDAJWedgLGwadkIBpF
XpThsxUw3Y6RakF5AYeK0115jbqrceNgmEFVZcN99rVIcH/ppb1DfGburLjbiGHwpWqHm5miwG/a
Cv+SlWByZhIKZSjZKTs+ZAKzlzvusw55LLO+bEm/DorA0cjZjfNt7+g05nkz+0VZ+xm1NkCpx34h
xDoMjiqClKMN6lbTyHPM6usc54pH0/l2QfKimeWtGC0MMrgDPcMN3pZw2mcg0dk0H5XlntGCm1rx
UBOhHiJ9JhgDNgAuPco/QmQkdvnBo/TeFUPzxaqmgFb7KVVMTzTCX8JXWzl+JYYLxCMHO7oCoHod
mwc4m0f0m4IpfYM0k/sX4gDOg3ruEXs/wKjyFuucVAcL9VHMFM4VvhselvrTNO5xiw7lDgGMjWcF
A1Ic7+3yoDN+1kh8xdag3sBvoC84Fc6lNviR8VVkAexqxS3A1lxx77TIN1ycrrbHsIGwRrJxUAsX
4dVYnJDErVkDBZPs02LsFjCsEjlOxXmMor2Jnq0ircFeXu3R+GLM+X1qdlfjen4CYN+I4oZw9thA
3C7IYeoO0GzvntlRYAMj+lOOZA1owt61gkWQBf2Z1RwivQ0Bb9m2zpuBLAIXHumlpP09ud3ZhH84
UkIAMfUAEjjuc9GE28C4ba1Lmz7HQAb4Th++DvO+dm8mnGxknoL7tRKm2nd2MEGQz/zZpXAVz8I9
wwDVsq8VCzsB0a6LIlHnk5uBL6ICNV5mhGalg5iZbE8t/gzKTToXFrR4Jnnbnv92sIhViJpsZzU7
llKvHrpdURGRxOuL7sZ8ZwnsSZZfMGDN90hm2cIZ47eOx4aLEwwtjBUOHtE0Oxx5Xo4amXn6Nqyy
z7Azzqo2fddis80I9pPoSKZFsuESTgXKUaRoC82uJ34keNB66zPEQ9KtvK5wmalnFzCZ9qr+nMXB
lo2k39nVZUQ6wlL1+8GyPYsYmagfNw6sX0N+kuxyY5p9XR9Zm6hprh1d3JEG5wnzJuqu3MEiF8dG
54sDw3wAEOkxeN6maXfdTc5F2DhPAIiuEtM9DaifhIvRqWonqEl1eD9YHaJ2cZHDKyE6zU9ISHWX
6z64t8vxxmiXvZDrBBnOkyBPgpQswkh6GfoRYVvC7HcMEw8z8UGhTHHl9JvIvAq1b4Ahznri7hr2
47pmkVVUXuU8VisHFoN8LTLbZx7H1A5Kjzy50WfpvprDdDZktZ9a7h1w8ZmO+LNFpBcP19o6DgxY
MsZOv0A4e2vP87Efxh2BeTzMjBcRpqeZKdbgLJeOMZ/SAFtJKh9KGWzgs+7dfPYrc91Dt63t6d1M
aMdSvMpsIdAgBhIfadM3OyFtPjpZwUUXHK1O3w525ROvEnka0mujmvdAgg0atekJ4L2/1Ija8U/4
PDfOppR3kfWo6nuNIHvggMAY0q3ex+fYCe8ygYejZSlCXqsgEpiXWjDuUThckL+C1eOIGC+aEVeV
DM/d+svCEjQ6T4SmPGV6cernZodhAMucdTHK51JmzLUQRGa24eW6XcL7Ty8hQ+KI1PUvxfhtkSuX
FvD1wK5A7OamfaPcz0j3QUQbYe9lQde1bR/RK9lmaLAJD24WNiqerjX5Y0IoXosoNsjmSCf91gl0
cMypPffDn3bga9n0U0VJEWnQkzFolVDM2WvZ9UPfCiNXW0cC/H5HfPyF1jbf7FQ/l0V5OUi2FVVN
SMqSWP6IFvICXWLzhx3wL/a/ithJuow2gxnD+VDRWgnudDfCDTWm8BzRWq2eVzvfFcRNHH9fbfyj
guStKsOixkFprsTHriYuIEsPsohDxUbpzxmXpki05LyAfEDBO6T7/87xHEVZo+gPyo/NLquORz2i
Z9DA8cEAMm+DKDsSngGvZNAvf3+wf9Rv65szLUe6WOQFZdXPn2PO7jsuYt5c0gm4ooaXGQV3m/aS
uaepAOn9+8P98lzS6XGoXChT9Y+HM7XatBOK4wLR4gUpNhAnSpdaeW6vJQG6fzjcPzt669tjEGRA
lXJM/eNlarByxk1DRWyHwbl1+3uIQxdxs+pUamwtDk8J7JENlAcT/ZEZDfdLKs5AuWjNZLZWbH//
9n911VIeGuQZsDOhZv75bAeUEjUkKlyzwxMt8jYeb8pe+0Md+o9m6fqefziI+fNBCAPsctOieyeA
xlYeuSLOmQZL8ofb4h/tHFqDiokCkCFbruO9nw9jkwUnCziK3uKYfLEnkqTkwuMpqk6ik3dJOb4W
63bu96fwFxfsT4f9cONrsSMMpFoB+dUDBxm08m6BR/4k0PTzJHOxjk4JvuXfH/UXb5YlwCHFVCK6
IIr75zc7IJ0KRKmRmVY3ael3lFnNNpnAf+/RtaENyznrGBfLPmk2s5FZnf/7F/DLG+eHD/XDetta
qzQ2ijTPcVxJxhR+xI54d7Mato2ZPPz+YL96t8yFbN12WRfoW/78bvH4VkbI9HzjMDdKTRoK6OXw
UXqtRiAae7P09fcH/OV94QpOMB1CXckPy4LjDFrRTjzNKkTLIxC8sHWxZLjZl4xnT/eHVNpfHM1l
LYDtQKlo0qH9+e2hPoHWgbtgE/LZIcgLd5ODvEWU8uvv39YvPjSXvGOCTEiXwh//4UAIqwuWuHUe
NhYRHIoR5IU7lulbOzNa8hG9jvf//hEly4tkFOnQG/pwIk0jmUvDEdz7zbDpium5r52J2oJde4CS
6fcH+9V5dFwH8dz7eOYfDV0aSwwD3cATceccAnozlxN12y1UC/P694f6xV3vKh5PdHF55iPW+Pkj
05NxRuTF5c95/lw0Ix2mQuIaGYG/9aq+Ndr2D2/uV58duek0FyVttn/MghYjL8IQfoFX1Jrf4xs7
j+6A1zPGDJDZf7hQ1hvqw26KJJl1zEj+ibL0D2+PAO1qpbIHXmXqzSkzyBqekkLe/f4kfnhLgg/K
IlybEnIVx6CJ//kktunglm0z4WRHf+cVNsz7LITgHlFAdUjKf380BkY/vyvB1Jn9EjtoOPiCxWS9
fn7YIw5izW+3jQUMvxgMXJRTkJNsVrNxh6xh5N+DQcvENV5yZ7ylnSsVQaVxMkIM2yANNdm1zkNP
NuNhaaXBjnYYgoL97ZQNMIKxI7A1DJBNWrEBXqWyI8Z1nUjz2wbGnr4nvCV/LHq4v1G6LBHEgiF4
ajV3hlEzuFmBr3ainicfwnqoKxm+qhpj5UnrpiX0ZapCYl8CB7tn71I6wE4twv4ePFlk+iCE6twf
BM7dPQBiEfs5IVb0neaShMx2ICBhXpLF3Qksg8NFBRruVcNQaGKvKDpMd3UwFeZFtMTS+IrTw022
GYAYtcnamNebjI1y6GAERg84K5wFppKqpxQZEyos6sShCfWnoS8RrqY5Evmd0rQ2vp+jdK4OCaSA
2c/muCvOarR0rFxYSSucggJO6begG93+EmjK2NIVW4RAgGQlTXww9AqLBtbTJAOkjj5gM82CVC7d
HOsvRp7V2o1lx/jA89Y0Az/XclvbZnKhGaJHYGc9Mo3K4IqSo+GpjwgSv2nsjX6+wSoB64BHZu5u
3DC6UcCnTAIe0jmkD1uUyCKZvZlMK0qBy04Nwcre0fqCgq6lSYiNCB/6IEO4pLTYybbUzAbgEp4X
Yvlyp1EbC9ztAi+JNA0SHaMWvLJeImR8sVSfFUdJJ+RIh5makOwxeDuBY09weyVgFBnY1rfJDuFA
JWF1Vs7Uvi09BA1vMJm8e8swuHCmGiITNazHV0m6dE96SmdfNwhXQI6AIztHrqvr8HEJ2Rg0qmce
CRvJurElsomAwTma3Ae7UhUNi46IwaIqh9PAzSG33Tz135EAJ18Wtyjp1uZ1mdFUsOsG/B+tk82s
ldYtNpTuawCP7558ewFiKVl2NHJif8wDbc3osRa6ifR0xiKA2SdiqMvbtDWcgxGaWNhai3zAIaeL
wD860BUbqOw3rULjTtcpNHZxMIY3+YRnZdvamhNvTRNe0SnK9cmLQFK+Kkc9F6TPYh0r2vU8Bsdh
7uklW8PL3EZqx4ao34WlUV0FFI6+0PvsNknCfrokrVDFFznp5URxShlBjQyrx7HtCJ3VKwA8+vQm
M9L6WoH9His4JOnFxB1i5g7NM4Zdxi3JEtYlTLzpsywKRjrkmx6m3jY2yap/qAqT+UFdhK/tSvrE
nAV2FN2wJ5hZ0IOFDYLS2ki1c70UHY1t7NjRFgNydFBxNz4DPXSORphpOmZt3NbeOPbjvRZ3mBjS
oaZtXsEV6Lxp0Bv6QjpcxVnvInK4zHQfRbM81DbhlI0bkNRrOjOXdEW8vFtwH4k8X+C7ZjQ3YIHE
r8sURSBTqvo2JNGk3zQgkB6EyPCOVGZ7Z1O+KyDXCbD9KGuIUQeK8WIH4fQUlVGyJVvRJq0Ve98N
G1Asy6Adbhl2t1vLypobnM46nb5leR20pD7qs6Wu9X5o9S3k5mjrVq160Ro3/mIEqKqduYhT6K+u
eAm7gf43uNKEGNox1d2jLfRWbJCllf6CjWHbCbvwq3GeX8wupNHnmGz2za4pTiWPAKIu6uLa1ReB
Thi/ldcKHE5xkxIbNMv6TgPEelmVJt1snTYSbfasbL4VqRlB66tm1obYIOkJu2tQ+kOTdJ9sCJMD
Y+J0unMMrNDWMM/3sWUF9wmcr82sBsBYBgiAPF8hBzPzzce+MdHbz2QpGEkI7i13zWcYR8WBQfzs
nurKvkvniIFFVtBj8zKc6WPtq0wn5hlK4dIclqEIBq48TaLMA4WzOogcw4sZxAEA7jE0IiSGwQcz
DO8XPgd2EFeQ0ef6JKuot2hgY1/3Iit1de7x2jIuRBGq7hCnXYxxtbdgiRl1UnwxQcdEJAHTY7/H
cAezSYtKnsRYnhMJhwVn8wpskc21YbU49hWVWL9Rs5D5ZQRjDR2DpsruWUsdm2ESyEvNfTFB7biW
F87uOG3yZWXsRkVu97ua59i4bTs5GkSN5UWxT/LZofnpjEsIgAFVbTY8CjqRWcXzSxQSXNziTiyU
MSHHOBSn6q0z5yndlCNCHL+Rc9FcZwKK5BDIyrmclK0TgKX0qQC/Qx+AvqoWTtdND+B3lzhm6F6k
nRWyFyhS9/MENXgNs+kWaHGDNbXfXNLzrsoQFxLQOJPcgbDNkSrINqK32Bvz9TSZZbkfjMWExdWE
kIHSOvwUjb27dSOgIK2k4t8OmDi+a0bvGPRTl2HjlpJxH6ifSfM60Ga7eemaDXj20vZCw6idu9mZ
IFXwaU8GUxBpAuTW0kg7QrsgEkQ2GiDZtGfeAu4RhMlEdPU2M7FnqLbmSTBJpyox4BFp3nxPeBNM
uCD3dF5a8bzua70+dqNuHRIJTWyqnbLmPulJBk8JEEl4PE4e05nS2rroQmfPlvELUTe5ZwbEm6u4
rLxxcLladb1b2M+ntBDKZWWFadHAIyeNmRMZbGzMMDQ2Je4FhjUBVEg7Hp7GlljnwJrN2yxy4IiV
UwgFMLY2tsaOqYmF+ymKcfB5c25gCCCtq8MQGWKULyLHV/ja6N1n5ZYcueINuG5yS3JeeyVbvbzq
ByLK6WLeEg1R7oKYRzmLVeQNWvdsKaD+nd7MPq57IHJD/mXic3lnwHiLDohNwH08aUISEI0dHZNk
YZa7wlYEFcXlipvs1B0pG/qd3hgWY1MRE0VsK22NATQT2fTIeQO3u3aHqTJ3lT0v5i5jUuO2c3c0
mpxwxhgrDJxlmwcuDis6yNX3JgQcFTtwK4TNOs/69yYGzC1iKQnVbvOCiSNpgQP5NK+Di7o4atea
t54ZBbeuuzEo76M9vUnzKa5xrG0TZ4lrj/PPwuaEgXrNUTXtu3heXiOrce/qCJ/bngQi53KwU/uc
mnGLgwL6ilhqbhSkUQyODLeqzhHxCcTuWmDJNnUBXXErShMZ2sJN22xnyodV6TfASVCR075khRGn
N3a5ML7uib7TT5YucC3TzLtoY87/CYtmUTzjIzZsbCfxrN1xawIdg34W6o9N6EBaamr2S5d9IoCJ
Fsk8xW9BLIJk21UhwcW7QoyLuJNK9PIQKB6Q+Q4LycAKiklVN70lSsvmQjDnjo5dn3ZMtkbolskG
0bRrf1VxbQXEJg0hIyptrueOnl8/DOqmnUKk4+u9YzBH7SpifvZxKfHaw2nokUxjdyfayBMFO86d
6ZROuZJ/nBo6/NzXzfK8uCCmpP0IPg9Hr7Er29isc7X7fSXzsW5CyoNS17B1+GJq9Q78XMdEfBoy
0Ck+AWPtZ3bmQljmdkryu7aAm/v7g30oBcW/DiZ12s2maf2jZ9DaboGlNkRN6cRLtQk0MBcotOqg
2//+QB+q938diPIcSZSj06JYX8gP1Rlpv0FTtlTvEm7TmVS0dhPZhB9no/0nucqHfhKH4vxJB1UU
hAzh2B/K2wXbdTJH5KENIbU9U/SY4Z/d991zNYsGvlPNVTiZg2+N3Rz/4YT+89OzqHjpRNAAlpzX
Dwd3Uo1+SbVuzPt5DyW33M14psiPdw95a6nD78/qPz8+jiYpPG2E14bzseVDoZdndodgs8B8eqeG
yfFsYOx/qK0/9rXXM4qkXEeuSt6tJZCI//ThCdYd8qApThgEA1ys6xQNRn8NsIIs8TlB5TI8OIKE
JIFF0BpLttm2lntzmXzqiHZ9f8//lhvgv51r/P+iEwBJ32+cAHX/pcNy+iX7X/s+Lr59+ckVwF/9
v1akv1bNIYM7POi0QCS/+ZcrQP6FNdxE3o9KnsELAq6/XQF/ATM0JdJDU+fWxCr0n1YkzfgLUbKw
XXpgME8dLrJ/xxZgvI+tfug5cfFwaAkUiqBRlxfJ6/vx/q+dsHcdUHSLpc6INsD2wLDcCFHctYO0
zgP54daRkHDgK8OwhhSck86oPstuOg56d9+DIT0MYZTsA7c6OmVZAUglN6q5adGeXzBvHr15cmjj
uoikkYyDdEQ4vW/xwECuvyhTOzkHRur6sg2ZYlrlRV1k31HsWcdUDKXXmDO09x4arK7ynaESeUeL
gH6ruqH6B8NkOsR8jwZ8zELtbUvfkoKEJgsYtqTm2GfBlDIJdq6VCMTdBPYQ8KvgcWYUht/kWrNp
ysVVeHjs8iLSSOfKJjJCbXLzjNZEgiYKQuBnP2TC6RcGnLnZcCmVW1zTGdPvqunivZm7D4sg8B0U
IOhNbKVgf4HrQ8kC73EBHQkX/DfcOwUJ587dMNnXRY35OF4PQYbbk6b3RHlQJ3klIGQYLOAP+tQ0
GN5QeOYznp7MKG+XxXmsKOD3Fewf+h6snwJ4qK+1JNlatlGcJ6t7cMb+ybQJWHP4OyczYYaukuhA
FkZ4sBztcqytXTf0xFXpNpQLjLPrv4ZEwcZuuQ/kgj5pkfLUxSbBmHkQIrOrU9h2hNUTpv7Y9VX1
NKEfarjkTwkBBfvqjs+xvW4Mk0sn/T6M4spy6+7BHvXFS2ydVLf1PGl28IqgYNyZVOF2Hi6QF9He
5NZdwzb/2Wpul9S1dmtMom+R0hAocVUhN7GnSpwGkyI0SJN8kw7hZZUvuKPbB5MeDVmW9zkl9G2D
192N1KHp5Uuq8JiPNRHxPeKoLdYo66AUyoFCWmofzybAsmqUp8JuiXLNrLNKMDknJdPWnGg+6Orj
sFFO/ZKIsPDzCGlJ7oJTobVW2RnJGUqSKWLQ23KqfOcGU3nhqkezobv3w7py86978ScH38cGqs4n
J6R07PW/dGw/PKKhyxvYpRWAC15u7DRsKnX1GA+Jum1RglxoqToONUirop66B1HX5iZMhvhPGwVH
sBT8tFRYzCpRtPJiTHKO7A9LhZrY/huwfoOqw4RQvirs8Rtr6u5GImiiEF1C10P6NGoxAic3/XEi
XWUa3GJD9OqmmqZnAtFWWZD+Ni/xayLLQy5Rv6eWajeNE99FZDNlZcL8DNlVFl8TsAFk76o2p/Ko
VXZ5dNcvnU4pO075NZERwWaKrG+h3Vc7nq/0zCwKydJ5VOjwKlNkx76bzE1mIQAZw7IhgQ4nXLd+
ycghQRVMPLsTic1IvQXNy6bpFBouv63z9vj+XUswzV61+Wkq5y90+u4jR4Kzl2l5FJkqjvH63d9/
HBcnOU4gtvkpHT4ay+/fvv+v8Ft1btXqhQxdfvH+M2ES1jov9HrR6TlZbx91B1sivuqDaLT62K+v
+v27v/9o4r+gp+ru1cbFyEhb7FZXZLe7hCVTpUxvE4x6JvidhqW/OLrdSGmatCKFgGZJf9DTfan3
jwL8wc5ISQOA9YW2T81+lxXpJh8VoB/muF3YVMCEx4ObRPXRGkCwGmuh8Pcfs+nKSqlnHadYY6qK
6jivX96/c2VBF3mKgChKAkSKkS8l2z6m1mpTzKIlCCrsju/f/f0ltYRvkoBNOlvyrRjq0cfe2UKe
4EvpQnsBILivGgcJT0FeV08hmZf2cyDzeOdWRX/sndzVQVq7jj8Ow5eCbD4fHEvKaJoYGC8lgOg4
1zWS0xaOJ+FZxrEAUbQdqIwZJD2XoW5d5GkHz6MChxfEjGPmIhBHSNXvP5ZNuhzpmxUblt6zBQ0L
AVvokG3v6Fu3TOdTyDQKtRLA46AiVagwY+so3fY5zlkskD18b5rs/P6O2Pe2R9m4I52y9R3uAHUM
HNMA5Ezb5QR+4DQ7MLjNUBh74Ch8mpTfR7UUburRDIBgZcvqgui7/SRRPYPl58KiF4BgJrrqzM8V
god+vd4dFXJxv387rdeU29Th1iSIybMh3ALlderj+3ekXTNUv7WisL8Y6FYcCTfQLzTzJdFLGgXJ
emW/f6Ft+x/fZdJAumzZNdhjbom/f0HpPnnQTIrtiFXMDzXrMeC5Hy0LSCdjDLbJUpbIrfrK2Iw9
ASXWBPNIqws6ynxOuPL5yN7/bMmJcPTRQcPIcyq05JHdSXYI7GCPDYIEsYpWbRkHPkHaD+9/Y01E
Tj0rSvNDm5l+YnAg04CXLr6RCQ07xOUJ5rrV1bRstRqwxtI8Qf7zgJjtVPSYj/d25j6Y4E5OWXeX
9uaXhVTLRTnEdiX2J0UzJpCSlSgpIlB0C/Cllfg4zNmBRo/YzgXSSuCjpMZWo5fMXyTUsK1F595L
OjoCkIDMlO5HveDCSdkOHHIC43Catb4ExE7jmd2AEa/69AQkoxECehphRdHRUwE0QnWrCOZQqemF
BN+EyFID4v+2pQWdRgcWlztcsMQJKGlzJNJOKaAXpNGKgdfyVsBKTduY4Xc63rgxhSygP1aPVf/d
F9c5bWUf58jFiLLCr+6HVdis7NVdkSDwxuDBOk4x6clU+9xPbrpnCwXhVm1pzxdIcid2Rnbvx+QB
QABbH5TsdDKm1bf2SaWsQnMuJKaQ9LAYLRxO5HqhM7dMuwj5et+PtH1S7TXskABcegm0nLCWIm9o
5aFU8ANvWho2FKFNUKhqzpC/9hBr5Cmi8xhksXWlx82Znd8cGZfmQmhuEmrmVkS5ddO8mC061cUx
50PTMPWUjlZ9ppW5mRIGRrnFINliU8Nz5m00CXDGgKltI1xqJ3e5MGUW76dFe9DaYkC3W359f7m8
NQNembOjXfZZxYnLK7G3NCjLCwJtHgo2CP689HQR19EJMUzwaeuiI56kSy7C7mBYldrVxULOSq8t
W8fIWMCstvDC1iIfSsv4O5U8aezBCBnKD7AvPwc52uMwT19IhM2xuRD2MJSywA4+2M8AceaWPNoi
umr7ikddpOw9JL3Us7Oct1MO0x7LyLHGrnIucvfeZKi3xVFA2y3MMwJNhXvkZtEQaPp4OlMksUhZ
laHFTzYVO32ZJiiRW7LR7KJm2QxFAUfNHuN9DdRpmzTm6f1cvf9Iz+Tkt0P33Yq+2ChP7+YQsUCc
nLN2Sk4VSTz0izchjLhTEkb9lvljf2yy6FZG4yFDLbGXI2lQBQ6kgzshwBt49htcn8ySngwsVJN4
wvjVHcL+ifwr59iyywhm6hU6tBoapdOYso1rQSnH4pao5o0o3Ig5DD9UVm4eqz7yg6Uat6lsuO5U
8+l93xdr4MVq3TQvao2PzG7Uk+LlXEbNixEeiJ2VB+lmyyEN6zdJvpFRRjeYNvqlMzjtzQ0phnCj
w/qhkkBe48QmjNJEmzTZ90ZlxAiIn5xoJDI4nCmK+odIJgPbVLKVrVJ8tpj+HOaZEqAd7EsdXNC0
WJdyqmrsTtL1HED5cPVKsrKmxnegrnoBoB1v1CBjHcBzDsR46eKTk5xK4PZ+mJG7AqBzqxrZbZdR
MNy1ole4veGOxKLiYoQ5mSVdcRPr+T6qp2SvMVfZZJX9vZRQC7Uo3kWyTnHDtO6G/ATb0766LMuI
aUaASsrnZm2OcJ+/ZW17buHP1mHzB02G+fNGVOmOidbU0HWs9FjcaCj9XLOmYrKWqv5KoxAkpfFd
Tvg0rPgyanV5GoabuFK9n1nxVRxUxAo75Xe9hJnYR19GUtNH+F/oaHvG+rH+nMRCblNRHurVwVA3
YcXVUoxbjfLjf7A9glMYD9LcxGHU/e/L+92n/w9ICmsr4b/un3jfsi9N3/7YNVn/wn+wFMy/kC0h
KuKTxur9I0tB/IXKV/BjHI4O7a+/uybS5leomnTatPRGaGb8Z9dEGn/h5kYbj/yTpxITp3+naULB
86Ek02nYCFo0K5+BX6Ko+fkKrIGUEcJuyW3p6WY++WV2H1W5cxn08zWC5RqOkBUelL5gN9SKWycz
35YYajSZXOWG3dOpM2lQUBt1bMlYKLMFVW8cvQTktzDnmrpdBU5XTfcaEpCTHDXWBO2+C7qbbLbl
Vrl3plDsFAWJPDmrH+i709xWtIhbywBcqb32QH79sHg1e+M4sTlBXtHt3TlwCA0kzU6fnPt26Uzi
j0gzGSv0EiWxmmuNSU0niPdLcBDaZs7TsTB9Qq1TWiTtk8nmf5exsQoM57FEhuWN4Bj9jkcZvEZQ
rpQD1yJ8wZzvBXT7/cwZvmJSsRjitS3NHRNjTimTvVBjsO+2EuaV4ZDikvf1dra7r7VMHhC834Dc
HO0eaYrwhSEBM7F++ugPfFpZgReJ9ZnkHsXI/qgdkBP0ozjweIXtzLPLNaejIOJujWbubDtmPEeG
Tu34Hb6aMNIrQOTg9V1E4i1GQ99K5iOCBeIIlrcUQX7iqm/4srXtULeYNvTGQ/MFytqLSWAYq/Jp
/USyLPhuFXhYhglcAzhlki76wAudEbXJiWYtxd7wWBjL92dd66ydHuJpwcDYzjmYr/G7MUmI8H1z
zeJ00yCGoWi4GSO0EDZLlO9qzbnUfacL6j2jIyDBmCjauppOj/kAdrwwoNxQHECm1T6x/Pcbwg4r
swNMQArqPJZoXOzxKbCru6kMToy62TXqTEEVFqgiJ74gJtqIhO7SKzTxaWoKBJftOcJqoffyC5vn
/mABPoxnbHOE0J5cRUOkWjezTqLd0KsqfdAcCPzXQWK4Gd1AHkNB/muWwzcN2psQH4QAz7WfrsuF
YZPWxDF2jcb04jGkVomTtypQfKBskoN4edVUeJ1jwNv2o3TOXZm/VkQaeTIi15muQIeGcRvWI4BI
OYTbCW5h4FjOGVgYXl+j23PLHelnxhswaO4moBHkZVaGRXFkN02TxAv7R0U6gx+BDPOySH4WgXo2
uNr2ca073sImSxnVF2PFATbJW29czHPydWrCgR5F+NCoFMFIEX8ySNpkHCsIg1rUOXZNKNY2YoVw
BLYYMcHedElEm72nvpbZejkt/W0bdQctI1zKVGMJBO/RkGO3aeLJYkhLKFg07iOLuz4zg8VvSyZq
QySXLVDht1qiMJE9WImB5Iwdhtq3eUgVmaOLebJfZiemUduP07HoiV8zBvOqRozmmYvm7shz2upj
TYpgeSyTChq9aVAzk6xI57amzNt1jPVvmnWQb2Gp3aKn2YhuMs6LUdwOoqAcqZJik2RZuemgoGxQ
DtxaI9O3hWUgYjC1q2fxSbfnkYyCSPqMZu+R07e2uO6xQCGid0+25mPjo41WfU/bMLguZuM8JQkQ
mpT25mI9YabX/aGFjUUG4qlUGrF08/jJLtTD3NXEPpTyFcimPCqUeMLSeGib4zO6GvukL4E8seS3
tOSs/8PReSzHrWRB9IsQAW+23TDtaUS/QZDUE0zBVsF//ZyexWzmSRTZBKquyTxZkpkxa+fBGn3Q
ljPRnuVw6edgOa00+c7AuldYtgy7keteD5QZOllx0oT2RNJTe9omo36gNY5zMysZ666JXxL60gi+
IXSC+n7Y/jk9dWd373jdJg+hwiOpmK+yTfud02I3rwaEixqOsDDvyKVEsffe3x/dhjwXZ9W+kTwB
G9yaM6D7nevPI9DaEi+v5yJ33MZDWc+R7lYy7p28g1xFYo8hX3LAEbpLDERbX9rxyUGEEfMLsfSW
djT9b6b92E8V9VhHVOjOCSjI/TyNDf5EOHjYK40cjm7mk2fj0JItdJiBQcm9ddaHHzAgkuWWJjHd
YkYiRv2iW0YfG8wNAk7uynH60BEuubf5r8xQ1ujL9j6XkgOwboH68r7NGTAhJF22X9gR/cDRIkx9
5xjS2U0z8ctW1a6xKb+Ksp/2bWatCZq8961d3tfeVtHo6KgqSBMfQcQvJjNMdifWXlcZKbOrfNfn
js8gQH6CkgwlC817ywnbGdZb1rvFOR1wEPu5c+XyuwEu757X6qcBAMjwsZpvbGKe50I71fxqdQ7h
za8hXgDpt346z8qSe8RjQrIr34Omwd3pzfHojRg+bfuhJ/LjESvH36JC7IkpD4EqpfdYX+s0+Fbb
ZO7tFkd6iglR5CVHg212D3VBGVD0AiQiEcZZYCP9tqwDCRZkHK71GDo/E/azfcq70WzTeibMgOFb
EnSl9YQ9/aPygGuWY3BWgSTcLSBkueMAsje85WM561FaiytxlV7iOO0jopTh0KZWqEoid4EwcwKu
a7QoZ/khP7ishh8BJC0sFriIoqn/1IZqk9KzE7i5GVevu2ImbpmTEdcbWmZ26Wj6j+2XxgNwnnHk
Z+wiHvoUYWpv6gfGoSbNxfRk0y0+joFKvAC2xH35Edpr/svwLdsbmv+f6+OUIgnpZHWdmUzNeED5
5SXSzD9TiW/B7JYn7jfC4K0hi5px4MHUIS6pSQzR7DPLUznkYVdHmdir04ZptYCEcFFEe+l9QUS1
6I8Lzs+uZDw1rt7wQorrM+trLMQ61lCws6CMW/WgI7O9ArPsd7qbf5SjCtvcRbkHzLMPIL4ZVf5v
S5kEzdXXZBqXqeBORryQRZ1znz1PwDXdNFz80md6ZXhEoBg0taIuQ2lVOSuG9BfZyxpXozed04YO
/J4AihlN3yO+/Mt59ylT3Y5UjalCpghvTTc0vcENMXof2Hu9kQplH/seGipi2ZPRwWafy5xwjBan
pz7g2Fd2aYdjpj4AxBiXlhTpfT3Vbqg1zx183nBBTHLMyX1DO2I/srKREHXrlE+BQJBgAtzaLzN/
XHVVhFgSuHxbl2ylaAVJUWOYKrN9V9zmyTJ3AtHaHozUQ4oaYje0SO80ZkKjZu9W8pB4zkfS1ta9
4Y6PYhP0wyoIjYnCrr7/59E2/y2iGo/3tKixVLFmN8vR9hCyIFNc4iHv+zBFaMbNm6uTQUBMXAIl
zVhzwQlgfNJXp8oiQZwkvZdpkmvMjKjcE5m8FmzxZ75+bdCfB1u/xrb+RJD9Gpl+nXEd61AwJvE9
Wmi97BKxSlbi3C9cQsI8Agl3foZuUc2kNNUMMLZyLDmPrOPSPVRjURNX6CAWEird67jCwIteFquK
u02qS5DpUe9sBS9IedUtAgmniozp2XX2HjFXYWHn6ty2xNzVIj9t5CkmYH+8aOxN6EI5yj19rJgx
emvk9CsX5DT8qswh3AIDEUk+/a60K2SLRLjsOtwCO0I8PP5otyeZldnbtk7HrYNWyrnTeAdzakSM
XFbtF7mgaOsrXG7cMNVi/+u1+XEWzSUjNiho6x3pPzeVdj/ziFcb85A7fmOC2SJe8aNmAQ9fACAC
/vD4dX2Adt2KND0UOkN2mDI8AFkbBgUHq8J2mhc5V0IeEuUmBnmPEfKpExcSpJb6QIAFXjrPihow
mDtmRFHVbwS6FNN5ebFX0E5d2cM5H50nF1MRjvk+8TcbQmOxPs0kdTAnD1VWlKc2c56zdSBFPHds
pjSjG9XF/EN2JoJas5pja2AUPumEjrhLtdcbBiEFtIDWq2GSDKRgYRz/QEyEErEZzHhGBXzXAVK9
+IxEA++w4MzPF/+oFTYEkXUM4jl3g6tImglgfaW6hdlh/9jgvMJSrdy9W6/3mOz+VGtMu5eWwc6Q
GXjZicc2C+BwZuubKLNrlj0VeWmLH1l+J5NWIKPflFZc6iA7aox6cLKjJZbVyI1smiTbEiAx5s3D
6JCorU9F5G3S2xtmCg2AQW0oQfQnC0+cdNCDTwVwa4v0eN3qsJ8TNIgTPr9t/nIpFjKALMd2dnIa
xmsGfAMTUrxauopS3+PpYLEp0xLFXQWBsvCDG8E95l6andzXPGoNCOvL5KPMh17y63jbaYFNwoKk
aKMxsSp1396nNVPCNdSGjv3JSuJgZmt/Cqd9TzMxRnqADXAbxU+plnB1eIB0d/D2ovYia6ANK6c+
GTP5CrC4iTOf+G0f79eupy8gmN7rQ9ox0aHZng4lQH8ytrIkVSvVH7nYmLajfuvn521j7YcaYTf0
JhpwyXy0CoZ36TOmhizyPUqLmoTHscbBcxgc0DaLIBBl8MmYafXlGDSPrlTtgforJC2O98LUGKy/
ODQdob051J5ucFuW/Klzg7sKUProGifCPMgfCPA10NOTttC/lBXvPTQ2Z8neTZBHe+G7XuSiXK6y
fMHpXREzqVfEeYc95VPos7pOBp/iFvMYXSzBCEbqJiSpMauqi9egA3/Od7afTe8vedNEJrawKIw1
YHUoPr1pYFC7/cmn9YO4SoKmu+sKm4Yo6gspnhyc24sdpG9+ucr9mA/P4Ljo7jQensmCoG1hdO3Y
d6TNLRDOLoNNzni1f1cZKlRewcSdSyaSJPesa5tGMszKTsTORJktxj+F73j7SZ/1cCWYHGk7ab+z
T/9F8I+wCKDjWIJsWgWgZqYzqaanys8QhOooqLOMAXcFNyj314/Ul/Cf1Ux9XTm88n60LiEkNRJX
V/utDoY3UJOMI2ZrO1EwHlsIcfseL36rGSDUW2S+ddl+D5jekXIDLAiso70QK+eXcM4wN8Slsbx2
G6pYNJR8oFP9TuL8M8fOxzyhtAx0sBHTu0eHwU9XBASOe6fWr9mickBMnaJhIJTpXtAf/v+n2xI7
GDGiArw8c+TCFAwc0OZe/Ynrr/LIxVQjaziN84zmHNdHKbroOAH+uWhq7veLHlQHDRfWriTC0Vhy
GpNi4ewAQctG17+z115ASbM39wHhLKm64sLEqjDVNzKNQXNX9gdsAnmsW/XX8MHB1CyhdmruDnMj
85i8PPNgC2jlY5c4E0ksBdQMkW7Ok+oGwZaQuVSg1RHpj+0Ld8F0+w8i1k2gy30csItUpXZ1fMxO
cwbVYSzPWvkyIbGNitZodihEnTuCYK88rU2G0n7QXdrBvPIdAoVJaBWV/aQHTVJJa4J7Uf8FgTru
2WWdWmmGg2YtITNvqt4ULAYBf22vmhPyuCfAc02k1+LJmuvHwMdiaw58AqSmkiVr4HEZjSxC6aAi
LWqLpjpk/Ro2M6J1L0Ug4evWZyeC+gAhnDhgp0ILbwb/dXcY0mbIdr8sZRatEppuMP0tRODfNs04
OEJkUWlf1cQNuFnFVyrXkL+TXaqxubIgJwwQrxoeC0hVbQ+EkeZpza+GUd5Sx3zVSIoOc4EESJnJ
uG0EuwqE6OA3QnQJgpHN3t04U/TSC9gGl9cyXcKqNrM9fps2tuc14R0ht4vDcQUM0WnNS9YY/+Cp
xykiBVu0CYXkWdLTb+P0ydtRR5vdn2b+g6htfQ/HvybTyWCO9u3d9ceD6OPMGNwHIc4dQQhiwogj
S4QRpjxIfGm5YaHQXx9oDUNHN6J8RScRIPJqscA2wdTsK3Oin7AhfExPVprasV3eQcr+0c7NfC8t
ziO2vUzGQBt1zbHVSaQsCBElvHIn7wl2PpGP855FwXPpjnSqAw/nRhRw3lxW7bjVZPLYzOsWoK3Z
jIxB6w0Vmn57aC0a8YJVcd2dfAaPB0+odzUE9Y7Ktb+nT0MAzcBl1EFOncAIrKxYjq5ZScuuV829
jYaT490vG6MRDFN8MGJ9frNtRiiISyUhItmjXxTtDUP7uRoJz5g1+VR1d6iV4V63tFL4x4rq7Drb
kRCJ7WxI2h6Sv7KZQG6C6ftRHFzgKsZKIcmXk/ticwj15ns6sxDlUa6nZGD7sl9S8rScDb4LqIif
UagtXnwupcozv4krXv44eIOIrdvCYu5toND2bRqEFeEEWaJZsTccykZjtmdNJ0AND2XJGs4sag82
AbFfDGxx6xi5wdFBUjDAk2+vTx+xgGmxYrjLSJjl2oQeqBbUJp5yv/O+mS4Vu8cFdL751nW1u1cY
4eax56uQjcLjQNRm6Zq0KWybT5X3xnh7uppO/lGbd3aJqT2BwwCrYtePBtci3ydGN2bTcWny4Y92
yUHMvESMtLfr5h4EDsbQrnkiJpFdff06Llt7btbgjYmy3A14QHdVh/KwqPNjYRpXJHiKZ06GmGmQ
uXldccADSpOibrXteVGxpZhDSPsx+C63EU4lqrk+nogODbm7vzmRgxMRI4diIgvUVFUTYQTDqmhz
XZnKp/2w53PVC47hjFAkWZJ/goKKy7VUB5lCm6kyt9g1y+bFLGYm7Bj8Sl1BqCqgvv7Wadk5n5hx
LLwdCUFh3+1UXzK+nZBH7A9/OSUqEI3bNK9YOm3H3K3a4kSFtBKW2dsXqr2bLus/vSu0K5tupqgE
szrBqMcwU56nHJ9jEID/guwthRPE+ta7zJP6MWJ0fPa8Tt0cu35BZ6frHpsITzu3k1YcCvIdQ80y
D02dnnG3QBovXBmmAemLuEt2XVZn0Sa+V/QdeCM6srv6VexNbuBd7nSxv/kbUKos5gdSV12nwDaZ
9CYlZUu0euPM8JX0Vyvorqk9ONFmnizNWB/TxQhXizkkOKiTM2G2NTeTW4yube/OSH8Kwoi1KX/z
jYHlRLsc50qNj2lL0Nk6OHvVAFqikiCbyu727uCEFYIhsy3GZDRXZ+dXGZQsi2EZrgZKaSd9Mhf9
qX+S9jgfNWaFZYPRw9SJrdpmk89Tz05gBv8Gan7x6Ymr2fpH0ho0qG2+Orb5ZXpuHcIj9CCenuW9
aZ1QShz6lhQUXFAn7GQ/8PGeS+AXyKQ0ilJUu4m0ted1yCg6pVHsXWY+sTI/mqYcw3VB/dm4Sx6h
odhCCVYFlRGiDrN5MRs9ICT0MTMXSgzLPDa2xlG8MGEjmm5fFcNGBrF90ItNhPVExg/JkuTG68dH
Z6UMps0iJrl4rursPCGt2dfWBDIuWPdd530QJfpPMb3dOSCWQobpXGJMB+y1UNgyhLVviEjnICrL
0J8GRmdFjtu3y7Nwsze6x03PT7JxixAHth/RRe81gemgrdTr4hnou+hvZW1d5QwZKwWgagrnZsq0
CG1vdkHarfa909NhXlZGbJrvchFPEotpanUuGL/2y7dmyrGOYSP33hbLwIdNlRYHi1QQ7Ibaxc0c
Jkhzz/m8DfutkQmlHNb+brAPDs7HEMtzuPrNs2RJ48ymhYqHtVCn+gOn3H/VYJ4nmwBkEzRZkJbR
llO5IaKfwllslISO/8EQigaQxGGyTjzYwoSM2PC6ttxIgp4fV4X9sLoYv6WFbP5X+LV25N+xG8Ik
3QBJAgsOW+dcoFEkGZEM6UM/l1+ZUWHk9bqTS0HDnRj8lsqrDtQ816keuqR2yd2c3Y7qr+JJR7l7
QyJGeHfhpwjX4EqaJcNNzRDc/73I467hImSpdW3IpxFZ0R2zOeh5KfTYNoTxFgx/Rx0jtd6kMrQy
RCETxDSnSskSy74LjV4e4GQBKOw+UfNsUJ8o2Gx+Qp1ahh5lVxT/lu1vafyqe2jBl1o/qZdEfXOz
d8LuvX3pM4VrFHB1ZPC7OdAEwTTvnii+ZZrhSLK2krqVJnbBhHXR9e29ydgYFJYRS0f+VU1G+FMd
aGHrZNuON+21DXi/dehhK8YwprVGx4/OK91anFfKsmJZm5fgrk/06R8yAMkA6YzG/fbU9Ns5zdfi
DCP6JPPD3awy/m+YzYdxXeW1DAjWtRuYr4uWu0zFpg5lT/dpFNv8FIiP7p7QRC4dM6GuWg6YzZM1
0zz06kUE1CRl3m7+bFbu7Dj1LIQtVUJZ/2UsBPQUs0fjsfz1B4rm2rXmS1Ui7PYMOdEddFbMdoSj
e85x9BVdBJX+nSeOG0tiPQ5k+Vl+M+bB1+c8oT/7ZXTH52B/EZH5TqbyDhUavmruPJQ3yHdS4+Ru
mXfc+ETIQa0uHCf7lqbgz9jnceMVfxrC0y7kkGanUeY9RnrtxgCd3UuWvZoVHDXd3lig5P/63G0S
R437dlE93+BkhORG6InXD/+1Uj1bwr41TvtaToO7q+DqsXfEQmsZ/snq6+eq6UfOlewf8/EXSmMr
bhtWM77NybZNwUGR2scd0F35GYkWZrU3mlaMIokp9R1NqGsE+ZDLcR5cFl9MfDNhN78Z68ZWdJdl
wQXtkF6HoM5n1vUwYcLfVwK7uKYMYAO0MlNLEWETSTwEDCUYLYz6/Eo+mncFDt9EdP2Uenorr1NB
SsampWhbt57+0/mpqm1imdOt50qwxsX3WoSBtjwPCx/HbGJ6rBreO4Xwpy3zlWkg/nm/emmYsb4Q
7fg8mMGhuY800HGSX8Ao5cyHglxHOn+Ibe/PnhEkVbOu+xZHtb3YQdRC59kv2Np3dv89BsJ7Ss2M
EOeJ1ky6VXXzKv1aeS+NZ2dXhW/nNGzNg9B8/djmANNGiu0SvlwQGYTyplNPDhYzkXrhIER3mF6I
lk7swdi1fNXRFpe5eHP5BEdaC7cZ4irvkjSvf/J53bGTPeYLY0KWRsvVU4rxTxp55QfhTzVT4t58
zkfrws4gbC2YkPveZQ+nmXhUa+YMHfxFeK6Q1XYricslbHRZvAlM9RbvEQXv/Sbs2MQabOlrwK/y
IW0+Z/er1QRIFnFDw4FiUfxZ+KWSyHjYJLNlLtLDlpsnzdBewSGAwxHEUZVmPOrs7WTKeBTzJCsv
1uWwQ7V859y8yYinsn/UGXTxpm1cZ07IHf3Z+O6/oMEgIrzk/v8Z7NYRlHaqfVJNcRyqIRz1/gqW
4+YFA+Fwm5OAn2CL8d+gcwNW9s5PKyS0fwNohVPes/1gTM8KB4YJdE/9iRQq6JDmvQ55aa1Ht3GS
TnB82tnvuv7rLZdP4p9qvioGWmWAYiNrk3b6KKeLvrahnjPZvaOmYRAdK4aypvbVtOmHQ/KswprF
sppR2Rsh6aiyRbQIkrlRW0JgW0yAhRZYIFQkDd5gxjeAWgmrJoouBcCIIJlHZa85VqI8dhM+sWK/
5njq6gj6wpHn9XFZs7fVh5voFxFmr5vqaA81RpFMJImHIFispMmR7zbryqGB5jDvBpYvvdEcdaX2
HpxOgZba6v+N/RKOw8E0p7c15xm/YwfgqxjuiZVS7KzmG+s4sCU0fQZ7niyX8TSa4UrauQtjAjX1
vu2XFxB974aTgSag72PeUu1WQKjoMIItfVz1J4v0sto65BlB4F2Pzu6+iMbuAXLjaWDYY6tPySYj
zwFtWA8rcTp1lp4te00oQDjRKmaARmxntxQRNwE8jvGK3Pu+0TkJs0vk09o8Mbd/tLqbQNAasK/s
CPUD/WnyEA98qu2hsT6dGYd18wFJCJRxNHoyrLQ+0XtEye7zTN6XTjXi8f1pWZ44HRDJ4oqV8VGw
0qCJQNte7zQ7BfvRkODOQLffCDZtj4b4Hai9eKdj2/nGw7sbJxbC2P3HjB+BKeFwmowg0owPvdmj
R2Lwj0V/Nm8C/9VkVBe33HZ20KAgfGX1ERUz2mBkE24NH3f4d18VuEy4MyDeuppeKYDZRPLrwAUs
nYMbiHO71jSZaFnT69w+F1P+O9KQ8Jde5nGB9CfOoiHLXF5y89MA1iPYZJDObjzTxM24OgQKpbxD
eZMPT51F81in19rO7D+KO/GlSbUXvRfyhs/dDzcFlntbzGvHMzJaRnDEa1FBIWm6qO4DeazGaX1i
AAZeocWjjAz6UiIcxUwQFMe+nJJt+iGl03S+0ux7Q/54HxKgEt/bwXEFlzwSAow6WNeNXWdUZ1NS
SfRz2u6ZePPtLn2e5Jt+oWK6Zz4ZTqQM+6tYIBbUuvhoGTXti4wa28l0DvfBYcaS+09akDFmB5Zu
ue0SdWnLgANjLEjjyNXHf2Q6PswM0OOspx3f8jbser889ZwmI5KavIVL/lot01/M/MdFflvofLH/
QX7pf8fJ4LjhWdlJLeNiMl8baZyLWnW7sTT9sJrT2OW45ZLhgrC2JewMcoUX8a0hvL5by8wZE1pe
osGc+48qnZI73aUUzRH8znE2wU3k9/RBvz7XKNSL8tHKURj/30jwWr37m/NM3h95yMZ0CZqBhd8g
6FA8XGN0bxgYyGtMfS51iBGcJF5yt7hnxWaFLEx2yrOe2OYdZ4vURuZCeFLJ5NSOxeK9L6St7tj3
sDOGi1qfJWUv4MoDLexPh6vXD1ZQ2waP0nKe0i4ec9ivwOvcbv7BgoGBWp1Xv35UcvlvOrGIfetI
T3RrlTDJa3czMoQFWQCVQZ1jxKfUHQsnYRlDqwltF3jHEuXj6+L7iUM+KjoMpshONBhLvbMn48Lm
nUgN674fCq4sCu76Jyo8wpxHM6k8P85ydOG62vkeWpjufVRV6K3LsYOms5jVE3X5zaB5cLofe0C0
sXrffcf7ttQ2n+JMBZdvzKOaT9TRiMaAxPtIf7PyqQWsXferAyh+pEkEdJlbw6u95fEGFMnmRbdX
Feul9Vevv9ui/TY390e/96OzxzBpiCqfkEQE3Qq3j/6BUJecdfTDddZi1tEuDnewFaRnL+eN6NPx
MhaTcUU+wd57mIGvVvZ7o/l/+t649vk4nCvIEYR+PBaC3Hog86oAiOwY93hV3Id9YbzXUqozqSDu
vkehL5h/zjTck5XFumpMjjXx4WTrvnHNh7qqjLemY/qTv5iB5p6minrRHFki5RtLuiqAD+3TiGn4
1AhRUzQDE7qLCdVUxeQgDqRD0BF32YzVdDzWcLBWosH1JPO3PcvWcA2eFiaAmtheSl3xNVz1bGvW
m5Wa+anHL3UBxX8Ff9tHJUySnZbymsjSKUOQlVCnwG6jZRcFp2p1qZnfKFuAMEEhNK/H2fDY/GMQ
lCrUayRh/Nv9/O7YHXGbIgE19WStP5bZsHDXQI15O4ujYvYqKv96jrGd7tBwH3v5ga+neNbltZo7
tJ571yJYBcc1No8UhXR9WLuT7dqxObx720FNQTgsPZq3MvGRGWXjdZ0+y1HGGQVY5ekxkvl7nQPb
5NNfJtRcVBBfK6WhtF1sJObybOnwPjY9vMvaVOXtR58Qeka/NJEppWdY1J17GWvwXUG2HtbKhFWB
nXV2U3YsKUB+NhKVXEjEpio99d0YEF5ESajUt2Z6b1Wq71Oy8uRK3aoNGZZ81uCRvWY34pd3brOc
MgVLpcleQMRftRaXu+VV/qldxa+BIDOy0MuHtMi3plefXbqST984N5f37SQ9zcewgRcAUlpYj8aF
lOKb71mPq3SeA1W9ZOmWyNW8eiiAGogWkTMUZzPt3WQsv1ofx1FdfppU2n2QuLZKbABbNs+Wz+8X
m6lysbNu4JNhn+TVozl6RD6I6735TG+i/WnVZXH2d5A/ogFmadw9H1VOrT+lp7XwY5tIv3kZnlv2
ZFzmm+H9wVFbGgN3aRFqlHpqDg5p8SLvwrjmnz6mDyLbIgMImnDNfS1oXo01bJndTdoWbRPCRXsj
zL2J3P6PrslrwH5vMOzXjlt1LeqrYFpGWASlV/u7EHHMhDPG3QwYDKD+Q9Eg4CiZzY8/HYsEqox4
S1uMJSw7YZ2P88fAI1dlz6722GDp0J0h1smpyibGHFvOvUo47MQi7zXQyXDoJVHODWtql52gTMgc
5uJ827Y60odEwkWD06K3Y2J2fzipdhKDUot2Tc8grPFXszGxtSzx/p/+YKGGyw8rRYXMsdPIiq+B
tB6t11TQ1E9wDBuGKMCfhk0L3Y0xhDwIKEszDwnLTzyfh5Hey4sXIZFaRnKMelSAKKjmgg0HJbr0
XrP+0rNYuhdf6JYbZR0aXZAbLXaUrfu8lI/dVD1k7pVJP/sHdfF1eUD9HOWbm2SsK7vqONnen8nr
yTKoI5d1LeHnTZ2TrDhpydB/FrC72eqiI/uvLox4xYM3NGzMNr2iccbux+YsqoS4sily2VJTnNYO
8pzK/q/SFlLYH6iPmVI1Fxt7CZVXEOIr2PkbacsqpbXkn+y6ZwIf4nHubm1poAwuo6LhZNyMP2Is
bTQbUx/6M4rKZnB2RS4fypwhbfFbcHd2Vh+qHq1DcC23xwzN5c52roO7RgrDpuFWUS2Cfd/chxFW
4rUzrgeWUO0594NYTMBhm+Gg5uHay/fVYeszoavN+/ugMz8ZUA3nVOLydKzd7BQwi7LxXI4IyTvc
8roljQueCMavavlbCUqGrrxVjv+SWtqFTiP0guDBCyJVIUIwsxOV6kLiiIY2rkq914BF2g7v2y6X
Bt/md20iOrL89lEEFKtAfiqSwjtlAPzTdiUh0WOWAR56ZPJ94OWC6XwRkuqimf8VAKSYR4Ix8koo
46rhdZPUAU3Jum7NIqXKgi8p/7PN/LcT27MW8KRtBqvqzmPjcXBK/1/eqUvJIjfOtfwttYHwafJj
67WHKRUfm9EekStgBGNgoBFSPy9KHmzVP+WTfulyVuw8+tnksvOZFIgEHrqseHUnmrbM0ziQV78P
8ZRqY+fEpo7UtrB1FJDQe/ZdsCAYZuWZwosKxB+CWpxdUL8H01dQfYBR3RloTUTA8G++cFrHJIq7
vc+9rvZOxhJHyA9RelHPetLM3xTMMATAVzRodymZpz2O7B0OZk4IaKWjM4WUhQ57uNZMmlMlz3Wm
XiqfuYIuWxkO/a81jvVJzZSNa45BGADDfUBdliDjbJsTr7ChjDnlk9j8v/nw5myENiwuUfKi3mve
d6df+hbVpMHmav2LqJ8n3r73bloovT4xLPPNJKjF9bsvgHuRsPsDTGU8VCWbuN/Fs16rWiTOVrFx
mMu4Df6bC7gJTTtQYBo3L4MtpAjIEqzqMj505LIs+q4M1zM0M8HBEAIYw5IYs/cHqNfPOp1FmeoH
NGKnPu9DWdJVVkuVmFMMB/OBPRALYbSO/pxdtnTFfxasj5ouVkCcIwgqgyd1IBweeJaW6Rxhy3zw
JzvxVPoqA42gBr6y3dCegQG6WohqRs2tCVkUTO5y84Xz9iNboD0A3WJiOmuP3UBX5qDCGgZ7T0nE
pCQ/zy2hIc1m7vpZPuV4x8HedVdajKNZt8+9naNoUMtOqZp8d/1Ts2zaZuO3GrjwU2xqeSE/9Pv8
pCL1zzHOfq4eCgFac7lhsz7Cq/2zjOsh19fE6ru4aFEEbCYap+KM7Bn+hhV6aGzQS302a09CTgXd
YoQLCK4Qb9nLiBHMsnjGLONXDkPiDdYr/6PyGZvYyNyIZWPITu+k2OzsDBNxS+u2aC+9/secp+qM
JPZ5CPTI7yhv0vzo6xhnAaHswNm9UDNf3O2v7xKf4Wsg7TzjwRApQbuO9civNXFLgr636bIhAI0F
Gwx97TP+6sB1TKQC7V2rP7A5P+NUxhsbXGTefU455DJC1c6MTF4yQPmj9B6G2sCI4j503XRu0Bi3
9n382rGlYDMX9IQuyCMEQvb1Q/C0zVhvZvu5ED/oAaB5kVwG1+/vbjOHpLHRfrZjyEwopsq+IQtG
qaWsc+ZzujoO1uqA7Zs7WU913RInESRl8Vd0MmpZFUj9bUUmPQ2Ya01+/TSMeh6athuNdkc6r3zG
eHiDlrDHTb8bgvTZ7Y0dslBcROFCRNNgNziHl0NJSE1vGBhS02eLYmzptpMmfxBJTdNL4Nb7zZ1j
CefNBluKqufbr3MUFogGCRWyNj5A591iAlQzELa0jN2+2nXT1RpJwan2lptBz8t2nlWcWy0/KZsX
kr9yQkOhKC3T1ynTb0E2J4rrQ5gwUlni7QV08B7yHAEZ185ajtQzj9ZqXQab51XqQ4zLWHATEkoW
jfX/ODqv5kiRNIr+IiLw5rUM5atUTu6FkFoSiYfE8+vnMBETMzu7va1WCTI/c++55cYN+KJOdAmJ
bVAKuWm6ei1741EaLpIC8yZQkotB3UXiOSPVlpwGjbOPqERKFUUChqcg/6sai5h51oZzGWmbN2hm
7Vqbil00vuL+xVGrOZsxt7am9j0FOFNG/J9UifU+zjmthB+Gpg3TDEetLh5dWs+yUlaUeSceKaJz
YnaiqxIWOEhnuMJHTF3QieKu9827RiyIZkOQKtspJX8HG8QQ3EbWLaE6bd3Ae4SJsoIZTH2HZFaY
5DfcA0yK6H0i/OXyFS5aso5Z7AfKQbb/1Iaop+4dwZHvsTnQhLIpAte3h37Z5txPdr3KonrTSlxN
qH+nqflysooYoK7Z81Yz5InKLb30AeisjxStWVVueMiZ6Dmhvh9N8MjBMJLcWTbvBN75ETLDOrM2
zBSaTcMv6TCOisbwQQIP72nrgs0I5ocxR04+ULdprrcrVTtgSJvtleE5zSPT+p+HwcWjE7JdGD4p
0r8yOWSZdatw1nZ1ehOvoosOXvBWDgX9GQ6XELPVoIHBMceelrrX/zVzsg7WrJ2cbNjEvbeGxYoT
iv9MdY27arLaRR/wSHkHk8wZMMDluhzGE2VmhbAaMRp7P8fPW0XBQu4+eUaS4MXUqA5KNFvrwGrW
rUK4hKMzmmocBpKWvms0bZPDcMAeETGXA/XsOdXdEfMsLEEP2f30I9FWQToRTOPt67jjAW4NjL3O
9+iG/7IyXhlKhkKTG6/RSZrRkJ+gn6VyRPk3dSxShrWXipNXsFByLZPhLYe76xz5TNhvBPeh0Kyl
obUrEwVPkoh3uKmoZu20plZGyp5OG20oCYkwknZHwuKZmg5Nmb1EbrvMNbnNsmgehvAYKsAoQhRK
utmuHfCWa6esVjrWFMLC6fZY/q5wJO+txh5ublk9nWh4wsfZe9G0pkIQ9Kmo4QM4CSu1nKo1IYaP
AGGlg49bH5AAkmv9zfnx7GLMV+XnYLvrLqD5ymo/isUmEv2yZE5UYA8EU5x+I4NX0aP5hqusndah
EY5LLpmaTbQrfiRKQLZtH3lRXCyrXblBiDxb8JqMFOPeJWfVDOqaQRl1SmnqR8P2boESbp1sM4R3
sc+yZO+l3glrvF9QTgZ6cx0tpmeGtWAM8yxt/Twmj9rp70HDsB8orFZQ6nfBsutLf2xUeOHOcqyi
Z9k/JQmG9rALXeult0Lfy+NXV5mpm6q7NZX6KFPt0g7aJaHWqA3hsPoFtc155ITflnkShUaT+hu7
0TIiVn7Qf0kQhM20tMHaDCark/6pIBOQrJ36tFuCKIRTvapmBFKqLiMlYijEeCqfIjL2EnMZqxJt
roEBXT4TPcPmT7IXuxm10E+JiYwbvkRO+Z6s3bg9V6OGCSl4DdOb3Ts7JyG3aMQCUAc/RYzUAfip
0bIfM5I73T+CnPjRK3VLklw6LJUOlwQ7l01WSbRO6kmrgQRgFOquQnH3VTz8LtwLhlF0YKP9pjAe
6mXhsbCc5fXWUXFkz7SMzDfV2Ab0YYVVPFRAMWMdbYfKutsaaIgYpaYwQhwS1YSg2942jcPcoirC
WUmTQVBlVKfh/Heh0ufaN9RgVM+QTXzRFH6DTR5e6moCR6a58SHMAC1o2WtImgLu2+TMfv+NmenR
rq2vrG5mDfwavN2N2KM1KStfCh03B85Wa1J2qXaNWCUNVxkTH+7UNdJwn1b3FAaSqxNFmeH8E2CO
2J8ndzUINqk+7HAXbS1qnVr5ciKeJg4mHvhL70CssBnx9qwqeDW0/JUpIw9++oiqkLI/EGuDdiKk
Mxusztdqh1HvRyrG70Ru9EnjlKvEPwY3u9pIT5T/fzKgB4jEHOk5D2Wb4FED/uqqBhRZ/dfF08mw
jNuIeBBRxqbUlcdAadHGZLuWEZcOwK9hWmbaB4ghPDXgtmMt34exSXUedttAdzVEmtU3iuAvhBq+
JVnugVJZKxHNLiG5NyYnuiz3YZR+1mk/wSGr7kPCZZaxGkz6/Ddsk/egTH9Nt/hzB/lhBtgW69rB
gsFRXofnuGcNUt+EmNgrseCKsB1mIdN77B46nqR5dJ5pW7B6Czafb5ml7KO0Rz/Lz4lxb5ZbNAG6
BVpF2Sr4CVZxrsEOixA41Lw1rqedm7D/GwP722CVVHezkLpQ7wr6C9kweEmCo+no74EJb0NE40eU
FMeRBWAfSahMqOGQRLLe3hgxFATDgAiH/45TuOeGiRm8kb01eG9ZMezx+OHRpflNJ1rYRD0EuoXa
TXNwjuni6swCXrSXks/YMFCfIGsJQ4f3iqE064QCC+P4gGkFb2NHbBPGtx/dYTtc7CWnQx99QYkj
T4USHU1euFCzVF0VbgM4juhUB5DzylIziDd3TwPw1RuEsRAwgNV7ISFyoPuHsdC/MhZcyo56UQ+x
joGUcxkPKoXfq/VXZaB787ZZqEDeSrcqQ5OiVK5O765ioCkVefOsj26Jkz3Rb9yTQvXzEZtZn6Nb
z/2CXZs0G1ppx12VRXWTSXLVlPEt2bmybJZtXZ3iId5Fzj/clfsSyGtpinStzysl8tCCULmjgNlO
BRYyITqxHq0KmbzcOIH+UQmeKSYMW2s0QPdgMtcy61A5W6so/+FaOeNbQ62Sll/0VffCawndgSdR
2BbEMHIkJcHzcRlcp/anRl6w6nNPo7BmcuXBzrJxdnm596yj7jSKdDl0BchgG/JsEwU/aImXWjt9
OEnwVTNWs0pWP6jGr3iTJV7vAJ+PSZamNIwTpqZjNLq/DmMLfJoIZ+3AOzj5a041XHnDprI8uEBu
9VrbMRO8eKm7z1L9aIUxb8J4OXmUQ6fY1mDIddtCq87qVknydWMNV9FbFwzy+8RDBjMSx9uyaDOZ
WAAdXBNzBLVnnXU6a2RML5NZPAcLWV2ti2gRRhYS3Ar7zhSwmBrch07lg0/dea9YXJA7gQA0+v80
/WlGsD8ZMv3qxavKHZfVlx47vkhSitDi7Eb5GqHErsoQQZbhltJNagpitfaJw+xWOsxrjHTcu7X7
DI1noMQXb3KyRYbOuWFLOBPhSnZgyD8zfaK3gMnILIdKuveH6uil/Z1o6lXnFpucUFU77VeZrJYt
q71cDx4RvQbW4rsbNycs7VhUal4DAy2WVPywUQI0XMh9NfU4GSR4p2gdFaJZDczWxjXSKc3Mkolw
sIBTRaQP8nz8tdtMSWa+l4GtJPlUlc+I0XVlZZvI+GK3dxj6fuUy90B8tE89XKghYChXXm2J7Mlw
LnMZZqqLCqU41KQ3BstSMuCe4l0r+BTHbB9Q85aqy/CXeNeUky1y8nMp2NMB9PomtncpDIddSv2I
+MnWqljapX13XH6HaDxm+ms13fFDLFXWiNJCBqEoj1Dnm7bMH/aXBDvDBcJKi/Uwq5eUoWw3UgTZ
ui+kuVQjd4HNBGNcg7Q8Vdl8R6y2OZWqNoZeqN0V47009EfByYYohjgChMcpE2N9jAkemcejCPSy
1h9T96Px+KTz9oY73C9EtgpiJVzlYbyKUiw/zTnNUyYyMYtJ9j6TR6CrN5ZXtS3XPX5uweQZavjS
KOtkabnk8UWPtI93JLOw/xkfWDu/m9z2e4S78RBdJq25FuGeO5dJffaiMu2xzQ6FwrAOLRf5j8cU
HV2cBp/CE7sKQ2KA1MCaap4lB+18u1D9JMteLcwjrP4Y9QQncDXstTI80Xi0zXrfF96t06719GJa
+rZvjYOOjko5td4PFKSlHDzKM+k7M6JAYTKAuMKQCHzBRhqjy2JUbmytwlDsfEnd4MK4RqV8Wob6
3k5MiO2g3VTlh0iBxM3iVLNsmX/2RwgCe+qTBJiOs42H9GEwxm7t7tYGe614sTL9ZjXGGtTNSs4S
cYGlXkdDqfNzdie/zdrzIFE9WGfFsHcASP6xZvazhhE7JbmJcMTM0j3A5JeqpB2aIFyQJJ3L36Zh
ahyzyMjK8RgbpW/OO9Q0fOQmuvqZA0dTbgx6u9AYr5Fd4WxY0n0VULAUejSy+o5UCPcIU+SCGeaX
SwGtseiso/cp05Ztyby3HUJvFhJ/IYDU6NTAknVnZLlimcY2E1N8FiNZLiL3Y2orTWUJMXbrHHb8
7Cyra3EcVVvdmBbgs9KMGJmFt6l1TumQPYpR+dBMlvKyPwSB9lBoQb3wHE3ZLslx443/Wmm+15Y1
p/Ot4tBlgZ5Yr5XOsU/oheTqpL+LNlw729ZFGG8HED73YfksuSpaqOpFl68KhyW3bgALapZNrWBi
NLewzF2wGd7TaCJO2+owUmqIwpgzhba24kcqcpBgjP0QoYqeHWVS/VWm8uYZbGESCpWw39vmtG1p
vQhjBmdNuTNKeeKwXjYuI/skaFaaNz6bQHya2fhSMr9QeGmEnl1SLsSiVnaJV7I/63Yi6BhCUz+V
fcrKIbCvOsPMIGS2GhcMqqqpA2SrKM3aJFCEIQYamUF1N6GubwccK/S6uNi1YdsjbEgj+9p311zD
7JHUxCuP6ZEog71RY5FPcRghhzV7HsN8fBFK+oWb8n0aBeCA+VtjVjTmE0+UbX7a7ZytucmKcUH8
Eue1H7ORHUuNeXiYn2pFObpmuNCMDxm+exW1TJx9efpMgWgPcixXkapvKkbUnFHTd25rl7H2/CEj
eCMkG/kY9J2fMe5MdcCZtvsD25pZrM7Bn7vaNaqnORuJsYpsQf+lvu6kBEDFGs6CyjvziHQcBDU7
euPTUEDgByUqAtC3gdqxLkosFsVWtE5Yq4d3ugZfptS5RfCidspW0LomoUbBqLn3VGQbJQau07lc
6zMuZOZIyppZ0hvhNdcmwDGP2ghzQ4k7Xa//MfOciE4Al8Pmdz6AMzM7uQopsbxIwjyVQ7PHfrJH
X7p1kQ+ItOURrl4C9xfdGgPwdIVph6KSgFmKK5f0zRYDm7livdqwyxvVP21E1R9ER9mYvAwefX+4
VbU31wRqhXApIzodnVlLGArLhkCwjU9mQWb4MjBmr5AOLKRnvMaVvaICs+Sr4LeeimOc/suCpxNv
WW/8RpRMeVLcVereKJp2ITkIMaxVdXqJwfMlnfhRFGOJ4HTZA24nOm+Pw1MfUcTkuQWWRKUmmQWG
ufoKEuQlKbxzksSrwSyfbjUuKy5BKMnM1/XPcJRr3vlja5RrO/oIa+Dv+iXgistxDmPDEbG1zMaH
Q6mUMT9iit9tWJNQAhIJhoOjK5TlLcLvjs5tyYBj7XXJ3h7sZZSZhyZkpVDX+xHVtNvlO7KHsAuK
fRD8plkLTDJDLvWj4mnKwpsj/wZGp6D9FjFmekvbJ+50db3uRZVr3S62YfDntaQaNQ6zae7e2je6
rz7+crxkLXmtmLmENvknvEl6rPH73c3uQxmVZSjrbcUJI4tPI1UB/9w0UT3tZK43rYuSYORLtnFN
xEmF/FEjlxk6okdz5+0M1CQL0avnOlKRMoOfVjm7zNTpX+IBrzQww31HXDbbrGPtmmsnh0EpsbBF
Zz5EQA5ojrxPFhjnbHhVk1PIlazMlmDeDDu5KwiEerOnM2GCZXRgqbo1iIJt3D/mUzByFkuhjEtD
ia9O+sMFj4limIiL/suKfKOw6u2yv0of0AeUq6FIHkb54kBhdP8i9p06jG3HPhT5raH1jtVv196C
OlgK895Y+QbI7oK7kQLmYQfXGIE5txNRPcXKFs/eZC40Xqi5dTaxkmRGyS2ELBbgd66hZTRklvgp
8X9pBVWcT6X+Rlz4EbY2v1K6pInZd+6bZXOtLfbnUYxvPi3Htzjv/siCdMhBaVpYh8Tbu0wttkb6
j84rJJkATwXTCHSt7Nma5lPvYuvZD+4ZasGmw9J2dHrMg32rnkVRXKuW5BgvrN5lJ2xCtDP3tatG
otwIlS0QFMP08la2hpcNtM3OtS5JawV3HBlAPSc+W1jPH1M6/caAZoTS8BsSVR7UuJSYPIqNzHVk
HU5eQL+smLJGGqMdK93lumbvBgZkDFS6fyomc5Iw1HrrFDd4QuVLlj7Yto8+K0oEs5VUt3pZZ7AV
nhaH6xh89xyAUCsK5x+z6WL6lN1WqX715FFkux75NThzHZHimNMOBySt46zWGF8EHkhT9S/V39sx
95mWSZWGKV/a3k4S9GEmPtQRq/wiWnvVsVYZZ5I6a/YJVYMDSmfyEVCxEm6QZhYmwkY+9tA+hNY7
7kSIx3oMiaO62PAloKMGxbXnaVYMZTdarq/pm5IFAYcQsUTAUJaiQeNU+Jh5KZSusmc6eKlp7Cvr
F02xGbO6xxZud0+Uoh46VxATejItJzQS5jPH4GcHOwm71QohQfTr2kZ/Ln9j5CHRJDeYR5eW9yeV
1q/AHiRo5rKSVVbNc/s75OFqZpjZW1Pwlqu+dKhx0cFJlNlzRxtyHCPzGbzfuD/p4kn4O5fCvhQ/
jXxRKndlut9Dv467e8I0GE/JnpFR7CEC1IACuAF/tkcgD1WQwjAwCfm5la2BQEFlAHMI+53L+ZvJ
Pe6VVV+fYkw27Uh2yrmdXkT3W2kH7xcQ7XLQ9rwpS4WU9fI9KyUSrOiYs8kr6vjQyHPH7Cdo33Jk
aPq4UGNwkRNIo8rPO94tRpH06osKmkKgvgHEWzjlh8TLSRZ1lh49ym4zqvyGub0luhXDFoicyVpj
U23T6hb2rSQLvUA6Lgl6QnQSntPg3JZkNGkfIA+AwixC3ng2ZXgM3RaRNk2LHqMJKpfN1/9PDsOM
oMdZqBYbLaNqcGdD+dauOrRdxqJo1g7xdhg6e0adQErRN95s6zOs3VVvbjzYY1PCe8CF5E0XGgkw
eaVxtLWNaV+Tu4kbsZIIdChApngP4AhvwsSdv4zbmDRzniW4GZiPMV+xI4eWw44RXZeFzm+vTpi9
+WgyrDUj7u16QnvgZSs91knSUhZJ8W7PBt7g4Q0MfxmkhdSjcfFW6APy88/UwN1AmSjFVTjHXK2P
Tk0PV3FWKkvRfTR8yiaXlM4hVfLPHq9e61xDC6crbPHWWbRqvXMRE+XlGzI/Zi5uc+5QkGfWF0qB
QOWGqKg6e0hiES5fDB4JDIie8AIm+lHvR/YmoIqszG1dsnBCA0OTCHoNi53Nw3Bt+mcAmEDCUcvK
n7xodyk2g976lIQoKpSWVrwNyZ6coCcPCEfRw0BACSGURH7O9nN+YMyVS/hhUmxbVkzYapeR9eXw
qZV6vCoBqku+qemWS3MBzkDW7bY1nyCHqX15Zro/ZJooTZDgsmRiD5RzXBESyEuN1ppNpc4a1WgT
cCwgEEcQRc3e6UAussefBoRVEfryce1atNecJBHvcIWdIWXBPFKlYSrSGUoLgTsCdZtXPAqRP6Q2
P9fYSq2cIkRLVMC2yP/Y1vBeq/wREuWRC5BCfZiwYHcFwyu9/W4UGyDIOL30OgPDYjUxvyxZ7pRt
QUzl3YLnxTrCp7yL5NoLSnwoVZBDSEJsmbWGCdIJq06ekOjskfXXmwxcA4HEwBSkKcbNzNqAmbyp
4gRLFN8oW4KVku76PFI2VRi+mFG+kr3qrQZGPiLM8zV67P7NYVWNvOZfkZbU7UpVrorEAo3aqq/B
PSiNltVGrL6GSY3qL04fLW3WwXK6u4EauQc5OMNUSHBgcM6GF9Us4gBL9hSsb4klUARr3HsxgyOG
zui5u0kB7HfU4kvemYjynY3BD7ZlB0fPx6iIRDl3WEOt2hHXjS2Gpa3aHUR6Lbv3FiNjoJ+N4gdn
3CI8tcErSvS9KkiymOodQYgLA20YVx3IXqawGrZB1creDA0ySOaI5Pj/3wwWvcnQaQeTBk5jS+4Z
+I/VwvxLir5e5TYK4VCVArKh9h32YedbFSukMICAZPXeTSVOdjVG8sej5Vu0eb0aNL27zuUZ64FN
HHbq0mggZyjE7VS6h+A1KSLfqMSLYyRU5fFHQpIGrS1GR8x3OJhbY81j3J4IkGBjKRXzM4ZeJSMq
HmeVDNhBwmIq7zInz7zg5nDwPTUOo7OXsWRhpEpewIbppjPiFlDBSjmzNaEaOSzqbFz2hQXYsMPu
OOVvYgreyU86Fpn+0/P4vip4N6HIhZuRTIWDUpYvcVKbb07VZ2tTSY7QkagGNj3PU4zAB88/WMIZ
aTlOKVLnfdtiC1JxbtWrGqkW77BnjIfE1Bi8cSIX4tRM1Z0giZeKutyCuL5oj5oKpA0lqSrcd+A3
GjYdbTkpWbsEmn7/Y7V1VqebzJNTnoUubMf6ewwOdjV8NvDXqzS4CqM95RY/yypl2eiwLXS9X5Q7
DRh38D6JcawMYc+Yk0tqma8YRq8VjZ3J0UDQEf68U0fFMOezQ8RmNbQ1BxTYeElUyG9C7T+Grv7W
rRipbLMcdXVpYvXAGI1cgU0MD2uY9Qe9s+65MKA+ftWIKquK/7rj4mdSWCu/0myvHT32gFe8wfFO
KvGCe5qp8W8WfynFbVRvUXMOZOQTtcJFFu608pE73y0Kw8qFDK52/pjv8DkY4b3C1IDjb2WJGLyg
vqyzk5awm0BHXYYIsQqWRMg2y1VpxAuPb6iykmvEJY1zCuLFM2W26I0M9FT2UwJJYoPAaEONV3DI
z6J3N3/va6b/DdkPyu9gvk3Q0wMASLb63iDHjHOT5uaHt3xfkIlRQvB4zehtxkTbkEG5tGT0JGDT
H2NycIOfPKnWWUOtMiaxP9f9wg/C2o+Ftau47fJ0PBsgE+D/G76ZWl9xdDM0elDuxxAFpF6iYEgY
j7fJtB24VvsRU+0IiAhCCfFw+1RV15JPdhqcTUuIBHJM6yNyhls+lODSUVhVVvCvaPJ90naP2LEW
lTyx0Fx1aJdKN34t9APxmkuXPsEkC3Vg51gh5qs+xuBDFvlHpw5LR5mDdCHVuCz5MPcwJVrl1wy3
fGqESy+JlhOD0NK0bx3tODtTGLTXqYYWlzTVPsCAKrXXKJbvkQWfyx4XDYe3Axaj+vZmGr+eX6rC
3sOxWRYkH4QUrApjLyPCRQylWgLAUD0HBXOIVxgRQu8wdO/8MCKLqLvECRy8caUGNBe6eZYMs0zW
8iYOTzc82zVHl9av8wRXbbuSofIasPnQq3Jb0BALAFSe7YCSF+jUGC3Q7qlM71BKpzB22kacIvNq
5fVm0tg5tauUvxRx6b0Itq7f5gqPCrjbGk9f3VBQaR8djrmi7vF2bKyGYRNIzZq7Xbe6T/IzlmTQ
jpSRKKJSz4HgS1+iBziFke/mtvma8APIaWMtOQOTWPkq3lKZRqS93SZR45NBE06bBNN/lWWS6Nf6
lRLfUwQfySHTax6rZj/v3+OOJaTO+LnrqBTSAHdCDVYGH8z0M46/bDP3iRqg/DgR2LKN/v5EbPB/
5iaonzAI1iJjwV4YxwwpaWkehKJD0+VhQ0aSduVahD9W26/HnMkYVKoxfnL+L2o3PKEU/2jie59S
gqBjxPvxEtCz2Prw0jIdMBP7Cu91DSUdjkiAOZ16fSxYuqLIkNyOLanAycS2VE8+ZtlTq2o7m2CM
QSmPQZy/zPbJJLiWEB4LzrJeajsktCt3AvWkfuXJyNdFpKsq0yPqOA6mfg+a712jFIoVNBMG60zV
8Ss925AaiaW8vg0Q5rhTqsFbMG5iTFKz4DIEMzv1MKukVfE9QBGwO3obUV1dMBmkOS8141pgDMCj
sNsAIFx5Q/tP5PI+l1YaghNyidtdhf/GU1rU4WW4QHW/0nV7P2D+z0EBKPFBR67bhO6Ow4XnBmCi
QpYUZfwq7A4wdE4173AOi9ARh8JCHAQZpXBJX6msjYWemR5TtvJPQTAYN/WBOKx7TS8wBqcwv7iQ
XAc1/Sqn3Dd/BnEx62bnDu2ZPNswxJ6EkbTnjYOrwc4GXZg+7lRLuZndcGDPdqwxV6R1BVFMX5By
2VB5F7u833JpXRzNvDQqDW0LgHS4GxN4hKRzfwVNbNS+2ZbkrEx82FBPfBTbCKFEU/sDg1GLJtL2
fhSzhPfE5lK5MdPLPcPP9fIZ9+O2/1cYzsbBAIQNd2frHh91Mm5rG0ykIz9aj1nMxLbmdVC3Hj0J
YRQHQYrXpBl+JK/x4L7FY3GqDAIC5p8PXGTT3Vvua0BZOWjTxZmdMvNOh9fDZb7F1iRXmovi9qvU
fRfFxpx+0zHzO7YVtgDCEGe/cZs/DB5+BXcDLx6lOsFtUFLQRgsQN8lYb0Z1QkPd7rUGgVaj/IOp
+gJQqVHEXUkwhJn9XmvR0IDB1Lpo25mIarv03KT2VmMZHSJbxQByKphT2iSnpGy9Yz6fyjeE8hA9
ACKr23TmnKeJJchMkeWLpZa/ZC0zwzr1sSCx54KPsNe4BIzfsJ/xEgSRMDBSyHyKn3gIXcPZJiWE
IjwqTiAeXu9t6q46d+U/l3QPQ/Dq0x5U8Ha6ZKcz/yI6ZWU0t6asLsCb6UbbtV3DRNG0RWqMl0yL
37vpIhnUF/qvbJ+JsOHVJLMOgTN1Q+71viH7sxbEv+YDAlnua/S8alJuc/qSpAx/wpzKmuLHy6a3
cDo7mfprSR/w9SaNJtRhr1ZH3q+OYvkbgQYAoeBlSltwz8FPDP2kkB959h2xfcOeLNAjdlF+EfBJ
D0zot02YLeMK3b1PI5XjgY7K1167ApcCsMq6BvWRHn4449xwhWv7W0maTQv0R0VXFqYtEXl8be2T
ku+zokbH+IjBB3o43secUWfGPJQ5Njs/rqJzMTH0VcYFyr3MbBhufyYmbL3sUy/wlcbOm+pA0hzf
ZfBb59qqoXEOmq1XfyflsFFaimpVvVGlEj3MRiPfOfYbQi1fFqz5PTTElL1FcizkdXLSm2Lfe1f5
UuyXdGjXLO4XYYswxvkjtvYIqWaBu5Kc768cmazexmu1VIAJA9ZWCBzkkAqmP51rfkh31oB2B2gP
5famMv9GQVxmoexsbHSZ/jSKB8BKKH4KStgAPCPLWtCOMImQFxa7jj4U7hrq89if1/MdThCvOs82
N1vT1gaHmUC7nGa57xIghTHwS+jQ6LP+lpHeajkIi1hAKKUf9KwURux19r3Oud3cFyO1rrNvKa+Q
pLJzH0BCqEXtW1G1BQOzH36DElBlC3gjGupViCWhteRKRUa3YBkJd8b0kXLtklBl1Nf/iwBl0Ovh
RZZegrIQRDlEwW3ckRyyk08WLQoFaLrtrvxJg0k9DOcBV7ATv0TpFSE48lOlshjHvAbiEneA8H5U
Jm6hz8y2Jx26u0zTpk+OkcDvtnI+vWKGcX2Qfk53z95Tr9aK5KTbQy/cGZw09p8+eL7Jft2E4F9z
Y7njsdNaIqfBQNU8WxcRzct6727nDKSG5Mj2cpTxoTK9Dfi9g1szT7J+kAPw8KC/9ygPiKzqJEPJ
2r7yTlEfd7xXYkO6AAOa+mJ2f7mioto4EZS4g4lF72E8hSa6RS8vRCo0YX1wuNCrAatsv9SVSyNK
f2iUs3uIm6cNxCPRnyFzzTFzdmj1nWwPcHFFChOro4Nk5ZixEnXPDV99kMM/1ciUjSX0+lIMnxlZ
PsSehWdkEvlKAVVmt5IA7D4+dKPU95FoY34+dClEAmXQu6jaHQQJY2qtVRQsRNs3ryF/Ery1jOch
Q43tqmM0BCcIHQfxh/pW6/OH46EdVqtoNSUyv0xhrV5R1a2CScLewHKztuLSW4eJBinRdE1WssxH
yPcEmIBLfOUiKUC/slS8fO3VKLiz1MLvDxtrBLz1VMsNntcGADgnQu06+n7QwnNrgx8boLRxZCtm
RGhN9dWgvGPznr3rWjD5tbWDrRP5gTD+2Al9tW0en0hPW3Hgh3sVPPoxgKTI8s6jawS4jrphHwH4
ImxyspCIl+VJKFZGDkWdstahzTWCLnyzzA4WIFyizf//WjsgxyKvRBk6/694A7ZaPBo3shuyB7p2
m8q+RjzzLy7QAmhdPF5AP9mHhND5NTYd3h+LOZg1R3Y4TX5N6FN2+GJUl0iq0r64CTSuppliP7cm
xMp2oa2mZnI3xUjy9pi71oER8E9kjtDjDPdTI6WB8qon/sZQlUNdCiCIyRQuK9Io4ItpMSyUyvom
iE89NKyWDl7R/uWAMv26VbNVq8WIR6celye0Jtxf3rCVJV3EqE/1th/Z5Q1eZ209J3vxhrHii1pz
+FcY+J0Fkr+tUKToqBu9GQrQdWWF6lYmB7uOS5wOpcPkxVD2adsqfIPdVRpD4Wd1t4oEgEcxz+ZU
F7Rq2oz6PkxzeyvB0SWZYh8cvAtjCzm5cKxDhkyWx7B+qXJRYPbFP0k9Cnom6i9Ah919I5l+Byrh
ga6lm5tMhNFRRGern7RD0b5Grl0eQTDqbYRqxjBa/K3MybQcKLajRcwdggnpW1tVuzzcQpPDDYTZ
yDfz+tOLOvCqXLh2DDbSDCO5dG0ebJVd5MvUXvngrIMql0MUyd3EA/wfe2eyHLeSZdtfKctxIs3h
aBwY5CT6hsG+ETmBiaKEvne0X/8Wbk1UfJKuVY5rJpPECEYAcPdzzt5rQ+iEqC89Gs+onrKscC6O
+AHfhEWsrF6Rmc8oYIzbFvgmR8CQyV4nvcOs2IYwB11mTDuzsUvN4NsoKjiYmloyqoZTZKcs5VX5
RqhZcWmM4GDOTX4M3fL7MNGRR68NMSiIz+1onFyFyc8N6nKbSHtbwF7dUqrSVjOydK/z/sTW9qAh
4hgBzIxIMDqL+jQ6M9iDeQMGx7eC524qcXOmHXUtiZ2rrpt8VFH7OeiCgzY4sZf2uZ4d2Pa43pjE
kxwI85uTwYgQAlzfOKeLrBCqQdRkxwiPDLav4YJPGsMTNUN9bDL6YETK026PMRsOCmNH5gssIkzi
p3KcV2CdhJgCrC83IbPKg5Lgd3L1qheKt7dYGO25fnSMekHp9NZ+rNsnz8LMluTVDXQ/xgblKOAc
F/aVUzy10LGPvYtwkwbjvsxor5XgF+sSjF5oX7JOTIeKvPW11UOKhQNPbgK7KAkXrFW5zfzVAJA6
z5yK3A5IxAjgFJrpjtkbONQpGunamchAY7TkNarMwA6aF5cDzUFEzmZYjLBxR7GX5vES6sHoNhzL
a5ktIhiWZBF10U4Nsrvpo7a/QVb8zW6S9DiD5ggLeckbOC55T0y5ilF5xWxZXnY7czOs0Gn563xG
xksMvb/zS++bI1nR08hcKseQo1JOmE6uoFUDH2Ik6y6rQ/bYdPkz2DYmm9jm60iPO08O+O9VRHiH
MbzIiAivqkgFAbmPVSzqayuKv9upTVQd3lJUrYbatJ0DkC2lUSFKIABdrA4TxpWnFPOhr4Z5I40S
t2ns3vsGQzRraVlo/zluG3cr7e6jznrm0b0gTOeA+DVfW6npbATSsSLHvw+qLN6NpH5wdvJ5fPPO
2IrM+CCxgXaBxEsIrCJGWY8gpZ0EQNgAIttkeV9kp7ELARk/Bi7eWFp9q+RkAOW6opG+aToGOH4B
5NDW8smOXFwZ/jCuHDF+mLEFMS4uXNTcxdNMEZbRqIVqxLUqwmZvzBczp1wbKqR6UJpwYZP7Y3U+
NvwKOulfTPuiq89VNH71WpVhGqc8aSzkq/liDp3L4WMgafXCrLm8JOaPMRy9U2CO7r6a1a05pulJ
uaBsjS65MpqaPpBpbSfg4at4huXbM4DjZIyLu5uGIzTI80TT64rMZDdAHRK04iGi9X30dbpuKgzu
FaCelf2OeclbLfd4HQwfqWF+M0rzZIXghb3WrY4zM+oUrVCYOg9IP5wUPnmkMAO5xnSPqMy+8+u3
KZQH+ng25k+Yb+FIzdZFprtKZLPFiTVAfWyCbb2Y18ORranL96alXWB34sQ1E1tfFNnGo8+u6/I6
qGpU62wuW8X4XFrULlHeEXMFjzkekAVDPbMpBJr+FLmwL3JEayqZ/V2Y+bDhbQNHOeAYK01LchJG
ch/TYRUR2rvc5NezA7bLoLGFKq3F/XdfG1Z4MFC0qQq4f0kYpMqMK9Sgr56qaC1n/noOq+xCK7Jf
W/5N7DvZuTYDBpJTXWNYIN2jEbASjBd3tE95UXrYrRR7Qaj3YJopBUiS9qchADmXV1S1jYdBpIOy
qSRleIm2yVdCHzMfraB+05WyL3ZJTk2LYi1Q1XXtyQS3Mgcz9qdywwAqpx8fhtvMqIwTga6vjtnj
9M1YOWNjsYuVEj4eo5xm1G+R1j8yR3GCLghxNIv2ICZOFgYOpC3I9VSCI2v99pSHqLTNsI23PvW+
XUTRTlju9ypUL0kjt/xztGbN9/aBQPWW5SYuTsazuEhfs8YbzrP27hHgOdjX4I26HuG3lsOz1PUu
PkQUgH7N32vGl5NHzreNk9EOHHdVpyO4Cmgc+FRwy3teS/0X1R80lO7SbAEojaFz6HKsa6lR2TAX
VEVPEYdrBIH02wR7a/HUNDkSyYgg0b6r9D5K5WNbpc6lIFIBxA1CWHjZgpYQM8ZbdPkX0NbWUxAy
eR0cAMhda7/DpDKPhEwyaJtD/zIvMuyB4sHp5SGrAuvsoNJJeI+rCuXJ2ub/E9cy6cPEvoksOX8G
Spjvapi/ONLCG1FDfpzTmUtTwdOV7bvwjS9h0nOsgQDolnWDHoI+ZFOPu9rCv5FoRJH0LYBMdx6Q
/BiqMDVz2zv6nqnD0SQQCwuTf4oSAPxWDO2Lch/0LKXjps7dAb7yaOwaz1ngbdaVQBPCpJVcdl1Q
SSvzyFeI+EwzJldxDCQyd6ONOwY4XlPuHmC/GADtG5P+ySrOYtKaQ5fE++ymqSv7qfFgspUAVmNp
JNuJ48+XVLxFzji+0ro3SBXYiBL5WZP1pPkWqCVsKZ8xBTzUnCtvyK49OdQO14Dxr5n89DuOaqSS
olfCkoGivuU3qia1m13UAIC5gea5quXRcpkBtJfeKq9mBzvFBH51rYRrUotmFqpog35sMFtvMFW/
jtNLr0f3ohOlN5zdq1p+FGMuLhMiBtNhfOmI8AI9oj07ELlMt0ZuXbpAPygM4jG+KI/ho5P5Z1MY
r8GIao8ik16iuRgS/Kepy5cW4QBdcUrvafPQ2BT1lXIDuIjw4oCt+6cqFMfeoG5Bh9xtZcZONKTW
eRx1esOkdU1Y6msFWR09znZ2YekNSxJ47xvonGPUcnDY/N6nW0Eq3q2aexTucfg6DEF+5U93JBOG
6EiWYBRFpymnIE9SX27sRuOcNaL+GHvZxgaJhc7rCrMAHB+zf8UAf5zizNq1wfRRCMPZq/jck3JV
2AxytGetOsdlrF50P4hXwdMS02Xq0fkWLpKduEP5y+UDDiHrK3JX8USwuq1Tq3kbPJsCowwAnYVv
0pue2Dv3LcX4wZ1Yu4YOJJqlCX+TRYz4XMMvlT0G16GtjEvD1LAY0xHGtXvMmokVC1Gv8OYH1yz9
m3yUG3CJig18AsSraeYDLCHyiVNLWDSImOBaIfDNjnnnLdqI+DXqQutGIXCqjAhgW2NOB7xrEEqs
4bnSmDJjG7hMsegcPXM8egng3cLLCXmdxg8taOgjEAFTnZjuJsXcY0btPRNAoEmAIg8DFxoPft4q
faWCbmfF/LqED1zsTnb7uXMS1L4+Epqkmg5GHpjYOi0GJg5nPm5lwteEtS+6ZFfJB9TuKEjQwK7S
On1HKM6E3vCJmMv9m8ZJH6IGmarFIrOJ3IzogkaADBwhAErVdHvPdz6kQ2p8EhXw22v/qtCxIr8u
3dSjnDcjKbsbupnn0NLVa4wmL/XrhiIgKxEB+LfSMPDCH0cDk4PW4GBmMpnGBkUhndhNzPO8youF
XJVGP0g5gl2SIFKaFczeETfuMLR7he6utuzramyfRWiQ7lNFd66NNjENbQbOaHa1GocXD9K+hgM7
hMxTKILItTDbEbtVNOzQSmPvLZqrtkO/It32aM7ujwaC2yaccbXT2NmEfk8mraBUGcduNfq13FLP
IONMzsOkYe9E5TVQyADIwj6dHEwueDZxun8ju8uHZVieuU+s3T8FmQVk/PThNjLvTUNdVdgTsc5t
GgxGGzVrdDHxyW66YTewSh5K5GUtlPZNOCGkJLFCb9Ahj+ts9g//LLNEAtUh/xbOQbxpfQ4VlQJi
7YApd9Hf4kjVCrV0Gr8Wxn0VIEwp45YAQvnoB+5w+L901+r7v//xrewK3Uz330Mw4f8jrNX6Y7zr
49di/lrEX/+/H/nvgFdb/MuGekW2KyGvnmM6ZLUO31v9739I/1+WcuGAmMoVkrMH0aukW+jo3/8w
xL8IXOXc4sOKMJklYY/4x3+1JZNK/tE0/8VPOCb/aHIgk0r9bzJebQJckSiEZXH84MWkaRMd6UuL
36v69vWedb/99z/Mf9a1lElQor1J3LI5zG1SnBJdxeufom5v//t1/qvo8ltCKDQ/uLzKr17d+Z+v
TlkF87SBLFI5HWGJYDbj0CpoYVADmJV+/PO7/O4zLH//02do6JR2pKMkFCdV8r0Pa/3YeaZ8+s9e
fQln/unVsbO6nuwpt3OrzX9oyt5Xu5Tlw59fnZvpl9/Qp2jn0rC10xOrhFIxuS/iYattfP+egdlw
3E/NeKb5cjvhPv7z25nLN/+rK7IE/f70aZQRT9lAGuJKjj2G1hmU6+g1nJCZ1uqQHTzytELiVulh
U1Zy/moguNqlHYR5qvTwbvCRlQ/9qG4r0dh/E3T9u9vkU7pwNuNTiaYuXW4T/M/pdAtT16ShUQKm
m27//NF/8yZL+PLPn7xFMsCAhZKuaGuX5Dbl3Bqhk98qT5ZIVdzy+Of3+c3dKAls/vl9uky1QKM4
yVm5Lm4mkqHWVcCk8c+vzoP/q+snl7//6fpZ5RzD9eRkxMLxqKDioGGiVSecO7qHD3mK7uM/e6NP
C4PT5UK4w0IMdsS6SLDwoYbeJDizSp8c137s/uYJ+N0nWu7Unz5RbZa1M80T2CC30VRw/l2bzQ9p
HL+0GowfPq//8BMtF+ynNxIWIEH8a/mqF8qCK9a9mkECfl+cGUyC8OWe2//5uzOXp/cXT5n8tGbE
jhXMHQ5wiCXx2SV5Kp0MlKk1ydF+oF5pWr+NxGKqAWNZWBsnYPKQL+Xw+uf3/91X+mlRAbfq2pVL
k9uQ3Z2R04qkzXjTevNNbqljUhTx33ylyz39q8/5aTWJOj8e7JYWfBIifR/y+D30IUt39fTWWQN0
qjI8uswB//yxfvcEf1om+rbvQR1g7Dd90FihhUuY9GP7UhCdfD9Wk/k3T/BvPpX5aaWY01E6cQ5F
KKDEwIuZ3ldIUsugBMyDgkMliJlqqs4/f6rfrMjmp/Ui72fCS4uGsJ8EpmJQ59+jfDgliVP/zZKx
HFh+dZXM5Tb56cYH+G/LrmmqVV/6oPoIPSuOoYlQWAhRHdndxKGxmcXjhmx81pAZrAEJZmiL5wIL
kxGI6BZVNWzbtMutd82kJz2IJs019zW/8ArBd/NuhrnYdRw15cYNM/O7HwCjacwWxVcW1wbpMkMH
lRJUkIHJxw6B4SH3R+KH4CsKy/ZI/0zsiXMH1UWWBVYgdkZ5jZRmuMRVjtDAa52nJkihnvdUwM76
z9+/tTyUv7iJzU8rXWpoTa3BujCQk8D4MRhnyp80KuoARKvAxMcWCYJycGwCnDyGoHiNWa8I5DGq
QyZ10h3KTCQI+HtfPaeitYDouOkA3TGrcTAFtgEbwHJnzTOCf5RjvSHmbFc7sjKOVWnl4V7Q4cXV
66VL/l0+lvZ1h2AeiTtDjBh5vjKnCzFkWzkaD0nfosaPjOJcZZV0Ln/+Hn7zdIlP63Cnim4YO7oi
Yhi629iPvoiykC9tn9Ep/bs3+c3KJD6twSn1ZKYFHSyk4nsQC6g5GuPiZx6tqIYOj9W+/fnTmMui
8IurKj4twY5hd+k49Fg1Zkm/qK+PpSMgzWegngltw+k6bmrfPTmdmcI9yv9m7fjNsyY+Lb2+1fTx
UErOVwFDDyNpPkrGeLWoAJuOp6Zh6D6GFoDo8G+e7t8tVp8uW5ZF6TRHfCAzte+X9+Lwwf1VvFIu
7kqabHAt/+atlpf8xVdqfrp4A5oumP9A2TOdzK8OTh503EtqkCDP9vrP1+03d6H56bLFwKnZiBmO
yQT8VhiW+O/w5kxN+NFY2c2f30T6v7k7/tq4f1oS44ieDg1uOOh6tr4bbu/cOpx2rgrDJo62o6Uv
Mvs6G+H9pQOeEBoFdyhu3msLbUwQmijhhyjIvhghkkdROe81bIRdZfVRzHAjAItFAxgmaLvwCzzj
FgEErfK5Gw9YHBjQgvMjSJGw1LmNIetMzLTJcEOyBWVi1WWti/HCZBYmxnBh4HvQS0ONEys0BFAA
WOC9LnHMJqBvZAwcoDFjtQUjRZZ0WIJR9WlD901EnlqYo4otZoP+1IyCAfL4bkIMwbx6ANaKVYl2
VRYutKbiC8wV79yFyU3Z0AGRkZUSMJKILy7N/xWxa/0pTYfrROC0Mjt3eBA6fwkm80fdwBZuvJ57
PLz0fU3INxB5RhkWphbJVKKInbMtknTrO8TVWk4Pndcii96CqmP1wDOUjRBQtF29ZSPaO3n64E3Y
qiiGkB5K1INyRHWka9vcmyVo+8p7TypG54r8JwRVrbuzrZEoerATyD2qG9PLn00yajYuNFsRkKLE
QozFJeDRk9UtQULzQx8a9oF6dHol2PWjiepX31ISeJbSD0mi3Us+c3bvEmHS68/1jj6etZHLhaxC
wMG5ByoytrS59yL80m0yEvNOI3rjl+MtnBy9TUv5YC28uHS2EOKM3yBY4NmRBKyoBKxkMkMJFBX6
/7YhjTILVXO0J4A4oHmWwV7B+8YoQMY02OVBLcgTJrwqiMthn/e6e497wjWTXi35izWJtOZg78xl
WOH7aG5klfTfSjrIhyaM3+0GHp7VNdPXQRohCj1D4MjR3VcEYHRfCbGHlY2di/DF9s5A4E+aupdz
So68XQPkBqWFT1+1ch/tvo2OeShxDg/8VJWhtk3q/H3yrYsoverCIh9tlZLMoZvZ3KW6DXdTg/ED
nx8Ed2LIyNhOnCMdTPtqziObP0GN91MWa+JCYbt7JokqU9evs6pC6daIH6Vf34kGWbFJZjuolcp8
JrmmvMuYe6zCbCKPzLeRdsEJxy1U430SHakKaD1NQq1cF5iEudxBSSdbWroYUEi9fjM9M971Ocb+
KOJnqiRAMs5YcONODDo8kuBX0ONetXCR/TWdPJJIgTM/CjAb+8wxcBbi15wJjzRGBJ6lYQRfgBjo
vSGWeHRyeWEWskIDH5mRdUbxkq3LLYiVPif2NQHGAKpx5fFr0KOOyZ/UibfM1l6nCDG95ybdZXYl
ucDgNFjUocC5pfQgjCTvysIZogncWYXDNOPZCrxj21qSSB2CiLBGgz4zEVcYDQm91kwAlJEFm9qx
sQfGHSLdqi0vDepjEr36EwstujTXt1HuBfW6zAbN2zvRrVf7CclxUfASpfMXL3YeJ5+LBXgRukXK
B2pU/xAuUcmBcN/sVElgTRydPYeho4ZXt1hXGcL70AYyj/sFBLWHYyF0d39ey5fN51eb0qcSxMSb
1RQ5oyyGWgTPpMGwpU/8nx7OP5UcNd1wLyH6cmXWUDmaHDNyXQY0e+fY+psd7zcbuPhcbTjhEBMs
X61Czo37ttO3nB3vi0TgJSZTinTqIFxbgBv+/H39tZP+4gsTn+qNrowyo+jCetVGSKex2N+mVdzf
Ts5YosHCgOsCwj+AoCApvuNqqsxaNUi2pYZ55PXx459/j9+dBD8VJVbAKDYHl7PqMCaMs3fJRw8p
ECnc5IEtcqG/O5H95tQiPh3vp3aE4yY5crLtqWugwkodajbXahWPEwfQP38c07Z/d/T7dCei6Cnd
yGTC7jkBifIIiZJ253nkze9UPBn6S56yBTM06lPnjGe0PTreqKfN3EQzBtTcGIiAqYRoyyvLRjP1
4rbpaF4VYW53j25LVfgq83GwEZ8nSXtLCqkaKwSNCk5N5Fak4M5h4auH2JQjK1I3EJ/LDDBHv9n0
VZHfIXdKa3DfaoHlkt/3TMCWaZ6wVznq0mX+EG67pENqHOYtaV8VCaFiZZDLSG+i+0uJ3yD1Wpis
mqENhvBZxLcajEL+wGaOqMwuKveHcrT7xZKWYIRpSvEgSzm/qB7U64LvNBKe0haKObaBZP6C5M4+
lQPKQSZ+ZrTvc1O0ayM3YPMxK6eDUgQ5A1GFFoPVOzMMRLGzRGnCoq8cAipSR69VpRzsLyYLFit8
X1gPDihmdy10yTY1Ay3AhYqRKN82AzLvtWNGI4kdJDyrgx1m4XSGQZxjfI2X9LGu4m22vWH23Sbp
HNTffZ6zm7kFPJM9xxmSW0XvWVSMne69mucURpw+9GnC4LtV8zzvrLbrR02QGMEoK5HFZEjZ0Clb
DmA6BTsh44UzyIULGw/EB1CvsdCPwRR82LUH+QtgKXwx/1vFTk4AoA9XjgPrGtgf1NOoOOjWn7at
tJqTKPz4POEn21hj710UNuGrehycpzYPUVum49fcyr+7mfoehsUHCoGK6pvBcL7YEMKvcHm+c5Li
aGmCLiMJgTaVK78HGLcIQhDvGT2JgtL/2EzGwQndU9/F0aHK5huPnqNddAdN5kzWj7e+9G4Mp8cD
NiZX2ciX1NnTBRRgSeICkhsjmj8imxEY5mZM9pGO1+FsUwRP4CgYy1M3fWBkzFaMPLgIy5i36DkV
EriB1M62UX7qlovT7DlfR4cUYBhxHepLECtyHVSS7rG73HqGcxeNCalYffGFhorNU86RGiAtpD8J
aQxOeJC/zgLxSOM6aKTNHnUMh1/0e+05itWSPKA5eoT1s4+cpBbie0384KYs0/7GScueYtL8lowD
g9iGPRUngphgmRUlnQKiV/pD6w3FMwreir217MCX57iWk0cP+DgiLPcmdOqDT0DUOh+7DUQxoCku
gptIi3BHSOHFG9xtLUHozOaTNPzHunUuDbsQp11YIFgHoA4iVR+W9E49oeMPIHSSm5QiosHDxb2J
6LnT3Lct9jg4H+sZXDh1g3xzE0SdckAbvXEtA2MENlxJKRLkpneErUeW1RAadyPP8w9SlROcKw4z
Z7w3DT6DPheYRno1cNSai8K/jlpT1Myjg+CNuZdj49qiAbjJOVw86lYxPRUtbUinHFl/PcvjmpLY
ypAy8tsbjUlxn/hDuffaOl/rZDDwCocDPhyEOJZ1lQQtY9DI+YFsLMJv4kaMpzVC6q7jmZ8cvIIY
LhFsSYCW5lNCSEFvF87JidOGY4cx7vIhNuGaiuFYpt4zEgy8/nWGlJoB/LrOgzsFIWAzGeT/icG9
qKjf53a5H1qYXtI2IDSSFD07lLxMZIkdX5DHhkK0E3kIDk0Zgj5AjIZjxwGO4f4w1fI9O+a3JRUc
/xGDd8AmhAgU88lF2kZie3dX9zAiAjO6r5re43yI00j4XXCEYUiaeDrSGxnJBim4L3RiGdsG9Rz2
Xs6SCZLMI9Ux0cyieOgrm8vDaF1k2ReLNsbehmEJlumpbCOYdZzFmXT7+KlzoD3+bJyqyrpgpPg2
pMX3wKvMXVCwHBBMVK79ofqOjA7WEmUXkjLwIem+tLrNUFeg+NSzEZcAOcAShTU3YQRVHCg14Igg
QpLvOdfCxZw5GxQkzjjg3wDgOoc4puAe35OBhu1GO/guIrhrMYb9EvX1OC+9wQwmF70s7lh1nsfp
gAfkWfM4r72idQ/ocN4ppm6dQW1tR904FuXOLC0qdedH2ZZbq7e++b5MKbuQR8ZlfnaS/i5hyl6O
1oPRw3sb7S+ktN2WFV3jXKPcEhixaggl8wjEUvC145O/Ax+OCSieLIyzyKMQBo6bmADDyUf+VE3L
c18r2ixB/YhQ8kvtO3tfNVdNTA4uZVXcE3xcapY2j1Pi1hI9yoq5TF8mvoAhdS8EUhbMnggYmwqL
m4R2at25Z71YhiqxIq/0LAe22rYYrmqIhEiYohudRrfG2L2ILIH8QdZR0F6bpvmNlJAlfd7GVZuG
HC+G126CWUj8te0jipJz9taX7WOXk2w3D8h4odaNM1WrKoH9RPOpiTo8LoRvhR19qgTWaT6HlJD1
kibvY2QDxb1kuQAzyWGdBbg9/bTsiMomHDhwu+i1U1Z2bRnKgTu68PYcpMqIpm0ABKrFuiOBMbD2
GCuqp40xsJQYU3WvUdLSUnwbXJ9ggeTKC11SczQOLoTTdfzRBCMMVJQ0Q5a+jol3dqDLenFl7wny
uOqUe9NWwz3t4DVxGdtZZvYp6cLXSDs3bdqe0P49utFbSsWM1H3TGcONnDANVPk6FIuIpbk0HbZC
V0CHRawc9M7dbDx62IBhQxwzy0TzmLIrlbZahSFN3qK9LcPxxsJxZiNiSsbXnI2/LZiMpaFGRQeJ
V2Kevi4MbuJ+zk6DMRxxRm8Ywuw8newC7ORaGBsB35lQx2MUZfsimracXXakje4c/4ygk/b/g6tw
4GapyRnxSWPZStsRwYx1GSjHZXnLKWfrWdnarkBbJ/JcqetSjLR8VI7KY977bXFtCXLW0ggMO2Ql
S/0I8vboYtdhc+OuOHYzIJHEP5rQMCuz5nefTgsIyE+RaYN4p20DVbHnjqrR35ZboOgbVgJiD5YE
LDRimKLsEWtK6N+6sVXuyrx61lgMoAC7sKtm4+wTALvyY30GxoOf/9JTLgbKWDi26LdhihQSCzio
a+BmGTE8FXBYAaDTc4unpHa3rcG5qSy3sXHjk5CaG0S91MRK+tVqEtmGYB9iutd1pfaVm9zRiduZ
hCZE3fvoRl9meitDsjSTO+xtBDMRhmkQ6hdjBoCMnHGrxy8mskSItnV+NUlgbAbOZhrSNb7jerg2
s/SB1LyVCTh1qkG1asjYZKWjhY/VdceK3SLOGxSe9v4uY4rhiezgKg8BxXPad3KT+AYuhkLiol2R
5gHY1VEufoLBzUnoG4wl7qiELR+wGDhg58el4M7IyJmPPtp28YJWqZ6OgYHazsoeKsPjyCIxKKaJ
MxN0I6ZdjaPn4uf4QDrH6LdRFOxD379Po/7aqNz3COKyy2Na1QJLRQzA0eSuU+KpdQlfbYYSPX1B
rEqZKjy2iDIg/wxbd4QBLjKoINgd/iJUEHufUoCqFtxbQP8rKGr0gfkVZpxH5fkxDP4FYF2J4Eio
HaRmuYTNaPpJros4cBLNFVKtbQnshlhaIsHas63mt8gQL5xL77KIs5YQsBxyB8RXSlam7dZfs9pk
7Rq6XQ6s6tWXcLctWT2rgeCCHn3uii6r9QMTormxBSQeb8TRVS2hb8J4TyDyHkRM3smEVUnBKCHT
0tlji+StZrTZQZKjAJiIfDBQgF5ErmNEwks6e1hAGiqq4QWn8DPMYFi1xmNX1bfm0D9pOzgFi4rY
j79Jz/2eiv4F4R3YbJOuEmIFmoIp1JzEHCDbWfRzvGLMiEVMkeNHA8fJRd4wpeQVRXjbgCBV7z0t
wCws42OmrOK27vE5tDzaIA4Tcq2I6950FoOoCtDO0Y1jbs+MnCsz7ehdAUXwpLq1IixfY3gmpO5Q
1MmDP2GLkJoFrrEfUD2Ha4eao+nGr4ZuztGsuIv8/MKZA7QnSlAYoODzouKdzEICQYz6KuntG9pA
DwShnexx3Bay+9C4qHDJXs1F9FzlzpXtgM0Oy23Pt4cqJn0LfPvGWw60vhm8hwpDSm07N3oa0Nki
xF6VY/49XmImOwVYo8nXggxZjm3feCVOtRMj3cqDiNwTY5i6FRCpLnzSLqyiRifjClsO0Ls4j08C
RiVa6OXFi0rfdFJxxGlwYtQiM0+ia8t3kiTIbYuKV1mbDwskgPph7ar+bvaiu4Gwr8pPDwPMw8ir
Nl08buBdXNuoPVU4bSZOrCab/wTI2xqg/GEWslATd6IGFYG7ClG3U8htbXKCwfu8fEN6Sl5G9iOP
L5fjKxt6evFDexf55L4LTEt1ehwzDzIzrlovOLhNxkmCqLcyfyf6lWNSCojPdAHQDrJ4RwljkhqZ
PgRJ6mAjdH4EEU159pxlXa5syzpnnB/pBByIGDARZlsX3esnP1p0r323m5OC7iuGau0iCaSJungv
p8A6ara0yCCJsOPHS/1BAABLEJQN0ANalXuByrPs41NN8E6YfbjBR5qYl7iWm9gkQpjgt6IeXzRx
xMWbRjPjhlhLWWiCE7sbnRt57Zk+fcx6AS7Dg4C1AOXE7hltODfM/DgOPeN7WNeK4+8EmLYkGImt
qZfig9KVAku3iEBA+xLrAB8XbO9waUqUqIRq9MCqC6M5J34JtRLAiSruu4l+N2kqDSf6gRDNxAiu
68a32U7kynTuHEuDBoBOSDUIKZVZLJTQYhunBSekTj1rcU1INGLRH0E1UMBADh++ROIj69msR3gH
xH6FZnvQnbNyYdDQOL8ew7dsdreBfCOOMiETgqKL42xGwKKVahL/iEjfV2H+5ISW80w6p7fGFrTz
o+K6zZK/9iIr7DYRzXQcBeYOZne6ZSNA4FxOt5hMH+ua2HYXkFhuQ4iskolgM8V8hnH6wR+kc4UE
yzlwATyCtEtiyb3hAFcKEzTHwBVC+QcawFc4Sx8RIoGvCs99zVQw8e7SuHovrE7gt3Sf4XDtXds6
BbT2fLeC5TO9I1K56kJ5LR3xnmbyWBZiHwtnj2jsa+XMu9oNb3XPGKn3gIBN3TPkXaoiF+mqh1fY
Cvgf9rEsOzi21W1V0wvDRttvlLec+DU9R2t2vmCNI1ggpz/N8G3HRR+vI09GqGIGnvCoYgjSB/M1
zan50fW86OzYRXOunISDp0f0q4cZ/0akMod9maWHLKSKdoose/KGWNyVlo9xaRoIAoVty0wt2c45
eQbzmD4H1KYa4lgG75RQsZPyxqtlbDGb/m5QQHZcFnR+QJbuFhfpMtg5oWE8axTmTmLGSyYbxAKf
rr/OylsLRgUz5Wu7cb7kDtdIuZFY9QCOYlPID1lwSd8a2qnxWnLvJNuRJEPrR9uCXFtJyYiCsEhA
hDc85TZ5hSIhZMukte5QNrcRENlmptvvTXY4b4aeAQcSohKcVCqbhRe0eHWeKtxPC9QAHYmBxjwQ
OjJ2NgUEd0YV+eHBNRe/v1XwnfB2A2EsCsw9RyIrys3HxkjgsjNJdGfrNNp47WE16L4cMfDnMUjV
XTY3ZMe9wbfUTJQDNRICuJVR0XpYrY1qgHbetjN4OVnbIIEzt4nQs7fIXeOZchueq7o082DVzXNs
spndcsFs88kle0jtoMXKd5yBCxkldKKme0jGotgZ9mgdZlTiu1Tl2ZGGdFoeUSPaS3+iFQNJAuNj
S6QNp+h5kNXZBanhb5yST7Zuu7AZr7xatKRYUY5QPoDeuHGSiehe4QtibPPODTAK5z7TUG54CG2z
nL3/R9mZ9daNZNn6r1zc52I1p2AEG3Xr4cyTjmZ5eCFs2eY8z/z1/ZFO3LaViVQ3CmVASEnniIeM
2LH3Wt8yt7QzRn3dJHpjbHr6WBDPa9os/UHXKt04QM3PwwdTxSQT4TLLS35YlsED26iob3BFuvLZ
HZPW/DSlEgB2GkchkjYnIXQ39wYL55Dug+XhpACqD1eTIEUxr7ApKNvBkc3/4Z4Whe4mz3o1aeCC
c8kZoK+kGL9Po0FfK3RFDmelnbrxOUE32e/iiVfZDJgXccL3uOvJBKhaKzKuruXmNmNMZaezb7lj
7NXw9AimzoqhKYwy2UFBzCA4EL8aAO3H+qqs4bVXtN7YcaSb6AeWQzc61wTbujMlo/VdSKMjkpa5
OcuHsjIts04f9HqqPdQjvt9NTxByUnAgfeTik/UgiET1OgsGPsyN0+gTuTxZxJm0WhumRbtjVYvB
o3k7ZKVNx3YYDTP+UKf4L3AlBYUV7CWjakoB3WcLxhA7ZlVxG1lc5RNHOSIAzGiaW6od51YOWKa5
HZKCwGo9ZbaCMabI2s2Q5Ng09J64tFNUCDCLqLEjAqKspu8e8b8G1l0ea4r8KN/rwhuc2IHY2vPs
7aAnGLwe25Qu7BPNKli/vsBLn2qm455z0/PkDzfUal7KmFRGB932mjvboXkFwp2UUwLhOBu9Fnom
ekRTTZ5daCoG4yuAPKvZJ5YeVeumIpJm7ZSyYOKCiSncESICjK4TibrUeh4cAY+w/dZRw18aeaBy
45mHDnJvTqOtjx2ig31A821HR6FcyYEWKUs1CiTs8NfKNzKS9JT4UHTQNgzAVpgH61hxQnV0gE5A
aeO4hqRilcX3KRgJregGq/L2ZU41DdlJ1Hh7NDe8rSONtNa162vthzbTx1uKj4BepvRmxmkIHHdf
2YE7baO2rfd4XiKH4lf5nLBlmn+yjXr8GIz0Y0jFGBz94Fem+bEIR3oyauS2NytpwJfuvA0hHPUh
qaaGCsMxGPaWuujPiKsw8nmeMu4SmWHhjFwgXgOutHIVlF30wbNdTWKlNskV8j0ZfOuCsr3R2gar
lGNlD142KiIx1fDZcgX9Hb+jubTCtClBB5REixSNZl7JhOWIn9IXg2vuxu5zVMicMEnTpWwth5TO
ceNoxcAcNpT9V6jOVf+5JmZccroqGlAqJWBYdW+WaQuesi0YIcfKDh4j0+ncdRJ0HYk7uZEOu0nT
UZ5Mto46DvKmPxyQ+Sry0mwb0FGgM1vYsoKweWfmUM4J1CWMyow+BJoEr0Sw4kHIIpjQHezg3COC
Tw5ZKubuAOtbuv6HnRhMKeZHeHaYuB2Vg+uFJ89tznSMgvU/csbQFQtovmL5Y+InPjqa+coSSQ/E
eDQK46vsmt0/IPUNtIz5xdkEDnOGjHfMJYhoj6NtTpX0j4RJu2h0vGpNlmxjI/qmNfT/7EEUJ0Fb
Zy9LWMW9Pv1oqmi/jN/+43X4T/97fvdzfln/+198/ZoXY4UeqHnz5b8P24ftv+af+P/f8fv3/3v/
Pb9+Sb/Xb7/pt5/ht/7xqpsvzZffvtjibGrG+/b77BOp26RZfj/vb/7O/+l//D/fl9/yNP6t60Qy
RPyPX3/9Hz82v///93+3VdhU37/86jmZf+APy4n1T8Ni21CmK5SrbItB70/LieX8k6+k1PHukWRo
C0RWf1hODPVP3TAdRzm66yCjtfl1fxhODPOflnCFo/MNypCWsv43fhPz93GstEzXsQ1HYjyxTCxp
6s3YOwpayCEBpU5HL3nbxb55GYXOMcItYfdb8h4sPOg87GVG1n1LMpcgpQa22eiAYO4BHGtDD7QK
ZP0adilmT5hljPj2rcOxxync+piN9TNQQ4qVdCg2VkoMCRnmv1zvP263X40ti5L7v6foy5/hGJZr
O6jHXWmabwQC7OdpXzoFMQgU0qTSEkHm7MzJzJGKeum2LPScaLoMsqbQ94g7jWtUFvsqAcwNEp4m
dSjoJrnPNi61Y1v6FPWjlEe3/NbHvHUWJBgEeWSRNJ2HPx+W356VX9/8GwnAzzfPpbRMUwr+FW/F
io0aXNPRBBsuIidZmPaODXvGfGDPjc+RPW/xlkZVIA3Szvr6Cxc3ZEgLNF93s/PfX0vrd7X88nZw
OOm20h3+h+EbiccvorzA0siBDAIb6RNjnSErDn3njacMUICMgN0Z5XC0BgJoapgfpZT3SSQORurw
T1mTGsEcLZb14zjqcBSkdu2ZTM8MAxgfynYPXF1zzRy523Yhf2AxhP5h0LMeUECqM4zATplfwzHV
T76ZXTqhuRT+4p0bZlETv7lhFE+e47oSyRS6tt//yAbjVWTFVEUyncpz73WfqdLbdSi1HxPTtU2b
tMWucqdzSBYLs7bmQdC4XxVDZz7oJGBXzKaOWo+Eq4/Lr3//CbwRy/78BFzX5m4QDuX7W++KrKrM
74gxJNcniTa4dhmJc6mWGyJG67aKFZlT6L/Ivbxtu7B57478i1vA1W08qgwKXBtP3O9Xp8x1Kgmb
IaMunEuQ+wqJoFoXimO7UwwmDOmxJ7kbziE5xCSIzB8u03ns/23yrpKD13rzSbnC4LMSwjXm5er3
90JnGxNUHpDibDvibKaEl2VIG9vCyS6YPh3VkJ2eQpQv3WRbekWx0aN52D0/8oPiMAzH6L3rM8tf
f39PkkUdjAxvx7GMt2KhAjy/aZUhUkg5JftOYnUNkCc62pdUB+zoF5Y4q9A7tzE9tR5lOy0sZsDh
5B+qzBDvaK5+vt7b98PZxDEEfCPe0hsxkcoL3yT4gSJLNgiv9GZb2QyqW3vor9VtTV5ObvMGC07b
aN0qhEymW5yTkqAmHmcYUvMiV1kpi4riRtM6QtHo0sOjMRkiUlbvxjKxd6ORfS79GzGMBGrETEas
sVzPR8oThw6K65gg5DRjBTWZvxFMhs924OROz2MYq/wopzxhUiNIkwEwbgQjOCsJDcKGCF2R5rjx
rFjbN6P+QYccKLHCMTu0z0ZNcEA5gEibbz2QU5wAk5hxp0lMoK2cs2fUD3aSf7GI1Wz6kIIr0s8c
3/Jjj54f9epQrb2857AotWZnljAL5rzTZREdg+qqix8T7qdzETruXqirtEisMypxbrNyG9dFAbGD
bIw8do50V/2tERvpcRzDD5YsQqryiuDMJHuoOPutNEGeAC4cBqmRenU4vO+Xx9ayJ+8A4d9xA8VI
p2OibimTig2ueVAU6t7qyVZDOep0kv0K9eOxrU0essyG4JOiVDCLzzIH6dkIaK4JDRhC817eWXj+
6r52TUHDiX1QucvW8MvST6MhN1MORz93or6qwUOZcCUSJ98jh8ZArdJt0MuTGPW976XVXR0z0xsH
576zindk4X+xRksD1prt6lLioxNvViFZqq5FyULXb+g9NAfqgY/gRwT7AFoHRDnXEhonUpMpNpd5
DGhAU4iv2yckT9BUjkULqZ0cK/Xu8/bnx9/Uxfzso58SppqLql8uk+vlHOKTUawAh6hj5LlrUmTM
NT4eoLye+9nwxoeMqe5Wp++A3OE9T+Pv0rZ5f+BswwbtCulSQi4FxS+v32h697NgiOa6yvPNM9LS
Cft9xAGB0CVhRAYawQqOwHyH/u9vEoJwhWOSv8Jc6K2DE0lsONbziW4wULBNFT0U4Xg/7BH6Y4Gi
D/atd9PaijwyaFM7JnovDgqUqPuaR2b0TrViyN8Vp8vFwK2tuF91yech31ZPObizsURhtJQroUWT
EF93uI8r72sTJMPODAj96S2QEf6Qhbf0++c22fJUdnZTrD04QfW8netJfIVar5HrwCazFMR+X19y
OG4Q0t2GOZI4xqgHD8X8AtagW0SEz+r1uVJD8Oad0ctAzrQL9xLnnjgnkrOgmbMpksjobgsNRPhE
GOa2na0GcpwccB5a8UmhMN/LPn4JWfQyTFd3bqOnpzZ1MWWhBagoe7dEPtDWDFCCB5nlrDkcAIum
mrqEwkfUPT6lbmV+6rBPSoyM52UhdtroB8TGZJ1jXkD1HNJchygN1JSJc0uyQZdb/imWAqCOH97U
MHAYTALiliDfI+2sUtgOyzuOa0FBVMJN8tiLB4/4QT8oGCPrH0xKqXuvI8KM7XvXlUDYWprBOKqC
3VI+Tx4NAdqkTJwZPgw1VPLAP1gm2wVUnH5VcZ9dQmckuprNXDNPlRvB+EyZPXbGNdRpoTBwspyS
SbLxRO0ZzFHhau2L8ARgqd84MiOV2rOS/bLsh5WrXwFVkf9sB0HzPED7FEbDr2gqUkLnX6oUFYwq
esGgSHs0CE6cjSBMvJsG3c66y1Nva1pDAHQMoHNZWXtIhw9+VDPYltElb2vj6jXJSx5yqAECdZ0s
Vus4nW5y2yHpEQ42HY+8J3mvHdbORJRam0TtThtogSEiI9TWjD5XpHiaJEqeBNv3KigIdahbKK12
XE5s1H4J3KcG0YEAHVbYcoPnjgk/RvtemPA/MAYTl0u/idyw6FKEBhiaFjKOVVCpmQD3dVnl1xao
YVWaxjtK6Te22uXJs3WIBYawbGRV8s1BgdzLXitrGs9o0slhbVOy1lHgHwVqrQ4CUQ7GcxM5dKQA
GYERmqtEQKIW/UpCWt9ZlTgRvy3JbEsoi24zB1kbDMPvazI2Bi+Y0DXNbA4nC7Jb0DC0tJom3DDD
MFHKzc/dvKfmBXh6s22J1jTFe+vRn0tnycIsYUJwcJd/OszN7vY2ajhQL59WBa3wSAeOMivaRIKI
vnRwNlPhj/Px7X65JFMO1FcjlvOdKzJf/jdFIVsn9Skb+ny0f1MUloBNqnKYBCRfLnzhklqE3waO
ybxp0BQ4WjXBEdgsXWp3NZE1J469FownmpgQlEV1VZJTXjail8k277y5P18mRdMDDal0dbbSGcTx
6xYKwMjv24lUuKX0zJIp3C8fkB8H0TpQJC/2WkElVfEEmoSBzJ8biSzHMedi/v17me+M368TXRld
2MKhPaNQn//+VqyAlJuZh7TKx0Fthjm9yQfLs686JPdtzi66fEx//6KLS+/Nq1Lb0OBxhD33ceZS
7Jc9XDZWA6WysVZNOcYHDcLcjaHs4lNkp+RWCPWgC/ktSutw77j6q0mmImSshh299FBmScJXevvu
nff05zvG5ULQWdI52dB1f/OhlGKAYmC7FvOLz9gCxCm02+3IoJXHtgNk7VrHPDRDAhiciUBVf1/0
3zwgoWhSJsQp5CSwzzbrZVn9+7f2F00J16aWN+Gj0OP5U4NnKHW36hnFMo2u6wvTqYdaPyLBS2kO
SMCasky2NK7NrT64NzShAGvOt4yNyolBB34nMK5z+NxXSfz7FtDqnMNnX4gk9tmvUSLSv/ZIjOsL
9G+mts+SR9W44Ufpw4tkboWinSl6FifpjH5LVzJBrany7L3T7p8rcP5OSDOuwWLmOO6b2yLgVuO4
CJcrL4oPRiK/yRR7JE0KILMFqPcCvcgKmqKxrgUKiTRmul1CfKs9bCGJLd95Nv7yulNV0Ymc24Q0
Kn+/TYk4aRm9EEdhderCbCo5LKtJ3nX4HEJP2wPhe5k4hE0+U5qpmI6IyrC04X7ghDeZdNdhFMeK
NLG5lvKHKTtUOAz6iQ5+Iopj7imdjIXmPFby1vLozMmSGEpdO+BR/5gk7dcGRwbxmDwJrYdS3BUE
E/793fXneprOIfAfjGY0W6y3Bw3HaOqUQYW1qichzgwfnhh1Q0rL4bQ2JCTMZ8F0irojZNF3fDfz
Ivz7MkBzg0Bs5dDvpRP85vPO0a56EWk6Kzm39Nz55lyOEctrypiRsu4QCt9Qub5Xx799aebiLjcY
bkqpyGNw3rTAyMzm1BU48BFNtHAE3a9hzenM9cPvSPvz43Lc1iEOrOV8lIhAShMFb9wXEfMsc+4N
IkMkMEtO7rbWyy+qI8W6h1z6zhs13+4VNKFMw7GBK7owJLlSv9+DBlPD2mMCw1Kpc5y2ZL2vJMqV
vh/EfhqH+qZhYoycjJJteVtjzzOCyPns1beFWe5rEqzWVTLcErghFshaIcdmXyo93HaGv4ccahnv
lUem/FMfzzKEyyleR3fosNW9bRPVo4bguSJMiUkoMar1Tawl6lx5gMAzu9N2VjULITp8mS9xq2UX
HED7oQ/Cne5sMG0Oa6bhxrqwM2yTOiwy9oc5fSR6yk18kpNL5k9Xi0fbqM5266iNxPi5mWt0JkyE
56TWFiSoPEF+7XA/w7+ZboWCgeCKb97A590EwfeyYi9xYaOk5HS2nQ2+X8injiItoSYmNe1YBRwP
6mF4NjR6feDpfoDI9PEXPgBO2AdR/4nmzs2o+YiB0VqsBIarm5RIJpgTx7orxbGC4piY9YexsezL
gHr44igSexyo4x8whxL8AO4Sr0nzyWfFsEmPpKJEiEQEfSfi4REk4hdoayOeNLt/7LrCoPkQEaOe
2w9o9ZIDoeYbv2puVeQXl5G4HBJkqIxzB7ljGYbbkiUjJi3mNiLW7rUg3Lvi2cJOLm0GrlCYk0o+
4KGvEHRx9APgHU5WjghVbBAKcMwiZrUuXXRPsfaaA4Bb534Zb+TcqyliNJeZVbpHPVYM8xtw0qg5
rLusfO7cQpyXuiYXOb9G+tjCOCtaMfHYey1vocQ37XdNji/LU28ChdlqdHbXQTjcLD9IJ4CMilJ/
NhlQ0oh2rX2OhWk/mc4tYtJvjKLVKeUuW0UVXKyoew6dkrCMeZxD/yA+NCU4akEW1wC2f58EYbep
gZRGqXbRRi0+4JWDXBz3p8zKkK15OitgC2WfnhYBruoCBzrfCiziH+e32WP13qY5IXo66nMEuHzJ
aJTDYkwi1FzG1bWHmC4V3R4lv4mjIRJk0uOVKK1H2y2bZ19ArMprWD++KGoWHuRzKuzaU9M3NzzH
dWJ3H5KCiWdeoP5C9nL1bXM4ddNr4QXVBeZfufINhOxeoD+6eV0dO5eclvkkidwAW7NrHuCFZffL
CrZccMeEjmMbHoK4qNu7Wjacl9ZI0VhXMXbuNovYc+OhYs48NzBjnRkV4RBAAaSqj8BIzmaGizdo
LpWaSOU0rOdJ3rNK64eBfiy8cm4iYM4QglN4sCaCfxuS89kY0GtFAV2E+Z/SwNilYuSIyVyiEDyp
drlRomAMmmDHlNW4jGGJ5bggEK7u0aQhbSClhKlbQ0/+Mvj0DC263xRqchu7E4hlIxs25J5QoYy1
1R4HE+RsiTQFedqLz6TOL4b11Lfhd7AoZ98fUUta9b0iEeuSlPGrnTa3Nr2bKzrfT45EKJuM3r3r
0uAI9bsBbTFMyTMsbOMQRl24z6rR2Ro46ZdqNBzLap3QIcODh+dp+Y7IUp9AjiIKnPthhK8cTNe3
nk2kFyvGGEQymc549EXn7KDQVNe85P7m3F+bUG5akXyDAEmt5lN55Q4yw9HMzpgG94IIuvnYbWVd
sa5ReWzRkJaYiOxbNyZnGBU7NNco3+KOsTDgbe2pd3eWk33McvbWZkLU7EEWj+3hsDzmIL2PtHJ9
LBXlq1B6c0LOs8JL4Wyk7bcXPcleMwR/2wkz6M+/xtFQgQYu7ekJ3/tKb+Jpr9MK3i93TTsa6yrr
jT2as2yDpBBFHmCY3O+CQw2VOtGlvYfx+Sn1UJuMSqdLXLjuDtng3rMdQtmDYxjq0QMK3Jfat1lc
8vIHqZRkmM6n18FO1pPIJZan8qJFVka2HjHH839yAWjh4gIhj0LNRxAZvUiPFC2rAkUmNQgFytAy
LhsM1RSiwi6HtA2dHiOCdE49mperGvf+UGQ3PraF3jCIS/DMCvVxvY6MyTsOYTMdgltHVvZtroXJ
Ggjajogi+yoBaLChpmdiGjgskDVWB/KCXu5skp5wp4nbNlEk7OhgMnL0Sdt8TNLrgH97+SoihPYu
sEOkQRbUHZGFj1FxAJU+bOyp7feD6fEsOWrvFBX3E3NeRgKPvemHa7sjUr3ok37no0VZk5qBsp7o
MaDWGrfQEHOy/h6W5G5V7rxooDEB/Yr8qhLpzgxL+Px9NR3tkuSnKo8SYrbyCUA/p4MSlvidzbxV
Cy2fDG6crVVE7FGqD/XFVu1n+jbrPCvCxz7Eq2tHyJwq09sqHX3rKBrcwxN9t3SEKhyqlwk6Pc6B
5BTEVFwTUZhoSoHdhf6paUkmHXBW0vQyrlMZnJDIqbsiSXOxDnCIbv0AdqPt9bCHMoKhqpBEH5ZW
v2dMM5XgIGsvOy/r3Dx5OOY+B4U8aI9jBEN/mMZ2WzcaSkNCeme1D64+tYuK/NAhYzwsh9vSiC++
HfWY8CbFJKhPSVsuJnJO9LuZDL1PhHdnu+QydQnjGJ5zLFiFPawSmwV3KVbLML/RcY+eVMrHpA3N
TVV15J7mSbyNsulen2CI26ZFO66JH32vNY7+DCXpebZG6LGPFu4knmZGvuSqT9ZzNw1bqM/t0+TC
qkDvlh1bWRTo+qd4E/qFvXHQsBvayPmIPEJM1ljpOECZu1aK78va71chmm7wF48+qVBZ9IkJXdG0
9mma94k8hB/TGfGP5QmqPdy9I10yPgXeVXRefoPNNoRG5msikm4rvEY9cpg/u7X+qtda8aRFmXkJ
DPiF0GOXcqAqDYMHTg8IGQCv7WriLLyI96qCbTWPdUIqVzJa6luDDXhAjb50QJbR//I+eslhakhp
gvo3CmsdSoY6Pua68cGrG4ZUc+u56whfS2yNKPNc46lN1W5eLQuyfJxQ0KwejFUHUmVl12h8aCni
8yEDY+6uGp3Gp1ym+FWdcUcbyz2EBSItOTdEE6zzWzozRBN8cypd3qNpwe8zVl8npIDbwCN7IRpo
p6dOne28KbwwUiQYOIISvtwEPoczxp8GIcRLD55rdBBF4+2rqL1r0qjZGETLIdoatSu26asgjJXj
9M+psmlzxssSY1y1NRQZbH64nvr+sHTil2JijAf0WrWFCZBahL2CwZ6ajss3TJF5dDxqMXB3EP8G
XDo/74EiQiBty5+fZ9B2wZky9FoF3XCwOP7PJeqeFj9BFkhdr0sdRkuG8ZGNgTyZ8760TeE0G22+
/MueVsR2v0KBfZzybkcqyLDj48nIGyQT3rHHcyWt6KDohiwfbR3VR92JnI3Njb+ZVKOdRA31ShnJ
tnaafg9alujJwP4yEI0Wi7G+xnX85ALI3HtZ6DNosKw1B4D0FGnaFS7tLs/H/MheDoVYjPgU7D/6
6POlhOhwjGwGLaQ9b2rkRWs7UNqLJNNa5uU3QmvJSBuGeFtYRoLYYnrBZlGe/ZHdGG1LELJpL137
juJ/rRXio20M1dHvMnB7QJjXbWVTIKk5TFg+1FOn70Jn+LL8SGyKwxhPDTHf8zDaZYlOrBBxkQjq
g6V1JFrNAylOjNOqKaTcUQF/VabHVLrwjX1oxtldF08cJTlwLr/RUE16zqR/5P03N94YY2TEMbU3
nZiTURDVoJytao9IINwvH4uK9OQYHaeeskfPxuFokMKJHr/O7mca+aC9uGYYXO3AOvdB196EVnQ3
oNa7VsYtB5f4JipqDjKddwExx+O2yAh60OigGuRG74NkvdyK5YSk2cTH4YqoQgmloR4mVrju48Pg
xjCDLIkrpyr3XWH2Jz3K54rBw8cWfrYHNz2BHmJEx2AsAj6Btc6Esj3kmE8zzPajKHEWjf6HHjcR
7RdxtMnl+qPM01q/P8SBx60kL4sAJ2hBT7hTfas/48daeXlSnSZREm9qYLOSMfI/jIoHiFg2BUc1
73Vlcszq7qEruvza2fVHBxbwfER6SIkpfGyKqLimWGs9Al4ztoTrcvSevKEnRIAxNgJvZw1zEgFx
J4++GvqT8LzLsgdxqNA3WUK0c1niKjUYkZJMSpjHPKVFmFudQbQfxqz7WDQK1WtpVivp6fU+7GNG
QHlB5T1P+rtmCPcIeEsKUKwjuVfu6nGee3eOAHbeBUzxmx0DkmaXmk/5MJsbohLCgay7O9lQ7Irh
lYeEzIG5b6D15IYzh1pulZjYDs7QzapgpnhYXo4RKp3NsSJzk9baOhjh+nVGvo5q864jQWWpPYu8
JQTAs/PdQIAq/aL66yBE9+QX7o0/uNsgIU51CgQuG74aal/elKRdbGHRbw1lOrulTjSUhQ94CJ2z
cOIT/EHj3IXuDlUNccGNoVYDizG56KALl7euglY7Bj2+HFi23qaJtBTRdK+9pD1/ghlVm7ZMY/DA
+h3lOdZXqYkTmcY3nhbn1zi2rhARiYzUZmdxcapEdUvyEd8X+seWeJ0ns0+zdae/jvpnF9vjbllQ
l62dwEjUtVP9UxGgOmhnE6YZo75fhqxd3t7juNv6oyIteV4YfJEDUDQxLC5nbcAbzk2YuICUOZBH
Tv2xdyOkFEa3Xb592ZP8ivor7ROYZB5Evkrj1mUi+7C0Pems/LEg1VN622vjK4erjGKQW0RxmuLR
mYNt1k7NlANTS7wuzeSyXDfK1n3XamK3vBRPV82Rvcap2kUaeQ4htgI7OpmJc9EjBOR97gWHVAWv
MSvfpq8DxWwYFbdZW2QAzSfdvOONBlb7qdbFA80547pcBSs0v7c6BY1iSIapxkPnkXK40HkSGGOa
n/Km/EhrMTxqcrikRS1vwsnAou4yhYHuOXsgnFM4p1+3o69usoChc+Y/+Bxb166ZMumkzpwcx7qr
YpZqsKhH+mHWOiRInSjdnHWnTKgapkPmkIVXMIH+2SwbZ7liaNI8jJ/tqn4eJcokkQdgQczU/yxU
7h48CmKwcwnBN6W/54hO1zM3NHxX5IL2pUlsYdyJbWRoA8CB8S6iqQHOow0PRdyGK8Pux3PYsN7r
XcRklOAr9CLRUzRWt5MdhOesM74QDxjfzsjJla7GLxb+AE5RvnPNSBgAXTPhL2Zt6kEZbtKyqp+8
4kvi0KGBZmJckKUwVDBS6zSBt7VDaZ4NSqldIsqHXLblQRUJ4e09Qno70/aOxxGD44T8NAcXVxVp
ww4O2n1JbOohxTmk4JCdGg+NRCymj2bIqVlpvjpoOp+EblHamn5EsKwWfyoL2d77A9FNwvyAUV7d
494MWVyrdc1x8xCmYEGXUodSskntHUfX8mcNkWsWAcJASDDhUBT9LPVm5Lde2l8owPIjH8Z0avv2
qsFGwhyp6idKMh1c2cavG/8eH0u6mzLp3Oh6TSKbnfpnYt2sk4675VBZp2LOSGpGY192/g33eHxF
amncOBJpEvrFp9QOiqcIaKCV4Gazx8K60w0QKr4fXUwgIdk5l51OBywcn2OkGhUhjlUdBw91Lb92
gEcYSYd078unIK6ba58rCGtDcql5igt8YFT65mx7xhmjQlKqE45h0ZOj5zz8QQhVxzRRNUgGsCqs
17ox/sC9dauVSQ87AglUa36IJew5cAC5ZZ2IP0cx5mfeUTSjsykySIwVEQ2W0Y171wdOpKWvPFcY
PBF2Mf3f9qR089yEtD5D12F2HqstcA5OKRPl+GiGF6P/6li8S62BJZKCTNyTlfVd8FfysbhXfUpf
wc3iNbGB/xB+zTadAV73sjw4g/7wz9EMFSn06WUi8ZPHwXuGc5LOKJ4kkc8Fh0jyHTrO/RB/cF2l
Ems3C6ldHFrlHyLc57Uw7LvJqRTlgKU/NRlpGZjLV+0xoPZnpWZjWkV6urVtGiBJQbxqkAJVNk3v
LqqYJAvOOvsCATx8KXfYRuHRXPL8YLbOFXuGps5iZhhg+CeGw8WPWLXYTcUs86iOZW0FZ/2o6rm7
WeqSmWqaX1Amfcz5xNYyJn9VgXraRnn5ETSgTisifHIjTIHA6V0+qeSmJ4PJ9qujDDIMtpbJ+MZ7
rDRSUm13VfvK2g6F/S3StacRw/QpcjMSLed/li97U/W4mqWGq4/7capMuFup/oAuZqurzoLqwFfA
deMD/KYwrL2byurOo7oRiouqVx2ISg6gHGm6j33QcrKXGXTAtHbWlVawaDYoLCo6z43TrFCYk2wZ
NRieLHMENMB+R7RZC5MyjTyPC3xWFlagbGDLbUp+XMRfSSu2qvq+Ypf056Ni0OREBCYMgW2HjLUe
BGFiWd0W/1BLq3M6pWWdbrqqOBqO+UJt9k3TPw9pUpEjR89AVADVKo31q6GYDJ0+3emketq1SQKf
Fz/3YduuVZIQ+NQMZyUmH/srxC0jpmMuogfZY9ZncMz82dXn0+BDp/sUT9IGA2UX18RKx1WcZfGt
3q/x2Wd7G14om063HrzGfDAIDVvVem0fonzkuNCTUIeZL7i03IWx6Ehi9q07t24w+8doS8amhJXB
EK4drlYckvBaZU+hnNFZTpKQWPWt76JwayE9LmMv3DWV/q2L/A/4oD9YLDRxAuWjr6N1ZGGKtuDv
rOx2iNZxf8yskaQJG+dR6ZD6G3f6KTHNTSnbeIeKGJdpGmPFG3R1nlT07OppcRNS9w0uDp+SIQX1
3cqfSOrkrIaOigMDmc8Uy196w0JxYyOTlgULvdSxkikvGC54dW6Us+/1npx4NF9rmZQUvtPj4Pl3
k1cHO3qB+7Q8tZ4z4ssrX7C3eOj7ldwIlsDSz4xtbTOy0dRHmCfWuskVpUchGYzFc6D9+NSUADHi
1ITeYry6MnF2vZXwO1T+3dRAV7qN2oWjMo+pBbWijF6iuqg3SZ2/mLb/zYuwG/gGQw50huMt8n8N
w5h2bXSl9hUkyxl0iOM+V+cB8zulVM63Cuu2dxRjU2+2jAcHbF/aTR6AoQm+IimNL+OEAxNUDeNU
eSiMgDh2lx6Br7enkzNG1dmZ+vNkTeQR++Wn1m7lUeQ2d9LgrYpe3do5XbNJFN1BTHM4XwflLde+
uuR93pRV90F7sivlr/vY6Ncu4BnmugREpwkfFeO7/NbV6xt/qvW9GsudKTPGSO4X6H5bK8+/C9Fr
hzak442LiiNhda1o0m76trGQWwngSxhru3KEWJHCnpuORBM3n3VQVmAayifINPWhjPRqZek5fbqC
e6HIphnpRabsAB89xFHgBORdueKaF548U9+XBBMN9FwJT1tP2MUwsGsQgDPDumtD4Zz1pr8N5q9C
ovDu7P+i7ryWXFey7fpF6IA3r/Teln9B7HLwPgEk8PUa4G7dVt/okEIvitALzyYLxeIhicTKteYc
kwplL4ie19nr9vV7r7c7B0/G3Mz9hr06l3fdAqBqgzVJYsdfqFmlrVxvHYLsfe5UJVj0ImGuN/EE
moGf+W3Vc83tGOlV/m+jcIGrbcyjYftMi3orFJTEidXkC4L8zJdaTTyoPsS5DWmlXMuqXnNaGzsu
tlenb9JND5AIYXYVPnVNQ5qy5xxb8vpMNn1gZu2LNqbOxdX7+tgH7vrxUKIi8nZ0u56bHngXyZq/
cCdv32BFe3Pco9+/KJnULpI3Er9jqa80oFlKaIp5SRgNkn7WYAMx3cErA/teBislTZVN3BDiaqJS
nBVB2rBqZu096+x0bvuut0n6ulgoCIyWGClaMLdGs3aCEI3dQmHHSNghFm26QB/xgBOt9F8bX6uW
dguVVSgDX1b1xR71PwZCsWMMGWGZ1xHu+azPZ0hEiq1RNtGpVYW6KUrzmet0t3O0fpEKezyMbQMs
sB75uOh9fgaVHXOt9hdZ1ugbWRiviauP+2rlEvm5e9zAKIOsx74EeV+9shoH/ERUNUfH6e21V3Rv
RHAwqUqyya37998x8t9lNtRg/JB2Hry2agiiHcXSpkze2xXm4GbwlIUo6Rykutz3iDeDtPeoG5Ng
ISq+R0lv8zWxt17dsv7bsUPqVtAcjelPdwDro4bmE8gXm65ttdWDTNmaB7ND5uwyj2PMldpbMAAH
r3Pde3aORpqJkaGacwA2R1UU1dKQkb6J0tuUTJ6QtIgxq1OyZwVfSx5HVyMDlOPBNRF9fdPOoW5D
3pvMgkzG2cPl16F2X7t6cjUG4VsFXWZRxVk0SxM7XeBSNlua2h51ZoHjnJRE0sHxTXb+xxD7Aa0p
d673erxs94kXqIsQFzUUyISYawvtQIAtVRfh3MzcfkWUaQcZxjhBLGkJvs7Y8sGJ2cM0UmY9SQCL
IQvDaawYLUtq6NyeqvRMv9lZ+Q4JV9CDYnTjNbj7deNsx+SY+UZ1cL3YWQ8tqsBERyAE6JnJFCi2
0Hw3w1RbwcHCEa24yEoEr87y8WhOnqgZIbBocKTy7Vfju4d4z0ZBtMzbSUSKUDWf0G6ei0OYfuIE
E6Xz15nGR2uExPR50d1Tu0tM0vTGb42Dk4EZwr/mr9Wu/RPLcACHz3XMjpsz+9elHHQyam00kpXl
ftJoezbVks5RUlAgIbpiOKkvVIbrd1Wml9AxJai7VW/FzktU8T3objQjfaQD/lMvIygdRcW2yhQf
jrQxaxvi20zEAejgl5qCNG8ZGzpKi+u70V9JdftQhX/DVgYUW1FXsF6WiPKhxFjZdDnk6gNky036
HB5xiapVS5gT1vOy4TJBmBTkJRpYtkjilRUTGJ4L/IL8w4uoDV2VQpeK/uL2pNUoerQdcVGYijki
+nXrZcuuGGRwtxXk3PY0/Zrm1az7Pw2NlHnhDbcirtnj6fAPoPzEDvu2sNjoQfAucIgt3MR9LqLo
CQnfLS3Ca5Enb1lJRjnb3J/ESL8d6mLbvhpKTpzq6CnPhVPuxzFkvObYtFPURSsx8ydQlCI1p2Hn
AuBp453ByyGj/Ean8s3M0/fGTuixmMk5QvM89iLea16Z8KUsFkKEEMcz5RNgEIwW2znEffIBvyBF
tMIYhvfNy6N3qNGvoZXePIo4hBxDOyMtDiQ7Nqx1k0ORdz0oSQqhhwpcNzYN1FBkrCIDLodvd1hE
xBeGaXIpfO+eOd13FdvfVYZR3RSs4wHcNgmoEaa1B8OXd3cMxmulD/0NebC5Ua3J5YOTnoadA062
I0Fvi5Chv7Hv0S4h5Dtg7vw0MNVgLckoRIOV9bfHIWGsf6Hl7HDr8BD8peRUQTt9PPvjIUTz3VKT
IMHHx5+IVP+QGYp5fPzUIx90r2rahIvnL1h5ny6K1jNXf++3UNUcYoovf5/dS4wtYKR+9q+nz+VU
SStJv3k8prHTujXuIo5CeysHiQTJ4MROp8SStr3otJGkbL4rA86eZciN27EQSQp2FuKvlvMu8+s1
VMbvYOHlNb0VN/nxRghGASZANx0hP3mE4ebbAeWK6N90R/1EBLnGLg2fVfbvYxRc894j0rVk82fz
qfs+vTUYHq+VUA6VQQc31XT08BHNrGQc0M/2c7cufhOles1CS1koAIHnUOrOToj8RjfcTemAl2Tm
/eFatrJkgXRIvFnojp3sXYg+kxSHMEfwnhdHWvKU614zq6haNV07alKEi0Dc/FiXs6EbgKkTVda2
L82pUrl6y9H5NrOLrRQeWydfzjvC3cmbQ+to+nt0NZpNr8J3EiqxDu2AFfJNop/AbNhglAjTUgEg
VNCLgmOiyI8xhlEU3Y0BRYqCMRAKC4qT2lGg/QE8yTSGyc2+cmU9a8tdNHavlZPo+G7ti8UgdzF0
+ERzFWym7qzCAtWmHdqsMXEK/X1Uf1M7mPsxNFUwnw3qCLDwmLcK4rjRch7SiKRKkX5C0Ca2KWGn
JEKPgbxvrhUX6FzjdltGHtm6tfIAjC3dShXltUGRONNz/UcFR7qukb/N6za7VwlwrzG2cbJgr0K+
EahgPZOZaURHavxNb3qXHp7lpqiLdcIHwcBBvIcN52hpw4UvSG41ezhSGaobV9N3uZ4t8tydj37J
5RhexxJKMy3RbLDoUqQ7wyXO1TKSrVUxig0oaxL4/z4bgrJBwUJfkAmD1l4sIsZmaVxQ1ff6krR1
PGDqiGtEwWNRZOl0WWOb1RWfiOHihSWdeAkX4QDoQlmXVcC11hC8j4Hy0XXBZ6xUyjIU8eQJYjs+
AQvLQtQzoh3YAAQkNw10SZTWRUcUAR4wLH8XJDR/Yu+qYpRmEePTxqy1C4qMQIu6Amaan7mwu/dU
GOChHIo/3DFA0qmeB67NSpdwFY71ciYZ7Fmtus7VES1jKp9sexxJ6DA6Kv4wYVATV+wf67nEFtFZ
V6kUb36Jz0IcKHvVWZHazjxxxbPqeeQydPOuyr5UpRuXQaSt6xyZn/D6OcDoRQNGdVFG8byDdkj7
qOrnge9e+zgJVzRYF5hWUCuOTwotw7i0KVNaYiOUnMIyo6MftkO5JEM3WEURTBUzRSBIanYaKWsv
H3ZklxHzIMX7yJtcJVxVkjbESCL55nLNwLeN6TGWOtm/kpZXKk0YPcSQZFnKGRUH57GX1bUL5bvf
1USmV+LYexN/yhboVvrRoUofl1kkXBpPjO/GSb0B02sZGoO5xZqzL1WFlQMMyjyvHPFZAuhK3kbf
8JdB6/163qGpBmIFdA43FX5Yk08cjh6NPRl8m86iLq0tXWrEf5bTsIGZpueR/6Jg7eezULZeSIay
XpMvogCz0iqTxl2KJiJF8KsaFpdIFS4FunXGJ5B/kyn7Ik4u5Bn+cT2WFtxF+gwgFMR6he04oRQm
uUm+sTENo15kE6uuiNK3qmJGjHkQGUF+Re/N1jnjmqtb8hlo5AZbza9ujLR8wGfP64nkiaxCA49a
Z+9JFb1ohvKDU0u3AtDKavUjEBEkVzOI/Zua0RssMvUKnuCPFjvoPpyaQHpHUPr0lj/vdHCX+PHZ
ewI1VVJOCSJUDnDFSe8JG7IaHGumZSPt7kD5lM1+sBjVWpno321cCCmwOqpQV1F2zHmXPeCfD9BJ
P1jTsEPHU/RsWu8D09ZOVuCdpGrmu8e9jr+5xaBLHUvN6Ec6HO2RrORcrlliEXTSM4G3mfwATz+5
rRDbvkXQ44/2AJMxeyog288C4qDWPaXiYGWAaHpvq6fgeepWpWRLi6VTM4mh2xls2ml9TCN9H0fR
HbTXCaDSthgtbVZFusFwy7rZRvcHRyqgQF1exdguoKZcHELJZrBVvFWdvGRIb9mSafCbfdpRDX5a
NlpcjTQ/3cRsHGecYXSRopC2ctbvSU8hDLxAUCz15paTvTGPuQwMqXiODLT2GVns+MXGZR2s84yt
IQ0NMPgJz2ux159l4fjuuyhlq/JPT6GSy5IhnQYPtiQ/W0H2o03DZ2VYZcVvzOSwZ5UDZBi8GqFC
G6+if9jfa0YIMvZoCGB+WyXG8ESRvGwjFWtVCQXK7nRto2hcYdCwl8tCKIyss1ROYMyUfJaF24T+
HSiufxfGdNmAiIxHS/h3IHAj8+sCiuJ0F9ldcolVd63SvZw1FYMpOX2FcjXt9kZLYFBW6vZh0LxX
zQia++MGqMd35SvBQR/V+h63QLZC0qrmjx/qTtPc6zRYMAK2L48jwga6qNoBPHwcESh1dzHB0z/u
jdPT2j4DSrxgyubxWBo1xp7jAzKjebbHY8Lq2VV0yfHvb0kP7pyF6vZx93EDuztQ1fT2zwPwboWt
Ow1Y7WzRmHmxD1T7j6BR8uQhj0CVATPfr0fnSQmqN8Lcs6/pABjO1ZPWaNkmQEDwfz5AM7P/5Rlg
gf3ppj+hK272H/8ECh5THcv/dIAY7b+v4fEi/8Mz/PsB/3qRbT6Q+Crjas7yUp5DW74W0q3YXIUt
mFUFH4mm1y9u07lbvA4agwJ+ymeDZME2p3Smsn7pyknW6sKDevzU9YKM3IIu3JIHRbHq9imjvnQb
moC+Zm17MrtoiGa2S3fEHppfaEMrwrnhmgv9pwh5KjjRuPDR4cNxYu3NSMQaE5ouNEU3wZC131of
P1sxrNbEsJjnFbZ4s3P0SgFe/+fWgqPqIsy5l8hzoBgq6qUy/XiFdEycpMVX0+4wnRmqU2JN7ICr
hlqwJ2GCCYbidM8kHoeHHGMaQVj81EMxfeSSiL11uktXtjyRAv7uQd5+rv0RKH+tXh/3VCc2LjKK
9kUmmB/UqtimhSlPwAnkKXEY/KCdwBlo2oQyPR583JS4ZrOMOFA2By8sqSHcWcspvW1mo8Oukrp6
t+U01OiL+kKP2bww2/9+PM7/rLLAdzcCmOcw/RW+XPiuUhduRVUDHEi98u8va8NYX2RBEdpmDmi/
cIGE0rvxf90vW1XrT6WQ2cb1fdoL3iScy/XnpBv2OkqTppQLZRQIj5u8489Fb1k6pvex8utF7KDW
mrYhPqkfVHXpMu1YHAerz/bxT6NDzXVl2D3lRbLSLYAQZVqkOwQyyy7jqQM0vZ6abEgvGG7SQSkb
W5Crq5J3DskTCjiCCdriNdANqga/T5c2XlHNYXLlw/NaB3X5Pgb+X4fn/xuM07+Rn4731dP/D5wn
7Df/G86TCLH8/Hu4uMNv/BP05Pxj8qYgwLc00Dn4pf4L9KRPAeKuDlTH09FCT6CD/wl6Mv/BkF8F
5avpOj4XE5TAP0FPxj9MVTcBIKgWTA8Mgub/DejJwnXy36xGBIs708zII2fLpoPz3xhJssYEYCIQ
pcZNUba5z1UdXqyIVlENvmA2RGW0Im5jrXeV2Fp2fDIJv75UHXmQLVkHsd2jtZWMDQvLOaE8iefk
zD1b1rch9eRLE+7GDgvltzLpNWohe5PQ/G250iJd3aFFQ6shvWe1FzQQbeZwSpKE1yA12OXpgmmn
RrZbnkrtaey8ZKuVcMzdMdGeyDBQjuBKXh/3RGl0J48RaACfB36299m6AN78LGdoik7K8Z+xjLTz
rGvD1SiG8cR2+R1bhPsMrxfFqKXt894liSVyn7u+SI+KTp1rTneNuukOhKA0E7Lv/fHLXpvQuyga
SLfTEXVC6840HX8FoX9fYYSp0EfhFd9meurspM5Gj1WbCqvPvQtWiyv5hXMcwWKtZ9miNxR5BJFM
Ro4uzkXXOkcLDnSU6tpNFpV2c6L8tYv837zCXOkWAdl+ZilXSkOXUtTpAukV2Is2y3ZdIX51nnfZ
W5WcZ019T3Nhl3MRRL+ZwgSP8r6921UrmEHnNKgUQ56LSGzq6fEs/6miOrj9PchTtQUSEW3lJMXO
AcJ78hJ9ZaE7o1/pnf3a9mZsy4zJcPBjjBr1a0BEme7x50tLmcfpaKzJkHJPUWoeutr/8BDSzSK2
QOcUnGciNMo1O8I3oBECQxdPXRounUOj30yhO7usZLjZGdOlyjr2BCYuiO/BkolZgIGhWOpKdivc
NNowLUPIXipfuKjDXa8OW6Cg+VgwOIpOWTpEe/Jb3+pxbJYxsvKFEksIC6hvcwwNc9GrBrMfYtZ6
9csJEkFzILz7VYMBmoaeHKOdN7pntscpkjbmr4wRMjP4aAvnmCYopPIfN3AATcQvJlDffe1Nug4d
BpTUvYNOl2I1juaZjEBlzYXymAtZbpJOv8qoZRdqRzcLxxfYEqCjqfInTqizSy3/DoaQSRBMilyy
iRkupkI3ArorJ6VMsuQI/5LtgrgkkZDzOkAf13qVhuQ8fM3M7o0zXWNKMywNOreRgjrLDkW7aqya
gBAU6jPXpndIsvrMd5gsktXAvtZWCXdBvgfcbykc9INjD8JZ6ZVfnTlMhZ7XH/VzbOeXfPTUXdH8
2khqWASap8JOn1HI3WVQ7MwQ7Z5aVcssU0cS/dpvHHzogZ2L3nX3aswWngvFH5Uy4+jHpvCOOOCA
KeOXPVBGTmJNxvJAZIaisNERuyDj03cM5V43Z7pzO+lO1RdBconEtFRVUB5Lw92SLfNUuOxGaw/x
kOkbK4gUjEmajwSwJfIHZM+u7j5Nv8lkHTJ7uvG1fBMz7LfZSPUeLTb9J2BSS5TWbDDQ0SjOS0JO
rf/lWO5Gs75K4bjEkvTaip0uXwI0OhXrzNLtvLuHpsXG9QKnYdEoBgMJN83nJWAqGj3qM3bIN8E2
kF4Hg6wAvXQVuwTvxelszEiEaHWqtEb7CDo08UWdn7PaEkgpUbZopXpGr3AJPWeLniBa5fCp4XzA
CnI6kBTqgf6niu4BXXKMoNWJsAFzmnpLO0D1VcS4z1TiP6uhnYkIvYTjBzNtTM51F9zaHiCO11+G
1DlS734j4kH7AY2NnNE2YhBXuz/VaN51RBJQ8vdkODLL9T4D9WiLdh1ATgpSmh7oC5D49O5XVkW3
Oo+ehTPcdQXNhvS/SHIEU0LJidd3+u7hCuYvCy+YRZa89GG9ToPPRo6fduBdOgSsDAi8z0ihGSR8
ZnlyUZTpr55hNmu6Zu0bw3pkrL3CxLLK7WCP7ORYOiFYpHKrurjqzG5XF469zgNzRONjf5BVVI7W
U2y67X2QPSS9bZEhAQB6x66zyZk5hew8gS+tmirwz3o5HXbnq7ZE300nB2cA8qKeobKrk0CZjoJh
z/BRth3niF7KH7d/lr3Chpvzz5PpEivRR95AdO8nlHkM6G7RWWIZZsRdTJ0peM1IoZ1kHhHnsYv9
YdyY3Yi1U9DU7JkUA5LxxUIARd2nZl3uSgSDiJP2Lf4OKCyYrcM23+RlyJNDlqDLiwGOdHBm63Yi
D45kVfZ18mPQENrAWdd27L+VIwSnoq+WFJy8tDH2OYHjJcO2cYOBhFl0nmEwjt1dozUVAdmpmIFq
eYtdj1Et1yi0JS0ba96xTkSvQVkyRQkj/Sb6ioRL2dCuqL4wx7u3MrzRqsV+72Nfo+KfIyPmWmgm
KnrI6M4c6tQWX5VboCuUJwaiFRKQATA8BgMUmGq5UzIzXooESnxPiJzfqvM475stnZwtAigy5mxE
d7ijGpy8pbJsBaqfuOkZuWvU5X5a5OyKBIIm8kNPeZGfyOOKlnqcVXOvdJNl00c1r6yL51o7pkuv
puiAda1tCX0kaCX79rJe7Es/A+UeDRvw+0Sf695zj7GoKQiVMBQyHzA+lPPqZjfKeMpbmzSHJF0n
fs46Vy+t0XhLXLKn7Ol4v+M8aEjV9eqY8Flie1h76zWapNYvxt8o8pdxBu7b9Ut1ge2vQMmJ9kAR
rr2xfKde2FBiLNNR36TZZFvVVEmiqXCt0kh7LUstWtBqcLa1Ra+dZOGYVzl+u34anlIa/c9+3r7q
DKdPJWP4A7YKkmc658lwTftkmmP5XFRcFlzYXQhmuOv6/TUrnRMU+mzZ29GXZlXu1R4SBzvGWG5M
UmCkgVoLMVx5HVs3o1fI0jYM1dTmzk6cNMoFhLhyCa3gx2aHuWNNSS78dcw7zjlThmAt+hSyrmdA
Y3s8aOOeA8HfmWuJXuxcmkvD1P2TbtbtGWvDAU4kZ0RU0JFzkGOce90ieEBpDo97ZsE6IJPh4Mnq
VJbw4ivBqDDO2Be5qUMix3Tz+NfjpsyHgOMTnOFOR749qlMWST3ct6HCTSzwhkx3LfLlC4CD2rXO
RmX195Dpp4/j/nU3V4bOZl7477/3+Hk9Pc+/jvz7jP+6//iXJhyD+R0Mqn89xeNff19OmvBloOAM
WtU9I7GCbuf68RW5l7cgY1LcROHTI9Y04y5q3ZyXGSB66tBiXndO/5K60mZEbwdv3cSMtENCk8DH
M62O6/hPUYQfZaLrn3mnXAmIEt8ox/YEvsS/UspVSgxaMLOblHlhCxW+TA6dg0Rixo65Nyyo6pL5
aWuamIBVtVj2kBt+A9vYQuLwvyNPO0e6kn/R5H4NiFT5E+nVb+R7FFMJl+ZoTPu3XkFJqerIyKav
yTzkf/WZapYYNqVPn0osKguYhvatHIiDJsxLXl1iHmF3KMVFlrjmsziKzzm8kJXtghzLZdUjX06d
QwUQjIAPvNddKbItcgVrZ3acWwwH7G06GAwvyabaENQWHxoHZCD5cyneDb9YZ5FXnPh29Cu0qu3Z
bYiHySYwt494b3IPe1ffYsEhUDu79y3zjhAf+1NroBOkOlWe+4B4nyAq29c+HdEbCN97i2KDSRm+
1o8gGb8iaUWfXLGfUk8aVBvm0eHr/qNaORFkU3DXSLvTRv4azXTxCXfEjmc05x9vv628VmT5oXDF
Z5kmFjyrQtprtzGHnzTJj+w03a9iTJ9cYqg+ha995pqvflD0EQSpFNE79hY470U3vOrFgCxSNvEL
onLEPkVkPCUuNKBANao7aTmA/9Q4vCUBUG/RImIlbMBYBoklz4NKhTlUSXNSoDeu+1iHAGClwaYT
Hb5ivXE2ziDTvWMLcws8Jtt5ca/vxs4H1ulp+l62JEjFkWMcuLAOa6ujIoGOYa2cXignzW4jZolu
eiEbDuwgcaFXpRhM8MGOfits4nEtnKxPnP7anLl5+wwfkjwXRTovIWvUTEPe8EZAK9dyYn1p/TTE
oSVJ98ftQy7YrG5xXiPKDazvxsp2Wmx3v02l4X1DfztrhxHAS0jXLbWWf9/3KNl2DOdpyJExFcH3
J8PNT1cqWTe/nuLtGI3I7zYsqfVLQtGV9B3zff7H0piMTcCxd84i9AZQKd7coCAHI7e0l7Djyqrk
Wv5stDkrQdk7pIZQk5pRKW9VhOFIa/OCsQbS08YKg4tWaumqqjqWcJJiV5YZ60e+MfraAAB4yITT
I+e35J48b7FF4DLstLyvdk5dqFtqzHJvRYxiVOjOh75v3TVzK3GMZRuvR19h3xfU9coQjn7um0Bj
Wfe9C/KmgCbVmN0iMOyLwKP0VwyoEaiy3ScIZjV7kqp6UbvRxdRlma9qQCAeYqHyPZQUxCOK6g9R
Nzgvi+6zztK7n7bxd1aLA5WV/RM3NM0tG+FfR0hN7iYiYlG+JcBA4hlUz9EiMEGvUNSGis6slk1c
GJn+79RxcOSQ/eihyqTF778SR3kOGOr8kRrspL4uP/hSgxHOKJ3voWWv7F5mK1yz8Q0Rmg7tvQoX
bdF5m76nWZd2XnQpzEXU0hxvK0aVlL8GCI+rPvbulYscxRLNmuXjbqdWyMfq5rNB+IMSEiiJ7qOi
TlQ6I77eoAGIQQcwDLSvaH7FEQfyzknMdwCeX1LQzc+GAZdBDCmNqNuDnxnjwVW2VqfqZ2xZmLs7
CBwC5ca1cPK1Bj+fM16+WSbNfibWTDAqdqhWckQ4M+XufaoQEa6CGe42djSAa1UVXcOB9uEAlAV3
b0NpZVZLQsOypY6Y+pL4P+xGaWer1Qm1EZmtQM2gkHYM3thpsUiKA+zTPTG0Yt2H/o9vEYeHb/3K
UJ+JSRadlSIorkOIitSjdbJqKL5sdWVGvHTX44KsSMaEfZ6BTDaTH8urNjKq/UMr65Nvp/mhQTB5
edw4NTqiqNf7jXDbASVr/FJpMF1w8YlFyv6UisFcKFoSbaJcUINpWnlDwoQDpfoT2WOzRdSEARzB
2kF2EYIB28R6XWjXYLpx654pmmqcBozX28Svv5Ss2IAv9Y7x2LP42PIoO/vsVG11sJD0Xi0C3WGQ
+Kew19WT2vjzoCPooxSYt10227NIg/Na0vmAJTUinfHsU5X11TUhcnWBNo9PYRlx1l01gH5Xy+/B
ulh8AI+7GNbKMyEJhJh36bKPUVA/jg0LdLBEo5F2MlVdXk1yQ0taCTHAzbVysb1JACQr2ZXADwvU
Gg7K4qsSKOBiKtykjqHZc2rla0uALbKZ6S2pqUV3qim/Bx2ehEngW90TwKM000kg1H5dlXYyb4wy
Ibavkms0m8lVNSLy6kowBxrpoFeFjTbcPfeo6QFC/YHdb7eRqRpecySvNUku89Gs+Oj1O/oqpPVi
JPhDuub1cWM3fIqxgKhYl0utI+RDkIZ91Qz4sr1CB+NxF5E9diNpPDteXC7H6R2zWvssccAfXKqN
FQFWFA19eshh+hAUZZczXcvDOUfE19Aw4mtey4p1SH6gN0+W1n+dvrrtJTPFxiOmJ84aokh3gcHt
H3vXW4AgGVb5tBpg+nGvcNafCP7Ld/WGU9gngFW+AoI7NtijGWi4cOHcvCjXGanScZJ2VzYB3RX9
kLvVHURTqUqeJ1tUbJLdsJM+RbV5JNJhLuALXOIKoVdllfapyDtiXew/YAnqtxA7WiEn4WKRnIrQ
JvUyuGLTK/lvvyR2LUbnJOxDyso0c+z+aFlpvrK5Ym0bSS+ro6x5a+igzUTgjy9h6SA8azOamcYY
HhRX0QCUOOFTmzD1Rg4rQvmmZFF5Ei0yjyaP0MQxu8OD4IXPRubtetMBk1o57p03Jlv4Vj5e5NCw
SgeEuzYr6hXaJUn9p9cjYC8Yc3jbjW4ngtpfVB0xuy0NJvviFq1x90lsJlWg1Ddhx2I06N3Bd5U7
l1TgOUPXb6WlB7uwNd8dlFlxXY5nzA7ZgotcRATwq5bpF91AaScxbu2U7lK1MrnjP9KgFeBoZodA
LanHuzGpuBiQ516lgFFCAn0bTwVET9vsFPrQJHiPp68HmxktJM5YEhauJ5oOfYGhShT/yadg8aFV
fhPQhWsD2UOZavS6MZMtw1EVp6Ep9YXwcOUNKfUxwKsGu1luHu3p5vGvXI3YzSXssNuA2ObB9Yjg
szSmrXn4pyTbGO3Q2BxDLVvDPY83WZtoL8JBf+Km2bCPZRFjgiBmxbA6UuPIoJkDChGwYGmLehrm
y8z9biqS5PrBxLarPSNu3pgC/RA17U8iKRBtQ7AdD2W31vt+MZKnaag4FTSMi35p3aIg+ZWpNiFp
qpkqeW2Ph8NhjDfKiA+gC3zzpkzHE/zzykgxW3sZ7x1J0WCuQ4f0c/cKEFXMpavTxBuznaTgdM1D
FkPtsAnyPQW71iHBjRZrdAsiMRHqKuU1kgabjQhwusyrTS3zj2Q0vhPNqYFztyXQ8LzatwIz8NgZ
5YlFCqV55PnbpDcQ8SGUvT1uBBiZutBjpP8x6uHJ16DQ3IQ2ahJb6RfYXduy3CiRrkMLrNZliT+m
NqOPEMb4XKmJLrTTkpbRJIgdRkAOnX8Oqno7NLmx7hrEbkR/QhMekB/bJ91vWL8HjI7oiE4GX8Rr
OxkGCfyidYI2kOT2JLCHDYibyE7Vde1JskzTfFtHqbYYsKbMxsSJLzEdPILxsuxdUSOPUM/U2qTO
V1YnwVOvUqn2JKrNQfvSl2HTYjgQlocYXWbdj9ioyy7e8B2siG2VDGpq+kjwAALENsQ+29IYDjq9
RoHyt2W301U+dCLWi1kfWWLPGqUsNWG25y4NP9tU3/Ndzd+T2J/YgvmvEfvKDouMOLL1FHOyyBlK
0Cxkb8Hb7xvH1h/nPq61TatU+a4ILyqGoDkKze/Qt/6IwXiJpzKoQRfRtZZxLCtOJ4t9qmKVJ5mR
zWTn40iPBTfzwEe7DLKSfV5Xzzw1848gibDzZg0KE8RcNDfjBUIwwggxJI6EC2JbCBaxbm4s19rH
TRxs/Ti4RNkn0WnhWnMbgrQqRk7tQK+1E/mH0aUvYpxKqAryq46SGymdOkXfZpPad8kwmYacTq3P
TB0JOc5wVjh6pplVIILFiH2RNF+N5uCNWnquTM89h0r3gZEbDaQfXfmsFm6Q+V9AdyFECcNlyxDK
eZJa204vXWrELU4fY1aVFMMSRNamGotVXBvszuviNfFVha502KzYTCr0h31SFcqC+XcSL9xC5SNj
YsSq90X8WjOPpi6bFoRrs0Bz3ld2xASrA/5Brt86HITYVdN8wQT4lcWjWNdyWBno/qgY3ztCODF/
FDjFookzXXpEztsuDTGxHrv/Qdh5LDeuBNv2ixABD9SUoDci5c0E0S214D1QMF//VvFE3Dt4gztR
tCS2RIpAVWXm3mtjXXRppwdYuq28aA5sRaSgtduhx48zufUZaEC3QU8D5qrYewYTvskurk3vZIH0
tI58QsnYQCwOHqIY9SBczjhOf2BtpkFh1buaJWKsSMMtO6/eDNUZc8C6jEaWRQ3Bb00LOCgM8Tpv
B8NH8VIgXxxF+TpIlXMPlhQiDKGlPXL+Op8uZtaE26ge1333S3nhH9vutwDf+qB7i3FtRAXdKYqe
xFj4+yRGlmHLc21QuWcNXDOPFFk1dW/Ht2nMaSoOMeZyH5sckQ30zS5t7n8IJwGzg8clLhiCeN5s
nGBFYAPFnRa441ydqolxEunoe2di1ULT7U2nJC1idn1z1clhPhLGmh1qbOkzYClwaDr1kmkPOGbG
4eiwqC96LY/a0nnnonLXgB3ck990JkKimSDLaXrgnWY3Ro93ndWHop8OTj3iS+/na+Ym9YbTLk7Z
qC7h0xWfHh1QLhxy2DDvn22tBkxhlLc56n3caBGW2xJPZNIfgIOzwUc5EIABI7FVYXJyddk+ggkn
EccmE1Qr3kySoPeIPHZZWZPnC4GTO0bFZdf1DZvPNicOmkYQ7tQacZstLrWrPWoW0MrS+SZQbXnx
wuKC1sQhNGh2t5Urp3Mb63suVoRnSI939bxwPRj6hCC7Ck+FuWPJNbflXLtrACkPaO13FsGAbOw5
7Voc0JkpRJC2Ib29RDybS8q0mUy1q1d/jp7dHBeDDkRhefkWWw2WqQlrVozr8kQMl0Yn0d9Pxfxc
ZfNwy3L3n7vQvUlhuy5Z+mSX469jFjyMBOegpJexsTkBrkymdytXgPepQpx6i3fFn/FbS/ed82j6
Sff40wGeyRQI4gDJv8uh70ifh4tN0Tq45bGOuZIWDyI0pQ6RsW2ZsVd1Ypf6/vikNcjd3LJxOcYr
raVRUpSzWLGxgNYoD6YhxkOTRn/K1tv61LT0etDHSQ4BXEreRXp58pDriqbIrG/N4IVQPrNeeyDP
9G7cZVpFtk5vxNsGLGHA7Z6uZyWEMZUkhok3yhoyNT8HJZgxlHQGomX8ab1T4TefQolrpJLZtOrT
GOWNrSQ4sRLj3P/z/eulkuq4SrRDVkz8mX0BvxdvCP1w0osz0lJCRtWHokIPFPbp9KArKVCuREH/
+w1dSYZqJR6aUREZSk5EL1++giR67JTU6P4Z575PbOn1g7wLkpQ0KVQipfunlRIucZHE50KJmWhr
0nC+C5zUg20levKU/GlWQqhoQRLVKnFUeZdJKcGUUNIpXjAILiWn8pSwylISK2K3kU4p2ZWJ/op4
PmJWUWRld22WgUrLu+u1UpIy7wou/NwEDiPqsljdGfduNSX38tB9OXcFmBwekrsmzEcdlqnZMwgF
n7Ek0jGhRGS1EpshnyDJpkZiNiqxWapkZ5YSoN2/qytRmlDyNEcJ1fBekByixGv37ybo2UolbMOS
2wRSid1iejc7U6n0BqW2ixHuDXf1XNx8aErTx5jO31lKhPd/PsBRcjyVfWPdNYD//08AM9K8hCj7
/ucBpo3o73+fA4vZf8/hfx5wfw7/5wPuTxImUPm/T7JXQsVOSRYTJV7UJ2SMppJIxjrSRst4vX9y
/+A5yB91JYS8f+ooceSASvL+GZBZGHNKQlkoMeX9a2iktb2npJa6+on//S90mLESZN4/M5RIM1Fy
Td6bFvkFEs4OLef9p90fgTq1Chg5W/v7I1olA/XRg96/ef9ACu57qUSjLHSkCUt/OPUuyC00IDSB
lMw0Q28KwyjD6YkE1Vdi1FjJUjFwh8+WkqoOSrTKGTl8FkrIapPMq4StTeSPICC9PrAKm/IabRk9
jMHYV+CVVeRVuxEemrdxfPE0SyPVmb6jljUvjeifDbS1ZozNSYZvYwHjSdJdHex/WeHMWxzk5Ps8
9tL/NKaxotxA5x2lDP/s4o+GnrdE19tHHslyXYTjizsRuXM9BNLhzC/QN2vDbfbw+oKYepUEmFZK
OjyjIe6UmLiIkBWT5zyeSpTGjpIcZ0p8vCgZsq8EyT0K4llJlAclVlbEYMTKb5aSMfsRQoseZfOA
wrlF6ZzAX6Qsln8aNNAMahBDK1n0gD46YZfJ0EtPfFHeDSYDUmpfiap91NXdgMzaUoJrS0mvFzTY
eG9WsRJl10qeXaLT1hYE29OAdBuFTH/gTkZMn/3Tlbwb3ByR29NOKuE3lQnqelSevhKFe+0CX70e
jYeehvcRvAQ2Zj7zCr85+TNnE4+BidXX/yItS7+klWzy0NSOmr9W8WkOtZ+SqE9KrD52vM/a31id
DFvUDUxruISWkm4RSpZz18bwteC655WJJKblndV1JFlKIh8rsbypZPMT+vlYCekNFPWOktYv2eNQ
bUv09hykUbLkW2dMfvWFTGen+qyTDcmfMujGw6hk+/Sk8ZWj5OdwuC8m+ergikT2ydiBDmKrxP+1
sgGUNMVNhAuQSed2Xc6mtaemIWWHzRJBLLKRXpkKhLIX4Bf+k+E36JXxgOQpbUX+e6ksCV1rMuTK
iTTw2xkMAkGEpVBJBgBWahDf68UVB5qZ6PMt703PmM5ieekgCZq8coc/vbmGiP3NbTOvOlwTjrJP
YICz0ZBiqQjZv3BYcECBBPmZZz7hnM3wd1Gz6dxLYWvizkiUTcNXho1eWTdQsa9LZeZwcHWUyt7R
K6MH/C9ji8ruoikTyIgbRL/bQvCH0ORlTlt1HrwpZi1Y1YLY0rmPlLHExmGC2gAX2oDpBD8al1AR
741o/CQQVYdaMh8LnCqjsqxE0SaRapDReNqmp2DcMDwJCToGLhArTkZrRIwRhy1HmZcYV0yNO2a6
22R8l2lLAeorthgytQn+HL1aI9Gh7WGP/NkbkLHLrhM14g4j/a5bFKoYc/ylfUXWAmLEwd7tgCWe
sPDMxUefZs4jPBgd9RaC+/WoTD+u1PEJYR1Gfjy9VMoa5OIRyvN4Z/pEPkcjXQwc/0+4LORKr8LA
MxCE1aNO4UFb/rkWD5iEs01FTisTCv8YKouSocxKAEgfbc4PFlKao6VhZ8Oz5q+ENDZYgp/AKrI+
hgSIQz5hw+ZFJT3WKPx52qb1xZ9B+l+lVUcBKxqhkomB2wdvlatMVoDdIFj5+d95YrjjlVq2Kx0H
+yXTiy716n0jKdEmHCW9yWWEDwICAKauRtm7yAdDE0PPbGhOeTsBcGnSQ9rN86OcMbeanbOWNi5b
OlEhPOWs2EDZo57K10zNjp0ymWUR52Yd31mD/yxRRrTCaj4zEy5OlUICkVRnE661Fveag4vNw83G
6J2aVxnctBK/RatMbx3ut07Z4AxliLNwxtnKIhdPZsHeofKOlX1OGel6HHXtGA0rTbd2gzLbxRm2
u1qtj0P+F7uStx5w5pGLRetDmfWiHtseThpl4itw8zW4+miwIRZTRr9EWf4KvH8VHkCISbxcylDo
GO6NA5y5S3EMSjhlykAoEDfgJ0yUsXC6Wwwhw648epi2sh+Cx6vnYefhSgyjvaNMiiyxOI+UcVEq
C6OrzIyjsjVqyuBoKqtjOp8znI9an9TbES9krEyRTZ4R5BXfct/+cZ3wVz/LgZ0OJ6WLBrNYZgVV
fXKWKl6bpnFpMV8SDdVh/sKPCYrhRn8ieRC0ecUDPRt8m8rBmc+os3Ssd1g7G+XxZGfx9ywRrL/5
NRrwgZbKEZpjDe3y9teKpqB02VITzKOFgYu0tQQ4A4ylHQZTTTlNaxfPaa7MpyMuVB07ajGNn4lb
sMRjVLUwrHLIhDh2cLCxGthZG+VrNTG4EtSxIl7lH6BMP4hpw9Q/JXbYsKj/hvn3fHfJSvyyLsZZ
MLDYjLDSWnm7kcMNX2eKvgiR+6xct6RXOweM6VNlarTMsQbT9pf7dvCSAF4GrFzXAMRvKgqKiDz5
pKHYurG2BfPdJazkz7AmkLX+97meLV+1Rlvn/mBzMeio+v75vx81mWa1ac1WQjrmR91/3dyg44iy
jLElX5qsUZ4YOnyP6qncvyRGEKm0C6Pdf7/B0JG/TYVxuz/Eq9E5oxLVASapZ9t5uPShTdv7+0+3
EmN+NPGVKkc1QIOOHjIu6whByQw+JWgxYJcYsetQPCcYszFnrIjrGur5B+gXvm3l4I40bs/I8o6C
KTVBzPi8K+X49pT3G3wM47socoLeK5+iMnsH9/kZuW0ZTLprMekEoJN9pVjKDeUtrzGZD8ptvmA7
RxGdgaPEiU4y+yqknXrtMak7mNWZ4X8kyrzuD+vQPTABAcyj3O2p8rlLDO9IY3vlf9eVE772akAg
eONt5ZJ3sMv71hZ8xI+FTrqscdNXevFRVyhP0v6pxm4vsN0PM+Z5CyP+BJpMtoCNbShaizC2NZb9
Gus+4WvILTHz9x12GoNeGqcvrP5Sef475f53FAdABwgQWclBKEJADCqgy8cJd5wtqLKGYFY8AfUP
TxEGhK5YA4o60IAf8BgexOAIIuS0dPT4u1kduI0QYo6v6AXCY17YJci8lm2VVAjKa/+JZvyXCfjA
RyKABTvcdBN2Tbqt3/bQnv2o/SHJgIFB2X4tofLXlz7dYdAKg2IsCJrP+FzH2XTf3FyRJbE8Lumt
Wzz7mRBTc92RLu7R8d1UU9LsBmAONVAHzeGYyP/yIPTWmzgFwdhH2V9NA/PTifZPUo7hDt1hSOvO
OGd3cgQICdOJnsOSoWtbGl9p7nDXKd5E6EOeqBSDwgZGAREWW7DiU4S0NzWAFbUCVyiCBUlwFour
j+1eCbkqRbpABtIFTsyw1gODgYZQcnXMTJ0gZNCn4JyV4iAEnuGpYVTuGNe2KNON6o7GEUpID+TG
wLZMIwci7ATQTlE54FzDwx6HHGMNzA5YA+PJURyPhglD0IFKXNxarqPZGLeWXsdoaSektDqczzm5
cjFjO8JMvMY2p5ghCWtQQkjUOh2/fEUVycCLDKCckfWWL7YFbRXeV2LkazdPaY+3RFQVevieth1w
aM15d8GX0BHSmfXE+aaPnZNzcfr6yenqg6m4J6iHHmlWwkPKXktz19VoJsmyzO5U3Cm/6J3Iz4PZ
/cGe0Ny0cdwOllNewghYoZd1t1DO9RMnmNRxk5vPVzU3bW+Y1xT5m8iFttpKWPJXzymLZ0QeORd/
v8tnMQWDbUPCi5pHj4aQnuVXSF7ci/yW2Bv22lj98124d/O42GqXzl58VnlgZ3pLGMKqeTbLdDlF
C5YGCg3hJlrgRagLrZTLzyBcREYEJ5Q+3gQx+8+SNAkd6XOU1czli26TU5oc7PYx6yENTXPp0PgU
b+CtvtM6/U4rszo5PtaPbjRycDe4MSJ8IzfbkCIQLshjmcYiyBjrAl71mws76qHqso9qKTEERNq2
cGhFJrN8hBaIXtnJXxh7ACf0NbyD2sAmQtTQDoyWjZG7sQEDXIwsf03bud0nhDUV3SVMfPHYW2X4
mPpTeWqt8I9GCbeLas9YayZDDFZChkGoHFddiqQpdw1rX4XT81D6AMpCJ2ANslTPel5nmQFOUOps
73mDKjdqGMRE/rXCELCrED9REoTVQ5H9aQcgSM0Ivrl2QvNmzM4fp88TRh/lsK/H4os8oKADBbzt
83SiGZ8mW68lDycci/YhY4GoJOtMa5NfNJZ595LkJWsZ+447Q9gMOXgGiM4W3ojahZ8JObMD2KNp
BP2MzhvzUxoDafapCJ7H/z7gNdoaQ/fo0TYKCLGp1k7b6utiAn7O78J5ZreHUShyUmNE+2KWSeAK
KtHUYt7mzlShTjkHGZ1p9MhzEjSRvXJa+PHTBKW1SjLKMKdhY6ueRMJAC4H2RNPyQU9yaMSo66kc
E8nQwJ/YOiy3el2UGVyyZ6xMb6CcdX0up1SH/ZLlTGiyQ98b2aYRxGF4MQ9F6/TLMZgKxEFHN0p6
v7F4XJzEDwi7zJUSmHNpmsFNmi6wFQs8j9UVuXH51BhInM2I4mY0xXFom+oyLj7FliQUZ3ZlxOyI
lJehIZNFb+0W5ay4LEkKBZZIvMCSy8mcLDcgjIM1xMl2g5ktmClS6MFeDP/xn1W4I1y89j0pPGeD
5+O9T6zLEo3HXBiMEBUxBzwJXKhwuorOe21YgQjf1cTHhF0JQ3aECKSTJOhIpEFNLN71ST+Nja4H
QxiCnCLC/DgVHOco2LhukwoUBgAE7FB0siP9PaK9vGpCG+qrqL7U4OJx4tACLxXblZHVD36I+sp1
Jn8jSwv1Uz5fOym6l8a1TmH9KdGuvFc5MwDmyC2DzRG2FARTpJs+B4xWa9cxwTmbmaTYIBVCsvlX
P6FUPmXbuWaLgJr5YmktCAK7YJzaRhubeI9tNsvpIxxhJift8kYx654XIIDMsorO8l67rASMKsB+
JGNyS6xSC2CpsvZXlOPUgh1xqNQk5Pdo08C5N9M2fjZfwpxlBcpcsm3biMN1FmkBakcq8dwd14yT
3kjHMa9lmjMENYo3Y+zRFHnu32jqIVWlVMw1HQdYsXg8luqD1EtaflNzmWJu3snXdSTmxG2mEuEP
2kJbY8wnsmhrCFlsosbTqS896BU4dnZjN37ToriFmTGBTRQGqvMw3Td996/AXh44TRPuYocxl+m4
atUIj2P0msp82nRWyKuK1EVcGjPFmhfvCiu8Skv/7cYMl7m1dDvXz36IwJyCuJ7fu4g76Ohj6qHK
bHB8e8O7l83WtitI4TAnwBxs9NM6K4ELVEv6QrhLwrnMOOtFShPIDnd+MmhHK2tjak272/VGzoR7
ZOEPEfoERNM3Z5u0hQL08FsJWm47dGQydQUVTN//jma8thzH2JQT3hyYmDDVbfFqb21aju8LB8tD
N3j4Vor0ajb1vtVGBtTA4yaLnrhWz/EbMkRakKHzlwdy7keuVUy6topD24ay6mwzj8lzh+6uHeF4
JrS5fEtrdtoAaYLIuvDKOhZeBee/o0dgdu8VV51eSGBMbFr4xjAGhCHm11EvnnTGTvG06Mcxzw+c
Ml5j2eq0sWK5SkojCEX7152WR9HTLnIe5rJ5XGLyAPxMx1Xdtk+Nr9yNmnYqtKW+9A5DKg/WrTNA
VTXjKuSsym0ZF7aHVF678Yb+603e4ooY6SimedMM4CtwjVgr8pt2y6LJNZhen4NkdV4azyPp4T3W
nOgxhLNcUYVkHMkciwu96HEQ84vWYO/r7WwhLlsMWKNeq92Mgds5XxAI5uqFyAafFgV+JKpzGj72
01DsjSJc1iWMUbbQ36Iov4fWa19be/qdR9O9WDos+SQ7WURLfIiK2Y2Wg6JqpX1L4+Z1nqunZfK9
oOVgJ6ba3md2bG78Je1B2PYvjSmMldc77ossjWe/mP6rVgpHxThmc7d18yh9j9v8wSeMCjnrTeNd
WHXTHF+yyeDl4V7mok2OVlN9Ij53brkRP7SkVEI2W/pPDrFBVsjHbnCWW27RbmJG5G4iQ6ug9Mbm
OeQQv0rH8cGvkzcbHfTV6uzlzSz8VafH4M0zYT7rdfKbD77zVfnlL+qN5FiAZtnSLDi1kf4Q6cL9
CNx5Jju4BzAu5M4C/niirltjGCoedZNxFfFeK3LLmYKrc+lg9Tcrqn9tt760xczxtPabg2TMJGyE
MGStcSCNx4/OaC7VggS6h9B6gH5FXEhHHmBaMcCBjo/ICt+DTzZzjkedt3V2dqULszsnCBERXZRs
MQtdJ2QJCAanJ93OGSDdAw76XqcH1LfVXq96pBOuH3NSnFC2j4ZYOXV0tBJNBlmr7a220WiWi3SH
PJYy0Ux/koV8sVTzb0IVJ1InsCPLJlgmaSFPCXy5tdRxYEaTfhRm+GTIdj71es9WaFzkQLvadLxj
7ucpATzesNUbFBlFuxjAK2bGFp02nFKQ3xGRpfvqc+DPt+OtpW7uZHLsxvLd9kZ015a/lsvQrC0x
b1GfyYekGLWd0RjkaauD8eIX0Q5UjA7oD0kt+bTJhuUDUHPDby2i9sGOjP4chezsWR+DPy3G58Wx
5NnhAn8qajS0jgtLqCoudIi6TRKPy9rG9QKdgIjv/qmzivxs92F9xtRQnz2xgFXUOCMBXyIy4v4h
gknGubzzKtVnazZNk2PrqPLyv+8jwey2y5y/hzVSyZEBYGAqNqRn9MvJSrEgTQnBzTGHAfR1nn2i
3vV2LmKHo2zoC9pIzde6DxLVLG1/XWHi4ae47VqaRXSW3ZIFRWSxlEyyJa2CSguUZyggXTUUMPRA
OUUjrD7ZWl5vgDgBSpLVsGlb2mjcBM5xTl1zDbyHBtYwyCMKW3m8/xgr67v13E7eCkxNw2zX2y0z
9sGIe2RqpQvmiNKicGzBnZ12T+Q77dHnfwJq0kANz2h8u1U1NBdnkuXnvOBoay4cqItTE8efaWm9
sNFCuhWGYl475G2xowV1Vhw6+9tPzHk31+VLWhhfeC53XQJfyEj0bytsbKLGeSPaE7Hr1cmokq8p
1B5K4DyFdPLAtpqCljLvsD65mwniXzTYm8Gaf7lae07dThkQjOEWb5Qv+6HhGXrVd+TyQoxewE0f
HjPefxybI6BerTyGlaAPh93FTkJkP2F2Hi37d660MEhilZ1mlfsKY0SWtI+lMxw0AyMiJ/JgKPJv
qA/M4eNwgy6poykXY7bB49JXMJiQMfJ2xE/0CYD7ior2VfFo8qSd9glhwEttvdSJj7sWVvRKJA6I
Kf8vhuLHsjLpXxT0H0XZ4+5rGvYMZOez3HHq+Ra2QP4HEpDOUg4RSblEvYUGdWM8h8MIQDQ0VrOm
X+25/Fs7CV7pgrYRYbYR7Hc629GtatuHyUr6XdqS1e7pPQQd69pVKHclcjsiZFZJixnR1RWWMrUN
sta7x1xGRyyzHvWP/5C6j0MOFjvr6FlZDjOUJuUm9w1cMP0XXgtWIrP61yaolFTYnsv7q6ZHptJ/
DOl2jKZ9jY1yoyFcAj9Yr+ieVGurfTNJf5Veth3Rba/Szn1SyqIAxX+2Q2p78sOSDgKRDr1Ojkhj
j28ITneGMN9mDnsbW1wJgGn22ZC8lswVUKdd4yx56ZqBSMI0u7Rz/agPDPQqCxGjxRMrvZxL3Rye
IwL+Vo29VCtZ2KS38aco89jaIIj+0Dgb+wgqUhsZig0yeTF3TaQ94pveel53AI3y6nvC2UCPA2wa
ujdkS8kxbiADaVG2Lkoa83X1mtnzuUu1/kJf3NhNxh8I7y+aLvdV5X1HNketbMh2jtOQ+FR435We
jgrKfrBCs1nDcGFsaun7LB//5CkHPdZhDmD+Q5Tl6F6GFWcH9Oxco2CzEAnbNouzljwTNnxe5LBp
TKheUUJ/njeDQ/3CxItpVVWOh6TjrWA1qkTBLGMCucrLqEf5PHME4oTBQhiW5KuBY34LcctlmmUH
M0q4dqDfvzjTU+L1zy5GaN/MX1utvOSj8wSa3FW7HJwz6N5WHlOCOpy+JkLg8pobw7RRqw9SKUJN
IGLikOhIv1k2tlXnf4wOUTAAvofAMkmSQezzjET76BvuezPaqOxj/AfDadDZB0UXbuNee9NmGjVu
jpG60Q/uTAe5LW6pC0HT1okt87pXhpYBOvu3nJR32Pdkhc8iM5gOODMemvavQT9PmxCwC4pTpino
I61vIjlBpTaypqs4EpyCaE0w2l11cZudZOg+1Hm3DTEMa8PDkJGmRd0ND1nzCkbGy3NK6ChernqT
jMyDyEYLNAM95zCMiHZ6bCmtgjgbxNNgguc4VesYmzpmfto/Exl/N4WERkwAFxBi6iWCulELN7io
KcC99EESRBsKLHzhBMiiS7fxFL0uy5CckGwHmUvt6k0UyjTLq6A2PosUJ5KDwht3cf/i+OfBGk+t
7mLb0B6k5HSdwIfLUobcmvvQEiLUERM1+B5LWmTcCF0xEBhxsq9A3auRbdzMf+mBjNesaKwtUwFj
Y9r5Ppm14kLe1k6Y3jv7/WGkNSuYMq/0hnfYeMXU+klO88GCaxOERMoRTc6SGHZ7cvQsic7VBly4
0jTvuwcKHjjTI/S3mFF+uffT5leE8Y+plzsnhGonImZAUbiuF/HS6MZVtA4ckO6FgJ3bqGlvQ4ti
HYXGmkCg5WNudVpqnOu5VfIfdngU8jSyzDPg8b1V9gc4Ds5ebzX8duguPf8SIQzjEr3gemYMM+PQ
CX3rEor6MCTaJa/S1yjO/4Z2d0JB/DYI/0iwCpeMSwAOpn3BJCBg4rwFE9Mwmk2xi+XD0Uimw9Cb
K9PGruQa+PgjXHtJhV3Cn1R4GF7+EQ+rwneZXOsJqMHYzZ6sDPotf2VEZYnGuaztcBgRMYEU97Fv
aGkk4YVS6UvUlONEk131OXlKZiQb4J4vizkHsZl9Acv4W2jtRw+xoXatD3AUOKuscyvbC/5FeqRD
ftU15G9ObUKp9OlYIhEiDNaCUa+/SjRMJeFFWNceuhKcqEoMTdN92MpzSwi0rYYqsdyXlrYncusm
zO6r6L9wue37uH11mugpMd1/pPy+zSJWvHiWZhb7J89DgDta9PRDf353mHQhUZvskMRAnsdkRD/a
XP5mhvbmNORqgVkyZi3dyZBAhnAzlhi/q+fGodb27Qva9y8/709ZzjTFISkWogAd+6sxAIsjCCvm
DY1ijcZPeTTthImSaVNeAKq1ZpBbCpOkl0zz3aq5Nu50K5bvKkrBfjTGG0xZQi2IFCR0/tyXPFR1
0GSbvMByv2UwYtaWzZOaM7OA7I6xXlSBtIvXiAZ8MLehAC+FQHZUMkiu0HmMGUiF67wXF3UbR6lx
9sLxBDF8CwCcI1r6Aw//MA9KtdtwM0Sps6bFvXY4peux/R6hsocUs+07mkTsKxcrNmh6mHg59HB5
70GC4FeDR06Ftar1z1R2p9S45xBeysopV4mePLm6t16QgYQV1+mSRk9etCbsisFg/Je+eLrB4vQr
k0uhMR5uM4KGhkL71FsTZCQ2J5B3UFSFsR/YgSGn4EWoRVetx+oWzxYjuv5pXpw3RMA/Mh6OYND4
I2rT48QlN3UQxU1AQlH5xHo2rj0nxigTeZ+RN+5w5FgBTctyPRvaoxtP4EPtf4YYvsqxREMCSRRX
Aa2CbCB0wFrbOhmBDLw7bus4xgUDNPxhGIpfQQxs00IA5MgWIMs8k98TJFNio+Q2v3LP+tPx0mjY
1jsEkqtuJsKS7YRIOwnga9gtiMUZK8gVXiam4RL85JRx9spAKLDJYUhYCDtpCFWp8PirUFxJfCL5
0OtIQyezwLLZAZsm586wA4Q29HvwseQDl3eunD9i7409GqoZBWNkgGtd1lJ2+VYsJVp/BK/eP59d
iGBF91hXLNZUz/b2FUd1edHUcVRkP1VWMwTMHXget5kWbOoUAVaIh6oA74HkMNnSMlxrEVJBlgsT
mVbLlrt1SdzC2o8EakQTSMPtvPTyywJkoM5KRgcBeDZQBrUDEGHuh8Hxf0nVhH9ZMLwXDWP5tEIo
gr5o41jhdJZZpge1G+1cokuRCIgPMO5e7q+wp/70Wv1VISbmot0TLwDAwdY+5gWhiztx/zvG+5Rk
D2g3fiJI6hvTxEVacqPMGD1B0df0ZWc6ltafIvTgJBM7vbTABmyzQSnGfCooan3jTz7w1p+xt2lQ
OiQATDnbwM3Put+FQAJkLhGzHbEe8X6MvUGL28I0D5KnSRO4EQV2Nx3zVzEDa+lxPq8nrXqZJNN2
0+cEMRJsFc5cZ1DkTtL0v/q8BoYh1mFM6kdsPJsi+qWbyKS0vCai+K3aGOxd9IDJDmshjfQGUdpu
tpcoiGqCcrnix0J3jjrOb72LlmPFchIMHQY4Zy7HR9s0l7VnVwZR2Fm2Jop73tRhzigMhYk96ps6
qde+FO6hasC92VIl5jbJyckrXNtNe5WEsU8DVx99EZCquNE6edVgdq2kWD56pKNUQznNQ5+Z0PwR
ViMxGek11cUHtNHjAgQXIT5J4lb9m4bOlbZeewgpQmiMbcdYf80HhtjZm296TzFdUHay5TZM82lM
7E1fij82JJMhmk5RwombgM2r02AGMhO0T1X0OremGpGdi/g8E4S8pnd0nlkY8m66xUsNsHdcY5R7
HyK5riu0xSNZUclva6RvAzzDTZ7ROyWtfbWIX7bprZWwMjRWDRkvNTToYekfZup/gY5wYWr6qWDQ
XsvZY5paH5haXwahMb5AZpj14T5kkN/a/kbvW+OUgwdehTXdW5R1tPw1t91WIfb90offN4E18Gxt
PXm4ISuzEJsWr9baIZnezEIa28nkH0Da49Smu2Ql6Xlw3X+xTdfQN0DvP9G5a34rB8/zMl/kSJKa
7+m8dkIF/cK7cFRFgeWJVW/DtCjKH0M3YWfgH6HtNUudXSqm3xKZL1qadEeA1PmmNkt4Oz5zj4j4
o7WMAeoU3fMoR6Z+DqAGezCeDVGuPeOwuIQxMEf8IOEBZP4IXGJJYjzLzREl5VvenKVRbLM+gyVF
NMAObWe2lgnrO9SQVWWrstENN7HA4t6m8tkZ9C+LAWBAD0TUJwiFJVkSHD/7+ej3f9yc6q4S0w31
Yr3LaQDSQMy3I7+OsrCnjoZj5CM8o4QmOKuM33R8zxAgJzRbJumIzqvVsir7VEhBahKwnFUfkcts
YqSTxnTUOfeGe6CSqSml7adx7BZ+N6dMMj2+hQlSRGTeYx3wh/EPlWpJJ+15XJadYdOtxYDzxxrM
FzezroSYk2RRe4/eRGfXBX0TFRVdzXDYmnWzrSTEUWQnB7JC+51jl3+tBPd67X8b6PksgfGLkD/Y
7TOaxQ5j/74sE4hrmgUVVuiBYproEQkfQJp0HDbuuBs9CwoTs11yVaAwEz0fgaE2UhviQStIc2bG
krRfFpYSt1lOPUmEhueoZZ7D06T3/yYkyotX/rR9fXCNeN0XVfwga+dGdXXRhNzWQy82Q9SQirmc
o9ZYGyNrGIP3g0ncjhb6HsQOD2noR+hk19jm+Gi9lYn7sSTGspNR1O0anxLO/ru4SjynwlKHmkr7
/7F3JruRK2mWfpVCrpsXJI0j0NkLd6fPrnkKbQgppOBspBlnPn1/rizgohKoBnpfQEK4ilQoJB9s
OP853+ker6XtEn13HVfLu2+XB9u0Ak4gWfurcDnmirDssEh5WRS0stjxgGLDMvWvxKCYvPKKmLAu
X+snyWGecvspaAvvjK34OrwT3puCuC8N9m+TmXe8GO6mStSvMjtmo59E/Bpv5aCcmyatb9q5p297
chjaj704eoK/C+gwPbmJ+Z5jjQd5RVX5OFFGb9ZOeA5whhx4kT6klIOmml+s6+3sPqi9rzCAtSSd
raqepTQe0uQK1NTgf8vYv47LVyBIjpPoXpegAXWizL2TOND0ioZscJjuYAawbk42c99GuyflZzCx
nKtRYqgeO5tOsbRtxMbVxV7ndzKwwegaWEZjOn7hqK9oZLzxMk2XQUbijgPD6E7jzphjKyqrhN4j
fGkJkGpLJvWGOl+71TMUXa7DTS0eF9PDyyt9tVZd4G9703vwwvJB5+lpLLs9vgq5dXLnE/tTu0lz
AylkZBnHZoYOavj3okUsd64vofo2aOKW6D/5IIOqLqeyZERy6GHwbGbEuAggQVH7aWctJ7/inSBp
xX6YsSc5T3bLwmMnlPAF3fBWLA8y1RjWXHpf3UdAKfdmxhcwtYyp/gkjTsqXrDG9/QigyosBpHrT
J2J5tUkn89ZLLlWLPDFwNCg5pPt0WG8FcqPV5nUU9gN3VDE4605Dd48TZuDLo/ZqYCI5B0MWv8pi
T6eGdukk9rz8ubPkb1d5h5DeeuDg4RhRtBWWXM0Leauq9MHnJHdK44d48Ku93SR7u9K3ovRepgGn
RTZZPgk8lqS23hsd34NB9bBRCdKiSc/twLtYj85mag0W8KWdr7k0pvpQ2bpAtxsSlM9ZYtlrV2B1
8CzY5smveGrirZble1iOVJOlydpvuIKZpjpmJmRD1Jh+va8Srq206WySAcvOhL227dBsFqrIOlmI
Q1v02A+Y0kTaEQeq5lkuK3GfE5YlEA8bOFUjr49CPHcgGFeFRVOyk+c3uNrso1WZb1jQvShjYjqv
+44EpM4qMkRe9Va58N+xp6EcS7WhlwE6o4hBR7AyHgfDUzTe4R3CuzBuWKLEce4MyeGoYbyRhzbw
l3mJzD4Xj2PYktvB3GrY76C/L6B1lgRvwnM/ivSP5ycf3IqKNwbYDnz8ezL1pzhPf89N8w7ORGJI
IUVodmW59ywUCApNKVzDoTHgz/agCxGVNb7pky6pg1QPWPFLlkt47ePImwvvylue1sk6hRPxbEJz
JYL4bXIOuEcyhy6RQRso5ztdhW+L7v8guBJINXwKrOqeCxyTqpnOcYig9OKsy9Tujj8fPK5xYXkq
pzdoY+pUs344Fe7Hq7mCYWDRRESNaAYDPrBpeeOC/OIMaIn2OBs9H1TSHX8+/fsDwNgvTWQj+vuP
zOuX/XwtQ+B929omyQPpYoAd3dPPf+GILfapzaWlkgU4kDFJI+aHv5F96SQ0u7biMO3Px0R1yxGC
0nKUo37lucm3P59lCyAboCkcNScgBbl9H84kZAQzpm0ASpniRDe+9MN8MPIh3iPFopRkzl0WlwwC
MipT42z4Su3T2E28173wKEpAEH5/X7rtw9QNCcFQuucZau8Hp3/DlwsJ5psTYrzv7LjYZo7HAw5G
D0Y+V5za+zDqZ9KmgossB1vyd/ErYxgMb6qmVw3teKNzjHHcSFzfDQ8T5yIWkIEO1JT7WqbzbSKo
0taJcLB3X8xq8J+BnUY53of3zHD4LxLmB9kH/atJdoS9BsMBpoFS76VjeVFbwRTVg0RE85sbIw+N
xxbB5jxf3cJxVaTvOVsyKvM43wWSCuc5J+dhuESsQj2n71QvFGsfG57nQTAg2h01fLODgyiLaOof
Qn/aGyYWYZWU3zD9oD8W6sX2DUBLLeq6coh3FTEKX22JN0el88GWw1ftkgPWCcPEUuky6u0p8nuz
psgKkGycmN7N6CC79tlov8clLrwkT/o7l3fBTTG2WPYNsB7wMdRuul6aCy8oKa0xhks1s0v+/DVD
pF++FFis5iZYud5cR3jPrH/9n53XvA1pTT4m9GB/ZfA5vcamenLp4QZ8oB9hxCxBpwKF2vkpWYd2
STkh4/kcitLcpvTOhAKCBMtDt3XSnkZAu30sm3MRMjYgEe+Aix1uc3tKX73R4UhaFM5K0rhMdQe1
CrUf37pVkJDlGcGng9fMNKy4DjgH9RPobQlbzDRlIyKA++234rbnLYHdBO3FPw84TU5eBkfGGblz
mlSspEjkaVunwBLNqOTUgHXqKqMSLoyZevp5M5x+/uvvD3bdP5P3aLZu4/rg14ez6brHlBqBfBQn
Cm54HfOYnoU2bnVeUquJH4PAIN0Svkh1JGesh07wXcWJ3kCfZ31hLLM412GOHWc4J1klMh/UK5eN
DfdYAsFjxrFbkNggd6HpZN9m07RBM9vBaWxux7x+nNPhq7BZ6K0eOXhJER4mOqXqgB4iZhIJNxgW
Z47WHY6V0Tp7SzUcmeMDr5IDpnLT2rO8slBdUYVq6J/YOGGigk3JkiTGzqqOgT3MPKue+eoa+2Sr
UmxsAUbOI0cxvSmDNmRQ0oxHESbwGmAqyHUVxJe6YpDVV9kD/HXwOBTiZPUXu9SmyKZ+L1RoPY4t
1euz63crmeitifvtYPalOiTGK4ONnRvad2nhaY6ugPsSLuSYrWGpM/xw+vC3qlB2FkYjvKDAZZrg
XpZrlIPsGj2Ew8bN300RfhnNEmx7eQz69BIYtn+0ZgJP5ux+61jftlm/8xLycAMn5KC3qK4zKFqe
MvcAkh93mBxoFk6fculPF29c5uelvhY+io3tjY9JRh207hGES+Q0Wc5yj/vL3FXZ9J7FS3xCbqGq
p8CSNY/usUqTftNdLR7DzEreMru0veZkZdl6dGFcVz11e3OkY3+bpe4vehF/jSXGuRyPX93G8TaW
uUmyhQ8QbxwoHX2wbi02nUWv5zg/IGQmG4cxx1HAOliZxlJsB1/dLYqF2ejJceG6kWtA1sNKLgXD
0IrYlsjmberW/BBL89tveNEhzQGPuPwA0v+HIF/Dp9Pzw3eS1RICvOyybj58/fMfAdT1/54g/5R+
/8fuAxjFx7//nX8x5A1L/AWl3Q+AwwkPVh/Q9/8Yv9vun/8wLO+vwBKOeQXC26GP4+Rvirz4i3sE
u63r+lYAtQj0fIvrO/3nP/iGXAlCmz+zAwdZwf//ociHVx59U5d4NOT1t7v+VC7/84RlU8rjuAH/
UvP74wHSe8s/9r/SoAyEHkqiAAQ8MfW+4V/A/IpoHHcYFLpTSO31ulPOS5wWxxS4MFdYtnVzvZjl
76lhPEPVE/dldJwSV/oEFa+ummdjZiGnh/NDzVDQ4mA9GEyarbR5r1JSo7XTAPIOaNhd9NuE/6cb
OXilKnzIbVnvKIfdynqp9pBm9DHkFnq8XkWPf3+aDiNRfPy3qLXhf37Jv76uhGXSKCAJQATwD9VP
rNy3zNWZ82ytAicSIIcQaHLJiLzinHj96z8fPJuDalg0ZaSCMd/bjJv/dQLrqe7YWJrjsmMCgPj5
ELZiPqaT/qWm8DMn3dO8xmnZEPTw76SbAtVIan3sIa+tFXRCBr1Iq+hVxpsEGrvGx5ZucGEi07hL
XB+LxK6PHZ4bYDNE9HCukHtQHtK/k0XS6K3jsJjmtP/5z58PRclCK3McUCE1wa3H7uLjXI2CPpxu
uubi1uXXMAb13mO6fo9eTaciu3ghHj2ff4tA9lueLP6NwTAoMFuXNhjq22C4MGz1a3xuM+2wyDoz
mUQrv/GQ4S5DrV9ED7K0dPXedOtl3+LG8OMWi0Cid971h6Awmuhxa3ykorUOQ3/vgo5bUUFb7x2m
VktqxrvWrNnYW0pDfdBbnZOSuOS4GTRXEQKvSj9Uu4XY34r613wbeNRLCas5BN6Mx9s03d3U+rci
VPeZM3u7YsCCL671TjQj78phRJ+B1fSIe/sNMoLeU5fl7jMTdELvvQJfd3ZBbh2yOIERwWAcb+1Y
wVyg4xciFWaSqXkOy8k++nPlrLKcO4Hj+BEAmj9trxhe2ZvB65GF6updNUhdc0JgLezPblkNLwY/
R+y3XE9G70JI21qFNMPAW0aibhTH+Vo5BzW11P2QJ1ul2qUsTz9RKtGcBgbvOwz0T3hJW6QVBtaJ
Heafwk5/gxNr8UMZsKlYUI40syIb28+cRj9Ha0puBQnLse3gSqbUG8b9LVOkKgrT3x7sjHU6lNwj
0a5Js0P4D1yz2tzn05S+oDJeGitZZyEVdn48EF6Wxkfn5dW2VzD6Fo+HWQQIRVX6LCsmSRqElJeb
xln2oPIBANOs6YWIfzyzemAPlr58rmx1Zen7/nOGFrkzHSzhfdPdNHZSRdoKHQYSnAwhgvTbYiFl
oykpxj6URalOo2WGkGWDJVmFaMsHi++Z1wUyULuATOQ9UzX9vmL/xE5NIQNRTwbLGNZzFdC7HRv7
wsNrUoX2Hx3a2/oaHg8C274x5x6nfjaDzG7TXc+5dGvI7lZ2veR7jjWVL7jneeFO+yX+SkglErgq
X+lGjsRkyws1BeW2MGCvEgx+CJKcV5/lR/S/mdvADGg2nJIdWXzKWUvzU5n3P5e8zKnMPUVYXPRy
1pr2ZsyRdVAUaEhPmLD34coKMLDz0l3l7BRr3AUc/bJ8KySeuqUODgyW2pXlCQ6tsOaxBMY8Wn2T
nev01jBw67SVZfJgsZ4kdklbqZTrtDbg2Lehu21xQ5Gn4mrcWOGLa/bU10u0LznRYTgOFST3ukJs
xoaEQaReA2jD7Zz7Nxw9wjszMG/0wNLCOlIMz2Y6l5femp9k1agX+kDWo5lsDCq1T7NB7Bir1s2E
ecb0cuNIVIlJ50CL99LRMR3gfrIEvlfwOcGk6K4vxDbO3IW2UZ6iSiUR/a1NpBqfOc4QTJFZ6Bj5
3zh7qT/deYpk1EKJNadcQZojnTfSOUyKKRoovfoSdo65hZV6yDOMa7LQ3oMt3N3cDscmBmKaMva+
IqeINgdAmLIG7Cn5lYD8Ma4G1Sf6aPvQ8tocBGTP/WexrOSomZ9XwRkQDSh/1WCJnoy7zkvu07Et
9ovNYLBl9ut4XnOzzCPOHqO5Z4AGMIxIvKcN55pE+h7pka4B7noxj38D2IhIhzlvjN6mZ0ImdK5z
otzEWUrhe8Dza0kbiNtof7PN4YR9WFDr7rAS7ep50DvR4xj2hcYAbTGqcLyJQJ4M9raAVsFdBN2t
QqweAUUww0wAYwZ4ERJeyT1zWtrWYgvlZEm2tm71qVwCumtjIdZJkh/rQSRn4SxHPJLFxpsrERFK
9XZCgU/BbZjuQpPwSxEnW49HHAYBwb3WuK/NCa57btwmHDwOtqDGsiz6p3BxE2DWhrVyrThk6+mu
okYIsh4WsB2D69Rijeo/rBlu7SdvDM4xppPG/DMqPVx8yQwbcP+06WOq8oTKbpjgbrMg+GSUAm61
OeV58NDbbnAYHLfYTNaQ7bgd0uzhHITLSAjrP2EVG82jkG0XWZZShwb74ooA2i+l5LxL2gJss4ex
ZilptJ/qEadRtzXqAuvWNW+TLOPzQP/4xvSdF3+01TVEz1ncSJ6pFtz3ieVdgmsgNRvbBwv+cZTV
+XJpDX0szXqdJ2V2hvSzbqX/YbEioKs8ubzztO/0L0mWGLdlaj7Cd3kVsXbu0wpumefPf1xP2cx/
MUSQMKrPTtw6hwQOUluNT+Xg4pXM2V91JjnPMFYOrm0V/tXEj4C5pnSByQ91fgMmldIhfk1sjRhn
GJlN2xyNfH4p5npEXDETDF40ZnVc8NEv7+mP6XdlwIqIYL1LTCO52ERJuPbVh57zgFGTAm8FuP4J
s+t+qFN57EO23mlCRK8Ba2VAASKH3nWaRmPyhHhf4e/rak9BOL7Q/tBzzd116tP10mYrQpJZbu0f
bRGfuO1WO3x77i5Y+p2jDRT863FquH5AzSUUirU93fq18RzWMabM3ho1Q/eQSGjeNGtMfJhtcZof
G4M8cqKloEw8a9DREJrzLoBnhBOBU8lultP3AJiLOhJ8411grUdLZhDMQjAVxr2jxQKMlH/Xmwdk
xEBOl0SMz0aAkawBwEAWvx7k8edDRkr9OGYtaHUv3hbXz0q85RstJbCHmkCl7bQPVQHoBHPe1cvZ
YnAhBie50OKlbQDE9IXNSa4X8EUJtUBs76GdIcE5JfzSoAhuu5zBlTfmJ1/WN9yabyuLsPPPh8IN
fyW9+kxsqpGoY3nCQ4xZ8JoevF5THarH6wbSS6MXcrY2g5JeHdVg64g3kVjpRd9kIx48z55esLUs
W6myTwNj5mkqnU2usAJQDfQYdgMT+IK6YSiVNo2PHmi64CtN8BWwiUIEicXacqgUvH5m4dfrx5EO
7zL/M/JqQYY1X1TOkMrISfEXzSupO0aeFhQWLOyrOJ35W+B+Nrb7bhEcYE1Un77NQDiuCd3H9JEg
3AcbJ9Ukl8ah3mS2zlYMNfHHASmYU5pdejamdgYBEsbepucNDxriivPlseoFP8Q0AWXnhMPsouwo
QDXzi4k0xvdj7edUFZHkZ2upUS2BJO9ccodR3i2HZcLe2qMMtjKhZGjetpOPzbVmJVeDKQ7Jcqv6
eOMOBnf7nkO6JYw/ZUelLSG7ZxNsGpFILP+cp3djCFbTnu7sPMEiaQ/RfPVdt2q68/90snM29uI+
qaZmouPW/AKWarZLzQ+fLcmNtBysAVVFXthsIuPKR/GLYzErex0M+LDnpihWjbQfgn4AQdDS9Ap3
bG2Zu7wLEbXAoq7zRkTSmz9//kJhQiq3neli2gxqI5Qm1ngj+zPUxrsdVh8Clv3a9fy9rqwXlGn6
6nCUbRqT4G8Gt3mN8OG6EaraIxDPPzmkeGGFXeSC5eitWpDYxOhJ/dCuCvpuy6SNkvIMEW3SzJTy
rCdL7wQHiCQAxEBDYwWtOFE1AY2fR3+sufzg7LJlR+zVK5+0sJyIEA1LM5wEkoRAu5sr2bEjk5lU
xi62WiiVwMlUBvh5ERYL1+Tu84JOZMduodp3ComZh8q1OYIl1PeJfI5wjrnMXue2YO0lwgewnkxK
Z68XPU07NwXTx3slNms6woobTrf1Zhp/Xx8okMKkSvjVOTfu5yULmEfDEGTOtXYrpiNYI4JNKwgH
ThXME1YeWrZ49Y6eM0VyVYBUryfuW4u4/mH983X2EUv1Zye8nbUQG2hmSKJL0bYb/MeXBa9R5BX+
dlHGFHnBrut5LXZjTUIt0Bvltu6+AGk9a0qMnRGqS8nbBnPLh8YkwEAI5ISujG+lzRdHsUY2FYfr
UZOGpVQEg1O98bGzK6tymWCNLfJ58AGPnAc5IfPiLID/ZP5H8iv/fDHNtvezd6v4g7XR5f6G0Dwh
zD1lcXi40vJkXXIzd6LMWBjk4TjEiTq3IKhKnuj8+uSxLB6I/CCLY8Jdu5RX5ANjsISI05L+4UIw
R6V8tcscHT5H7ZIeIZbhxTHbQ4X5Jvoftav5/uc/fv+3alf4/1K7dumH/K9CF1/+L6HL+ss2A8cN
Q3oNhWt7HjrSf+pc4i/bdek9DK9yVuBbbvC3zmX9RewIah8CmUNG0/pb53L+8h1GqdQshp4NOQTh
7P/8byook+/67l/6Vftvn/+H7Ku7OpMdwpUdeP+1LdH1PQF5OeBHsSw8uH7wb22JLYNtZzA+KBXR
TyaHehWHAVOFRO5SZSHkVvMl7wN6CL1+2qX8Q8bMcIphrWXP8U6JBmS9CohYsiuwdYbnMmh2Bi3x
tN3k09YvQ2iAwizOddDRthDUN2HLpk/1jp3Md5lVX5Ml16NBam8BUdu7PggvXjPPN3Rt0HIUjyxW
I4Nv3XZc8GKz2VnFsGsAeS6FlHc+MaOqCNS5z/elXRAqIG5hIXRHpWO1RxuQUNb+/vnJbNw996Mz
JevAZiIApiE7ZRW9SQ0FC/XUgsWSnFMWDpYDEtiaPgt7HaLCbXQ6G5c5Ky9iToqjkrI9YDj/5C5D
Sk53Axtw0H7Vk5i2nLuxl9Bpsa/DJdsudsFkUMlii7pEztdvhgMSGHY223J3xZWD1PfAQTK+IvPa
X+1SY6FJOHFzxMmNE9M9gy+bd62m8QyfEvkbRmuK8mJQT+bw2NWiYzwxUBGHT42xYnWT6k0z5foR
nwncJQZ4uIPh/QIYXyw6AavyNFE9ecq78pfwKI+nK/zGi12krmsLCrIZFKrZ66KFh+qsO5mTMW5u
+kUWbzIZ7gWmbc611a0Ro49U5EQBqtHj2Oejs01o5raYaqCy3IMnhExlOOGWVER4cDP9YjRUfE1K
xkdHU5XEI/YrzfRNV8DXGQeBFICBw5YivPGgGiC4gsswmx7315xkty1ZhNtSVFSIFNf8lE0X35jZ
ROXt4ERzjrdFz939vFAaggwvusU7SKA25PkKk2gKEzRXn3xECt51XXTj8mRl4HuWuI+smuTLJNPp
0jRlsp5bc9h63CGPxlQ9GyIPd0aoCRjPo3f++cBpLVJM9I9xpmnGKjNsiHJ4ZDLGBaIl9YnOcGta
i3E0/dK95R8/jWx7h2RMcVv18omfAUcZwetzp0IkhWGGZtvjYIPwsCGQyKAkizXmhuDVvO5PuE3b
L6rNAhuHc7rY9+6CP4bU76Uwi2fMIe0bRNJ1guOYw1N/qcayOfy0dCPkDRdRwLybpw9HNf3FA3m2
bkvT2Ye31VR/GZLQ0M9bnz0K+xUJSnS2PgNLBXLFUu4dEer5EGPOxn6fyYvZoBd0OSYcbvg/jwcR
Je/cY+ry6Qnp1yfTJ17pc+o44VUWVMkvoLau08q4QYhIg2n789lYGMtqEMQKLQ8IZ9pQBdyE+kzH
nT7XBnMx3scY6paMGVIyYcHERYZ0Y9bPDgFXhfZ8HIQkT4bvasWlR58aaB/XJ7I0sBM0PKKOVcb3
bkWzddlc74SzetKmwjjVVDusY9ytaaVGwMctkjmhWlkAOTa0GGXM/GaNi1dP9i0xsrcATtWmpWDn
JGDxYqPq84tR6d/+WMygZMYiQqFIXmLAIVRfkoUcyKefqqnVG3d2J4ixPkqVk9jPVI2kb66qy0vo
IOAFznJryoz6Z9/MdzJuihMSbkOBKSfnWd3H/jBD1g+/dc3tqCAzzaTiC57awTf8Gam5uIQGBQ8y
hEQzAoEnKshtCuEzjXh9wpdrLWejFAMyWXRq11q95jFssUlmXJeL36Eniq2ivILU2Gbohiex8L2F
khFzTB5B6dLvSpEg/pyUKW3n3avWm09GTRgkaM3pmHEhX8XcIyIlyJ2WDaaOsh2/w8mHKlXJzxXW
f8awSIp3/ewfY2rSyASL+li6jFrnBaEGruraBcGyCTJn2qmi+zbVj7CCDK2uTvKejmgSLjFDYOx1
4VB8NlmRMEMpP1LKGxhw9oxWpXdsFczeauoPIMhPkBUPQX5SpqJBciRM1MwemksBrcxVVL4mU7Uj
Rm2tShpVUQyJF/0gq1ITOZaBrOsgtIxeVwDPIbXPlXKNvz6IAM9uMC8S6fenLsqerxqxqwrmEhsp
0z++AyOYjMmOhh1gxzFESV6eq2nEF6bq5D5394FP4AK14KpW8CGQHpxwk5lo/JhKME84GsGbLxn9
jB4mjal+xnj3WtKdcGWFzGsBXZCkCqbdnuI/3R7x+rgMH5I7IrmWj9fe5eDrwbVDxiXFgUxx0rR4
GQ0llFVVE2nUxYOVtm/dwCynwdWwskMD3ma1s+o3GVqbvusfDHBac7s8ltXy4NjeQ8iB36zLmHqN
6llhvRiV3+/oKbq4TfkZzDhqaFwNMANnMjzNaYuLAR1VxWz4ZvNOs+SRnps3Cp2wJqukJg0i6q2j
qK50r8RVhWecoZvz3sOsNjBU85ZDJQWSgLZdkz/mTlOj3osOepCPF0dauG2gx3a7njqOmUp1Lgs5
/sWSaguNojjm+t2hxWJVJvJDCE2lVGpk3BgEc5a0N6PWKxgo+W0epc4E96AKtkuZ3vIEfILracE0
TA9tV8RnPFqPU80LA/Zkusts4nIl9u3IcGYIi+HWqQ1O/0TqV8qIyfGj39ZdU21sS5HDyaFlFzRv
gcMixxh44ZYLWnewuPSttBsMlyLEo80s5qiNxj0OVEUiKbO1BJN7DEo1b3KvRFL1aU+bitbegwj5
4E5QbylL/xNMZg4dBmc98RgeQfOaSlLtGdxhtwl0k0TNCSb4gvGp/C3K3GNVRmKkm0eQ74HgDTay
JVnfg4BsG5JXPgIXPxcZHACUDwp7IjfT5gM/1QuriFhPOjklaX1v+DRqjsHO/jbNnpxDsgiI+8W7
P7p8NgTHjDYgmlXZrjzeYmbMPkVRQYBXaFl7RsDAdHymG4z7OHWzAJSI4Zp9ehzGOcWM7HqbuF30
rnKxlEtPRxOdDjA2RTInETOWkPoJCxVtXu5UM+/AW5CY6ZN5k9CoMFe2d8T5Y64CX6KcFVVznClq
o1WCF7snsTAbmCG4V63iNr44PqMcUy4fs9U9YYF69gPoVNVcEOlvedpxURPwpzVRAGfLfbCaRjnR
3DgUUSDE7zDGm9Nkw1OCeTrBVo87Un16du1GBckkUPz0uEGJkSMFpX4VGvRL9G8lb/rAjm1s9PpD
iXwtjdGia5CUv5nhakoFqMcJltwNOebwMus7GhLLCyvDRo2tv7Jn5itF5SHxEu5y6/jo1+0DJVTO
AYj9M1b5L2W17lo7NNdZnkWex/d5dhtyAOyB5bj8cSXhXpfxx8rQ4g6Me79masDtG2fllOJ0Ravu
jOF1wu5leOMTleKvo4UnfmygtRQ5Rw1ytzyEOSEPgocsyvfgow/0NfCd3HRtiIBxZj6d0rrjNKyv
NcyAWAgPZieslA5qIGNFGurMzXj1kQxUJcRaUvWhS6ZfvKX9x6Eg2dkXbkU+J6MkFWlydpz7/jp+
MwHvD9e4mLkw0RDdcjdSutxQJBYYqWL9JmqjG97KSpGeAMr0JKz0YLtQMamUmjBFwQdyzq1o3mYm
smvLZVFXzmxu6LNLwG+pMG3OfTtglck57c75i9HReOwnXWSEDALBYxPRs+JD0oBDHSQVHcNMqRGo
6dssyT8oRkEWL3JGg8OmdJwBLl2rjm2J8btQNLU+CHiK5PuWx2x0s3WvJo5JzS8/porxtgXdvNIj
pK+EoZxXvNR1go169G7HHmLsUnyFdReu/TL9mBqU367DROb3MK3kRNrI0tn7yHWFp2tZyW6xXgLH
0Gdq7Q5z7f9aquqjYxNZgziJI58mBHJRHZcfbe8z4KxCSvtQlFA4VRCsHU3Pt6Mg4boBCiVZ2reU
7UIxkh06gpUbQQMBHoRjnG/4qls7vm6APr1sC8IUQzXxBGU5AveCSgz6LiVwOtec5dTon0uuU+Yy
TVyiqK2QrfVpmKQk+pgyaLgunBSGEwPvu9C45yDIC5SgtxLFa8Yrf2ZDZaXFMEcJ5TkYq+bE22OJ
chGcRVgcvBi0Wj3MD76jPGQx+ehPDnFVx9ot6ch4ldphSXU5ju53S9uP6EiP/dG1sueEG+gSli8c
ZdeLKvMtcHKKJ0jLWnrYOe5ysSpAKu258BikjLP4Ksf02HggBMM5uTOk/kip2trQpY6FfmTfgkpR
rLGDTOecqDUpuxSjaRiv61ngAx2mrV6yD3Cu4GbtSzw0C/rkwcrYHktr2XbiBbAEfnRoIaPNsc4o
M+eGIyReWffF7AoVjYZFL+ymd7LH3KNYl0TBIBv6epVx01sOrS4JKnhWTPrsQi9qGREqJ/H3mMnY
GKCJRB6TXo5tLRmU4ahgJm9qRa1ci6LYlXcy7cfHvjQ/XA3QI4VpFaLW72kqvDawU/W7NH9q3DVb
P+Aez2PYc4hZgU0nh5mx1Pumiy9cL+duGG8b3+X8WeQ7rNZix8ktZmhtXTeRt8bsNoVKzR0lRmcU
6HndVRmWL7/FiwIQc278r4JCCsyAhAVtr3g2PedtIClU6+IibdjZMy0Avcbawq8fVvT8URywduFX
EGy6rQv0UA9kNs8M7cZQ0FDn6Qc6exheexfbRuu5rw6G7EwDlAS/YoPQJ7pLFbEgrGmSu12NHWfu
eDA59xi8d7F3ElKw4q1tdMchM22AtTijldxWGPMxoJd6C770ObPGp6vIWnGNXhd+SDtPfN0dNCFt
yRnExzqCTDl+DXT7rCoIrbLs7/pafOZWSXgU575qzcc0cB95XI8dzadR0TMubtVyjUcyR7P932El
3lzT+6QVjytJl9zR6VSvGVnwLeVucOjKrSG/czT1Hq3Y4xWW5XfC4Y04uM7zPMABM4+CORdxoOo9
LoZ3Ezdpw7xnMxr9e3qVem3rzow1MjIPSs9RoIqH+zSOPwd7ciFeEqhwFLu3OXd3iU5euYPtTTN5
ZmI/r9yge5+L9Gj3C8ie2KQ92XnWEsL60qZ3aK9bS8E1q1v8KE1cbJIp1hGpw8+wDP2LY5xJG5UR
5pNpY7nqROMVUfPwdzZMd4wUuYnb7qPM1O+kqjhP2fFz3clfbiVul+KXvwRviTUTIkyG77yD189i
tAT61q/ZgknlMIGpzHcnA4ArtnUwP6b/l7Lz2o2cWbPsE/GAJsgggblKb6WUV+mGUEkqBr0Nuqef
xZozc/o00I3pG+GvKv0ymWTwM3uvrQ3wjx0SEZW13ND4jqPpOTKUv2JWfHCAA62iHhmRrd5i0602
oR8hSy3xBBrZQQ/Tt1V5t6Szn4SIYGqMO6QGx4nZugk0oWkstmw+NZkycUhaIbdM8OJY8CyjCRyk
JPAOjCN3GxlGd1bxgIvoVnYTphO4lEddRZeCXfXFHH6PZKXCK1sZKWCbKZl/181SKlncnorBgg/U
hZj0XVYXV6h6PZceY7kK/rTnRVAZxeJsqtut61J8eJYVbgpkHhsRlgbYF3drYVzA+I/0FVlJ+qY9
88ka4a/1AoIEa5uda7K3qxncgxj7bRviPKXTY8YuX5TNHqbFIwQbf4lCYycck6+8PK+ZWH8bbVvu
0GDtTHYCG29kYaAn5DG6VP2Kseh9ygOVZRdcEPB3guyG4majmDmWhn4D2NWsWQrKbWTGF2OZw1hj
ufKTclhrT28mj76FmQJ0HmQlvb2pUzRd4Bl5mQpIBz2P0Mk+RYiwSXcoHtgs7BUiF/Rk8VfEXi6U
8EZnWb0U7B28cmAE1tqP2YCTMgCa1cfaObRGvwtRyLPPxtgZY7oZqGhMx2nRp5ZgM0Z7EzuJu3Ie
ijdUuReM2/16ycHQAISTqNky/Xgwc3Fbbg208tWWFcPOMLp3KkhEt8Ym9d091jfCBAbSM63pg3SS
A5vKetVWdFTYGt98hbGJnu1ecJEhQ4aTxlVwkVK9dQ7xxT0iBqshV4BdwqWQE56nDNXKIIni05ui
rsGZdPWBrw12I2VeNuH+MV90Q5p3q5xvIzeAlWKOHnJgza3xJwzVtiUgK+stEs7VnZs0+1LNzGiI
m+R7A4AN/V/5UCGd85/mpP5dmhFcfwuwjyAdPBqfK437zx9AvVZF/tVU5qG0xbtZkmSEhxRln7st
nWtiI+u2VPCKdPl9Hlw0XM087puUOzPUKTsfTL2r9Er4ZUyaT/VblO1LzMmCO+TyNy+0nTmvZ4vh
cjZ1Pk6N6h4sxFLxJPVjQrEkwhGX6shMbk7crbLZuDkl1e5yKheIwY0gIJKzSYx9rsZj7YbPcRDV
UA+o5Eq+Yp84emMbI0sciD5FYv8YE2fJbBTvVmLIDXRJUn8zsNWpFMdqbDQVJ1LnuitfAh6Ywt1l
Q/XUA6NgWReQGDU+mRoCK8r+loJ6sHnnY9CsITF8EE1YXI+nfLTe28B+mUyaTeG470yO3wpz/Ckl
VzORw+yGmVjPXKfJCHwvfZlb7Kg+ycorhxAgCt3qscwMZ5d69b3iOR9COteqfpSFUdxhEZVxtC/6
8JyFRbUtKIlR4rBIY5yHu84a6KX6bIdRaOH9GggVsdytfKBHgAjUbpYhFlIe0eUN3/arY2JfLwuJ
h3S49EU/4RUERTA04hQuHxr0W5YsEvAt9UI+4CS3CNZgpZxtYq/APRUi/W79+NRRFzGqJDheD3LH
jnkvp3LawEBPGK+o14YF3ykDvhPFHKxC1pjesADGA08+QPlitxATGyz2BQGtoZ88yFyzqh+r8xQx
lwoM7x2tH5ZS0XzHVbHrkiVMu2mffMdDNduj6fO00PhfiBV2JqSRtBcWNo29Q/u3QpqTUVFx7qYj
VVKd079NC/JVMf+FeeNlyPoH1VVEDUAJrsbzhEjdKS8u0YRl6X8yK3+CrLeqiLxWTfvtdlC2jYhf
0bVo4CPV3AqvP2kJyKJJl6jQ+Q6fB5CmCSZsDgyul6w5Aaa8O37zNIh1lOLImgYO51GSZZsNR2Rr
L8LnYmvdWyA9SJxQnKP8sy1nYw8Zi50i7k9i4ygekdFPAw7akPKTLpeE70b/MkacPHVj7wMVXlSd
3VntklFPQuK1C5mn6ookUUZ1W5J4HlJeqD5rfVixQNpCoppwtHmWT6R8c+oiayd4ru1UAjmTtL0v
WTczBui/fDt6Vkz2W3Kc810GWX4WQU7uD72EBftuQx4XPaVLvhfOJexUeF82DfSItVNZH5bi8BAu
E9N0vHUZwVi5DYwUFP2+bmpGZbpccr3KD4VUB61U9FrLP4Kojg0blJJwGEbCbqeGM+HTT/jfvxz4
8GeyU7A1VXhKcsPdR+F0pxFsicwu1iahlFl1Mke2tWR2nhGpglxqZ3bujLcT6AljW8rtrLpjbLcY
8RUzNIcZLqNberitrZuPNPOfiYvcIrXg3GnHDxsOlmlyJGeI9crhrH3nNjvItpTd3/s1R3H15gUz
KPkk2gZ152DkVUtnQHKnUhnVS9TuSGhcwnR5Aa0KykJxSpAtnDL7IAyAhJypb9HAGKdkF02OitgT
NRQv/nuymsa02Du6gq2QnOyUIOCWzHvTdB6ARfxQaBVQI1ezj60yB61CMDq5sp6T3Y+NZx6G0fmy
SPlcOfAxwnQYt3VCqhckZv9QQBfuS0Y5GfHM2xhqwYpuLjpY3i+EUHo/9vNJsuQ467b40QNT/4nm
gUdy2WzmdpiORUPxBdP/D7u+kw8b5ljRgYCWhNyeyefJidyjNo2jgRTVdvN+G0tqpbwIXyBidjuA
CRpxeqNP4MXQDVfJn4CfeYWV7GLCItm7cES6TFGgKYjs80O8loFnEEAT/djmQKhPWgTbvurri+G5
PcdR8YH3DShKqsVastVb+5ZeTNLyqx16l5AHUPe1dN8sLjqgQu61ERhRmcNDMZDtfTFNr1M0fVoo
ufF2rSLHhIeU6N9tCW+xzgKs4n3x3HYtkdeADJy2JMsXzc0opNr07lBsmsntbokQcM0jsuF6le4y
HADY/JIjyvy3nKtkhUCFT0cZV0dVd2pSxi4K5PgaEO6w1Q1f2TXy9wxtzy7BxXTyXb86xRGrTtO1
AOY2KR6pdhWzxToXIbKSVHHSsbwQ3dyekqDwT7Y7+CenHi6LQlSrhO+Qedc06YZTi+sS6UmuIbyg
wY8uf/92rJy73pnaQ9/VxOsUNzchvdTK8DmzcdjbqaLGC3AQ6eCtD+FJ1mHzCTJiF7O33Thp9hyr
kaoYR1RToYDru8E8iSG8EZ0275w+otqSAbgUcgA1nr+tbzJtrEXCKpUtLPZfM9wCFXjVFbEzS7YJ
62vr9PeDm+1bROHbrMmfSVw416Hx1rFk30VVtHe79q5IVLdXYcUYwzPHbeJSOiiMYFVmv5CxASzF
iny1r93mFoW5s6d/ui+DYt3Bm2UMHW2KWcToctPmEMTtji0ve3KfMeFg8C7Non6LQRjsK2LCQGuf
pxlsJvJZR9WfeR2QqDSpH1WalzY03zpcmyuiUZ+0i7yeNB+PmF0m/W2hXvocv7hI6l95k/8Sgga6
spR5skF8xyx+g5L1l0OW196ymg1NwDPrQ0a9VvIYMM6cGCGsZ4yp6IbLdakXn1fJ83FJ2yoHFP+E
UMe7ZHjMdNpty4bZkWY1s0cRxPIisf9Yid45o1Pdy8attmaenRIP+GZgpZ/CwfWg6VMqi7CGGF09
Lcgb6hk0idH44i+IlEL5X2UeFlhrsl/JMLGYiap3P0V76/WCXh/k5WCO11gm6qEcPfD52QHl4yHz
09c5GsHpNIxFXWpzodP3RpBSUy1spFq1akNF7e1GmwYtCp9Zn+Bvbrxt1di/ct0ENA0VbHkvn1cT
S19WNBgRcA2tA4wQ8UCCFiXtToX9wp2FiW+0KPITY2Y5b/S3MSG2Oe5z3pjBnA7CqX53kxnvPek8
02RXm8DOL15jf5Mn6B5AHQA4YwIL0MdZLbo8LYxj6FnX0LN/2940Qzwj7TBkUu6khwEc/IZb7A0f
iLobAHKs8j6dTlkBedN4Kvru4PoT+PCIZxt8/jkE7Tn4jn/Icoh4vMQ/Efj2i6uHfo+/Ymd6pIcD
/OJcJq1a+VCy5vHamg5YX1+xHZE+PIXVBN3iuy6sK/JKmsjC389Y8/HkSihnI/mf1bTDiJjuG6sG
40OUj4QTSc72tWVI0A3jABrEuWsHxlhuiBw6IE9uM1bGmUCPAIFDmK8tALdrrWJMpX1svZQwqdwU
lI4H/6xk7jrMjXsX+3pnFeGjR+bsNerDnn3TfO2oaUXMi2F5/Z3ynN+4vV9dv/x0esAn2lRvOMqr
eQgOZiZ92IR0A+64z2EMrLJlRNDo36kr2vXMMh+JdJUf4p4R8OAQ+uKC8MkeM9OcgE6cY0m+KwDX
ZkU+2o6khnZdx1AazUx5q8RxGTJZgNdqKvJQopXxJFdQCZIXtfZTExWHrKn7M3qdw5gQWS6d4rs2
RbRH5RcsvoEXyaD5lvdUCmWQEUgjIG6WXfsWhoO1qVpW4VaQy2PXMCnCJeU1PPSDkaymHnkMnlOY
t5LyJCZDbiMc4AhOGv+2RPvdxBrDEBAr3mFx9r04xKLQXxeqhdRdTfRJQVYQrI2RbMOTo9MfQ9b0
zcZrg47yweScJAlrPicDCoOk7vYSuz0AEDSTCJrY75T8Ej5rj9wd9uFXnrLMheR7qjseuDDQKNhA
tK7qGL1mI60XYPa7JFlC13qdbir2ULiohI+mM91Rmb5Lf2K03B7TAvxVk7Gmjq2a0Uy1CzjF1y17
76Us4s15rY2A3UViDpu2tsZ9j/1IzD14ALr0dUPkAQky5JRPjr7LBdeMqOlzGtth+cBEcKrGAwdo
cvUJ7mCzZ7Ptzy1cLgjRb8vU3JqImspomJiq8PWGlgkIWTW8Y7y/ZtYfAmV8N7a/F5I0PJfcChYA
TFrDApDa4D4K9OnAh4gR55O4znt1yvqKrpbjQgY1vGnz2wRpuQ18iQiBftmoaQNo0wd2D+hyrJ1b
mx+jUifKUNISxFeyjElqJI67UqTI9632PcHdxkOkOtue/JA9uUomSXU4ixltkGKM2c1Z0HZecjTK
0DmNCUgjxrE81BS4Czs8uHNKDrmEoxf1j/7AfVlk4wvIHLWGgefTwEJkLo1rKIec51P1A/uGY5lM
cB9e/WbqGXqbT4PDHU9ewEAUcPlFOHOzT1T01ZvqvoMSlNUMmURB3L0xkVnG3LEgwazg5imycwxo
BlVzHmyQs+3L1lX8rPl2wrZCVAbDHqdHPtUJeJLFMgwiEuT690NRtfIKzfC1oKGNqGyAd5yTuIC9
4CBB9erkYNayuzbzCQgzezYTUJZlFNOm0eNxpmC7jiPWEJSkUEbZH5MTN0I1NtKtUdfbGWf2pc0M
vdNRsnG86o+qw/lE7v06Bkd24vkt1xgjonU66wfPTDFaY9DIuohAxVnfjAB6V9fCMnSZJvGYIhai
eGykJm8vk/amcYvyNS3vyecL0JIxoIM17nb3ourgNuEqRIrPosdbmXZHkDgKaKhJ2Yno8C889djU
/R9PQLey9eRtEhDrBc15D3H9VnTYIDizbqkl9jY6eiwRTApTBsRtfR/mKt52qcc6qWIwl36Mxvhi
d5hUeaqnOyOBU0LSyC3JqA5nCFOIk4zN/Gdq7a1I2+Euggua6Jg7d9kHxyaWL1fU+nFaRsykQjHM
n8P6HGtzODQauXdme1u7MT/Y4BSkM9r0IxbyPK+td0OMmVHFM32qSay771q8OAQKlO1YbgtubGgV
4YrsOage6FII/ax+3Fg9FzEHeABg6Crj+URbDnWuZOsOQZl7IwWpQm0edeq+YYs2Q4Yl5p0Lr5/0
W9Cm7kOt8drqCnzDrFlmVuPDhJ1xYyN8ZBYnkQAOsUPvMENCSGMmCkHvPMNZXHAA3UEK97P3M+Pc
lr1x/vtfruhZzpki/+1LER6RclWaOs2enlIY+nvZ/OnRWpxski85qzuWs5r1v2nSQNtmivUtrt7d
FmtuE3XkBZGbcZktF+zEGFSHZJjvTC1Z3Xb0KXgrt4PiLWFTdFcCl1nJVGr4X2xqIjH+kOGewifh
8R441iOTAaK4h8ilnPfEEyjHG0dMfJrTsTtR66Fk50VTac1WnYJ87NJgZ9otoTHehgkl4u2OBK6m
U7BzUFQ5YaXf3B6WhFGS2yNRNxwg0AEKR6Dtln9CU37NZVKeReLcEGwo7HK4Mtwqdt4pOqctjyd9
gPNvvys57f2x7J9x/bkoxORXpli+os4+0vhUx3BiHVJ7SKfKp1y75lO6bMfE8nPdlNlja43LV2NE
ElqL8oBZ9lWWEQ/B2brYDiMqYxd4nrNPdd/vbDhZZ/9pFAxu5RgfRlmBGe5qYyfMyeaAy+cll+NS
p+q3YZe3wcyvMH4eArZG5GADPYSTfk8rHZ21HKNzkvf2KkWAu7XmvN77jYaZG4f5wirL7+Nuzu9t
n1HWPOVP6fKnv39lzUWIBAfUfoHvyeg9Zv+uwFRWOSeIJhDG3HI79ek362imbdMizjI1FUo9efA7
qIcc3zS3ogFbSlOHXWBAIWIDpBwcMrUieMcIGQgE7eyHYbL0S9LRxvUDeC+S9rB9W6n3OpRk9IBp
PNEeaAb3SE8HZgNXjzUyqRs637qyX48IemnMkCSBW7CuUZh2xMsY7FPalhaAwyU0eRxaojPXw+Tt
WldjKuhlCRTZvpOclpOAOIFEMrkmAPeKtC+fHQ4BaNQSc2ldnFT7J2/s+qyS61AyekR3rQjJKsez
nbaIgGLCYuaRObKJnzR3zUfD5sfBW/jq1IdQc47WwDZJCoj3DdGGK0JvIZywQ1+5vRUdRdpkV7jR
2bXF8NIi6eb0mzFyOUx35NDvkPE+denZ7ZjoQjEkhq9kiZG0zlpy1PVB0uM6cH5lbnQwbHVEU71K
iRPFXsjcoqiubeW/WUH8liS0sCXX01hg1Ke4NzfhepbbkYSLk3Tw+KJgAU/dd+F6INwqHn8xC15X
teAXnLhPcUcXzGKIYsjovskBpXQZ6lMREKRU+9U2yozPtDwGsEQpEsg7asyxPRDJ9lkM+jeKx4r2
QF0aO3o3g7o4IlMfQEYvvbmrr6RM6qsx+s2OwjBb80TaRi2iwUiNaLMk1Lo4Eu6WwWZU2O+Ew6Z7
Z4qDLRuGPw0Clwkd7Mr0F1/b4NwBFEI5g4Q37NOrzdCGXtdEJPpBWq23rYFyp7Li98zo11Q4Y9wA
pmMpaGNWNB9HlDmIfUjx4WKf4pfAHIxl7XkOLWIhF0BSpnm/MCytSlcAwm+I0CCStukkvtFw2IjU
OXsh479hBNQZcT3IVmAQiiGcKA5nvfGQHK6muN0nUXg14nLchJN9K430PooCmDN03qkbLhBNUi97
+drp7Nj0nbFNG8KHoXdmVygtD0T7vfnoNTcNF1fwGLvMF0wD47HSzTlq+nMl7MvfvhLl3BOUuaNj
qkf4OldRaEURyvjMQbDiQQyfoNq0UA6iYbpI1QTo0RrWmp2F+pDouxK/kFWrx7pksWyi82XouYlL
/1ra/ufERG5t9DTOhX4do+TdHe9b+RLkpBtFqLlPrZf9ln28pbRflzXFms46A88tkysjw7lZcC8R
Ig9oxmYAXf10QciwiskAyVzp2smyV5YS0b5GOZHo3mDINV9AlD4B+oePGnZnWYf11pcAEkaOy95G
qYuvfl2Vb2XENj3pXORqDeyqFOHHltU+4HTm/RQonrcKDXCkQZQcCCN57/Ez70qX6VABxM1OhD4H
g9FSDiKYnmF66v2Aue8epSqHUm0t5GCFF3V0fUS05N8WIw/sfOzu/n6QbqiOpeO8ujxQ/89f5RpU
xNzNPipPCNRJMI1An+3N3z+RGSGvf/9LxSya//6XgPizRozMTGdiYA+tEIZmYgigaCn0GduXl1SG
zl0mIpTkPdenZ893ufJGwpEUq/Dlj//6ENfdnYixzQVpDWs5IqZBTaAghd+yKyQZbjto17n+/dCj
fpcZI+3OY/TlNq58CC0yOV3OdC+eHw0OxQeebvZhtkNj3Vk7xaOHIwmiD4V+vc4TQk7pC8U16Xom
gMlbOUzNQztFtPoqP/Y+mD7QCOGsihuy4W2cqq0bR2DYCVf6pXSK3WgCVvDXI2J4zrGXxV1sD+29
Z4vD/9xkdH3aPf+vBcLzVVZwoCLV/TW3/OtPh+3j9r/9hP1PefeZ/7T/+ZP+7Ytimfkn6Wfz2X3+
2x9ozyDePOifBYLTcif8X3fN8pn/v//4T27O8/TfmowsE+/Nf83U2UPM//k3m9Hf/+GfQB35D09Y
JhG9fkAP6JkOQJt/Go0s9x+mNPkHIe3Asyga/2U0sv/hSc/GhCRMy8eOJP8fUEf+wwocl9rIwSCE
48j5n/iMBEgfgDn/EagDtQfKjiuBAfiCzZ7Dv/8HoI5m1oFdw9smpqPwpQZfqYC74LTc7bUJ7QR/
AJuXBj5matzKKcU7XXDmtGFLS9o7DwYh5QX56hdGSoxcQvsxgsS184f6M/Bc0pDohTkZke5mfxjs
sSsb0W+p8h25V4g/J3+UOeg8v4Gj5jQbf0xfMHS8+IbxXPafle8ATKzb41hgU7AawTqTitVZFAmV
qXBorAgZ+NPb0WOErtnKBBZXbZ6TGrH3RIgAy/vURAWVlDsbhQT7x/Fc9EYLJxpmxVS95JMpV53b
3lcDEDvLa/athxDYz5HSuQiqV+xqnjy/vs+aygCW2r1mSfPgsIu9wQ8HNQizbD+hGJijp3gK7ucm
hZGAetEuspuqn3HC/kGkdqpji0Cq1GEWOSsePo79xDqedjk+gr/67cEP3yTZmF+VN2/aasGa9O2H
aKwPt4NkzC8NjtjfOAX1UezsfGNQR5Acy8lOjNyItMYICMvMku4c5fbrVCeoSAi3vFkDk3sRpIfQ
9DYCb8fJHsWncClPKrzPsnnJ25DIUPd7pEgNhHdsrHBGd2dAjz1ETt5cG9LjHJneGwjPcAmFzH8T
/0S51aOYnzx5mpzWX/k9uswo+2YbxuwBc8UqV0l/yA1xHSWdmnJNJjZL1E/lTucqjZ4tW30z5OHt
CmmaLID/BANcBxMWBoF7iwAaqHtKs8kjhjgvf8ysayqVheDV/wBFK+4qGjtUQYwjlkRNEncyHmP7
EEjQZszK135wP4T0UBdPTChMXbCklrQ60tgksB1W7IUv+N+PNTDMJyNeCsuMRqky0z3ilJ5QUOs9
iJHglIpnXYu0cxXiE2LQbXa3UmcvPCnBGk3oDUeh/zgBGCToQurKjFLyCzYO07IERTRukBSUjX8a
berBagyrTVEyJOkQCKRAGFA6mUd6kmgP1yHCeWer5y51X9uEwMvevTMHgrBqkLubEJTFxe8UGZJW
cWTZkW0s4ikYuY84bRX1ZwWjhjmU1W/EWNf7Ih2ZUXbc4beorCBggHU92FDp11wcga7omdIqOOXx
cIsh/Vqe/VW3Q4ks5Cse8pzPZ6xtaHdvtCGmKuSeugu/yWuclxkoPBGXdsQkrGpoTPtoBz6oOt7H
02CWv5QlF8wDyvABTcfNMoMNPFuqR48f0dLp2WQ9CtwQf+DIPGtOoD8ye9i0JnWp7KM7V9A2ZCRG
swvJj1YKyySlKA3s+knlAZF1AtQxt0VsjK9qbiBeSnIJC4+ZV+o8J5Dwd6JFdT7AYrftZ0LLa7zd
zRmv0VUGyDjg8vHSkQCaUDExNyhnwEMkNVHIOSG6ToXx0YR4GYlBMdbClm9mTIntscX7m39Vhkf6
aM8ouFS4OsB5IxhP+Dn0kL175Yguv/V/dbZGTIDqBwmR+Uu2rLPweMXHWF1tboWYfTuBfPjqmP09
DZV1lvquqpyX3Ewem+wU8vyFs+vywspgU1bBRSL82XQBRJXQHF6kYV/N3iCPCSZagL39yLCd626M
vK1svtoOe3xWZ9GJ3ecJewT7aVJGAnYvsBbmBo5g9e1Fwy2vAuMYsdcGJ1Qt684UPvnW69FKEUyD
LDxH/6XR3W+cVv7k7Gr2TWRg1onwZ6X2Z0zm3sbiybDmnL7ZbTagw8Tir8G/+wUTOYyr20DlNAoN
73/hoZy2JAvVYfzFntBfg4fEmD1WhzxnBZSelTtZd2NlPXd9+2N35SsHDlSqwIgemKDBqqYPCOrx
e/JrFkiy3/62C9wPqcMPm1bJxUJ2NAvjfhwAGlLiHtGsMcAlLAVyDhFu2J488Rx0oKMsBFsx8MgW
bSi0ASsXPZvd5Cq8mQw3dZwtsSvsGOVftmsEQn5zEly0fbAhqG1FTKcCGhHf1W700Xg8YuiYBwtK
aI8PaB2a0z3UEfz6ziWf6xszoRfTlHe6gxJJwFjik4OR2sEt0y0BmYN9bzibOs454xiQODHjqPCh
XrwZKN/26cSWgwYg25n1bZryezSxHx0jGQK4w4+kC38FtczX0n5tiQFcLSEubVS/sBQGKNa+GIOW
29Cujo2dPFSePYAyN0zWntnZaBu1I4GaBZ4536pN5Yzjmg/fdmX8jBW6Iw6+Q0wlz+4oPYgOThV+
6R/YZ8cBhttQdACRRHvTKOAIHw7e0jJywKfFjzhL9gOW4DSzybgz03pVBFW391NcO9zrXTxvo8I8
llb5SQbh3ul59/DerymkX6uWVXE1QXPpb5YqsMqBHS0MkRzoWJ+F411y3e5kL9V2mOwH7CTMwtif
EpkzE083yE+Evi+s8iYihNybOS+xIdT3BpQHDjOOkbq+JeSfowQpEW0J3GwBvGDHWi1BK7mY7q1Z
56s+YCPPRKOBjeJBsOA2JjdBrhAvvZZqak9WWr8nfg/eoLJfSqf4GEpbX2y/P4bNkqtlG2yEMhLd
Yle3nP3mY2Whn80rsRzkDILCSxJ8GrP7B8moJu4Lq0DpZe/mkjhWyYxFkPeVTUigGOX9tH77hRDo
AEaerZfuh0MfWOTM7ENR2jtmtdF2EP79OFlML90QFoxlocrZBOWYbhFzdCvl569x011I12C54SJ5
pBjdNIu/whwpOKR9H4+FiYSjfAqNyTlIx39NRb8P0gyTlqVdCIUaLlPVHMtRcrx19UPnZS9eTYhK
YPov7Rx8yije94Hrr2d3qB7AF+4F6rN1EUlj7+t7NJLXFmcSfggW6rOVhqcxwCgBM36HZBoMG9ui
sfH3lbq4Rf/aFd++H1L3ZOYfM5WLUJ4jFZ91pKPHdjC5p1HEQSRLWxxZse991eEHQi5jO8+Itn0G
hzs5kKOgGnHpftcGgye7vtiS8PQQu45I5NryCvIKiGttDL+gRsopbMYUyWGe7csZ5E4R7wsmLsiu
gptAVUdQz+zwHXGlpLM4FXrOMWh28UH6pwTW8BrPBFhzP9LXdBL1risYlqfVR6f85FbIZDd3Scxb
NXETxvpDWNegrMSrHwnECnZxjmZ3HXvkjkoD8GvNN8LMBR4JMK11AERjQ7Tn7x0zfNR/97NWD6iN
NTBGxhJmRfnLqb0ONLidbrDpoPoqkZzbxI7NNlsF0fypvOAnmHJ+/u7mu06/g3IikRRZLOXkMtQk
brQTh2HC4CkDf+LtSLaEFQ+8rT4yg/bHsCe5tvuHvoHj3ekoOIkgumtiufFFzIUsTRQCFu8casiH
6Cfl0btl+AEzCN4hxUh18urI2gTeAtR1hh+yxLM1bphLIxD/m3IejsgFPxS7kzVIk3xtiDQgP2/a
6470l7DAWdJRtGmRPpq6OYo4OTGEoXG3sh/W7Ezm3IyxV+vtGsnYDkxXs8fIsBOCGS4xns7aczuU
EEb9J02TbzuXep05xbZISAScYxbsjRUwbfFPYVew/C9g8BvRZVoGL8hdlL9vkxC9Y901awvZa8/e
aTVOJo8CtjueW/2ATIk2ZH0Cy0xKUg89tEVu9yLa+TIHCMMt70G2xlOUozP7gp14r8WvapyPhZmz
J5rp0PyaF8wMf3KXXISCyOF1YIonHvd/JBPHJnR3TjhTftjtLgs6Xpox/fBTd7w4AEmxH6p3F7nH
qm268hAZLfWJy3djUvCd5gyLJ0KX2HubNBuEiNZoONBwDg9A5HkZUCNnY3BGr+uekHRTpEuSmF3/
Psn1zekNBM0tvhQPE4gUOFd0ZLy4rbdu65Sz1vuuWXfMy6PY6plV0hJ/CjYtcdt+NcEA1mJckiM7
Jvr4oripBw+hZIimKu0BumElI/hJJXc6PlQFfR+wx2jvEShJQDaYxdpAPxWYX1rJCxTQC2lb7+Ui
iGib4AATjL1cz5dtpvuhAyc1pYwBMcr3K565u6ozSNRz78b+nSKcXR+3uvHc+rxSScUmOhucYBW6
vxApUErlw2NjFXedrH7B2okEeB1DDbSbd6U9MMtEI+3+sWFnEmlarc0s+qTD+0zCZ3bmLCnB9A0U
w2Fhn7k8T1btndzGr46R7X10Yb4ZZ8JNamkR1h0Wz4NI3rRTPnapvAXVQGoeDvkyaHidmpQsLgJa
8tBut6MrtoM070cb4Tec0mOcs4PKESBRNXSbQM9/rJI9uxkfKHiQ14/h8wz1PW6817HozqOKSuRm
xIczbs6r/md0X6fy9zhxw6ajd2f1Ht7c+WVKzNdBILt2mJnx1PAIiJ7S9zHXYAxInLZap0b9Vx9Y
YkLaayhWKTFBADErrX7T8pKBlc3nMqzaVUjlJdm3rqbtWDs/HUg7lk8WqiF2ax6WVC6OQ+R9ySg/
lsvJrlAz9ATfDKX+Dq3n0aUfjZLqxcYFGqhgYriYHSqXdtrsHBoMzU5AxTtyixfUFnqDbmT2Wx49
4fJGZwRgGUS5BOlzXNhvRjGvGVhvlLl4xfvoU/joBVT40Fj/m6TzWq4UyaLoFxGBN6/XG10jb16I
UqmUeJOQkPD1s+h5GMXURI+qpQuZx+y9dv1c9eMNXMCrvYTPkjn6odBErAN3eDMHG86FOA7R8Elo
cvGXUudPuyBGOPc3pMHIHZox2hkncPjF9G+GnflXHYjnsSJgM0ELjceLzKRYB7/2iGvCzo/xLPqD
z95szX9QKHokm04JGU0t4ojM4eSxWJgI7ApRZNxgbZx5a+wrSW3VOkZpjsCr4O/wMehr6B91zV2R
Qi9sYBxg8CryDY4z4hgniysqa3cMOGAB26PYEvfEP0HPu40nRprtUOzDRmqYyPKUxqQL9YVNJHAo
5jNBKBuvWPhrkntDoSbcJ0FM9+oxgK2awTkZAc7llE+0c1If5Q+6XwQgXs5tza76Kw2ag4/gEdan
3tpBjciUIhqYDGOjtH8UiHbOFppqaLkHq2i8rd2MYiGM/45VC2bTxbTp4P5dLdN35Q10sCkPjtnu
wUumR7dIN8Qvf9XM37htKx7QhHdbPYZV/9QiL+TWTY7Yh17NyMLzhmt+DRDlMrTtXz/C2Oczk966
HmGsPmmfbPiIlPOy4Z2gdSi5BLgP1YLOQ+GErqklpwA7HYw0Czx60UJIIFLaYFoPWc5PgyeQNgUz
roFXDJohztajk3Npx350E0Z1UFZZPRbSh/Hl5T+5BBIGXWTZVOEPV0P4KNC5dp11kzYo23p65j7Y
+cnEksciYlfacX3MnZSoZY+Y0JYiCUJtLWG7++Yn9oknGc67QvEasRWcQHFOnGQqfrA83z+ZCPxL
0bHCdllVDWgOsT9bx6p6NE0ruMrMYxA25jHtVn6LJlDuUE3hGoOInj5DfAA3hImuzw2vmvgrcClR
TTZ5OCeh/s82H3dlqQ/MC2hpRXINk7+2OhYBSzQsEceSG3jNrPRFq3mRQSzcwiAud5Dryw5hkZst
YXsumvY51QH2BgPnB9s51qn5KoAPucEj+GeUaf2h0U2bm4bd2h0tDN1/L6mN4mUUpmiW26MqEwMr
kZ/xXQ1YuzGgbaLz8lXajt8spzeuMbKA7WZ0CPGvKruWGwZXkjSNp7YaDlqx+mowf9gGYGiXXSyU
OU5XcKSLOTCeqpeU52YN0jBd5535hRfjkPX1Bok61CX775xM/0qFUKUutjDKifhxqndLXrquuU/r
eW4lczHGo/n0OrfxL/ZO4u4GtDEbR4zEejKe3WNz2heJle0Cfl5CFeMHgAmHajYyBEXuYzA4cNER
oUxDiDEv+AhQ0c4DqyM3hOJhSX79bf86+LiwUKxAzEAqbBu3Xg5s6igkVmUWlkwshmeZMyfFGLD2
GXtuPG2eTTmyjGoraJsgpFAuQCXt6xfibKO9W0ZkQwfesOkD6xmpGFXWVP2LCaTtJIkDskk+6XjW
vmWyNezIjvFJQe0R4trMGQlRoVXT2FgxoCAvdADsjYm7c8vx6rbpIfSgk5NWN66Difc1CDNzl+Ux
ZKNev2B0/i3hcOsc7wRxBf9sh74AvW4P3TC1qGZ8o8EHXjFPylzgOiSWY0laVZULIBMkaWiRazKI
6Gz6M6oRlBGQkecDrcU3dsd7lpe7utpoVIeHxH0LcI2vEzSOQIj3ha9Ofk6cnh6JmLfiVG2CVhOP
5Xr7hjhvb3bvDKTR0dnVk2eqY152xMOSOAfIl7wzF98SYR3UqCudjVftLRZ7+xkSxsGdBhOxW/5p
2NgFvA4zsFuJR9d7jthaH3Kzb7dGiZeOB9oJgf4pfPWFYvvtEipDIKmfpH9ndx53A0Apg2SijAJj
IokzLj+HCatGyVLY9fozOXy86OjrkChZd9lD2s3lj11FT4PX025k0DTLIgPbRa0vJcIlL2/OJRId
yTu0IdJqArLVQcDJ79D27C3+HTjiHQOteAmlSuKNtImxwlDrOrkH/gYarm6wScxoLIsa/G1V4hCf
CuoGhNRgybvuFNlIvUh4Za+ZmsSy+9lP3v84IJh5pdkem90Qr3r9lMV98jA75RGmAuNWv4o2yRj8
FqJr72No8LYzeFgnjM+peIJ2VXr5WfTQ+YDDrqzY+8BqQs6XNbZrC06RAhLg64HTO89I1klEcHLK
fDiGMFvDDa0PFHavczZhNoZXDiaA+h1+BpV3Ls0sX0hFxEXh6Xhtt7k/bbhO7F0ftmj8pHnvy+hM
gR2BDCrkRghbrjIDgWEeO0gNqe2EP5Zbpj84/QbjaLM157fNre1kLvYcMm4U8cwPbcaIYu7vuvV3
bdrQLRHNG+foBIvh7k3RPfJfvBGYlYvgNRO0j3LuX4shvQhlnSYyeTaxxtY7286+hxq20Mn37jaJ
nE8jNGYcy1gOw8K5eGH4ZCdGuNdYWNeD370oazrXFfPNyKVWU5Z1gM9p7HX6Xbm4W4eACbdph4/G
/MOdeJogkay1V52ksg1+zRQNRnoD8k7SWiRQyJDwLsP2CV3IwRKELvCyMAu7jS1KNCIpGL53FWvq
V3ekXZHuBBSCnUXlIIGGnzvwZkf1/F1augcKubErgyAxyqKtZ3tg6uyj0M1vZ6D4U4GD5ZmzCLxt
xAvppCx8FjYuAQ0kWqvpAZK8btDmjFoSJaTch7GfPmPyNu0Y6mY9ZHCdzd88qv9EFbPq1lmASRZ3
QBa8S6pklfbvrUgZnI94DgAdrxkutgwmMcBElyjmItF1s2+LfFxZyAVWORy0HSBUNJdW695CCCUu
5xpC/CUtzK8uPfnJ6xZpwooOGcxy8eSa8tFP34p5gXSp3sCTyLUkesEZ0c7sozQTvSa+JanxEHmP
Q283aOshNTAed4bmEpmpjxCq/gNK6iVWhBeGGMT8TGSrxjUTHLZEymsqs0HPa6/H03OWeTg/tEMF
5CVyd1aYv8f2dLWIeIMovMnNNCCxdamJhmOiUejVXYfnPa8uTtFjXJs4RYN3jLa9+YQbRWx8uwIU
AVe0FgQQKSSY/WxxW6K5iHFQayN/L9ts4tLGFEJm08ZujQ0YInOlfOs6W3sFqRPQwHPkMPEANwIF
qr8S0wpmTZN5HnZPuUR8Nfj9vzJoWJ01o9p25bzDlc3cL3hh4rUP+v5mhfXWyXu2SkwGhemi2Ab0
QdHd/2l6/1Bsk17jMVM1wiBnRv3ZBUclGJQNiv1fQ53nykOf4vftVfRhe6hap+xK1MK3NTkwHKDs
mGwcuLzA6ZwmwZKoqPtHo6LUyuT8Rnw0x+4tdP1nWGW/RdwBxHTSS295X3VL26cxxrlxT1KJMR5Y
vG6NwS44zeWymMqvPRtZEBHpm2+9VX3/N83amXA+/1MHnCkdzcd20MUh5hDo6Ii3Yg5gb0GWd7wS
FZYvToAa/5kdUKMJZBFuOnWbOPejIoPtH8kn032r5oxjCEpS2VBxFA2EP/Du5ZmRGALQqXiRQX3R
0fzOhpRdh06ehZ+xqBmBRWiITx7ewxgPD092SWtZfNmEo7pVdDX76dcVzPgi3T+FCZg6x/un8YJO
La8pI1YVzSYUXVYgTajKE7I5GPVNzlNim+xPgagRzFLjw0idlC0SnwsS7pPjhJgiO1vsuJ3Icl65
7fgzB+M2wvC6yix+9XbdM75mq+Dw2m+GtoIu0Qc9U/AVKdvxBYA11DUJdTO1ORpm8kW95DNuEMiE
cQKW2M3/eQ5z2iFMn+HRT8dBVlDlYFVp1dobVtjPdaN3LdI6ZH0gV8AGVUZJpVoNlyq42M30nZaM
CHyb7BDyRXhftPNVoq8z8hQNVHmmVHmumiQ9cCkRtpZESy7byUr9v3PD6I01Bor02Nnqwf6Ce0GY
aiLuFqPkpFS4lBKQJSweLbJdcRcxzBgQ42dVeU2leU76FPPltaoInG7gQFjsHTCs3QuTDRpzVdNM
TyEzGTytrwNHWJ+yIBcZWYhN5WNB2/aefpMBQyYIvJuxHGkj8/E4NuDu4g0As4NvpfVVkizRjFi0
3VS8QErnQ/KKt1j07/aL4VjmNkbVSfr0g+chivcr5EMDj/qcI+zx26euqV/Hkr2bZ4+nIAuemIG7
a93muFxBBG917HxzrLej/lco9V2YNnf9eWjn7wAYTWYRoZv35sbApXFqqg/kjylcRISeMe4nls94
zXDpDAt73mthtQ17LdXPXNeXDLpNFyh1HDJyU8EftVADoZINNJNJsA8ICV65sX+vuok0e8+7sbGn
qGMkFWhW33dt+DabNhwWTT58Y7sB2Mq8C4c4wavRVZgeBkjAoTuclF+zL5+XKXw/js21HbJrpcMz
ua3rOoDWSlFPQJCb7LKamtEvuBz6mPtfNsD3bJvG9pccPv5iiw/G08wX/egoExms6JcwrPssxCAw
rgqjeSJJRG5ogp4lmR9Milhnq4QtkO8Dwiinc2jWuMV4fFXM7YWGchjbg7BTvSMJ1iOZF3tKFAmq
zTphUVsBvud7gciGsRjd88yF6WTVh779UWgIkWi/9Glxp9gx1zr3vyxfw5aS8hS7YbydPJ7qQXyS
/noy6/odkmpBi5V7jNAsJOxx/urMahHuM52S7Lr9cHib7YjWWf6aMPnWVdg8Qe3eFZYHiktF3zQE
ByRUnyVa0Xg26TGC6q+9+JFc+HBQwQxU90N7kG1SLsKUtyhiETjb5g8+fNgWo3Vi5XadKwpWUxnA
1ACnb5qQFBYykoG++PYDgNtPv63PvXLxQIQEyWRL+5CFhia1Jr02vvctCzSNTpA8MJIy+Ux4Tw06
HO1sW6oljP/Qsf3KW5t1W5xmp9rR7ojBOrU+staSALmtx809TXV+4Eh5HcaEzq3Pf5o5MHZxIeUZ
fs8fBuEIABh3umCPcBM9GYb5N85AQzY5z0WaIOYZGoUkggTvpP6HIfJZFz4J6yp60A0NUGEPSz4y
ncyYbQIreeQVR7WIXanPeA19IJCVdmjUoYoqVksrGxglaCGGJ+h8NPVFYvzL7HIxJn7WFes936D6
gCF2ioc6pZ7od4GIFAnTFVYOau880kxRzXWSMzYZTPXupsWDNxYXFsjfuY+HXAA4HBqO3yTuWxIs
vGs3pPNhRtbR2XTmeNMN2222gTtfkSadObr4trb8ZnRNJFRWvvqm/CFB5RXP4Yjvh7jkzpt+G0jd
A1bzXgs69fnX7JweQj2W2da4EJbz3ppEg+Z1eByLcVHnXsLZk1sbKR3HuEi3iAxPY1E/VG9WVpZI
OxwumCVJ0RuqJcllwbfkbneINMkZdu2tdWft7IQzJ7ajbqNrGpzAH7u3tO/Ytfv5l5HpD+Ea818P
Gt5oRo+ByjRC4uTIEn1fBtraBQFP2Wjp5OSmiwdEcZ8ASxrJQek9IsWnDLtR9B9qgRDMQ8licR/n
0lv3glG8IC1pmyiaeq9lHkmeEh1Os589mx9d9N0xE3oXieI7yiSLfhpyBAEsmGXbwwdW4NxIT8iQ
TJvKbR50i1ksIehhLst/sMz4fTqltWaPA5SiQsA7B9kL42NojxgfJ6d+g8Fl8pHXP1U+voYtIx/p
039y1wXBtbMLWsua8mrq6T+gr4UHCagrLWHcRP1rXi2bDqjvEV19Wwfw2+7RyC62Sb1XK9d/6nRR
pvmrplgwveHwbHnJliXzXiBCGt2Y3Pem/dGmuFh1T3AnJ1jSRw94KpcfyB+piDXPBzlxMB3Poiq3
YUoid0oW5Lae0kPlCSCrZPwWocHAO/BOXMIffRyRRNargZqVXARyi9faiBjHJLMBRcDUp/+zV8e8
JI1huM0NPB/UEyYLRbx67RD7CCEYbDEgPOfxl5f/Qq3xz7ljS6bLFIjEmu8HcxL7OFSP01h/jQW6
sjjxBThIZwvZt7xMuKSJDgHzoYjLDhrGdw10uAc59j+MRqsDP8ljGc6PiW9yngPL21ZSkqky9TYS
kuZHMQ1E7KtQrgo3PZrjksfowA24eKbHOnMCWZx32QfCqSPme5Rl8114/nPQd+i6FIIjv0QQDphH
nKqY+z72sK2BQfEk+mubCUjDwbZq0OvuA1veYgwMq/rVKIjq0CpBp5wg5ppj65y5Aae3YJbJg13P
pNmkSWltCXY4uHb76ZmOfKngK1td8lFnKgbIgcQo6B1vOZfuTovCfaZaZeddGnhQWURjoRrz1ymc
XxuoBjvLTn+0zvwD/oOXBPHXNiaHamsurO5mchtOuyAk6ABKpGDvVDriGw+HcTED8ambkPffae+9
E10KhE3ryUYvn4js2tFHtehrwhwmAyuLB82c7RAwlEZD0t5rEWIhKvxHiXQXyC0WQundprjbW0pK
8sv6B2+ATCngYh1G4fzMBX7deIJ07XbRmwHIIeBSpgUriESa++6VI/VAOrQK53WW888a/nzqhACM
hH/XtggSFWb3IAfLpHd7ED72M3voy22FUr5panGccWHvGE7LBuBED5+ewwbshGeLFxf7wMmyzHpr
yeLF5lMfI2Jrui4i0XXJZ6d5Xtte0gLY6aDOt5Q9jIa6uvqJGTNhznqls7NWjZG9jWjSUGilCHDI
X7XULoPotQErYe5MpjnUYQNvxPBRZZwh5TggJa9auSZZoTlgVNibc/xqFuZdBw5074CQ6L5t/tSl
++EXjIB1/VhYJlFZiUeCWlVt6aERq6rpLfU12gMsBrum6x9cm/WKEZoftaPmG4EPzzMxw+2w7BFc
7ljCqMxTiJ8j9qertsgYAVzPdQ+jhCQ9JgWm46+z4kNjxVizZ39pxgxMO7UB7Q8lvVybs0UUdVp8
jl7+Ygbh38SUr4ZZ878puS3s9JXE4GFflJJixWZI0xniBNcLTTv+zql9iuEwzWNwHlugRw2UQ6dF
2BXJJt16M9VZt+wQklvozFj6WPz7Da98xKeHxxt8TVqyEq0OTpCyDAKgyeQOPSvXjOkOp2ZqXpRH
Hq03wlnAYjyVILMSBf+0M1zwhhlcQZyXq25M0D05O2NiRi/i7ok8dGQmSXuvQDmJTN8wDvBNBRy5
vqf4TqL4Ae4kBFAz2TdtYO9Uwyk0VergQTVBRqQPrfBeVVuffPDM7jCwK01LxGFxpZkYsT+Wo0kO
PTQHpqjEdrVXe7mgGUIxhUjSvbOAFR1QDW7TyHOIumk9c9sjoO/VOfVtdaZq/nCJ8F0lFC6sxeFE
oWg7//elIkQOWulQ1JirMVSQnakDzqzVf//1vy/4f/xD6w7JxfRvTl5mJ6g/SyKi3JuC1WKQWxSz
nYZo68jLaAw/krBtBLw9K72FrOpiJe3FuLOF+OS2h76TLuwBN/kbRdLdxl37PZaW8QSJyu9991DW
nGwkFASMOkW+zVy588YlxKco7dvIRbotO5voQpv6OZHM2y1Na2F9pD7u7WROYkASemOjSNwmef6e
IHAxCQzfZGb8MYfPGb7Y0xCLxzmfFzPimpQnkJu59xOr9lNNvWIr04FuQaOEeOtde+odT+vIsecj
3ZDFX2k6EBEQZifhlB0gQT5rDu+DQBJGjiZjLIlKisDCaTMhqVm7ZfrKqm0DTs/axHOEIi5xP0Vn
/g7LTsqwQ44aREdlhitajU/oFz/ADW+F2/+JSbDGQlYwiCNZKlTm/ODM7ONHNBMgMlcgWCRq23fW
XvTao/k9ZEgtbXXJAttFE5788LuchEEggzsdUYQ1bsuUtJM8/lK/DVrfmgyV67KjYUUi/o0daKPZ
GlCoTchv2SysuPMD0iAttcnq4KFvYjCMSDWqeaz3FgmIzIDqs1Ion1Gsr2Eifij23ButxYeamS8s
2FwSQJm3an6CoFpnYcJRa3jMEyNuEv4iTHH5FZiDzyi8QdYg/NVINrXZgEXlG5skpPOXG0z+B4fs
xB5rNzzaqmEaXSaQ4UBw/1ZIkuy5ey7lUkYrBIxBjd05cUeE4IWz6WoLaZ9lAAUawmPnfS3htdd6
+ElbVV7nIIrPqRM8WLVCNhFBi2p3Tlh6V3zUh5BsOhBbvFbFlGZnf2BfZtIPbtkGz9s5RtASz927
I8t5T9NRXQzR7Io5mkl1C/tVrFKFQhnmJR8LsgnY+E5PTaodzNcFpG24VurgD4FxClHwtxmO3KzL
rPVEIycbN7oWbAZJ3Qi/asmtV4DyQ91Wf5e2e1rY5i6iHYQ3PsOvydiWbnpKM/8BD/u7M5bfFBzv
8AEv8YJ5SEd1VKO4shgLsT0yM5DoIGXlnXQRfsLY3Hlx8AD3N9oYgbpxIh8SGb/Isnb4F0PAXM9/
CcPc1sjOAPPHX1MxfOGQO3Xa387MIiRxq+spiTzkOeoEQqciXJSXhZnFjTX2T+UEz6L9aTnSNiSh
Y41v5uzVnsv3RC8YT695KqV8tOCbrROjvOHxjlnQq18INUgTlbwVtfVr0Z6BT+R81J59k0FTH2N7
Rh2LuI/9yg96+PzgTNVzJQ21GZW7Zdsin2azOiTFLLdqbLZyMsHypIeJrYpnmDHgtmDX+QPwlLTm
9Mm7s56t6d7qsxulj4Vy4Kr7DK3ISPwnE/1V+9D1TFacni6tvQP3GnrJ3O7tRMJAgQdqyjA5UR48
zbKaHpS76ceAKkIG3OHYCiIgRVaekFkAXmfNxglKGIvEnC55lP4hCa1/+IOfEO+VewxeYt+M0ZJW
FRY7V6AqT/BgFHFrwX5JLlapXgI3ad4qgngvcxeiS3BM5MCzb56shmku72n2VCbNwST38MAaBGg+
yb33wvcvZGjs2vlqtwTVmcSZmWNQ7rpZjScgxvWqHyBaGRwhsDyxgM/9IZrSq40Wbm8q3hy7v7Cq
CU4l+6PZhdSV+hbJMwS8N4LeI+4FIQvLeFJjD9zmaSh2k8C3j4rh5DHo/w4R5OSD8j4Fduodb7Z3
LKegfu5l8NoYBKok4wsLSPuxrNUmJ7JiLUg8wwZdO092VsuNZWXW7r8/pukGyJ7xoNGZYIEPirfU
BumcjDxdWS28k+t2sIp4gg6pOfA7aFD3eHpWW7u39X5MY++NKRYJwU1L0GIZPGCX3Tges9g55mNr
q9JCIYRkU4RvDg6zS1TkKM8GLodo2hozsp4ia3aDzevWV83dRr15NJuJqO0CQVWXBOjfUnWj4be3
4PzKLeBw2HFe1T+yAC62ZWhUz1PFydFEreBOypi3Ts4fgK5rdJC/FXCWez+Le1mR3YkCtn4ayYgv
4gelGpzFPUEyqdMgySrsZy9tgBBmnvciYty3ppu/SqeIXzSTli5mfSOo0XazjjISITEhF87oPY5h
j+446oEPunso7GdnkPocDACiJOnHwlDmv1ZM9TMKCO7ymIF/XZPSGdQdOadhdyW7bD0kdfIyWjED
eOksCvoalSVk/B1kpCUslUGMF0LuIsy1KtPhdaA2l2aEhTG+lH4xXETV15iasCOYeribFQRiEyW7
lVeEbS/y12GwfUgA7WOkxgkVJSD/dDSCnRw6LCENKOGsG38S9r1nAd+hsS/zXAT3ZizYCmcu8IOq
uga8AwelVbnp1Exdlzp6GzWpfzD4/7DNyExvrSI8C8h83aO1BC6afUfh4807i4Z8W85RsEnxeKZT
QXRl2gC/91nkTp44K9f+AbUk8Aq4//CBxnt7Zv7VouwhwMHuHmUP59L0T4NfHcGNZUceEZMAXOCP
LBZRqDvQ5kSL2i1Q/AhWj0NSxtmwTiCxn2uMTcjFe1LQCasiXyGRl8UGGcv6mSlnQGbKzexJwFIO
O8KyFuTDjMvSJ4Fx7VYmOqKCIB+89+ExS38yWb0EiOtz9sRZ0jyny57M9HFeZMNCJjEZnKBP/hAK
HECCm0pATaVMc+MVW5v60sLzfLBTajyIPHT7ZEY3NQ6Iwmg37HUlpOWO+XkL2SrGArvWkXavYycC
qMjcL0J3f7jkzJ1oB+ZAiN42qWP8hHwj5GnOMpUfCLlE1OoHFjz8yD54FsK5SnnWsdfOBjZP9QyS
yT3GEbv+SoYGrGITDVPa+bACsKeYyTg922Hy2GPc+Gqr0VvW7rvGVM3OXgoPdAQlPNJ8Zsa35K+2
3RuQNH0rKSduThV9TMxt6sbX76ZsgxNDUx4jm7hNMToGk9EZ4VfOsJJrG4WRra4ZobB57bIBqj1C
oa3OvVqp1ltD5RdVixh4U/kysbraC8HVy99fbSee9TViJ+MkpOOQB6GYj44pEwE3iXaWFZLo52f5
M2Oj+ZAyM1lncfjj2UH/UmbGX5aW7t+RixGFWPSmSqZzLJmQD4/xO7G5dzAk0Y95Rqd3zwhweYLG
ydIVH7XpBJRn/fQovGRPVwlfvgitvZu2b0lgU16OxmMqSCq0lpYxFE56IvJ04Cai5EVh+pQ0LFto
R/JjRsYaJF94D24SAAPSLYgvKugyseaL4bU3gFaq7f29SGlPdde+gH5D0kFq8y23gx/CPttjEOol
rb3o7l2HTtgxnL0AvHKaAw2DnOESajdeTGKqMaeHB78BqMQTzbx5DADC+g0JNC21XDYv2iyzAT9M
6PUqqzqCPNygohYj8J4mj/YLDYBMLXC4UwjwggtLzgvKo2Oi5Zn63gMs69M2hBILpz+Z3GLf27Sb
fainD2UYH5PPBoyONLuXKRi/PHlLkuTahmROgGZ0XvMRLyZT2mr2SMZkXbIbQQG/jNEdULh95ohB
FxzBjm/HnhgDfEq7Ro3BJRjHRy0qBKdYDLfTLPiBC89/yPP200GttelSoh8czQRIqf4uRpAmaiLz
vu6Ec7ZL4ET0rRZa5AfSFLuLjy9jtpiGasMrdsp1YtgLuQ0iBUum6Dj7ZbYfDEDRduPQ6VV7ozIf
nLJ+Fc3ASkJB1E61l26IV03PtXN04qK7dR4DXvZb87r2e3HJ5K+jATXARPjHqO/iCcoUW1rM8xty
gkA7oYpBwmbWAv4hV4pdbg2H+AU5crczggF9LdI3I5H1RVmfGc5CL5om2AD21eiCZ5yX7sY0C3+1
ZLJ2GJKwMnqvRFX8rS2Wl5GLvAw4z9ofeTVNrBanqn2N5xokfJUjZzXcL7fWPBRA0jdhL7A2TahQ
ZxE8ukKvonlwtjjorGPpWPCUUck3NeKreTCpZAn3gcO6NiXaZxH332E/5ys79dFHueElm4AHMuBm
nZS77qaOZcYemtN6nsNj7KTgMzx3NcIRXPdu0W9KPe6UF/8xZD3uaStKQhPwC0q3Mw4cINB9zPrR
doczu7yHRJFZm8DxQUEKN3iY5DUI4/g8u82hIpdMxsFj5Yvn2MmDTWNFcDIn6JDlHkvKxY2Y+NFb
Ei+bAzJUVA3THFH3BE9iJFGnqD/h4H8F2Ek32SRZNTsXa2IhHevo6IIw33ixyf4tsR9IPwnhdhSX
Ci4ay46GwfHgUVi5UMTWGFsfyXvHtYCZq3fJ1Y4qG9G881GM6a9htt9ZZv0MZd2vvEXdVkXZS6Tk
p5HChk8WkzRIXCRgpkXFzXKii8xnMff5xsZe4cQY05i0hASuYJNseeWbUPPGLKF31JN5CwXHedPD
9OG60UfW6mfl80/rpj3OCAkxJFEZknhyqOJY4A2APYGjYZFVhiS4xfYHjKnXyUj7W9JRJGSJF23s
3P8gc42IJOXB1IEcRhV8DVtzgVijrW4ffIQoyPEIJjem776BqN9gPOi7l9oPb5XDfq5pHiovvKRx
cokc+nnHpq1EEhzsyHeH4ATkx5tjzJE6OKAtspHFh9e6RL4S98RIqB5QTfg3Sidn06cEFDnkbEuO
A/zzt0mXz0Vr36V2Hgdl71hr31NyIODVMQiuu5vTIWZVfB/XQTUfNu67AHeSgDfsS8w+5rAdWwK6
I652ndNOxjCb0Rt7a/qaQ+TJaddPw65uAp77UZw73X0RQETRDtiOb29Y9QMO+cFmiiWYDWVTbq1c
yzlYLHdXCmuBHRUbz8siFG71rcs4GjFrb40MBPR0jITJaQGneDMQRB64Bi6nCWyjXSJsLnBMzNDE
HNv6QcXQr31/vkCeubdN/sT28T6Oku9gfBbkmCTIoGYpniLgo0aqsWZYPCz9T6VivcsVuprC3sme
PBrEpCt0xxh9jcE5A1yL2ZlMLEsu7MQ6FyhHhsB44/iAc+q5vP73ZbZMjSsN9w1R06NnvDTSCa//
fekSBHUZhlz6LkxFCqblyNCXw32VWuWLWyXzRlpqPEPdQZ8VWfx+q5o43gEMZ5VBaImNEa4bLTyC
PtTN3QyJC1kktun9EPn3EfLJhnXUb1rTzalkOgD9QpTrJx7BMWys0cJZ987XN5BUHigq/sTVpQ8x
pQzpZPYfyX6Dy7DZ6iB113Fu7aMpbvfET5vAS9r5Itja8ApXKcEswxkwXHac0RxwPbIysiSD1//+
iGypOrV4MIDdZIwR2MHzvJLojiwrzMGhgEOKNo6OR9o7vkTS4VezUGEa23JO7gSz3bAUV4xfG7ty
FI+h378ENQy4snPeu4V2q5YvyVgIIpn0jjf47zwBioUeNZzc7p9HIXpsXRy4TsOYnl2Ijy8xiKDH
NS0UzLqdTk4aYRlZNrQGAFTfbKGg7kVlPSNmTLdp3LmM0Pl1g1m0DT4JzzPgsNkpyXT+5G8CdKFH
PwPgxV5s7dg5w+ka6F7fQr7sLOOYd0ugav6XjVZ78efAfZrC4vA8jf0Vu3TzQsLCAh9u8v+xdx67
liNZlv2VRs6ZMEojBzW5Wj6t/E2Ip5zSaNTq62vRsyo7EqhqoHrUgx6kIyI8w93jCtqxffZem2Ws
TJb/bAeFh1BAkGBslyre8Jb2XKLK76LqiFSzaMDaWz50tYBcaMxPxVTLXdqAixR5g219Gpi6umo/
OoS4ItwKo8iuGQm8TUXWeJ2W7ooyLPQMYbGOkIuaNHpnosJXZ/6KQyAAQxUEfB4r8zJeKbOMt61R
vxSUv1WwcK4iyua1hZ+4cCzr8U/z2wsDQXzsCsBhBmY9m6P8xtBYbOMKahhrJrd13vij35KVa9wS
GTHfKawEO/oEeeYn0SEJiRf6w8mapkfNsz12bB8QZPrdBKR/HROiJAkpBh8xn+I6/e2zVDrY0Y87
sMT1o+GjKnmIOSTbyT/qb09mR7kAdGoOCyPKfosKim7bYQ5b5gd5JyEcqBKL45jjToWYtFYC923S
Rr+HLrmSLcdtoneeEZscYUJtjHm6tnF04qJORRekuHpAHKF0h2eCghI1SnO9HCF731blmq1JOPoQ
WSmv5yjvSR84FKhhh6eFdJP7MxDBFCRj3PS/KQ69pzKt4UjH8VmahT5ACFcjEH9XRP7BKjyuC+G0
88rmCZfxvVk45pZgZCexS2PYYV2a/gpnvCelcEkwtOKNcs5g21PN67NwNlL4jXocbormThbKY5Ju
f9VUu63jEmig75C0GtH28fTl56HO3ipu4GsjIFkELxfb9ZTCBqu4pFee71zhwJ+zuCm3JKnvrSpg
vp1CKiFTdqNCSuLkwSYBabBmv+V6g/lgQ7EiuAoeF9LkmAC7sK3ww4xuZSe6beilDwRtH3PK2try
PEfoH9ILrT0UymLrYBleCQ6wNFIPfgJZoaRAotCyXOmWU8NU01PTR0yaISAytnAFxIKg3KoWS1Oc
Ylyd6ChT5ZDsTW2+mXW0QRBvtzmtQm6Cqak3wb4zjr15vj4aBskWbmrzCp2WveDIEWfMa4oauGoX
dgTs1RoP3oSBS4zVuM1KgEMzGnHIp8uhpLmmeIhttLwObY6fpIcEFjWvRuuEa36aY7MMsApiXtss
DfG2OTB7RX65njFb+9Qj1yVkBsF1QCg7u9C5dJgHFtEzSLJ66dissOOrTxfbTZrgfgphsthVTZht
mkA1yM96qoN9qQiWk0t6lgNdTkuNn8dEY3V0l9bJyC6VrZabEPyfahynhvK3MZ4SLCoYqk3jp9h6
iDG7xEkfOHYwLrNWeefeXa5gvw6nOiqf2ziHtma9JUn96TbtC72PYAQWNMEIRXnP7stbaffDiWZS
avV8B2zlmbXcrSDnr9vh2Rq6S2C2e6uBllakn6UsT73yzK1tO9y30psUyhsNezNJeUwtZC5w2MW/
HRB4NE+cXHvhaVTu77CPAW/C6g36N0J0Sb9UVlV4reqSWDYp9FVl9LcuLOS9AVNxNSQtm/ja2Nr4
qeupclbjQvNH5rlIUn13kqPSyC15SenhDTVfx8FZVhJaPfAJWmjpNwOz2Ep4dbCywoJChM55HLr4
wQuJkvQdl8mQizMltLqE1qtZ1c3TK4S8inV1ZuJ5BQ90EqmB9p+4PnlHB2Nucs0iF+K7Ht8SmfVr
H36hmLJPl5DZRBy8IzSxSrICo2JoJu+9ImmQxe+U36ILz4XcRYtfTUYTkYC46Pee2z8i857r1JRr
P1Q9RrsGJ3EOPAZLXGySYBOlEvvRGF65fgWo8gN9IHl4LjxCRkHjX4fEFJt+9PpNb6ALYenCat1R
vRG510zREzAICCVOIMN9r6K1ZRF0MUY6pu1w+l1inM0DXjBXTST5wxfcEET+85htrTHc5tKTDEj1
69Qh3AEMk6sp48klcGYb2CQ39uB9DT3qnW4o924hdRVmebBj7wotwl0Jt7jlY3S1GnxXVnNHqvuO
1chKDjV1PmZ79hS+1BEqa9xRNhlRzHrEbndsOj7OUrFwC9rhOCJ6ptO0rYpJ0cTIYz338++pSm7s
nB2ra823AKHjRQ1jsjbYwHstJA7tL6W547eG/ZEz5qIw2swGLkyWapDHkBimMKeZwtT8NpTjxZmR
GQi/oWB2yMug+t51nd6ntuMj6/Bz8FneIz+/d6FZIqalq3lQ89GS+kWPZbhiD83m3Rp/Su/B9IZv
iZ2A/R+jgJdCNQeiwjLgNPRZudFYIE40N7xKM73GLLqxWGN5lgxstOI115BcrmXxfzS94NTzrdiN
XM/WGd0VW7D5NgC1N/pXt16RYnKzCVtOlBFEXEJRqn47tqGuHYR9za/p2QFbONy9oKPfKWyGPTox
cxA+WzfaeugjyEsUfdyhmdwN5Llg1Jpfad8cZ4xtJPPNHA1+iWsU+jTP85uPu81uIkgGU/jtq0dF
IpgEygLvE9gUGjg1PwKZqWLeOvtOiru6NBV77PKkM6tgI5WcnTZy187kgbcXXL6UZQoCk2weW999
MOjX2QCBeI6c7jadgtVcyc/YW3qxHcfCaczs4lOtYnb2fGwabGeZ5R5d2UFtIhkhhVVumkZcDUTM
ddCkkBoAIbGbwffBTYuqWOVvFCXyq2hKr5M10r/oVzeh5Daaq+ynSKOXWeImjqr6Nh4axMlsF84+
Oo8s1ToDEt1PDY9O/YID/jXMbVhYtn5DKi8wxC12uvbSTuNnqzL26AUFyAYheA+ZcVcHxp0V9OUe
X0l5SOr61pm1fUhjkZ/tqnvE7cbxUoK3cIKDIUmbCBMdrdeL1ubRRTsQxyb+dwl7A3iFiDbS0PfY
dRHdCdKMES0omXGsa/1CYBR6AGUHQ5i823O/j+bgl2nwoFMtQssS/WxH7hVxfx8SpHaF+WUm4lJj
patZ6Tf6vlTjMR0p9jKkCXzUBb1le0KutmWUEfzU6FoRqoWuLEiuRJeIPN72JWZF3Htn+gg1NCnB
jkdzNR93KkNmZ2gHg+PcIT5b7L09e+tS00K0geKAh34G6WpyotstR6PU25SNxtZKw4X4v8Mie3DD
Hhh++gww8hcdyERqiOMbfOvCRJR7GTOQjOW5jeWTG8TfJm99uCgLhimIf43epiNtu7WwNkp7fk3c
kA+pgefKmV8a7d/07e3Migblv7ubCjaHbmUzR+jhIAw2kX1aXpf/NT15REBqYGSqgdM6hRLT5xkP
cyemx6bBQWE2za9C1o8eQJt4AMljLGNFhNqiOXqhk5uf3DjPQH4KZEE9r3ld9zNM0HXrWTdBRmI2
sMB/mZ3BupuzxjLvOvc6Z+kLoGMf81q51NVS3+3wXkaqDA9+mO2NveMwt3smyY/5YuLixfgy3JUC
OC3iLI3L3qEeJt4Ghh76aK5TmVeYsSmTHAr7Z4zze26ogHUhKhdJzztER/I2svUBjkd4qus7U1Ec
k0HO2nQ6OHuJugNgcWkU9hxJSSCiNge5SUJO21XwHCeUUQD82oFHBQypSZx25mvb8mF2y5avRZa/
wnn7HHW8T7lKUgBbDXc5TlJh1nKdBeZn5YE7CyjW2OIVYEhZojfTi4Vgsek4LKApdfOdTqaUUq0S
XFZ718f57wKacd3IZCv0yBghpsPkVBSQWg5fZslRO/h8EKKa2d8PIwqxzPSgg67YsdXiAYE04jn5
MzT6a9PS7FcF7QkcrToQst1nIWPxQvGzIShTfrDpcmDSxvTqtaQX45jKsLR7SV2UrDFtngjE3M2+
9dXYwz6iy0ANfFHy2v+pU3yh3fRWVO51mjHztJ374CLqrpsmfMDaBw9pXlQJbGzc3Hd/JreUvmvO
CGo9DEROmaYbdt6vJmRBNlgDnh8s4UoWxjUB/uHSt3Ng7fviAx8CBhBk6YeFQ+moafKFl22E/RnD
AbzQqdkB+GjYWHdv6DPdSZsJI4MFMp77wapzLYSvGTyWT/cnUwZRwaz9ynLPgZBe7l1/PJf+3TAP
035cxGiYfLfVWOymkPkbYZpNE+YYFoB3yq0vUPAf23ktnGrYO+1BmNa3DSln9T+ndv5fQzn/BfT5
X7E//1+kdjrgNP97auflp9Ho33/7DwTo8fvf/kZwhL/9aNp/+5sV/N3xXOkGlmQRZMt/Qjst+XfB
SLRwMsko+3bg/5PZiZnp764nJaBPKaXr8xf/hHYatvi75/lAjjwGDEc4/yNqp2lKCKR/oXb6pu+Y
HlAC4brCIZ9gW/z8X6idQJumyKW2j/sQgxePPItUL8sgz2Pb7oukXtFX2NOHQc2p1464dtNfaRt5
R7SuNSeIFZvY1Sv5MZuQkBk7SRDG8SMeCTqF8WPssjg61FhKj1UjbjgHjr5loR+F7IR1Rch7XDgu
3A8vjdEnR3odbhsdeDu7JGA0OwSzGJnixcLbi+EVLD58jihmxTN5V4un4dpMEp9Nkix2Uc9tAEgO
d0cz2kR919xNFm4cHZCTCduA6JWfO5zk/VH2BWv0kav/r0GwriKpQMSiCE4oQtTvmCAjE5vcGipY
u5BA4Ml5Oy6McNSrZzP2o3WZm/iP2iHcirVTKAEsYzB3dJCPOys9DBNciDjBTugTMCEp3mrCbJkF
tFOU3LlpBHE4XPuU8vre21A/OxEQvKOsxWYqUlSk2CAFDIu5zjfUSbE+vCQx2GR4Nyc6MD/pGmRU
Mu8B/mFDS7MNsM8HijbUMU33ztBl97Vl/ELKcLld+Xc+GDG37aBma+PewpoMzYr+CdIV1hzfBJX5
ShQEqSNf9wW+vrwxuwPtzq8D65Gc177iT7mq5ICtn5X2npFPq3brikEda8HRThcCv3NSPxsd66kh
ttCc8J47dYlG1SKI5irAktVTYGWVXyVR663nAI9qieE8+ilbFQtP3AYkN0QWbnLUzfl4E2iDJJnf
xCXnYA8obdR4pFu8Sh4TmlUys4VuOOxlYddnhcsj1InBRQBgSQeHAb5kz/+3jrnLTKHzYUWUVoxg
CLDNp59BLkDdTNkLLSUmZiDGdcPgvownBGCPPYpTKetDqsZzOvmXSM0c+Kl7cYXOL2AtqPaM+k1K
sdJ1kMTtvW7mBJelcxcHbGv7dOXaLKCVg+BYWlzI7G4rGpdygYrkuDmZ85b080/c0lffkBdad653
APNIn2+CSW6+iQLMoUv9MRMWocPMQEvuvd9UtIdHn4S8wBuJb3/T15RYZ8tMXuRQGmntwErGoJvn
EMgGoGOuGX0ZS72rKytg3IWxWCC6G0NM3d4zJr7lfWTttbpLuuZkTzlQOoyMe2cSaxN7zdo0gRVG
Exk1rzNOsPiCTWPY/UriJN+UmftLeu4TkFt64/ADTYnFBaDEsGaMBC2nBWgbdz7AfRQj+k93WauY
HtFqs/RXk1TTmbHngKpGTw67JHyHRxvb2UgjtmvRxOTP5XOAILJF3cNi4gysQy1/0ZrGX6zxiI/k
k0Kkn/0VvdvvxYCPzKHwtp1f0lwrqL0k8gxLTitFxQwABTwco/NeWCBIaRM/ud2pil5nM1+koTRa
Wdy8aeZ0HrU9PUVlc651cIOFDTspxeTItW8qccxDTvWpjj1v409uvbYd57mtcpaXfRutW9l/WRFe
kLrC2ItP2Zduua8tbgcxlw6ko3FTzqOx4RswbhunZNAA49vKQ10Hp5rgysy/wbisf2H1HfZ1ZT16
4hpn6mVyH625cHd8ce02tPejmhv+asnIUDQERmHVF5p2gJGnL5mdS+tr7pjta+4PV/Zx5TZI8MLS
JJbvhbAuQOvR0biTW05ETMjK4nUdp2/moMTJ9RKWv3NJ807/7ZlyJ3TDIqo9t5HxJcvs4vUa6qpz
LmgyBAkGfc0PflKibvQg1QB1J2ddZaPYm4kR8za6PIlKvDpijt47olyw5CwyXVJe4FphhMV0zn9R
tBv98Z7msNehJTPiaUU9sMndusqyI1clGlz8z8AhjWxrc7wEaXcvEkjAoVNQxjTb44Ye9U2sQ+4w
ob+bLPvbscnpB26erQldUAnqQMyqWd1WUbhp4srZJNF0qCOKSWmMrZez5q5rIOwXQKi2KafVqnKs
nekmLc800pqjmlDzu5es8EpIjAQGE5L/eqQDWE8/VuffT/AGwsK/hz2p3uBPQIMaYbdE5YBinXER
irryKBdzQZPcgFTgog8QGCMS1y51FYP9DcYs3ZjsYwhO2Q+Gr0C0NUvWbsroLmq7fd1Ktc/1Meom
voN19Qs336avaFkdSCCjN9+2bvZJygcfYKE+gczOaAdJXXwCpQlh6EP+9FQ7nKLsCxxnTQ4ooce8
tH7lZYAPuFKLrgRCMnCjhQjMpTY8l7oIDrWF67M13pAesEneKCR41y0xsGArItO51z2V3hVpkV2g
jGv3bDdYIdiR1fuSUoGbxJupcCuBNyX5l1tDouDuc8JIfmuMoNP8hIF1nsfuoPE/+4bNWz/jv4XH
8NhS4a1TbpmzUZIDR6GIWzoFm/HRmfSbVE29aZwgfOSbSCUUBo6u695QmB81pxMli0+ixKvjR8Wd
nwOMtXHL4NRlxdyaLEDBr6WvpjcdeXhm0FshIQ42vVr5ZwjGeoXht9qKgTiYf6Q5g+IEt9tK1bur
mBjJGmv5C2LDQzxzFVIZOK1m5E1Gd/nRTaa3Warwlc8coA6VXSuNK4jT8ShHiQfPBogzlPkRAka0
KjHtbgrJkACEYW+Su1k1dOcQraBptzv4A2EpJwRF0/v6x+GhtHJpa91ZMxnZMWbNn7RnstDeAqqG
6azWo35Bdzs7vPJI0lm34dbzTuDuafkqtXr4YQz71kEq8HvoozvAqlzgX5Jff+WQIcRY1XyUWWUT
EJYfsfhVBhSPxL2ztaf0lxz1vKfAZ+P6NSYXb5PQtDfMiEp5+m1gDtrrIgXw5827KqI9Eh+DbM3s
WML0FQE0NQPN8jyw5mX3vm0YQxwrMLfUNP+m+WnJ0QteKPPbnPdoS+7akAuAx69pYS4I5czY9ekV
YGcc8jSBruQnzq1rkRzrE3sJ1eUfQpSQkdilyhosjd8+wD+AEZK2KDZd9eg2wS83re7pO8/B+3GL
nwfOKlZtF5fo+W3nQpjCeCCzgae0VJdgXGRf/D+8vEDkczxjngreo57lne/x3ooHW8kWYz7IPlXc
xDX31wk4Acxd9kG9Ni9kYp/DrseIkgK8KMtbHbYOrOb2pTEh9in7kKfEs6vhKa6H/oAa+UG8ewKR
6PGE99F6SiHunNZ5CPLharOKXjseTgCvdl6ixCdWWSGrOMdgX1UJXgJlSu7GmI36M81qwTpL+pu8
ykDwobYMCwgUMLa/DpXc6V0sAR7oJrlPS6LGy0KgESXh6iA74uU5JUGN6TkGmzN1xjFI7CccwHjh
FSDoNUWKFwL5T+W0XLw9dhoNjkFCQ6yaxUPRuyxsS0zi8Vvin3gXF3ZVdR2TAGK4fgvrha6XLKo3
nF4H/Zs8k/UBFfDLqdprW0PJKCewQ7Fotmbg0zU3CKqnwWWIBP7xTTo0VxLlzm4arR8a5Nd2x/jF
YXChBf2SOs4ZzwBcMLOC0YcQZ6t3l26iPRugYDuV9V0XI0/W+jfGxToMxw1BlHZX6XH/BwDS1DUc
kg5VR4ADkSaF1Db1PsVK2axd6CCDPlT4LyIbv3xhQvENs999a69a1fOcFyadQoKIglPV3wHdBmcC
O2dF3RX22ZJF9W4ghh23XkAyrvya++k7158V7Jn1RAL8xovEnowq1BIZikPXt+9SFsVm7n2Mx7iH
NKfW3qnUD3bxDoR12MrPtp9OyTC+T00NHydrfsECCEtxaJX7wR66XyeY7nhO2tSpsnQS5rBQihOg
aIpi6Sl4iAwn2Wq6ZjY6dolhDPe6WSgHevpOI/gHFI/UFohcKvbYkpXGL+SXG1ne+QKdhkvVJkO5
2dMnamKAotVKIFiFVurvlisNcXDGKIuMBAw85iZt/4oEYeEKIDaTKxkcWdSU9nZXiiXu6or8XqKJ
YumifHRbJVkNBU99hQ7vWH1CEGm6A0/ibjWcW6nNg9ecYFvsjXmRhqiN2Xi4tBAzqVlIY7lS86PN
EjTqgDHEi9GMbjRWfCkDRn61TNPcCiu6DcfhKbFCQnkBNs7WWtmh/zpZsaJ4azH9K/EZYqW5YUjO
cfIBPFj4sBPSXY8XZm9z+KzzF7+IviCTMwj5nNU9EEZwDO/SJYRg978FNQF1aNTbX03AcUq4lE+u
uPJ11mtmz2didKupx5esAhAXorBuuqDkqNDtV6CSd2BZ0ya/7azRXhR8cEbGcDPo8tGha4c4DSSG
B7OP3tREatPt4E5anqKnkS81l2VDFBjNcufO8BgR3DwELCp5uzKHm3bEjjVweXoYwU8Rc8S0Jowd
B/haNeutUtGtVoEmwmidWnbYBO9pFbXKbQKjYxVn+Xz1R0UXVip4DnTGxeMJv58kCis4X+KaHqkB
7CtUdkxG9gTt+EJ1ZneOjOoCMO+TBj59dZYVt8bG0UjXJmcbUQupxZGVQHFHgd2uHJqzN/A1Ank5
7Ylgyo0dmC9FbBgs1H5KPnR8YOcLo0p7SYpxPE5OPB37MC5Zf8WYMTjIuHce1JAQ1W/C5LbEZtFB
vqrDap2hS+z7q2vkt2U0nQ3Dd8jgJRXAzNjD/QSkxUrldeIR0qr2Y8jxLaHqrNt0fDYy40Rlbnqi
+WGawK1WxVMzWgeSm5+YEtDu6uAYMZ0UKSq+GXUPtk6/CcOAQumLGy9e+pgs2a0LnLQZf/6NBCJJ
mVt2EQ5rnpyzEk8Cj3cKg96CH0sCgba9hDfX3auK7jNbvkbwmlabOMBkOHwkdvQdjwwpriAIAP9z
H5befQW4ZgsVeu10hD5tsym2bMde84KlaIl2tetZV11HpzC20ZJX6yIOoimhe7NkpcmH1Xzw7cMs
mm9sJvZ+EPDoKQS5abE9h5HH6kCUZAMzTHos6AiDPnYCoboJGemsrll1Sf6TZT5LOFsa53ogY3/2
4+I+sv3nwupvurRyzgpzc1t0lHVN7ldrOiUfTeOrChzaJXPFHTX2LwruMjfogFoxcEwOSDYGt20P
+bRNy6eBPNRgW4KWvCJYxwlAVUo2+CI7wTkta8hc2WfRbSIwGReKnC28ntMrpLJ3Jqyv1u+9EzfW
DRDsij2O3tAhUEHgJaVgtRoKCk69kC2vqsdxP1owr6SY5GWYtD7aCE/K96wd1/qv2pr59afhWXQD
2DXCPk1ghBt8RTwwKbB/qGtcMzrCjWNDualoTWb51lyUDk7IWnSuescZXgfZuJteNuYedYZxMeUL
nXctFamiObY2e7u5bvb2QMenGYErMDq8Ds3E8qbcs6R1uSek48brCGtFYYnjKFAfGIIOg0kxeWWX
30D/z36AW6qPl9WhHTnr/68l/58boDz01f9eS75+dHVC8WHyry1Qy7/0DznZcP7uW3gDhAik7ZpC
OvzUf7ZAoSh7nmuiF9uuh5T7v1ugEJupSxEeARxhsatyzH8Kyqbzd2m61EA5XM+DPz/1nwVYd/9o
d6I7C9k++tH/8ff/q+gUq5+ibf7tb8tv/xc52ZW2GXieSb21JPzoSWeRm/8iJ0cOfa5khd4Iztr4
p/Fb1LbzoLBrN5aMeR50/W0Bx2rlGGH9EZvRd5Sy5sF6ttyz8XzyfHXDGwWD+UJJ5loaJPooCH60
eg8Js5Q34LOyO3bkBiwYDXKdNfQgXkCJWycfYwoE8fD8p7wydeFM1q5FYxKLF3Zmv8qBuLE/hA52
1cA/CVsFJ2g8H15ATWro3hY9jY/NkDWbv7yJ/9WrYluo+f/6unhI1URObBF4DvIRb8BfXxdtGdGE
lfHGI+o2Etyw7GmXeQ77daN7hpjNUsumvN6tgIbjpV2prkz3rt/f0s+SbBkI8Mmb1tm1bRQvKtQ3
OqrfkKfIMGfJTeH3zx7Y4JVpmF9w2I4ZXu9TSz+L9Idvx4N7YqWvlQV8x68Za9Nm3GEh0TdW2Nx7
oYFoqXgJqoxoG5JSfAWeNUFJQUXySkZiPonkSlIi9Z5ENK/Hsl0XZTKspHE7m+mTbGz0KR5TZsEV
h3Q59Y+es1PAiFuA0NcZrlGcLt66UBdkk3pCvubEqO328W4uu/eOY0rWmhoeuI/h4EnAaCzI6mld
DDwT4z77YIv6MnJOrcI7iAAJkOHyCmTuJedxtS0w/aymEOwQjR0i0oAeEHqxoH/Pnv+ikvLBmoP7
3i8UmYPa3/YMyPRxYTvz/PzoxeYuLCdodPF4MgvJr9KAc1egeVOqRSIrZs6zh4OZBDFkLHwS1jDc
uCPGKLKv45F+rf1gNCeGAhO6R07VvBdnOFUx5FkFWNuhlvFGU4C2nnrrd95BIPKn+F2AZFmlLkv8
puN1wb9JAmEKuJ/RMVV39e1Ej9dtG/hq50xAbSzqECwdXv1yfjUbkW/TfrAOndVc57RmUBFJTnzP
WydOiHM7zU8UQgfMz3j29TB/ZmkE2Tc5RYHf7LU5CzqspggIp3tYwFgD/MUahhyNOcABQEXzbUA6
dWSzfAgeGlvto1s/88JriQy7GscbBpNm71esOVi9wH+ayvSQe5dOjAnKPYh49taf9eA/CN87eDmp
9WohhY22Ymnao2sCyJxHSVaCzdnKmrZ4m3bQ91jgjIzjWWGbh8YkONBjWkzEGAK0tt+7dooX1PGF
YK+pPWL1Ix5wqhII1LmDf1KRR7eGE96ga9cHHqQ4PKitNs0XgC7zUXhk4cFusFgKq5JqEvyIzjhR
arxYMrwUCdHCSsQ+jJKZ3Ia1SK7d2Jj48NeWjYOjnKxLMpXRMx6ilTYnCAppZuwZJ7+CIblwU9OD
Jd4ouJPYm9Rvc4zabVNSkcvq5ADTuLh0c4dZoEneO5XHuygW9U7JkM20nZorWbU/TPcwVFUqb3lI
7T3LZighsHL1G7zARqK6c5M2O1176NVOgbsw+Kjtqv/IhOesgsFwbmAFYLFoTjN1ywNNLwe1GHXj
BL5LhSmbweMojLY+NS3uGau+bxPKDfJa7LwuzfeN0dkb3LWSLgE1XdMMXwQt4PiIHAVDGlJyr42H
PvNJZJH/031xCkxQtG7XPlmWMkgJ3DGOQWRStCDjsSefwLzSlTbwpUq+AIQ/MRf1O1LOxaYMWY5F
rgELHJufYfvuOl2IlDm32oyszz5wvXuduG+NXzhPZs3JAolyGkMwkwkWMH77DAc5y3pIYsceL/2Z
fdNL1fBE6gt36WQFqEGHzy0TzTNx7lt6lKadQ8y5KbCaKvYJkwL62GbDQ6UELQwiO+NZ34gWRAyO
1XpF7JSGJmc+4YQ9eraPKAJaovVp1tQ1UvdgJzvFXrJzGOSrvnofHagbU/y7G3hiAkGFyRbQ1Wt4
pMAEq7uSFgD6NZt2x0zALcvmxjgtSzLpsdSctbntTLwIGLPfFGuDjW4or864JOS+3Ed2VWzRGxAT
hvdK18keZ8cmrEd/E5Ws6xwb03Zkt5vcsPIdj8t2NQcrUX+larit5ITptrrWCcilavBNWivIa0SV
/0pjgXHggL/HI7VPjfpDtvS2BPzjNeVdNF5nb8Ax4tOcC39fyYZW+xCjTBjWW6rciIiQACj7E602
AADKLSit6pTY71SiiI0Zg7Ufwz7hycqmF5LVTUCw8lJHvXGwe/WVqeJ2CvzfE6formCbviLREpU+
hS8pUbAwyR5pi532vQP02w9siuqpNyOOYN3AgoZoPDU3SZObEBnza9i4PPnIMhTV3JzSkmbotKqP
3Sw6agtvqZ6qt47EQ1aCil+PItVb+pCNMyZntp3GyZ0W/pzIQKa3gJu1bba7MazvjF4NR5iae5GW
44Epv95MEw0KYTYRVBBq3PqI4VzXuI4W2AS1WX64jlfs9SjkoeFk1Dy3oFgKqtAmdbKgYaS28CD0
FE9z9TSwpCOKM/y2yFzQGQLqt1kepJh7faz4pxnqFNVr46wA3+Xpoav0vqls72gn7xNfCZyZtKw5
ZvRO0W18DkcvPpMt9HYGNR2W4S7DTrLTKre4SrA7VTkRnqGdPq0wNZkH+CGUjnlDdA97FXuHnMLM
rVml1o1OAv/SYKRO+fKxzE+MhoQzsWq2RFSULGqIEVi0fTvsgJveys5WXf4ou/Y/egaUIizitzjq
L5XRsYB3h98R26e8dkuWX1JhVOyy00CUOR7hYmDnspPIvSpIbYrwMwwAXteJh8uNpeviRlcZ+yUj
MNbz6NDYndSa8BQUIKyYG66n9tFHMsXR6xenVlr5vI7cTJ+gCr00XRsjSko3X1lC/qoxkK21YT/l
y+FT6hNuek0qhr9SbfaqptLf/vlHeoysY1KfST9R0mDH18q1dwEZUP7s1jif5u9c8JKPhJS2dbsY
3pbf8c8PfdPqUwU8XAR9d5jrnJ6ZPz9BEEEzgx7YiDnHP38jMvVEtfDPYAsfhZlC6DyaTzZQ6hON
BzhmTcgRerBfyw6Tmb389/351f/8lejMt6IJw61jw+W7Z3GakSExse8F9ltsQLhCPNzmcsH0Zy0B
zMjiT7j88I8/SAm/S8vxpfDd18waNVjO4d5OjFwfkrRND/XsXrvDQHH7hqeOXju1S99EkR7ZjLyM
Wdzu2qXG/c8Pg+qe8zSxURo43am/u3hGOO45A/rTnx8IKT1HEEXx5JnzsSpe4Hb1pz8/hMHUn0Kb
Mg/INXTxFeWJVi1ewh5a0AoWZrJNqdsh44sK1nY0nyIlF3mLSTyP9NYxqOQwChdiNC+P2VX/Ttl5
LUmKbFn0izBDi9fQOrWoesGqM6vQGhyHr5/lZM/Na213xmYeCgMiMiIqBO5+zt5rE8iCibM85Uhg
tlPjvn9/NN/v4HIOdQg85pZMpZjqHM+18tRHFC3GqRGxN/TJSfF+KoxUUXdrh7pFUeZS5fUGporT
PpCJDnODP+oLAn2gwWpkHoDx2y7vtulMTAiHwtsshzngwn1nVeepz5hwLP/7JHPe/VxQkh7jv98Q
w1TAhbb8HQMG2LW5/7tw5etE7PxOM2CK+EMn16WGmNcrxoCWlvoYirqdN9UAFW609SMkzIZm3Cky
gvZrkzegrJZD0wYf59gvwKYeTN3IqPuL+mQKuz5F1s+wd51NoUCHFJwVmqM5NWpDvh/t2YTZzXKE
1uZUWHHHfGDZ5rrBqyuSCyrNVci3j58R0ZbeQCGb+d2lVqFQLTg04PVwNjwuU6dlE7aQf/mBM547
DzrV+Qmfy+JOSy2SZgtUBfTsxvY0NE5L6449qbxruM1MlEqqwi+zHrBXh1SJud+UAtlxC8dGkTKw
xmj6/LBcDZZP/OuHw3Uh1B0cepl7RbxP8b63X1CaN7xp1Xl58vKDKiJmonp6p7jzQhPau+VOWuzJ
XIJ6G0VQbBmc8TL71m2K/IBAUMvpb2j7oKei/id1+1CoG5eNhZPz5hmIZQ0/XeeYEfDu4OmFGQjJ
zrwtmyye/94D4jYJwqKW02EejVR/pnbDQGbeYk2KrRtVwDDVYTAHtyZss5NdWOMtdrEQ5DmAUH1w
DnPlsoZabghS0746+eX7XstdjTmWtxRh+N7UmI593wrHV65aPW+ZlHfeXrOBs0VGwhUHmGxuZ/W9
A5jmcUbJv5xu7BzQdQ8kcDmkifQaiLx5sOOqeGhL/W053caIWSoqc/sKs+e7FcPM2zVaVWIlauvL
GOj1Bf1+/W+Hy7lJ3bDsMWP6tEzbwrDKHyz3Xc7/4++Xc/oUfEqjBIXqhMfQp2cYE2e3Zk4IZ6s/
WkyCDu7o5Hu3t38FTmhfSLRsdDAedZp/BjMRCgO1Oys6pJ5PAXV5UMarZFXoM0n0Vk2mX/Eqerxr
eWvpl1JrooOV+USEEJPTD+mJmpxEHLVJiuhX0uPPBSmP1DfZ0jl4xK5gb7UgbE69hMKVai9WUsVb
k1XqnA3htkHghM7qih5vG2m5e0SJUG2xQRnw2yICpZS5rMrCR+g1pBCmaXEpDT7j700za6+p26DL
wFRcm05wKE25NULMZUhoSYmi+02OZEQQsY/OzbRQ/wF/TZL+03E1cK9RdScyZCysU3YFQmVZsooY
IoysjNm96GnWJJdpHO9NJ4dE3PQZ0ZmmvWeR97vHtlTYzk/8+em2bk/u5KPBE7ag3HzJ5zE7MWvZ
mI2H8UIyTyHZr7j0cg6OKINpK7Puj0nRjmxSqBx/ZZY9Vg4Hu2EyBAdgxb/yaYbTrBNkQvLXCE9s
7bTyk4ID0WARzOyWrJyar87BKptznVrDpVUb3vr4hLx+27kBWV4BpEQCqA413MljCm5szyXpWZK8
unUy1sO2+nrOo1ZcUjGVl0jrNnEYTZh9wVP0M4JGhAgCcct4SCqgAGnyXpgeApRGTw+dmMHp2NYF
xO6KuQ6q6bzL6QQkD7GnycNMXN+aF9xvKsDhl2WD5S+5JMS2qjOYIiB4RlABJ/kIiGgmKDhttsZM
nmgz8cWYKycCzCE342gCO539PWjWFoGl21zmYk53oR3yIaMsA9l1RvRN6oT93MxoPtKSuHYEk0i8
vOD49ZMZSGfRi4/SgHcdRyDB6nKrJxmycBcpWu4CpSp5bawJkI+lEysBejGuG61H6VinRD11Olkt
ISO8eB9TA4UvxN8ZdgWpPal/pFBGB2+WN1jS3cEh8pj6EYZCaPLPpGmsloNWva9z2f625XVKBM2w
Lux3NPe8y1zRKgbhCKNN9lcvt05k5KRHj/n9xcWIfCG+PNp+PcqAi9BgFurFhGmaJcbQnOmJ5/GR
Ey1VbrTg5wThdqfzQ8dcRF+hrG0TrDeVDUNtsGSg0pfVyVFXpUyru20eapTek5LZOx0yOgm7wEAC
AfuXuqKW/hFYw6j4AbUIRIuWZfp0IgK6KxoQtQrksEV6tuJMv0SlaZ5cIH1N8gDN1ub/K6Otn1HA
Yy5J0cVCPgT+uWstFw0t77M+Tn/5rrebh6Elnqp6i1qCSGhe/QkyNKmhi/JwjE6NMarAsRe/gOjL
1zFIy2fHHOlf6Uzvq7jBNpjqz7NF8WVAZRnAHdmgmyXNiLTHGZ+HsILuItVG7+JsP5vJa+Y6D26e
c/XApJvaprHHD/WIr79cWxFe9q5PnoKGHxtMLub42huoug4tUPZkRu4d850taMTPDlETsKz5L5Lu
4euL1gR6XWVMEYhxS1OBWlZDAOrKg4HV91AN/g8ttO46G+9HaPeAjkrxUsva3Rf+GFxYSwWXoc/C
r73In/HGTypqXt3gVKyuozL/5dfTh9EH4vK90RU/xnfnv88hit7mpaUdv+9BeeNsxglaZnKCUXn6
b3ZbgL0YyWMYf9qy77doeajQ1oiArP4Nj46xYpJEckAbbkWDmslySY+DB7vHp2/vsZi+EnzE0lLP
cT845I+4EyRJz/qrsAWF37y59X73boq4OZj1dJ4N0BJ4Bkl5LkASIVW61K1NGLZF0kHvN6cYzRQc
vHojyE0lWAR8RQ2edo+c7z40s/TCrNOBhl6mYEJInAACeS5Fq3QPLhro2XCtzaTeCGMex4uno4qd
eWg511wc4PO7AakIhTteUjeVF8cvhlOmWNeyOregizYR16Sx1eyVVXftlsuCo0OZC9rqIHPrZ5dA
kGrRr1TCFHA8QYhn2Ux9MpyTcoVeYtjBcNFP/OORJhI/CQlc1yNuW6uOnmzvLUVNcl5G9sLv+lPB
y4ErYqEIhhPY6dU5rkAFEx306uWkQgkhT25URiBfbGQGLl7iOi7/GBn+Xrdz+wtiU+p/jt5R3IEm
25V8nZers0d61MaWyScS3n1BUCj4fXjIRZfBtnUVoZUruz7IO9vutW1nsVLTw5HCtuMh5oqOI1+U
o40nDBSvwQgUHAwTslWk20xbK8XrHb0tJlbacEjnmf9RMeilP2Koay9toytVqfc7YjjHffPUmYws
glosgcpAP4PoZ+9SLpezS5jBmINq11EuWvKStDYWOy1idznOCmYpBglFOFpK1Ca0iwFjrIKpD0iq
Z/AymMudJh1e0qT/zAGkURKiMx+GivJgJL9KaNB2y8A7GjEsWPV5lEP+VBh0VwC3YMRtq3mTQkNF
DBddHC+JL6Zj+KBZiVzuBHUZ+BhSdDu7o0blJjn0w4k33Qr4tZcqnkbrAG1rKR8JRSbSRjIome7s
2ODyXCR0IP66JNXWhppUgUc4EdvjrHrBL9kth1+grLRdHRbQT6nqrYe+l5fl/y+NJAa7YiQIXpOf
E20wVocx2nDmKbWnFVtTl4+s3A6FZPjpnPFWZ8Of2EJ/pCPIXDf+PF2ExdVM5MBhi8h7TnRKE4YX
7wnXUEg1b28jaiOUEThkwA+7HvgoR615kkIJpMwecoQXrPk+aKeJmiYtsT6FbwtszLdsIBnufTZo
RDckRMoGLDZyaqurvmnRFg5RgS8xfPNnJi+C6qkdZI9Jb86HsJEVFunnOtZ2JcSDzTw5l8yWwSHK
qV7Z4aeweIPHOTzlLQLJpGs2SU5arDV/DjFrpKDRQ4J0GHCGVH+PPSxYXZs9xEMC4YTYVqUCvqKR
jI7UMdZR0donIaNiHxfNhxoaHfenyS+DagmG/rm/ZnazJ1ZOwQjgvR6LMHwxa+htEBPOeWzaq3pk
lNnZjcYlpwddyHuEvVWHTu1i82iD7IdXsUAeNSbkVuPNG0o+G6DBxL1RStvQqAPT1Lib2CP2gLy3
ralJ91T1FBUIT2Ndj7RZyvFuGqDqaJ277Q2N0h691I2LPMphyeOqt7GtdQYg6y/RxL8CaF3YQuh4
iCB5xG1uHnA2pmRksZTg2/VRNum7TuN82+ThZvQmyp9xfMJm/aOhNMMve76YWbWe+Yzm0KYcxhtn
+obCk4TzOR1bBr3I/D3SYVg5FcIYvJdKgCbXHSWdTTTPH7bVhSx+iJae3PrP8q1F0hZugyHqVjpP
juEVPcxqqKNTMHNVidVPdgw9eghqsxx6ZQQpkvkMZGXOEYxrYPuLXxLNCi81Myrcs1gkDUvzz6h8
g3Puseb0gvNyiadxamxj0vOYIKvLvhoTv+b//7a73AQrlJjAejwuf1emOWuEr7FRDRVDoPonAQBY
SplcFpbRtCP8BK4mEigPmcQ5TPkZgCw9pCIHT9D2MtjjJyh33+WY71rWP859r9WXu3zf+o8Czv94
v+WG72X/9wP849z3wy+PvNzv/3/u//ps3w///Wz/6dz//gqWv/gf3wgJpwczeEmum2iV8xbQEZe6
rdbqrwPKd8IzJRJlwjGdLL1ZrdacRjzvp1ZVVgrD/AECmZkmXZlJfDq19QgpcLpq1Nae7Cq71+p4
/hEVron+ybEP/WyGLyXZVvW80YitQnMYCQr8yEbjxtHPvskjWWF4zSxRPo5dds26mmmqh/8sNVzv
h0s2+Fo4hnVOHdps1BGPMUEf9ElI9oznSaxiu+YCWc/GbhoAIKs/onCGZavFvF0Z5WkwId/JIXR/
aLr/mupN/ThNIrxaOhm/y/liGgOUlNl8sOzgKQhI1PUUqpIZ18qu2v5HRJz4IdU71tzaIxz6t1Hz
20eYHZglLO81s2vGuRYaWRO6/rurDODkixQXX8+M1xBask40YJ51zftgRcG2m+tVYsYwLjTE85pK
8ami4tU0Zcdor9Xr5TxhHMO6SIz00s/4cX3q2ba6vz8KrsWun5LdjkW/R7nxA8Xui0yz8jFocuR+
KqgvKGX7ODURNtcg3k4e6cmDjfbf17Lghw+Vr3U98w25rYvBfyDWVe83TeDYzwzFJBKKFhOpnjMz
N/JHkreW/xnZSPUJWXv3dThD426z6WGa/Ttcq/oe6dKxd9LphnT6yRlAwpj0S9o4YSpP2h6kG+WA
MjBziTw1CGtPNvEwai+Z2z0CZk8eh2pq783G/8gsx3yf0k7bQhII95ooqVmPzYmemfU09qF7Q7PQ
oHokEKgnwICkxd9DzxtW4xBHlzyVBwTK6U7Du63p9NlA4By0ktjEuD87UgUcFvR+U/h5DH4i+VEC
OqFup09K2X5Pz+rgOWbyngaAkoKSDgpTjD0v8SfMbaZjys2B1vpX7Ln1fTvn/RM+zWMz1DNxZcDi
a/QBKg6e0BlvdA7hPJhkQsNszqHd1syApzRhdQehGZR4Yl2iekKgYVfQ90aPqOy4GJH52/qb5z0s
b71JK/SYz52+8dLefxcNgx+arelG3KX+JPhfTQ5GlbgnE13qLnMfSv1bfIc/9Ia6exXmJ79IxQ9r
oissbS2+TWLMj2pkwqTk/qZBvk+ZWZ7GWvPeC3Q2o/2u9alz0m3KcMvZyU88bAMiWicdCbG6Pluv
KYp5Kyzejbjozrol5Xo5nN2OcGVHyj1Zegffo5rnEylQN63/jDA+uXMcXA1QafP30a+HHV+YbN9r
gDzQwodXWYi/ZFMl920cuE9OGx2YWKfvc1mYR4mcbaN0E8fAxVvolKB+XWpX+NL4ObRz6b41yUAh
Ra9erBwQLbDoTzSn4o0V1VCMuloS0WOjvPame/yP0gwZ/nKYjc/o5cSrabOuzllHoXplKGU6BTPQ
69xLmwDacluyj/h5p9jswQM6RPYBU7HEPSX+J72kDaGPMWGSkZO89eK37XkSokuSXoKhqO/g9/1Z
nqyuCddMVHO/m7koANyy36hBcHUWtnmxJmm/wSKw47B77eVYnJNUHgeHyWeq88Pt4hAgBf0qoKg1
DaBS4l10W+uCjt96i6pfPgSsNhHFs5/I/K61/T9DMRtviHGdveGQtr4cVjEwp8m2fiUGTdTAafS3
DJlDKyFl9WMfXZA1WndIbD/8ovXfUNLAN/Z61OuCKh7xnG8AmyyAsmN0dbliv4FFBNpcvM1VHl5d
H6haHEesqrLYP6cR5V0nM93d8gakZoPEWuvLWwu97dUkMayS9LmAGW7IZyM+DU0paymgnkHF8m6y
ulM7prC3G/O1iqV1wmNNHDykffgtSUDHMYk2td3qBYKKQKfTK9EmEBmoe8wLixlq60oqfUKfVXCl
w3KXIoZjJph71MC+9pfbl/sve//pcFKP9o+7EC3LQ3z/yfffLff+t5tRrtp7SCv7sFENcZ1GybLX
U5HjUsZG/GsvjItYJ0GUk1FDHiLWT4fauC7uMeKVp5Bw9xNQSp6Z9eo1AFAEyZuGZa82mc/LXPaW
c0HjB+vKZDByVTsTpT6NTZ8FqmbQpYGCxOvQdAZ6igkHCwRJpBvM4rmCt6dlQ/Hn771EZu+tNXvb
RN3oEnx4ggeC80+ykK8MKnZjMjQnH0sP1msk8JM6zOlREoIH9PD7MOkyaD1wcVyxM33voS49k9h4
SQt4UKG1wOR35hhPJz/CUU6POKG1McMpVLBCXwbDPiCxEK1jgcURCFuqnsOeW0aeLvprecbvp/0+
XF4eq/GSJvlxef2tDReRQbLBMat2W8AQK5Y4pHencXNyVPfre7Oc60QukcfLe5Q64FHT4ugL5OBO
J+kGLi9EGZdzbcDx86///wAGwseZvDeXppraeHoJ8UYOwzqOWgXDVh3OQAASb8lxxz9I1I3qdy57
uerP6pSDuPhTS59UqyslaiYRAZIQpXFYNlPh0llMkSyxzIV4jAKfGKtGV2Hivl4cHPwVh6FLwX7I
4jQ5ACuXve+NloTFibH3tUwCb7t80+KUU17EDG9t1LWxiVjtQ4sm21Vv+aUKhbhcNv2/9qrA045W
twoZObLV8ujxMMCcnoaYC1k/q0gLvsTu8tv8fpbBoMVpRdmv5Uu8bMo5wCDyfez7MZFQE4wV9U1e
vtMBEEdI41BlvjJ5li+1NoYf4Szua6cAnzzDLD5R8/97o8XosZWBO45UW7AucVxg4/7a8zSbLqEb
Xyrg70cfNwRoK0d3WV4m2qfrEs5HKouBNKBspKFt8t5Mjx1lXtrT/dfj+MwRv/aWc9T9UQAuJ/9x
H189tayp7RoM15sA6NZp2UwDCM/vQ79LoMBLVuJVSoOc5DJxqkx7+HtvOYfBYq/jHPa9rDO2X5cZ
4oaOQfrHynMIb13huSe6zi7iETo6Y2cSgug2rdzZRUXBTTf7U50nh1mJugj4ZeY4tW9lAvPQAcR5
Yt4R7KaguJ9cOV++N02AFQpEIK3AYDDORUjHJOjI/XKy6CxNMzpbc/dQGZGNUrCrLzopRiRMaMam
eBdmL87Lpq5NIqx4Je8SR+auLDT33CGSIZdJel97yyHKNn3rq1dnVS11Fy09G+oeSe55pBewWfaW
G60kvza+bu473UNM1ydbKmXGSsPVWxDAKPOHyvptgMbZl7NuPTCnvgd++Tn2Y7Enhogg2iAdD6Rg
DhucrnBuK1wXTkIOQpJ0dOFE5CAqCyZeyqcUlnGhs+IfEzE4e7LLtHtYAj6/FOLXmMPKOtW2dvsQ
lDg/IkMnM3tqxzNLsfaBAEXK+wb4CA/56yHtUOFWIsmuY0MECDkypI5MOFya9uCh+wEgKdsnuyg+
SyxlFwpxAomaiX2aUtRdYmvgtvF675bDZTM5ww0utIbaDa1K26ftISyFwKPMxqg0Ik26KypqhtDZ
ZqyxCVfAIVSh1K3JmouV5Q5uUodGj2KYa3h4X4bqBX46CSlheWdR0j+4Bjh0nL0T9kzwkNu4CbKL
Vv/3prGL/GJo3QcibAqo6rwepuif6njzfVfKMeM6iooMKVXTXSDudpdlD68upmdK6qVqItl4fpEk
j3uHJR6iQza+XXpnDI4hyzjqxtOcudvCMOi5trrbrfx+IAq6bFTsSVeQH6BOhqiQzjAhTFWzzFX1
kpqvtc5oqa01AuUJHxhhK9FRLLy7CGPhsQmStdF2P4IcxRt1lpOpiipeZ+KvjSHK1olKhcLhrM9x
e5yITkqoAybA9nd4scg24iXFQDgw8ya98dn1hg+lGhWU6lwInWJdbPRoCQzETcSw/KzA1zvtYF2+
NnlCk4NuB4ptHGFJoXkbgGjBCssTXUhVGor65EEyNdf9nBEzC+TXBgSTY3jpyR2orVlI71es3aqT
IHuGIuiwIicM9t0A38Gw8TjXrn8Cxz98bfQ+iXA2Sr2kzO8B+9D6H+joeH8poJ/oHjNPU3t+ZV50
Ycf75RpstzZSX6pSAJu59Go6F+HvGcdybjRrf11i8f2acWhN9+/TjuUwJX5hG2TOR7lISpYpx9cu
PrF2P2cZChLG7mCw8d4twzqdWNRE8X2tzi/jN8ySBnoUm2Vv2cS2uXaydj4wEqNgxVPxo3W4xAal
/7w8jK2mONLo773Bkbs4GxJju/xlYZPJY/NLoVhrmDDG1DxhGdrF3K4NMRdHC4nthoImcgni53DE
ObSiczSvRt1mazSWtLez9pwbrTwB/SyKlVv9lORQbCOv+z0FELlTdduyV/Yj7Ztk3iODZkCF5MOv
Ztkli6w6OK29gXuAZ2AZvqsRFiJpNdxTi3bgxZzj9xAbqBnkMqQv50Yi9lCLjfucLHW+8urWZd5I
c+ZnnA8zUl8mlQjOWBCFDmgXbAQSI3UOfkVPYXghIGAgXuaVJiL/dU8Wp7qIZEzcGhfZlNos44ep
Rnenn3+ZEmLhsjHUO7LcmDUusOgYb2uj55htrfjYK2mPUJukVPKfZdbDDMY9EjqzzHd0NQ+qlFRn
2VvOLYdG3m5qKIUHM3Rj+PWifySpmqS9tu9p8psgaZddywMpJ2S2o82B7D1WI6C6S24xlC97y7mm
gD/hMX/mq8oNy6bDh3Zq1GY5BDVBgXpCv9X0dPm2tsx7JH3eBkXSvIP9evePiXmK3D1LsktumI9l
oEMmGuL63qj120Q3hSqAiRuH1V0UpeJGPsA7mVbG2SR2MRtR83Sa/zjQdMeuBwWBYlfADL8krSY0
g3Kda9Nz7YtVaFnhD8OkaJxy5RlplR07nwAYN+p9mlJxfl02RgD7FU/yinqe3CZRY92T9kThjyVH
rERzhRLRLXt6wNMZHkTE2SChZWzQbvkdOhCcMymNh/EwW/Y7JCx+s1YiDj5IlivK6rcp8PIDyUHV
JYXZPbC+fPNRawzkKozheAnTBrZF1vqnDGHpyrIFwUhJg2+UyEAN0TbzWMe7RZK4SL9l6uwbEAIJ
SSjd8SASqs/oqeN7M0XPi3IlOGUMlitSlba6D6mCxfvBTwH3G7iyV8g/kzvC+bLHipinLOcSiyDM
3Ip8ejJIiQAYB7dygxzVv7Ra9vfGxCtuu9U2ou0GM3ekCEnOoDCG6SFjlOkQVr8N4cAFrKStFZQm
aXBO+95ONaGbLvG6koz5td5plC+HMZz2iRyFykT8NcXpcFmOspGk9L6g1+ZH0drNZu8dBkeyyQ3P
PllN7r3DBjDGB3Jq3I2uVSsgdVz6akM/mOO933nIg/PpLY9C7bWsB2BNmsrKUYeYEfYm4N5Hvmjp
c1rUG9satVe7mzeBpmHj9G1z35h9uU+GST70AY0g0deHxvciDPRpvI5s379CWDQeslj7S4udn5Fe
9MQpVAiCM0+8OA7EDiY+3jUfXPzN+iPTzfruy9pV6DTqK7eWVx7nYcZzxFIuWRNVFNSgIhy0CpNx
SPMwPcPzyS5T2d/6OHnM1Vw7I6B1DQxN7mSpyzsvp1E71sn0M9VN+uvT/IornwXOKJvXPMgvpOcU
D1jEmtcI1/CMt/VZEu8kWme4ljV5hxVpVkh+e/Meq6N5bw59epkm/Vppz61hU7F2c5WWKY1TkmU4
Q2pnBsj3vCTUCLRYzI5cfZ3bVP5IXjfPzRz454BvDNkJ7kq65Wsjp3w3iyF45bU6ZLrcT6N/dJpW
uy6bEOLQChBRsw8JrJgKM7vDYD4zRwbiXuYD7gxYZVtYQcOjiOJHVNjhhjhRn0gDfnk2zFKf4tGx
EaRVI5ck+rtUzKC66KG4iIA1i2gfaCayCMKVTW+NiNzHTMz8b2anuuGmGY8ytw1zNcTWcMCv5119
ljRXrNZ59Ry5bfM0g5zcSb8rzo7WFHRHUaQXdbWrjJSQb5P8xLn4YAmOzLrQy1s3+qQWh7rY9GY/
PidZ/OQTh115NkXpQEYvkeE8i0CfbssRQyjKJbtD+qpu7AvyFMAZhxurL54ouMM3z3qyOQybwv60
HxCTrW0xGXshHLwr1i0FJPf49fWacS/BndTkRm985zz2c8/s/kG4BEHWuDCucrrPKBVeczuIvjbB
HP12Mzs4NcA1WNytRGIkWGPb+KnNcyLGMKqXMYrH0vDjv4wuehvd8jG0ev0Fwu6Tn6Ttk+922tmm
DgYnOsKIgZS+ncYSzAPpMRZSLLnKA0YUSEf47MX0Woa8MDH5yO5HefMymvpaGPnvo5cYm7ktNXTp
zGpdPnVr0LWNntV7PdOCJy8kjDTu5YvZ0RKBuZ4zU36pyki+CLH1vaF41tO7uhDmkfunl3LEuEYc
QXJnuhNE+DDeJwSPPyybdGaBQ0FumJx7ZzLGFy8jFHnoxke3S+SLUZYH2iPDw3JbkQEiHcbhrJXT
WeR1chdNYXwH3pfOiIcTejmEIfj3DQVEb9b2+nU5TyUYv8eA4UxMVnFdNq0XaUrIpX4trSpoG7iV
mMyHKU3roHSLR9m+oOfon2y16WfGG+IAsViNXvdU9dJB2iDelyPKeOZ2kkg4Y1vhYQJ3CE9p6Lol
xokmO/p035f0prQj/HXK5NWbqhFCvWp+2/Y4X6Q78xkGBy/KxrNmzZIVhNoFcDeelz3dc8XZGM0/
VomKJw69HKgC0QnQr1Lv2FX21xF9jPq8nI8dYFCZq0PASAdEEJPfTVeTaelVttYrJIr+wHpqukaV
/Ox7qzpOKDfuXYVmr/qGS406nItkuo9FZZ7sMHlbTuWGW4JAsolBTQvtQumVw+XPpCBidbmP6Qq5
MSoz2uW61bI8SGLcQn3/ZOpBdMtxuYYmR8spW/khPcSS5+WcwU/wyDcoWi+3LudQizKXCsX9PMX9
02wyQ4jLngqDehBBGes+M+3tcqNIotcoZgqT2DEaMZboBTk+OoD0py7N5w3kB43oKAssDXE+eFw6
/Ww1lKyWu1St6T/1dNBnX4wPyynAEyYDXlgdgrjxn8wczWoXuZSn/RVEuOBK56FBY1Ail9RSFIBZ
Om1sIx+P2AcFDXjcFwIkhi6SaR1kWU38lVbcSxxMO7z/WOokxrTS9LwjDX3zhZBSkMbevLP0scHZ
5/o3Lx39G2t+ltRVIbZmge0w8spzFdrRiei3+BYSc0bAVSWpioIe2wYOBg98Exbrr1IW5ra2pk8v
rBp+Oxm171PyR5BN3FiMY++5AVfNTEHoQlx4TT3rwZHTew92b1UuQQFYaob8N0lsyDXmGdqP15G2
kBLys7Lz6cxcUMPdkp3m0XkNUpuMBg2B4dgiXZx4L6t4fnbN/EZ4WE1IB1oiS0Mw5ektci/4Eefo
sUjnDySKJGQacACGE5j717FpbBVxSTGevPba/nQKc0emQrPShyF5yuACdTM+CqJGT8D3P5w5ng+t
D5M28uWHLaPggCqlI9m52vujI+6sGavs2GMUTejEhmgIkYqdp5G45NAAd9XX8pNUKcZqE/xIbWMJ
1ZjbgLPPB2yI2c5PbEhRyoensV7nqjucjdBVollSTX0fN15R3wSqQXSjhdwDpQct538aJSmiuW3V
gDPnB2ItavouxRbQe0wkRLkGLfNmlRRHCjC6CLJ2jhsfNQAg60xApojm8Upv7WNqGAUCzTtEmrt3
/PwJAEUATM25q5OYIvZ8oIoXIqqzX0arRkXemMSNjB+kbzwJTZibOiLBLAjUZbukcT759G0qpOWJ
g22kQdgbvjnCIYG0ts71jN4Fp47VklooFLCtJwcHZVO1cTFlD7zZe9LlPsZzHIGQY4WxLxx5tIOx
3bkWqKkuBZzuG0pzgfVCcacaqC903sD6NXeo2X5JD6iPZhgfs9ckFytkBtTDLUamYd3s3oFGhV2P
qjzRa4Ptr1rNI7TLrHZyRrNX48uOpu5PIsglsyIQ02HpAHFUeWZzyuWRbsNIXcF1cUUmuldvG9O8
c8auWGPDKfHKPCd5UO/HofklE48yGxEp6wwRShZW3m0oilvp5uCVIvtR+qyUZRzfFWX/OnrE0uB5
tM8SmiO2sQbJMVGXXp0+oGhBb3kn+K/uq7z+i0DdvfAN3GB8GxYziIiAgJYWmUclAXm5tS+77Ior
Z1i1XcrEo/afR1rdqxLl0WFwuofa1Z/Takh2vRnDr3FRIVLChm40WvlepuWRTxEqmAn+p2H5mOpE
XaXV+JiOpBy10DIdgqlPxPBtQoFRmMCWD8ezcWo3aJL4/E1ZrEYUoRs6mre8hc4DOuBoSaYEAzgS
LZcxpSFBwbIje8rJMOB725jgjy2gXn52Jf8Dae5iLVbY7ewN12+3C8LoPBDfbMn4jpxKjYxWlgkD
aC+ZR0+ZL1/S2VUubKbf5p3e0asdHBdPTk8RSKbANa2uBKulMqf5FY8O8RKGxAzVwCCkzBveavOP
qGvrIYJivTLrvNz3ZJSHRv/qe1OydnE/ruZ08DcDE1yv1SL6BtNpwia4IaU3KUccqj1FZTytpAjp
EoEDkMpVTHlqncXvowHMaX72iQpy+Ooz+ViVk/G7zr2fUeV/kEFGmVhPX9oR62GHRcPL0SPMpH1J
fvJ40t7LolfAYRw5upjOlXDxOpsouWc4JnOrWxugg6RuVY+5FUxPMjPOHfpF82ZoJZntzFypFfYv
TaAy5TpmJ3p1n4vkF7N0AcTyLlQxC3xSlFFHuoiCS5JNh4onvJsKSDBGxgTKk9nqkxlaTLSFnBis
iNAR/n9Rdx7LjStdtn6VGz3HH0j4jLjRA3pvJKpUVRNE2YT3/unvB1bHrXOqu0+Pe8IQSIqiSCDN
3mt9qyQenel1nVRIwAByrMxaQgluPqUY3U+wAL7ktX01GvPnpBELOmjZvfCqbz7rSUK+oPTVKB2a
Ye2MaYjkf3p3Hd4X268g1cyVoaXJJcK2LUMtJKiE/Icp1PfRZN5SYc+Mr3ht5A7OqYZkCMBMLntY
u9PhZIb+96lh/PK0VadV6Uf4i5usj87mmJMya21LG4AWgprQAydqO/FLMbhvnkkzZnT2qWB9WdUW
Q5M+7HskXXSGyVgfZj5z/EWFerAK4+irqzzi4O13j4DdhTSsz0TAP3Qfp++YWHNcw7wLUlvkFsg9
jemLlVnenAiELsVY18J+z1hUjV1+Kv3palPHnkqYYdYM4Bzq5JpMG2BIeIecJ7HQhbbswKDr/HRY
ybQBlaQRTWKwbU84yztd12aZ2kaFKVe3IlrIjqj6GmFyr6JTCn2QuERz6fhUKKRGzw8cZ9RyzRvH
HrU0lBBOaJnSOpwo5FExR7cYuccs7tEqGTvKEe92PjA0j9Z7ZdIKQBj4U+IJwJuFULUOqRPwXSTk
+qwD5Xww+lPvVtskEUwmI501C3d57aCPbpqK7k8Cw6p39XwXtP6nNCdbSlUuWSzBLhzCh+kauGeQ
iPta95BDFWNtBnXmCvdi6D4eHGpzrLiXekQIgXTNlRuAZwtSSRQ02ZanD6VgwYk0l01Lnqx0AwL1
pI8eHm7IJHXJkF4jOlxRFoLqhd+aOtBGjuoYBoq9T+ylSwCA2NwH9S3u8EIiy2ASM1+os/VEgUEo
dq3gSMnhFdElmr+ktBFjT1+VtB9KtYDksn3Yq+6hqtfQ8MKlLMJTnDMXSQ2QMpunKa8QQiNtb0uq
jnH/PbK/WmV3fVL4qDORpjdh4agrZnVUR20PDhoZ5sxzRluj6dYxL5HWer35k0ZjvhgzZyIgDkZj
lBc/KcluJq+P92GOth9+waS+Czle7Im0q8lCSxFrxKdT4L0NJtoEzab8XiM/kBUrJHAAGxMtDYsR
a0NpFhRJC4uptrlcVNN9GxtgkcSwrlM2nKQ+oyU2WbOBoEJVsQN7ui1a78gWfCLXEHW7XCF2oYwb
zKhoyGDDtjec7zCudgno+U2tM5RBKv3RhBCNe9/uZk7J0qurr91gEVmX0prO8oEOvxfDtQqyteZi
e8liIkEjzLK6jMmkTEmUqyLOg8zMPvhW+FmHNsZY1dMcwjWQIHqt8IetIDB/A86G3i6/6kjTFl4S
3KxpeEsd84NVkAGUpfaibuRP0wg+TzHvWXkQNq2WM6/xYcYlbo8EvTD5QjIQxgxodZCeM3wPWKTD
S0/wxypqrUNOGLMq3HZPik+7JvbmO9P9rS7976GSYlnl+Hv1utGWQU5RQDlzMxx1DMw7w1uSDWsE
7OxqPDTL2OsmYo2gaUlDbLopupem2GpyNBHpxfcS+JUyEC+XAmAnvsk5JgfVRRWbH0wn+lo59YcJ
li5ZecB6UQSmUdjcm4qxduis2YTBjGjrDZgeE947v0bhN14rUuMWRNgBxne8VZ+XP6oyO9pR/w0l
k6BPGBHbKsuNDFnW5lo5MpWTIN+EPUqghjTTqiLfSmP1pkG1KJEKb9MUjl6kZetqDL6EFr4PkjHS
lkuMyvqcRMmfVkV27akLbm2RvyMmgvheEi7YrprK2mEBo2WVoDGIs2tbdu6pdMxDWbQKXrjAPghw
NI5rBGEDKRoZZD/aG5tWQ3RsRPppDOPhWtqk1o0gEMdFMPMXUaUvKxH9rAaHomGEcifqPuf1q+Z0
LWrJTGezIoa79gAtOK7trsdBVLJYqol9WmSKeScV+BE6ZzhmDaHEkfHm2YJ/BLUaOyN1rLh0DlbM
RrQesGJqTr0G8HzVrPglBdj00VRUDztziyrMJ5clJfrFsfCtEfS7ylliL4wdJiWy6osiW3UdndTW
6xfmhD2DvcXbYATZIXR/lBUmCDfK0b5aXAxJCOWMfs1MEicBQbledNZQLy8cK1sLzbuXIZR1o81+
ei1pRFP/xXf7RzKpd13Aheka85smB1LXxmy6oRyAI25pOBoddDptCS+fMyLjTZL63gbZI/T3onOR
6dW+vUpiIOSuc5K93sNzaD4LxRYvwq4RV9gKvPKqHOoq1XAegp8+JoJXfT4vC5nkGzGvfAa4DPak
pxdhl59on0fLdKr8BZtA8uOcD3yiyyloxF5lKNBAzqVvUxTgWgj9Szvo5y6zVnjKtv5kf4io/wSY
AhYDja68CGlFyqhcMXqStTCei3q8ZhIUeg8JlQVeuUIkuy85e8yRmpQzzNJ0f6unOjlXvvvWFlG8
Z1dfUKKxbRo+zlHq5ucAyUYxV9Rjlk+dk0fHsKo/d7631JE+lZp5xK1Zd4gDdfPFBNMEMz1kIE8d
SK8USe0kQjsONCdHRkF6TYvUM8QeT+upHbBppaQW58W8kMSbBhp/S7OBoQuWZRiTxNoaODWMfGrW
oAmXieJ1SttjSZUcSsvLl0QvkdqC1yD+lrTSWzI7hVsZ1NMaLi2p2h4y/y7Mys2QW8G6Th7wAoFH
+pCTozogYyHU1xBS45WsX0Qt+fIRPdA0c+UqjliT9xIdxEg6RMTaisFpr7EnT/3hp5Wj32MFtXF7
76s+WO4OigpY7fiqNHj2jq1/b3o4uXThkdnW40fRBeDy0Ss87w6Hb5RCJqq6YLcBa35RdaYtI9tI
QH9Z414aXDG1w4Q9wnGMiwOzOzD0LPuKQomUL/aJWeiNGzCZ1o4N8zdI07CJmm1sNMZqCvgeWDyG
i6wY8XZ59pblWL7Vdbkl5e6TKwiPctPktZ9IquvnompFxmcHgrChM6VCdJsJjb6dsnQfTRjToZaU
ai0HJkOpESiX5f5lCn1z4zHA7ZE2Y23otJFFNtsFydDa9R0OLd3F/55kxtmzPgf6kKwCEEhxXZPL
S1ioNdqUrXSHM+zcAmu5DaFCzSCwiNlFdMjzssNXi+/XZTuBtuMrltvmZQSTVfCOOt8qXhNJEGao
0Sipy6zaiMr7WgTDiGmXMQvopt2b7qbuI2vFIMd03fcrd3BI4q487VrE1BNNZwIxGRk7o61fR3us
7jCClh34WUiY6tbp8O110zzDuN2TTRpxHXtn5QvwzQ0LQH/utxvwHFlaZdmSRMlkFxnNWuvKTy1M
d3IVTTAr5XsnnAcErP4dkfe5ziYSwcAXo8NryVBuC7ZkGGml8fXJtJvzd36j/n6h/77lBQhtFTR/
HP77bv2y/r9/S+x5ogL///P/ffsjv3xJf9T/+KT/NTFApPD8E7rx+xf1pf72pfp7EhC/9AvdaOv/
siAsSt2AXPQ7B8gy/2XQcgbCYjh0nl3d/J0DJMS/pC1dkIo2GUCutP6SA2TY/7KJ7SG6x9J1Vn2W
929/cBr/idsoeKW/8Ak9wzSBQkqDN2cb/DHnD25j36EFbRTgfGpe+MLVMopxxluLxPB+MG9IIPA0
sgj/+DHZ4XKvBVyNiGsXTc2ulDLsR2sob5Qd8TlX8Vdn+HW2/e1k+z9/4UoK2JV/vD/KkbZDKQ+X
pG065Cj9lZ9o+lFeTzFgEjZB5A8AkGJFWW8MqqvLfDS/O2GdLwo9uTiWwWaWNJBwfHfb8UM+zKlb
zQpmXrgII09f/OVb/i/YjvZ//uQIeLIEeykhpWF7f5AdbSRmyh4w96vIRL6JznAxtfoxmHleMwnG
G0rKftMEQUt0D5vsoo3BYnHllVBWG+aKnY5cgz4RFfKWrralEydgZvojjY0PYUIGnlf+KDPxlpQt
fith3VVj3LUsiJF96A7e1eyoAo0Q5p6ChG4lGPXPtmyLlWeH7hJMLGGJEWm0OmuaoXTDZeh8FaCG
MWK7EaUFxHQ5NDz4oWQFC/ONiiwod+R+O69Q7tIB67OQg7tp5y2vrrmnaGCODWo2iniNz2CdmlU/
TB/M0LtNNYWLf/6AJRfAH1+9DcuYJYFtSIt62h9fPfn0vXKpkQPpgLc0mZq+a+SESLZrSanlMwQd
jfGvmhY1gaKx4X0VRdg9qp6qTjs6O1E74XEYxSfpUwaAukJ+Qq98VsZnQ7avZuFCg+g8/l07Y0uv
jHOR3YcqN5amRxRoOWj61qTbztYd/JuQz8pTK5ig8B8wHdsIbSj8lIQmkNCtbVrDqi7EYO4RsGcA
mhT7AvZhlTeeMQxES1SIGYA3f9p7WXaMpw6KnUtEoU4XfGel4zvSJBKt3enkmSl0Mc0eL9k8mHfd
A7pHuet9LwdKTxu123cmvGbgQBSBppzOFclwS+aFi02761TFBU5A9E0LQy+jdeXomJxA0azJhjBX
6US/wJxL6Y7C2Z+KFxUF+T0znJs2LzAQTQG4G5Ov9DeZppUXbyk4Lws9IqPUcj5mgVevQheZmdE1
7I17RUMtu2bU+m//fAoY/9Up4Jo6QEXOaBOByd+v/gR3Vul5BF8grEzWtgVtv3DExSwfFZuYFQVq
omnEkoqd2OejeFOxRox2efdgTq5kheYqqij7S42sajaZSw0Q0sru7c8GYJJL0uYIY5CFBlr2P5y8
f3Bf53HVBvrq2LbByOU6zjx6/IWHm9UNezmT2ONQkLOoDGefydzBLJugyNM0qgKTSQXCzfdCx6Ae
dbA/slgeKRMv4Y2xMk4HSJVRuyHauV6GMMfXER0dhMgYsko2znEerGJ7eugtO8WQ5gtklh5qFYsB
8OuYa+Mw3/3z9yHmS+4XDHiOt5v/K/B6rqfrpm4YjjWThv/6X1GbGjJ2h1xI+cXEHoMDB5o/K1yW
X22/Qod6CvXyE4DZ0T84sCQXYmL95pD3aFkdVSbjP5Yj/+0EYf6RY8dbYjZkXkWo5zEI/zkM84bL
0oBevcQpWG1M4ESrfpq8Fe1nJl+UOn4EaFP7rjUIFwdKl30b9RQ4rNMQUJ2FMIGKYU5916Mejgte
Sc3Im42K/ONkWD3bRGS4vjTpNNnZFhEq253S8UnGHhGqFGBWiPKggsWKF4TJ//B5/50ezOdtGa7O
9OfoFgBhgpT//nk77TBUky+ZnfGe0wwrHxQw6qQLCEEnUEU38TI60UwvhaRhs5ROh4YdUjV+CyxQ
KzGDOfXCV4XzDTJcxcvgkvnn9yj/0xfA+WCakI2pfrOG8P5YQcSirdOecjfzYHSt5n5q7NUd/obs
rtvUGJuG5B4t63vghMA3db0eD1owlBtiK8I9F3+wBrx0TwqrPpdFpl7zyEZC2yKo0cxE3N30swff
646wvMI+ngOX0CQpQUJ/jfXePaugBD0lR6AAon2vnNA+1UKkH1JVhUuQwAZNiCLdkPcRbULX+TpA
Lj1hJJ2BpM60QkGSruth5AOCZ6R0+akbrUPWFfXSGgtro1qPedR0ycQ1WtwPZlJvQtXqm6bV0700
D75eONdKozVjl+okAKtnuX7JAvORI4zbtg6BKmAMNoSvi3Va2lvNo2RyIOFdnWmN3xmnj9Oc8dKP
JHlpo7XT+oEAwQaTbSoQlhC1fYsci3Ij6W1sxoINad3RxYNutkS/Fm3LzKq3XhwcG9OhqG02r8Ku
3D0+i62h59kqcsvNP3/phmcYfwwFnusChhMe5yfYb8/9YyhQei9RsNCDckiW1bRGJefcbm2M9X67
Yi3oHtyscdFRGUDqkuKL1lF5f96fqLCl6DIFH5qcmWzSMvgYtI9eyZ4Ojq2bN9jri5sXG9qxr6w5
VnukV0L62qKo3eKiQsN6qQt5f97vK0Xgk4ISY2aq/eRlP5rOst4DNAEHM+pZgqFYBALYa3s1Qum0
BwqDYanqN08HH0yPlUTe+dApUnuL+U8nk2yq3qLRhVVq5/by+ahe6IAJA4cOgMiLe0UKYyBK++YM
7ObxLb6kSeK8FJ4HqKNqezQZ3FdFg0M44whgqFb35zOqSU3bSbfN5fPB540Ms9sc8HH2zZhLvSJu
zgKXdBFxAFNYU9secM1xmo+edz0ffB4mAyX0SunoMvXps5sQAm3x7td50lv+xk4aSdfEkCeVd8la
pkyfUe+b57yd2Fk/f0QOf6sADrGcrNXapnf4RnGq21J7UGsxs9d/HyKREbuc9jSAn4bSlT+0e7uA
ihfLfpV6afdWQeI41rSEezRQtNwn9xMLLDYVCeBc5UuaT8QqR1y3H+PRX7klmBkSw8SpDUNx8qZR
bVuzGkHn1M5tKtOdNsX0atiT43xkuibyqoqOtJqio2ZU3+CNZ0tjcpId0e/9OckacxNq9nRlldyu
U1ykXA09Kv5pHrY7lIMLdM3NLvpOVhFm7dQq712hzoIYuw8kyGinFJ0W/VYOQ5xZe6Ky4xW6nVcX
Veopm+g4O9ZM7MYqv02Y6tTS1qigdaGOH02O4T1xQnevN/N6vkVRBI5RbKmx969DbtinBDevmIzu
daQi+xpH4qPjpe7peeSFQt/CadagdfAMPbXgS7FhW1Oq0iLdfn3eBCM2j34g2/l5aNi6thvILF/q
bma/DthbX3n+gK4j7i3xwvK1ekPPSK5oXL0GlqjeMAHsgibP78/HaBe9+Hjar88j7LY/NDfrzs8j
fQTpUOnIEwxVkYMVaOfnjdIMWOSzpLGpWN3A5QZcGKK4gHzI7fM55IWnbNeicvt89u9flvPLQJPi
9Ku/OIEUF3BY/WtI8kZnCD4eUdQoCxQEydAw31Jqf5E7scspAkzWoDnhijYZGmQ5WJdGfw+qxDg/
70FA/bnIpbYbA9e9dFVRrrAc6ysQTPNCZEy8SxbmL7hajU0FKRFCNBU0wkEdUlq0Cz3K9i+HxLjV
1+eNNh6rzopP8ZRav266glM86PmqhqK3TgVVp3bxfNgPJwuJrc3g5IgCdaUKOpotGiRZEUXL50Tm
VrC8IjMAUBSFRK/Q0t7rNQWhX4e2seDKqu/P5yo5FhdCSzCRMgW66F7viiQYdGvhsUyzTdkX5lsb
u/ZF5PV7V/OJ1fMR8VTvz8dIe3Gej9XzM5+PtYhf/rvfmx+jrmctjQD8tkYL/x4YJFaGIilZaXP4
vCljvoymouYEEXH6dZ+BDmxZgO3d/b7PxRG2QIrwqjdE3kou1RfEpIinJv/0PHreGBHQl4wawrYc
ZL+3uhqZh3D7uznIS6IH0+l51Mx3lUW1ReLK9FeS3btMM3o53mBco6oAuzCd5PzRUf7s7wV1zWvJ
Bul55GiGOmd9jlvGGa6wpACJFj3Zi8qM7333lY2Gex0iE11C7st92+rJORUVLSP+QmXr0xnNZrtx
50zLqYnSaxIJpElmomUgta3PuD7TK4sk44RGZ0ml1D+OXqIdTXQ7+2zklPZzfROY+MLyyWtuZjc0
t3T+SYHhqovb73sp3xNCiZ2b3iJPej6gkbx4yBP5+vyV3/fbpv6Whp2F4ZmXej7VFp2+mdsOyylE
ZllVYXXwZh1dHpLkAyLy8jwaPV+uyngaN2JW6iWpl2PMKn/mvY1ePUTm5TAx34pZnlcntOAD1zC2
7A2/+AHyvlFLTdLg4mmN+W18EznfnnTLdI3yeHyTYW5s03yO/pwPgWGku3JU7WpmJL+BmN5BfsIs
OsvqwrAxl0k4EcZcdIjwjHKWrlv0PNhjXlvPo33st0cj78frYOSls7BZu6NbhwfNXbqn22tzQvwo
dTLGsO7ZxBHm3aOhPLuhTVauXRn0D6v3SxID4J09H4WobN+xXMN85MG0pURj5MXRLpF6PO96vhoZ
h7c0reRyqgoIdgJ5z8ny++A0zT+1oj4yuEznJKcd3yTTFShchV7RSDd6aqt1WRb1a1PZFtQMGofz
0fMZnjHnRlMT2HW8xqs9Tw1Cyz8+n/G8awiG77DGwtPzLjWaxs5ByLh8Plg09Q8/5d3Wg313oMkS
EKSyF/wQ7iVuiVibj543cV9M26Rioehq1X/cp7XYKmBOdLvf95kG3QsaK7cyT9gvl9JfwxMjyqkO
kO0EWflonXme6qLvzyPZQiy3jVWEX/L1ec+A12SRKOJlW49aBwYe6x53jXhF500mRSy8/XPJXhRT
uw8bMsb50MRrNN+Qckj26cKUfX8Inao/pV7A96S3PsK8jl5U3QzhxRir4uwiZUUvfnne4+WOOhZm
g7zecO/VgBCTfgc6e45wHBm3sP7wPKC3ui0CoZ1xedAYsKC8l0nC6JEmBboWMiCUJA4stu3xiFnM
GmzrU4K5IyzxYk2iR7ShAKzjwAJZlthnUZsxdZ+hXet9Z5+N+eb5U8UIfWr4TT/HPkzmRniulRDv
hLx6Thl+dGX5o4tGgVwoC9QpHtL6buklmSOqUXuQDn2w/H1sR/GwMxRfuxdmLs6woFm2Og1DOLED
tlvVbiIU9O9VMXRLD+vJgSwMdz8aFUlhhW0tDOBeh7SvtVfLLH0cHqxIwO34r7odjLcC3RiJPMFV
OsoF/0V7lgCV5uEwyb4ktIepyXEkoKqUvuZxeUeEik6DWPdkPJ+rshiR18OOtnpzFZc4CmjRDy9N
MNc/bRg7JlQpMbrLqvVQcWXiJTWLcZ8pM1o3Xkw0TdqTNanVlx6j9vqXoJ/e26nqJLwsp7TeNVGt
jfgwG5lviJ/GWxM3AZLHZiPqQF8nvP3Nc5Ea9DZ9vOiqQjESmQcrcsn/6CxTWaCrG0iHXsqROHIn
0iRLl+JLZaiZu8gOtK5qZ9XGFe65FFmmLKLobKXTtAmGBsq1I7XHr6+sbvr2hJgEincTBlc3ta5+
MP85StMONhkZrLy6uFOwoPHo183Z72kssSshssbs3h0dDDwSZmfvKsI/yiChdtU7JhLJ7zC/x88U
MVBbdYBQGJb7A3nJ22gqGqhrlrev/MK+a0mCjsmpttJo+LhN4gDWRGU8p/0KYfobB046wguYJAyB
+QOjIjZB6CE3IRT2I5FG8mKVavU86htTPMwd6e6rljiQuz8fI+OMFyEKp1OIJJBdLsUzgm60JdWJ
6Nqm3TmTRfZQJgXfSoYsg1tl3SQOrbUFc2clWbGf65SudlhoayeT/efR+ahaN/gK0cVckVFjHKkZ
sJ/Oglm3bXN++dgHV5M79XtHL1lzxuZBQXYAIF4ymcrw7Aolrqp37k8rTjA+hpz6pU9uzCmLtGD7
y9FidAbBxEYGriYkTg7dT3RxGejiphYIeP1y1eQR6WyDlz4CNSCOa8KGhnX38nxZVhAryJrqNTpE
EV/xYqy8i9/2YH40M3wx9L6hEBeqCwjGd2hCwUXSi077yYVy1pv0NnnLMk9pB0OkXyJFwQ0QV+Gh
IRN7x8gcAc3jnyn8IjyzzTFIlGs3Xb2vB8w1WR51ex1J9kPHc2KD1lhL2dg7nC/RZqR5uq3booD2
UlOLssrpFIzMd2h+iN3GboCCib6C7Qjr7DF5Pxc9o8YM4jTji/NcLAHc1A9ZNHyXfP4np2juugrE
i8hCZCbwBQlQ4pCgvnaj6pK0KFoTo9FHt+cqLR2ZxBF5UVlk3wQbMbPfHHgOWyEcpG6GvBp2Ja+g
wymQwNAizJTD5wP+IKK9knjAs8JutgCsmJDiTlsFNXDBNBE23sVW48xCFtuLXHzqK2dXYPr8nqb1
p8yXw1HPMW06bCtOTNEe9k0RvbNSiQjanEjPpn9NNNIcHFa3Ayul/M0o7YmxfkAAo6t+Pdgwn+jS
11dXby6oRIrXXidHewqKg17h5dDCNnqILnFfZP2ut070sEE0vYI7KSXRhDP5WwG0pO09n1nc0P+f
1sEIqqvVEhaKHS9i4b5a0gdsF16pWXdTlvYdd2exIXU8o/XDfYVw8cHKKmj3ylb+gfkxuNpuFF4F
IYPLyWDyRa0f76kHfiML0YUoSpoNkEmnDtQPcLEwCut3DGK7J2gcbd57Tq/k2Ls2lZ+GuaDXXIYW
Ax2xn1JZQViu54jPejivovSqE06W+vT8iZTWFt99Tj5hXH/Kc6u7uRjBF2Xh6yC7qDyXnXo4BeRp
LpEeFsJgrlEnj6celPeJK/KHGul29E+Pg5kJuTYmk5VSCzZW1xN9R3fRAqUsnM0wTjsMXepWCNGe
0PbQ+RcCua5plfskcu21X0mGpvlDapoEcwcbNPa6SCLwr/mHwq0xEwwiWTlNHWyaFHIhUPtVmvbl
h2jUv0Jx8HEt+OM6kJ55TKkQ5uBBT43mfh6NMd03IxhYATX81zoNZcMMuzzVBSgbVklLTssosUE8
VEwnMXFDtGExpug1iahJU6/MxEkWNe6fa6OK6BqnKttUVQsUht6+1Qu69yomBwVVRxaxEqh7mT4I
XmMpHiGlJL0TCHRmIFOugtcUIM3JJleN7T8f5e9DiVvWAB3GaxEvNYXaOc+n/jtWtV8/qEL++mF+
CDIDk2EiwjVmleGGx3ViJu1QGDTqURmWeRt1Itlt0mu2Pp0UonBdZ6kXCVOdy3cAkjjvtybOh0ra
+aMLBAAYu9EPKcKrlVblzq4TDdOSyskNb38qFb+wk9ZPZmOEm6I0AFOBAlmEbQ6d1hDJa62Vwd1i
15SVlE/jqqhXLj4cVjk1eASgGn2cDAfPR+Fe1I062soS+1AzuIZRUZbxt7pKwpWivn5kdVPQGzHK
D04ZBDsSf/rz8+ZpKMUWgjyHejJhRylq9N44+XaS3wa3z29NkX5BlnjovYjVoshRBdrmtLTcMrlG
mUquks3GyhgUPZlcQy8P1f4YBISc0XBCQaenIy5adGFOmFlkvI7medI8k04eXVMKCF1CFsxoRRtb
EQ0yNDpJKio856lKDrHuEVHcWA2BokQQGhG2zH6o3nLR0ipE59j9iDmBTqLXIQ1yMqNmdggCrmrv
4NmQ05CorvNWADCVTkgiklTAjqyfVRXV6yin1k8ih8UocCpc8ye7qXEhSwqMti3eIumFiLiGcD/2
ucsFpmvLrIQ75sflROyr/BgUySdv9iUlxnCRvS9Oedv/KKkxfqSPhjUiuRadEe5yfK0Ls8r1ex3L
+BLmw8voVhsk4Siym+4wWFZ5oy2xBMgtX9DirIu4Kj9BaBQkOtT9xkuFOKcJg04f+KsgKeXHUecV
tIkk3rgZ20vZBCtrZAsAnj+LNynbfQS9wzkS01n0Xv2Sfp/aKnnRh/QW+Fl8Fo1+T7FwHWDZfLfc
bNi6JtrxvB3yvWskMdbc2bFMPOx2iIFdBgzv+7Eqx5vlvhVhem17gsiAR7DTGx11QFBX3543XV2e
VSzdz35gfKTggrnDqY5wQNAUIiPYan2OYwT/9rEl8vpQO3g/+QDN9zigITcO6bhnMb9XUR3v+9EO
H3k27BoCjz9qoFF2ndbCeKjo3xadNe1c+oF8bdm7xnm6NWQw7kbPouwLXJXqD0khiDGtSzkRcGJ/
GqWf7iORkIvi+iOhrikpQjGQ4zOJfulyHNTNHCp1pHsyzPrP/OH4Tr7I7Dh9p6nPFyNdaAGMApnn
3Y2p9+YqpnOkV7NHcoTjnlCFqkl/Vrn5wAxG2I+N65NsBSSXDdK5BQoqFnVW1p3GOGVvVahV2ncs
0nhPH2V7tfBEbe1kNkVoTloun82NKtWYitpWAtSpPbyJCfjPuMwv5ZifXMNuj3lIHKUWBQ9jvqmN
4N3RQoqPKoYX6QIqbWKXgGYTlaoHIWaXhii0nd4akDC09bc+ClbdAIkz1DSxM4TNhSPVo5hv+IQ/
D0OnnQAsZ7tfy0NpVcConYDNdtd6+GtLefILsD2eY4Idsj6QuBScy55lFVufFH4pECotk7e+khER
P1S/jKov96Ptfn2aPp835dhZO1+6O9/CCvu8KZP4WlsszPK8y6ltpHKTFOW4IkKl3yrXvVpDKrdY
/HVm/85eu62l1jpQzQVdcPWDmj7FuvDYm0G2MoSQZ81qXtjLMb/oto+tA7gVoTI54RPEJeVzepKn
u92B4B1a/mwgl1kkPOrYevUalcWWKlW8TOsxx1fWO+tOYvMr9KZFBBJ8imsj3iQkU22tUZY4DqD5
ZLWN/C7HgpHb4aFq9Cu8V++Qe9gv0MN0m7LGgeQ0BSEzOvHxebQJLAe2xUC8eiZp/0UlSuZsLBgN
nWyTjDENY7dHeGjXzlmv05hzpMlPAJiSj6irc6tZYLY/G5aNML6LikUFh2tnF94xA51yGk12pKK9
IMQxt5DWXQQKXb4tNBMlS4AyiJko22VhFO4jTaPpqcZuA6A9Wqcyfk1HZR6s1KlX1uSQUodsHb+F
e2gnK12Qb29uRl+Z2GkIZ4sItVfxVH7Ba+a07QGgIXtEuFekyjF2xLW0jiQqimXoI7QMWTU4fnk2
e8iF1UyOIJ4zXzuN8g4+QtdYr+TOrmlG53YpDnJOcuuqcTcNbAHZiruHPKQR4uXixWWhdIANZdI+
GJZOQdiL9Lg42ekcunZ6ibLw7iZCnXD+eycdK1kaBslZ2sUrvVbnYAc1Svcs3nY93ErCEBdKBJx4
SR7vhS2ytQmXt3SD/IMLc2pRZFhjnMpgxcj/oWy6yLFTV5sIc+xLjaHtnvoO+Soq+5SVJrZAJd97
Yp8IRY9fFLG0mG7kuSzb6KpD10cVdlVUWyn3+oTCWcoT7G785OSX/4+982huHEuz6H+ZPTrw4B6w
mA29JyVRlNkgUkoJ3nv8+jlg1kx1VfVUx+xnwwApZUqiAT5z77kmXMhuOnRUVDJtRyZjFsgdQSYK
IPRaOfddWRPlEa5FJAyuRqVxcHTR8/7tvY3wqETtGjWNMVb5Y2NQjdjogwmbgq5KqjZa50GlflX9
9BIMpAAqClrsVB1fB0MS681BV0D60cMI6FDGWIRsQfXRdoyb4zdXaUekYcATuZD/+Fw2frFkEwQw
sm1w7jaQvTWkseTlovgtlOBa4njCHg6Qqu7fJhMroiTeawWSL3yjY7yHraKxqPKYmAx29hoTQ64h
EbuqdWeeFBtRZiN6/4QDipPsUBUsCQRSb9QI8LNagBdtPxpPXRGKjVcLsVR4fx/NyEa3JaEepnQm
WFbpmwqYvnPcj5Ao65ocor5CwYvDLBpqZ6XWWbk3OOOGrcp/3mfltjVa7VmI0J95pACuQkjtGyUc
+JAnIzGwaWqsXHfER+bOg6hSPisD6yZjSfViVAiBssYNHxgaI84f/OjsSqIo/FIuelsfLq1mnbAG
g2Gw/eio9vtuGOqbHrqfyKO4LJdxtEWwIp5iEzjtEBCulClyXcEf4hUu5pK345Hgry8tIpQP3E46
r1nAzVotXjRDSBRl3eaLPO6QZxBncxpM8tEJ50P2keAtIEYe4xLyXhItUayPdU1sCl7usICqqOVb
o7TzRVK6/rKJir2sRXJgPmeWvbg0MRc1kktuTlT2J9XuPhz/iC6n/eB9/AGX1rjiP0EGndveVrdl
u407yKNZknx2Ll1aZIXV+X5TS/b/prCOAVlHSiLfkNwb6ywjyDpr8uEd15nEo3IrFbx3XLAPBhxd
0MSeczUDpvcN5rCKruiaOJmxSlGBzptGPmiNkvwoe6efd0ZYHdNRsjMAY8PMULWuXhTG8wy0wdlj
NboKy7E7wwG2PBK4U8VKd3lNttivPr/X0lVqd7DGFK9/ilyCQYfpKuzioonD8ZINjfwRlAy4aBeV
l0BNyNXJyvJK1g3sXWn5D43Ku1S16v29hSxJF54PZhYhTYrSS61xWk9bY0pN1Un0Jfnts6wLeUnI
vT9WoDFCX/ivfQCQxzWaDy7d2I0K1vx57K9zryh3XGW8DZ/UkdEagJO4jbxbPX2eLFf2n5HIyVmJ
fPhYff7m20SUmmrPsza6j91YKwc1rN98KjeGZ+wJ42kLc7/RU11DNh4zK1OaEgqc5cG2WFei+6kr
nvPkx06z4ROsrs2+fkaKkqzhroe3xvzibwKxK+vhgK9ZUhC72F/h6xw78tb57eGjaE5QHY3RDxYE
VBsfon50LKv60XaoMbjorKTOm8hw1jBsgte2NRNogiS/5W2MPIycmnXjkV+mxPYi0d1hU2bBZ5e3
2clq6o6ngABqt/LnRT+iBqkUgbdw4IXEt8+8tyAslRTWo/piu2r3gPmrnA1mUr5NYzycDDD93fan
CBQAMgRuRjKxDkMfciWI5wABYq089Eo/8MuUxpsbI4VHxEyMUdMP28aRizCCT9I/NyI0b8VoOYSX
M9bz07AB+0ImeTj6dKskcK9VO1M3jtnlewtFJ3ow4EJa4xFnlBePlbXio1NddGTxiJrGeW3Bjg8c
9UySjbqtNddYWjIioNl0vH1nQ0NQ7SV/EeE20JGZlgl5zEomCwbVq2ZF7jobOoEqH6azUvDCVRIS
qxoU1ptoSa9L61J7A2CI0KRCmaLE5isZ3r0+Kp99yAbfaZ32wpBe3Xot70e3TLNrZSFHKCjEZ5YW
+kB0tOMYm/bN9vk8tpXVbOs4rB5da8iJTBfkfpNNvrRan6pB2GwIo7y41Qxxe+yFr30VWDvfNFFV
13r+6raTSiMaP3K31Ndsi0CNompcRXorrpo1ZPAKTOdJRBOrwD3bZdH7M2PU1g4B5Z/44cHJiaKA
gKKOODqCb/K16y/XnAD/tfWRSHxQvpIjHPJh/yLYhBXr5yuo8e7kupIPAXHg1B2tXNZGl60jpe8f
+i56LspgnTRheSssOpB4+lYZ9QNphhMJoYwcFvGRccIkXG3TokB9LMr6V+Ufhz9VRRr7xBxiap3e
+2mQ90psSPKaRiOFuLZQx9I55BX5hdgmGSIRSnmLqogLD2f/ZnIjc/V7sDBF8D4MjhQW1UNjmo+8
zDkWnuyx0ezxQdOML83JYkCCmMzcfsjZVfhDvTAiDZ+pM0lpUwkavHxlcVs/kgjskPmZmrO2Vd5h
BJnPdpodXNdmtl3oyZWWIjwIexKB+f3L0GlnPU36I2OGcl4wMdlYNmD8igCl3TgJKyo3fQxsQUaI
wPeoDA5qDz1mLm6MMwMo+EWMzTOLa2VrahFW82lSERKe1Wf2kvw+5xykoXM2lYTP4/3JSrSyPMd1
bD4RTkx/Zu/9aXosGMPNFdCIC4X2+TBIYlWsvI63Mbx3I/O/fDNJHmUK67VIK7nJWk+8UVCFSn82
A9TcJpUlC2nvalp19pD5JVlUiACH1Oa1aMQRG6M4mE4UXBz/lU+cizhADmugYSRQEvB9KowmWYRt
aD+4dHJvGVUaPKY0O3t+AgFqUFguO07O6NxQDyjgx0WjZsqcf5Cg2EGlNhjWvrc8YwF2CeoOee6l
HXNJyHWWmFUmL0Y9emdgzAwys1EcRhJQVpFrJNiNlPTkN/UGXRkKgGmZNOBOfIjjIwqB9hqWZnsF
vPoU5NUtaLkKxYykjmRgIgZvCwVMYzavmKixm+sOlA9ccDiR+nRgfbxMhgwA7fSHtXmf7kLDZ6Ke
Zfo+b21/b8U6mlvipugBye9qigUCEny3tQo8T09ulCTjx3SQhcpwPzCnR/Q6ut0Ppi/ZjqXvpYMu
1+rRLJtp7V9w3xu72gqUJWsc40UOkNHHWHy6VQTqQgwr6TjK0gYZuTOXTKP6n1XvMz+FRntl4u5A
oOD67WelexARYHhF0b7tuO8XOU3Ueghi8aRxOiJrrHnWkzR7dk5+a4Dh5QIId425yuaOIDTxCPga
O3c/apP9/SYaYNrN1NA6OUWnznucSgdGGuW+LL61hI2bi+oAFOM0U3XO9+qR51ssdUwYv9CtNDDR
ITOMgyYr/wSJr1ikUa7TKsv22iXWpax8Z1OpHvExCHhnRCTogCT6ueNPlj3v1VBr8dLGzkUDHg05
qwCA5zYnNw4IskcBNQ/qEJhlIMsHNiwkgbQKp9PIcTZjrpG9mEu5UPlBD8zmsGjCbdW3ViSxoanK
uaHNeUOYby2FjTwwN9PuTdGvk+IPeRvgvwYp22HU8YwMWWK/UHeDQTQoQLTCd14avX6N9K6+RG0Q
XIXJuTESclPAt1gRVMWMkAi9U9r25s5h8bCCqV9eLR+Ybgv39d2SYu6W4FyHOu4X/n16Uw9EiBY2
Kz/VOlqs3D5zpflKFC+/GlqqrW2J0VkPBrCT5li/wdeoXFCOFPvRpq+TejUyAHlTRtgkHsseywva
EyK3YmMVtbeOWGq/2Vo/K9glefEqiOp3u5UKmEydD5s1HfoNdOauB5tl+mawsDvbO6La8I8hg/nj
/a7qW3KD/OQ8BMWxax2yNXtv7SVoJYwQ73yB55Ay3t8btXw07jMfwiHFpsZItuka/8PHdHtAmTzg
RrfwbqzGrvcxLEQXitj6qOIb+XUTh0RNk1DNg/lurAhfVWTus9GJG5O9eZlvFVswsRHB+OYyXRhJ
UvwYhgg5i89lKxquHZenQ+4BbKu8fhZQIGwsvbYedRbt55zlnNraXOzd3FAXTZOVq86gPkrLqjnE
qC4Z/ZL6LjCA3twCeKjSpch3TffBmM7f9xsw3zEjQGhai9wqjz5cylHTHn+f0U17i1oKmD0g1uD1
SF87V6581POkJziAe/cbWzLEUnqbiVglCAosOv8qVd27Dv131BjdY9wp7k7wxsMwqZ0i6AVPpWfW
lKmgZo2oVt7cHq+ySUzrxTFoITxs/YshlP1KURTjlDZgEu9H3fQYgwnSKuoRzRFLvQP1ubnOpP18
v0fwJTQSD0tQ0SoPeU482JDZWw9b7je20IXeVHAtVPUCxlVsBSM01tu6SYRAY+5gABEG/etwetDp
rIOHMn+jTxPpBnruTLWRpt3vxp32NuBbeBSWuOks919AfOsLodvRydINSXNGZIAqvH2YkUq9CAa9
PARopgjrScr1QP7VSTfD9f0U4E7nARQA0aKOxk8UNsOqGZMY81GpLAp6wCdwDyoKh6q52eynEQrG
yltn1e8OPihV6cQ1J8gTIL5RLKAMV7ciRysVSeGvmkwpb2XRkto3MGLV0hq7+7QObZtUP+caGvFI
qI+pjuc6DWQNdsjWSd4LUGMbWouZuaLp9jlXe4H03/50FFka2SzTVzE81ZRoebtKG1uc7zeF1VpA
WDII89NjY97Ey7DnBEWKA+LLwU23jab1txRdIHwwvT0Ujd3d7FIco6mj1XLABcbPFHr0k2/lctuz
bV8JE/VtZ5D0yVr+uWpdZZZq8IeRsl46FC4PYOTkyXSq5f1eHtExkoQ715O6QGxcVFuWgMREUL+Z
AAVc5vmT9jboF2XDO8fPnHaTakP3qEgfi7y/vt/pZNI9Yg5HKlaYxO1N35CzmNyPehrNGhaCFTip
2OWN0v52k0o93PklHvuN41iQZO1uVVdjuaaZMV/L1jqKrFYenayqzoP84A9IVkWsTZIEgUyUAppk
1zjFwiGpP5YGo9b5/WRn9oOyux/dT4P3o/vNUM81GbrLEovVpsvV4jXHH3hv0jnpEVT5P48brF2J
7B3eu+lxg40vxYnAIcZFi3hWuLgrRWXawNmuYvPp5Kz5QQQwuw5f2Px/u0ZVf6nGF37cypsVHvKl
zp8UEepbCKtvYQ5oc+8MzrYExHk/cpP0tyPmjIBqpMnuNZK7wiWwEavxb0e/P1bouA/S4MnrhugI
tyg63o/a0o4YDwbEVOTW9vcv3h///duC6V/56VAuXR/zyO9fSFXYvppPD1pXVU+gDdEjfFyVq+cb
8UUzxj2kAeCercyuibVGWA76hBnCKvUTKOVhSAaAYpEBpUfVVmjasNYtL3miFMWwUhrmT7f7Ymzt
flhptG2J0ZnzmjrrSh+Ss1M2xcxPWZEzZvxgNwsKh/nAyRbiy0lVY40eAt9O7YuPUpLs5Ybxu047
uaxTm5CoSGrk8oxsGNF1He43/RQbfj8qarrtX1/gr1umpcdQybZOtLv5To/z6hw4Y3V2zMabctFm
zBirc521dMV5Z+7HOi7WWEqWYxMDRR8Ud0Gv7b/bzrhjS791a0N/CeuE1Al2+XOv4a7upLBaKMZ7
p8jmsm8+Ip4oNia49hKM7Qu79rkGY+AiLEtP1rLpvZPWZa8qWrxr7xblY+cac9Nx7GvcsdN3s3ze
MB7dOyYauPuNF+LD4p/bmBra4aX3SdBWO6Kqh7BWyEb0Hu4P3W/MKcf6fuQhlV/mMLrxRQl91/zP
jRNWhGmHCJN3sss1HWbCZEoZ9C1DaAeOQamnexcX0m+HTt6k+w4Ix/5+RHk+J54JAUnDSPq+XQTD
+65YeXXJ9Tx7MqwOwHSfHnLCDNZDgTqNbRMbdWVHEqU9b+NueO17TEudBEamZBOWrGBOFCCdOJG6
Np1w/P8+gtQTQzG/CNK79MxNj+W0es8ykDrg9+jeBZDnPNrCFS9fDJ9oiUEuyoJAjIH/aSFTHNp0
2z/T1OdzrQFISdXWvaRkas5aJQl/jsWzVJLxQ1F7WAUMZ/emA1NmmtL/ftNnw6eFCXl9fwhE4CxF
W/OskCQALpvRoodfiQ+1+c07dIYPGKlWqb6aJW9cvTBxBJdDsySPRyeUvlB2nm5/I/fBsupZynx0
PP1Z4bS5iR1X4eV3gNlhlmLMrO09UcZfaSb2SmhHvx8o2bCz9qFhsmNtppkSuSoZvTwrHlJuNbu1
D7TsNr1F8tsRQ3r7EDHx2OpKg3oDKVbRGOBZHfVg6sbYzO6H9xs5PXg/gteq7yq+7/6QvH8fa1N8
qmN5Sjq7AGT72Muqvd5vRtN/ahKnOrE3bK+cLcS873Jaxi7RZ0bQRrtgSL1LXeHCCmSrftb2sk8N
47PRN64sfgRWZN86xcx3uTJNzP3BvlVw3Fexz+K5n+4SyjHigTSrXZq7UDM6niin413DbJepLTqH
490T9f9ghKxhWDY8fhFanv6BcWBix/07MMLAXPzrL//iFxXBMP+hqzR9DhksKgKByV/WfVX1f/4H
X1Gxzho2pl8bMYqJsyzNytr/z/9QhPYPSwCsdVCpmBqjKH6DKmt+fU3/h6qq6MwAJ+iC2lH+X8AI
+l+srpolLYHAwuYdj8ftT/42gaemyHwy7h3EUWbxYqZRP+8LubWzaFO3YBlzZ3hsu/gWGuSnuQDb
JoVFnCAS1N46VtWzmabNOoX0naJasTrUvWE96PVKa4e1Je2dnyDLENO5IX2G9sBFMUq+GVk+COTg
RgUXx84fMgZ3VvP5Ty/Ev2AX6H/xlWq2JXgOHW4cNl3T1//JnVy7sbBDt7NZRaFNUC+q4S4MNTmA
LXlwU33ljcwqF6QHsPYL5135Pnjjk68UsAnynVGGz0onN8RpLhI/XjMHPzCCqt2L6DWgrFOSdbim
SXS0vcSdXdOK+vQDvrbQCZkkHxyZEvLUGv8BSySZfQeZ9W/813+BM0x/oESS6pgSY6o5uRf/6Q/E
m+R5o0NnL/qS5URAoIHcWrI5DrpDqWSs80ko1JMh+PfP7J2X8QeHND/YtJH4qgZvbtsw/viDe0ei
OYkgLWayWZpV/1qkwLxIWqz9I4qPA+xgpmMsmhBuzmkebGkeZRWt1fKn1or1gBs9I1clbF5jFIfs
M9cNWdid3rxGdfFqesHDWM1HqnJiCNxNDgQgZGEMsEPmaDcG56SB0h4FwIi8fgNZFXEB7neFr7yI
NtxXYYjsAN0lqacsMnetJslq6pbyMNIzqqcs1x91YbNb9VhPq9YPLUheyiQ5h6bNzkYiuiOXTulO
jhXDhHv7+ydP+4uVeHrydHa7Gk8dWUh/Qmq4zCZztLCkpeu3zCvXok73ZeUysOjIILyNMZoUoyId
HAgVT0OQqns18Y6Qx9c+aF2N1Fou3XO7OXVGiyT96e9/P0NOr96fX117AqbAawHwoP7pF6SvVUZQ
j+D/xuJk1kzKqULJptkpUXPURLavjY9GNR5Ykj9rTvoZ+u67MxivoM/OQGn1LL8mqv9sqtiRx+2o
SsBK4lBH2gfTk41Wo8KDCcZYYEVD9x6x0A+IkIvRl+TjPMYTQbTlEufKCiXjzLOGvdEHy7hul6xT
riqAOJ26gKS3pCQb0RmvvtX+YF/23Ipkb+Ac72U6ww+w0RRnSmc28UYBis7CbRpz6lKVNxv7iJd9
OF2yuG9c/JYwqmypKuaqCvNTn8SsKCFB82y7VJUmE2C5saisHQO7d+xvE+9N8YK5WTHDcPOLy894
FJn105xIm+iJe7iBVWiuhEGEkStOatdsKcNAg8MeibE3mGdbhR5Nvo+FHtqq7V1oiQ8QV9xHSzP0
G8kKQFNxdFTHrmvOQWVt6B5Xxass233lM6QO/WMrqnVXI1oaWSeH1hz0zaIGRUflfEBysU/pNBii
ISrIVrgoEByKfGZNoYWC/Q0per3MCOR1NkWW7EHPnUNGVXY87jxM4A48ta+xy496WEI9D9cdOeNG
jT6rLphHB/YPrXB/EIGbpsdaBg+Krx16LWGkyPSXOXzFMp8wul3PMoGpBKYCex/3ylLHHNumHTFl
5DN23TKOq43iZmdAKNO8CxHqgZ3pLgEBg7OSqhDECJnlX0mTXXCIrsZabs1uvIWW901G/cZF7J+b
K4of+6q12cU10QOxk3bH/Ela0dLXjbVsR6yxpvqA1XUOD3CmKOFPCT3X5yMknWhpCedaW8ZLCV4j
Nx4SU117o72Oev+n1VB8DmIFNmKeyuQwFqgbpCGvRWGewrKfgQU45GP0U5HFK+7h5ajZDLw468pq
jvhl21YvjWGdDLc5olB5rzR8cENywNQCv3QeZd42fM2XCH+2Bc2Ips8Ux0QV2k1xgqjA4M2tZMEL
KogOLrInq5v55bgeEusUMvE0xgRb1XNu+3SK9tUog4/aTZ8KINUSvVqUDre4QpzC07sypsoyS5aI
RxagwqGqqLca1X5WJB8KsiDNYYMZF09k+i09hpyaUaBEVDZa5F57J/gIEW+lMJqdOvyYRurIkYpZ
5P7wXJs9WHPUTbizg3goCxStjlmdWKesGqvctDbXicgF8UtvgwnvqUT9B6ZmN1rRc/uDrgxZR5fT
c0hAJtGiif2ZMhQnFcnx6HxbRfGVaNlTkXa3VBnVGa5U3rhcV+0+5HN7zZXosdtbkfLRk1aolMYD
u4lDE3fHymf8UxZPVWLcyi/LAp2L20/Mur1nn/DYvNiB8xAxRgwQCc6mufYI6y9Oi9cs8H/6GdVN
6kbP0BrwRSJ2c2W+70wba0jw3Rd6tMgcGJuu3KgGKOWqg5Us9szG3zM/PliZeYJmXEXmltXrk95M
shRNvWELR/+grdU4p1JnAmyAlJbGMOU/UkoY1FnhqOFw0dRvOyoRGVRoNUszWlC2BGORLljPEhsR
k85mO+1MFrbCqgwTjsvYUZLw3EpjDQ+3mBFDEjGYJyoofiqrcoN/O4FAbDzQC54yLfxmSr8C7gBk
TZvVuflB77XtIm2r1BLXeaoTf8NwHaS21nOGsW0nmwcA/cMbXJg1E7pNxvQIyCgci8cR6C8+5pWv
gqt027legpozXioZHqANHPsc1sFE4CWn0TXAFwf1zRBE23jtFmAhAv/xTKgMKnPNJ6KYoN3efhlS
99sIMLXI4qF0xLFy0Qkfe5E9oqVYajSTs+SHFcSUq8qZwMOr1J2lgqxVwXo4G9BLdnZwKuFDj9CO
IVRjNQo3AboZ0ErrwA8e1KBFEPiWA6vqaz5jmsq4lz2NGj4GZsuormBcHj9orbMXBk8tgVlFxX6R
hUIe2JvWBayrQf111hYhVARmrxW3vzKDvbhNsiNw+t9wKYT8Vxdoi7LWopQwdPtPhW2SMwRJcVPN
CPSbE6bMRgMM+znVBxjgcKGIKhhCddagX1NbfW6DZ6xx4H10ytVAY5F79DO0PP/fFP7vTSEvyd81
hXHwx46Qb/+tI4SHZzjWVDNPGB8x1ey/OsKp7dMMzaKalxKXsbB4WX9rCTX6tt86QKH+Q5gTJIcC
3P4/N4CSTugPbyZTmhaEIKQFGiWptP9CO2IyhjkCN5PbguWoEd8EcP62SusjI2JxmmfuWzSp2BBk
5Lm/jy1kuaEnmwWimI9QFcfcJitHS5wtOeXKwhGRXHUFoBytBRE7XMucgk/Bd9WG+PpCv9NWmpkt
czX5iJGtblvAmuGo1ute1cctiT9+nOAkCUkTLTESMPxk0k4Iy8jZLSzUesk+GdIwa/458a7Io8LT
UAP+gD8gZ4P/ouBlXxdiin4SweeYmO0x0+jO8hYkaa/2/aY3nO++NlaxOZ1rHXlUR7V8stiv+0Hx
3oPbphojGcLDG9w41KAqsW5A7qy5hRMHw4rJmWnMO7jTBQktjfsjSp7kNHdrbNaYej1XYRqt++bV
AbtR2qU2BzKmwFRp5m7QHawEGHTMFLPztpwCaSoRObUx2lTSGnegR77bTD5m6vBuSGQtnrRmXm+v
LSApK6upn1IFszCsFF0zHocEoLIwsoValKsqLreKZmzSEFdwFkXrLH0q9ZLnmVWTTAPkk13/YBYM
dNvenhei+MEVEN/O2O9EHsfLSJRHzWqIOg/bZUoI+WAW5DRy1Y+1itlv+Zm6+dbNBhIoU0IQsniD
15wwkjx5SwRlUaWRMBpW5aFISCVjVN76UAOU/mMw+gaFhbUIvHKBopDYQFMuMTtvc78TSLxz1Kwd
plq3aXO419D6IIhvuUNEQ8C2rnFZXjiM/Q9mNhyrXCViWR+xsoXfPmHhFvQ+r2zqmdOq0aIdqrla
qkcDxq3v1oDRzSDcxBAsVxpRNyChN04gjrEmFtLCs9RaU1IHwssV4zZlDoZoPrhJsALVgvLsu1LQ
GaP36a85/H9hKLC0pLPxJ9g91obn1j5SNchZDF2bSwVLtdGJT7IxMAsLd9w1WT0yMcc/BFhhrabs
WusFbU87TLVHpCA0r0ElpdFcN0BP5n57Uk1UrWpLPsDoGl96O6CjUFbYTJy1St4ASSvhZQy9n0zU
qayG9o2tjLcbJKb03H1L7R9k+4kFNhVj5afkIEFDbthbNCCYsyvQj7mvpcPZbwl4Ml/YupUA9uad
YLjdgmUbYKzOKjDEQh+iPc0jY+OuBaSrDzct91x6A8zU0lG2Q5gvM7NDWjOxe3CTjl5G0ICrUbxq
3jluIiLPkfjYyT5hV+kE+o0gZYJWMkREDuuM0U0WipEfWOUnLVSQkt4Mwc0xCGtWDiNCVP1Lw6KO
bhv3V1weypD9YF41Z7JaqBicH5mANNI5DvU2PWNWoV+UxViTc6SG6wCtNvv1M5mSXNirkxZgQXf4
ajP421pQ89iBCvTZWeoWJk+sPWrGThIKzzupNvtMKq91ZG1gXoA2AAk3+NZnGE0EelxunQiJA7bt
N5zga0sfAA07wcqpufiPxWM7ph81DRDZDOTcq/6j7tHbWijhFnoPhjSzXFD5ozXDzeYvA1MeAo3Z
mmg3iQdOG8HwMOM6r85qqZFLYDlnzJe70Y+/EcHvx3h8VCvrhvOEfBk7p4cqwLPDJ5qRrnzxfMBT
7YiEV+/Wg0vQMYkBIZoD7GslyUoVSkaibpBIIAmoiBuCRpwFNOotejyzOApEzT1Mx2J0N1pnP9tM
94TNJwlH6nNlhcmi6BKqaJgfTYcStsWLpLkbzDNHxCEVtHELboiW3croyQkHn1OnLOaavfbxdUCH
77tlrYGFZGO/yDqZAiGy58Ngs170fgRU4FqGa9hv2rUs+puDZQPC6bZnqb1Q623tVmh+e9NeKHSa
sd7oxFgICKhGvh2kYU5KIaxmdrq2a6NaeFhfV11aYn/Ve1RDdvoDLU+ziRJ6Aw3qXawTyaPmYltw
9d6KdNzWih0SV1Zp+8pUX72aEJeiR9xDod0sORuoCSoZyR4vgWGawfnOC8NcVp3zqZO0NDMyPUBv
IzZEmrSrLGH6mT5qOro7w2/0+QhafkHm0VoBxtOk3jOnyrknR20z4WWivN0GAc4E9auuuEZZSqGt
BvtSSZDTKSyuBRSruRUj0G6AHojqTRc+V85FngQ3zyZ1tnXB4kFymQ2eeGoDyNah9kMasb7wGJhl
QWGucseL551nvyg+ormxzHYuDWDbhtiqMJ6QH3hWyyk2qTSvTPGIgkTFP+s7FvvsdfFRhpcUGfFs
7IxkicyDuJpibqpev+yKz1QsXAYvh6HOH8mnomMYGneltz2wJ6r00NYuEM32PJkneOByVgVgE6cg
3lkd55guhgTUCB8aXTPFQtU6E/FE+0MgiJhFfVyTgdHhVTOWattmC4KQCNA1GU9rySt9AbmbAVzt
rCt9kiPMl166RFguOpPQCjWqb6rd7gvwNYWLK8xlNs6njGxb8knIsGOi2/0E5p2AUyh3lTnC7a+C
TenYy3bEhaBYw3s/qEclzOOZWahLV0GpnZEZPOvzpjwXWKuKFCTWVJl3KgVGRIpsHIHSYGv8kmbN
sQ0hlahqshQkUeLp8+ZFaL67ZFkLNeL8UG1wxg8ErAUqOakyT/IZE9A36IeMM5OOHkz30v2vG9Pv
14bWvFi6Q3K6VRxVDZub0o4Lps3KEgPsITUp2NqARtwrCNZxnY8M7rumLjwEpZg5qiOdJnqSiPFG
he/Z890jfqW1Hd9JNt0bopaXesRCg5hwbQXBynKMs62kRFzEIRnMxITyK0DqrHYW885nxFJEAekT
zDvBH9OPerzIxGtIVuJGG9DhRdcO80yKgWWTmfLJImOcx9+bUGL/MiYNpSpWdd9AtQvtd4ZiHybv
j33Umc3cGstqZjbWi+jxaGCSSJaMnUy2pZz7EIOLsEQqK0V5VlPUsUiZL/Au4pmt1T+1pI4x0jPL
cIoHK3TWSl3nBGy7MUkV3an0GI5QrC0ApYLYAbi20N0+m42QpmTkqKsx9oDyexWnIRKAar+8xD38
9y5Dn8dTEc5Zv02jKmVd8OsEAtIZeLIXe/qU9MLdWt2Q7WVS2Buyi5eO59nzJjBAKETWLPBDc0F0
Ht2bqDpwiDnMloLAiMjBypVZ8V7xUm9hDMHSbskFtGEAKGWwhGlXBsRBRqbxZThcMRCFXqJoESra
zs9po7HaPeYh5l5yinuoQT1ZsStqvZ+EJS0BJZWHBNGtLEpMUWYL08WubiWcIROAhe8Y7UpGEBud
BFoIBZEiiotUhm0l+lsXoUEt269SKUn47khCMcLgv3g6j+a2lTSK/iJUIYctEZgUqWDJG5Qs+aGB
Rmpk4NfPgRezYdkzzyJFgugv3Hvui0+DcFjbJXGLlOTJRX/11/VvZ3poeUEoL63DB2xqd1xIiEwI
UXMrfnOHOVcw+R/OVpsP/qRESJ2CuqLnaA+K5oxeMYJRahKrI3syxbrYmL1n/z+vI+mj61y8NeQk
crQKlA76CU8kK4G/nm/ChSwlylHNxkx2yjY7iLyxBewUiFMbtFdlV49TJa4m+XQaQoZxgx7oYjvS
3fdsYqpB7O/93BloNj0mfZn8ETKt4qL7FbAocovtkM4G4WWu80c47Q2LNG73Qy+KZ7Qwb819D4yG
sIl3T6TPzJgxpafjGB7R0ILmdxwmwtpf0vtCWhBepcw++twilKW927Lp3WWUFpBAuDbfPjxGzhlz
CGt9hL4vX/qlPqwz0eXBGvy1UDAfIIVP0eIonGPOX9EM/022XiRmudgHZWQOmYAdxySr50lcCjVC
y5sP41gmnmG8Dn0Dy4LdszMY9z4xiQiCDNjBw9mrGCPUYj0uiw4REqwZqagOqWdclL+Wch9Yggvo
ja8OnDQtIGzHifXMOj1qqjvh8vnZDEwOYGUJMm9Ce2o5SmBL2TkBM4IdToe9BIxGPxwISJ4pQu2n
4qlD0cpojYjiahURKkh4cTiw5sH4vc+0KgIg6f6IgXgrCsaoa37dNsyCjqV4sTN3IxdDl7Ygc9iy
8xrUL0Np3BwvhXkBf9zBiFBXgIacOgVdzXuxVaRS5l66ceFLxMZMuQ1V/1rXr4KJkUMZi0UlBE39
ps/5LRPuBRyCGfap6kPZuTcyl7FidgCaU6g8Pd/EuM11iBTGmZwyakCj/a1qRlsF7aHlc9vIZ+dF
B5YMhJUIK2u6eEGG75T2Q5Mp0zQc+QdrXOaLBcDNb80NQCbEDeeFqa469AtooVw0P6vj3vXBtkaT
Rn+roTM56MF1KG0G+HvjZnjVaa4hAi8LKzUr5X5XYyXbIE2vQj3qUtD0d96RJ4781VtPSFYejE6s
ibIsSkgtKru3FVZIa8uIJdmhS+9zdznPgzdgXWEI6WNhGlzaYVJ+v7O1+OwHQC+KK/bguTSHqd5Y
ceuWF0Jy7Gisd9zwN5uL7qhtFJqig33azRjHcxDfTMzOTY19sZHrIzRyC0ev4RyRrfaKIFKvmH82
E66oS0llaNnJkXyUBuTQmDU2gMbevSAUnCFTCsHp1EzM8EG4Hrw1+2/qrP+o4SMsQnk0QU08pJjF
Dlurx0tmjM/KHUXS8Ylec9hVAnsrRaecI+HQ5ltrcduaGRNYnZok34IXq7Y2Upg2j+glvzsdcbI5
w/AvBy+LaMtICsSi6CJZwbe7m/qPeAPpldluUUvmBtEs3RxbgfCYULp/HcCb+GcNgiTzHLVomz60
JEsz5DxVZhCrqfwg7IyhqaaVV+bpFJmsrZNeoJQaWvYp5hvxzTA8qmonGfb13Z6DRR7HOwQQ7tod
sxvWjGFfO25Mlvy3T11Q5jsuoN8rvxqzab5nMlm7pVL1B33wEaj6PSuthZvuVHCoAe0tWE8EjLK3
SG/9IGL7bNE1nIgNQRejUcEwRyVioaSVI+X40lbZ1XK8365RwgDw40KoNFxL8r49v3wfJSs/M2ML
5GZseTFOoIqcM0V9RHbfbkJdiv61zBqafVYl7gWpP9UAtw6Q0iSPlt2l9LyP1X0Vq+mFZdMOYQcM
XtVTfV3W5VBVNsp4ZLNoF/Qk8+w0HsHlHIQk2XbBX5ObLsndmF8nhRNTz181BRKEYQ+J81kfNVuX
NJ4g0VCJLCrcYj6pQhw9ZrAk3eAa8LBCcN7M59m2X1JchjgHSDpWbUZM3Qi8sQZxH8ld2d0avUy6
rIRdHcxZvNgglRg1nDRWi5GqWFxkwLNsgiSuRjN/1lVu4m5mWJDXHSaNAvhd4yykKmz1zvb9yH4b
Xbre1trOo2XibFzs6dsTdjwM4L6Z+i2x1pKLh2doOxWzzth6TzzTW+x0maT3btbgEuQLYSuQYzh3
Ns2TxINPjx1lhSsLFkT6TA7CxFhf8mJ9+Yt8aINK11miqldjJHIqFmuxuytK8+eh0ogPw3tv6NxS
9UnasfI4QYs6hC9F4O6MVrHkVi7pIEOm2C613r4rG75ouvd8z+nV9fKrIAs5K2BEWRvBP73U25NR
1r/a1CiI3tUb4P4qNnLtlOp9eeQS/yWKsTjWHSFnzmZ+YUknOJv9rOb/tbppiray/wpojswqciZY
tSN4mmTd05nrVcCzuNL4u1HvYiueOgMtZ/atsrIFzuT99B6cdKmX539zHcv78vRdP5zyIAlojWs7
eO/14pK5VnXq3D/zRONa+ZxavvvBkUeTlqfLOeMqYu5kP6SzVOeEOIkvD+lv6FgF8kqrWOgPkIVJ
Nd00ApkQqYo7n1FVHthkLpj4pdo9nsvwMKHToCdltp58s7pxJ2iJ12BvWxs8sb/flKjW30V3s2YT
j3qvzmRJVifOSYiXOdNSHLTNNvKsuc6FmiHZ7w3k/KN97N3JCZvRRC3NnUQgnDi2xE/BHmoegwXk
F7FLCgRdNp3ciuCMeW44sIN1o6PlsraK2kdXeJI9EVc4d25L4J+nusyTynTosCos5FzmKh400lIb
M7ad4GjoxnBuMjhJjiBmM8ut7EzLcvaVm1hbV1/3kCEjb9Y4rTdwg/uPc1UxP5XZNkRW8G44Kn0t
Kpnk8xJvuvE+uJ4Fq4y8x4ZGdMmmezTSyyPObVLBiq+xU+aJGDcGsFqxnSSiZvwU6R9J5vJhkA7I
B/N7cNUfYVIbbcUvCtQ+bsVTX4O8nhz1POf1Pr7J+zDTaPzQHq3AUPfJ5/gymXV6L/3yjK6YwxKb
MMSE2E1FS6FEEdau1Ttf5YehXAXWe5CGrOz1yUm6Vtzhrhljt8uGQ9oGpDju7sC2Mw6FTQxnVzvZ
jhVSoa0J7Yo3XgiRHilBPiSmdyQRw1PPlyqpNybuLqtGu/SMhO+zfiBs8oA5jvEn1QSnKXEqfAOL
1pURnO2eidjfpSKTsdK5nRdtusfjcX4HpdD4cVg5UIFbce3VSYsu6H6iJBQjSJiMZVhki+IxHduk
sfSzb8Pocvv+DF6xidqWYnfHQDEdwfts4MD1WD+iEy8Suydi3tzI/ITnQiKgFzmSENPBLgkwJkSx
6HuaxFx9Dmv6X6bQXuFsljAWAHAw0IfyD/kH2zlzPW9+h0bzp1Ds5d3RegmADm5WpwPFQU0xTSex
GkaiNE5QjwDfUWg6tKb8rbeY5LD5L9llQGctKiIT1uLXFGjzoaKqlWY5P2yF6qKgtv54AWo3Bm0A
izDChpTEK6FtzZc9Gx82/uOQiDB1TMkPPggkTPGszdAFuUh0cIgH0vWOgQ7asgyupR0cOnPRqT9c
FQXZPNxrQ8MKhl1vlMEPPJjQIkAc0J57NfnaA0O9hWTQcpyMULnme8OtkgGGjdqG2+nYoIEf1GUr
pIsca9giO5A3uyAVjN4SeZjpaCeKm+PmN/DOJVBQxB5sal2Ltyh3WefO1mG2rE/XYOehMgxxxtOg
G91bPfTqZVsF7ydWvo7z5tC7Ls640cSe5R+L0RGsvZ8bVhMeqgJr63Ps4NYUE+4NiaQn8bgkOybu
HUceJFnmVu/libUS60niD1IX330U3vrkbMUJQaR2JhFnu9kDGh+zr7zQcCdSET22NQKuYr0pPDSm
Qqlu39IlsO9L5eh3aVcAMmituLcovHUQD91kJHTMVmgzaTmbqd8yug17K5fHWZv2zXal3/RcnxgI
UGQO+i7QAGYxTYrZgNH74UKwZcOA/oCKMXiSnm2GaeqMST/zo6EAQTf1M/ep1zs8yHX2sy1VcYI4
aLboE3r+ciwMJvoCgtEzA+75oQymqFlkDYuTMFl9UvMJH+vL1FGHmZvuHOvApA4riFcXbE4ygzsv
KZj1Md/6Bwz8HiSK+eIYaRu5vuNf97yA1qzjmvjTt9UwrRedapaG9q6rpuABjwohuAtek2Vy3jdq
nhk7yS56vJkr/eMK2YVFFTBLO9teJyYpzxnAF21a29tWEiOEiGGHDqHkaMncfSGaCLMZ8Nqy0o+u
WsnQbjR0WlZpn3VCcdYm36XzfRfCOG0O/dwSfmHqE3E03Nhy8v9crUljSc635yr9OqQXb2ki3JLV
878HbjYqHKBmJMv3UnHJ414pz6vS5uOgE81jo+AqO13e530a4QieHszaLJ+rIks5X0o9VLtcqvN7
0hUgIWbMxW2dzwpfjghBpuEGx82+qfFhsy34/COuc00nkzTLiPtN/eGZ52bmYJLWO7fNj9szdtUl
6e+BSZq9Ke8GIisi5E1PMKNZzPhz8fLvYdieNkMXCYBCH3tmsCRp5f2WLXgx7nJxUK5aiIk1j2vo
hWFfZsm8+i8QnGoYWYaKx0rstQEZErU607o5F/demKt5V1CS2ksJuYXWMZ5r12NqTHNdjhRogTki
pRh8kz5jAFjR+KBr8BzlovPvumgFUn6fquB7lUEDvo7QpVqZlPimguAwJ30Fg0gGxASLtw704HFo
KZ8Gc8T6pE8jffCecy0wFua5PT3O2UoL7GUXMSO90ZbxFFCihFNF0ndtN/1pcJxPYhUTzd6xMdaY
hyW5YRE3QAH6E2y56QYl2HV67RquRxa4LFARiSJ5YazbdWQnaGXL20NzcNTnaGzT4YSgaGQfUZkH
p65/6Xk2PRca9ZxZ/zf2osTDAmoPGT/YxxWZhmXb5Mv3wTnAmRIRMUtBj4G9tQApjnV+QkImL+nf
oneHi6s7dIDZAsmhzdqjQ+jPifI+KSq7vnhCP2jZvFxEWX53fcCEcHjIrHQPNxwJ7NZNGeZN9Sto
GxN/iKFDzITVom0W0jPAJy7kfT5xtnGZGQEvQmvqT2Rtwy0F/19+WBktflauzv3QLuuJmdlGtkQa
QhT6XHBA30PgJUjBYZTOTrRnccAomwQkc49XNuecD5YBEj6PJpmqZb31XrbDVlt8l1hwvHbhh3N8
4tLXI2sd//O2Z2JI0pgO5DXrKRWwVVtuuoZpqBwrT9J6goQCRn7Eu83Jof/CGj1RgOrYjqzJOrOV
lsfeRxpLrBOneuTbrkmGEyXTVGv/9YhlwkluH7nj/m0mKJJyXc6bBp9BrO4fGdQNnc8IYtzrqhDa
NcWiyUYYieXzOq/gCKCfRzD024OmZ38CU6QEL/tQcxhOVlPJhISw7nAzKrTavALwzs0lkP6jI0sf
7FiN3dWbuL/zMpjUdwh9iiZHGeas4bgyU04h8B2X4L/G7GW8GADvVrfq7/RW/9kwxYN//I8uSz2u
MNxSsJZnRuevc9Ax1FRUPTiynRPNHbns4jcuErLQjEU9pi5p2BjruXQ3HVXUVHHgDI1PN4fMENwb
2ytadk37ob3pyGHTPok7fMKePDP6NZgYe2BrKvmzAuREPYTxcKrg/NQztmeT5cE+XPcnWYQSsfL6
6Q5acOnc7qvacWGa7h5MdgSx668/XqY9944nYNluL7oHrTRPa5KtqTjdtDqNkPxyw3KiFkfPIWdJ
flVa+jvVNg+J7Q4ZdUk96TfAUhA9yd9B1t+wNCnSDJy9kQJOx8KKtNKKegceyNSU+bsFNhWlmWV8
1CndH+nrvugffTfbdxQ6Iyck9Jpfvq6WwN9qiWjsGWQPg+nfeSpYY6kxxgY6RXckRcbeu4OPKefl
rt8eMb1n50qWQdItWRNN48r+UuBQ9UX7zO0ZFoay1HkqXP1xbmEGVqYIBSDmazqMv4KN0XlJpltF
NMqlHFz32ExppKXSvVacMaFtcka1OmKUf7V1vq3+aWefdEp/x02ziOxpmcB9dOz/uVFKAwVJNqG4
TZmpE7xrojxT5rUsxkuX2gqz0rBcFSPZQmTjuVZcCLmvsXBsBByZkVJXlggHq6uz6MGlKqzl2pE+
f+1KimboXJG9rPXRNpY3DsjPTJPkDjjT73RixLOgP8vJrcmdTqcn8FZCF3iobfApvLr2l7kxNimt
b8mWFh7Km1lY7MvJ1d2/CcCTvDQRjEnoq3mAZvgmEdww2sE6yC7r1Ub6c2z0/Gem+Y5hi0doldOr
1Sq3YxHYtPtsMQ/ltpxZ1oFKdTZC9kxGRFChvwJKp6RzuSUsEvV33U9vCB80Imr856zbpqNq9CxZ
AoQcLcubO9U241EMwatsZkrFmajGgQCkaxow9Gy39SLnOrsb9dQ4Wpt6nqrKw7y8fAp2t2HbGN/B
YL8tJdwY6Co/bs3ZoNctoWAs/MJ/P6kxBTLUuWEfzMD8uuZtg/iIMBZ8LFasrdAnKeWrq+eaHeQw
NmqOQzD90h6QE09X4BlsHrdCj/uMlTqhSkzpJvN7EUuWaK3rHZehfBwnRt8OK2ZKFuDy+88rxxyP
vp+eG4pZ4o/Ge69op6vLyJcxWeMffBfxqNc9ooFRdEP+ueotAi/2h74is9stxWmvfC8sskbq0ksd
1AuxU3nNgYvHtC8DNrNM0C72ZGNRkd0acWf3kGYcMDu+KG9e96uUIBwmlZHDL34pWL8gq20KhteC
JtzIaOOzYfwy+YZ0cGHo1u2jsOrnup5GGLmgl61Rg4nkW/BD/v8wthTAkvUISdOf1tzr8dRy89pG
oJHoc3xYRI53JBfruxq6I/8BQvQ3axtHiPr3Zenld35W3gScu7DcmHhr6ZdbDZ+ubJHNOoxabVDj
Z6DrPuf99mDCEz5hi0UcBVInXnn/mI0Ey5FLV0ST2uTFLXclAQoz3UzVX4EQGKvoD8Bn79TnvQXU
iZGBscw3X+xSVH+KC7fUDiYGcgYP2wP40LeqCoaTMcE65ApETLJErPGDw9hNDvTV4gBu1T4QHFWH
5ez5YWAz/eqVe8NCbia2g8Vp+12hxJ2W+pWPf73i2JpYy1ik3G/hIvTy1FdwBfKtfQCPDkBLA1rc
DJdFS1OuQlRmym6q+40XyByt6HCL8jrrisFcoO5by84ee4OwCiv1rjJF6VtXDWMNbTjZNlZz9r8T
a0dRx0VbsN3NcxFWEs4m2IPHrJiwWAvJEYCpWaNpR0VFToXMT4a0HreKD9EuphdXaa+EUxN03/e7
46aUEXXjSl3FSqQNnhbuK2FNOkMEeerWGiUegcJeydlkER7M8lrPZgtIZ+nCKejZa+WYlVcf/inN
4a2GGE2T5WMYsxmWQAkkwUYn38muBlr5zGJX4A4EbQ/vxVCsCFvmN2uI/dSUzBFntN6mQbwRqM0D
3NkXUSzMgwvanoCQmSooE8tZPirDVBeZD29DP+es/stnNq4cnZVx9tpAP2Jmt4F0RFbLsq5b0S3x
PwMhoRptGwYi7ZYeK60zoqJguQKnb7y4DQMdhkjawfbRACqFwIJX7agVUuzIx7gM2V/pDUM8rVN6
7DQ6jX//bkuHy78/5Qwsj6ZnMTFW66UEWEV0LrvD0r9tnbXsmzu8PAjftdG4ZDscmgwYZrayRMEh
IrXR3uqt8DBejMyFfZ/wU9e3T6UXwBgCY8ZlZ3enYd+HOBIar7N67CdWkuC2VLx7j1wm6cnxesQg
GoAjZor0jxbTTpvwDoX9+jAyMfPw1c+3YEN/6Nfll00NdfBZllKscmraBYn0nnyCmgSNDFNBvm41
vFDjrQK3n4zzvphn67GKHJypt67AFJQRd4b4Y3UD95+g3KKBNvJgj4zxnbEAxV4S+Y0bEdd8wB5l
3Wwq24HkVhAHnVUh+UKZJAr3ZGj/buktgGv/GbcSsi3NVZd/n2+a60kFGcERMghra9eA7f+frQq4
Ei46VgNsP0JO/rQ5HV8hZDVhWjForZYmHDbnjNUPlRjTJzUYj8HAPa/e+EBAv8mo5dI5yKpVZ6qd
Q5fbjGY7IiW0TGRJa+bvQufLOuX8NFs3T1arqcuMzL7PS+fY1clio38os/5nJfXj4vZwHGo7YxBH
BZCjAzWUNfJN1X8Ix34TNaaPwYdBoDfwLZkUi1OvdazQq9cSX0Kigf+/LHr/SwNUEcOurS/L1Hny
kIIQgBOCwoDE5AcHyXAyaM8j3fP53+c02rK5tOPJQeUbl1v1UwLfg0NNZTM8da1XnV3eDMfOFzQs
415rQoTj7doRAzOkKcn0suG7AePy2LYakh2LjsEHA4tlRMWMQlAYNH0HdxZnDwiMd1pB/rY/kDSQ
snjGQM6l0Vz+ffxUJmC8+gknuCQ9YFldsNk6o6j9V/r30PR5fbFb/P0VnwpzSyhsfbH/6+HICpAX
P3ISZnppnFbbjyxZQT01zVZdcM2yXkGOqTPsuOgThTEyUuyBVtSZ28PMVXxexds/YBejSi8KYA1S
U2rTQ9EOOP/sEce0g/zL1+6BB6IlHaic8mBUD9S0K7cLohSnlnlPu7aAb3+xgJP3S6UbFzs3z63y
mgfucUkxZ/N11AbiOMviT020obMHHTJBqI8eAqVDkSomPdjXyn2bvyujT2SP9PeGW/7uW0edSEUJ
7o2yIM5DW3+gWRbXGaIlUaIoh1ZnjPTVCKUF9B1/KW2RLr14H+U8iALtdhVUD74HYZSBdRqxXSuv
vL5k07bMQNR8szUvuEMbQA53imjMZKBQFZN1qPSxSbZADsliOHCB8xJfkwLBiZ3+gS15j25owIPZ
lbdtgBDEbCEnoOxwQ94EwDSrv6Xjh7bbIVLQ/PVE782IHeazgbulCVDrqabjazpXL7K8trN2F+Cj
PTjSYPXkZxWTUA35uYwHcBN3Rdev0WyiJhl6AqymcTnZzvKnYY+v/EJP9B4HHr9WWblxPvnqSXPa
n7m+wdxHrFsZ12UW6JR9mN6Baz7yn3znwIf0tElA+IQ76al8cpmYZdSNTA8ODTfgFbewRzaKcHaV
3pY+sr51IpO71+gDQe6IOq684CZtzlndhZBuGiSTbojXVdYdoEFv6EExq3hVETofXcr0Yg/PSYoW
8lvjuwiYtCeLajni8xRAaIvf444zrHlClqumivvpD0chl65GuDPoj5DNIQYjfv5d1kKLKffIEj1P
w872Hh3xBSCTUwvhVhSY6MIN4EcuQyaUDIyiKzMcxuovfOZkmZYvVfufQ27+MTX9XLtYkXpJm5rm
KdHxCHbtPTx99zjXTnWQLKsP0z5KBnpbrK0ZIsJdjmc0PtD9V/ltr9gn7YZABEIdEkUzwlFq/MgM
hcJm/nBsbj1k5Q69ZN7DNt02MrpR+G9ae7XAjiI/1wElFw5zQfGYLvbfxmXcVc/so0Z/wNKTR+zT
HQYUfs4movjIykgUxrualc0tjHjvumHB7lEpo7Kr89AQ28D4yGSSb7wa5XjVtApHrfPmWMBFlUNR
hAIuVfqzTIllS9c84rCES22BQre67yrVSJhDSukvkVkTBheQXH5cemyhPr0mZd1t0u8y/YIn58/g
6b/8Sn1l4/DaImRtDRu/e/+eplxSPDEDDvevm9KIFTNyhz5rDs1IZA/Dga0DDeYGB0lxr3caagzg
PFE7f7PTg8CEriscMLz5VM9HU5ue3MA5Vw3om2CigE9XXz9rgXrNTeEmpNyPR6TSVeyBPucS0ylf
RgPzD9ONefcHrSgvhFe8CFY1MaicTZDsOchL5uh21LV2nuSLeskkPmRNxVVuaOFsoVV3eiCNc+7J
4zITwZjL19nZnk2+laHX1Czgc6tIaojid5svXg0vxSmF/5y5Rs2RNGT/jdIx4xa6oeSfkOsRhN36
BxQZA+Lxk22/iA1OhdzYv+rlO8vbC1JFCQkKRb+Wx166PK8MPHt3O5umyQik09nbp4hM0TV4rJYO
LFnRQHVAvw0yebtKRyQGPvqCIwtSbZsmnc25YAPruhjEgzAIMQi0XI1D0BOkxz35YOg5UXlEabCW
sEGybUfyvv/T7RZd+Iy3sTIsGC1MktxtQRrEEBaBBsNcb/xwTEbqY5B2qJMGiK36+oUa1eQ2cnJG
7WPJSJv17buSI6BtnY8hdUBi8fF5kpuP4h6FBjPe4fcHNQdxWjoIvSuo1KlFKEFNgcaO4UYeAucJ
nOV4v8AnuC736SLhdo5XNXjxhJ3lsJk8AMptQjXrZJRZvQrzpd2R7WDWSZlgM1cvZxOg7t1GmxR1
5S4qd4eFwcie4WHTGgODn0hxr9Q1N7uHvkOAUjtqp5F7x8FSvxAONOemIMPZeSo3iams5eNf67AC
5rik+heh8yieXfVtp27C4oM7TmZeZ0WQdLv4GI0DnA/WnUeFmNi5VsZ90J1Q+10opNjJpKjvq+AL
ZtgTRol7moyBD4cPeqqghjGO6lhIhsE4aEkBOmjLs0fUg2vEjcgpNZEERrOHSJsfK+khPZ23LM52
5d83BTugAaOBPtlxQKC8qNZ38ogZh4qnFNW8CaEcFUITdnOzhk7Gu0XeNuq6o7F4p3liUrkEzte6
uRe7G09rmaRO9TZPi4xAClrJw+IzgWfQQHaszcUEP6Mwc4M1AYnp0MZrqojUv8rfoJbRSrXtxagY
2+jVbi43x3sEWNNRmuJPw8ghMY4D6dGRjhAkXAm1Vm5/k13wobTlKlXWJtkilzhwHhlkgaL1gtBi
jxw3SrShXWYfok7LTzf1UTQ5+ZbwGSaNsbZ3BB1DBKy3N4BDwdVA6BVtDVZ5md7Mwr9i0UpRu68k
BG7NeU69+m7ynYbjrSQnYwN0aMN7xZTLeFNyVHp9zVCICXzo4uVkI9hpYael0HENcLXYi5AKE9yk
GUPSuMwbal3vqGhJdvCF1yNlyVzeloXccRf6PkBfQlscvDquxcalwJSxtV31wvcM/dllNozPbvay
kOCa51Gz7DBbW16DREJV1vJTB7PC1CN2lnKL5Yoc3W0REszCxS3LlHwO/CmaB9r6hr8FZtBEyBWv
/eST306vk6P3PW6C8SW670M5rtOBGFPUYkD3a2NX8NQV02jjmQRTwNEjMU5DP53MyfwSvK8I8REd
IftLRrTpp9n40afZPu1UPdJaCZBd9vuEV/ynCfXQiox+z8hHRpUgBKv8oo/LGG8o0g6ZYr0QMFiN
eS3wXlGbs1ViRM8MFvaXrR4df+QltZj15iGf94QRWAl1NcVb8I0HbDsbUh3/pUINeQDPrm4YxAwG
fCMGqKnLaBR2Yd/OXmxo1VWChSLrOtqA7fFLPFVtENyn8joL3ip8B1VI0jm8CcLw0PCfisbZrQMw
x9C318fFVg1ran17cTPtuuIK+iTmqjwulcn3H1XfFVIa1X1GMF/H2VX4rfOwKkmTCRX6c2r6GY+A
U15AQubxVqn2PF2NYuOdnlx51eusvYgN84ZnN8GHxVIYhdZMkaRrdtIWVgqF1InXnZ8VBFZxxrMA
BAbLEACFTyR93+W2uk8Bme1Po8VN3BfPXd0uxJ2YcxSgdrtso5iQY28s2ovvgMbtk0VQeVaBNA+g
Y25+Kfwr0egDJZjbslBZ6kf8LfNVbv0fRI23tDGsj2WtbtvCM2TWMNP58RSs+Qn8m2okiWQaK4QI
92vDFdmxuDyYTJLvs8qn18u4QxSKlIp6XryPHNeYcKvPbn8raCLNFGHg5hv1p2lHZJ78RedkPQr7
nAINYlEwf03tfC3ytD3S2mbHGqJuUmgDKHLmjfOYD69p250Lszoig6aoLpF/ZMXwyytJzgiE5pLG
wPMFG5Zzc13s62yQCgL6mT0YArt/v51d585Z1xadTJFmfZxdZmLgzhY7PXt4oO879lugVfkTIqBb
ZcApz8gf6P0e1ZDwpodRu+UIwX+b6ZBH5awutT2WJ8kBEWdI0eEo4MoQ63zCcCO/epZOUdejBapn
NivMNGmYyctaAu2nWeY8XDCO75fVxP33zum4HrKW6rABHZBr3LIF36yNZ9mmFhuki0QJawbWnlFH
hWHXvy2S+dB4l3dMM5hwLmmCQ416YdJfAwdjIlr9x8krvxSa8CjNJb4tPQtiErKRi8+kx7Dx1wv0
n1L/blVqXPPRxwaGVHdiTgwu8iRJk40133NjH67uSdrjf0i0prOlsYUiNaSOJal80F060PTFI1V0
dtBEld9xBpxAd70YW/6gRJHHkCtBgAwa/vYarGDK7XXJtG9z5n3wt2m9R95f46tqzHu8Kqzuynm6
jME75NwHDa4OLnRSo8T4kEPIQZgxkejh/O7qpXkkP+LKaZAYBdCLsU9E0F+JNUcCZ1cq2SYbx9uk
oXefRfugLXcugnS7aLuXxUf6ZRcAgV0/ZjyhnqxdiDxSyfY6z0KKSH/u9TW/pJVPvb+O429GjAzT
YNxDBbSv/txb17X34EOY7b2hHEY/qyufs9F9rU3Nv9An/oeKQDzoWJPDTgxwLCqf65G0y4P2ADUV
5Xrqale8ynfFmj/MOj5E8qBy3JM4Hzyi6670sxTeZtmdWJnRyPfVf2nZfA0B5TciRQEAn3dxV34T
Ar1pZOF0w8HaF6S4Ve57Q+9vpK999CWtwMia61rl9QkDMRLZoF5jY39zhJT1y2gY71Kvg99oopfQ
FW19L5GVPcGXp2umtCeK6BNcGxjPobVorK23YeWAd1F6rv8++0X9j6/zanKUybboLyICSEjgVULe
lHf9QlR1deE9ifv1d6Fv4vaNiZn7omipnFqYzHPO3ms3zB8ATod28ytEgIXRqGAPKaIeW4oGdDUe
7yTwG1Zbx2ySM+2pnpUDI9ycWWu9Csm2PLjE/dB4YIprNSmQfXB6GeaKpRNbuKH5RoQQM+ohKDfE
VI1vmok0SDgnUyj7xWhDlJTLRr+Kyk3mKusSBcSM2Zp95PwbnhPzpTY02tgjl7UQNFcYQI9sYPRQ
+tXkYimQVUrDcinxHbY6WvUVt8YRdpC1GwsdSyBkm1j0OJTjr9utNjX4ceKJlsYlkYWyuiaSMAYz
ZhtsD9016FKgQtaQ+Hi51Ap2XrgpOD5ep1O7VrQNrK7eNYyKDilSQ3R/zKe7UDS7nHk4q3QarHVB
haMs6n031J+sqPKZWb3IjBYNuyPTN10KimQ5Bzh2S/tD+yElbytACYmJUNWkgn9JF7hZI4xl4QX1
gnZYf9MIdyXXFVVOKZGMGhBJ1o3pvUlrfLMztdOkemV3kwKF6QCAhY+WHL8iC/KIZHkdG7br3Riz
Tc0jikL2neuZQ5VMzqNtctCZLvXMvL1NKUK5RxQZMwJtGkLMUlTupomx2H4ysX6ODjPbRs9PgU2I
VScZDqUEGWle9WCMbJqG5TP2Mi+5QtEnLiCtX6KAg25p3IvNOHLXMiYwxg6e49ltNvpi58N+hp2i
uxMGQyILdSvD8ENj4KasF/2CG3y5KSPqzDXdD0fMx6bVxbNXeu6p79nUKfK/vGXBHskAWtWN9R5C
QV8Nlk74KXEu0CrKnmsohtySATjR4Fjgq83ru8KzxCaHWrpPY13tBieBbzsbrxHBudPEZaCPAz3p
pmBmb9Q+kKPWDpAJd9zKuP3TZAQSn8Rz+Ugf53efQF1mSWpXdS/qDw+PCi2Ryk8MloQ4aTsmQPm4
nYaSyibAORhlp5BFYuhr4smgBp1nYtemePpuMw7SpOGCjpt+S8zHg9awb2Ai+eW4z+T9aW9zbz/V
oc2WNM+vYRmHuxa/5Qf6aKAEuKy6HotjX1jPk84Fe/vOiZuR3m8CRUPitrFCjUArrtKa44BV4b0Z
Xu1ela8oPbfJOH80DR9umUIbsMWntayEfd3CrhMt1zd9As7gY4DYlgGEWAtHuHurh0PDrZtMEOw6
rq6/T2ZB5Tml+qbEqc0WJzDex3+W+aZ5yiPLoibjVpgMEc2I7hphK/mw4vYetVDxlPbFeOnkDGKm
7nlDIbcjxZzsopF29zSr4O72/bERmYxYS7lvWudSTOWTHvbWWtkOW/xcO4/2xdDY0+h4YPbVzJbF
tTTzgwQqic0abAvyh2GgFYCq9xG63VNhjeWHTtjkpgkNTg5TKz8KjiZHDQ0qaqZtUaUsiKMyD86c
cWZEJbLynmVdz7u7WETfupLjfZzI6oE16l1VU/Cu0WLcTIaD8CMNtfcqtIi5BDCR1kGzMyfrLqca
Q6NUqa1V9mSMm/r4nqoJN2rj0MOaO0F9rrQL1P+iJ9YaDkVAZWhTybMtJYQs+sgLnX5V77xYKHrO
2pRVa9hh8UfalJ+hV1yyYnTP9PPUkxGp+9sV1RNtt6HzNHOxl9l7qv3883JY6QAI6a1WCstfyg67
I8B4Jxrvw4lDScvea68DbalVrwL5Ia2IDNw56y4pINVHo47v0VEkKRlSCHEmKn41Ubvz/rh8FA2S
MXrLomnNFNv+GMb2O2vAKeih/hCHxswoOlEPsAbp+SQw8YL8vdRrZlxahNYI499TnMxPROleyx2V
Zfnojtm0rzI2u61QTx3D5h2ny+BT5m2bgh4IQeXhKk/Z/COk8t67txTqPIjlescHjnBCRmhHqkRt
GZCxCMcuIxxUrdd+fkRrHT4MEfPMOpyTq5npH4S2MnFoGMAkgimgV0dUHIp7M1bvvkEfTFvqtSZn
0WUKji+o5wiTvUSzYpJIpF0GDzZTktvD0DKy+k+v3b769wu37/v72t+n//W12xei//1Dt6f/6bW/
v+q//rXbj/3/3/effvN/fe32q/7+tb+//v9/7e87uP3E7Zv/7TWcQrQOu9HbYeCVZLjlE7flBF65
QUNDi71+wSdH/hwWw5leU8+qgJf/luhEPlWIieQW7pTgRcb1NwxnzFNYbaJ8Py4/8n++5//88/al
sMK86QQm5Kvl5yrD8bhp70YG2iddYDmech1VnoJtjrIE1aQZvSjDpAGzdD8YwRHrUISYpvupON9e
w1RfnG9P3bkKDx28jZbmI3pGPZzOrqKyHwc92NASHc+jrH6KATmGEG2wHbzht2vLyef6GNdT5ZQn
esuEUEla+6H5Jx4aANPBTGfGoLUaadkAgMS6TkPwZhD3goBpBiHN9LmHdj9qh96ZZtxPlGvhZLNs
Ju9tL3+3CFvpnzTJZZ5SIqi8+NHr5mo9TjCzVR19BuKrrnQM1HML5dyG5zfNpw6wgd8aWsriLDcj
GTl4MhSi7HJjtWhAiuWPc7wkXqFFWEDRxU5E+iB/fEyKhC3rNunEbejPgTGjFWJdZyaob6ikP+yY
no/w8FHZLbZI0CGi1jq1WpdDMW9AuVirqVYnoxrHTRYEL/sqR24TAOyhh1TvyDu7WDHdWGOMv9vS
+hXQxc/r32rE/kA/yTrWXY0yyQ4h0iQXz+KDMyThZU1DSeGofN8l+ju3Q/3s1jq2/Ehj30cQREJg
DvV47adNxYY7OCqiLNYydL+RXm0Sa/T2LKNnx1K27zCnSCkQa0altCLnvUBdryqB9oaPUecYSYV1
k+kkDfY+gDZTkM635EkkSrNJd5H3sKJPaNKaTZF2CYI6dIU9iR7Hlg7eyOibSSqInl6rn0qoRWQ9
0aG1Y3lhB9ijWnV2/YBxgYyNXaQDmyTV4nnOXMoLgTaIYSmdXQrBpQeBwqdufnAZX7NxCveRFHtD
Hx8BmYBpUEiooiy6jo5hr2o3/pXVwLkHJOr+7aztum48xzqKoSVSnIZfrxGnqz45uZBmS37IYMCv
d/XAh5dANHIpzArQrfZs05YjMAYtM7LOIGnENmgX4BDv8GKya6fa4QO2Y1QLojUaH5vU1kTUcWh6
X0O1j/MVm7DlxBHNSjs8x0a/IZd59l2abVQK+An57ie6J6htmPTwxTFmkpDu5iT8BBUOgmNw6Bc4
mUdDQf81kgipG61zJMe9OLsMStdVvNBYXGNlJcVJ90LPT3L6zGHEBXv7/0eNRbFxe04mEpregYYe
hJZWYlpyw1+Yz/jMLafdNKbOHSntnjS1hNE6f+oaKbmOnb4dYQNDiOGKmzmUVBO2P9b03LoaCzeL
6pJ/ChKi9/ZpZXzjFpR+b0bxgRPi0Fb0fAJq5UbQmRMWOLpZjXdj6R0CaWOBaREGepnecusrujOl
zE5wZUgGPb4kwuHcFBkXklWQK2qTGW5CWgBTKrszb01sy6j4cSXx8FhHatI7C5TotFKQUpEcZc2v
YVnHm0YvT7ZeoFFIa+FTPviZC5/oFigQMwo9CeeNdt9Tifmc1iLHg2g9uRa97htWrzNhTVm5Z8aE
rLJM0buhtekDTkicQDo0MU4hdHi/ENeWe0vXznRDzKptWKsXveQ4PtZRIH28ASd6mxvLzRXKuGQ8
i1wOkB4Sv6+8p2FGTxjMDF6WOLvbLf52258MKXzNJo477xtwOwpc2cnghhNSyPhJaNro5tPkbMn4
viT4jLIGt6lSnAtwa/3Q1QQy5/roCn512cB0CcjuOyd58NhVTMDZM05ro5pOBoC0PX2u9yGrrxm7
7Y0UXzZJNci96SUMOjq6LGWWHlnJ6zRhrgM1uDMlF/bskn1Ez2BTQKlZYUwgo1Z0b1NFQnhSpisx
LqKiX4iUQRo03GVBtLxVuWqX/lZ6sFR3ui2Lt4e0EIuaKfhn0XTk3IMOYGn8+x23fznV9Ls04k+r
5Eo2mT6egwkjruaACLo97Si4z7d/Ze7gnUsQtjtU4S+e1ZGPaVnBeiblZwjsD70exr097k0nL6il
ejxZJR+dC0xipxq8elzs9oumT18NoRtEsWi/Sevb5Il1F9TpU6iBBzK5aeItWLm1p3MOxU/owDze
CHezhJlEbLEQ66G7tzNO58a2Htwxep3biEmR8NqzWh4mkucwHKNEHflFKWaIrpQ+xr6Bfar+XER1
ssbhOG8sc5Ao1gqYndqbk3ffdKReKmPYMBcOibUK5MlN17Pqf5Yh1s4OyjfXRgnnSIdUp+krXygg
TSPkpq591tpwhaqGzUVKy3YqRhoTOctYLO7txFlruWkezWXBqSxY1GUCn6KMG4Jq6DUa6LQ9OlNB
2MUb5eYrT2PYifEdOTlGXeDDzbZHx57GxTMz6iXVpiLrpQuqc1eOwJ+C1tcBS56n5SFHkgnUlvyS
2VQJet483Aber6EwCp9RtEaJJ5zV0mqVFMdrwwiXTB0odhJsbBwQNoylNT3f8s1yrUoOxMMd67G7
9HDoGD/1NN2Y/53ZySMJifuaM/MyFc2fenGP3n6LGuiJVN7z7YmFGGzds6PaMy29Ji3Lj9N48Ao8
QimAOoBqp4O1GH+j9nzLQFpc8meyxcTRltBcls/ZnJKJtr6Opyqu1k6GfU2XARCFtDoQ/c5mPqw2
uaFB9vs9Yx8/9R5g5gZJC3Mrw9diGlfVcl0NhvVstBBKLC8+ZQ7aTYqGicCEbYNO7Jwsf5rIVixf
g/lczyMZGXaIsocdhj4vRz9JwIsy81550/iYEOS8MUUJW483vzRwuzI+357cHlSbdv6kaVhCscHt
8yZ+6MnkpGXmOeukRRZyuzv3TENqHRSdCYd4OR0j7uyY3ve8y37VLp8r9rHlbhVOR42jfVu8poGA
E7GkmVipQ8w0PpmN11TPsTubOzSQ9SF0gr30OOSNBD9NI2qTmVN0rBOhzuXyAKj3hN1bh/ScLd6o
hgWIzQv2me+mWWc54jv6X8g+JlhkXmJ9Rsrb63Ze0d7qKh+dKhn3xD4l4VM/s/B6UITbcfYOI5r8
8zjChjGQIjCSH/10HtKjis7pMDGVm6jeKNDwu6JAs+xfUZxtbU3/I0349F1KPWtz92PrPNwzjT+3
fXcxR/YpkF38aoEwZTnkK5R6KsWlEJZ3ltSqXRR33xHbEUG4CeLAcP3P/t+bQlyGGSwTPcgfc3Ok
YWbzH0mWqrLWd9Wsveb8wfPfBw+Ww9lk77kruPOIuIcIkaBsLIOUjUKnyo0WZPJA9Chu+griq3ac
UkWnGI8vJgKAM4n20o4am7agPo6tbW3yeXhs8hg9XOWeo866n3QuSy3J/LrdpZ1KjohlmdzJuxwj
9J6VWT+rZVPV568JEtV1BuGEooEF/3Z2x47LNgVj9B5B7RkADZP47LvS8RRD+HDtwGLYZ33aA+Fy
ZghfyFPtwYtnP0RZu0bowIbcDg7MKQyQht737ZfK5a5y+9dtZf/72u2paVJKpI7853tvsUK37/j7
A//289VyepZbM0r8wjOy92KQ5a6OgNhremwQEKC/CTijD26f1Q9zJV9vL1udpW8rCzTE7enkZg+4
EUsEVml1n3cwtZcfxmsPmIO93A58R7N3PT69bpmAhrIdrujaMQoLDIl2Lobr7Qt/v9q5pzFsLTJX
+VYYF9Q8bPLsPRnNv/5+l2yT9FhZzjWeSvNKdPCw7rSGBvzy1Bg77Feu7P0iAeZe501xNdx/noAf
Ma+3l28PGhaqBNXkigi9HTO1hAXcQxtciKuppn89KAbnexmhscHmOTd9d719w+2BzowgY9x0/DoB
I1J0WHMiy4Vy0DvyisfhpXH79yQEX+x99hjAjnFanLQKzZmdmi+ejgNEb6xLblPt4CB9/VvD35oP
6PnY0nYgNiWl26ruUDoXMQaNGPSh2TntCZM+M9ocQF23/HrMN81RGehi//mXUAgh55SB8vJVh3kQ
9J9tkT2GNhJJrak8/5bzeXsYWMTWQgLN9GrPOy5KBOpkfUeyCPtoh93VjPgsLOIzIkoQcyJq6Q7d
HlMTfS2hA/WxirtNCtBv3yzPbi+5ZPMphVJb66TtR+KXWPwQptMTbaUjRkYW++AN5gsb6HNkIMDN
6xwn2vKv20Mj2vRI3MJQzYeKsF6G6nCT1SJCdfPBw2xFjxK1CctHaI7OERjTDCC3f+1b+w9VY4TB
uPgzGhSt8xD17E8tdUxpg29i03y/vUR7ysVBzsHJUVHsstCEhK9yxwc+BHdleeqwr0YIm4P8wcUj
VtPSfArGWN+H3bizpw6bLcLgVlWNH9HfQ2wHRKFmr8GiAlYqkjxna14euTngt+dANCXRmmlv+/+1
iTPX8j1nYr4ZFx23qeqC4MWlCRaW9sXWGqZI4FY2SVwvF5XOGaLiQ2z8UAEicnIi6oN+yvi7iwMP
9H91jF3nyzTFuMmLmqn68nn88wnIl6oDfBqKOdsy/HrpKyhHtwcHQPYOwg8OR/xneYJQFF/ly+0A
3B6mFNVzmuuvgR0dbDjAyJAb6tuo5sTbt7N9kWOW7JG0piVP1QORriUiUfEWjv0rKNR2e/s02fCX
x9uHDc1zXNkl8eMQ+YJNrAH198R74GICHVMsIZzCttiVbcCtXeHoXz6Tv52xWmU1GBDjLZDeT1bS
VbQ8NNkNEIqjy75jFHRnxjD4NtL8+fanmUBbh1Tb/fM+lsaf3mTtvDa8Xu1zZFj/1itrOxradM8B
RxlldNK/O3OcFzG9AiNhi63UtPNcxmqbwO/MLeOQLt4ctqPAtaL4jUl8eby91C3/AhVcEQMrCEpb
B6n9ATEF7WCaFBFh2er1di9QuFvw3y3/US8B/MEAR4B+D4Bq6OHagzZKZcdgJHYhTQ7EIpBJTcT1
hK/+KowO5/ScOxuzId4rr+0LQJQYqRR+Ue27E/TfSffEIpUQ9c3seC8gJv9Qe+Lx6c5OI8P3RO9e
gshzPjHj/0n7LqVFwkYcIycrhzmB6JrhBCYdNZSGJmgap2tBSgeFVRF77lmvE+I3Rjb401JScF1t
PAdomREk/3rou+krYxIOKQkK6tC64MSmEPqAZn8SOPns2jBGgmmMTpHOR25lwcdA/2IV60QEzvpH
S17HAT3jLkqCeF8VIdyxvhsocbm9HkN2MoSYUwkwFkY7rWGsUT80ThjJBEuj4hn3reT6ngF1TICd
mUeuuEsSB8CgiY313oCvv6Mn/VkqTMDOtNjmR/AeMxTNIO+wgJRTjb2naWhT4dTKYrULh3w4TEFz
X3EItgrHzNrRAe144Yxke/aOZmoCx4s18vK8Aq8AgKVS9NiV0w7sB7Q79pfHBqjFgcqfn10WjMWn
S3zsxguWEOrM2FkIY6+N4/rS1sxrlDrqyj1jO1jkkDW9AgaHOOKpAslHR6NyV/ApBNOHGdsnCnL3
J8vRyvT5bwKtofQkgnq0YvkiU5n3Dmgb6SoJAYOtM8L6lfcINNnSjgVDWavqj0LrUWkE3xYj8Q2S
IImxpIXn37o7tJjRcUzfhxw9ZhDpcPm6kW1/W32G7rhjIvrQ6ZCB2Dy9oSEcd5MF+qMgfpd77gWc
NSkwlbrT3S8sWiLD759rC+aFzpkfQzNfDbm+Ufj6fIMmVc1oaTfEv6hnEHKLuthwteByA49XtZBR
IkFspNW898YyHJlLA9uhydwSU0s2M2tQTjCwlm6HlitrNKq7hlwR6ro7zRVrBB9Lc2Tk9Jyin8Fq
/KqvfwHM447IvHOYo62ldxaK1So8uwt3SWI0Np3oUFjzsQoLD1lQ0qzanPDnuKG7EZOm1UPyGCP1
iOuSDFcXgHqBm9hS4oi/aUl3nth0UrBZ9nQHvDkGyiTOVTsia8q9V6cxhpPmyUNGxO0q7GF+1B6y
cmlbyWbA0lKNuABrRzwjDHqnpf2Q1tLYhc5cr4WA5RdaNqREGuu12y9yFy4KDQijFUQ9dhbysDTr
lSUAsXlGA3XWIIDk7ChoELB5UPfCzLWNRFIdGLl3qvri2HtMiIfUJSKJND26q9TNSPzCVDulKbcH
yo/p0jsKcoyG08NRCS0xMBFbRaxNazYPXYceTesw6wzGIULHAFs3PBYEFG6YU6m97kUnJkPtMU1h
M5ExnOmgi1tEH5+kMX4KYRX3VQMZKGmRT+Xq5LXCJLVThhcH+YRvIEfFS+ncBRX2Crfu/jTwYVaF
E7hQ4FDe93kWbY02/tXPykH/axfnNI2qfVfRAR1DWj16/jOnlUMD06RZvbyN+DwE0e+Y6I2FmpNv
YCcAt6vClxoqBKJGE4BJiB6kTDU/F33AJB+ELZd5Rd0qgHONqF4W6tEOUHm+HoK6AtIbkMQmUfwW
qOkOKcoV/hNb8uewMmBhpoy65owpd4lXuMepxz+bOxkiUvDGJ8wAgSjO1JrR3i6NX5PBLRJOb0jO
j/7Str2xd/OUSnKG80WFu4UhZbss7kXPNrNwXYq+kuYNbBuZxzouiaJau729F618HNTwZafk2igT
UFtOZ2Oqkn3Yw8dOUbOhky3aXVZciWgcVl4qg0t01/Gxy0J7cAA8c9EiFULgQStmzLYtI49+oJHW
E9nSWXuLshpF9azj33PbXZJER9fCzOYOX24JioL5AokhU0L2LAjJDvcE6twUX2Fer/OgvmhzaYJq
Ia/Y9Ya3HNq7AacHtZABidbMAYnJ4a7hUrxjlUqF5TGC4N21RVqQymSNBKnj7nBj7cPW5bSfjPmH
Y4F7r8GubzDMXvE7ueEtPPAaNd4mahJjOyi216RDe8zPDjT+GNUbCg6Mwu8cewvLZthrBj00A/fS
Ls0NX+K9RrYNjDYaj0imUAWQxSKIoztUbJ4cAlFW6ZAxELXTHPaQ85DF1eMk3Vc03M2IJgB4e8nY
K4FwjUx8TvrVWKObxqb4igHh0iVL5X8/1BRRNH9fvbD4RIKT+tpCwqQ17uEgX+bXX7JZKF80ilG9
/bK6KtpquIv5bKH3DoLPpYtrKIa1twMyXl9yPd/3uiAt2kaoV2Q1hpcFIyX0i+ijZ02/ayTmV5HC
fp5CoAMzem/ubAD8qCs4gsQxoKcHX0uYJgRmFLPgpBl61UiAiOeqH4gzK659Pmxpx4/c6Wd9rczX
EDMKq7f6jtBb084YmYXjC6zn3/EAxtWZuxdtltHVGuoLZem7FjA+kkLgpjXME1AoxGshFF5P6wi5
rjB905UGFMpGLl/CZqNwWluaetE7yLsBcJRMs77pYt0Pnol8pICQoKp1kFnqVIDcf+vQ5IWZd5na
eXgbDPnc1W8RirR1j+8Xq1r50aN1Yoyd7UMTql5gIT1GnVmAJ0FczQAGS2UhL9U4JFu3aA6GEBe6
ISP2XZS3U6ldTHc4lrn81meJyQi0H8qUfq/6/q5G+zG0P7PZGRujS7cTiIl2EZgMIyVHJbUzULLf
CCOLwxirI3DLV0vWb0453tWHabCf89DlsshiC6O7iV4qx84Tqz/SCfNj6Lo/tEJD1b6zhCMBctCH
Ey1FkWk8DENy73BSrzpdfSaAFFdV0vtKpneUAQ6arw6NrF7XW1Ced3WjQ0qGt4GwW2NYhS6/6k38
ZdrF06ajRU/UEu24spox22BGTmV0n9fiPsgQr2F1UZAbML4bp5TPP9ajdIOb6glBHG6MntNRPBm1
YVycxoUe6cTTvguZgVYgn9VkvveWnq9NTG09xQ5gzH4XVJLosuoTI99zwBlIO2Y8jon2U3unpVN3
GlOxg6666dNXZ6K+xZx5tpzjWHj7evxphvROUOKunG78arVyJ9EnTJ5GKoAF7mjCMV1VkMK6XMMv
jhEK3iAyY9DZqvgT51yhSi6yiS9aTSpT9ynjWWvovr3GKX3as8mqQj/YeTVEcLvfyLZqH24Pendf
W0aySVx3H5mJtW8KcYgjulATXuf92EXeo9TFIxr6lgMTmH5PcUgv+Ipe3j4jT94RXJDg/NJPc9DM
Z1J0/yTdjEiKiUfrcgZw44QJKpOvqWBV04XdnGRBlYMJl+CN0gZ65DJha2r6q+ZAJjA2PDiF9MvK
+pUTjowp/N+xC1A6oRc2I1xej3aA5RTIXMT8YUV+nbeSlvZeoD2EjqMnqCJZXhrTNkGTkyMosNuu
jUD3u8EbN06XvTF1HDbSid4igHm99SFFPABCdYw74XQ28MSWAJGmrXYcPRoDEv4mwlU0suTItY3v
OP2e+Xzw0ljORkmYfMHgfHM/KzemAf4E6hoSMwBk2zGZoCUQBRiH41MTMSEtOyJI+1Gk93UbugcH
vzOJ4Fjjgmgfel4C/8dja1SA7hEV3b2OuaZvGzhHsgiZRGebZ2a94K6W/Q50LH0TAQsgSiBskl0l
STHNO4sm7uwbwKVos5Bjknb8/xeJpKup6CTNF+XZxtELhQB21lysCOfC0Mf9BvrzWQ3TvRfgamar
6a51yCMFY+9tPwNdmLEf1nImBEDRwk2T9AnCVtJ4j4F5mFoBJybAQdh6ju3XNcp0puG9RIHJVsHv
Qi4pgI+akR20cFnxDJjzhJjs6jz8k+vjtHZdR0HxRpJpCG5j7YKrLKIvzcJb7rT0b2N2pBAN0z10
PwIk7mbySYZOZ+NSJ98ZBrWjK6tPiZka4SGnkHNmBMqsUZW/ndrEE++0AKItL0fh6SARA3HcDdjK
XOOPLRizGIqYjYqGwCqtPOdA+g9lSt7f1+qzaSECui4baeCU8M/elW3Mm3+uSVDICDc8zmlaKMWd
7BBR5DkOuI/esg9Fif95ZDUhbSx9yK30CCHiDfW5xXSQfUozkNoswEmGWv1I3jNAtIy+c1gejMUw
y0+DnA/QLlJdNQ6ZggNIRwRnUIyhrO0xyGw0OtZFzYDYbM5j0KZ3PbW/VeW+S9b7umJzIBOLe5XO
hVNk7Rl4VsWhVz8CbBKM4A/yOylnJpcxd9H42hiiSWz0cNfrCdFiiE7D7EFl8tuwnZSDSP1VM6Gu
6BNB8cAkOvfmoQHtrYg6QOkXB1twj39qy3tSah62QZCyqdhitmcYheDAR81y7gqwZx2Bch2ylq3T
otltOroFsYRbPTaHvFeEsjHrAsLIf3gO3+j6L3738ANbQcLYq32Z9PGc2yFHplJYSrOajdN0pHnx
GBUwyuLZ2ViK4X3a/7bq+NkwxjcRtkQrROvBGn4SUWib4FWnWFI4twuF78e1YILH09bIvmCiHQO6
u5uZbRoED3T6BNWmvHuGmoOnf2GZ+9XG1d5pv6iI7EuAJzuZ0j+zwaJaDRFCcP04lgPTDrZbZKds
ieM2Vw4ydttFRI6hZJsHxU84xHDZY9msg4mbPJ0TpjA1fx8D05iaoJAHGj7hdRMj53ES42iEbMMK
hlLwXv7gFryGYXYVRXTGF6WhehegZLU3UNK4A+Zwn6cMuaRtsy6qtzwFPlAjosMu5W5h6z3ludJ8
ADp0YTL61gWdZSM+VkbDVHlg9LuIpIus23mWi2QgxcVrm423LkG1sWwUByproaVvFDiQsDLtZJr8
uql6Iy2UCjBjodLDhdvQv9QNgoQk+soG3iIOvueOO/WQOK/jgLRaT8HvS4SgpBTtpiZqrtit8jVE
aUF5KHLsdeMiHYRQRYPaoMAkGmkxz9alu3ezSz3WL3YEASI3xl3etDtu+PeTWaotXNcz23JnNdoe
OyFmg85g//LgVQ84kJD0eGfaKF+2rOVmHtv9Pu6Ku6DBsGqb3jXJQGVWcfRhhcNOt/s/uLN+qjj+
iKtmH2mjtuqz+556XswYIOyqADFkBZ+lF00kkKEiSGO25Ql9Ni7X2fhFRs3PNE0tqyMMo36yIOaZ
2ypwWKDrb6EN9FYLEO2MpI6u/WPRaFjZOvv85RywWHD1hR03ed0GTfxv2ZdwByfxng04sfsZeVmW
9ac4qmrfZDNvFdGeATP+0WDGl5znG2UlzEzBa7YOt1olEavAtF3FfArVbPn2jAxh0sPLWNXfg4jB
hkBKyTJzh15sk1rdUyaryafSCV0LhNakPlmWXuwO5e7A5gxvhbYEi6iRrbUuvtH6vER5sCXiip+2
XDYW1E0J02zwyXyyumZfo00tcc+4OKXWjtO96Hn+jZKLKrHLXye8D2bbRitCbp5bT2/YPpRorRPW
9bEgok6o5M9Cl/Lm0aIMUdVZBAQg0odp9BrSV8PsMII7EHrgW9wlsBUS0Rdr8nYKu/Yw2Wa31atq
V8ToVCzc9KEyALqVOA5ADKCgTxvE6x1iczdt571rYEUbE7BuYsHn9m0DBewklIWBBP0s8ZBjdJSc
rKgQGm5d/bALm+ggVUJjEa/KgyWPmtDm30Eyvmt2+ivqWu0g5dC+QlNe8pm81jeipRoDKaN33XKG
uuvU0dq9GKKW0kLp29oMwFstGcp2VZOX91461ZlYjyMKaqQFwqXSGTVENcFloAe+QYN3mPqJesVz
35Ia4XKJE7UlqD1ozZ/Ijl9maV26pmIIDQpPmjHBH1TbKppepkZ9z0n+UrCLWO61X5XNCSP6+qTN
xtUhXQo02daV1gIK6323rKEqC+eaJTM6ONlQAzlEpjuCwX5ffRlUkuVCKQ3HN4N565aNkcsZDloH
V5BNuKkMPdRHntqaHc3lYJ6PNkUOcHybvZjxEZs5iFQn+umqi6gTbWsM9VbltLJZP1dyTLdz6i7G
d0VLzUQhpEx/ADnjSyN6sBw8JePIum/2h4HhD10CD6e8LLkGtSdD/MnTNl2rCkhZxOJcppQLDMQj
hED6b6Q9j6MFF1+fMFJCvZBu9ullTXMq4ehwtNJvNUQjasjkZZzKdG959gN0IXdTSUE8gzJw1ID7
LrZzWWdEaABqH5DC0YPQ971Ti02ErI44WiTzwW7Ow3OdER1UEi8y6PEVpBwnkQsFkdsy6GfFWWbX
i1Cq+BgbSRAOAWKlG+M5KJ3Yh8wm1vBOAv9/GDuvHcmRNEu/SiGvlz1GYRSL6b5wd7oMD/fQ4oYI
ldSkUYun3485PTPoWWCxN4WuzqiMCCdp/MU53yGt9nYedKYCpDNOhvh2PZNfonSfqwoQBp1+RY6y
9kU8FvQrjStSD9VXXtn82ghVey17axSUuyT8YoHGmZAQDBPUOI/AjIDq+t3nzNWIGgYjuzEyOu+k
0JfA3OJJX2Yp+kL2BGy/P89l+WLmOm6F+K3qHTACieYzljkKe0QPo7vvecaTjTbtKmrn0WATK+U3
1BS+OZo1KErXJidNWCyngVvuZps5Oe8zpPZGwegRxGFYEz/jOPW+tUD7ppAVWac2SYurJp9OsWoO
fWRAo3covTXqj1WQR4/mCDGUYLV7RoWMoKhtktEhDzyqnVWVHzPBUFNLmFdO1lKiRCujssVK1Qos
SxDcyAzDEQEWvN8t5raRh0JkoHKebW2NeOxUqex2xEZ6a+Oegcv0YAzhe83WZTtUHuj+4qJHbLVh
BKHOtXlA0v4zZV29BmpkkIFxFfgnSMnm1O5XDFYuZYOeYghg0XouJA8oUU3Ue7upq6BjCsCNxE60
TrcgbYhyKMtzGzPkqfudnuPrnwkh7wzStELaBYbU9/VU7TSPQ6csXgNhhccEFVe85CIw57oi7P2U
p1wYBG/G4ydorB9mY95kf2LRqn1S7hg69xqhAYlzj9zqOCAfXdWqfGJCAADCOXe8CCuYAzt8Nyzc
tOnG6/ttYOrCt5+8sH1Bu/DcaDBUTQqDkkwlgunEpwT8fmvW6T7Hn66CzQSDcEDlv+1rxBQOjnWZ
iOd22+pBtx46VBIN6IPlvbtq2ujJIdsgEiI+RlTYqdjULR/kYFyQLMWbvEhOxq0nAKpVGk7OIr+N
e+TK9Lpojqr5hEbHD5nx75IIVSj7dNzb11xLyFzvjXcRmH4b1qTWKWieIra/Chmwnva+hUK55cgS
vm5pP0AUDFgM7bO+fGxi+71M3JgSCldqlNMAoCX8zJ0zQ5gzmIf4QyH6681kA08EZWo/bR2NU8ll
wrGQS7u6SKE/DtOBAJcHxpCMNKz0x2ETwhBAM30regtn8ou62KCJi4MbphwT88w0OAfI7lqnPbHy
XXzHDgzXtnw2Swa5RULxOzrUIyZNshXN3wOTy5wAF9MlNdzEYstU8AgORYKiBPRgu6VFXE+PArex
qBcKYDYNXcbK68wcijxzOgPTF3cv53oYWeRkbszB/UnxbUnR34dqKhn06b+HRLs1PBzZqiTttPwx
Kgdwp9RuWm/xBoI712QC82OMHkJJrTV480tPbExtFY9gB5pNENT5SekSfq4JXqfTQ3ia2Ljd7CUN
u/tRK0B5F949a9eLjZxjDfMg8QFt/JQNg+B5LChFXUJ3JmdJAsp8z4YQj5FfTEHnDw4zAEdg4Uwq
bD/xwEz+BWbKc9MDvcFbfMtLtsenT+xR1+t+WU/7QcHwUgRq7sPKu3a6fMfUEp/zoPlyxvl3E7gP
ljNeXNSJNSn2RttTYvV3ccyDgbLl2MTM86vGOOnacVTyBhTfp9VQ4Useo8577Zg2UUXR9y605L7T
Vz2XhX3iYWLTTglNIRi31Fe5zxO3d2X7oWhAeRBobiIXzvIMOk96ynfb9tIQzNQ7jyGJl+uWmD9L
MYgpEC5tBrv9yeok5YXT3Neje61DQuZa1cLPtnaQbZAH6sVDXjp7wOmGbuIN4l1pVORzF8ACAxtA
m15iCCRICQPYbeUwRRhT653w0HUROgWeVpPXvlHcTWkfbhpxT85FPTsvRMJ+zml/5X1+DvH4+uTU
QKzr+0PaqTP4I+cpIPJWZ8bvGdMtkOqXTCNnuxpQa0EZvDHkyWp/unHm7QrqN1ugrZZYHH1EGja6
ufM6AyybWT32SfkBHBw7Q6/OlRNQMejrrjUUH9wdUD4Wl8FlhNq6siqCvRtQPxBqZ+QnoEhSBAj0
rM+mqO8k+oGKFC41csJjAAzXPec41OZ+Y6JpJZCC6YNeWZdkIiCSHUuzFTp8UZWlAwpatXMDoQHW
8s6qIKBFgJqIC/JBRgIbFEvrNm5fqt7euuTkMRsmpERjaFK0/SbxcDYH4vdQVgnuS1ZFxvRA/Ppb
0qXWjZWxqc/YkpsaH2PGwRvUqOtsBzaSgdwVsrjHoRuvW8ekZJDcydqgfjuRzvTY2mjER/q5TJ1N
W28ypFBIm/TPWmlUdkqtTXKUNQPlWiNOcgjzFTsq11QvLIH7lWUNvKya9hI0ZBgO+btupvvKre4V
wG7H49bqMgl8GlSljpUdaREPuIRtpzncx/pwDGbSntw7x5AKas0wM5D9oBbRdjnlknSJuAglj08X
jafBbh5ZZeGdmE3WxNK+dxv9nKBxoKvXZj/0zLfCj6CVQuQ3VsQP7zy4NbATbFJEW/2Y9hC0nf4J
YlmyKxngrTwOd9d+tCbw//3VSzvOwzxFAUtu5IByYGqvgCj0FQqZgNkrtG/GqFuLAQ6DV0UKreYd
sH7yYgrhD4Zhs08CE44WAU4QonSOmZRcK40kQ3a43qmvxRXpOTfU2BjbIMzlBK+TxKZkMlp2OjGq
ruUftk7kQ+g001ZMmYuetID9FfBoQtly3Q1S2A5oYQhMPkUcwIha4xoMG95K25BKeS3rgsVVQ9he
y2XQmsnPZHqizmHrYhYhW3GD3ZSLQX2MzeraVsFvghK9DY1YtZ7AM6KSjrA53OPXWshhHrE0MTJZ
1/viinxXbVPtWX6HYCdY6npNc5ysalyh14F5l9PhkBSJ64exJBjn4YSpKPNZqUjkkmRSG/0mDqhY
e4X6tWsepMlQUZuBrkfplVgrDCE9osIqiEkmYz2dWdWpL6DGRm7zwzWAJZjgFelki6WEc79z2m/Q
GFstN699QTXJEtG5Hdr+ZNjgVMM+J/IrfxtmGlBSwTTiODvAMxaDKxnFX1oxFOsQezFch/upG18N
1yB6hJznAGkKThjfbZQLp/6Bj+7OapAzYl7iy+v0zZx6cQq1eO8ZD0gdhlUbjLes2KZVv22tEDKN
CYrbpGYUFTO8NhkgB6t7ipBq1c72taQvaC2ShTFobUUQA0ivANDRl0kq1O7I01Tv2pnHlVRyr3pm
U+7tCfFlHLOt5+Zqw5Iz8nnvyZ7sMcRXq8Be3G9TwcKOXOS8sM4B82ZDn8yLzIwL/Kp1zPtxU8F6
RnRUQswG6FX2b2Ca+XBp64s+34Ga+o3q4jFN2ca7Liw+d9Kh5BHUSv+Nq6AMGWc3WDBN29zyIifY
3DA3jPZMXJvOBxvzGlwEgjFCOIGCAcyQ6EpEGgLOD14bRa5AntSf5VT8kIah1oTfPchJ9HiTMczN
TeftjLZ8LAUOPuXKZTHCujUhd1v3plMVBtVGdASlpFCNZNQ/ECOac3TQ1augTLeJ9C42MZ+R5vi1
zhaoi+sno46+pBuOG9ETklwUsIUG+TobtQtxDaJHpL8WlnWXz1oCgcrcp6l3oyUYOUbRJQwoy51s
lLVzmirY8Cj20XPcoLIj8eG3xakyqvy1zwIiI5kEFlcZnecme/Ei5Gtk1/HyRTGg+h+csV9apLYx
xB5FRGXSiHcd1dcarR9ReFI9JhEBzGNA//InJY1dg66xy051kC+8lhTLvIr3CEu0nPc5KDAn+D0M
tOZDRP/dYTaKg+mTyoMhpsORULoZ2rKMG7plHcfn3hzSBBa/zeQk6cHAj+yQvdoor8L3FIFp4VC+
hjL9WPwVGxMGaQtHYe3QQfu8txyf0SqtSjJmNMEzq2F4UE6Qb42B6Z1u0/2ChXwMSiZxQM0PqTOI
td4dnOgr4baBAlFtMDB0uNWJh+QJRFMUVija8QW3Kng3yZRDJuA7WJUu49tA4NRU1nLncjohvkhh
JAUe2lly0oiCcm7z4g5dCBRgN3kzoMugAmqIqYxJ3JS2fUzzLrixTY6KgcG0shsCWIxpC373HjSO
pUBIN6jrNrHz5TjCWwuUu9polAcHyRvM2zrd2RzWdTI8VISa1o1+0bKJxYt7lyDb8SOpkdUo8O65
Mv1ezlMM9w5JKyy8c8+5GCnCokEdTKEa3uiU+7iEMvoRKJ0xgRQEwdBss/jiOxMErQ/eThGBug5d
cFOODa2ox9tmqXNOBizX6wXKXInmvhbo4cJxhW/K9CsmVruuqr504Z1JCGFc5PG8loH5NLXRAfqK
JBukvW+a7o4I5jDFo1Q4hrdDYPjOPneDgjc+SAFbioD3VvbDVeX0Iw67YTYaBD8UFQ4Nbf6tK6bk
gl7fN3Do5lO7HmyeyCTp72qTZL5WjzcBLffG1SZfOpRmkaP2gza+W+j/oH5x63N9azO2txGCp8Ch
ps5Vbx4d8Cm89CBhtZROO4C+IIlYitElEpnrhvOpyeDpRcHgccejnFA18NI+23mTUOwL2W+NZBKu
B/puhCmVolWttqTYxPtcORYuMt7apRUaLJtq3woYAlimsraeaeZo25Lbjo3iSngC6UIzGrdlJ07A
zC8BbMC4JkaqAoDMWDDkf/VgxuaIrKe557Dr6aqasH7tLIJsSEKH09kkFyeJ9vqSx1J4H4CW65s0
BNaZSoLawi47R94hqdmgwn/PTvXsPeotKqyJhiZNs9+9DBjWGkhXrP5JC7uzyhx9UwfRb5Sx6SpB
KpA0l5i0rFl5xZp7X67cHrEEAH44iQHh2WO4x/Cl+UU7vlaV8dvTbY7YtlhHE8jjKnpjWmwTtEQi
vPVOQcWUiOjKGrlRNlanou322tQeagMYWq09JFUbbOw6vc2IFkPE5JOnvsOoynjO+BiC8BH+80vo
hK9BEfwU1odAlZpqw09somaawrOQEsOCik45yKPM0G/LMD73Q8ASEcFv1iFl02Np3VbKuzA0QjlD
JERbZJOfpC6DBVvDqhGweJhHg1IP90iXl3IF/71fwtspFbo6ejEXDthUPSBAfcHW6HBHtF/pwHZq
cCGp5XH3SCAb9nNtemMZ8qQCc74hpOBL7HqLj7CiDLoVU/QqVPLNb4u0fQ7Ftg24dWtyp7eWIb8N
ng+2jHySDsjMPCdARUyti3+sfMlnVtddd5O27nD75x96KH/QSQ5bQ6sUDXWxL0xnm3EzIrCOg5OG
3KsBhrRmbCTXuQcS9qpXCWjfVMQ+yS4MtoALr02thvkFrvqcZojBgLE+GGSoN/rVndIjB+Cia5oP
teKRzCtwjkI7jFWubfNKfMeR/VFpRndrdWqTavZTr+Ntty24N4lDWk955yICOBm69lrbKEm7QeRb
28T6RaTMJwvs1I89WrHJe5tyxa1CZGhkxu16nIc3vDNA4VLrd62XIAStjAkCP1I/0rdmeQrBX5S3
nlM8SaTXR9kfKlg0Z7NBhqtpFV8s7k3mcxuYIqB6cequR8f8TrWJKLo4BPfUsjqsAqCchgJE9Ouv
f/vHv//b1/i/w5/yWmb4hYrmH//Ov3+ViqizkGH7v/7rP/b+vf/nv/ivr/gfX7D7KW8/8p/m//lF
54ft4//8guXH+K+/lG/7zx9r89F+/Mu/8BDG7XTX/dTT/U/DEOvPD8AvsHzl/+8f/vXz5295nNTP
3399IQ5pl78Na2Hx659/dPj++y9den8+of/4gJa//59/uPyGf/91RmT/9VX+X//Fz0fT/v2XJv7m
YSYSnicRlbm6kJbz66/h58+f6c7f+D+QOAvpubplSfPXX0VZt9Hff5nyb55hWC5njI0by7HtX3+x
5Fv+yBB/c2zJFNAg4s2BX27/+s9f/l+u3n9fzb+YIl/LuGib5bdx3V9/qf+4zMuvJwmg9/j5HEIN
df5iGlj+/OvjPi7C5ev/l0qastK86me2hizlTavapghmTNcErs/MGUwKPnKSCWvqvvQQxjxxyspd
0LoiagILFJ2rh/o97w1Lv0F019Wn3uh1++B6Xe8+pCK1l+HfWHsAcSyiwglKzlR8m4fM4k+URUPy
zALPzY+aKwHNLIt3sz4oIeaFiWKGFANyTlmmVSSdZ1uNvRwST6ETgmzpMzhkbUgqBZfCRjdXpFGu
VnUzsFFH6CFn4qQxIIDx09oZPgpCkcSWP4mmJLoOVWfs1hpIRRj5bCs8Weng7nCppoegSNEhh1y7
y1BEDhoN3T6VKUPcETM+w17JNi8XSXt1aBTZBRfmYxWPvI6HLKTIhlJ31txO29oR1OC68DxcWs2E
SCns9qVkIjxFLG+SkaCzsJbqNDf6sKd6zNYeQb43eskmDMtmmW2FRT4pSgPvTsMy6RtAL3c1O/Cd
SBKs0PrYPGsZSPpiMsbtODXOqXHIz8Ev30IXaqoLV0vzdTeH3DrnESr1LAt3ZSF0MD4NosjaHlLE
Tp1czzlm6CmgG610p4KG6c0XOL/FW5nHFUdtb2bXDAcF1A+7YFto9LeQF7DwdUA1odoSwtmF2i7T
MqD8+mjtyf2Yr21txQeQwh3QZsM6drFrbmMznygEafNRcU8gksYqGw/1pOB7R0SDE9Nn+bjcOQpT
XExrCagKpYg1kdQRNIfc1DW/acGSMrhohnNjq2xDrLjr67y1TkmrzEcHsQvOzUh/QHuIkzNhZLlr
hkQCxk+m58mK6gP+4aJDQ5KZUJWQVqc2DtNUWsx2EjAPLr/rFmOYeB3p7fGmZaMyUJJV4seyCJhC
IjmJaePOeV4+mWlux4/1oIgIx5hla4+VUfbFVe/RmN83YUpFKtlQAlaXLuaKEMdBmEPlZ+SAgmCV
DLURnitGGlcLvIO66YgYDui6AHp5dka6eE1lJk9ZpsUPyB4Za6E7M94YiCVvCqP7SfBHl8ls0Y2Y
Zl9+TqFLkWIZpELArE/DTYWHBV5vnCK45e3CHJy3Foz0tOmRfTILExs2PeV3XgKjZ00jB0izcaye
JM1SoMhDMTIGtXGBRgjKBgL6tWZMdk054DIf0k1ABSTb93bsG0tyDW5x1b/M5Nul28AOwoexooXa
6LSugG7wb8JWTzGiZdPSL0JcJlC0DCu5lXbLAtUjbRy5PE8QXW0/zBQrjknMOFJmfdlWNU+VMc/v
GYMhcjGtsZt3+kDM+iUeW4PcJLqv6d20Iucj1eUxTuSAiKmdjuWIyd9O5Ox3xZycS8zjviW8Fk9I
J5pbxINLTZqXL1UAPbwlte0EfMbdkUjxiJMdqmMbhDvbgYvaRaR1lpL5Iwb7YXxvCSkgpDQwty7H
/poKhNydpJTv3L/eqqqy10iGv/NBvAMt1dnFe8WRbzAuTrXZL6Wm7/rK6NZ9gkBw6AiuIYWNoW0Q
f00I+9f0ksxKIzd41tiro/yY8r3NEziECSQTcFSpVpBzgsN1Q9UvSFDRA8fP6NRCxvEEbCT3dqur
e/Iv+kej6eZnOooASL3JRKCZpp9aU98NPJ8VQLAeG3W+n4MFNTxyApfB+K23mNe8aMjpgVlhJSI0
ji0qtruKsnafNs4dOTM2tN8UiB7IVxpS9YE0y92xcc4vSc+YCOTdeXL0xyT1HoXj+mnvXkwscitY
kn66aILckkzqabRJeLL3QDquYglKqCIyMrQh/ABKwXJRceb146mzFJy9gGRjdrzbOWPBwux735TW
0fKKZyOBWm0Ez7kLDLRPvrjaP+bAlg/h+HaKgDLymZdxeeNF5t5Q0VcBAkCz9CP4iW0w228qwOU0
FgqWtLvvoFPgdFPzztb7cJ9VvfZdZ/WyFoz4nviNew9IJLEcBqrcrJnOeeHe4EHxdbQCBdwRCwJO
gWgpIXlc69FIgrd2ZLoX3EnctrelXgCVN1/RPDIenPLhYx5p28grIYWRtRY+aT1nTezykrCSnYHs
hzSp7UD0VeCKh7RnZyk9z7vmgAOOtHGsQ4zkIOaWgUDttDBS5IW1+FZQ8nb4wDt2oF2hPZgiTtYj
IHg3aP04s9F9NOm9oSYM3bjTVTs9m3FSPXSMpldRVXmIOt16F4J93ZojbsOYyvghyYmosmsI6oo7
tdabo+Y5xLrrbEyniYzv5aOfbOQrAPTK1yKL7BbxGrmuWyuMi0OEbmNHsNO6ddPoK0s91sxKAd3N
Uef5EdOWrbPQI9P5dUoTcVsY6buhz7SiJRBwYKrHSE1b12DJK7HNpUXxlAjjqdDx4eSyIatAlcGl
nXRoh5WeJq+Q8Rqqc4w1c8E88SXRnQ3Ly02n83MaLgOxnM4NSxeBuCWD8jS0D2b+k/REFrOJ7lQF
6CS7SR3jJasBLiFKKIg3cElxAHR7G+qvZa3BL5DrlDm6t6zH4V5JUhU8yRIms99DZzwgM2MsnwOD
Gs8GgexZ9BTUH1n6XjavVZrfhOzfqV/KdSG9Z+aNPmtSktYxQ7U58NSQbwzbhU4ri0FC9MZuAhXM
bY+HTPlpRHpBlNzkDpiisXvGNI/DzuQRGd80KrKEDF6jnB+hLgPw0J5TPE3jHOxDrd8iW4lzFli1
8MdRIu2djp4yfLM9SUaYRRttM+/oGMOL3cALd7Q3rTR3RNgQDoG5RgjAxUA2sg9GqkSCu08Ja8Kk
nh91uyJHSj8OhI3MzrNGA+kwCjSbbT88lpr55tVE46VvqWANNzHz1/iw7A+wE7s5xDMzuMA3Mz9t
46uskdoams++c62I2OBFdp8jEbY7eecQhyoccQTOTedU+nkabj3EOX+kNXicF0kan5LQkFUjQbRI
pw8ac481sSJMu5Z40scyTI5lVfIm8Ky9sk8zOsQpYBWJwEs/VhXmrQJPUWTToZ8sm7zsQt+bCoQT
RqRNhRgAH+LLbIl9phh9wHJqWVbyDlg3VuszX1gboLEq9k/Yq6YhPc8sb62kI3b2c0azn5WHmo3w
jM0j0pfVhrrRZbYZwJWta4LK5cCWKYquxBfmoD6oN6nqKpR0Pwnru7EPz1qanjjTCZcG+eh0j1qF
vcZmAbevGICv9ekQt+9D+zwGxxnXio50SNRXKlL0itz4S+5XZT2aqv6w05cR3Jre7VXXbCTPcqnv
9ay/Ipxb80LfWM61V3fuPLMF4noK1C8gLarYWdeEJNjx0xJhBVzNl/gSzPLVYSk+eu8uWu++HrhO
T3ODAZC5DpQgR39qO+EHc3+K1Dnt3udM8xPK3JZmmWoBWG2wSuKL16FKc2pkQdbGZPvQd9qdWxJN
I28bvGuB8zHEcNIaxydQhGEEC/IGQhtIqkwwn2IkacTHuPw2mUc4drDqmweRoDiqtFsrvmoR+LQx
OafT0dCrO6+9xdm+GuzPpsvXBfsCU55j9LUjfsG5O+jyOcLpLtAbBFQrhhtsQ2HeDvleyVuOiz1A
rCNJwGvUM7470vFM3qIDRuUIbpaiMF8QHjamVYc3GVNkmRPowXC7nVjVgjMKEDtDTGLThH12Oees
R2mdKufY6x+licaVJzdwVsmMg+X3nyG/zW4j4ZjFpoR+bR8uNCgblYJh7B3k+AtAPo55hZxj1hw2
czGv/UwhAVnwpZxhY7d3y2JUD0+yf9ZKviNIMQmYmLqOFk3tG6IfRfs9JGoTQPp3n1J7sW6TvFQS
vEI7QfXPwuhicDcT7OiPLpCl9jy0zVayqUhdRDK8tnE18jjO6zCHgx6lm5Ydtxt+CLLoc9teYQDk
NiHeQ67D6mJkzI744W33KbAjgCzk7ng5K67vqupXGlsXFZL/TP4H+QYjy/yB5V5UwBeM8fWyxYiS
e60aNrE57B1Ub0HxVKhvI2w2EVvXHGDCpNPrAoG1rdcoP80DVaFkYMbhu+AWFjuM5rwKMqYyNkzM
sbWPRnuL84J9uLlRYkI7y1IlszZ5cMmKlvv7S7eZMNbqgKPdF8QBkh6vuy+wsfzAfoytb8R+FDgg
25kedejcLPKzDYU0y26fjP7ajcsdxIXLnE/MayesRRvuDIarxjE3roGgDLHMgzYpxPkZA9uAsHZt
ayVvpfukOS9eDklfwN/hCAlZmU8xoBnIMeCkvW2HwJzvt/KQp4E1WOEx2BJ1AX0aG4LzYgXec9G+
iyI4jdV2ELQtUApiPtQgu2jjfTOynnQ+J+/H9t67llV8SgYWEqv43Br2QVSXJCHMZozWFSNYY9Tu
0kV9yWXD7L2NXB2W1pfhfVGyaTFJnHiptyp6xENq7cn+3RpCv1E28pb+i/XjHpgEyTokUJHH7dZH
KS6O8zhUbKrizyZ4L6rL3F7bCHSOWHuFBjhpfHBbErbT7DEPhuflToc8tSHBl9qKuXxVXElWOLt0
YqrBlgrqPncPZYU2V7wW5XMCVNdkIeQ243gHoIdJXOYGEENMg/Jbekw01L3byd9tHRR+zSRwDfD4
HNHwr7KhNnexiOd3woZ3DrzzqUWlR4gdTGgaWDLOPX1rZI23KYwk3IRWB0Dfw6BJY4bqFt77Crrc
12hjXifSktle2UO1SburDRw59cwNKbZ+N3RwCBgvRhLSUiYteC29az+7oHYfqzQwb9JeWKybI+eJ
rKnko62ZvdYA+yLS9bCxUIuuvRazjTaNvJ4L49nNPYbRBJ+jS71wdJ/cKPQzkkQxG3pvYc90eJzl
g1q2umnAU98IDRy9hvi9a6hjkmG8sHK9i8xIv9cCDP2EqH0nFhOnbpDsvbwUJHPiDmdLqH0GMzeq
x2JrC6KecqpCrODDU0NW8KohhFBLqqe6MG57DwdwgxlDySOCAwxDjf3SuZI7H/2MZ/Uf1syPaqA7
EgKBVxacqwbQQspbGqV/6fRHk9UvTvT5J+77GfRng55esEdmisK2QBowJhJGyJh9oO2FpCijxn+f
5tmHqdyiVhkebPZWW7OpyXyV3kuYa/eBnPDQI+BQlfwSzfTaiZBHI7h4cAW9yWGUa68nisJsCtje
WdVr1Oo/kTPlm6RFnj0HfFuoVT8MknaJK+5mguZZJ04syEvmDGmBRkJzGRlZFnA113xRI8TYMuAM
snXwqkRAceV8msoHo7Z+D9mHg2SWMsTCh9h7DdHMeI6bbsNG6qFMyLrIkrcKX+Kb12mc5bVNhsns
MNUP5YAXIcuD/NT32chWt6eeG1zQAA3l44ZtfX0rBEV0UlbjSe9ylnTY4A+BB591QZUiPWvMYzJZ
LWkMCK+7Mp+BgLqsspnBIUskzq3IRA93ljAy03tMOkZhGJMREZDZPOAtz46GKXdVRpNhjHt36s1V
kRKIo3NzWaOObZclzBpN/LiH5c5ewYveiMgA/tQ3FQN5Zb7E9TQcbTQfdOG5vBapeDF61MlBbYY3
zYTEtUjIuciNBSqilPXWucl87igHA1JlqGVrfwlEIhWOhLZTJYv5CtXmDSaLu2NY8JvZlLe2IExZ
mVZubbeKdkzXQEzmRhHvXdHdYQmn+5K67VvmkvyTGuYpQxW5m2wLnohLTc7Db7PnpLklMqInZU2d
MsvCB9X0B3SF8zlA4gZ4J6J67GZk7WMlF5PXh7A70nXiwHc765TqMXcV87f1BDUN0hRvXNa6jCmm
VdqBDwxoP5awsYLyvSHLgixEbu8Nnsnl9CsRV1YHBx9DF0dEhSzjT4JQeiVPvdKOWlzjiZi7twKV
b+nle6MCP9NTNtfVpsFyiZj+HdcM0Jc+GE8iqvBUtUi26VFgC+w0cLcaSO3cGvEyBe/4Rucr7rbl
YMZM/zBVzkYT34NEl4fcQ3fIH4Co3mpvBm9UJ30iu8pMnxr9paOINobhI+mMPcHwxKw7e5tDeKth
xWuggAc5rlc9fPUsj7jAtLef0kb3mb1jGu3WEdYvAf9SJjRwYfNpdKiXRlP0h8Jqr+lsPgyknmt/
3qJ3OTMyxZEJ9QVtsb4yO8CoKr2PHexZM0I21CQlEVKUsNUJ7+W6Qp7rZM5JWdXRwLObw4ELl0R6
MH+YiRHSwbASOj0ICy8IYJrxCOH4zmm6AaFg/u7UMzd32/gTKF7U4nBPxGivNEVBkMb9VdOkXwEA
rZDS18hatX7mgaHMmId3Cxmmx+SpiOO7XooTMyy0/sb4UMYTHinzebkGiUGfaOo3tWCXyKRAgw6h
gnuaitu0f5hCRE6ps1xV0no0nUgtuSdr5ybkmIMvKwATh6dCGLtuIP7JRHbEMD7QfysdFCjybSI0
MbilGLjStrwpW+c6mtKvAYzaLgxBb6n6KJVtxPYpe+AZFTcJCAgYMhatznousBZVsNpj3HOwYpyC
kCoKnhzHkBfC4JkwGxt05gnpHEY7PFb4eyCEgCCl91WM2BzEdXp0k8f5J7vCNYOGDZK1mPiZlo89
MWySZpJNR3ZDBRIaHX7+AF8WWY/AyS9VueuDqvJzFDDMQCKxh4Yp13Xez4cxtN8dq0FojHspa9al
S14YjZDVItfK+oOXZ2cKsm0AV0mA6WP/sEEURE7mo+oxH/Y5xYfu91GGgAGmiZ1/5rOEbVmHl3hi
N8kMVlXNOdFbEoBcvEpsg/28GZBktly4hAp5Cqv3GoBbb1yIpg+jnRsOGW8uDGMxE1DJEY9nCSOL
rpTOha4TONKo2ByFCNwkKOglCdsR0YVingPJPjWrwQBZIz0N3V6SYAGsIQbX7oCgZFiOQcdgw6CQ
wQAZaVdY18bwpHAiZ2A8QudLzI7+kk/sseiI1FTJW/gDnASN1qNV9lE0t/kFV+mY0ndNFjLGxEMx
ji5pGPODSV0ebl1ETLz8iiKI8dxB8yNpZUZ+3GzynqMXxyP5mdWhXN4bfKIsEkABJpPJFnVwE7oq
6TBhUUHMVoDtbOByQkV52M57zknF/EAVddgfMKIWdEtha2mfydhhCBI6d8ydrXv0QhnONRI7Sxbt
1VGk45jthoRjcRV0MkjvtTQiUUjP/w9z57EcOZNm2SdCGYRDbUNLRpDBYDK5gZHJJLRwh3Q8/Zz4
a6ytazGL2bT1omhZ9qcKJuDiu/ee23qk5VrtjsaHk/oOzqhJuA+rzzxSiZQslaTn5TxEhgNdimk7
H2NZI1h3zjbuo1ncQokk/LiKGQ9USOCF0S9ljGZ/Aj1QiNc8LAgigTweTG6n7lxQZLoIOMhXw9Lo
/b6gZhtDZ38ITCCYxy4gH7wq6HcMrwas6Prfeu9/yL3/IRCaCJT/XR/E1eJZ+Nlt3/ECz3cc9z/1
wdhoOJ4M8Sdok1xvBYGt4JY0acWtulZhcnHJtHvfos01RqpSTiUyEiNXvrOU4JSIYYBFaxFJBlXI
0ekRUxPWWqG7CAzKwxkTXSNpWiDmRM6T2+yBeoQ52ho+bBBwk2G16rkxXG1Nb8RFEOtWarR6/0bz
bqLCp7occwL3WO3wxOISl0Yw+bCd8LZ0Wy2b3CPFIoDscVDIpMhmSBtRFaJwEv7qMxTPKPbSahMx
j+kOke08fCUBJWdc8Wo5inyHod37zsKe6hMG5sHKNHs4GMTaxs7+jtEEqydCmD1FbW1nMG9dIAhO
CBumKahot4rKKi5T1Nj9azRyvzp0GXYk4HYw0sk6JRyEvgxqqSFHeZ0fQK0pk3Acv+ERcdEHvVmB
eUwl/W83JfroA18QJXrOWE/md2TkdV5sRRirwaDgIhrld0qpOZOiKGh0yYDKD7GgMU9rzi7WvpbS
7TFu6RoOQsbPaeYzduO93XhGEH7R6GLWKxvEZJstjZYAzg0JgUXVkLBb9l1n+eocG96c3c3ccMdP
FWccWro+UUCKYsqKn3iX+POcmd91ZlaZVuYr98jR3Lux78CdiCnkOYVCjkwpFVW9DP76kMQRiCMP
z0dP8mVh1xFR0cQy2T/xbDmk6WVvUFiFjyjEThXDnfh6DIbbdwW8i4tY14zj/6TT4X+jkcHnzcXq
8f8wMjyl8V+Vfv6HkeHxK/5tZLDEv7zABIId2o4wzcDHFPFvG4P9L88LBBlJ18KVgNkB/8D/dTFY
zr+oSDPNkIiZZfrCtv/LxSD+ZXu+6TD4dwNBwCLw/39cDK7jYoj4b6uU75i2B+Q04KF1AstlKPOf
q5R2adHNEV1E6ZwUuPXTUPv+0Ze7tFQOMUiKxvsqUbuqFu316PZ9d9VpWV4DMvMFrnaTO/m+n5Js
YlOJgDy2jQnAO+FmkAP4UIIzgwEOGZgGNuwNRlbOE4MwmEAStUjjkZLhXKZfVmRfqakt1cKRqEY4
VYkypF1y+udLB9Yer5OOdl02w9FLrZOHM2CV8GXBsAg7XNmpTd5EsbWYUsGQdCCdG05aHv/5AlIc
O6INDFvPHzno47sjxXSlFuh7qpLpPAezN64GT4mjDeblZBpdfbYICBw67ndLfEM7w6+tZw1l/BlJ
9Rr3Tnwkq60vTh7FZxZR3LBM2m3lFhyu6XGmmcuO9qQaGMmM08YwPOd1ahlwdDlNIbUi/4fidIjx
T3O8QwHfRHUCA7s0pqtrGM3Ja8sTjbJ1qOZrU9TRv7+4TvpspmN08KaLlxnhmbqc8Nw1TXT+5/9S
l2u3dF1YEBmpspyeis5qz9V/fYE9kp7JYZNKb8+1792Bsrj5mWri99TNUPvRsQN/rTPPORjZSFUG
tgPu5owH2FjDlTCQVyzfWBIkt2AH0edla+OvR8QXg0LLYKvqjb0cM47cijYIAuIMkCVBC9zWyPEe
rqt+2Dpp8RvtXi5y1+92FFTH17hjtMuAArcFIcT6XNXwHIwaJ8M/P9K6q58MvAgAC8Tfqg+HY01M
K+yE+eIl5blgrTt1IIMGpqFrhW1/MxMT4l+d5bZtp23lO7fOIHpPyuRuqIzkp5YnYIfQEYXgsZwI
ALp2P626xxofJVLdhsiBBSTLfeuIZ8bs4wE+Rrpnkop/QodPVt9V28x0d/OcUqs1WagehQv32ZxI
1mOP7Ew0MmlJTq702o11YHN85TGZ8ZoTnsrW9UgsQFDhWE1myM2CwwtdYvWCw6BYxS7dZQlOMyo2
nE8gbjiciaUtvhje0VxtxrwuxKi4XpKFG/NlECIdag9PZNqQrQN0F0M6wgXgTsVtwF5vOi72kwlq
hps9uem4TqbxPqIbZI2fbvLceVPhRIAANtNijJ+nKSLG5udAD3ApiMy8OT03II+E3ZBdIvMjbpt9
hcKzFAM0o7KeKbjpQIb2ycosyXa1TgMw/Huo5+vAO4KYBquNzhvGcNGZeE20iFyJEiF+InwXqD1F
vpf4Z70SO38L7q9hBSLAzXU0ifv3ssZ0o8pnBwgfQw+GvQJyM/GgkbgKPOJrm1k8W0ERko2BQYRX
NGj1C38nrlJm9NMFJRdzOC4cAx4/JzzGU65QJAiGsdbS45gXLT2E+tnL8J1Ofpti5Xaa5eymlJIP
7auZhDn+Jze+TMbdLovw6YGqV3XLXmsM7z2KnB9JJkl0FVTxH605oLtuMcNWcy5Fbog1uMV5eUkk
nytL2vqYGOHbR4XlH6d0km3N8lfq1PKgenyzqCZwTbCOd37TH4aEC5RwbLEzbUV3x/xsPoKKUFqZ
skzTffBJwwEUEitUroUB/HNRePxo5gx8kKa/4VXB4dijiRtxuJc2FmNaX2/KJh3WdHxMZp6gwCjA
Xs1jxC1IFHuOFFAPXZD0tf8bwIW5i+DQiCz6E2sqUgscUAn1WzwkFzl5HyENZIgYqATlJPnONoSI
E0+fOPEv8DU/HEPRX0uk99QrYVfe02jw6RupNpPpPjpN8LG5Wt4dnb4UjKP9gYEZB9ARR8M8m+2W
NAeOXPMEgpUEoAclK4zycYXY/lIXnTiAmRVb2+aJrpVk+fAiCcicLAaFldvUmT9Lp+3J40Cx6l3G
9Z6d/K1V9ClJHjSDXV8qZ8AP4drhQvOOC/Bq62CuwqvtRAWZthlTOOLN0sxGeCpzfje6PLvaQ2gt
24oGHsdJYsJ5zrEEKL3I7fYglZsdGjcreZIsZl+JZlKXWAJMMMzMII+S88MWtAxbq9imMUOPbtrP
TWo/YnQXV49fyiH4pkZcKH3gR5sc44hpPU8Jf9HaZ/o5tNZC5jamelxiG/4d14lM09c48va0cKPX
jFKSpClXQ0U7OTdQ9QYBInMKb1lMPpJPW9595b7lsUXlFPfk4mTN4SIxfZaQsNrHvf+mrGKNlEWv
SJj8quknZsk+a5xMC67Iv12B4n4qWMsWJlSYNK/pBfaQRwqh1pT8rfuU8vc4QLaYuaRqK9Gw8Ftk
NjITLgqP2djZ2sYcUmF8eM5DOgAKnBCUitB+OznNdUgxL6Z9DJqykFvpqPcsMTfj59j6b1XJUTa2
KWaIzG5LdOkvyY1FHzjfXezOyzYuXpToKHH/ZagI6F2RUDzvrbWjaZTqIQ0FXMLOJtS2OkjW9jDF
yzEgaBH6bQtfTcDvHgL/6IDjoDk6/cmF90N07B4k6begcgEYR3ClGXfnaWMmS0q3VTZRQq+HYwh6
YsauSC1otWgT8RrnIGkmWsoTsRBKz+uuR5zUM8m6rrzToLkErvDUAoWfwo5ywQQ/0Zy/apskAMBN
bAhRuo31H9YjcxVJYguDBiEADbopYeN4/DHmON6skfhF4eilsrIXE24b8mWwLlpQYligjnFAytrs
hx2jFrGqp1VWZ8tu6uJzEBkT1xufV5edF9zmQFYqrL7xypkLynl+QWXiss7vaqv6C8VYSZs+QJrY
u/zdEu0Hd3HgTGBf6ABrDQLTBf223HV5NabT67liGEtRI9454Gq4NoIRAG5Ih2yV5I8XJ723Bgim
xwRTxgTdTCiMi9Yq65VQ1nXiUMKbzNgRRWoZhkC94n026ENquhsDwm4iml1P4qqyp8NEP5bnT1ft
8tKZzDnU9NoxzWGwF+0LBmrrgndzCSnpZNYQYGhyXY8qMDCT4cSpQkWGVbF9z4xlN8lgEB9A6rJS
5z2ejHxbhqLdOKPLRJ4ujZVwBHwXn5SaG8wv3qRuiFYd1WTfhuBFqBCz0iiul27QZnsZBhAbdbXG
HGffZsJCXFTx9Ll1YKya2ug5TNu3hD0B29KnAZIOMcNLF7nEj8Dtj8HT5GASzHmMcd8sZ4f/+Fhe
eXoY31X8BrPbh+yn9XczMDVCtJ6XelYH2jA/4bRcR9INYe0fQLJe+FirspB7IqOwTuiciv54RB8X
nuHcM+OtwBqEHQHc5jzenATc66DX9LS+jVN1FSFB6dKlDzLKsjvJgHNI25sFOv+3tBwb+E0c35wR
ypcXoliSpeuY2R9H0ZL5mgGkoR0dy8J0MadUv1AkLnXa2VsP88actoeWjRtHXwREFiWIiP1PXf+x
TWkfRTtSRW1betcK3D3piJiVq/lsl4rMgObx90BApEnyQVKX0EriLcws9pbxbF0GK3g4cDjxqJjb
iuGq/TiNmy7PPyxm6oNrL6uCb4DIvAtRZmouqcVd0cITPrkgSpAIMMQkvr0NhDAwu6A1cwqP8YDJ
vZDmSVFMz2OGhaUIil0W52eGacG27bvnlJ7XnTHqd2gDGCiIOi0xD+383Pxx7SwggITPhE02J+LQ
UjlJxJBASciJpa0871qyjapmxjMchuNl1t0nV6191KEPi3g4GrTmgX7b9JPdAA2qg3OXzydRibem
iAnvod7aDHL7qVq1CcuuJDBupX6FF2HcFf3EGhy4zm7ocDT7ullhbvgK02BVOEidYy5R+TpEBavp
ibJSboxbq2DtDg+tMd9EThWD23c/LoTFx+rwePkwIwS0z0MK/OoL/zzOoELmAPd1Nrnr4q4s/GGP
97joQjAgofXKBk50hG8/QJX5Fvc2zCo1pDcq2e62Nfo05uiLftQRNRFR11h1MOu4g+RkPnWf3sfO
XM+MyDZMngnYDR+ga3CKGEhAyYBBUgzDGoH9haiSz0fCklmeqhhrRt9P8gKj59loFSB2jPs3szmQ
ZAKk52MSAAUQcFTtTkOC7EDtiDXuuVLjLok8si1Bgw7UzxhjcMZuyz60N0ZCHzccyk7a1qLBCPQ0
SpjJ4FN8qmmRJg1qF70QGr4Y/TdOirts8t4yo9u7fnWNDfMazv273clHdZ6NtcAqSBiDEmlbeLqy
5ATiC005WO+9cYbDJI2ZmyMLNllFoD0KQP8VrPF1fWPvQo4IWByDYtwYw9mvnZkObbnRI6BYnsqj
LnrESgRWjs60V1RtWh1SC+GjcrJ2KSnC25UDrVl04uAViUjhatigVX1hYeIhnmtAqZXaIqNuDTkN
S7tHOyLLhpmtvAB0TlajpZrjSNNk4SN5lGf+7eeVtHA61VO3qnrohDqAkAeHlKuAnNMVo3OuRNk9
a1kKx7JbCf2hAynYl2qqBvRm9HBx0o6SU2g/3/yeFHXRDVwSspRHOA6/o7z6AJDQYbrG7kHYi6yd
pg6oD1d9eRjMAJ+BqMA8OjkAZbQHvgmqiI6dVQ6rCYoYjcVkifObMUbGkdHpkiqg7tBZ+Co7sHSc
i97mbHwBnuZjyztmDHJPco7vNfUO+yyMb3M8Aq7kyfEs9rMYt4+Vxd9EB/qt49OjjOV4XD5SNpy+
WUY57TY0Y638iX9QCENYWchhGpP7MHjPr0X0uIi7lsRx7UG2ER0pPcn5zkINfJyrA6Mwua58dQ/I
ba+Z7AyKCCw4scJxnyybcYQPkZzltnlnIgMrQfmMBpuniEzwSoHHjB1wqmFUMYbGtLuivYqBfFK/
SyN/Zaezj0WcrYP6lJjNb25IH4R8AfbVGGJ01r9It/6eZi87wrQEU5FBxMqifcyYdN1Eot2Gv6hw
0OswB7IL8y/gCe88hkKk8A9NFF3Q5bgJzTLfxkAEgbkxyxnZY4Tjv/V8WISHdt0mrrdK4mBYN6pq
l2Fu7uqcEhKYHsdMBzurDj/s5h9jN6eKqejddZhwYeQeeGmL4FCHFltaSj+VI79smX/qGDNtWsf2
tjtpAn9rXJ6b2G0oxh7wm5j5Lem5vwXmueh4rRTc4abjJDhwdtJ5vlLC+dBJMy7JAH4Dxv7dVE2x
ZFGA0Kg7Nkevm576wuFERSXaJpfWj2zUR+u4EdlkbGyt86qhKZGg+BpwLONBfCy2Q/UOKzJpDjVd
PTdi0sYKiFO/7qgjZ0BobueRn0bEWx5VZG3ioCa0roBwDmnxNSfsezHzDNYlBxU2C/94RTJvMrTF
Tln9kUscRw6eoH3/eCUDqd8YaNFFEJDl0Al4BcAa21wiXyUzRHEkgpF9xqBDFCczBlmOhHUzh/Rm
9/Uudpg8KT49g+qlhytRNnZzYCA3HCAygZDKOByJ6HFhLT40RJJXiULea/kzEssgkjKuuLGxus7F
dg5QA+gWwl86O29VypFS6hnEY0z+oyS0szMRucakAc2buX8Ni24X7oj7tJDl8Z8vtU8baxs93HOY
XBHQ6J5LD3463r3OA1rUl+CMDSLnk+yWqW0ND3UCSymcWvyV8bJxmQcqRZ47DsK9OTw6HuYZZV73
EX+NC4mXaK0wOUycGgCl2XQmYBobDaKjxKFjZn74ICc1XnqNL7v1KhyD3MYZrE1XD7rDatb9eDbL
jA2tXSnLENt68lngG3sfgWrVbCNHux5/tPDOtB+ozZy4VJtze2xN+SMfN9HGCd/KMfoEiH7Afc3r
Vo+/+VQsPJCEF3MNgdZDDIA+a5F2NBHG3fJlIFHt85wukQ3fEfkcn7Q/rGHcr33xa6rdH7NruGS0
1a5/tEv0vkaOB1RQu35xhEmNAITvC2E9WpmyZLUBuH1smt+tHTPUhJyx8hvf3EqJZkt/fFn6vKxD
wmFeau/Q9PbfMKFC1GJlP3vSbPadaZ4JpPRPKp2IpcVMF/0621F/0Ut9mUpMfmmYb42MybCP/5th
lbEvOf2uBVBAaHDOuEGTPgIFQHJRe9Fy66WpTa5k+yQ9hzdg1OEKRenKpvisis+x7ylR7BkfaI8J
lZn9DRCzlqnGntBZRsuhM+Zko05+bd9S0RPu8hkRQg05MDFfama7y2LQlPENJDJyHk2ZqHczqp9c
GwnGcJjMxayha7ZklkKJSp9T6NW7Lp0UUDOC3AQMqTTWbPUSI0ISNY7e09L8tOzRWW4cu99mTe4u
soHGP2T5NPd9VmGi6zYFprR2rS0xfiHHmUv3VuTipZdcZDOo24txpLe8Y+tKDJPt1nmNRzJvxlDq
VdoY5FnaeqcePIe6xZBFSdpXy3eyJYyxLc2EB9O2/kQIFldR4gnvWnutqCLhz+Pwzj14ZWsL2rTI
SiL3WNYqFEgrqj9Y4cnrkc3QHRMm3NzZAoAxHAlq0uhY3SLMhqh2rPA2wGaz6bql38L9HMuSZrmO
iLqS1dMYv8d+YqAUky5L9HAPWvfdUMlaGVa9jLKg5+Apl5km3A8XVLPVEekOk+rsB+D43bLE/ZMP
j6njGvfianLiadfkchVmQQ3Ex/ocJ3EA30hRMmzwh99qU1TNh/IZxc3861RcNe3Z/BhUHK3npnwi
4hZvVO1/0V4dr7AY3JqOu2DqJM2agPHLEBZYGZj+Nn0WbCyndFaisfK96u39nJQbf3bCtTmykcMK
mKF85dva7H+18tpwAwEjypHe7cunUkV/7RT8GxYCPLu2jTui5UAQ+D65isxql+QocIuVy7zn+my3
7O00/EGTy+703PKyuNEnM7dPhpL7QTSQXXwi37aFuNsHmwa3HxdeDUmNVci257MnnHnblcVltKIl
CTAMnhfVlQzoqTjGNxzuUsKGC5I9wRYLqC1m0BvNT5r/xNOM6dkNfpexBHrj1wwaicoslevNq5HW
UZT4gSGUvHdOQryyfK2HBEpSyeHSy2zONhrERtF9Z8DOl7Sz3ghmAL/OwnXphwXG3QSmXRRfxGQH
WN/TEURFcMW/6fO3TH/CugbkAW3SVE0JDcaZNn37BVpQ8AbwevoPWqN4OE2DnrNLz2QRVXuhOnYV
M6Khwwzps8JhbTnelWk4GhKpnb30jaOPTsXVcKTCo85wRY3t/oHiT2L40RQTNptwotUnhgTpGMVX
3nDjYbrLcqUeKIoB8WHkRIDtnkwQPBzZ/+1n9x0Xt8fw8CDD+oHvim5zqb5x1B/s2nsJKzDbrpN9
tMTdGP7nq6YqBIt7dHM7mh4sp7nN4Dl1GFEIZwDF4ca4rJi59ADxwzjn/DxTVD5M9tqemov2c39p
m8xN+PYciHtQ3ne1JhK49Nx+CNd7q/TwZdbj1ajiJ68FIMwshkxFRhaosj4MjlWzUb0wfdX7orhQ
H5gsm7DNFpmT98vG29uOdJYFEbpVamNFLnjaFsAdI7wg7jKCIccgpybKqYtdpx7bUiuSBySRIEgJ
l7qtm5PvnZkJvkwAIhYDGTQkH7KPDqgWqtaTdRqnJEXgNTV00rBsCpbM1mCO5pff83EqXdB5EGex
ed3dXC/HtL362SvKJBqe3GsLcF3Hu8EKACNzA96HgMtr18Tn+YF68HMwmqTgVnmMnKkbYKDAkbcE
sXnBbbda+9mI9Spce0YPa8RxgfQZbxEppK7uzvW9GEM8seAGtoM3MkKpz7ruXsKeKIJq1DOjlcmC
79mqIbtii32UABYwhKMu3oUVR0LrERrokD6lRFYhKWI9h6Hm/pg4ZwwQdT5Z+4A468JSo7vtk+Kp
GCXlkaF+8qzfJcVE+ypI0AOCv3hMUTZo71OyHY9T3a/oHX/pZg1NMoV739s0TCUZ5kKH592kxJrH
Bx+JLri0oRQdU1Vz/bB1R3TBWtkpTIwxt97H1v1E1abS3ef76DlQdmvac4Kehal4IXPNT2vzHPse
RlJounpnSGMdE4/btSacpVgy8+eXTxl4lTBCdknxz9XldJVmEJ9E1xygajekl9kCup6uiNSjG64d
accYZh4XI65fZDtdp5EcloTSsMqdgP63yIc/58tkjZ69HFIKiulKgPbFoA6/EWOZ0YFs1+hfo0lN
TGUMX2UNgbCKVi1z7K3jte/441EdiOgIkGhOqE41GRyuR9TDTXn9GjI7PXu4ScLgWtvuO+DKr1hk
f9uBUlmAlC+RbI8qZK1ueqK9ZBg/JaBL5JtuWhuNccVJQ3u85JPYDl5JTgYxvy4Ai4QddmRQBGzf
v1eIfJXNwBpl/kwnQ7mAf7JGPP2VSl7Jfqrnhd8048Itp22Y+H88HF8TR61VzfB50YXoAegLFA1M
fXuq0cEcYKZBdk7d31aGvyp64z9PlAcFRzKHANkfUZ6Jpu0apN4BnWgdK+sjCopqC1/uKHhGD47q
9n5DMo4kxhNdQgHuu8w62R2Ppa6ugQGwQM8HvLLtwvfVrgfjSP3zErRPDcxooQMMoqIqt8zkd/5j
YM4KihfOn92FCTipYDpjV0NCZru5mZ2VHJKckMvjJ8a6u1NUAGnGK9+GIf495yQYbTd6L/BJcwYt
qeF47we2xQzPLalP8PPExIbKv9qd2tfaEgwMmlVZe3Qu9t86K98N4hkdvrbDYydlwo4aMBjTWgv3
c4qSE7zVyzyPX003XgjOPxiJw1X4XKzjdv6aDOcD1ojkvDt+1+RTthOOqkA9usSHNaIuGZhE7EMh
6kuD/7rDP0E59FrBP+Ym8JhPhgwdBhqmg8F/SXBKpHDBGILi8S6LalmI9ND3Cj3j4d6JganqrgGi
WdKnjDv4qh9PzRjGb5lkzpnNHdjAHCQWdap8dHqLSuXzTnOHVIH+qVqKsB5TVJTy6ixkA38GPd6z
4ECb0sMX73xMbg+cKqG5qVTWGhoOD/FU0XZX4RdllB8v5yl7FTZ+wWJkkDuF/YmKCG5RbPKnPuv9
jbDMPePABsGaIzJtEv6hr44tXXy7NLeQeM0Ec7aEijum4ULMcGfD2WOGNje7oX0XpombupgotOaC
lJts95PG4Q/vd4dj6mprSTsu2zABJx5isx1/Wrg09G371aoyZhbmghFINjKG8r0atBcu49llHSA3
Hq4YwZZLK8unfW2iLFLDEm4oGPOB0OJOYbxPq+7QiuNkq1+dVkCQbrEaiWDACF40pf/lBmyUdmW9
q7iXW996cnJZn2ANpOXYXgcXIQLWqcHcYWlRAIVE1X5YmYVdGlvL0ilcuvV+Utf8IVJXczWyNbzJ
z9bKftwg/GVUcBwngm+Wps7AG++ZcupDIzEsRIO38ITHe+s5IZmXGmaTwQ2AH8Dxz/Baz6o61pax
hdqP0TaDzg6J7lHTVp8U33ftP1Q+6NweQghn6TM5haNL6cWWCPMV8hcJMFipZLCcfY9CRxCk+aoZ
QU5ucGpdQf1j7z+TM9jIhAwCziV2ZvuqxStgHgKEXERyO4PuHXeHVhA0tiZnJ2yuWkBp8WLkGy+m
C6NIfpN3a4NqBcLgg+eVWgBH3yVTWGYN8c4PMbOjIXNFPsGDPeRdt0sLwkO+/pYVQZPRoJwkK4Kl
NZAQCZrs3Dfht5sxFqrCH2sII7zwRoXjgdOzwewVTLzAnZr+6QBIVmKoGGUTL0wdGh95zthJl12c
P1md6x282Lgnk/2shbyUsb4gqdMG/6JNj54kaYO7dp87aa510PziNJO9+/JZe0dndt4DK+oYxlUc
dWaQxUjigzLStWD8hsTet+uSIYoccFSX3W7w4SsaqPI8S8UJBCVmbxvCg//usOGVItsJdqJJBbfM
IClFbeC9D8eXPBz3Scq3ajaoSrcbord6k9jdR66DY4g5Yec6XNkxt2zH/g/VGge/ywz4AiAAgp7e
I6+/86Q/F4Zjr4yCbHRYjHdhJU920/9qtPlgGrK6I8J2/Ln0OsdYfjv7XTnRsx2xqk/meBlgvOdx
c5B++8K18iXF/8v+zBFYVfMdAxjuJuKQx2GCw8iys4cnXffhu2EaTFZAeU7ZnSpdBo3GKifmXYoU
1ygM8nU7gDiugicjGS4g71C0H/ls2wC30EbTog2no2utG4tPx7BSBoeqdJ9BRAP5CMcz1smf2CLE
AsJ0r9PqDJ9mK5Pk9lBsKK0Bkcn41DRqIinx8F0Or13ANVUXlsJaS7K3jebn0WthjeA4kOGjHU5b
3xTVu8vHc5/0lr/IO+trdLLnF6P3nLM3hm+xQKUNUNZTyP9BlB19LM7FcKDAJoHLx52irH5lZbsv
5rxf5y1cZLL5xVGExj7so11fR3cw3R4YWOTrSny1Mbv9rJiYMDtdqUlpwAP6mybhn0DwQDv8L23i
lYPtBS7GQHHnHJIip9YkLx7dqKANKZj88WdAxCWlE3kDaVSoP8IlWWiXBHfq8Iv5zMkZgnczzf90
AyIhXaJV14H4R/xqu7MgY9tV9cFOhpWVGleANO+B/ZT53SlSU7BUMy492/CYiBgPD0K8cUy28VGQ
muaG+8FiXOz8oHxOx+5ekaiuepIqMyUdFBA5EUvAjKWv/eEoSZY1LazdzNCB4lZO/CAO1nFvsh9O
xiE1zJ3tAOUCr9Zw5i2fZzWH57pswnOWGMEZWJkdD+lqIuSch8GfAqTCSo5A+CJqtX0u1lO0k8WL
pyzc/VHOnXXG6xRo50zhRXyGl+QHrbUzBvud2YC9ap1im+dsoKYVqA2A2l9E9feYbQ602ZKy9nnT
815cZ431qxS6eGo8t9z0zXAOCEUMrb42PrprYgfMRh9f4gwLgBuTipq6Nc99scMpyDxF1Cu+mVxS
A6SG0hrpx6mwGqnFYCJ5eLNxcsryHPT1XqT5rwxLwsLqAMXjJfy24bUrz/zyYeHx2ZvfKs/tLeSj
iHNHvY1T/pZ4pf9SZc9ANIayBved5dxCZJKTVpeWDNciP3gezbkIduyPG2FAYZG+uGBmFuBN6PBL
ZRrv4P8/jELMCQzuHV5qdV8UZfwx/LK7TSTV1jirSNhmabrgG+2HGdG8ND1nBjPvAgv1zKJeW/Yv
vCQ0jESK8G9won9Bb5xUrpLOnzZ1l4Luow2K4eD0mT6QWWOVrWz+PKI6+Gpo4GZE2OBEyO2S6x8b
1hQ2TyZN4bI2fBKm4XvQpifZem/ehG5Ixw+HWV3vqWn1SXeTZqbNr3zGdPCVcgXwCM+PxnwFKlwv
rd511nmqf030IS3z1CbO6LVfGLrVXsMHXTjGsTHJqlKaImMg87UfvvmV/JJxUGEaeYk8EQHs7Sdo
ww5dK8Vr3iZ/ZkN9cK0Cv9g1n004/+oTGuKACWx96gGiUwVVErD5BfI9l1wTgS57NIn/06o+4NPZ
OKL4EKE4DRHyUM3gIy6zJ/xPtzasTgxiJXaM7i68kGRd+rCKtvLXP7HxPCGMngJBsNRLmo+vMEUW
HB03mLxP8JDR2LL6WAaoO7GKfgYyFkNCT1cdMwP31JcU+Jsaik2qWL8kgshslzX7pLg5dGbP7d9h
Cr+cmUR4RIHaQoR4EoJhM87mmRvATvW4QzzT+41oXyPWJCldd1SonEwqJCscxPEu7sw/JgN0BRSe
ypLlCAWLVzzn4CCvQ05YfnoE+LV6nqG8DETggyh5ZtW6kid7zc3yHMKPXrTFAxOhub9VCuQ1u82c
9C8MFw4DVdxNk8eszvbdb+yf1k5/YPwjnBt3r8DWQd+VHN2T9jrqTKN5WwTiambuayawA5PTIWXQ
sXD5PHgl8KnUsmDe+t90oXF3Sya2/bRZuJV7zf4PZWfW1Li3X+2vksq9TknaW1NVkgtseTbYZmq4
UdE0aJ61NX36PCLnrZN/3koquXFBQxvwoP0b1nrW1D3AlmNAzCiEpkOk3jEbilMLVaPvkMGY2NfA
do9GAFS+Xc6H4t4zuH6BsEVmVwzaV1LKi2uydIdnTXk7UoraNRqlOvlStX0qJbFjrgx/JR6bN5R6
eFkcpAT6JvGY9fNKAHkcIvxhaKfL1wZTpkBPIusIn+DUbaGW7Y2ou5XSA5JSXXvwy7jwY/NAAit6
zBh+KqWL3vhVn7/bk3siW2RJrg5O45g/iTTmIAZY0ZFMdde64pRNeP5deEEmcy3bxdfAGm6pFx2c
wH1jP0AzZi5kDXd1q+MvL4d9XzUP9uAcEiX8DPrrXRnziRYckqy6JWX/OjEZ3CKnGYR2ro1KPJbS
RidbX0k/Djn1+/QcGPDuTfPNRiqaLAkpBVuszEM0V08XLSNqXcPBy0qMQtNyANDNUPRRUkjqZZ4i
cEKmuc7D9kNq8y0eHOog19uRU1vitpRn6TWjT1QHQsg+2jWV+8Qe/Y0MhpVKkLVJRiWe8HZV5ZyK
eSGUy4uIyiuuzO9QEXYkk/vGTqn6oKtb9NDM+sIVqbHvmMgwEM4+5P53jxfzwFyXhDYfxVHegkmI
q2aXUSRAT3dWsO++eyMHaX1qIi5OJSC3nqJOlpKRvPJJcPysG4rhUsRXWsk/VJqCUXq9C41xxw7w
KHE+y/VIDFhSAUEpO98YUe3H4yak4V2T9XExqpI7hdhVsjZo0+I58ki+1Y2HUk/xUAJEe2MRc9Pj
4r6akv3QBkcGr6+aUg+ui+hU0HpiRkefNoyPAS/ZaljoHIugnderoU3EVc0MH+nGK0+/MADYmglX
b7PHPkhWD2vc6jBb44+mn+y0GFyUCJM7jBGnsa72EG2OioU/BIkQetNiQB/Q3pVYfu4yh5ARgwu1
zfAlt1wEOd22dZtXSx/3icHTV6FoXCkjPRmtjS5gfK3d4fc8YGtkKsC9WPXZsRvrFLTNAWHJsUpQ
+6KqVIzyVDnpd9CXH1wrvna8RWWSntNkJM6FGHem/uiu2MuJdxWa+8kT7z2iE6ID502R25RwZeMb
HSOVajEJanN1douSC5yoJmpeSjvEnhZRpGPzTM/xxDrq0gXovYU3+EnQHwpIObSRFg6g7CBBL64V
IJgaT3jce8QKMQ6N2e6YKNPj4K5UprteyOwYOQHsYdlAjUGSS6i2Zhav5kpdrKKEERwXJySwHy2M
Z2uKsWrqaiVK8RsFycFAyF1F8sZ4GZ9wM26rgVJcRISb9rN2wPBKfkTHiI4+mOsAFWzvMDBumX23
vcAlxrOjIn9mb79KpwpaIFLe4TqWKbrc+jfqlidYOR9GQQg5r/K7pI2XECRkD40FqkGIg+MxkBhq
FBRp8O6Q45bNJuPFun8gixepHddqhMzXLEX1JXI86cSqOdJ61nMGunmy4vyEVJgP+0791nFQLJdk
rQ/uO1MeZvhnd/6SFWjX0WedEQHQaLxXBBGxIuPky6vp3WDlh+S8XKE2IxeTFOfcbt5g1Gz6lIat
xWjJ6urBc+ZXjocTyDnbT2gpCUUBAtjtcKh9DzSVRjk/F+20H5XhhzMwFU57lK6BRfBP/JbITnBk
qIc+Z+eqk8w7CbjL8xFfbebFYMm777pwfzP03VlNd7AcGDktwgBy+5gaNcZzq64sc5ntzKhBzOVl
xcNZ5EDYDeZ+dacftcw+yWkd2v1HQ8rDcnQFjsdseHpsA+3Sh0wvIy/+1tM1FktWohKfb+lMXyIQ
LzKKyIc3vR12iswm1k4b5gOqhJS3F/lgbvzhNOO9pYlzXru/m56sxpjxD12rpWdXkCM0IOwRBqs7
DCA5R5Z0Gy5wPGEp2PxRDz8opOIxvClysKj7LT8tyVIwNITRfonCuowY3WTq3cWrnfWbtiFEAjfm
pnd45ISy3wPNeA1sjZ/1FMQzPYn2qAHeKIaAsHBkSI3uopKCVmAifmNP3UQbihx3CJoT8SgXInof
+0VwqZD8kl9QDJkf2dDzZB95CA7Vt+shG0VhcUgb/ppJpLrfxvyO7Vz2nwWhkTbjyYujNd+6dI6G
aY5rzBkOnZpkJxzOzzxVBNV+BGMLpqsmlQ9iIbQZRZfNzaKs02ArrojCoo5l6+VrywCWfMs4dTnG
k5diqeBaG6KTbmgXiSMTFI347irtQxu810kE4T613WiXR0Cwcn2at6Zb3KtAXBOuNN2ipSwCw1iF
DYvQvoVrB7SfnidNNwXEcBZfwfPcMxpISXGUpERgNPPjySXQUcDvQEfgMiJ0H4xhIiOAHbShrtAF
DrGXmCf0zH9YJf+aieFZTSa87YgtPIWm2/Z+K4BGxLOkUEC5NbOSPjeCrjSDXMhkvlS+nGBCwHIW
mBjgFChmQSs9cOSaWptAoWWKktB7xho2ToNS+/BzUzjkh3TaNa6KbwHLYQzLA83btlj+k6PpinMD
nCFN8pas0xPv6OoOmmaMz98hX3W5aVT1ZFMeaCPjatdqv4PCCreJoV/kIJ+5b/Zx3ebnpynzXieN
kaVaNzIOqcqjZspxNw4aiaFMFKtoJmSvn7YoxuFX6sEZ3G+Eelp7h/fxauadvjFnoK+UIbShuK53
dYLmm7vDQRaxn3N0BkBa9S0m9DhGXz1Fhch3i3qIYD6DPnDAmc9+gYtslfuBGOmShHffwpw9pon9
Ojs6UIVJW3nEujIYdm8lxeQuMsrzWMLZ4RDJ/DGef+dEKFtdvynTCCiEbbUsKHTpuw1/HjXYRZQa
njmNfIU65Cpe6zpq5aRYp317K7AYbx10bD2bHxTboL9ojEjPoxFl4CCzYxsW1tpjd3JXU2FJOrv9
YI0IyWp4T3N5HfiCOYa+GaPXdyGuOTH+efY1+srujfjo4rRZVRCF1zYMF/z39iOpOSzm59rvlj9B
lyz9GiCYh9IOHp1oeihiNoj6ErcFByhGsTv1e6vPMd3Zalt23b5jQUamIjqeaO62cI7sFaVSXjfh
HpLTQ+c2pBOI6qCY6SqRbDyvZY1iYzvSCv1kueNKGkTkAUX9pnpcwsokEH6Cu+t7voiGxWMOIbLW
eEnb4jV38mcmvDEgmsHZNl39MKkJmFCp3xuzIPJKfdFs46Ixi0dU8l+txli5bZn7pEPJLHUxK0M7
X1OCdpyx+X6C6bONA5Z2dcGeDlSt7va3EYD0uckliTGMqyyip6ZmCNdM0r21OaIItAOnefQW0B7b
mOIJb9iugAp7V5KethsJ2GNvHG1D3flTxfn4VFiCTonYdEUzj2e4OndMtLF2dqCWvZp6sSWx1elC
fqJ3oCpGhsCjxwZrOBEsAukgmdFCuta1DlwkxYr1MXpRYAvvehVus9iqDrB027MBDBqhD81UxFBb
a9A19zWDKSW81CeDlLeBTgJ6n++kqC/YH79Ddgv82grIUOZYKO8xKqDcgtSiIOQgB2RHpD1EzoLG
4XgHrxDPm7pAzJVUr7WHyBY5kYVe017xrOJmIEWGvd/aSAZ1sOiWuxJ6gGGjLGLzYw8PaDV4DxNj
Tzjn1QnTPZJ69DVS7DLAGcRNz79QwN3ELCENBiBvNFxhMax9V8CiABeHxnjItIMXg8cRVvVcxved
sjibeZRBvBa7FjbzusRAONcdHJJkWDaY6N/dATJvQYIE5Hm4FAST+MlAuqGqGq7RnYlR1Y4PdGlc
DBwu18ny8LF0QugIzcnJW+aZ2EQ3hWbsRtX/YgqLUptzKBlbdW5gVdICaRwpjFsZ93w0cgviFeG7
Yag9G13zPgfaKGuwA9PYv0Qi7XlzolyZq2sU4r8U003rK+XXCxNRc/jhojXWlmn/YjgUI88NLyJ1
fiVzz6oJgz333BxZfGBMTQiPhlpk+O5EYxBP0LaVERRbXU9vTjfDJwJmxjSff5hYCbscS3npdeRr
MlgMJI6x0shOkpV2spyu/cgZ3aVAhQy2AxtM9NdUeqUvjOFKBiESnoxgC3i67aFruhdTZxTQiPo9
fOc1nTM616HfxN1xcqW4S8jLKHkCtaa075IJTvAyNZqC4lwhVrwX6IIZKVdIZDFdgUN7zrxNPatg
NTB3WpVwl9YGzASm3lhl40uU680GnGOzwhWKZTkk07KToc2GhAka73NANzkwybk+TInm7oiXmB4S
8hXQSEHwDRkTNHa01ej5dWJUCTYmJmeSVC5erJ2zIWRyE8XbEenSnZrlEQ0c7RPJNKu+8jvyEw8Y
5S4eOhKaN6DCOeTBoJz503J+CTliZoUwfVh2rZMFFmpw0CmQoxrSYQfDc11z5htTfN9W7c41dMPX
NBxeVrWtEtSrWITtVVLygiIFOaWQI1FO6UQOc+n701XbJKnecqkzMEtgp5kTngCef+FlyOc8e9gO
RftcW+IiG36MWZwiudj48LLJkmurw4mVwB6BBOU9z2Zn3cIBxZTLO2ce1h3twmmcnCcS5RhBR4d8
GVAOVchei8UXPdNuCsih9nTMG+QB702KrzWhaWKTxoX2q+u9B6Be70mCTKoPq+0oCVASPRTiM5Ar
aBtBmvr2p+uQTjkq+KwxRuUs2lQjVXsRG8m2SncuzdeKonhfaS6ZS7l2DVvMU7XyrvWIHgRDCXu9
toFprw33Zqljf0e63VXjWlsAjHZEC1PP93k0W2unB0E1BN1ZH/QXOp5qGX98BW76SKdXOyY7o4wl
FVx2B0nlBW/pY6kC5PX2bmpIL9RMBYFTogON22ZH00dYubIWqT5KYjGF7abTgvAEIsuwO3Ukoe5r
HKrF9vBrCKaay+D0pjosIwnVqUkQcOEeeg1yG73ARmDOxXqEkhqczP2YTg8p5xLrBDfZLpdY37Xy
Bg589GsoUTJOTGhHLf5TU/uu+xpNkxdO2Xkw8QQztlsbtNpezXSvThoKzEpWK3NytoPBQrZIWQeT
G3FovJ5cavc8iAgXjmQexSKR0ESzs7fYTA4G2UUrNzIhI04x8VOlxqy97neO1tbM6fGYaOg12DUH
B0o/GtUm1k9uGB6iZvC+hep9OzLs3wox6d3UW8kTQUozf8x2HJwfLfJrU4uWtbY8KrM5N8YtQTR2
aZJZXh2WFcqc2KcK4ymjl/YMi22W4TFkj0feIwkz90rT/sDZR/St9/EWA/93y1Bu7dSa2g8sDpoR
iZfeXPMueA96YPptFj/KWMElKoXYNBNZJe7IC1/w2+dpZF7K9J7Zu+UHtdZeOrDOfuX16dVTTug7
Jb81jGZkylxPWhKusIuAbhpylZ2FRPilTXl7HJR0IRCXYt+JBhFFjX4nd5x2t9BATjPLFohqybxx
hwQslZkSrjZo4FfaqtgDT56cJYiedNvc6Z4sBhnnzliSY/APvQRiCU3BH7aq5xFna91rOwBDyNDm
p1BjrU6JhsKF/W/l4E7KiXer0f62pnoP2cdAf5Z7cjAWFUT56JVUX307mL7BvGRN5B5rsgbr/Acp
SeIwS0h9rvmkchdZsvPuuYTURF0UrSsHfrqbBOOJjKRV5M01+b6A0XOnfBiZNd9FiGz2jsIRGzmH
SY9Q0wrQWsUAK8wTD8gF0VHSS6HPJiNPl013/bnhLQUlQmC60+uBVlSl16YhLBKKQERM055Eg7or
8usND2Z1NWmfL0l6beOXIOiCi16P6Q371oX0GVwkk26tPLSgJWicS1W13iX2GJTIzn0MYxvmT4g8
snT1bq83+oZIR3kOU++M22jBnscAM0ldg3OoP9ptN1xmNfounBc/zAcm0swXYLbWJpgk+pGG1dtY
Of0uK4iU7QR/j7A/1SbvQIFVkR4dEockcbt3NyX5JHeVJCAEQQHNuycTQP5DdynzVQ++e42HPX1z
Yv2+LeD/MAwrbgGXhkG4JzuJkenw2GxdCBt3pq2/BW5d8X6sUcCn4oRBfTpYuF7jikFOVH4mZvjS
hxIRorFAHofP2grtjVMDw6ROb0GlMr6aiiKk9YMWnY/QOcKR6LkinHVfokA/5b+CBdeRFtVdVgkg
cNhmSbpiaTtnwo/V2XYIGjYbtXiQc3mkjKUeb47ESbAmL1TsL9JSjTewcLpP0cy7oVM+F6MFpkxh
XCgCO0MMLeBMGG/BKLsHfxGClCx2yLDAb9T5S+OO5t7M5Q2GyLkokKp8zmraZSgx7nUlDm5gk3YR
FCSeW3a+0Zj8nBtVjyucSlA2FxC6Ez4VAUMBu4g2ZkqcZCq58xHHNeaZZt1W2HUlvY09eQXgC0C4
LHLuu4rpgJ4TAuUZjq8byX0ywvTHxdPcFdy1mgCmlemin7DVVzi2PNUYJPEdou+Thuo3YUVLEwT6
U0Zx/J1gpqrHWfzu0TQ2DizLrs7Nl8gCBjFUIzHWvj0lJmCQ396ckv5WMyWNOSwgwYuHCuvLugUW
dV+b7ldbMkrS2/5PU3SYtzSaEj3vz/b8UXvnjHn3xqFeQkNLLENSR/Rg9OKJvi1bfRdTmQzEf20J
pNnlFiSLsqdbxNg/HmZUrYcoaxaROYtcN046RrsuZ76OEpXqn2vFxDaX/fEtb8dyE014fCozDjZ5
1JyHULN2duks9bnHElnqa3Y8OGWtpyAvHHops19VBO74kOsb0klwiUMkf+WFjQ4Qhtug5Q2mnFki
2MaN6qKb95c73fBHPM1urJ4Kp1YQ7qjaYhOunSY8dzu3wnfHcfKl9aebB8l1HAmkY8x/pI0K3Jyb
36HGKZw2JBcTtE6IRJ7tRAURm+vU22SWKAkC0WImkL4xFwpBU9jtGBw9eUbb3LAEbVCqqo2xjNzU
2BCK59krEZM32ZrS+TU1pu8NsA7GsEFfUb65pEff2Uy5klQ2l7Yeu71tfU4o330zRUAoY1E/eFEA
FNAwv0wteGTGhWCIWc25VBV5jQn2lq6mFEp6+cjxQ9xPUq0GGku/RNASWFp8wNW0bxL3LbC8jgFn
ddFLOyFZlPWAEbHewvKa2byII+hFG9njBrQzYgsZH9xBswe06OAHY6I/AJQEL1uo8qUyMNBh8/R1
WO7sHoaNSeGBz8S7l0QE7ao4sXYovY4gcIyDttxk7qsVW4OfkX2D4G4sjoHQn+eYVky1AatJc9zX
efJrweeWqVuzF6eVFVSwrL0Gi6Iy0jgb8PvErVut9VFrLhRYQGV0vd7q6Sppn/PG0okSj9NdbzMk
t8sqvE5l9N2wJcEi5KKLgWqQlt6nhRsCErJnsRZXA+GjhxoPKvrzGLu5cDhzXHMGmRrMuzlO9iHg
03XuDUzgEUHH1xDwCGB9Jz4YCYI11opz0NxPgQYkpZ1v4zYNtYfBMjXkvoWFPzm/dVbyZWX87V49
VvfN4gKyy7eCFeYlFC65OqX9Wops2rOeoCeLhnWUR9tGKbzVYLN7tg9NB0OyNsj5I0eLwXur31on
4brixVcBJOeOntbcsUEZsQ95iloqL5vpnoDJ0o/HgTdq5bFnCwq8RqUpVgVVI8mmCsKbpwdU9mLZ
wqKCB2F46r1R3s+NnLd1gOgFahP7Y44gjpv2nWMzv4tD1Ty7ZoWBwx6BkiP8yhOtBdqut74BaJzL
NzveptR5J8b9Y+wxBk5MLfnshmClWZfW0qY/LsKkjvXjIxwCEmMHax21unH2ihsGrXJTzfOFs+yE
zEEiuwQLlEX7PCHniMxwBCQR9AjCcYCMVDcj1CRjoyBZOWPzywmhRDjeQCmUTGf25K96rrZ9DM3H
gYzFauwTXal3NKt0z0QKbOzs7I0AK/UQ5RN+cdZB8Tyj5cGpCqFvWpe9BtyAkKq2zaYDcua8y7LD
mFa/J8tiA5nCD657DAx63ByaQV6MTH3lo9WuhYwoQeeWNJqVST4nhufB3XtF8UnvmwGc4FEe8/t4
jF0/dDXmBz2CJJZFSABsEewEB27ixLHvYDX1RcoXQzeG5EBsZTDPjIQIzKCrOnYT74IBEoCrmIw2
SSkO2K5CgYjWDprfwdw1K2Ha6GicP2M+U4ZEa9xt+tUNnolk96g2somLQHloE9280m6yydnn9nej
orNMGWXGTA+RMfn0uWsSkk5MqnBG4Ei6S73CvsJ/KNdENGCRT7onaGmQZOnqtebH/yMZgofDykAB
g98eAUzQUesA9PTR69Od1eYDk9dLn8eXGvjmtZb9cwhFeU8a5xnBJupezUasXmm+2bFJyo7FrOId
VIATSoENFW69RBNW/GYjWlbEYZhaztWAySKIpHYRdKe4BEIzNW8AWswbg4Hfs8RuHbbmtrRZTBpm
ATSimU8YlWlKmKWRzErcKiHDbHU6975ABf2Um6JHxB6vEMAz6A1wJVtlSCgaZnjGlY9Tqh9EUnSb
rBT3PYWm6kMXMgdSe3eu15mev8fDQGbGTFYm47SMKQ1N9TttNxkDmvaiBcOVmPSrszCeqJp2cZce
u4FzvkVvtJEea4TZCLd4Rg6xWZo4luUdDmJw+B1XarkkM5K8tmUl+zuHMU1AiXo01PQiOkTS0upc
xgz5lZPCWAP+SDZhar0NuRFg2q+eJzH8tsM+A4wFMqdo6eKRhcrc7bcWPacxZE+angCWMrD4adJa
uQaCS4v9ZW5hjYp7sM9phTAJgfC21+Z+UxhMzZtoSpDxTdAQQuukFw+p1mR74GUAYxjsbLMl3QDA
N8QB4CODzmNhBXPC4K3JdiW5q7zx3PuKgadbhfGmTpuvzJZcCa2BzMlcwr0z40uSfM2xqn2UeVBc
W94idFTcSPVq2Pbgt43+rErD2XimNoGgby7VXD7Dd5k2k5lchQkmSVXI7ceaUUXopvDeF35AsLCR
mIxtBLgcH6bdiUnix6Sd4TkXRw3q/VrDfCGmnDhhTLIzsTl1YHyaUjM31YeyTDzokTneIt6EQS5i
X/ELx8F3WCHJDDAwxvC4Ufh99gaySETA6S4lZl0E0YwK2ii2ILewO5RdsQk/s2Z2r3FGZFw6pw8T
p8qdxsRkzdD93hNlyNryQTmxuYnD/EXvWA1wWXWQ3UDXilF6hi0OJW1RChvoYeVcbGWN6goWHmvi
VACuaiAJFe5Cty5YF3WjYhad/MGMwAum29qWmb4Oggl1qIAGWLN6cpq25QqFjVSMFZNVi2G8rYob
OVGnYXKsc1caW8fqz4aHXAUgN7LURpw8Peu3gYltvao+Z/KhZDcaa2b6fyCGPSCBHu9wSzd+R1bp
OJThvsaNLklXxFHJsN1lzEr5Ss2UGd3N7Dqa5BiceN7XoJkvbYcI0RGENTktRJwwMDfDkt+dYwCS
auQG7sjiXJFrHVvhaNPa9O6wbiABsQErnkcV+hMT/ZWDXk0zEYwh8d4ReXAmQjnwLZ6cmjIucTgc
EkcdLa3O+IHpjewRxmB69bC0UBREK5vEUrYZ4a3AtAQ/Lb61BarkcfxAoKbhfQEcpmKECbZLQ6YT
aV1Ehv6o4nzTy/xw8uz5EQYZ3AjXeZF01yiwqf3JKc5KthFLxU1I62NnD/N+sPB4s3RfT3UTcMHN
13Dzj6Y7fj9a5XBViZz2QZjuCsLKKMeYeiNLXxX40roOt85s4/L0CKoJAyyFjR699wYaLpiHGwoZ
xmYTk2CGiYzF0kxuonx8kJYgZyGsV6kkis2L4l9djsg9YcitTPTdQNCoqiRZJw6OND3k4ULTzQ5c
93wrLXDHqeleYHhcagUzquBtnBVhpJjX8sehRncKIie7I12G3QBpCTh18vB3pnjNg8LnnYSgiY3Y
dkaOx1RsvswSexjWPoIgK+LKc+MuHgrMk8G1K6o9Q8pkN3b6qZxSJDmAszUWbESU6KC2LdR87ATY
TlvWJpwqbM0UNhwBWEwhCLiDFy27JrlVpfPLkgGxd7wg14lhf+u55+1mgzxc6SC9chiQWeC68Qgt
SZlVovsw3PZQZ4qdyLnmR4rz0nDKrTMyLisIuNzwQrvDz4nwt4p6DF/0SEmOGVTr6g08Zow2CT8x
oBNok2LxMeVk7eEs7aVx88ziDQMmTvwFDhrX/UVHvn3XIUW901K+yZ5x+LEbZXKgQRZHjbZu6wJS
28gStWFmrATl60QQQfNW6cEKBgrh5jiMqjl7MsDXtZDBegdXLGWSsUb4rx5Cx9IWxeOqvxFwH57A
JeDgynm2yrpBCiXBQ9bWwlmnW6QDumtr0pK0OrIpopMrEG5rXTWLIgmVIIt1/LvYik/KYPpGpUzG
ocXWgvWuX4/yyWIKvTJ0Qo6TMftVV/JFmhHu4hlsEEEg4bDYSiCqT0Hl0OvZf1B3D9sYLhQXLuy2
pDQCJxGoiU0X07EzmShTx0Y/sBPiGmpF53pEcskxsZY6iBESvfUjBgMyMGvC2ophrRf1c04yeJ4g
sHQi8QwSjVfntPa0aWUjy1xliUDa5USENMXoYmHJ1Pa8VObKPahUfANIPZRlBRxjQoluS14Ii8W+
T4dmNdrEH/L42Fr4WzbgDqLZ+6QzCTZ6XbxknI2sClpaMq2I2WWk5QFBtEI9MN7maEiONHXckLQ9
cJ3dWOozM13airCggA7zBxJX4TYfx0JHk7KsQwyMtKyDvLd56K3zz43RW5vKGrVd02fHcsahT2R8
xxzbZrzU4gThy+yyHpbz9I5KbLvYgUHgn8csOsMBEts65k0Ku32jQuMx0sgHFQXaN/fKYRdvizE9
WySCWRrqCj0A3Wg2tKSz86d2072XMdcoWO2viMB8mpmOM5tRBw/BNbMG3p/OIqkUDMZHQ+XHNsu2
1gyijtBc1AOds3dG6e1ndOl6HWJ3G/GdE/BLulhKigrrOehWAe35FPXUFsXnWDCxKrgqJrX9jaPu
s4Aq2Vi0ScZEqE6KuEqLyGIZvVNmR/a6cGWyKadwF9XJt2IlzDPFa9qjpUIt9tsTOkU25Hl2sAGw
uCJCJNB/1tjTSF1cU8rWBzBJX5ZjeY/k+ypgmmMQhPRdWbsxbMWCqdQQak7BE9+8bCGjaD97zitI
Ne+AYg78Wp9ealF1m64/VW0JrqAgwmnuzVufzocUqxKcXcyYMt8kOwySEylnFnneQ3yIzPd8HjLG
HGXm9x46NVI8r2YUYDBXpKfJys5Xsix5KNtZ+mFMAAEWMDAWcSCPPzcUc9ax1iYqQIFdfejhLf18
oZoudhsORyd6L9y5DHzBrPGAuYP4op8PTbtvduFsbZAS8Hta+ruy7BZ1RmQcf26sYf77R/hP/v5R
kzDgvguJztjq7rIIxBmxZIV0TnuclxtZTe3x51Od/EnSSZbPf74SJJZG4hmmZIhXxqHMM7I7R6bk
OFr58OcfuU6ZB1OIaecRAQFU3T383IAyYX1sJ7nJqnZJNkDSvfF083PKseljvUINNpx/bsYR2SWi
AD4Xal+Hg3sSRT6iTJzYexn6STUpp9nPTSX5aPK2RZk2hw5dy5ltFd0NVtt120J7+8fdNvn8C0xz
vrOWO/vHv5vqpWyy7MrGoBHdjUvAxKIlBHZr0mJLbYpOlsiHFzqEl6qCN5ZimBkxyzz0YzrnBytN
iYmqw6PjaRo+Q8t918fx1DkhzYaJqgMMRviFTQNzZx9xfdWSdg0uc4lZHcIdI00wU1kdnXr1gHEt
BUkZV/tM6vODWeDyArhsvXVNeYTnKr7slJVTm09vyCMinNuzekgN5PqA5GlZEhkdC1dv93ESxcfQ
bP/+0c+/hcu//XyEIOvSlhY2YZSdL/BONqXFXyLbvF5D8NIOvY1am7mTeP75VMCpZUNims9WgVPl
56s/n6qus/dDdp2Bs/ul7OVlTEg8swKUf2h4x03VW9MhJGxyZbYE9sk81jcGD+wl4SKvxhCvlyh+
KTGlD4ZwaamtCC+sQ/Sdq3uvjae+kyJL/3SW7h8ZQfCYgzm5cjWCKKMhYCnRl1WG0ezdAYdLp7Sn
MrbarZUxGg89VxzpPVaenkIkqe2aBte4Qf8xLlrTGpf/+AjUYWPXzboxg3btxZO8BfE4Hcdu+vPz
2TzjqKVssXGNuC+GJcv7Jgi0J6Muedsk0j24Ua1vrdqCdIPj6NxwdoVB011+bgRGb0DednuYMyw5
CSJz1nX5U+Z2H4VoY76dzygMQl/2lr4BubYNvLl68qYROJrQmnsCPOvH2bLOTWqmb5prUEN4xsuQ
kksWY2146xZuEfXpq0UXfWBy4K4nSNtvXlI+p6hrbnE3m2foUBla2MGZg/eB8FkKdpNOSQs27kyi
GLkkv9mTQP8Vo0urPOhbMZkO706QbWALunWLQ/xXrPF0dyi6ywme7jSz23BJ0AS+v+Qfs7lkhUXf
mU3bcGQUkec2qdnm7JwjfJ5uRcQIqdHAUTnXU1DOm6EsvHsBwxrJRSq3nL7ExpfTjb8H88G0bqVT
737Q9As1/x+59e0Pq/6zrKaGIJPuv3z6bzv/5v/LXzj7f/3+f9t+lfcf+Vf7P37T+XHz9F+/4S93
yo/9+6+1/ug+/vKJX3RxN13VVzPdvniPdf8Zrv+//eI/ff3cy9NUff3rP38ufLTl3tgmF39B8XsA
7/97eP9WxcXXh3YXt+2H+v/+338g/DVD/A0AmWV4Upi67biO8f8Y/pph/83RLQ9+vmW7Bu20+AfE
H8C/qxM74UnHQr5i84u0peqif/1nQ/8b1g8pGDNb1Diu5/5fIP6Sn/GfEP5YHGzYK7ZwdIPf0aJh
/ivCH3mXF8TE9jmdtxmi5I/guHhokL7NpfmnRxpCnIoIDi6K28m8D+y0PmUKIlBLdwRETcabvmbi
rMDdIgcJ3wirqLdSoao3gZqfQbkcWJHavp0qMg2zjsnk2CRHu/x39s5jSXIky7K/UtLrQYkqFAqy
6MUYZ27OScQG4sHAOcfvzGoW8xX9Y3PgWT0dGZWVKbPvXIRkEHc3gwGqT9+791zS6LsMhFHUFxjP
8ZIfLMTOt4ziN3M/iiMHCMDoAWYKBmrZtCXgTt5V3TsdkP7WMdRG43JbKz0uKrc8O/70Sd4V6RQU
+c8JLNr95+tiScc1aYjYlmTk/PvrgrozN7wmvG3cLt5hVaLnm43zRtbEhki9N00K9KDf0CEsDm5U
3vfM6pSbc4ozYcfjVpmxV7lyV+R2th28SW4U7o+j5aJLL+fuokvxrayM/FJO/jvQ0JK4VLTorFJn
6LI49P0+vkQWT3M4g03N9vXkctiYcITrEAspmPFD4uQJy041Aqb6YiOVi2zIlxmf+HruBuyXERTE
yGzcTWEpseusYVe6TXnrEfSxU15/qRuCR8IQZ5TjfYedaZ7iGlm9cKrXMq96GrgK1IjxF+k2lviD
a2sKTcasqUHUmsRalF/fHyIiF7m//wfIPHfubePqzwG5ePVD42YQKGZjbxEWddQjDUlMBskmqthk
1dZoYvVq2OLJQQqQki3zONIxLofR2Mg0JKxG62TPQlsigssQb2WYpwtJKwcuSY88Ob5ZtFcHWc7j
Bl8+siealSuHCRuWG5dkPRRSnI5wOaWDPlk4ZQEPmMAGeT7v/Nai8xJyerWaF4uHZf3nN5q53Ei/
3X/Hb//+bx8PoGVhqnSErUx4tb/caJ6jpol5MZCWeOtUNoBLu3LhsP6w4P9uCNvBEDDIaeVO9/DN
n+kj7zifr7J4ZBiANnYa0Du2yLCjhUm/5G+FE30mMy53s5n+qJjkb0aXTB94feP2z1+8/IPVw7Ic
Bb3MlJbw1C+rRz9LAxq3d42zyr+VHaUpLM5wUYVnKVYaEm3wfZCpuihCk8Y+Yxqjvc8/oh3afP3z
F/OxVP1yJbUpPC4h1aKkP/X724pipGbXi27NyiRLSDO1JuidRB2bQ3eGx36bB5kESpEWjwCQVw3k
k9sqrd5HZA8Ahov4mRidu1w7+9CnO9fbzg3RQN1KNjPNKvyREY3/i6eN6x2okrF68qvpLXJRZDno
PjetoszHKjCelM5w6JKdOVfiBtGOf4wZj1ETyy+Ib/0VgdxgA8aZ+CPtotYlsIrGT+7uhoq2NHBl
kJ/RdF1LBVhXiglbOVKLS5c+aUrREKXXn1859fscl4970EbYoJRnkR/Mbf37K5dw1COr0ro2xVDu
qowah8DvVV+7+sBAf1sN6Eg1stHOWCRwDaiTPL5mBuwRHfaM3YZuBWf5JkloiszkJ+3nuGS63g2b
srnYPICzbTonIyt36Oww8yy8TNxH42EyTR5f7JSGY4DhsYgD1DZN90dbAbjRi4eNRbVaFRb39J+/
acnG++uD54BuEmyhSrrS+uVNN6inEUuLa4refy97ZNOC4FQ1MpJF341qLyp3k33wHVRUt3kv7L9Y
BuXycPxyv7LtUh3YqBWVqZeH66dlsBnNSNW+urKyVPSo4x+qONiGlcGWz+5zgS9vwMDjx+KJK3ci
o1gxQPrL66D+YAFi7ZFCWSQL4NFcbo6fXoYIUif1BhJgm3yv2iDattZ3Pwto7Mchp7CuvjGbKrkZ
SvsBmshb6iXWqW2oQ0uBWsvP6RhGda8PnSPyC3JumLSMUeb4NeasgwKODh/xikTqDRTyRsGE1nCI
iJgna+11RJ54imaS7QXvDOIOUM6taxe07cbWCu9Qi6r3zz9354/erzQ9R6O38HBj/vJ+Q8IfZ4ZU
1yoa7wasFWhOi/y5DvaldqdrqhAXUWJsDJG799VpmG3cY9mMAn9I9rpOT5VRjdfM54H+WGlLwbI3
QgFLCjdbdbj9PROPr0i/NS3mD1E395J0YTg1xlcI7Jy5VYBVpQgACZaAIP3U3Gng6lvLKkmZkfpg
htZnwXkqzgg6kHV5VwLgoQeKLMDtrIxupHbPaQGgSk02VIbAG7ed7b3ovQ+X+cgxMEH6cw4LXAd+
N7SbZNGVGoJpv0l+CP15cjpIZovOwxynG0ZNu9736vvIuR9CEd24zdV58txbG9YxVF1cJa1V7Oqs
L49uvmf+Xu7SCKuBNXbJX+2Gf7ChkH1nLcWv4uGzl9Lhp5sxhJ0XREZ3bRSSJ+H5qPtk8Tl3etIB
TVaNeR71LmOCWrdwIEtpQBjWJ4LBSTOv801XleWusPsXEuayxc6xBrUR7dDu5XvUBhvIJizjbt+u
Gy+9+fMb62Oz+/V51ssCupTUkiLt9689HlzDwmi6QDzfqTzqS486re8NwgycwWVAOBE6usePk2CJ
6dARc05t+LsWA3wtmWIU3BiFZb4WXXJA/Jbt7ZrkxNIfb402jq8BIAKGVfIQ17m7CfKFR2XY9GBr
BktN7HgHc0gRXSRE/KIcWb4yHE5//ib/YKfg0GEp6hU8X4785eFBtG5Ofl1ep4GdwEIrFLBVrudm
eic/9OHPf9YfPaicjqSS1NdSukuJ/tO9UJLzPVR1fk2ysdz5RvTDQFC5+/Of8U9Fg7WcvnhgWAzo
gYlfF+GsMAUpLeY1QeWyqk3sq3hhPHTg0clMlglYykeHc5IakKyLlmjAhNohaeZ6r82LkVJOW3Rq
4ajQiCjCvYXDTCBNIXaWwVWAvZHxqXUsYqSGW7+bCjoVZMG0nfVo1ItbcfE/T9Ed9Oti00toQG1Q
UI8v9VvNjbYS3i0OAywPE/zIOeMfjE35HHI8gmeoEbNgH9zPnYdOqRKUkCq71HqiOavHhxJbRn7j
9w2HCl30f7GS6l9DKrl2Llunw8HRsjRHpd9/QHMp8YBk1dUz6qeGCIGz7QviSGTdLxqJfeNA9PFg
hkCjjIipWqBGeT6/qDR/mexUXlJc2q5Q4oAS6Bg2PKPaTdPNkBViV00M5BX52SVnvzkeiVfO651h
8dk48Hw3s8KNHdjua+n4AGVtOl22ERk7VIgEX7XQOFS7TwXKeyAN4qyL8r5ooghfxpLWbEA0K3jm
dhJm0g6NaHJoRMwe14tt7bSfipq60Q/Ajyd5AMiV8jrc2PEnTtEO9C/3W1+GFe796iG2TX3+83uS
zYgL9/NKslxYi8rfgyDD2eTXeqxosPw6Zn0leXUmud2UDyR4r+asBL3ryju49XCXivG3vVhp2Fp+
gp2zb/J7dB4E33OcZngMV0/Elt5G2neOkBZKzXEyGBAPVSRCHV1H7cO4i2/qxl2jnxsoysFNBjgw
V7kNT4KWOpZjZuWmWjTEc/LaeJY8ZnTeLjTwUIhZnxHoYpfDxb9Guyi3SerE64aT/6aEQbTq3cZc
JzU+s9H9gtJrcbhD3xnwACbTyQTvB6TFpH1gR94FcJjcVW7xnmSmfUha+7vrlAYlRXYXzP0+pAEK
jNabzz2blJwXGHHbYPtINNOQhZq0Kx1w3V0ySR5n3g6hpUFZIQQm2O1YIxvfiHDk2dNgUaogv9Jl
jy5hXHydliNXhEV26nkUdRE90KXzeJbzUzVAZ7OHLFxSlb+6oIhhlzg0sgNxkghhbXVqxPhGu2bN
oeI7GoByw1Sphp+Sbsg6G08VWhRbAkkLeYrHIHwiQSW5Ei4XrJUgcJlF6ajyuN+Du1aYVPwZ5zpu
fkLzGPna2juSYLdRTpbd6qz8UZrGIQ9y86bMEGAx9TxPDblFwwg6sWyuNkJbZcv1R6WIniT4i7JZ
/7oDLPcmQ3ebBqyg+fTrDj2XowVWLbsaSTwc3IZV05+icU/EC1pvTbqOJkwcizD1O1p840hwwJMv
mmjf1xbcBdvtNuPIU1wG0GxKcS1iBIVeX3kXtZx1EViItZe2t+4kk92E2Yzu2DdOvc5pwI9vGNq/
hlls81h7XCh1BEXoXlwiX8KuH48OQvUsgy1rmmW4hbfZbjyOhdthuRGn2Hn0bcatZjffJQbnj8iD
YkE6DH0R5ki9FX1Hc4CMn8+syvJy547w4yTxODORhhvD6Eccp27BpwHj/C+e+l+7IlxYzzI1hbiU
nuf8eh6JOiPUqjboxhOC1XdxBoqidzd6ipegTLjPJbK++VlM7Y0GbfEXP/3Xftfy0zUNL4dmhKIf
uWzGP222NVmFvqHdG3Bi6zqsn22ZQkTHrcZYG+xFjIqiiImbh1SHD0cdIZZF+0YKNOvR98GjxzSZ
6pYIE3cD8xpTTv1Xr/APdhuPjqdj0v00uf1+Oa9hvKyizvNuhpC4tFF9c5MOeUgxvg8tL6XIxH0A
0YYYuU/TYgT1JrpFDEjIOmDZmQLGxQFqBf/q+Xb+Fzshh8V/WrI9IQSDfMoIy6OV+0thRO5qmvrk
TjowQ6kRF+nh3D9po78V6Mq5rcnBaBw7OfmhPx3DrL6baZGsasneUhv1wSSblA1lHUaFS8Z9E5Bg
2bovCawrF4YuaTAYeuIUTRAEvtRzL0DQ/O2E6nxdlLX90kkP0Ouguy0RfhCuPAQoGLXsQxCgIco5
j+PSRf432XV3jucie0ljHkC37o0LUnNZCoUmrJJgytrFvchvrVB6B2FQRGOh28x6BnzYdsOTV94C
NHjOZA5amin9cTDokbqjqz+5DjJVZsJfZkIFIhhHq6SNsCmaVs6bS9t1l2IfkBnOU515u9Cm20tU
AYgMk+mhHJ2TbG8oZvyz9KZs72I67Ob2YPIVRB0iF9JDva0ntO2iUsOpMSDxNbZ96Fr4+7Z3dTpv
N84w38iGu2uGcoDpag+HrqkO5E3ED+FEWJgJjYwxdFi+5AJ1WN1N4U2Pp/YFkOuT0cc3I+X9WwvU
y5rc5OD1aJ9SixjuII/C/ZRaGYrG7CFw5fe+tg8ikZj+cHxJdyZSA55tKDILnFWDaXFJHnNgwg0O
vjvwK3U+XazAfEhc0lvdbkYZC/u7VzNBg5gDD9aYyf2MpwcVlEZ8O35G1fgdsR8SeJzUO2j/C1HS
A7x/x1Z6dj0grrXdc78PCOcN4Z/GxoKJHB/UaN5hfN3itUaua9CmzqPmYSA5CVYaLmUFQzfipKFj
81soYT2aMy0Yp4Slrs3b1uqgiHc+LcbI+mE7Vn3bZQ7hU4wWNbj9FhsVa5lYM7G7TyHZ4/KnAz5n
r9UcP1Oqmh2OQA7Clv21UM6jO0zfihnoyswXDxMdOovDybhApHrFNWMLfoAtQJsfRUXafy4b/zOy
HtafjPn/PHy1B2C42IeYHbpPSVbTmOnIgHQ8xAzg21IFpcL/1Gv7hDptTYwBft4OSVo7BNdw6I5+
6aNfbtMbT8dMSOMvbOqvYWxfFo4uwgV4xliNBn9ByjbzY0ozHiLflxF/73qocf9j3vw8CovayIn8
q51NL+R1Q6aeOKR6M/P53jFOllt3hwxm1aSMZFt3brLB0Q+BhFSU2C4Ag7UwLkIH6F82e/MxCGmV
Yh+7QWQDpcPoXo0RBTcr4AxuboH5w8YngJWRidEE5ToxED3BhDg4zaivHgPNBbNYcJ1i5VyEw5MT
V+QBlP23wdD9tdVcyd49up0E/FFIbNBkL1mD2rnFHOycLiWiiXnxWs3NYxHjewckkocwAIsSssoE
GlQ58jT1qr0khQGJheJz0zN2Lsm0Gin30xEP8YCUKytRmzCavFbWVJ4rjEqFoaGFumG2xZmYr3EF
WkQ+LYi68dzPEZ7y4K3PcDU4UfjJoS+7NqvsNqd3ATsCLL4EJjczgSJRj3OM4V5a5p2buCodIgdT
VOeuKjf17PTbYSbZco6/C11i7EiRkg0jPKaa8PqmDoBPVCBxirXDCjKhFUBtAmUg/GZUrrUJze6m
izk5DOKLkU5i7wWvbqARNGYxDlQSx8IcplnszxgACH2pJmi6XarPhmrfNS4xTt5vZvKQ2Qyyoghw
qSHFbq5Bnhi1+DGE1icQbMni8pUcTah+u+Q5Ary0dkrwfvZscubzY1ptGMOGxptgBenHwJ3igz+x
jwhFpkFQfPVwA6EJhvPXpuMrK/2rX8bDTvTcSsHUoZ5qPtWu8y02qd+zBttrtrh6I1hu6XwyiifY
mZ9AugVbjzyAKEleVSeyrWOMG9BATBVsYg5t+WZL7Adky7MLmMUhb8A5oZaU2wzL3S3qCeAhC0DJ
T+GYLQBdUOTDymlt5OHjkeXLeMB4+4WGEoMTC8RhVJqApEh1Q8/xKWoD0las8kdBi5gUlnbXILrG
JNx/sxTSrWas1m4ieXYpbSEejvXelsaLlWTxSdq3NRSem4j8uBmMOu8uMZ9Fm+rdDJ1xbN5NG59h
5QcZvt/6XGB7PfnwJcjJHEjoS+LqkVGox+kHQiTSQLS/eDjZMViQvUweJvATh1HBCp7SZiEmDfde
5XnL6nBO5uoTHWNrXSzC3QAIY/r/fqEAL6Ca40/MOGms4THMSGL5kJ33qRkF/X4GHgr/NZCMUEyr
JEkh+yxf1JRuhJJu+d+Pb5e04yvtSWcbayR1H7+IGnYyZG6YfwNZGgPoj3n98TdW6uanJn2vUXNs
RV2+6Yk+Nw3jgIJxNLzVkIcm76fbEqFjVfZjONU/Wvt+6uTVl/jJqYdoK/PzZzUeM0KJMAmXaA/a
yTzluWOeJle/ALqBbG+an8AGOxwJich2jfACLnzVRPIVitKhglC+Upl1/bjiXjZmJ3vU+8HkC6pC
P41LGKaed9aEBEgaQ7SVUWU8mstDPoWiXtWsnRs8c9anCJYAzPmbgfL8NIzVmUprfpikN5NbWkEp
83AQFUD9mUkxraTT2aN74pjrEAKkhtfUpMvp2Q5lgTmu4MBpNPdEyxCUR+utZMzqDL11lf6wVWJ6
qpyuPnr7OClfvLaLri6mSNd2p7ULUUeTb441nDaEAKZZGc5bmlFyhk750OGHXMzFP4w6z5+Zbc94
iomGNIZ6Rz/2jmw6ua4mIC2O0m/aQWo+C/MlAz5+FzcXx8L7WDO57sOo3XAaQYtsqWzRttPj5VB7
Q7WLtpgou62X2ju7ab5g6OR9WrBvkFQy9S3vZZK+RCrwL6J1STRyql2U9VQ2Rd2uXRGA8wkCEJaZ
vhqyG3bwe/bMzT/ZpPschQEtk+4aWXVa3nliDu/LKbjUs2o2Tq+/VFgYQKxf6FamB5s9vK+Jbpqa
zt+kVfssci/bW19lnz4NeZvsjHY4hL5D3EngvAqCQxlX4vQe1Ddt+/MGch4KQB2DDUMhGJacaEYG
xM8AR8/Ed/ScLy5T53AETk5B5NAMU8FDmw9XAr7WEjY1NtmGnij3JCv/cLWpSee4Njf+hLC8ZqQ2
cfeeQ7TZ54//c1ozW88W7WHu8QZ4PRsVMSevbi7Puklg1xYzQUjQixxNbmGfvEeLvckG78k+ToIQ
GXJvs+1t3RjSvkLYQBZtcZAqgHYWCQPTfHbMp67cB2p89DABZ1PR7AuO/6uZkXURlZqELPU9DkV6
tnmeRtabWwe7kSLjdt0HkEwSRbR1KOkVhiNmazE8ly7KfqWj4kdbWeVN1SWnhoDQe2hjjyJHZi2n
uH8b5ughKsb0BKME2fqMBiiHf3gDQwABchJdgrwmncSpzI2rU/ecoKUnWuH1Q1AYquwmE5m9zyC1
1/pLbbx3fRLDyR2u/N6/uFWCWlV8iqNuuMlKh8G8WZ6SOXwYCNJYBzSg8FcCofEMeOcO3nUcRf2x
q1GfmkF5q9pM9Ow/U7NH/bibG+PkTHo8YBpF208X8ejUvF9DJ95D60RfmYiWO1L+MHePJdnRI1Mg
5WzwdLo7P8Vjy6dYrArsjwncGr8nMcxuXgCII95u2OiioTnQMBw36axO5hA7V7M3b1POB5c8N811
JiirXapsxrHYg0eBZ73kz3XTgCTp/GjdspchrjJu7XYUB0PznNW+6DaUJrc+qniMbQTLNy5MRWGT
4hi061hRK1JNtLAeZrWWbnRNM8irU0ZKyKjRFMad0R8RhmxsJ7Kfe3MCqGHTY0h0cjFK+ne0ki+J
gE7rtNFjPtTdMcW30EctC3iBPiRoUHzls7mvLest6scKU3T2mayH5gRpf2tM07YJGvshNLpzZLt3
sWv4t+j9L6EDysAYVHKdKsoylkkFUOYCLvqh1TZHZhCPhwRtxnpAY1tV3clFeEiIZY++0vHsXQrp
dzWb9ItVZ8ptkZTQCtqlu8YkdrZ19ZaNKNJ9oz3DyzcIzYFty6h1CbuR0z7NH8CMRc/JMBw8Jl6g
V2WFswM/qJPYFKoGxN+OmM5N5UXI0kNS+XTaZx/bwH2R+eLOA8RutrX7TsuBaGA+nshXoPHA3Kzp
ID2UnCxxLjSvNS6+5TQ87vyZ9R6iY/Ap7NljuntBOs77LO6I4OxOfY+UOOiSHwlp03SbAu+cL/lf
Iqy+Sd79XiiTBbuDY2n1ztcIw0ACDPTcJAFMeT0993yUPL6w1l0Z3GrSezh/FAdLFgDuoKFXOjr3
uLxa8lhLOx/PVDITGa7W2szkdJwT1r06pJ6KaAuyrOsbywB5Etr5QeSivdL53xN8zvDKLN4AeoS3
H3bGwC5uM6eLtwJN66UY0SHKRnyO3M8S/s9lgDh9Sh2CY2bvRJde7FMd4rs0CJZEYFGe0oo26DhZ
CdhsIIue6RNhKqqdjaFo3+r8MeGIuy1pExRpR0oFPsBt29T+wVp6JVMw4OZE5a+1NTylS3NYjbpf
VybbdcRKso5zj0uPfZ3WQ/DJVZgURgDUqSjelNOLQ2A7T6ZJmCh3aUPN2UZXE43LuikN75YO9yUu
82uj5+jVbSy5QjD7ZtL72VvLosC4IAKPQ8RGtAkNZk1+j2CeqXR+SluCDH8klH6PI7kWrr2kpRs+
MUTwYe5jj1BK9Ncb2bpMULMATghLEU5Z3j3OnSWr6Q613XwpY+OMYf1WZTgqkiy0TsmINRTeC8ae
pgYe4CcXFkLa5pCFEF531qqAXb6lTWZy4xOKGLcB+SSpBIkAIIMgj9kAdTFP56SjGZLDGaY5nV46
0b0GQzxsdUnk49AbycWdQWZq8rIw3nt73YIuzpLGv3a0dB2Hlmro3Q8twdQsWdNshkdruEhdRVej
UPqMj+Wm8YV35lpu+zyiUQq3fkPM9MmbY7jfRvydsBDQwUmCmwt1zJNJZnhbNyQgSDs/q7pG2E0W
goqN/lxUza6O4JToNDqIdBp2dRXGGzuLD0ReopaucGhbE2KimXJvY1k5ArfcN4iCdrBHjZHGdtwP
+2kYH6J+vgZugD+WxL8tDctsTRvpIBC8HqVU91Y0FAvRJtqXXbS3gGzcME54SBzntY/RHg8MO2qD
v2ptI13Htc2tgJewmS4Dg9DtSJGx5FlC0S/fOTBkWzZZ0kwBjKwz90tf0qcMjl2ZRNcaOVCjseWJ
MNBnX3/pu5TRaWpC30c0WwIzjUvsI15sf/a4z/ZdG7+KrlbnHJcEizEi9vwlLibvQo/mGjQcg5Ef
OdsgDIwDIdbxWhmzPiwXH/G9gQFv69Wc7JRQNwxiOfTR33NowZFghq/StkFYRkFztFL1hm+FviUu
msPsYWjEKeG7JI5UXlXuhEW4cerjFuDGwmAS7MmEzj4H/bpRvHYjkzdZXJCoGxKHlcPZAvxxMPs3
6nrvIpBvrAjrxS3WQXCYmuQHjPkfNQD5VQA4Suva3A/FCKShEPs29Inow6xSpvD/8XCUa1Gcgq5k
7ml734KOmiZgt4YHBPcpnw3i/TA+bcvkbZRttwv9vD5CoXiGc5UuDPnkJpHBN5ni8+W0MEJH5LY1
n6yWxAdOSSOn2dpj6at3sekQbGXOV5iAX2UOLgORebUJ6H/eSWROBC6W1VDekrTlTWZ2x4nioIdi
wf04kPB1cYIckKGa9iHLIcI6gjpdiWEUS7RAsKXJFrP/8ecR7Bb4AvLiVLJ7TupnWVLWGdW5yXPr
kGHl2OE0qveJ7p3bQDDAIEOY8L+58PaN1j2YZgPQx4BsvqB8PXmD+ej7kn5iY13wNAp28vv4aNB1
WjdUcmcj55OsVUhWuWrZaKPhPAn4AhjKEbTSkB6UjWO+rfqNU5M+ZmIBvkZd/QKgxd8FtgEhtdH3
UxJFT8NUXEwSaN3spmJROswtQPAm7+8MuEhHaRGBwPAUAhl8gr3dTZfSLOp1ocYvM6erTVyzW9tE
Zw0kMB2RlN5BKGu3DSkmNNdibElikGd1aku0RX7ZlDu7GB66jt6eAUqsCN1g20zWk1EHI3bkLIHJ
P74AdGK03fPDhIXGNGVhz9W7x4TqkHvG82ABCxUq8x+DflhoxMltRHDEKoQmg6ongWbXWg/2yCMS
D2I6ubhd04VlbdcZY4SUJOlkTh8qz2geXQATGLRacQs282sM0JrMNfOZpxsVyikxa/Glq1yCI2JW
Z0KCOLzFYFtmTm69H4W3E3s+j885TfIed0te0RWxd+wj5Tbqp3ELWwKGcAPHyPeGb3MOv6ILYDQS
RjCvx1KSFAgWj54RhyivXADabFpJ6agzUZ5cEluUh6kxjn5DjFdAaNiB8SuRDkFTbQb03YiEo6s/
hiekvunaU8Z3NbNmTknoHpsKSYdhufgAaIgFNdSEqJl3iT/lu5SD6MYqknRLxwkxrh5iBp1gLqrY
PrsU4veEUtxU8bBc1fZphjDWjiG0oDrM1vTWKOlcY8f2INdmRz6U1ZB07roV0mlzuvOYDuzdgKpp
njx0efC/c4mjH2J2sGltSlsrMIZbmfUP1uS9RUPC+hc+xvloH4MgYtq8jNRmQ6tTlvNzTN2/hl2y
6xvypHNgab3bV4dSBSE0Wyj/+NSZRYQw6NA/rBAEYHZtGP2JoN1FctxHNcPAScwGFU6VbPFdBmu7
0dhoSzDiOCeeEz2pU2pG6GmG+V5IYGqpJeHLeuRmud7GSfr8ASO5X4Tkx4jnprf1FcntirlCd0Jz
TMYoI0O3ZU4RDbTHupvIRL7Q8ZgQaJTildPUQIFZ3ZteRRxtUb+MAxNfkaGHBxdhbiMfms+YEFxL
0E2wazKCrCrOk5euNB8mIBj0JGHtqjG8JGV6N2AP2CppxNsgwWSNm6S8y/r8Fe2QvemEbT4UrV7V
OHk3RQazoDDjac+EzfMrfW6JLEO6Ma9gZJwkIAkEtmrn4yy6SA/KIcDqMENvmSb3BieaDbQJTPBQ
DoyMYFu/fTGWqSsB3V/ZOaGTi6XBW5mI2bwf3tggGzZy/8AUad3PQB4hiv02Fftvv8i/8ovgz/tp
6ro4V/7hM1kcMf/+b4//8b+Kvz0V2X/877+959/+dlf/x//Jv0bl95+tIx/f4jfriPP3pRmJPtFm
uuIKMlr+0zli8zemdGljWcpZBrYMa0kN+HCHYCkRQnmMIdFpoRbkFf3DOGKIv4tFS+Xxn6n4Slep
/y/viBS/HxovRQzKH6QqplzUAGJ5hT8PjZULlTnnEJ47S44n2kil4zOu+LuqHZ9d2tBtH/VHa2QW
4/TYMk1mapDNnhjEgzWpyLhIpLhX1sBeHdp7s2kxOiPGLms6fIGd5yCo+q+41W6MFOZYPYOeGIEY
dIGlyA3kIIjiIfAtJqcMhpZxJXIu8NvMuLDH39sn3fj5kY2LVJl5eMi9o9G7h6QfPmcRQ7vMPrU9
rjOSJmBRhB34qc4FoEDKiOj8vY5n8mfMigRTulppnnI6I6s2GTQvk+zePODBNjTABgfd2I4ewzPe
ZgNvd0FMYr/hM3z8WPKVyKcNdO4MeTkMcA4JuDdYxSv8uLVL6iD1GSJSZUO2gme/LQ0KKfr/mzKZ
LfR86XcrcFp0nx6xAWMPMR5WvlXLR5eQZMrdkz9wlrVNkknn4tYmgtAzAagNBaQAO3n/UA5L4nGY
9vL2yGkiPDsi3KlqgluImChmqmOaEE2P6m0VGUqyJ0+nVnD4/+l+v/tNwfSzqwY9we+UTdwxeGk0
Ny03IL0sUAu/v2MYx+el7Xyys+RlKmKWxKwnl4ExHvl3oC4dmnB+MP0o4hai+QRXlgTgtetPXKUE
AgKwUXqbk/ECaTXeZ6SifejzPi4qLj8UxVbSbz92Jh0SSmYxM6qU3BlmBQ2/b5/TGaXP2EQEfi7S
8zya2Gm6djvUq2rY9ngXy+w1ccoLMCWDaWuFvWSEnddIctv5nHKBeZAOKIblHjSP8GF55zSgLcdp
t3UoP3E6uJlSznPxTMK96b6RqJMyjdo4w1Rvqo50E6SCu7aBvzIT4JGFDiyNiBs0w6Phxc7ZB/gm
K5muUD8ma0nkmnWZ8sjaIAi6TILarwuAUTPg4jg+LMMVs9/4o/8dgS5M5MFbFXlDkIowj1Uz9XuD
9A52Br57z8Pk6/Frl5VYOnM6AbDe6upzR6gaDl/GUIDHVyGESgA+zi1BnzdIuQE0cJZbhyp4Lwfg
W2WkPqtk+lEGMdGf3Y4BljqFHc94V3GW6a1yZ2TYlPqwe+AjAR0M1AZak7dV5bex8b1zhuhs6xX6
3bcssoncCC+kIloUTu60yaLohzUgjVCT/Nw3fQHJ0/hMo4cJl82da3IgKhD3sQ0PV14r7NceA1Ni
9l+F4DEYevJJyyhMNyqSb9Lm0YZOQ1A4k8eP+6SrkFJgQ6AfZ7HvRykqq3R8sDja+m5THY1mOrtZ
Xh+WUo5M6+wVpEbGOD1FrFa3301KTGpVLqrqyrWtbXnosq7f20J8awRW9A/PTqI5P8mme+jRInoS
UEQwDAnNL2Ipu7D47C0Cz8qAzhv6dKxyc6TZHJhv9pD/hWT3F6MDSmoTJaGjbLTJHruGuxghfpL2
KAqxNHA/Ed57E8Rtu3IN55WQwBvRqo1CVbqyUoYxDDFWAvbjx8Pz8dj/dyHwLwuBRZz0r42jj4uT
82//80cdfX3/3ea/fNlvm79y/842rtikbYHQ2jLR1g7fmxZ/HLu/1hrZrclKaklW2H/s/YZp/l2a
ti08V5jYFoXH6vqfm79l/91DDMGoCRWFMpdv+J/G2X8s3L9Zff/LCfzzQu4od1Gz/5dG1ZW4EZVG
os/43/y/XJ3HcuPAtmy/CBFwBTOl9xRF+QlCanXD2wJQAL7+LfDeOOfF7QFCJNuoKbCq9t6ZKzlm
OP9H7W7HUniCqC2Q7kNHSpjaFlkQ3NsccvfoN/eSIy/G/FacBJNIDTYPCL2XQeHIx3XQreCsjV+Y
0Yn8qoedEZisplpnPE3MfA9h6nw9HmFJpRmZIdgnwEfbYf772+Gx2iq8JQdJm2M0elUz9kBNmdmq
3RdNrt9bzwkPY8aZQD1eBoYA/1ksZWi4n32pxcs8D6bLQL23JEHJgnNUAFDBiaFpnUfqRPXy6DxS
hkaroS/LrWGHdOl1Q7vWxDARiffRalgLLlAPGtKAsHh5Xhm+EAkfbA2FcLMaPe3emXa6Nm0F4EdS
QjD4r7+9weWolC71GqDhFGGqCRNx7aBAAmwGc+GAlH2a0qJ48hAgnLIs3yXFNB6a/j230uHoEMtI
dqqrjjG72iEwwd53DBVg2qUnICJ48NQcCKNZQAbNkZanQCoupSZemqh9r1stukxiJMYuxqvTh1jV
0Z85L147/APwSG6e7uSvxUQ8IGqiZ1wVxSsxiCdKEnGhZSjrRhKJYMqrPiJza3mPNj3p9SujE1TV
Uqlnl4gnIUriLgpmXaCU/J1XstJlY4VONzNk8ZRPzodD5smhY0C862Pzm3qUfIn5opywqhCGu3hY
aNutHaO/R7p9zrshuD8unmlcTXDQ9Pfo7dq27Jdxnz0xfYVCgNr3qmTyW02/xKs2C265GMN9XQHE
AcPa4FneBW0fbXsaX59dds/9Pl9nbohZAwDdtPKwxiN7jNXW0iwX/pN/1ZIovbpx61ONavGORI3h
rSr1V28on0m16dTYPze2E93TjoLUjs6lLvvLVOUcFx2ZfEg93mQ4JFBqmPVbbFBxM2Oz1+n8MLf4
91HCEaXRIGyGk0tjhrfvQMaie5DuLLsq7ETbVYaKbwXNMd4FZ8t3PL53ocyPZkiPybS6b5XF5jYq
a7b2+TIC8yJHISqOOpQGqGxAZOa1Ye2LDMeeofXR2lVk9HWKoID/77GcH1sKNohQ3X1qB9SK82Ug
Ojx2VXrxagSM8F1DmTnkSDjeDrHE8xiY6qj/5xKJVh1JWBxIfOCrxwv/fQ50bIfd+W8HaHGfqQjr
1xQc0/lS1QyaRtcjxZusM5PcDbnNEgylSSEw80S5/dRoKNZmOc6Z1vd3Z83JiZnpLzy7vJWIC57y
+SKyIX9qyIaZH/R2AD9DGtrTiNxB5sVMqSb5C0Z7fZLSejUie9jWk8Phb37qcan19n+/4i7Mtu7U
fE5eMuJbGH2Co6DLcxobOLc/PoOisgCU61r0FY9wzWw8vStTcTxzpZ1fggRhVuIm//uVIK+AlBxm
ZzUQbZCo88vefMHMFW2KCnL747kM4O8a3DytcNsi3S4haWXpD0mxTjS6Fiur7y0mUPdySBbCLtRN
4GXmpzbVm6yrQMqNBtqnluw89z+vDv95Fe+nB5Om/HUoSi6wMfyzGe9JXycG2vsAGVBArY3KS14F
obGoMpMvXY2RPQa5te42PBymF/wJ7rElS5yDa3SpHbemdCtY1121hWTm/djhiOaLA3JZzVaVUYUv
vFvGJgGQcOjwaVygLYBJNb7ojLJK6BPO7GgWGGrZAA+77OWubckVDISVrAyj9kkOT7z8qS6BU9ER
Q7tBuM3kkg8QoWV2SMZBNJdBG0WMANAHwbm2JRlxPbiyf4kb0b8I39yHWpU+PZ6qEGAuQiipB7Ci
8Q4uvY/dzI/PXVckZ85t5OX60lw9Hv73BS+tjV0Z9HT4nOiYDEl8NGDMzzOR/3yZl8hBRIgl2M4q
eU0i/C5kF757QeavyDa24Nm3F/LoiyeSS7tXS+DrH1OggfZouEdHH5a8rYIxXyk/i97HIjMFP7qO
tdKwZHslZg18mE1TqZVV+w1Nr2TuxcgyWcaGgcjAxVecODxUrWnssDnZizrS8RlrUL+QGAYUwvSb
ZhdvcLDrzBDLx5eGZj27ypE7fIPm2eFseY6GMGYqYR6iss3H1eM5Jx7McxnY/ZpVcxbi8vsel7QY
+4Xrsykl8LJROUS2vdGMolhEmlmdUxGVKImwRrNtX62k3LC8t894p9tnCPv6pnUw9bVRxigQ7u0/
pYoM9wevSl+HSoeMZxVEzRfOIudFT3qox3T82U/Fy+Mpg2w23Y2BetZ4Nh47l5h3LuSAxcay2pJw
AnYzss8hSDaduxGuhNbdTfpd+WLcOn6akxIT5zcb+BZZttPscdbPMC6ym51j+oyyFnDr/PBxmQdu
y86sx+3jYQwdKEIPcWK6/QYyVHwgmgZJUFXd9vFwCokhx+hwDx06jFqYXXLb/qX3k32EdF03aD4o
XqM++0iYTiKwiNpr3En1QpLE/zxv0K49AMAj5Hr+U34PJJK8nvZYyyldpEWsXWST0jWpagJsrIS7
DGNV6Pbxh+/r0UZlHbrx1oeUaPSfk+l2T1aRDXcj1Xa6aKAQVTk4As+qV5Wem5c2NbKDo5EgXc6d
To8W58J03P4XLZlvOt0h9MAsFJROl87U96Q9svYYaiJCMDQ1Jq8MdMc29i+KVwerjO4QhtBFhkKs
YoGNPrNL65iHZf6k0/hfDJQvJIM5GVwiNlG+5Q4J5xC8OHH7FNiJ/k3dVUF7GuELDbZ3iVO6ucDR
9O+0AooeKqxShT5dIKMzx0ADSZaO9F+aEgG1aX2JQrdeCXbS1oYYIJ/1jvmap722VkUjN49z4X8f
mvMx8fGbH6/WUysQDpabotYgSNDeerIRhe1qEq53ZDyEKJr5L2Qd9HubOzWHINuj0duarl0hBVWI
dVuUTp3FQZbks+p7zBi7E3c2XbWgsfZmkZzSntFV7E3iQwucp84gAWuwGsZncfYjSXpexl6YPjeR
IrCjNOShkJjEnOCgHEF1H6CSN9NAHqzOGPbhlLdHUN46lMVQnUxV2VsK8+k8eQUC2iqjX265YK3y
6R3C0XwAMuNrEJCBGReToP5Pniei9VZkEzG7IEhklXRK3mIBCwsxsHkeVKjvxnRE/R8KpBOyAGnM
iTfRvfJAYGh/7CsxbgTU+2dO8CmmkVVYS3lo89Z60yEcGl2df2SEslnSshZ8HMaP2R2KoRoojBU2
40c+ucSRe/ZryXgqzttqzVIkPr3qjfjm/FtvA8bcct8UtXVrEaNhkB2tP+aE1jVX4Rc2W41cxaE5
uTlq5Xgk44BVCzmxWU670pnUrEkDSjXU7ZnDIsloFiKnOg3fIaDJfd5NPxWTYxQwXflajYzzXS3U
/mqMrHqz/upV+WVYv1Oi9/dZ3HavPBRDfhuNu8dD/JEmEAf00cP8W2ZsR+YhSFWuM20if+90/APw
/iDYisw9p14jTtgi/6U6xj0DDvKNOwLRgEUuOMoBuaH4ry5+XjHkcjOCh1MS3QqV90xhArGJgwEN
f+NejaTpLo8L0rmOAEM+TtyI6Dmd8cvS++pvr9fkhRo1xDU0msBjml+Wwb+jlmiIXED5x10inwX8
O6RHxnh2iT3dez1rT5HgOvTaUNvz8XePooumbR+QAGGO2FqGcsqf0ZMHSz22fGJYwKC6bh9+mYgj
c93vfi0v3dpiFukMq0EQ/7rorHGDndT4pR/5nuHO2EuL1YHdGnybP+qXVITJ0VIlTU+cLG9A5d9k
6gy/MsDNkcTlBxbAfJ27SX/qPSM9R31AjA5r2Geh1L6x6+G3NpMfAQXktddJlY4m2R/MzCKksmcs
m00NUx67L7+UYkVJCss/l02vSHIRvyCyyy8z6wRFZ1megt5Rd6Oxbqnml1+96RAm0QjzwMrNGCpU
u8fzM/ZmHTFiVBGLXdIGwaty8wMGOHq0PuoAREY0x0Kjfs4YoP/P80DfFrHNIMsGUnfF28Pge8yy
b1PX/o7I754JKdpF0qL2C5IvuynMt7bMY87+fb4kb9h4a6aWIX/Z1OvHq0VAFYP4KNs9XpU5iGXP
0czj42Gk49YzpHZ9PHIY+Le6G90yAzc7FK0dBysCaeccQocZ/CET7D6RI7T9lETegbuCMBDB8M+N
bPz7em2eUNgZ2xrf27kUjLZ7n01EvkkMQthUCxgE3cBhqa+beikymt9Nn5TPNDIgQNVhT486aE9d
ZFPpmy71SNDpmwH232szhn+UdNUv+vG9wOjyWfoWFu2iyM8B0TunMXDzddrrxYdmJGeiOuG4uihx
Bj/vFyEG5ac8bM1jGOLLca0k40N9xcgWfNmQfNfBGBYH7lv/mc7p38frNHI57Ttj/IwqmEPriAOe
ALZ1lOjdMSoS86jNRG/yS4xb3duA2hwRfJD08hp4JVDD5kSKHyt9g9zJSafpIyKqZBn1ormhDIu2
MqiR8vXSPJb8QJewGt4bTTSXYU7Xcog9PCMPsrat3honWwtBoPa1ewQRHO21wYrJuZDWnqTU+hCX
LMCRDQwCIgHyqDL1mXpUSEVGcFVy9uPmGD6WRMJkd6tBCjOUKA4eDx8Xibopmmz5lOQiu5OyjUka
+cQq/C6EH9xjt5guna+eID8WL9iY8xeUqZuCeuipq2nzWJOvoTnFl20EV9So9VaFDiRNrQd9CQdk
B45dXDrJ2t3o5nin6ZMtYdann4boPxFB1X9zWDK+W/YEdvWkkjWB84uE9odADuMjlj5HXJnndxvY
xrqeWBlTW7nwLHttqw/UxKIqxSH2RjI8xj6+kGYbrH2ZO7dA4REWlX+Ja4MKEAGrXMHtYooOGDdb
uz4aQzfNre1UsaYVreez7Ec/2WBp1wS27Yvht+vH010aikMwWJtwYNd2mNF/Vb7+KYATP2sJSUij
4uBOOm/6JZ+ruJxJkf7WgJdIllBs9jvqvJs/eL7Elde9OAY5F+Y00blGZlScHpfQZorsNCnmPRnt
jHnwo9PGv7aW6K7m/JVjBsBfLYsMlvm5/77AepptvDFslv/nhbrx63XduizHlrbg2E5Io9Lz52Kk
MT7yjW0eDx+XkehyJ2NJLcuweDZ9umakfqOJKVnR56dSgxOVqo78xNkfiI95zuhlY4tnfwPDqR0e
zxVa2wEMsvaPR10cj8+WySbWE3++fvyBxwXc/FFTdnp5PNLMZhGgajxCLApOyPC1hmSyeCLvYb4Q
X8pEpcosbd2qBgQvw4c0w0QUT2TUijkT07HafVYkf43OMdZ+GngHTVUM1Fu7WfFdtgeBkXEl0RCR
LeMPhxRI8IK11F6SNNJip9P4IAcvqe7nGz7gZNiFFrEsY9cfHheTDiKh9vNjE2T5qi0JZu7nnKFe
xsUBD4u9nHhnFm0ERajP81XUm4QgMp/d9ySstBBvsaem2UZMJKA6TgrnDSHkgSDg9UQqVqSTPV/y
Xd7iqUP7iBETAwM5etL5DUpEsCQzLKPAcVe+A0UJoSeHCQgAyxEEBFkdL+xOpDEm1cEJBU2mUYK+
1qBw6+oD8AWGvXKtW1g5RB2wCCv097TnSPUmQKOGUUztBS6BJWYhUtptM5MTGf1bQ8fjzFwoKtdB
6X573JWtZptLTuxXFYCsgEJnyXGDUu5s992tbYtyn8ACb4axONYEEB9bcRNlIXZ1CnffB2WCP89G
nUKKhsz7cmnrl8GkCWwgS22Q+OWaa+ztZDaqEFdV5oVznCihmR3qzC3P1jSh2XNN7TDEd1nXBFxF
xdKkoDiC6PjxwzbZuJpc8VF1d2hzo62VOdd68OFyJD2HL/wkC2DI5KDU4cVIaepNDiPSYOhuYqhu
j7uFzxI0fa9I3hldRkTQR7R/cK1QfvSlQhATiYOLehb42MjnVBRPWi2bw/9cdL8hKL1dzT12KP+D
A68jo7wZ0/2QpsvWZPYqwrlvIuEcJ/RHo2Zj1agKY5KRVhMC2sNQxwS266SZYg0JN7VvfQi9Gw+2
5/7Qp5dL5QVbL6uuGWE0VAPf0rSyjTGQt2dq//QgDI8h3lK6FdmerBxCeSfV36yq3FlxZ2LBOBs0
x7FtqVc4PMasKyJtIDRR70w9uZPejTYkyOl8OInBwBpYkdtE7NQcczQzKAB0cBt7Iz2oxyU2oCxj
9P1Da2etRRu6fyRf2eTTVfSzaIHDbGDAh7MSXH3v6YCOLyI2/SW4XD7VDBdRPVxrD/dehjL03kh8
XqQMEVCXI8+j2Fi4mafvWr2TK2HHHw2YWXwxjLTJCMMiYqebtEXIPvgqP/pmS4LTGG1SN8E9U/bE
egVjf626iPOgsfERki/8CiWrP0LVq6f4ZAvaxqU9mOvSYQ/VkBGBYFm6VKxOHxZUH36/TIP4R3dS
Y0cuQULJGIc702CGyv8uortDl30a05WozfIE/X5BYkq9CWATXvUhPmWl/OcLeU+JKll7tflp4wyG
QJaQojEw5iWa50OkMb1Ghw4wnhqKhmQNBQkpZlkPm7IMEkA/ilUe3bRDK3ih2t5Ymb53RoZ8JocH
MbTX3a28Sw5uIZszvs4It+jC8IgL6ElWq9vIAjIxIoq3ngpZg/uMPzBXZpz0IPMHhGmywlbs3Fzw
ie1Q0UP9jlPKjD49IufiJ45Psh+1jbK9fD30gUIdHJ5wK6qDRbzyKcRByKD3hSyUloEDm8VoT86m
QbyMrvAdrTEuQGpMBHq8c5Lug3BgwQggDwxQMB4a7T9yrPZGhRcdx0q0sxJsmUPH4dZJOB4WOdZz
1r53l9zNzque4YMjdyUe+lhp4afV0n3vbM+8517qrkoXSF2Ze++EG4S6Q6rwcEzkkD55UCqBK04v
EQeeJb1lPw3rRdDV7qsjPeb2wtiWDmqATc1Q9S3mHLUw3fofA9hyWyAUW4nEwW/dNtz01ptnYa+M
ZQyZ2aCcMGLrQPomSEfP+6usuNn1TR8vep3mTte+FnVZn7PkGRJKvbIdPH9VqoVr3EtyOQR7Oog5
fbwKh7z7ZNREa7lZA/qj26U6N0eGptjudXdXWs6+US2xAjKIfxuDsPK+sL/BRhE7hRh5rVq0cEjl
KeE0Kp0Se60CEBAPtbun3mquzZStqyIvKcM4SyUmWEoqgxW8lWPntIhg9ZE8pdC6ZSWGVpKVwafU
3ruqie616UEvOz05CDoJvjY4MInac+VPr02jfhtoTAtlT3dfWjDi2+lSms3WzIf+kzRSuemTJ1TV
3rYjRTgww/6lttVWAwPLvhjMPtKLbSFjHJ1WY++n2ZgZ5XPbEy/iF1ush826SsxuXw6EmsIQSBjy
OR4xP/m5E+KPpN/vUSqvZJE/C8+o1jVaFUxKWTgvXcu2Uc6nHcRrOx3kW+yjEIor71XvwSGGflN/
yDj765i0cbjZz2ORMgCLdZCuU7eiEVSwvhyFU3V3djREufytJRoi+scOnVG8fJXKPtmjUfmYFTKU
wIBJma364V5LBlJMPH9U6hFQXiXGrWJDIOG8WGVmOG2tRGb7eEIh1cHjSCBJbNyEYQ9SwTuyiO+p
CvWFBn9j1fpoVeO0eKKDszZahl+lznhBEy6BI3HHsmkrZFSqdDdlhUhEWtBqjMmur7C1l8pN3zQ/
+er4tTF0dJmWjyCZvkLAx4TjeLioDDxDKvTWMzNz3c8ZPgONeTJY6IKG4oxh2V3pqjFWiNfvZmc0
W6WLg9559iGJh7Nn45Gn72Ue4+hdWR0tYJPecyocZ1HN8eMKygF6LGWgpqyw5dQ2qhNI6YIZ0Cpt
FS2LOvu0aHVuKx9RkI+YP0RLVH+maN+wU/iAYloCLbW4+UQPd3WhXa/qOnzt62I6lC3RxWbwz8Ex
vYTt/WGl0Sl2+OmJPg+XxpRSPfDmsDzA4nPmfjKJBcVGuWTaWNq45+4/GDUhcaX/5tF/WpZdCap1
Vt3UJHZvbVW9mVngLNwh71bq4uOm3mMKAhCWmvumqXaJ0TFrsPVsaVvyVFXuB2Wr3IndMAj6VSwy
q7EblmGPYNUPvR1Dur85FXyc65zJMhIjiE/AtwjZNGn0rcRqAh+GobMED9hKnFv+tHZjFfJTQ+AV
VuGEdqp6dgcXmlZg7ANOOrVOQJfsmPQmms1n0LHu6KF/aHTIjRsYG5Fqzh6V1pYmIGeprE6WSZoF
xwBmQZb2+W5Ay5KPvblGbz0Q/GeTpwYHCYoUsT9KrlsRghiQ+pXOb0J2VnKqp848umie9aYh0pb4
ARzvJL4xL3nBsBUCO5Zk36mfFCsQoqCwB6vqr6zQVavQA92ri+xiuAyEkniLjUvgibkmkG32Bp9Q
bA/lNpXla83s+xLEnoPqtZmhFs1Ry0locqKIkBc3sE+Vj102b+2nEjByT9Nr2RFBQuHnHIK2+heo
tLqBxiZQJn8vYjLfs6Yh4DKyz5OZknrYN/ytpf5RxRpRILjge8fFfmdx+3RGdGp5f8/pEL50CL4w
m4Kw0A9JPxZMFQ1/XehEuiCf9o6lZNJhS2Jw8U8IDPjmRCwktWSyjUePPZVEgfUQmITX9AEw4nFL
49rf10SWGAGrk/ep5SXB1Dp+de56/N/F54BQZM8DuofhGquZty3ADXD7Gp8QuDhKzdWvngQcAxym
CYRFhOj27xkOp2Mnx3ThlY57TZJ6E6JTfm5pGgB1Sa1VRXLpAiqFj1/fDlcB5aqbmnBe6vz4uMji
T6fxKTdJZ2LCRnotQOKzwgA503AoDxCymWI1dXWx1hLzo22HCu+UjwJcqz5KACpk5LpyN7u/L8zM
yQRvwg+zYVWPWsybGsl+oK3xXjoqMQ+G7e7rrhyPaDPXXptEYC+6Uw1UjdNSseaGr45abXyCN+iA
JjNU7ghbINoLBAdg0XJhdhye6wv07XVVk1AkXUIFBS5o+lKwCcAtypE9v4n1ncPSQzaAfoxHfFQY
QrIu3+WJZFB2NwzSY7NQNavJdIonbpBqtFCy1AUsc55auqCPtQBapnRJTVSFte8wcq68xMYU73h/
Bu3H9BWA4qp/xh7knVuhdvpU/MYiNA5273W3YfQ6Puf615QbJzQu8bH3za8OcBanX0kZ33dQhsaE
1OeIz3mXWTc1JBj97ZH9d/BJOm3OVo3rl+ihCpXd+KcaHMrzobYPKhn/cAgcbo0vh1vMsIg80bRd
jK094Mgkrwa6y0ZP8UlAU+hBlZNPWF2bEA+xnLwbjV/vlkgMc9Ce47VnAMzp5MaOoWRlVdMsyaMK
ILp63RoLR320rOlN++HIQVRsy5gK/pwPVIsf6or9mPchyWZGZgyFVZF5htdi5w8Wp0EOCHFA5J8O
U4TvKeGcQc84rvz2bHj5Zip8IotQnaycYIccCsVrmue7kiAg8B4veetrewfY/sJdd2RB4VgrtSXO
i+eYRunT41LWzMnRooLCgN7GRuN+dRRkqzY0WiLOnG8EF96egBxm2LN5qpy2rmivoSK+KAegO8Yk
1s0GnVLKUzGjC5LuOQ8MPN50HrLMjQ+k0zyZoboNE/GRBlLSvBu/uyTFuJknz45H4E2goIb2pkCa
WBMtrlgxRQwBIoy/amUVmwhyIT+lneuoJ4RWBA2NbGM0SeZMRo4dc5Z5fNPN7lZw3j4xcvmJkrrf
A4jf5Gl5wkHM3xylq96c7U8FVAHTJXo9K1Y02VA9w35amEEBQ5RGLO6aZO98dCM5jE2GI1xwsMtC
f6+xgYUegg3R3nzREKMUl9aKOSQiolKtlAIBmPfJhS4P4aguAttE+x1wSdF1eo6T0oDV0lzbvCZw
qrfwIKNfXsgq2+phRFSdCfHYq2Sz7LyMNHizf2vrZK9nDclIDTxvbo6Tyjx1ZDaxk4mmCKHC+jIE
nMakql1UvXtroNlmBpw/A6SmyqbLrAOLSwv0S6LDCplY3OEpmbYdDi+mMqvQlNyqveQTW4s1UelL
ZWT5JkfTCnBQJ2YND3oGlIXsYY789DCXuvwkwQtlMnzfpdOYnI0ZtKwab3xzxtLYc48aTOCmYNc4
KObcCVoPMtakJTnBCrjrqx45C0LALdSyfuX3w8kCEENZxbCTEQ3uoBQwALU5dNJNq7nLIpttTKm8
Q2266DrM4or2OBs5wwYcyttAFqtqkh90HIOD6x+7riTExlEbMBThtqqDm+sJY9FpJatoDIVvJA1Q
BfE27T/LdGxXsQ6rw/bUt5V0xhr/0InQrE3iVRfNr9tjBmg2m8WuaZBgUxHqWI4E1bhB9IKHhcYr
Rp+c3PN90AzT0ubfAd4zorYjBaIAIrMs514I0xlEp5Z/QIWaLge/wuhcUeyLwcwoOCY8e37yFroe
JtiQhl6STa+6C5Ehy7HahjZv9OPiodGDucBYybTzubv7VBj03yksKd0CMCsKVbSaA39V+gswRy1F
7cJIaY9ljworIPWMITIhKm9lhzTCcyAM+SmknTjYxsKxlhHDQ3uqWgbnwG4Gj6RZ9H3lLhXDbxHE
O7xqBU72BO6q677mQAaXQc9wuQ5WLH/DuYD7ljfxHlzv7DTwIbJZpodITl9xVqHuR0/TVHfSe84V
KsEFeRN09NzPRgu3YTJiMkpGe5W9exMMRE9rm1396kn9X0D8nxmbI2zQOamhiS9l21uLJiifLFfi
cQ63uPHwCnjbnhygRa30N80lhIOfKtAe3Z12IAm3HSUbTSvU0x3JgtrUgU7sy2hj6ec4Ccv3tvev
GaLWJY2TT9Jot37cvimDE2orgpz32duMd+YccV0662YUH+XAKhojn91NI5NwjXqocGkbrEd6BCv0
Mby/wt9lKQHnjAO+ohIVduEb/cYRfzOvRxQNMIFvW98OVMzUgZtQ9Dp+RYBxmdbfaf5yGoVet3b0
4Oikwl2gNNtjKpargjHwqYqMnXKDm460idhHlmY1vuPfjdcBGOGF1COseHA9nmbtYB2/DrBA157Q
66PjlF9Nxd1opwBkCrL60DUtSSTE3FWEzYaz1BaawXsP1uwgCPE1tfycdZa+Q3b1hbMx747EdNer
0X5VnigWysnZuWhjVzpKFysKN6rGI9OBxVgIFnAPT+pyTAnxjrQMqcpIW6Rv5Oo0g+uXaUYv2Nbz
v71b/ijdUttBp3tsofscKlvbVI36isLoy58K7z6RV1d4/m+QALaqER0xrCQRMElYaWky0sI2MSLQ
LOrMIGapr/aiponUGPkV340AWFFcysk22I4L3qSwIu3Y5VBb5X62UzrgRIuqdk3Oixkm35k++Bum
+w6xIQs+VcQNmySfpR4gC87VPoe5fmVk1V9Z4YykJbJ0PUaAdFhZ6rF6Yqd/1tmGXWGMT3Z5lWiO
lqg8OOM5mlrlArR01Db3VqXjZsjBeKZTQWakNItd5pF4Ps3px8hHTl4/DSQUO4BbJC0RM1ByJduP
CJT4WjTgGzrtmIMpOaE48elekN2XQotcNCk5fFSI1aqlU/WMjGbvQ0sp50TiyErSLfKVaMEQ+1k2
g7UKWq/ckAj86ulGepnaajWlB7szvz0bUUSuoTXIs+6jM4DUFeNOr/I/ubq0hvXTajICR9y9t6GZ
7wFZNuuB01BfUqwLeuuHaBpfptxx92MDcK5JxaEPe/9WjOMLEttjbhgnDgWkLzQd8BNnN0LktWLr
Jc7NnwIv2AG3Q7EI8DAPeQhihaZg0n8n7IxLNns6TCZNfiGiTeja+75j7KHc9qMwCGLW2dfXAQj4
hYUti8MbGZpVILe134WbxkT4BD3gD2+9vQllG62k17yEmCcuY3ezfY7Wpi52MHXDpTiQL0lOXLPW
PP2jbM4uP3NbKijteu2tUR/+CcJhR5dbrPJx5j6zo2XTn2Toz3HafTGJIXnaLp+bckQJ0sYnk/YK
xpf41JDQOK/ur17pppvB0j9I7yvPIaEFgdknS2RAnL7Z+L3xiFiXLbk76xJtRe34KIvS9kOf1com
hzA1dua61irs7wF5o8VQgWlIacXoQU1+4/ieNN5dgcAZJoOwGF1RkIXx3ky/0tB26Z4P7D1WyKSn
gfZmdXq8TKEZ2xV82yYePkbR3ZDnU7s0v3KI3yS0l678cDQcIZVl7bKa7UNW5cGeknOF4g7dhhMu
LCz4CFYhn+jyvQwNZt9J9aWkA41NMB5NXf2Tg+TebkigQ6Jwa409s8zpXFje+6BYnWvMpLqjaEdJ
pA+VQGHuk4zUgtBc4Pt1wcXr75GFanwkm/qQAndsbJKFO4RX/PMIKitcOo14Iam43gtG+nBk4h1h
PZ8AALbYmL89h1nP4Gkge4HE+L32HrW+2JV2+Udo1ykbNrIh154YtT9e4oMLxPe8THL+poDfWyAQ
2AykeFdJjY4k/Q5VtNbK3t3GiX/ODPPa41Ktm/AGPtSoSPlOk/a36ycK+bGOYWpudBuFXuP6EWEH
7lNU0iSbp/H4xic8NXyaFbYuq/ztpex3xtQXyOqIM9wn6Lw2dmj9VaxlVOsG4BTbA91kvqZ2+Mfq
+aO6aO8SCRa3JBOTCqAVDp7w205aoG5+9K1HQQPrx/4TtPgVo1MR9l/KqV+YzfS8d/2v3+b3zkVe
UGjdd8H/Fgu2/taJ/8fWee02j6VZ9IkIkIc8DLcileWcfUM48jDn+PSz6O6ZHhQaKBgl/7Itywxf
2HttSP+M3+D02f2rAT4UpPcjyu2PhZBVRjaRr2ndm+bJr5RITVTpeBkX/bsr5WsR9Z9ORxKdoBsf
rT6oB4fuLSRrtoc9GS03TaudkWksH2BUpo0YhfLVLG+szqC17gLyijW/lSkWgJGIqpK4I1m+VoOO
8DopLtEtIJ733BSvSAtuprihTs8q1uU1glWnvynqlS7gRLduLvaOkuu9VB+2+mL2G7tFQGobH5lK
i00ygPSMFYJ3vSxuzcpclbrtsK+0ajoMOnWeaUHAnzGXp3H1aLThISH6azNCu8SKv1JI8pf1ppUm
gePF1L+tvmFJ9OhG5qFb4BuqRT3mJsiMMWINM9sPSZ2Rcp48xTMSwVrLGRUV4R3XqqsENwn7CfNK
xkTQeyojvJibei6/ZWzcer2tEMLGJ5KX3mhhUInExX3l2M9WzTzC6Nu7ROOUmZsjPnbnGp/FYXBf
+ZHnmbiz2X7Ue5JYo7gNKvrPXVIx0AdKa2ygZKEE98DWS9KqtXjgzsfk0XX1E4ukzzHrYtZhccmc
pmAEUUQvoFRNbOfJp2aPlxhopq/J+C1hcADQl+tKl76WRDE23ngxAQGBNiCgZRRNi26Fu/E6QBOZ
WoE6YHpCE1pa+YukE/GFyrPbyCwowB0s4Va9n4jVUS5KBaTVIFit6jolAIecN6YRZaZYFkDKNIwK
5XLUGH6ikodyBOW1ICSmpWX1uzhsihucav5ixMaGmRN4Ss98T6TVQvwKH/E7UGh46ZWeOh/tDD0a
rTW/CnQWnenosenNa9jut3U+GVvMyuf12lpYhMCAQSk3WHz6ABF+iFORz2mVJ7bIHKEkU/svA6wQ
4E/gQ5x0U3nDqU7wrqTWcCeqdyeyufgS17oHmvCLJspX65HrKQco1/KQDixmQm960FmOFgPDBanp
W0LtJ+7UHFtaziJ8gmXOPutSiBX90RUPCc0uUbRv+HkONFa1P4vpPEeQOiMLKF6Z0bDnQDI4V/QW
gTGTFw0yKLiCpOHaZuHjaI34qUcwwQ4WDHJePWWtJXZte9dG0bB3HI/mo/mpG40BvbFsCjN9WqD5
cqdz9tihUconBcm0MA+0lgy6aPHMQ1Q/OhJ1koaPeYYgBrIsPqPqqoMQmkPoOuCsUtncA96pDnlO
VjH0vHMn9rkU+hf1IoMZzH4SaTJHQzV1fOjKbQbiBYZqv2cCD9mI1wAnBRP520Sucthg8+4B5IRh
Pfrcp6szui1SR/Ck1nmN8GbVEC32yekkM0VOLnAfQHHrJUcR1aTnyphf2Pjt3Q4myrj+/DA3a4dB
VGceUJP8VhPqtuLgxLBykC7TxaNbnIiJuI5bR7+22ukKSwM1OPdI3+ooQgH3bDt4b4VT/qR6eqHB
NvajSs1T400MN2N0Q0yaNhTUtPFgL3A2/xbFuBcQUe+qlC2OyNl8GUAmLDvBoZkU+8rIWYpO8Q48
Qx+AOfSVXYEyqaCgqouDFC9wD4mWJSc2AfzZoyIgmt3b59VAnNXETrxoL3XXMQXqxWNDEODes9YZ
XIN9VNXldE4zQCPhjHScgHJ0Sdoh5r4BlLR6oHi9W1rkst2MnqfOsdGpsPRuBZ53Q0eu68t2ftIK
tteQLw4Z7jzuaV0RLGS6343DXuqAe+touVsml8xjD9AMcvEf0KM1603EOSD2wHNR15kg7ntVZ0+N
+1pJJ9mZonopDeTm6TIYV52iuU2Lnyi3iysTMhmXUj7gWWL6hwN4TTA9aUJ36C373tc7uU/tpL3p
6E+j0URbVw63ciDeXs9AH7eqelVRSnrQWIOzHPD4qwgAOJNJX6qmDzTEOU+hEGI/zQvQnPUhIgYQ
89JY5VasDtB77i16lH4GJbbqYH3FzOfc2V34XFG0awoX1NSPF5St2Z4TjyQelPbcXQr12s3vXU8t
zJbF25PAQsi63tuB45TnApF1YvJgNu1tp8GQRycJ3Mppb0SmjdcpSJyNU+f21dLY1T5WRujnNUts
Tkv0ISgcZtphP8sA+sxjcx8jHN+3jVucw7KBujLaabDYj2B4MAPIs+2GWATT+D4bcBZ51S3tXHSI
O50DTQ2nNoZyNYh2U4Q2Tpba+VkhWBuz1fWLM/XP+disBrnbxYyswIZWPKFHiBHJHzzOqs1UPsuM
syTvVRFoFIeN4aCG8MRthh1wnti7l6j7VTjB4+XKu1mK4sZSUMMz/SPq5863l/qtivKOEVP+miOZ
2y7meiiwVNRBKgwR0RaRy+hx1X9ODiQSYqC3a4GhWv0jLJzbpp2sTZxLG/7xasfoTGfHTu6dq/jP
FC3jpkgxDYDwhvTduo92kwW5gGJcRvdotvmqyfvsuaMgx1EsJodll2iFDYNWwlyEy2NOxI8i/8RC
2oMRTwhZhseUc4Ob2bWmKt1haD8I3jXPQaE+Vt1DMuHZBvbo5y6I32r5zGVxR3yXfTYKbHUxi+x4
xCY0eLtI5eG+YbF+UB4GaUZM8M6MoxOpwLTQDAzLndDzEr+4gKQlvHITfksSDbfVwlO61k+G9HsU
OJ74OzNVImLYYP7BwDCYDBpp5ZGP0jVcnhptg2bjuWTtZRrd/eg6e5vrAh0Ir7zuLkNb39u2wjGZ
H3Pm41bCzILIsByjLOkQFbucIAnZg3uhcavBYn5fjM+2iz9V8VroyB3q0Pt0B29gYtTQ/OkXE9ET
kQMSXVL4OhjwU2sckWPiXSOUjDa6M//M8hbv2j711FUE1yBTCI6pFL+FkTNhS1/48ffa1N9nXKXq
URSBXPSLYuLqSzNnjK8Az0sYxzq81lHF9+g2wWxGCUGQoXsMcfZvyq4/YsZqGfMnuAYUiAt2m6yY
NB7Nx7QLKZnmFqEYB7RIocv23IzKm7rP1KXpvJd2gFTv1P0FRoO7qeqIBBv2Ptr4FI7K8cfZfLdk
TjfMeAIdLiFg+Woiyde+nFzWmjguyI4oBZ028vyhuzRZfUNNjRDpXoMVMmNL8auakSyRO1/uwFLV
Hl4TchrxbzbXUV9fzZKJjUx8O3I7ZFnr22u/ahl+VorFJh5ptsucNcEcb3LBZnKa3xtL3kaR8ZtN
cgNh/TsqQIBLA4qHyG46zy52giUC7Crht43zgsfU2Ey15pdedJ5s77NkkTThF8cZO8IkZTaS0P8n
rYeVs9BWv0TeX4+m/svb5TMZw5Lpkfppsjv0Zs8JGjpPQmG7eIBFnnwD9oVaazgPFAMgD4sTgIpN
oljiGhn8szGaN1Fp7AxrIGiKBrw1s30U/SLypzwTAuXRpAGtgIW6WPkmSXFmxs1tUpu3iCLJTHpF
Avlb9cZDGvd+a5QT8FcUMEjQRjTpaPk3ivAQq+wm3jtxrnEs0PFz3ZPozcxEI1SbfjrL3MgXZQQ8
X/ucG5KlJDM/yy3uUlYkh9meoBKTIxXUrbxeiqk4hbvGbXEAeDbCTvWV6HWxAbIx+CG32ybPb91+
/q7diP5cRvcC8Ucj7gqTwQWe6t0YshOQRnY7QZnKogenrG4zt263iHb9alhOXWN/l2uBGLISDQqd
d5fi+gPlKCWnjZ+xuBItOvGicj6L6mbGPNVOxnnuvFe8wbDPKsGROtyrUgdUTdgD2vtdv8gnvLoM
wIowMDW8inFxVCL6nVFjU+uitUCwgKZH0VG3zr5qHlKQnJvS2abYs7D5IITpcHi5DgIuBWBMEW4L
QaDbyJCFLoSZ09D1tyWWmmCoKlquqYcvbVUGq6bHjKxLZpvZQmlJWcCg+AdpGUE004UYqndIA6RF
mAH1Pn7DoUWOI/CAhidPGRdUQvGxKqjRmU9AycRDH1XGcEDpzrCTCiyymBZ1lILI0npcjUS0oPvb
o/9/nl1E/+uywzI4qEzNJQzEfZBqkle9h2FqwhO9KY2BJsV5g8S1bWLEZfQHb42nHrUR46DEIzRj
jII/yiPF8L0T/Uduec/1FA7bTCvPooXVXa2nCZC4AWAARPZpiPCNVIDkhiw/jcy7ccgkm0lDbiNr
9lOOa32Hlf7WIhbwqVnqQ8S6TdNMQJ6srRJpdkFRozCBs35VQWRvqwU4rnUHmYjgYYsZGunWjDaN
5WHNV1Zh+pMOvAFzFnH6VTAr0/gY2jGRzOvYMOrDH9E84SJ+yCf9MR/jF2DeG5tLpq6KZ7zL7POt
9ySd25sZdijXpJF1ZPgFmOC+RC8QtGkjeDn8Ft0z33/eo+y7Q5DXzii2qeYrdL17LXFxZMPQ8eDg
7NiY7DKtnrcJWhdUwnGOwkGcXMutg7X1O4AM79CO6Q921BMC4X4Bk3sxbctBFTUxNzdBV84Jgydv
bc8XTm81PETVeE9mMHwkdO5IA5KbnGONCSmov1gfA+AwuPurgTFswY7TfjZHv9KbEdI5RhAvDj+5
eXnYd+cI6aX7w0Z4D08dOGOtV0FVNftBISe2B2ztNl1XUXewTeS3kBHSG2cKd7ap+NNXA1avlX9a
ai/WTW43P7SuqMNhX+phf6vs6K5SUb+LZ6ZfPUkgdLp2MCYm2EzyGblVwIjRsnQnmyevit7Nccvt
ibBflT2hlbwWoABIoKNRUzVzFokTqxtZU5bTXi3Jd28w00P3km7b3mRs4wWQ3+DIEh/odxhfAiH6
/GgV8gkQLVfRBmkwV8xBetiqVftYY0ZPcHvrIUo2a0DrMU9h6kcckUhH8l9HHQqLC4z1ZOiIrkEa
pfX4ZdVtt/NQJNsAwIgx6CpO/OleQQPa1LTSQWjRjHbWgyZZbjCsF3X0XTjZPQWWIRDYWL3NeqJh
lrMYu9zIk4DorXEjkBLl61Qsta3HzEreJgttEGlmGwFD6QzxHX0+lUbaj+mpIBTDWqy9KQwktgqZ
Oet1H4wXuh8pnF1t5gebA4d+yOT8HuVZocAfzczdpVP6CnAMJdN8LlLSTctQu6l0hEbUua86JBDq
iFxjmDQWJKRBfhfO1xQWNKdOFnKQs/NAvAjKPRyGwNW5eZV6dCZy/FVvjcdkTi4eYoAqtQEX6Uza
wXlQDFIszS3n2tA99AsUSTF6r0CdGs4P08ZbEjbbxWrgBa/sssI6Gbn7WIHtu7Kk4ZvYDStcVKLu
x6t50PfodTlbp+GlLaxil5sKbQ3ChSG9hxN2b8BzIomZ4c1shVdSEwHW+rdeWxgod19jSd2c4zZk
bkmVUql8V7aMqpuGa3Sva1dpP7Vb+vONIfNTno3iFEZERkUUTWE6GlsrIf3EGwdAi3j3+qRA3kJS
HIDeO4ZE/QaX57Fk3rYs0cs8keNmshzsSVLYJPwNwU8HM8iqYCgJ7wVFQahQNeJ1dPpiNwg1+aqh
N0ZFg0oEAUCCiyyWASsuG8LSuC2y9UpSDsjPbUxLGg3ojDjXXbjG8Zz+ZHbxgUllYOfGFTKSFhGZ
EQYeRPOJTWQwzrGD1m/eJ51xmKzGDJw+7ba1qU6q5RxMiALtyV70Ueox5k4/0kh7UBag5Grptkhw
84pfH0l+doFsOlLxZbZkJ0EFcKYbZu0j5GMRAxcTHDNl3MInKdfptHkhqXIJBEPnfdE0AB5EdGXb
bKw7GBoZQxTVhtXV+qMy+Me5TeEs9Q5xWd5yG3DppyZSG32QYaSkzR61I6DLoG804NUGa95s/FoY
9F2cEOISOtU4aAdY2ir/ISAcuJhDHAR7K4KZKl7wYJh7zcnTI8zxNbUem6ZNZlwgaoRemUHXoRVe
spNF9DHnFngAAqq547hIueKWo3JC2gEaOCkfZkSnG2FCeG8STtmeRAiPqWGrVXdcWdC4Rs62anV3
I2LU5a3dyG1bcI1SjBJo6y8kr7wWrU7CiGlcOp1hgPxwal1HCxpxTstHpapnzm96q4Ybbc6CMUFP
1cTz9DDZFSR80BusNbbc26BSE+oEdyA05rvMSRl6EehmlBkq1NAM6Jre4RCwLUmneWPLxT0T+sGA
nwI52mZZy3SwFJJyTnSnlRSKZCMj4+Dexk3KXjb/MWL905xR9BqzBrsif3DC6swE5HNZ3N9wccDZ
ciBv5ZZUceOEDST13Ul4e2QJ+KeGLwdM9wkJ5ovXedMmlwNahIJwgGI0g8WakPoh13HjZ/b4t6o2
fpVqcF1D2+0YgvRsPl7nuDqE5I1tUuQBPew4RvnxlTu/Opnm3LbGb+z19bVrY9CwQhd426hZm7aJ
MQMVBAFpVvxA8Ghxo2zUu6axMOtaFdRZ88BfpgeWHD271q3kVL4jq6q5a5K0P1lJet/KEX1vsiaJ
O7zxw0cls7M53zAO2pNU8TUJhO0mXrpzzWaH4Xbyge8c4Y2rTcRnkLooBIPK1Aif9Zx5lMm6aqsK
530iRAZn0ntC4bUjEgnHR1jrB0POL3UOJK9H2c6B0P0O3sMUaenecKP3tiGNwGNMqqOjw05E8Tbw
uU3XXEobfWoobIJPXAPe3necLwDCR6TTbckNpdBXhkKeo11svOesQG4ea/WXRvBxYUt/jEqOSTHd
mrSnCvwTu2xI13aE6k8hSgqGkQC0noisydGso3CcU2U2+3stTtjOiuLPynMoZlKrGlF9ke1Qb5R3
6KE27b2MXJhM7xBex4kb4FixZQ+KhvYAH6wKMFIGdTwmG+S32U4Xr5aAFD/r7I7mKPpwJuNKJPmp
m8PxKjGbHGs7LsauMx6x3JGSJfkLNzn7y8XwdhU9lMEOy3FoncwCz9psM/VjsovC1/6q6/6+6yrd
n/RvbprtNqaqQe82WD60f8aINlHPXbfVLdiUtjBAVpI2R8/ubHB27Vqsd+xfGOXG8ldZy+9oCZsU
Em9Ltbycc5GwBcuUGyQOhRmR4MwpnfRisRPDGduIGBFD1n+6WctMBdumz+KKDdzg1Xesy9FOaMQP
WssCg55hDkvQ+1DHfqtVXbfL6Gv8qjF9OsuFya/YRymTSoIW6BAEdFpHyxHEI9QnMKO7xDK+AaNh
B1PtXum1/hOygGpsKoLIkqS7FOjKkLsXXvUwVbKBh/g84xDTimG4cUY33dELi421nNARfMwefIS0
eezDxfYJ7sI3jIK2q6+KxONoLPE7oDHry0UFi5cHpZvNO5YEgJFwDSVz/mvoJZ4Bg/NoqLmIAxVC
tETj1hod4YDedajyQCzOMwv9ZV9qDOVZr+7mPEGoM2VHneqBVIZvsxuQLGRHVgIvnXAZPtv2FjU5
UWNMMzoH/RJeandrpjEhha26Eijy91k4v0fQpPwK0limc8uobexDykQwNa4dZm4wnA4JuvC6o3A5
X9HV+DY09BFc0lGfyp+py+90qcdHqS07beWXxWjH6oFZWl7NL6WL0zUil8RxCwybQ/Wbg20MxhKl
tRzHq2yIrmA9OBuVx4/Q6smuf8pwkt7HzZ0VSrw3+GeojeUXci3EW/I6GfdSrgg2JrCjcagrdm6a
7K/R/mLHTtOti7XN58pQ+XP51HRwVxc0YQaXdm7AA4VwrptsFGOJVKC9zRU+2WFUT4XMDp4GlRjv
tAVillGiFy0LuU334YxWGwwe47yBrUtH7nBauOcFV0CYbsthRQKN4V3RQT4vjf5SLuLWy3Lk4+P0
PZvar9QUp8kyrIMV6zD3MR2J6T6wpBl2vRMM3OD8pfHey9p560VqbyDgiocGM3NMd+tjro8vrOKa
XderKajYERnxW+foLxjCyWTE7sR4zCmyE8KqxHcZlgVpXk7bpovXCUrHvGTdEnCJH2tjH6bzPXX7
wU3iq7gtr032CUuaRiiZ6sdBJ7WBIDV4uXGIyYu/PsHoP4NHGJwcNHrOCJsifd0CY2WRPeHAatoW
bfti9WQfe0D3WxrPAHPwt3bd1Dj2Zt65cjZOFUqw4zhdham6DufEOLBBZn+ZL812LriqjK5HNnmN
kzw89AsWBg3JSt4g17aqeQhmSXyzpxdMK2f30JbyNmvUm20O16P7HBox+w6uvuAw8Tl6tngnDPk+
jX+odpCnCqI8ejIICXWSd3FjMco05U9kRCaUvpOLkQ35U8wcUQMrtphB10yvcUiHYVwEcERM7NNz
a9Iku1EQtR5hSgvJgfEVhdOTnufs2BE+Eht9XST1dSoEXi7ekqRnEJiprWkrCmiHbUfTa4gIkY4v
uvnbqoZTntk8gRKbzGAsME/iZxztR6ZtkPiy3Ti08F9hjIIBLr6yJr2gdsXizkRkBrZhtC7HogxQ
zpKA3RQXMdit33J1D4RNh4ZkjjelwEBlWdkO+jNMHq77SfuUIKAPVLE0LC6p1Rjx2/upow8TeY0N
UtMJzuEoOLmwhbsp+siE2QeIN0YgRaTlcJ86Z8Mw70fW2VyNvS1YaeTL1nzT1whI8zTchVZ5Wjdo
Tvm1/mdCiJ9d752QNIQViNONaVoF73mPlE5/yaz+E+VhBd2nA3VBRT+HAGUcjF2FsWyzQVe+THH9
JyuuC7C7P8rGQmxCZuIYSya8c7hzY/5i7UjiTGTI+2wErzrRIE7VKUZIezs3urFl0YZmbjxkAyYF
GwDZxuEodGXyu/QcWz1v3DZvjXuRs58msVTgBSguS2XKbdiUMQsZzoJUQyddrKbrUdIXTW19sfJM
23UWOXr5FD6rnCHa378p0JrYTtan/X3wfggYUyccZVzYMoEexp1jAIBGvn7HKNtxLhCdh6mbMqQ4
Jev//eehU9f3wlzu0QgT9/p/r+LvqfVwzoBBHMPSLk9L4t20STTvmvUlWU1XntI1wO/vYRuS7Kss
shXG8iprmRZt/r5DCdUANG9YBkxgcJC32b8/RDAgTGMV+lbjaiTXbP5BF5iKBVeev6/9ezf+Pvzn
Zf3jc//6nf/bc/5+y/88+7895e9zDcp/nKjrG/+P5/y9hn/85P/37H/96H/8+9+3+M+P/n9P/28/
4b99jr0Cr8c2CPmpNWv3z6fgMc6JtOTVoqhAVveffxeJi0fq7/Hfi7LYIi5cRv/3F/v7vzwfvX//
tnhnkxYE5/8edv/v6//1pf/41f4e6n8/5F/ff5yW/PD39f/6NWcSLGE0Z5ENSGMYD8zVbgjmaEBQ
0L7nSfwUwb7a5wJBuuxQv4uYFF8V3rraTNRulDyzOc/oM90D0S0aEKb3HhOV36AYYkWNisL4TdeY
DNWgOlqaMDsl9FaLRTqiYoCpyGQM0oVNJgpnaQ6rudfFM47Jlg3L2SEUBVAh6R10vZuZXvFg6iVV
SxmQnOjuU6uzDmXB6gGpMjKBaUJCx3dqV39UnX6MU/xrwoJhtO/8qG5Kr9khvFBQXxtNTIk1qmZD
VG/QjOlL2lI15N34nQqNyJbRPpbR0qFaT4xd9N3OnbljWtMGJpkoW4GveW957tYrTOcF8hTtv96c
uMuYV7MT/k7t2J0+ohU1k3klrAHjiza1H8ZP1H8M5ubypvGs9qiGItl7GA6xOJRfA/tgkNTqAFCS
Fcww1NfSGHcIYCRZDuUJ0tgtjuoKHii7qNQdox3OLWqVrv20G07aDtOub5r9CJGlu2rITtu5zbG3
0UIOxSq7GKIe/bs8GO2qilAjnmDpWFsS2LytIXGG8dM3jW1DiU7Q0w6tPa3GfXyMDnVX2qDfHhfv
hanaDGhDfEZpBtK0ZMMA8wwAPON3e0pGP8revYoFVS/YbLCmYTJKXe0beBODIYHTCwSN7GF752bm
z7QQ5kK088PSZ9eZGn/ZB8RPGfIUoqvtluLP+ApNVP3dSCBJrT83803kESqnFFbQ0BiJN6lu60lh
yEsZx7IeTfwwvu2hisHVd4ZLPOkEZwIcTxpWx7HDNpls4M1g0KkWlyHFM6zr3jsexu/a0n5zm2QL
IHPn2kERKp2JFYE5ysAMjb2FQ4s3YtCQ4YtdjTxc7yOWbjXlcAd/KOjt0mQGxJFlCB2ByxR/6ewc
T1UC/DZNA81BbSklA/kxZZOMoN1AhkE2bsQQj+PqetKqAXOj9Qk27rjo4SfE22FbWSi4VfxplFIc
mkTzfCOu+PKqp69n6rr0jHA994HQZzcYUVhuQ6aS0qEVjDOAuARkk2UQ9q4/1+mqfyWose5oucuk
0Q6wdOkvM0+ctZTv2iVN68tl3bz0tIlaetDH/JkG+KUDhXV0whfWmeCKUGYAjI/INnSyoAgBnOia
eRcrChdrIWFTnzTcyTjJzjIn+5FFfznBvai6xLtoVX7vkTS2g+CGewfGRNS84xmbMI31+7LvjRtp
x99WK7sDFkdguTZMEycMsZPMLHQUby60oK/I5trrjM5jZJDQPtULRFCz3Fh54fmTzDD4XQirVJua
KdM2L5tnZ2LUNRGMiieId775wgULiiNGJ6IdwAagIQzd3Hea+VAppZ0Gzzot1Cp+NodA4NHVa3DI
XsQxzVk+zBCKtzE6sK5HCMBeqT+wMYD+zik7Rdav4XYHVAn9BjNNcebPyfuhOTtie0KfaKv+xL4i
cYzX3loIQaVrD+g3ruaoXxBcYu3I8KIlC5I3YY3HlpC1jdbkj+yhX7h9g7mfuLohhOVrYza/8bfH
cC7/C0A0l0vT6iQ4YIz0Z2Y9MnVj7JAR8dWcrENnlcccKZNv0CHr+nSOyjdR6k89oriuXu2yCJtF
SAmextoeKPJN2qvvAQgu9Fq92aaEPs2DxzvAUF235RNK8i3jacLfU9VtGre/qUXz0rYeS/cZEIHO
5nuvWTahlIiUcqHvzWk40gBOV3KauZhvuUaEvsrADXuAa8YdoFm5X/r8QyNF70JD+mTb8r4fK1oE
htAbUqVjWoto4oSXERIntyV2zkjl3WATQtlMB1OlrFd0/B9sh7wz8sltw9x4L6XVbKoPPQpPsmI8
vwJLzXKBQavFj0017mCByG01lRHCISZDGanBjO4fBi97FiH5eDaIu32dIl0hfhmrufM0MOJA0oUa
buyHj7gW0WEymqciyy62hfJVshNdpvHDcm4TWyyIQdnHkIRztvOcCDONsGqjZ3ZE/Kg/ZY2xNXqy
SpIqIbZMb5AGjIdGY43f6ky8CzQLMp92dZNPpxqBDYc6Km2pbVPDwndTjD+OYd+gEI9mD316zBKb
P8RzZYBbshKXCMxtaCPfZqPbHrEx5phLq/ZM/3EXetYtxwNkNEt7aPT+IPPdHLXTdWzXJUbrLvZd
1jszgeMpeUZogmmVaxevPBlK3DYtbasRruGnxbMWxS/AGsa9crpNETiz9VyIUTKnoTUAeMLcX0vu
JlvKQ9jIXaGsGUwcTjAGWUFt0GjfN0IvzlrUnfNC+2WHJRFx8TJKx3x/Uz2eHjvv2e+51UImA6Es
ERYiYaRH9Nn1NQvdW5aNG9lUb32TuSenXznWVCydWDXc05PncAPD0g7ro3hlVvHN/zvkBHIjzRGH
0DOGDOnxibC8dY7VHN0UjLbrkpgSdGH6Jis0BDhsI4TdQ0HsgohVKutLz3cxGQ/RMYRSvwlrBCGg
vlCTj8q+Y0FmSvNpFB7rgmSRx7ir3b1bMemwI7a4FaYUZn/MYTPdkTdFhnBV1w5ItGaGwZnvCGkf
K+KksAUIXkJ2DyPxyza5ztvqe2Khf7DG/Alp5LRJllpH/dw+zoZQ2+7QzK57doYRVq4GDsIKEclY
+Y+j6ksz2/dYE42dmmcipYdLg8n1ypoxGpPqlO4iE90B3CRCbauKRcmmniQquEVuE6Q2MkLPUoEV
Nod2w7FFaWWKkyxwQIw644uvnK12VMwPbFtYLMT25xIzEmoWpsCWaaig1ue7NM4umfWobKQz5Htp
tqn7Iytz4pbZVEBYxTjifmhkQ3JAPsBGWG8ydPl2jJ3R7PbxhGWc2M7L5GTZsZeEYcel8YJ5UTYx
+yGrNbD4sGLVtPTUy/EGqQIJKCFL4KmBlm/aoFOYpxCdCPWPLsj7hRrUbizyTHalYUYcadw+h4xZ
XTXQf4LzcNksIMqkHEl1iFJDRJB6Ue9m7r8c0KyX2io+lLaFPoR9ayR7cfCEehXW82Anz6J7QIbN
KG0sb5WVAvCTLPVLQ76FjbqICF17NDMBkhOl+tJvI+8TOmGzybx4PCcehXSE1iee6zflLRetN+Fl
zwsZI1w8zLwMZIg4qY4ZOE6kyFSj5i+j894J8VaXw5u+YEOyZYYOOtYObL9RX9VUmBzgu7RmMGVV
2HD1FZMlAmHO1JASoQnYbom2BT9mob2sZll74i5MgidobC/bARDs9o6Y7hg2kZLGV+ydLH3OFmyS
XA8Zm7L4NvsE3ktqEmVQFVd2hqZYtBKzFBD7OF6KjXc3lJBHMpf0IBGS9IDbavgk4Y5Itcg+5tls
nWx7YGw1ufVNCsuIvW9vPS4APzHdtPLUK09t0YP8EKhuI19wm+3gxQjlrak4izDHLhixKB4p8XYc
+Ke0Zt5L0Jtcj91OnhojqnZFj0AP2ZDiwhOFd33jueeh1JGLkbX5kWnt3nOV9pzLcV910kTlMg4P
JM40N9Qgx0q4wwPG1fjWNeMrg9ttGcYU2eUwos/Q258KJiPb2fotWhloOdSZfSsyKzBMxmt/HxiB
6AdgJSfdtpiBJyifCaIQT1aMJ8ixOo1LQWI+lVX574e9MoYz6D6G7dhfMZ0l+pVmW8NL7XKg2O5L
NU3RVWFPdH4pO/pI15cjMuDqzlUeK+XB0bAY85BhW3UHIKnCgBID/Vk/V60fkCoInyPDpNnl4d+H
DvVfgGqJofn/fQ6U5YxdzZj/h7EzWZJcua7tr9DuWKAAdzSOZyIH0fcR2VfWBJZdoe97fP1bSJKS
7qWM0iSssiKrMiIScD9+zt5rM+37x/dVaVljANBvBjfcpoPP+1DHkY7GpXs36Ghg3rLG/VCV49XU
GutB2qGzEmHwVhmdsUA11yOb0/vr95/cIXvlV6WTBfq7v28L+0DCAoJZa45tzaJnqAvmemTusfHA
GD9XrWGSweUHO2N+tg57tSwsnX6j75Cg6JOnPjgyuOSIYI7t7HCbvxpyh9mVpz0JeoDs5pwk8bo7
d0VS/izM0HvtkaEDk5XqQGXpP2d9g39e88BjGPXGr4Z49/1tQ7zuw6p8nRgR71y/tDEMhu6Gn+Vx
zi7jk1eYgJmIYhrxcOxdo3TOPu3LtQbW46E1dcoucgl+zrEIFV2CZ2DQj5aDWZyIKrmxPJccgvkh
bFJzLScK+BZnR9c79YOVBf6DV//tC1vPmocCsRf+F0KXoJOjKsod89h7XnLsfYQvbVzoN6mRy5sF
9Z1lhOaudIzyyS/N5xqw3KWevwpjvGmlp4zT95OAiAEeVDTP2IPMXZP6IRwg4iiDQVfHpBq6baar
+Fp2Wrl2OtO+rxLUyGHNJBBcECfHkGliHIob4eDDfYZ9jdOtY+PhL8iNzoiI4kjzWeG0KYfp12A7
x6LB6Sc5eULfLX/S6SeYuZQl/h6ctCPQOXZACo6pLNy7JqKpjIGxo1EZO4jHMrTmhKPuWAnTo7RL
VA6GU+49bYhPU8xZUSs5Pnp979xhNXHugCOsTItdsMu45cvK6Z7zEGZM2Dqv4NAdEh/FuP3+MjNQ
crNWHlIMPGigRH3fxowhSDUg03X+Et2ru23H7jMPqhc/iYFPS8loJNc4OySD8ZgEScGpA4Fn7TFd
iLlejExnBUmvgr79o47UlBdc/8I36x0n3xy3oyPvweZ6x7Bq25XfYLNmuaouzvyQ2kF1mVQP693B
5fL9hN2zN6KZ4RlIFEfypKK3vhu2nUWmdQxmY+35cjh1nSQfZlg3YFROqTFRtnTZnUgUNswiLYke
n/8Y9sG1KnDlEqNwifKyuAuC7iu3oJKCKVeUllI7gpCcD2AqB+Yrnlo5D4fLEg041deZHpe1z6vo
lkDVW3O2L455XowXl9AdQnU9RvChmzGOCr11mZvZ2m9DjAvsk4jtIKEQb8b+nRp6cJ+nXcqvzi3e
OSm/idBobkK6rITJyK5YQpBQaSxvyr1Lqzy+/34YZGTtyawLF3WE/NMNi8P3AxOE4kBYUHFQDANo
e2w4eNtz9lBwqUeZ0RgOu7OnSQ43TMdOEQk+Tux7+xFk4KnmDQHGVeQRuvpZqMJDTJNuQnhdIy65
jMMd7YEV2YHTk8f8nTEY54lg3WE5vg4JARWlZFJpNx82It9nIyFUiGqKsQNljQ7ceWu4vnyyuszg
6rSI1PNNjgdDM221PIFxFQ3iZA7Fj/g708Ot1bMakNXnOBJvKdd2YgOZgwyCRCAcKe+BKp0nzQ12
tKbEsTd1nRZL5e1teHJHz5TznAVXUltPW8NnHcwc5Mn8IvN3IzbRpRfeF2/+IQvBY1dMx6U3Bdfv
B6h0r9zxnDJbW7tDzmKRm5van/1LMQ4DTkrEmSXAmLsxx41Aob+k0+zsTdci+N50OB1Vg/2gQxtc
yCE2ANI15bGYH/jnx2YQL6os/KfCVe7G0kYEcUGvPWL7vDjUpotuXpRdcmsLqSfPlVuYh6AyjtWY
fdSdFl1wUodihUV8oFigbPGn4aLpRX/HAil2cdlIrK5+/5om5d0AvXzFgA0oWKjVR0VDdMJiT4xd
p29gLPeHqRP+pXGjBz0z/Me6TrZM3dsr1CGCXfvOeh7DfM8R0zuKACaFmDBxMV+GkWU7aAdShrSw
qbVDmtvkryZFvgF+ot1TBeGSD5Ff1F38Go1F+5CGTG+SKEqOZhb2xNDYcGC1SnvMNMPa4c+DLKab
2mOBQiWp/Qdj4HP2e2zGDleqlvpz9wsyv1XTrLZh6Ey6dYRhyhE+5aZqUN5eQCSa5BsY/ap+qHJz
uARRg95zftB7OV6w2D9kIhv2bvEz5fidotlKCBr8YUH93dW97cIk4/ZCy4JGlUv3ns+ThkFHnp1F
tJLEErJAcagulamnd2jaPvs81JY4Nn18wSlHMN85xFmMxW5+yBENERQa3Y19CgqBJmqtGVxmox9e
6afnx1xicZn/6vsBgzWc/TQ2kGr39un7IZlY+0LDntbfXwZ+5W5S9OIoJ2P94HvF03eAFM3w7Pb9
IAMkGn3uDrsK0vTR0q1p/eBxk1+niv4eHYBom6M739o4pZZjlOz9KqAgx1JDtIvdnCV4GXgn0YCX
BAOSSUrOWhHmhFKEJIHvP9HVoeL18UL3yj8PJTew7Up3A9aYI6WNs2gtk1itDWlP9w7jyFHjsCim
VL9Py6LdtwMwu+8nxxiVhD10mHKZ6ByFmGjJf/9xmlejvI0aKPUmqG1Tty+9Y8Z7Iu7lzq5sTF+I
/Grwpy7M4aBbxSoq1gacgFtCCvAsQcFnKoueNnamgD2cqB65dWPPOALZ916MDuEN5Icnp4s9Wu6C
mDC/qh4iKAAL8BL9PvSK+Diiql8kpZOSuMWYnM1j+DE0VrFCxgsIUf5gIYcN2b4MkdCg8CYEmprl
xR+zXdR78px3MW71kkwVcBDmuZ7yvz/EtZ5SWJENGQZTdtaaFJgA1qV95nEc0DhIhChkdhXSo9WI
R+tIMcS5uKXAn7r6idDb6EubSOyk+Y9MnUmuyQEQ1Wx+GuLQuRvMMtqEMsQ23tlXaBwFWFUAyRKw
+K0v4b+IwjTBoYy9sXU6zHrd3LSgZqUlWeUbtiP4bqxHI1I06AX6yKFcmszHs3hvYqnk4yrcAzJZ
bdujKLv4sdhRJr33flrCIi3pYv5bWDWjb5FDBMuQPnsfUNyimLE4AfpHruPPVBroi6Zox/T4jbuq
WsB2F6uq8eidYNxkN906o13toxGjfF+TJwb+j4M+trJWtudJr/dSpdWmd0ebGFL0qdSSBorJC+1d
JhqZzTCj3SqDOzOf6lM1cDqVyOMZjq3qiiXX9C1i59xohX0AtKccUjpcXKHSHp9qMUUnzq8fRI2L
jZmYh2HM873SR+c0CjwiGfTn7cz5rW0CrChTHwZDG5Y9FstlQ+TsRAD4smGYJP3MPhhW8cGF+ZPM
+5dYm8DKp3V0ytuVHb/HReU9mMp0jzlNWI691Ub1c69YCv0w0Jxso+IxwvuYhC5ddxPV2kT+Teju
M6tRiyBQJz9NozXzG9TMmfsRtBR4yWh9tFkL1IH4gC4qzWMuuksg1VMdFixhx7o/T9LRyINXyboD
6CkxFDZehK9Fb4i9C8oHLQ4OiY6kBWQSE3AymNq428UOMH40nxuj9OSWbJfPuN8Fo7wvkwAlMSLg
ZePb4ENqOlrTFGvryHGCc+MItRkG9FCRIV8mJ0WA2Dagi21AH4Gg+q3UncjMbeNDGGpSxRSiiT6z
pn8L3RM+UcDIMbOtrKzWpWVvK4GmFBvsDcuWEzg/KttwULa5rDAmojBa2Sdl+TSsHA5AucmBP/Yh
CKVGvDSL4mKi+97iYP1kOnQf20h9NFB2eeXunYbfHMihd8Azu74vHm2/3lMOAYGI6bv7R81un5Sl
6InW6aJNm7fQUms+bxuyXIijAVslbSq0RZNu7ksSv7AuXvtz7MOBQ1JWLWlhdrdyScxseFVlnq85
9DVyxMJs0zIebMXlYwbjnpT5YZ/x+k99Pp3KWmcTpmgNNNomuYnNBb3IIJE7OAwZSc1tjwCzN9Te
2U3lFEYROsDGARZd0J6xjHR8NJ2kOAszew+08tT0fXtEAEGbTYsfwz7pl5mNrqsOnXxR+oBUenfS
trLVTm6kFxt3SPt1GCfTOTKRdtPmKtYRuAwzF2fNFQeQEjk0Hf8qE9gcvg4BxiGlNgDrlGruV0ks
J7HGPiaZyCIbSRhkbgFVdZSxRWRmEgqdvHeI1qfOhriL/g+VxSYbc38vOv+Hq9/jSu9Tigu/qR5Y
ZS5OhhawEXQN4mto1CO4e+01z5sPfJOorUOTUDY4/qWc/w3gIrt2nlBn5EvR6mdziIi6d9tDju0e
qM6kx9tuGH91Q3Tuq/SnQvy6V1Xzin4oYEoRfgw/OHEz/BDdtPUlUynP5jOK0djRyWbMZjB3SvV3
J4SYWFoxhvNKexnQziz8GsRgGvwU5viIeYLWrgEHGj5cpN4LzQQhYtKyyhvau84gHlrtYfRiZ+G6
Fft1gfI+ClALT3W9SIphi2YpM8Sup2TqSdNaW814M0MRbsjAwAUb+U9GWjlMG/iU+q5clCXjJ0Of
bo4O2txsZuhOxo4G2SnQy2ZDS/CV8s3nnmdtnwczToNtgGxezDEDhKkOqJvbdXCUagzunRcj48JF
rOm3zjMuqRX8jGbudE0QwIpZ14qZJ6XI+FnU48RyO91lpLZlHdu25pnhenDvEyf316mXo6cudIDn
enIRIc4pm6rs+xhM68N5S0lpc5OTGdevE+Jg0tOGnxQZhxZ3DLkbawEVkmT5rK1j3OxA7djQj90M
fUv9/qdnpMbO7gBohKjLbPLTLuhqxDLN33UirpEnf0SjwTqrkrdgM0YFwBLFfZSP6jhUnTr2QfsZ
hdj1aFuHK6uxCNAIzUVgZr9cnYwpVo0PBHfPjUgMjNJUx0w9HaicRhYv2NLQ0cRtvWyqap1UWHBK
Zkq6CzM81TnBltoL0ZK/hI4jK29uUc+5sZkTN4ys+Onn+R1F/IvocQTLCERE7Z18vTiJufto4P0v
S+srwLsMOb49e95lMCM0yMVu6jnHEY27GgO9XjMJQ3zPQNcqGb+P8UefWm9C0YnQan1JeBgOvgh1
eqmVP5pQu9E2Ojuq4pymDoETkY5wF7UuYu9K3FOPWLtqKDew3A4I5wJKweaxdqOToslDHW8E/jko
rcfR8w9NAME3crGOkIZwSKsUSWgD2BgOO++HeUsd3oWO4joBV+1sUnYyrv8Ir9dY94tgTJGCdRfO
RFA2EqIznV9awPJRupm7UltWqH3ooFgOccAi37dsTMBoybKZl3AmVeDeQOvYKqTyjsVWFAzauA6F
/+ZXfbcr+scYNgqEfhPuUYdzkV5JJs1jRPZNGYGwihElo+J8MjuGtbmTz+JnLKuAKXdMKy+K24wR
KJ5E/d5FoUvETH9wUvcn+qVyaXsgixXjayZ2+Kf6/CQBnYEIhjYu8s+kETEpwCR3mD5t9aHlTgxk
sjOj8s6s3dekLR/KCAd12jBzyTBJdhl6W0DRi0kvdvWUvLWhZN0LUzR1vn31q2XtzVttFTLuc2Cf
OW6LnJjgPF8x/OPEaXGC21qVweUMYkMHf1a15i9s28ZaY1MiwnbdGcnaV9jqZQMynUjBZYbKZ48M
u/DtDr25QaVFHlg1BQhEnOSTCONl4Ii18GDRVc3ekkhaIzltqyB9xbWLiKMq90n4sy28t6To5Xr0
u7dcG6NlJjQkdomVERpAcEdb7nFxgLwq3c86J/+ZWrJtxsfRTn4WVtyuqgKdYhR5R8N41mJ0K5ai
5tN1kE0Nd+kIrJo9xhxi4gx7lAuTXn2Zo+6takFkYmh2eLCjE02Ao+5DzdWY+qbkIbKYaqSdm4QR
5TLdCwmsEj2fzta19yfykHt6IWyrOrjfigkfoTv5ujDUF0LKAgCDAEKdU6Y0gkwYJZ4JeARJ6U8W
mspu7WSpPKHyi23CipygWouSwVP83kmz38RMm7HFobkYCn2vyeilRivuQc/S0A7Meu1aw+JRa/lt
KqRJZsBj3uMXE0b/gMkCVjeIwSDEMBCW2oMYBSOEMf+huw9urhWIgNRSDi0+HNiVG4ufm9rTQziV
gCAbBcrTT9agK1o4IxazwIGWp2FwUtRNEnZomgfJR1fAtw6IZl6Q+eBfvLIEKFfHeBeeVKqdC7s2
GMjBOeVy8P3ku/lYzcUWZP+guCRcvtqPUjiLPM9cSN/HKTPAQboWdJ3afatKlsfAxk/rFuK1wi+y
ygMC/bToI0RAc9CU5tMiG5m+V9n7SInQwxTgM313A47TVvxOhdBdUfSyPfdrYAGIrOlfaw29wXyP
qDglxLZpt90Yn9PazjdIKOqFEPJe14Ka0BB4o1MvP5OzXZKyYRHjs8xMZKp9HV7YLBZ2zC+5oWgE
yNOtVZCEO0lndwlmLf2RE6FUFt3VaNWd03VfOusZM825vmswPyNXMpv22R5QJXmRs9UtTmMFyJtQ
AT5NAyZyTY3fHMrCzSmiiipRaUxzxl1F+2olcWCs/LZb1YR532rp3phYwe2mt8i2oX8iB9lQYpMv
0EyrxlPDyg8CLNwhnV8VtXciN4aTMkE/OL56x28xq37jfY7dD59XupNTmK+q2Hjp1XCH5Qghz0Bz
aUqgQzjOaZgL96Ywmy3uOGRTIl3WEbkH5LIABIgHfQvlFG+9CSCLvOKVpdwvmzMbS1x5mCbzSITd
kbLlVPvahxc1R2yRa4tMMC/vPtE0FHvTDn8i4NEPBF5wkcTBEgNvsCc9l7Z2V+4mHXu46pOtxYQM
qTCFJuKyM8FPLwh4kBST4VVMxSLiLENIAV3oBlZU5frcshO/ZaKCUUBAzciszWA9+HH6bON9SPSH
AsHDtozSVy3ktFSaagfY/9AACd8NpNjU2YufIhw3vIpgBQl+sQ0kDvMKpJw5FltozDVxGFiWK/IJ
0uYjI0+MgwCCIqcTT3TTqiVZmyRpgC9tM4wAMfTZpBqJKbDg0dfOpTdKAkbGRxxeD4bsUWhSsdEi
TnyyBp/xBjpBc3ASERw0zfiZxM4+qWemoXCQ9KiODEomAsuwmZ5H2p1pP92Xgs5hPCE/toBkZTOx
s2/mFFOVLVp7QukuZoVDYkRrcsyfjJLRsKE3nxO4WAb7ez1srmM12Svd8XdgK8cjTvRXlsNNDbo2
1saJ9YqRgYrU2TVbLGIj3uk8zje2OzKIqEFVirzbyEk+5rH1ajdcSF04cO70XHdVKvfgG6jdBw+4
6ECjYSlHfQkB1NiKkclKQKZPBpEgIVSEsDsNilrFjavVl8yH0Gg74PimqebcZvgfbkk/IPA8fq+w
uGxBBVMBAIiKnoNyxRAGGAuHb/2XQwY1AjJvX3T2LxlriF0RCKgEx0BOd4/MlQscxJfeq4guITRL
D82Yj3XEBWIzBO07lBs9d38857mEolkj5T9mpP8sbamYGIc1thDABZMnbyVxffyvAYfESW9Avbe8
BPKpmhSTug60MiCoAKKIOvVec5xp5bWX6/AHXQ+IlUHP+cMx8uCMhJkb/XkgLZI80/emcF2YU4gl
B898Mws2fDrSiGdmyxO/ZCO6pJXlHVp0DF3cVkcxAkYVDfaxEGg27rp2BcDMXlm1tY7dBBm9HulM
0OnqY2sbctaDXmfK7bQeolcIkWP/QGkpoOYwYPDWwn63yKDdEInqL6uBbC10K/kOkeUCP1y/ikqF
AMPKn2xGm/tan7G83Nd7gBjrpFkEcVBsKw6n2L0407n8xte+WIV59hIYTburFHybIEiASJuMCMcX
z9JgWSJXYSy6kjBHu9S9c704PcXgRlPDvg0VraGaY57Vt/FdjLmWMd+eyf59R3ROUZODJ73bqOUz
fKh6D/zJP9gkPovCaU91l5D9g2W6I6ZrI3mLpErlcmFYZNZm+k/mNGDaBGGabYeQ0CjmGkHIehUU
BSczJ2TsPO3HwmPM0FX3KWkTCZxJ2i0oco0ASSe1bUnCnuDa1wOYHa1LQi/DCyxY9qbOvGSH4/Ih
kC6JcYlc6ho/XWTuQQtDsg2ggy6dV+YIBHdk6BNFs/cVrScuZzpL9YRDsQE8hN6gZkfQoCiE/cLU
HMk9omebInMczgBjuSwt81z4kMaxdSqcXu2L4UJ6q+J9Fw3goYu5CZEzJmrt6FppHdHzUpy+f3Cf
UtBWtsn5FAEIg55iz7mFOxEXrkL0UACTA5LA4gtL/H4sIm2T6RQtUppvoiSWsqUqYkHwiDbcB1b0
Slv4BgoDDKNoiIDXw2oROgJCwAT1FIkX3x7RRvvtT//+1//4GP6f/5Xf5nCwPPtT1qa3PMya+i+/
Ceu3PxV/++v9519+U4aSuq4Ex2jdxLskHJvnP96gTvl8t/FvKCb62EFPsYyDsjy6ADkuEUBS16L1
z4h3OAcAFT1gXOugs06eRuNNTAZNXUmsmqxoZroAf8MeDWRfwY5Guiv3pOHdO+NuaKPq2sXKuTW2
yZusMjz2cpZJdN71f3kfzu/fh8nLN6RjmJY0dAsmv/rD+1BjHxVpBuodeMtGL7p6h627W4gg7W6w
ayNgtGa+Ekzh78oofoEggcw4rc+ucLRLqTx3N8jivYwH7RKojVXl/imxw4dIqfFAnEEGJkIv1xjf
sJ5gAFVGrz04duZdjDGDgRg0zupfvyXL/ee3JFxXCik4eznSNn//lnr2A6wgbrgGbBbxwTJpTzlh
MMMJj76X6C+6b257ylfigAK5gv05ceKq72BIJl9hX26NzmFpSOMLpwI5GOb1vx5I/aUtEEZPpZM8
2Enjnr4fJjAUJ9r1NS69ZDC7K8hDmsAo7R/no9OyzAsLMj+wpq4jgahP8ZgN9VDv8qJeVnXa3Cp9
9BcmFfx8NyVPyFQ5ZjnOdGCUlzwXDtcPDQim0eGwb0Rb0GqOwktrUDslAVlT3186GYv+ZCUIQZL0
aqVS7VPffPz+KrFaf//9Sf/77+6C+vuu+Mh596EfNH/48q+79f36P+Z/8Z/f8fvv/+v2K7+8pV/1
v/ym88Pm8Y/f8Lv/lB/795e1emvefvcFWDp2zbv2qxrvv2rGIP+4jefv/L8++aev7//lcSy+/vLb
B8T0Zv7ffHaK3/7+1HzbC8m19J/LxPz///3J+R3+5bfHNgvr8O2f/sXXW92wKBh/tlwlWC1sYSnL
NLluOWvyjPNnSxCJ5iruZt1wuRV/+1NG5F7wl98kz5m6wx1qCd11bZ1/VIOAn5/S/yy4fYVyhWnZ
umU6v/3jnf99Afvb7+p/XtCM+a74rwXNEYaUypGsaI7l2paj8xr++4JWWZoKwhKc1xABeyZfbjzq
hv0DfUG49EcNr6N1taPOPyhV3edj3C4hUqhToIlnmIVyXxdITf7bp/c/LLKG/k+viTcsoCkS5cwA
0BC/f02iJmM0aBlKqqx5MjTpnDURRGuLGNttDt8IASlOP5+8HEiMvtgyMfKW//o1zOvf7z4W0+Tz
UMpmoZe6q/7wsUxBnHt6gxzGD4gol9QTujLMY0wo1barymBZx7Wzrk3n81//XCEs+YcfjWtTCd1S
Nr8XVjPrD1sMrNZxaE37gybIXUgHfdX6MB3sXvFG3ZQoNjtGjyLHe9M0rp4/2ldmGx6H8n5i8NZV
hnsoNEF7TzY/PR1ez6B7Z70hQ14FdLlqPjdcB9Y1IrsP2EbK3h1bC6cFZEjKzb5XBY5wp78zXdYp
GWhrIXXtGE7x3RA1+IkNKvyYnSJKtNc2hGjJrr22/VE/mHP3tg0oxfou17acvp9Yc41dB4yCMydD
PIgkfpTsCq8xXgwd8hXdAuuQJE9QJeSDsiZJ2/81DIV3lQBaN/Bp+zMC9D2SG7kacrc/Gm32In3O
RZNOO7GI+jugd6zWYIw8vP+CINfKFeNDo8KGVpkxvdl49gKl4af0g1eHaSDcAW+jdfyPZd4+WoRx
M6d/7mR4l0pPHEeHuoNj8CoZE4ZhHaJzI+mGq+vYjOArtY4xCW0tuop70MkIGPO0v9eqgVwCIXFv
mKTZIrYURFcskAc0B5Bv6Nt631/qwuTwnPIqB2MbKHRNjf5GxyuiU89k2kSWZ+g6HXNd765isH+Z
JiFGdTW9ZW2Tb4wignoBdNggAph4IWzKkMEGjZKOSW6VqRu9EI3taePTGliSsveqIjDuBtLJQbpU
81bToO1W65EdLLWsq2uV+s30cPCnnUHeQgYziaxNMcHos8Ae0Tps14bTb9MBCEybn8gbBeoL8NLo
h4vUw3hXZ+bKjyoU4rzWxy6d4kvRT091Vk+P9PsJnozKd+HBGXPN8lD2Oa452jUbDnrLguHl1ivj
uz5goFA55KvECihHVpT7gnKktALsMnaSIStqVoGyj1YhNq3VBDcYPMhBPPwQVrQLRZudczldJIls
y7r31xiXcpxDGAqBHRnroR+2BRCvZW712bIc1WsnS4GchCjzssNX73EAN+kYYMfWj2mYjAsK4/ci
6PKnegBYE/QkY05+clU6mAnd2vgAIxftACM1N4iTCNtwbSVdBkUjzl6KkmSKCejbhtY/OdcJiF4N
5lroFlTBLrbUJIZKOBnXifmrjO6qKWfGTBulpCxmatFNEXrSPoPkP5n6jfH1azKTWXO0hDBGaWjE
FLxEXAJr0NVuMr+MPDevUPAZykYttShAf88C9z2irtwoRnwUy5DOcCy1TZFu/dkYHmkQisJ6WoA6
JPuuWHigdTb56K2GoVULLYz51BIoRLJAFubA5jNfE1kx4qZ5uaS4ObYMaxe84I1AlL4PGrFPAeO4
ZKOhNWyvsSiZwnKXLN2G0Kcpxqndi3AfzBb7ojmoUd1YUwnKM7wIuJJ2EZGjaCZq5TI2mFHD0+ey
sZNTUWe/NM32jnoSMlfGy32oK11/MOvxGbzgh4yEeTNnzLdh9Utr1F7weC+zMrtzHSABw9Rad7E7
vbVKqS3UTvDnrWOfqt54Cbz5dAhaJe9a7q+Mw/GQuhdNeCAzrSi6RbJ7tpl6pR2S7tGlyYnHhePd
6KIGa+yHwpnK0wQ/tXDKSy95O7lbN1A/l2SXkVZq8v7xVwVMOnB7gsTrRNFfiNuC/qVc0DvWcza6
gsxWLbp3Q1FeNXPgftZQLBASBXNq5q0P6a0PICxOPhW7W+AxK9tAuzTys6FdAYauW2cMvcEV2k/A
q1/qjkRtKxwPWdvTaMRHuIUf8is2ga6TSJKPtX2UCpIRb207RDOLbnhJMWgndTccZcuoT5czLbGJ
hg2WtPoA1DcnaRXESIMt4FgKK/3RWF9THodPff2R+bl+Lmoup6bMsh+Da72KirAYhUIuiopkn9jJ
E1NNRb6hsx3jvFs3XPvHIUAuanos3Dk71EJ2RbsmdqSixSu3ZpBaKKay+hj5ytjJefKF398ukL+S
WrEECk8KVoqvLMOcgFEBwVBReCdLBcsqAx4mZzhT5hBylpk4jxAhPWes5Fsb6JQFgf7c7SM52mdB
RFOtzP6AsSxFf1RUd8SsgmcZNehEE175jjZ7iD0Xhbm3Hxhd7UUkS8BkVX7LSFxagA9XKzdnTGsn
DMxd2HBzmMCmU+yXVUAymlkyxMF3S0ibDuWgw6xMDqt6TQiEwvnCbFcWbH+a+2PykUs6uXEhFRnx
BN79JidRihc5QUXcuGYSbCqyykRWL5PiaI+Wvnfoyq/Z9NyouIXA6K+jvJgOpnheEzPSSM+wRaGa
ZEm6qtx0NkYCFECPtqkZJT/h28OHNm21AdX1U41VCe6BUN5hbjK3RC3QpHMfRjoeZ9xzv8os0p5A
S4iTQs/sB4jbtLa4pfND0OmfQ47N3xotNCk97Zqi7B5bV3vFj+qetXlURELal9+Y5apD7/DQG2Ck
qn4iq70Lt9JKaX3EtbasOrGHcZ1BOXLDfZNuPNTBG6ck3v57LFzq2KFj+eJLtfW0OL+kk5WT00Qk
8DS54KVNpoxIsN7HHoTXrNP0e/uZbK9fee8au0k54/H7YZzqjQaA4lCgmj/YUGiNsZ0OZm8jjYVe
h2oR10JvX+vOaAHnm08JTtwHI/JWHelqyzQJJOtnD4C5V/lTbJV7WTAmiye/vlZlVV8tMSRnfRJb
Yrgr0rwZ4+vrslEZ4q6Lanu1QS7jbirqlbWO6Xhliso+FSwnEV2JExfBO3YhTKGOfwQAdSrL2dtc
0s0SHWoEL7vQcul2jhDRwiz87BjXBSbBhgC7utC7Q2G6zCISSBUCheT002CudJxCmnyDiS+i8dUn
Q4rkDv9ZfYCcE7L9ZsNOJU69A7D+7JoUPW+qpIgTulacpt5e0eFInqOyPuOZDTjbUkBWmpte2q7Z
Z1KjCtBooCvsg9gh5/5CPPY7Jdu7BKPxmUy2jN0cGO7AS5vMdAQlb3W81SQ/OmG7dWRRXjLboX3W
VMHGsAE1FgaeYDfqux91UNMv5mY+pnbUAs0gkVMA0yJIq+2ehBdB/R6K4kSMprNwUMhHbTj+aB2I
HXCB/DlwlJQAmUL58A+jkXtfmhWDyKoD48nwimGdR/kat9d0VRUOOAl64JMFG0WoPrzlGXqFLPTI
30M3tujN3oPOM1xN0ieezMBO76vIJRUhFnMP1VvHZG6dk6DIkUWKsxNoI/1Rs92kRfUr7pq5OV7c
8NxrW9ytPq7VZiIJfc65BhbQBz6BzQEfeBf0K73xUOA7bc57bN+sXF+QF/j/yTuPJceRbct+Ea5B
iym1FqEjJrAUVXAIh0Orr38LzHq3qtKs26zHPaEFCaoAAbj7OXuvjbYjDfI7BUTM5BHuWrsWV9ce
j6Ez5u+JUIesMeqzGar9oEgQ0DGmMf22LUIDyo8gc5qDDKgGHlGyEwWWOfG7T4BDEub0q00E7DQW
jqbVTkfFEb2yjQlFT4gYlTL7yghYEhYJYbY+YqgkMGIMbuhTKriILhQrNdy1Ket2nZbWrCd84hx1
+3tDe30fErCxIRE2eiXZ6EcUyeIn2pYNjZNxmAOO6byv2qnAzcZpBp0Gn0nv+jsXK+extNVx+HCj
QDvbMapjG8tgamdPjuaZ+7CE5lyFtXegkMg12Ip3FFVomg6Cyyz9WEQoxbTTSxyYOAlqmsatfWHB
QAur8pj04siXhkLXFEAjwGp49Oew+UwGW9fA5YvBz2wG6+SgWVjTgmBWmBnONoEbvYafmPIvINro
3JzBjUSOvZjeXRmWR2DykrkRIrHQ3GhepHONE3Krtdn3UKj0oMegxHtsZ1FI+zXmgMbGjLaWUON6
w3epgaxCLxNj9lzn7cYRJX1KQcYidTHrYDqzUHDqCfcrA3pNhWxPrPvXdtDmnwlnEQMRIIikh82o
mal5LYpsQoQsr6JnGH94s4U4h+jSMasTFBq1Q7TPzehHr+OIn4i1553FH8jD3KfCI7CJRHvgOa7c
+ECVdkXcWYeCSK+00IJDWeM8iCfvovtN8aJitD3lxSQ69CzpR0gCo9fQquxTAcQ+FDQMdQ0tdu9o
OxRGOQVt6zz49rvfzWjgRi+OYUk8cy3tdCdb3UddEF+w/uO+SctXrVfasTO9BISPmdwGgswrFT4T
6PfmCHx9JVeatRUTxAFc61N1NByB5xDW3c1GX7IiNp0YU/pFrBedpF/XqnEJD3TjW6kPtLasOqOm
LM+pVfgXs4PkI5AVbP0kISiH5NXFYC7ZAUoMh84Z6w0Mfk4oo0XN1nrOPoqmZylq2Bn47Okn73p6
MddygsUk8+mDYD/ESob8YcDUxnjk4Yu3J8x3g+VdxyxP12OoowIxxQ+zpl+Nr5NcIBJ7bVfa+7hL
/HtUoejzbHmqAuuVWV+5ymvmM0zGjwWLHYpBxqmWRJuVPok0aVodHoOTFDrTEyuLDlMlDl5kZreq
s8e7Mulfp+5PANbJXZZkGxeoBxaV1iIShtq/LSHmW1xbI7gq5rYBDLAuZQiWM4Q16vSOA+uzWQ8s
SL8njHYGXWTZdi9mrNJ1EsfDaXCAnYx2fM+ayCMg5I9yKup1G4zdhmErOQaIbgPT3LtUoLZmXIxr
JDTlyqhxsRhJIWhjWJ/xpPpD7kM2Q24xLarSKM5B2hbXqg7Htatmz6pGlCmqvgvC7ua5t6efndBi
CtYW8n67Tc6Bpz5CTYZ0rZ2NaVty20BmP7Y5XoICuxj5ngaW01I7RFb7meXoP6PIc6iKnAunTPZh
YXw1Uf9kO3V6IVTgM58kLMaOyya0BLEycKKvO0CnZ7du/5jsId66qoRCA0YP4AZTiHScTs1ERLTI
C7z5fBWsInej7DZaxDSu6kkdMtNJJ0oTj3EQ1t1BxXr+3rOuQbEAnTukOIJ+Iz9WdoNssNMhiQKH
NWoT5rwoXiTqpm2jpeifQ7v4aOGueR+MXfoPUxMQNGTnXezcd46eY0PKb8tdRnrapUlpuOCnK5fM
hj+V7xVvdQLsLcl645hBcVmpXAs31q0Qgb8zyAN7cSlCLYNME4THwCKvKy6NdZscRQc7Mskc92Q3
nXtSyZ8uHjc7MomWpuK3TGyX7qKblI8C1qY3nNkoV+hrvSaRZsLmR+8bwYPZrMgH1Z4wlgEr0Mb4
4EfhsCHxKTyrmoAgU2CdTNP4SLucbOJipCEnpwCFbRHAwgd3KJz0bBKWdHHtRl/ZvsVgH3db1lbB
HAM0Ls1Gmhehmk/Ai+11Ghtqo211rhtOJMhi8sOqRLGuDVikoT1UK3gQ0632ZnBLPocauqN2rtq8
23R1Sup14Pn7KaauJB2Pipvpndye9lhQ0+bvs0hdc6/Eei/MRadR2yfxQdt2jXt2/EI7J0OyJ8lu
PJUukiLEM7dYMzGglcYcaNlPh8LZ6DUp3VqPOMnUkPC6HQfPQFDpNHxFVUIXk8W657mvIwvsc+I1
3lkX6THQYY36aW8fG+ntOzmf+r47nrrc7xf0lsvnLkID29OYncCpv7s5ZaURJSOZM7RXM+yx6y6t
bjIBjJQWzvhCuvcSa21cZ8kfrC6nWbB4rUIDXKRt++96S8KkFeLniAWU4EmtcJmePaZd4EXT8rnS
af9avgExyUPqQNvFe2/RBmMsnJumlaGfphBPQ2tm0SaNrHHpBsZrTdd3oQMbPWbAmVBVpRYhzgHr
dKO2lsqcv2o7mJsKIcM6HeSXNDT3SYkPiXHwVGjZG5Z9xgbi2HUVnKIkXJPWsbLGSrxHnnq1JuUs
kz6F5c7RfOiJwANBG7rL1BL2Xg+fkigt1tAKy6e2hoyshSrauSQdV1iz3vugugd89D7g5Ma1Faz1
ET3Q7GbVm/7PDrPfKJxs5Z0LzYpv1XwzxFCSZgxPoGniZMj9BGPuHAs3YAaXtsfBEFu75ByVwF3o
rBcfVkueFQpoZ+cdG91xzqWduOdi+qMka1RpaqKlJAx6yEjOnaC+Ed0QHJEX4GSzzlNI/kg1UQxQ
yMWRwE9oVgJzh0wpv5ZWvPAyae2nWhoHadbvZQfDOh34zl2q1JunldtizuOzKCUfuZINT3C2bwqm
4oWp6JcRWgRa2dWTmVnRk0fZWrFQuFbe8Gq3LSbFKbMXYKzqxZCrZ2dyftiIZ5k6IdD3JnqRPSKG
ddaeGIJR6Vb6U9p6/o6q6p9M2IMnzxuuejoZL26GghIhdnoHad5OXrK1EGECPPanowjINsv8FRkl
lN40chGMya5JWpi4yMwVcNt3xS6pUQvXcTmn/pTlMxabo10E8RPKtkM6t960zhEXe0RX6xMIoIS3
RWOq33o73xPGNlEUMkGwaP24dmI9ZmKj4IbMlbscHM/BHmt1bAqiSYye8KQEktBZD5oEOn8L2rLV
vXvdwrGvDQC+nWPZJ1WYmL9i99WDLUnOW3jEVTgwoEj7hfjSYIMmkDIyely/n4wjqxWxiAzvWOWp
vdFbokAj8OMsn2z9FOPsITdwlMvEwdTd69mr0cy55VK8ZSOJkz405JVgSYe7ZhpZvLRblr5nIn/3
dk8SeVboVAVnpUNKJFVnwDxI2vTiuO7DW7syucyf1ezO6TRnH6R9iEYIGdVUViD/wJlgl9LJoG3D
vV2jsdMrsrIgypDZTBk9rsCOpljLWfGso6oNKLcsGlnnp5DQ9i6fahyXxZMXmu0KON8X3AyEWRkX
5DjsMdnJC5zlE9rHsrLAXQHrQbIyrD390GdkplB20ReyiFCf6emmsInOjCgjHONY/AFwnVuCkC1k
2+yL7EQURLZsC/VjisZTUM9aRAhPaXHK/ODqoAqzA/0H/B/jrEk9wUFCgcjpsT/hwzvkoXgq3OQz
UQU49+gJvRLzcSZDqyJvdiWIw1wPmB7Inyh7me8kO5jx/sHN0MR7WbT1rZxCaJwdK+dodhB5RsOT
ZEdBb3egyvm58zbN7ZTMRM0fK89ZOj3rj4jkgn2fq4Or9/ZX4VqkhYl6Z0EhSb0eaKdNkVFL2iuC
7v4o1K3HlJalxbCDs9vjKHmdKhTkpKWDXiUBSseDvo4FO1gzrx7Nh+3A4bWkndQS2rsIFZJ/q0OU
Lx1jHwwaJJs0ALvXM9OjMXKlpKEvPEXIlRPVdy4CZM912iryPx1yAEDL+jwv6cdTHTQgcd0g3QT9
IYv52Ysu1jaGHb5rpXnicv5TM8i4Icp+0dhauUrIWSsrg7Bqpu5cRy4S/9lxDEm81KFmDGPeQypD
sqmfquobmn4yKKKgWdueZmwyl/OP4YS9w5BvpIRUsI7d+F1d7IRZv+UGJlUHDsSiVmc9Uc6Ko7I/
wp8pNLFNudBC6cM115oNEAyQH1FO8VTVlNYdPHWYHxBEVTPFs2noxXnGnyVtCFGYBL9F77JLnxEw
GcjdiQbsp/aCU4E2DpSrheHOwYDkZm9Uzm89hleJF7oVsXoS9XhFO7byK+08YGd4iWK0oM5zK6an
rIQB23U4eosQ9X3pfjZFBE7bQVE9Ul9OGgpqE3aUkq4ggmIbuOJBk95rZzE8ypx+EW0F3nuE/Vdn
Rs4O7L/Glhxnowq8rUbMzgi74CSqP1yQaaANOQW1QJmrpOuqOTRInAL9S9aFdUylfh3o7MVTLK+l
6D+dHKAGnrONMcWfeFzsQ1hHFwVdfjeocO16gmxvn9Gjtfxo08HwwouDbBci+GT2JKcbYFAHwHZZ
HG/IRwBbX0bIH8qsWrPPw1sAZpoaXMdPoGgGWKYNXdakCUApftVEz0kggKoV3dkdsGzlLqwYI/TU
vCoIQc2Y1MBaXE0cEEdAjyuHackOPfmHaOeCm4EQqwsRs89WC6ripHBRtMWrcGxy2W5p+SwcASfA
GXQmdnK2IUtt2scI4RM8BztLZdErKjVKbIwOxmhs43ypR7GDl7adqN8iLpbKOsAhxXQHoWVViDKD
MRDdAuJeJUJURz7p1lRdjNIy7ymZ6dhQd9gmm2uHEkWzKx0D4WyJZDgXg4mnPfH1Zd2Jc1uKfNOn
4anDmkScWbZmOYADh0AbeB8XN6d3VzOGr/NpToc3IKKV1cvYeMF9nvYDUDeOcIBeW8t5QUFo7RnO
XJAxZrrWy+qG36Td+7AiFrj57jX4kVNcSWjaePtconHQ+Ibnsfbi5zjcQrppN3Xy1EOl3rhYbesh
ogERoYeNiKMeOCmHwCpI/lM/igglrksssztF0VNZ3oMyA6pIfhFWlg9pN88M7voCViDtTh0t/ojq
LZX955iAY8oy5leRDXl//tUzAsEMd1cXgE8yG+yHkYEjs1CzAkUBbT+vaRMCN+I/Ofusdao5l4rz
ghN2DOjPyltCqtCiYcRB2oczzvB0FvR1/OQmGlWB3r2oinCgjqr7IkyrZCUVWv+yjWBOqgb1LQ4f
5Kl9zIRFfNgO8S2T6xA/Y6Ss88vyNhq0IgoBbL7PAJ6V6UEhBVkNmUkLJAbSha0K2L1gQAw0xv7e
1V8C1z2RXM4oHrCOw+gO0aZlL0f8FFVQLVmDVKz+84OJvoueOix2I+jWXNB7SBDNj1S6+GG9ZfLm
9cTDK6382UP52iddv/EDMM4TWRmtiekIpas35gW2MLjpIXvNridctASYrHxd24v3MLTf+siaALDB
efF881l6krDUMvlGO5zKHtklHc51LW9J5JTZmQFc0t1rvvjdB86mqDnXEVaSQQ4n1mRc0MMmvhis
cReOmZjrofOJhgvgEgjUqTidpr2Xo4voGfMIbp3KM71X+pDf/WjQd6rplkVUABNLpc1C09x7afZO
gId1c9vGOBR9/N3KKHZ2GG1cLntLL5rge+prxwraddCYb77RNByZit6MngEy1ZpjGqaHOAvn7qyp
ndR8o6OWWCocrEsMhf5Oo5+DbJPY6AEvk1HW+ApEnJ0QmIxrgUxlFQ/Fc2RiQh2lOd1daxma06a1
uon2NRrh0bP1vfCD/RiiaXehEqzGNEpPotUvhm7ccZp7R1IbzcOQNj8Zo7M1uUccE7r7alqZsWqR
+iy0+ZqT+rQ8SUrEl5BAnRt1JvbQkbe9k29UMpHC4CU/oywU5LBQ5MF6ecshfnUVWNPQTF5iywfD
Mh2CtnyWWqIRl5k5p3YsfkjFPEdqFeaskgng8JZo8LEi5+wTDrLufMjxDhUwRk4aLFWGjSzwnj1l
9yfwNi8mrUOATqQhoxMHi8eor3VRj7PCInwZIkKX6hrVXjt8iVS1gz30rfRkefcKfbiWiuHdLcLy
LRfx2qxJIW5HJ7+1QZ0cDIwryygObwjo9dfKaz8akWY/vYzcW8UsRzYCjYUKqU2iRDg8/nrc9HPg
0JgIGo9FL801PsmCZn7QHN3OqHbG6KZnmDxiWzaBdhmJxFpbVAJYTwaUxCmQ0I+Qq0y5Yl8oGR66
GNlJSFbJHgfv9MozWPup8fq418fidWzsfUQ59Nj7Un/l4969vDIvkYJ7KhWOSAGfBMsAmbkEUGvp
umsMuaNvMELXjbq3LBFnfXCH7yp0yTYBsHPzAg0pz0AOG1yiJV2p7ruab5BaY1+bBvNYmHZ3M8ue
wCvTtfdKarSBzBy2XO+9DgU+YUQQmBm7VAB3GI5FDZm5B+/zF4/5F9W7KeW681haTUinVlqZmcsJ
vy1m8wQTgWeG5tl0lHX22u6goSM5DCQb2jOaEFAWTMGggjwwoxKIvHCWzZBZxA4J5ng0fFEnuIcu
os1CH825lrrzQ2VZ9JGQ/Lb1awx/DZyLDy4vtNlbg4pRQ3oweI3wMDpffuuRQtsP9jH0GR8fd2PP
MnAvxeXe1St4f7F7JGIBNniVgNpK7JvmDu9WoyUfdqD0LRUV8gLcIfnQ5s+INQZ/1k87raHP6VG4
0meDTpgY4UH5oAc8z8g+XD+JVhlwioOcVpaeKx4h89iT/evg5c2lqXATlmiJPmKv8dd1VIerAgrF
wksArjS9fw90s/pI0/CW+AZKUmvM7kaTvLFUNw9kTZWLgWPi6PQ93vvUidFoqM77yEf4ebrJiBGx
pplRRt2AZ04NXM5ohDs32/cLnGH4eCZtdG5CU5vSGc1j2fpYV3qF3bQJZsJkAY90GC6Bk90gKdZb
1GJno67pPsTuvH9taybbY4GdqVB6oV08gBGEvHMjSQdnMj9JBi36ax3lBmS0Ax0FY7hyYNJ2xzyC
jMYEgVUL6AMzVjEKrgMhgUeBUasNdO00Wil2RVO/diakG3LJW22PYOZdMyv9WrnAM6aiEVthxqcx
1pj9dWAaC6wa9EbS/Pbrpvb86+jjjK48REFEXyLkohBrEWPumzvaqjQtZHAVJQkSlvJOls2I4j21
mqvj7MXujRwg39g9tQHLrppFrU+fPqGhLQsLkidzyu+KCAGjYkyOqrrbeJFlXB83pifMK4T4Z8O2
2v1QkqzCWLDMWfttq2jsL4S4k42Z1Ghp6DemgaVOmY6+i9zYlRFIeemV6+xEDvmrnOVY3bYCiMvJ
j/RLh9ZwzaAmgV5kjTuqm+7FT01iW9fHzdS6r32iS6bzyZbEe/ZDdnGSUF39ZlLXrCAjrvE0oEvk
tHrpD67SzbV/iUB3TwmNHR+Y0sGdpieLoh6GU0ffVNJdmarhDCtojmgKO03OFfeXiPhfGuJ/KukZ
oX7TOYJLCEwHnaXj8baBMUvU/yGln60FhfIDLnUp/p5C1fswqRB3US1a8k92B7cp/8zCTp5V41kH
usmAp0sz4IfTSZdyI/WqkaUGndEjtrJEwVEJ9HBkio1AM1O5yociPA9mPVzbNLvUocD1L6zbBMcX
UXagv4mapa2dJV+eZ5aH2v6Z1mDWM38Qm1JzCT+ekwI8v7B2Lia/K2FozarW9RuTPAnWrg22hgJK
Aty53LmdVREzyHXK6wyH8E0rRP7tTXvjreozCBJWWxyYAg0UghqF80P/CvN42wp9uHFNZLiuumPh
esMtttUO3tguNwWgyujL4AgM2uInWs5k64joaE9u8pT4lr8bc2pa4xvrejIjA/tJTzQIxXRB9v61
K0eNeHJ92gCVymY5Poi6evpRUxOFUxWjjuMintMiONcYB8+4RrtFoge3JhdiKYis7yScaJs0jmOk
df4apQX7dkrEHd9/iiMpxDgQjcVLX0F3njj6F0EApeH/LogN/u24QKxAdx/qheUjdaS7aaKE/udh
kmHgUyM8NRbr7rVoyQ/yNHBjpaFgsaAd0vNT06Em1ap3yw/Heyy5glbzgjxGVuEJYvfo7ONl7iw2
5DiER6l9aUYYH7IaTwtxlvWxq5nGpYWoWYxg7ig6F2NeZCWrB4/ZJ49qldXtJs+i9hTFrbvVk9ql
54iHX2YU5T0f1UxCVdu1wEimPzLg/1u9e/GzLtwlI0JQMwySo6dMsTeMYGtF1p/DpKGfi4V3oNf1
/UGAwaHbbDFQ4vCqXY0cRhXv8sHZ0LJGexxRxh/vvQXcRmEzd7UGkQSAhF3e1Wdp3KZQKz8rfkKW
7yrbaXPRxTLgbWEBXzaG6u+6Sj9Job/H1Fq3LYvsCWvJ1iZ0RIfGS7Xd8tchQohFnjjhscj1+8wf
3LDStKiMtznrp8L/jNP2HtezloocWRwqtKXdI/Y56vgAhQLm/xV4+Mdh8Je4/y9R+G8mg9/u/v/l
OTBMdN//Z8/BQVU/v/3LpPB4wS/LgRX8B4eA4wUGlgPkL7OEvH9YDiz7PwG8Gt3XXXI+f235X8uB
9R90Pzp+I2TGFEl0dOl/WQ7M4D8Gp6Dn0wpwCTvDjfD/Yjn45ZL6p7re023ciX6Au8EMTN/97ZxO
/UbkFnW0ZZXijFOgvSmK07Ssg7T8TvVZYLL/RhwDTQlJXZzE7P6u9ISC3PwEW1QfzTgmLwqSIL1N
Wn9YjNyPanBWTWoW322QtktmQNM50ILxwujK6T+/0qnlTjfa8T3rKIdSjO92wZQXryo17r/e2plJ
YprX3uwkDI41JfJVTp/dGezmMplxfR1FSXmpZ2VSEw20iP3Cu1eWkTONsRN4bL38NupAafFKv0bg
PvZgLjxCIXgB+Aif0vwnkPwE1YDEFMsk+aMkpOvxOngKaGCdYjgYgYsxHx9cO7+f26JoTagUnvWs
k1QFmYP02gCKP4cYcM67hIhFI/4Rysg6Y9lgw68/RW2eG6hQy7HWEASlkln6r5c8XjffUDa6lI5q
9+P85L83Pt6gpqV9TLKaXcBTf73+7+f1LinPbUcb5O+XPf56vPbxV4Oin1qpUBtHFenW8np9V8X1
E81llh0cBRC/+7eitrgnUxSzXvrtsc2wA+c8JerPx7bIziWQQbqnj41UYyfY2TgWH3drh+pjH+MG
fdylfdTBpMKTm7G0ptMRGIcJwvo265Hq+Uau3lRAVQwzSbPJSVkBTj3Y0CiyFJcaW5ErjuDdAnEA
uMJdat2LfGCYeWwNZfiNhq9+ebyU2uQxshU84fmpmqDQ3uLPlf1AmnyQ9XB0fXMjQ2cApELkrxbE
+kU0lb4RhqC/LJMJQaNpXYYEMrOMDOcyZBMlGgqUF5ispNy5KqC6TUpVaI/aZZB+vUGLIWihedWG
pyRXdG7lZgCOfpXgTzdDkufXoa8VqQJkpLPWQzSZjNWVhW+2GWzKhgOMno3sg/ZKDAVR3UnYX0Vt
xxvJCHoVJBfyaRp13BaEgXQj2im+Fq5DWCl8GljDobHdq+xR4FARCq6R6Ly11njhVZmFuw4TJW5h
RzIESGB6mbT31jIy09tAABlbbXkTPmTLsOvRirIjeRe/vA3mOK1lqdW3oURKwqd1N5HBAh4Mp79J
1qo8L5/gOcXdWvqlcVMyJf4jaS0+LUJpoqRzkzPtbrAL7zagIl9rdRPcFF+LT/O1W5hMaj0khriT
QpjzvzXUR2KWMOzJ7E5AWcb7NeouHDGuRsw7F62vGpofotvXfvb1uGeyJLs+/iLKTuz7ePr52+MT
p90uJXsHuhcv//sFKDvyHdx4OgT/fZPHUxqrRJOsUfP6bYPoyCUKLQdVw/wKoFh/fTZWAEEJJnF+
f4UD/HRTNAbTv0kazq+vMMJk36Q2lbfHx/19E2p5tLE7jRzR+av+fWNFobH2tNb4x4bHV1BzhJ1V
tMHvG4JMF2siYAgO+e9bPV6ha5GNhpqE1d82GCkpS6UwQdn/ez+FqZIrx6Ht+9uG0vVJhOngnvy2
Qfq+sUQUB3rm32+VY2HB2tFiZPr3DiQhUgIHMkvYpf+7Ux+vBTGpLRgOjd83dDnABhRAYvvbK1Iy
nhZ1jtKnmlNFDBkfyA+jsYmADjHi+M6EnpQ/TYgNfX/ja86X0Jhgwh2MtUshGQVj2xfnvur1k+dM
xaojzjvUzfoTl/BGTp77w0VDDOc3wk9D1b6K6UtJrPg7HVLrNvLq/kXawQ8Xcc8PXbbXwDaCPQ1z
e1lXXratSh35ZSLKVy/q7tZoq+8VLm7+TVHd+sQFWCOsdxnl5kk5wUlqUX5/3FR+qy4tRK3HPdeK
Oaccqq8mGuxrmpAc1ZG+vEhyvDGEYRr42yflH1oAl4/HHjePJze1iLCQt+4pBRlzr7ObXVJGwDpc
0YpF85pG9FYf2x43Mx8JgCNsUxxCv25wXPSXrNp5hlGup1JF52YqxpOhxXCUh/Rumn561xP4dyWp
t38/1JI0f4cEoom4vT0eFhVPnwU0DbOLXy9+PMkaxGtV1M3x8azHQ7L18G1kldo/3v7xWJ90+dIq
bOA180c+HsPFixIWsMf6709ozN6lTCvIZp6/3+N55kSuYGQk4An++1hfgnBnUcJ14b/v57LwOTKE
PqddPEZLQ+s0siy6TZWH715LeDe9PPBTRAG+1q3jbkqkliUtHs2W06vXO+MW8TuFA20zdqi00YMa
G0hQ5A73TvbmQMtdN0ld0MLS0rc+M+nOQndFAuJ+1WOUv6UeSoHSGK1DO99l/KQfQf/tNAyTfIOg
8k6BN+JqysQnmMc/PZx2UMmip8c9OTzraPRe+6n5mkwJZwySgZ33NA1t7Oa9QgLC+vQtc8X4Ztu1
DduFTlIftuObKKrZN05keBZN73oVo+eiHrK25jIHHJnpzZA2piIEs4d2SHT0O4o1Vl/GJ+Hp0Bht
iE7AhDUtsJ6cuJWvWffNqTLzrTSc5BZBVJ7CSh7ttE8BRWH6K9oRvUFQW29dkWvbuKnwxhvaK45/
/VpESbNOuppjPSFrW8fKsbWaklaSX6SHCCrcmzuRAGV0dX1+3DU1eS5NPb0jwf/WM7e99MkpYSFJ
K9CwnwrHoQ3N/53JabxMjfo50tt+aUkZSuXoH5icKNT0/J/U/ai/TIZaY4qb3kJ4dSgaqmDrq0od
ybhHjzXfgIYojvpc1TDokEUlorUgqow3iwY53dDqpRkc0r0q+jtV67PMxcALj4Csm3b44/F/+0NX
HoIEC+djIzL/K7wi5qYZQTNGp9tvZVYkK2Tl7f5x1w8dSRqvhZq9ENGdyLNrOS970yJ86l2te3H4
7MBKvLdqwnPEwvJH2JvuW99DuAiKOY6yMpdwA/03fjlyWLRh3DQy9N4E1Gmto5I2CCCRMcWd564C
Dymdu1062lM0gJPTawSpWSHOeR/ryItEuhlD9xjksbVHc9aQ9gmKOpIHS++fIwLHTSexz5Hnyqtz
TxK6Tr7b79167rXk9rOr4efpUhoEjDwxWr8tdL6dFqlVO8Tunuu3c8zywT0+/nrcgIR29n5SA/bS
nG3cVojEML7pLVTXNBkgluk/QqRAq4HC/rIfSyQKuECPWKkXjqwEH/Pc5T2cCIIvIIikWxcZ8lrg
dLr1TeiguGzGJf7t9gJEF7iF+xXUCPdsMHwo6/GDZnn3lOjEHxXBR1vm8Us+qGxfifS5CEj0LQWi
HnSYN6hGE9PLpl0GY3yspunFNmNcFyh5KoqbezyDxrIyaYciTMlWVgNONfLHe5VO6aIrA3ysAPAx
fX9FPUCr0tOR4ubmJ7kJFtSmzt2i07oIzIOacuUnF8J9WTzF+nLMXablTXDEz7KIMh/ROcJXEg2q
fRuWK0K6LkBVpk1S+38WoeKC1Azbsiq3GI8JtiJ6m5AytRlfU+SDW2dAaAR8//tUuxsyiNDt5s9+
On5ryDHfVKH/Z29ZJNB4mAbNNfMX2HN28NWHxk9nPDeefcegX67D0vvWm3I1pAOxyrmLNNzxvwEo
O5hjIDdRiUHaKvVjWJVHo7ZXmVnkyxAoItUetD6NuW5lhOrhSZSkg5IKs4Au+GbJiQIxU10jEqd8
htLbNJeWvYuTcyiDa5ZAIOwqF4ylD3Czot+N2d4tY7w7LemBA6CKrTmjNnGpMMZyGCod705gWnsT
lCqadDJbTsVYrzXdK48Ov4yEOgVvpV4lgZmQLj39JG8mKfPnorTcNd37co2GFdaQeQO3dY1rD0pL
AEEnw/xdVChHUxgpIYtntOqw3kpj0yTxTychDTvty9eSdnMcwFjCq88OAuKbsZtWPRHWS7sskNch
l36xFBm18QhJzS+JWyCoYqGtqaCC1U92fZ9uS5US7UEmbdCaT1xpd9mI3TdqIWFHTrU2vArqUDt9
I1ACkSQzDFXXAV3r+AIgjsMJghPzSh2tNCTmLG65iuvvoBChptneUx80zw7iG2mXty5I3wdB0ziw
1cVuGw1OWrTMcA0fdaKPpsYhFzYkt8qEJAs3g3ORsmfkDJvRwACW8O9R/KYqSGAwkKss3ha09/Ng
oXSeh6gJiHyWT+suEu56wMmuI7G2g1TfP0d+1J7HF6+0i60mTbnIPGNYUAsDIpDna81q3s0o+TIC
KJ5tnF3tjjhP53/YO5PlupFsy36Rhzl6YArcjpeXfc8JjKQk9H3nwNfXglJVKTEiJctJvcmzMKMx
QgqCF3B4c87ea/M7BqXK7X0EPzpAYtoRb2yILTM5kiiOeEUhAw2b/+1CoiORVnJvw4XwrforLrsO
S5sseGvM/BxhMHg/VR4NWiV7MZs3etjSbhDN2TIuRjAvi/bYTHD+Ezhnts3eJyHsaasa7ZXQPUUb
254AHdbdrpa85CYJRn5MFNSlJZhq00VLEAdZbDilOgERMC5JW+jXBscyL6DxsvEhKsWAgqclvlBf
EUph9mqB999GfAajZg/pzE2ZB3rJ4Wyu2BHY3gMnG4YiM+vNyqamH3EDYZ5EYkKK1lTRooO9pyij
51jCwYijqVgVuC7yPN8amY4M/bxybsFj1xezZ9/piMpOym6+GbqeX5oR1Pdelg1YRRQsM1WBsEfr
SdTDRx56+t6JtZzQD2K8Dac8uFZDzrPZnbzmssno5LkCIqbTEcdz6ImT+ZbGhxptCvfZNR5gknTo
D3PyiswDk7JxEbenSRPmluBknrxbjtAJjYvBnPF6NcZN41gvS36M5ZU0J+2tABEfLKArGkuaF/ws
WZq0+2O2FU1PgULnVgksBEDdGYDxPJCJZHTqYo3JmsmeKirxiJvWOnSOIHDJW5kGeJmSZekfw5b4
O4WicmOb3qVX6vaZN972+VKdKuOLcicTo0TmbLyJ0Yho1D2OU08hfQQcXyzn37OTgb4D3XD1hzH3
rungRPfdWgrTYgfdsDCCWpb2hUXMjz/1CC+opxzsCcinWWczzqkwOUXWtySTE16Dvt0bHq6AEZNt
XXyIwpKHpBtaCgvtaBETIvdDpHgxzARdQTG+LRMEulTfX851b+8sAwxb7Va7qgsnhBozkKU0Sw+E
QjpbL4teG+HUZ6Vic4ObmngKl/472bONyiE11BkI5rK5L8u8PQtJEGmXWTurNChXuVMPF+S9vMYG
3Ua3WTzoRerKdiN55VD+sleK5XsapvEtVFlrE6u+u0DMDcpXwLKKvEV/1Ez9gd5aeWHPmDTQX1l7
3tevDb64cEma64Yi2UVIBLghQ4giuR5hI2GxC+LaLPZaLMDMSZskG0InrhczvnZG1e3rjlpApOjv
dkqPdwN3LZVDYNfRuJ9aU1y5Q8IXQHbDuu/mydKBRhvto4aLtjCzcfW74BGaXKldAoycRLrLPoKc
4JVf6wyMhcqKZNXF5btesuXX1BsSTWwZM/KDwQxtGm3ac9il5x2pCJuG5uxGIG8bEmzXa+NrY2n5
tXTBh1Hs47TqkoxG//Jt8s702iOCwUFNspbpqP28UXhAfCRoOtXhRibDQYNwGnHY8lrUKVFlPbij
dj9c5yWQcBXSeJtNUtdaCwtN63sOcTcR+j7quPwsw/mSEilbc1PwJSxvZuHhs7AfDK1/xJcWniF1
D8rFmM/x+9QXGO2YHNbv2MH8+C40CInAXZ8DNF7/gMIMGLT12+9fMvKRzr0WTOi//+Cnb0lewEiH
CnL3r//FjZp//X/f//X79ZQOl8McQen8v2v+0++R4jdouwUS/K+/37//rlVm7RYTahTM62WQ9ZIP
9+myuqTQGYWnT/+Z05q9/d9GzO/hTxrdif/ciLkbPvVh9PXv/+jDuFCcNFd3NYvtnmM5UIb+1YfR
tb9csi0kXRU4Q6aj0/z+0YfR9b90ujP0sKWt0yVxoB/96MO4f9n0dCQ8e8Owadbw8/6LPswn8pMB
WogL6abtmBCm6LP+2lg1krIpoGaQ7TCH3qOdJh0Rl+HbTzfjR9vu5zb/+kN+6vRwEYdavYcYBp0P
qUmfLjKHuXCX1S42tFPPTD3aWycDi7C0VJyqOJv+wE/62/W4nZ6UlrQNG6LV5+u5XgxWiXDWdcZY
DotTNluIBulHAT9nM1Vd9vz7z/eZVYWY2OZpSR4hSC7UDJ9YVVL0pIbDmPfpfeK3XDSgCRrqcXPc
Nm3RoUDXmRWL1EJZiHgSO3j0Bybhpwb599/AcQ1GmG0yLNxPv4FoZs4oLkaAZsl2YSO8DUoVrqk7
yx+gWL9CA6GEmfx4bW0Q0rST1neW2E+KDb0jDqIvGk509sTEC0WUxVzf1q12pcqUrnEcHX9/e//+
OG3uqWdLE1KK/NsYdanR5y0gEb91aR+ZwwtsxjlobNKE9JRjxu+v9rc3wuRqlkFzUlLd5b389Y0A
YUAIYYWEllO4u3GFYz8aosy7P1zmHx6YxY6O/qztMT98vo3UXjsZdjVjFHDOsS6t6bxJtOkl94rs
X7P1f1TZ/MP9g2BG69bSUHNY2vqr/PTEKrzRXob6GWFU4wu3OWKc0AJsI/cu0bJ/+Fz/MDx+udin
dx2gg5jtNOdiOBoCvetuYF0juSlw2klEg82U/OGKnyht64DEaq+TRyI59NC9/vXjGbVRjzi8PN9y
B5yR3lgRjiseFPCd0KYohodgG2ET+K+HiQ1PjPkZ1hNhLZ+uOmYpL3E6W3Q2JdQplCD3EZFB4g8f
7h9G4y+XWTlxPz27HFgmasOYHSgl6vPUsUH1droq//BS/300OvizTEy9hgHa1Pv0acKlUeOCNs6f
akVbShpjT6Cz9Ox1Kzt00+b3N29t7f+yIHCl9R/dYukx//ZGzyQAhhMkHvAJGYL2UgcFhmKLspcq
wNAgYUWVVohOR5s4dN+Ir/b+8IG/v1+/+xU+qQ+QpeE3Y2n0jZoC9zQPT3YI8RcftnnmDrnYASx/
0wlrB6Sz7zV1P9ixjqbXfKkGhfp0KeY/3BT9E/GQgewxvWq255i6qTneOtB/etaNNHVBScImuLBd
Nqmmy2erxC9iFEm/LznM7WwgI7t6gBVtY0naDvTLL7pixCMTyQExVgo5vdL6YybiZZ/F1O+yduUK
SzrfWLhBTOMkbf4wRP/+xq+/tmuRxuagEFkxmT//2kky1L1FYdn3YBJadOBVOLf+GGf7uM1SVJ3J
7e9Hz98HK3fIM1gRmM9gZn66T6VBxOPoEYQ0c+LEujbUF6x4BXrK/k+LwT9fik+mSxflha3/+tkQ
CdoaOnqbfl/DWTczw7tsKbqtK4fk5fef6u9vuuegvGEXgfzGQuT266UqPUXGnDAgJy+hkk84wFma
xfbu91f5p4fleHAlOVkZID8+XQUCmuo8nqIvBnEDMumjJkfAR/12JqumDTzXOf/9BXVznaJ+ftPW
7R84MajOeBdAeX66h6XlFchtjHtk6RYWNRTb+TIElbA8ahBJU0JaN2D2al8Go9PTMycKM2TGlQdD
xKJS3RsU4aykSuu3pTWhfB9NTLAIcSbQY34Hl3h+MmyU8S74SmutxaZM2SGYLr21xA2L1dK3wWyX
tEG3NouTMg55H4fWZal6xzmL4zGlnxqmJGw7xGIiQQFqF2lQ5CuBlQEqBmGErtgAx8mNfTprgnC5
enFbqDld6MhoO4hQOeYtfYG8oCjvovYp96sbg9LqQilC3aK5rC0MR9kk11yWrE15IxNjCNH3D0ON
fKZoKeLoG9ZOF08sbON4dnfE7im4fmOPm68Y3do1d6UJYmdvzMQ0fMX51JLSB+rMaz4mm9SxeFPC
eFuw5k7NmELUKJqBgrUzO3G86ceKArgNbiEJkjCLkPilk4QOWE7CzB4myEDiESl6g4EV0qfuHF2F
ifzLzEOFwebKjCJFl8nYoeeyAJiEklRksfFF580zYdMk2hq80UyRI7/GCznMl1XNL/hUGFXZPlk4
W1ExLpxfgbW5Y9qRkxlWy5dqqDNBm6eg3P5Mz2uI841U2BmjwJV1Oa4xF1NLQE/fTi5tWiUABwT2
OEbFa2yRmn0m6DWaHy2hJCY/x8k9ZqMsyTISVqIpWnqNf5vY9msm+cWzvzJUko/MNWrvTeQk+q6+
Y+U5T4oUCiiTM3vYexAJmbmKILWqnPb9HM9wSgjmzErSCgCR0pfWlpgKSmWOKkz9cYK4j0XM0HQa
BiU4Tdihitme0CcDYdIFuT+cxXw6AZN+TkFOprehkg6pkgZNVv28N4dSbjl9gY4Uuu7o5+mI1kts
OUNmxn6oFHFc4ZIOyHvdVDz3tL381APevPO0wamwrdZ4vWQHavE8IiupvVLjUHZukGIJq2jtrH2n
+56CMcFoiOWwPkH8Z6TwNJqp+eItVlpAjnPNKPsKhM/FRVe0qVu9eTHN35cIWNTw5uILgm2fhTpo
iQ2hLdDjYhIZwWzR94DfJulmnSlJo4uEGtL5sKMD0X2LCFhYxBrk7fWBnmpEeXW5IFV4xBJ4kTIf
oNwQRtW2HCGIniYBCvG48WLFsVknOLjJ9J3JWJjtGpcn57Ckek0EYgyyAcbCZCfPwmPM0OFjUom5
9w4Q+CJA3CMIOHkWdYs1sAmidupieWdhIZqkdxayTvEkR4vj+zHL6JiIDU9ujvD+Q8nBMkwwKo7X
Bh2ZfPIyo0NcROPWeetlnEduYML9oM6rENNal9gRIw9MKGuEDCTSqE1DpXE3zB35oKXTGc01brCx
+NAbEZL3jAL74FZxZV4zxhwXg8BiRmO5qYZqGLnHTl4tEtQgMAUcHl7VNtGW9IGaQEtSRT3yxEaK
6eMrzY6humIW9mqH1b4sKNrzGmnpLh9y3a14C3Lp3Ic9MWKdkRjyyAPVkQJlZBcxiBqhL18QqJHo
Gyxa2rpXVt7XAwLpnCyQTaF6N71foqYl33Mp6oJAnLEorRgNcqFBVwMnRRvnOfP4qU/Ewsj2lqZl
sfbFWCjVpUmrBtfjAGlxz/nR/erpNidmXyt1OZ8Uzz5M/7Xu/P/RCq9X+fiJev7jqiv0+38OP866
+Z8rUPdVVP3KHuev/2CP/4XQl1oS9RfOR+Q2/t/6k5B/cYJhayOlbrA4s4djF/yjAgWxXDNcz/E8
NLqcvD3+6EcFyv5rPYez73KkY1ECsO3/pgKlkZjw6w5BZ/9IB4FjsA0knT3Cugv7aePbIXZHcf8N
jAvR2bfQeOPbJWZTLtox8LIK/qOAETNEnMfbiBh0b6nElhOhsYE8SwM2BkbLewz1kNCrnUdwBToZ
27wq+yZf0UW+MY3GldGj5ydTpNx3WoaYcTGe4tmhZd/gku0KUqaiecQCzoj1R83ZZ2HeHIu8zY9T
Zh2JECfaMa0bJttl1zIlcZweNoC0kmO68I6MZJIo8p1xYBIfza+z02eiTssKcNKMM74iJmVs0lsS
GZtAJfgrw4TsyvB6aAtrP0zZCvBLX22WI9+tcH2rVi6+Q7MLB4t3wJ90hsz4W/GYulMfJBdqmNma
9Ia1HSrixEpEF4ZpPerwJTE65vuFzhXKIoVlo0RsU6R+mhG5nhDLUyTjge1EHlD9zqsDGbNu4HKW
3aJJugV0aODE9LMY4mdnJ1+oGJy/IvZ6T43KPpSsK7jznGfDA5Caq3JbVhRiesoK3eQ8YtmV4Tm6
1nkDQ/dNkupTrTuQyMMWv1wjfzgM8bcYKCKwtJ3y5N2g2Y9YRp/nktbb3J+7koQZY66Pc5mCOo4J
j0Gb4y+G+2iJiX5Gkd3gRE7b8oH5/YHg9mtHJwioL9F3J8UUEP88EV0WfrDyIhV7Zva8ipV3GFjO
N3qiOhwa62K5xX3HKCLjJ3HBa6qBG5hNtyl6FB+H7lXoLdc6QYQ4gmmF6FCLa6d+VE14VuCfQ6cW
AuuGQIRYq3wYyEZ2GoMstfQbIRCIaA0Qi6p8W06kQUTECLltkHnWHjDsgBjiI4b8kjsERrvFgydS
zDqu8QXJ+8W4ins7hO5+rXsvhQPQh8iTs7gQH/2a+IUVyScE/SqZB5K2w1XRYgVugY4u06AgGDZ2
dfZsqQicAtQwyGrlh+W3ykC4FS4cCdsm+db26Akr+yGdrEdEM+YGfLpGMO5sv607L/o87h7X5G2m
ULiJokN6vqzgR/bvupjvvHFNZx5vJWgVn1zh91i/NvNE8zszpJGuDU2g29lthcwmeMIax02cK9Lf
cIYg8kHdGsO5oXyI9MN+NIlm9+d2uM8VTz5K+hsZCTqTNNJ8wUZudNOd1s7Xq6fWAVV/ItuvJz8H
RGM5X3dkhJFwmPLIUmfb1tqpIUIFY3XGx1nVDLWyt53dr9MJO92yGY917Z6gp98Zif2Y2hk8PyyP
VsNLlmkuLMWlo9VSVsbRgQpwTNbv/v2vVajaPYZglARjeZzXL5pW/PjOsk7CYNffy3HmtdLOHFDX
KrRJdMJeddTXL3VFAklDXXpoFuuYuHDM2GjitWevfPr+pYk8MP2ECAZhfdlUl7lsXurGbXaxuzxk
eHxSnohf9oPYtHiV2b54QBTMAQZUFyqorjrZZknjbmJTEQRM+i0HPIf8+mVKzjFZUhWAgo5QriJg
lqSycwY3SGvw+fuhUMxr+pAeQ+1AzZW2HzWG8+/fTUqmP75rV2Ar7smGzJHNonXPkDs7BEPjqTAK
LJ+TnV+iToEBkdahX8LzHxTCC5QG8Xnq2YAnXLQFeEx4Y3P9ECd1dfz+RSn7fRp7koCBFR+jHjiK
V7jppk55bkpbNN8GQkvuVLSJcmkcRJ4uG1HBx2Y/WB8TJ0tz3Ip2dSSrEnqC5pE73jrJFv2vAjUG
TKy0Ic3Y89GozF2uw6locgfINfRIAfNg29QrLhd4rhR6tPWIHPO7CIJVCdZQjzK29ICXWxwZe2cq
n5LBfanH/nwULvxLqbb9EAkSre5p5rUnV87vIozDrTW05LGW6hiTQM6astH1EYv/1KRH/SHBRrWx
MWoGMOr35HN0h2IVlGgRKiUPOtKxFzWI4apGpiUnYv48Irbb9Bxh1FU6YsHnLiMi6YCu6WVxrkUj
54TWYNBphB0OqXHC19nvLYkSjwi+p0bjlCY1pzsiivZL9IBOt82SmmSARSN6uU/9FsN01OgYI7Pm
Nuq9Zts2vMttb7/zwMQu0zjIOAA2MA3kMJi9dtvqzs0soqPK1Z1Z6sN9al81NkwAwnZ3BVKBDdLL
eA8IlbzOt1gZK9y8qR8xwA/wBri9nO7RhKnuNAwuge3uvNMnYzpUGTbnjmjlbVPNhNtbPV6WMWJJ
ADzoj3XzTkfiaZGdF1jskDl/Ji4qCgQk2DQAVy98JOm+93PD1CEGhEtCszZ14tCpqfP50vLKq1z1
mGZibztE+f2EBSFwsIgHi7o2zERtSjgzAW34nSLh72CXFACFEGS4CSsGelCBIq4LHmLXvC418zM+
S9MfRHSukde6tbtxLzWC/kQJ2GchfDbusQ7Pjb+UmXGXCI80gJ649nhV4tWOuIUxvFUDOizhZAxZ
F80PWPjA1YkhWwaM9YZXY0XW5LZ3sOAZ9qIuipIKCCvZuOlNF1C/57CUVPm+iHObHQyBjiMOTxLj
wayNWPuQ0K0RiRI1R6R117DH0/1EIW+f6B4evulL7zkz6xnktbxKn0Hq1ee6pcNwIzCqGLvq1Pch
EMNGnbcTyfckqum+Poft5RB/Sc3K3RTDgszHtpibF7NBQGCCKxTiblmG+gas7Hwru+wC4036LNPJ
OWhgpLY8kvCik0nh93H80Ct+snLn4jh17vCUpA65E7O5a8a+PdByzbddta5J46L7mQ3zzoOCPgJ/
HqupJtYqPWReeVEWoJ8zc5h3qOdcXyXRlVHONK8MKL5Y+/HUCzD5WWtc2kndoU+x1LuE2U63Al6+
NXS7MXQ6mCg1wCeBVb2JM/PagWKdAfaK++KbKZPxjhB2fN88xdu6ZGhywMDrUBfLtm+89BILGZIz
YzpmQ7+rZ5hOWWb2WyHCiRW+IWzNIRXDq4g5mJL+lOCHKop22APqyU7mjEGtRo6hWTcA2ymrpsjt
qD5lQWMAjarNidM8IVNBB6uepoQat6vDj7XFAqPYVyB+binEqSNhizDHIVvU7DgLbMu7WSYvRox8
ROXYg+N6KFfhpXkQonotGxAx9DkIELVqeEwl8MO2ferT+IXaVXcLoor8Z2qVTUMAjOxzZJFl8waa
T7tQJbD1spY7ovG+FVnE8BgycZ4WerlLOCX3ATBqvNUa51h4d/1ZYhofWrizdNHfNMI4U4ma/Ngo
z/WJX8AWjrmtiaQNLCCfm3rWySmWASSho8mi5qN2VkRneB5THqIbbeXWLCbSdxSRB2kBxRZUV4o+
AJLTBkoM3dGAQhvYJsC3zPFS6KmLA0WZJ6PnbbmhKal4c+htFuQCRqF5j2p1h8KvuRpHoO7cZHlM
FaB2yIo2b38a0Ak9lfMi99ZgPXvQ9S9dqz9PbXpRqapv3VTf5exha8+YLqwMyzpB3j1xjA67vT7S
D0URPc6NdR3lQ+xDyoqxXAP4I64jZkNY3qe1q12bRgb57WE0HViGUXm2VJDiojmuLo1mhteSrvNO
b2zG0oBA0E4BvX13I9GcBy6U2ENKZht4Fnn5/Yuw05Ono6tbYCMKkDxE1IPjYUUKqxMipw9Hjtmh
z5v4stXJ+J2MxtzqmQpUOwMdj2SHYhTSpdMWtzqszG2vq5dUEPvRMd11SKC3dmmDSuZZkqww7voM
WaeW5wJwhaZBU8HBDW1up7vFOyE4JG3W6gNPP9TAElKh1vZBNlPzyrKq39eKKNglYlvoFIDXZAs4
TsNf6FL1gzY8FSC0il2a1F9iw8UMKOxnFdkgBRUTQzEYVLjBGEttS73mm5n3SJEMppMBumXW5bcV
0nhQrIRp1yinx2aYjm6UPZqySQPhEf+Lz/vQDZOzczu17bQE1LCbHBdK26Dr+LylpDYC12FDUBTp
pSX/nyR6ZNMUNYiA1jzCqTaPdbISOtgjWsl0gpsR4MIxfTU7j4VLwAf7Xs29gyEY77oFQkFEVneX
IqzK6KOisa3zHTWnKVAxMTkpdLSi8dgAJOTVtrZ7bjjhLu8/RggYl2FY3naFPh76xZcehNlcGLs8
qm/10WJnM6G/osxOhiQgySI/pHkCHIjtpygMBFme2jjO8DVrpiezNp4TO/cCqgkPpdKetXQ6tjlc
jFBnpxGR6e1aE2DoCv14puMAckt1t7oMOGtI1v7yLlp2LofOuq8esJgQ9KFagsQyx4T0YZ/pi8Gm
KxXOZhblM5x8isSp/nWBibnRhHpnHzNsyh64EYvxNvaoo9dWeJ/H6kxrUwEXhzMzTHUWt8LdRfA9
gohZwVlQXahRAXLlrJS0yaur0uYW+0wfWGN9lc38yFmbavSAkqOWO9nBpE6xG8qdUXUPg1W/GzqU
3vTCyofF94b1SJ2Jfju1i9rPE7cxKZ1nGXuPoo3UpuovSAbe2sX6Yk748nXzufTmQz+nH85Ega0a
tBin273R14HU+ogxA3pnJh8JZuZdvpYcQ/fFFjgUtDUTpdYbP++6fT6nl6oziNTs9nhetq34NpL2
HNAZZiUoxFtLKR7WDKzbSX/AZRJ8Xx7i+C212sPqHg3UsAHiDAQcaA8+4GSTwPNjh7kGbhHRVBUw
zJ34iYjYUxG5TmCINZ68WK6cmFNb5MVPbR1Vq3CfvctSH8xCe0UrfCDXsfdT19q7mWCHQcby3D4X
kbObRqciSqZ9XQrzGnrdTRKRVY7hI+xJth/kGCSxOBVPzl1CzBHwJQPzNoxHN3XZW1pskeakvYpB
54OVWD8yzJWiMA7awDitp3BD0u2tVU2EZc0cIp36IWTAbCaLjVZFnm80AGwkra3M85vIyOeNaGv9
SD9oicHgzjVbr7kgx5a9qDP6icAvRhMnDHrCbSWbkiBaFyfckTRXk5NB5NKWkArg9Ev3RGaBfdZe
Ipoet9GCFj4u6D0NV66tX/VVPHKajoBeqoSQVCoqGzGDt+9w5Bqy+zLaLSceJvkQrwZESuXuiriE
MNvs48VEjjjdUng+j+PmvYWyaUtQuCn9yd1kIt4HkrYbbXmH+vPJJbnd0tTsy4NXWATUVqTJjgia
2U6GG9MiVX1pOroUGSurHdXHavWheSbAnjzBSDHnFzS0drIBXGfY2KnR8NiG4W3mcWJEyjpAzKFl
rFpu/E6fIjkhNT0fq6U8K6kXHEYnupblDbbny3TQ4DYXgE44AIhta0ZEc08PaWiTk7Qk29pqkaK2
WhIsCDpRHJzMGKMKbqRoCe9EKe9kbV/30/wlEznb7KhBqCvOqMpB49LjJzEsz7rWaD7bqwMHK+YC
dc/WSsOMhUEdXM1jNPBmlu58B+VrZyRfjEK+UmAnzLmaeOBue9UzrNXM5FJ1X01rpPmY289z9mIW
BgXD8qXXwweRF+m2SJqPSLfuyG4u/WQar5Pa+XDI9cGpeZ4ilNhMoLHIHD6F5D5fqEK+mwtJT17M
zFkzvvUmizCo5LtOxvE14LtAlfoD7mq5J0HjuJAztr4abYIjP+vDe4CehygKH92lvTYaYrkzz0s2
A20jPwrDdyg4N/ow0Tdkn+Es1mHStWtSLDejGF6ryJg2i2Vco657zfLs1TGwoI/efLTJc2A+WBpQ
sSBHr5UCL5a35t3EBoIqCwf+ItoXixGiSyNsa+qj60UXWtBH5ntsyWd4XB8Wxsy2WeQuHWhBdKJK
tlg6jhG+xIYIDLOrDolGGaevjPciR8DruRfkx0P+xRaNZCvxU/iiKR2Jh6olNiNzIPQOUQS4JwvX
k+Q9FoWHxULjMBS0tbSB10Qfjpi6IK2L/ii5bTsaE4ecsmngjbIIxp75eokRUzvcuKmlt0GzJdvi
CyYhfQSuPR/cwn3q14wti/Du1GGq6Wu2CQR/2excfeuszLp60xiro1pthE4JxS1SvARrr5FEwdnd
F3oL+q7NSGzR7hbbZGlKHup5hDUepgn82vBLOJHgTBfr0BGLiZlWzYGV1+BpYtLsJZF1YfacNEiu
1BAGXoxbit3FHmJvtlNgiqgvLCdDMzflnCjYnfAN6cxT0h2iB5sFE26qzsmz/jZ4WCEJhyWms805
LslpozEeYbW9OU48MR2k1/NM6nMUXTb0JLGcHddtO9p+Z/BnYXdbEh7tDX1j59CahHVT54DI2Z6I
G8NxNKphX4zeZQuojb36kWiQ4myQ0Z0dweeQ51KBAgbY9riU1KbyxLwcdUKPWq1ZNtmAobF5rEcO
WRp2FsLdOSgu+7C7aHVzPpHI/qYTt7ErSV8pLC8EZywwv63iej72qRyaDLcRAYgN5j0GvHDxwLRv
vTdH15Vdv9CqOo6zgbep4w1fupMsLqJ45vjdjntqqikidH8mGWQ3JfhcvPwRybWfcw/Dg5qTO97P
O87Pr0nZEpY0A3oXw9bqlEboCnXbLL8z6IaCj51ubYHlh9zoM7LmTlEDxFcOXkVPdX1M7M6Iiqo3
qb6ytJOnDg6z1ugI0eVNstjXHCjPmyUlLSuTHEfC1k/N+Z37m5HvrXCE9JTtJ+fE4gA+Ht5xkLrc
TM75k3ABLWv34ORpjTkTzKLQtoPak1ce5tqqO+I+PadQSPofTYt3ryye06J5Nl3eTqPx5MZohwmH
BB3fnKGil6V+FmfF1lUt+LOq6slJgDxNOsy2W7AizAU8ksp5aerszDFFy9uBO2isF6jrcH5w3L4W
ypkCwUTu10IjDrGmXA5g/c2teg8ua/ZlZEiHBGKVFcmWVvZIojLIt9I60Se2/PDGDr2byK1f+kad
YTkm/IUEFB1Mue/ethk7uTavYLR1zZFMunHXQRw1BXtvBZcyjtI3gfHxapiZLYgxodQnYnZr4Vkk
WhZ/jzMwwSb9NiTShg3WozUBuOy78aLmNTtxOGJccDae5UZaCjaEKYiaN+rnmT7UqScrIxIq0Kzw
kUL/2Wwl9/WacGIkPal87L99R8SrXEM9r+s12pnrLNcgqcLIW11kQV/QxFSmeUNXF8IgaXNhMhd4
Rg1iGW/6sfAbBvlWtOAIJ0kFKCcpAhGAhFScQN9D5LTJKBPhcynAi2Ap8uwCLPkIOyYyrYDmLBEj
bk8RVxw4+TvFGn5O3uVGo3LkZxpJnfYEvMmNHTKwkqdWDvdTOfmdGJ8WNHUY2fWbNNu76DP83i6H
YOm0a81IPfA1gG9qffpGzuV+HMm6pPHvBFNkkOliEmGjwf+b7fFL2VYPptewSy+a2153jxPKtBNy
7o02qwj7GLNlYcQbFWn5BS9r2nnexdRp7mVkrJuPJGEhCqkVFoIluDY4zE7t23dQZIaxpRfDsyg0
cSDiMiVph6TMqaqDTpACMiUW6ofmXZQrskJa6C/AaYXEcyGO/8gSEPHpPJ6XCC993NFESzI5gtXc
ltIC/TJn7gYzLSertHpQWn+/lMubsbIrSa65cCguO4ITnIHxiJxTgIyoO46Z8qpjNkWg7ckL9+2m
t4+sd4TtcRoiaqsOanCJ9kzrAcCLPxWkILRtx6pYBP0cvjlUbQdJEVzHo7YvMPVsnGWMfYw2rPdI
yZx0ci+XkKk+j4cHopcBHS8kMDTrf3XqAPkE4OSUCdkGWEI68XGsmclYRF7TCAvfIofa175G2QFq
EUGEUXVD9tF52qNQE4n+SCH9rY6NEWFFdttYDFUba7LPxpfIRqc6teiLzGHUtpzWww3QuXItgCwI
D5myCJyYC3kBU4yd/jZXc7/xmu5E3bkPioqD9tJ66ZYTcBro2fANdUW1Y8J4m7JOxz1HN0wg1kAb
vrq/4to6DgaxNKlJBT6LrWNVmyYverMbrZmXFNoMS13Sn6FfJPMu6lDWUfl2rHE5K5DxBFMLwg9b
IFhrER6baqGXWwl1sr2VhIPWB5rQtokLDZck2ereyGOneHbX9uCutUndjhmvcl4O7wbUyowTSR4i
iHHSkqGW8mqqEM1N2RM57BFtAhEw8xBYZm9RVueULatXA4EVxga5nw2cpsoBEdszNcF96vcFYnzf
HqOD3rNulRrG6bnhLNXpbMqopKIvD7EfTCe9M74aMw5LOsW+Z7E88stzQobBucsbTlTkLnHot9Tz
/2HvvHYkR9Is/SqDvWeBymgksLsXTtcyPHTGDRGRGUmtjfLp9/PIakxlYXoWfTMYYPeiA52qPATd
7BfnfAcMLNbA6m3y9DvWSssxQgQ7xoV3KF39mPlygiVnV9kHWMbTWEsu7JzcDTN9mkv6lqjCCjzb
9/Rs92M7PwQeUsK6vZ8DTsDyNQ2wmnnaqkxZmFWCLFo9al+tJr3PKIfXs42zupj0x2jsDnZOrJRQ
Llqb25yKzcpiSjk8wzuty8WWR35vc4msYmtslyaX2y2HRSQhnnDTeUGb8pQUrJpyDkVGOAP216Yg
tCx4yHnTS7ITioRkiMbig5SV5ceELJXhdRhG9kccApRb5bqauQC1GBupnUE6wXyZa0uXkJjV/DN6
0iVnuooIQY01xucIHFZxwakHL2TZOyrdoD2GJUHHaUm+2yAh2QuYPEt2Tzxpz+TSC0jBtbG22zCH
VyVqT5jXVJSVzptJJgfu5V01l3B1u11TS8JlC2cfRx3RuRoZG5A83ss4RafWpx+S+b6PiofusRvB
4lRNtQLswMlUC8ZJ6lPG9sinxIxgbOgzZ8ZSKZuh5eBYLEdzjbcnCsRKdcUdwUbzAsZLXnww2Tql
7fA5JoG+ddDQHIAghatIOPVCtgx0g9Llh9k608EylXNl6rbskYCtrELYfjPa0cqxiFgz52nXqf7x
hrly2sl3WZGu0z79ntbxY6O3z9TlGI1TxeNUU9VVLRWpx8Bk0bcKoo+kB+9bSu7cy2neiIxcWmZ+
Yio7YeKcdkBVf0gopDz58IKF92l6xrQCr3ZLedwRrlo95EGV/lfKfP6q8vnfp4f14//8TfjzS+rz
300H5CAb/+c6oIfhfY6z9+LHb2Kg27/5041mIuuRJl4aS958ZTef2i83mqX/IcEB6dQcZDBhZEKl
86cWSDPFH/xNR+gm/hFkOi6y4T/FQJop/0A8pHtIiqUQSMCNf0UNhAXgNzGQ++WU42AEz2DyX8VR
/LsYCGTNnGm8Gxdt63LXhjOTj6FT0Zox6ktujmo/hs1t5DhWV23srphmhwVm4x5mV3zGD5ZtuBUw
IGd6vqy/tteJe6HhJSupM+XW1VgOhGy1hNbQq87BAUq1r+o62tMlIBnW9uY8Wwd1mULuHb1z5TIc
BudggmQbWo3k9So1dy0YbAIgqdgK763UzsQ4lOQQQ5sPRCKWqNtm3zNGEt4KsL7ZPbtdeWAExKw7
wlQx9qSL9N0Voe8paOcJXggNABeQ215GnYSWFstsIL13I2KAhpBnbE/FHDyjnmXbPyOpI7UOsrbt
VwwVwDaVy9RoY0qrPkUgDSR9thCqAjgwdGLo7cHc16P9PqYd2zIWCCv2w9P+60Pbd9OezLOE7NT2
Uyd6y+gpCGSpSMeYmPuxFJyWBlqAYHQColKNwWccgmO9IBOS5fEG2VO3/9pU41Ynt0gUGKfg3i+M
aOh30EedBQ5wequJRJIyVy0QLEOjuJz6YzWzwEwATj9mBgFllnHtR3elt3buR96MeInSP/ueGUZ0
tMiPAPlUbb/yPLt0aHzc+yRZROyEpKFBbWuT4qK1oUSS3VaUz0G6a1vjIkq5TJUZ7TmTtyQ09GPm
niuPDX2FbJRUeeUnzJWOSkR700zrXTHA4amMemMIqNbIr9PVV2prAYL9NA7pgzX35qIKGVcGRMSU
jfrMmP0sKvk4mZyRhDZnG6npOiWpG29chlgJiTWBEUAfgdTRkt6t8S09WYoYIvYRfDOp5RJw9Tuh
gDbpMSQmg0bYwLBzLQOUyIbWfVBuRZsme5Asgo0S73lbQKon/mpBpkNGaDTA3iJxVtU8LUhfC9dB
Ti3pVN2Dy48Pbj+utm6JeXtcs3sOSJ7pp5M0s62Ks8/Ia+pXo2dfzprpKfGI2RXp2D6LIF7h3HS+
hSPbjNt/tZHSXDuuQdxZkd8D/K2WyitQ0YrvBpRGCDzu0fSYV1dABhd1Yna7IB+5h71iQ46Knxvl
Pbyw2xxQaUuUJIR0KuvMhjggRNpjNjFskF/0j0R+g/VM3M2Q3LH/addWPvbfKrOBV6XmcySN/TCP
D3CM0AnpBCLo41OvNadINM5KccHlabwvJ73wxxrx8OSJl3Ee3KVwSbaaNf0aegy/ozal11ItSXg2
SVl9sFRWmx/KAvwaUWiIUVRzwRsrd5Bl9mL2oOFFPZ+3Pp1CdPYU784A7yvmy5C29d4TmWvB6/pR
2BUHUUHs59TKbWXprzqsze2cqm1uBfVmTFnxdyiKm4KdW5nfZRwsldb4RkdKqZ0607p2y3o5Wte5
DapTXDw1NoJdt0d+2Ftxs/US53PqGfloDpkQZkygkusNfqqcEU6I/jzb5Xcj15uVFHC0KgEOK4/L
n+AhUNIFLJygjYzkXcW3SJpcrpFyOE+Vh4ZBkg2Nmdfv3OExLW85Sa0EmpWMB1sXS6P2LcuWL+U0
bhAzkwE9DCZlNyAJbwheB1LbD9WtbQlEcW9JViyZsF/y3F3UJRoThVFiI42EXpqw4G3EigtoXk7y
Rf3T9DLz4lmo2kXIFLulhuaVF1NB4oiKRLLs9e7FyoJVHAAAsni3+F02q53uFo8DOZGS8u6YeQVC
myk4GBrcVJuwEfaojbZ29HZeQGJOBmRNgjTgJEnVOuu9rUdVDYbcmOiKayof18oOrfHCwCzYJ+1d
Xk7eoVKRteuscKu7jcda3KLzRZJUtM3JzBFNKbd76N0h3TnafEJAC2hKN5bIQHnGUrFRgNj9qsQs
ME3WuLYmVnqZhPc6RysGDNoW72K01q3iVRskLD6DRt9y03gpa/NbklbuyhXtA2+Dn/MYs7SduKOM
kICSFPFAbZbHaUqXEYpVn/hy8kYNWBpzE7OxTNb5enZSY4vF6CPKPfYurML9AoZUy0rdb3IEU667
DXUUZZaouXjZd7jTNKzc6jbTZKC7qG1jjap8FwVTf0H+1iwTmVRXDA3RGhkbxqUhpw0te0T+oEVV
IHui3CK4SnZ5te34tdWhYTiZq8MDYu2VozqDAuOu61YQucPh/1C5tWTYqi6t7Nb5CHjURo7ip90Z
RjnqiUJDx1ku5xpjVNnQkFHM1KuQC2qFXCMq4IC42vfImMWavJrh+vUhgG7kEbUuwDPijiB//DbF
ske0nSFpM1aihVtWO9dKYUAMTHQKYUMOZhIazHaGJ73UYtQ4J95c5tGsyi0nSH8VboZ2KuiznRYE
mzmA6GVokGrpgG9OjXVaGu8pqTcyqy69G2xMSXsIxevD1rluEQC8piKM1iK4yZAg9DGeRZCAVsdb
Jm4xLUicYpr4mlNIrAGYkXJl3hgraep7wsEaRlVEEBFofnbvSxI4l6KwuduDGjDOLAp0kawNnbYJ
Fp1L4+0giPllofxT6/6nrf9v+O2//fL/MRq3+L/wuHdt9vlv5c9/O/0Nyv3r3/0qwDX7Dxy2OND0
X/5Xy6aW/lWB80euRQaChxQfNgCMR2rjP0twYf8BRILqHKsxzlDX/PcKnD+imr/Zdn+J8e1/qQD/
3SwuMFHrOnp8i9vbxI6o/80g2FgcyJYKNdKcC/aoLy6UzzCEuMTg6y+NyZ+Pz1+pEOZ/8FIGDngB
gwL3Ma7H3yv9DplPKlteatCygzUYCxKZDO5o+y6cSpKe8wOuvw3IiD361uekth8y3recCqsZL7Qh
6+0QNj+8Wv9MGU1H+ABnm8xwgg+aND3IKrmrkPxmbXkBo3//n3/yaKV+61O+vlFA+i2aFFvogu7n
989+ruA7x5keLFzEaCtXMy7dSAqiPefxMvI2GSPfLp+O9qWKk+82muq4JHosjVmDx/c4wOoqe9Er
6whs9ozRc+2+2d0IqSwOd1bHNkAjlMbXXdIIyY8QrAgd9lmZdjMi3JPcRHio3q8SE2FMTuXYEHm0
YOqIh0KHRh1Gb0PBolTTc3sJmPEwsOKV3GBY/+9umRB4Wt9giMNqi+6n3CNPxT1EqSRpRiAprvJg
YZB5vkg1pnTDVHJhN/sJIbyfaVg4jZKT2yNPILM+oyJKF2w4DzLSHqA7fba2PEzlcGqwzLHDKi8M
oBrSnYh2NhiMkSX4LqeI7oYAJR60K3y1lvJ9PIXlRNZWC/JL22hW+M2hRmsiPhXl1IcqlXfBHO4I
poATyOQmHFaE8YDbdFImje2+74ProJXLAtoQ4wljh8VwYQdkPkoTVXZyF0XJleiHrVcA+yJtOkO5
ens4igkBQ+naAOCmJT/ncmHHjBKb9MAkdoV16z3VKwrkaJV30WNA07UgeWFVtm89Vki+g/qnW5qY
LJeRSu5BTzFi4/AmdHSI7E0OcHbMzQdQTOcky5ad0B5NE79prliz1tglxmWVpZuZDNCsJUJhDldD
5byTP3JFa3FP/yU0Y1dY6SYx47sq5StSQ4jYrwzvAw89mjNcMLxZPDka7gzzLRi9Y+pOPkqBYzia
Nk1gQb70PJ3q4dtgiVOOyIdLlvzY5EtoC6Uu6jG95khBq67R/d42XqaeLIjeCSyMZPMHJryH0HHu
U3sY+IuN59d9ZqGWiZ/cqTlDpmaxVfDAcryEazMkNsXTR9YOXEkRkbR+mBPpNsNOZc7+ZYgjth5t
+CZGBOcHSU+0hlmWa4FqRcsplxSDg52TlPAcFZ60Wn2b2vB7KX6EyfyzqTy/CYeHVovtjT2/1FMQ
8SgNJoqt6ZujSCD32gGXBDyxOB3Xzk23hBh1xYolXnixNS/q2ojWTWLlSAiso5kVL6oQRM0bb3lf
k04bVudcwXwnbhQMnEtIi06qcY9mAX20ds3c8iwn5y0IPXL8iDpLuxEcHxI2pIMsOMr0gDrltYz4
TuhD9erY9VY3vceSn7Qi/Q57VUgkNW/zwnUfWid6Ju0HN0n1PZo22twSsU4YlMzZfKHzjgcojv1q
Mpgc5tVZpNuyoqegqxGpeB+r9JnQG7L/4ufQIOSNvCoRjYQyta+exbyunMgGxkxbqmCb69i+7eAn
Iu6ffT2v3D7bE/H5PM3uPTLOO5mId8cuXNwgx2BR65hH3NR9V3a3ij15mC37XTPj71OR7dnwfDZD
vR2rW8b8eiDFPohMFkPpna6qHzg6/Eqa1yAnQC3Ud3oqD5lLxpfIXurqemMIZn36zH4v8V2VXmzt
rcuqB/Iidg1qdSTD6wljqAl8UgbGruX9N/ekeklrQ6ARiQJBeij7kPR0CNQp2TtBe9dNFzWoEnM7
z50GMK1W4Y7F5Fq18ZMNSzOcIyRbycEbtDs5qFcO9vdOpcsbxXeUS43P1TXafZGmd7ehDDCdO5wb
947T7DQH9UCsjYtatecckUAxV5sip8e1bp2StkL6DIpOW9YyfOrLcO8iMhlqTqwqumpe8tJ+ZBb0
UDV2GKgCdcqMbi+bdBNa4rOgDQZVi+aTfFoL7lk94WSqPYfATDTBqM4Xbuxcmw5No4irM8J5pH3O
oerDNc7LbjFW8p3Jw/Hrlvv/JV7ZFaqZ7j+Rx/yWn2IK3JH/fLp6fs/jjxj6FT+QWE27H//rf3z9
i1+lHVNSk0rG0k3DhFNE6/GPyg4zpbSk5PD7skvaNyLVP2arhkMai0X9Qy30ayb7l9mqy5+BsiLI
E04QAJ9/ZbR6q9z+ncOAf5mGnOryxhYxDB1/x+8FS4hmEFWj+VPvs5O1kwlFHeyFdyfSVpaLCTw1
g91fvjn/QYX3e4HHKwIbwnfKVJg8QRuP5++vSH4wUPfA+lm0I9xDjj47xn1vT/bjxPvwP38tmDt/
//p+fzX5t69vzkrY+zb7etS89bim9WGX13g1Bjr02fajwmg5wCZMUf9WKL/bnRdilWDLzNv8ErtC
T09YrD37MM6yo/MelOxI5EJQv2Pt4tBfjqEUewoYIY8yEkP42FNAOAdSOt32YCVOx66UZFUK6Boa
QmnHHjudbkZZyiqVqetDgca3ik+9XkeXRPY1n9UAtbY5lbpIk8dm0MRcf4tMu0eyV8R2TopMq2Bf
HTvV1jGT6NSzreyHFSKwq/dBXRb2N5sDgEXklPa6S0akO3202mAHGxgRsLnlVBpcjH1c96s0ocdd
zsHYJqcpr0Zrg6woCNa9FbjTd9CK4Y+yiQHWotZKnXsojeMpiW75oooGv3pIklhUK2wk9cRefyxB
f2FsKfdcfFq7ygAnHIx2bNhYwzXQluhah3AXkFdr4wBMvSYyFgT1JttorsAkz4mBqXKwiTtEQJDZ
aicxlb/i09HlBpJsOJ74MuIa0nDLgrbtCBFcdMrqinXhWPnrFIv5G4EE3i0QFlkhNkEVT59l7KbV
Ck/QkL5YZo09DslJPD+3zMcRxSBytTbki7QC8bRMotnqPttuHsB6ZjoxBIsUHeyA0XK0idxUlsh7
cjTiFIE0EdHJC6A1rz4GYya7a4qkIdhkTmN6K44EMlXLycC9sYB0Ic3lDFrIZYbOhm1DYFcbHLWC
IMmK092wUC8aDovCVVIxmOL3GtGFVB9D7TULGG8CbXRW6pQVkyPrlvkKEBLST3EG5ZDXL8qtyIhj
bU8sIMs/2igx88g5q9hJOusBUCeRxg3j/OxI/B3ZM2xuHJyMZpAy5/HCGHxHPWIrIiKY+y7eCod8
1GXldbn2wPMuQPPxZbv3UZWjFOn6rLNXkR6N6cYIht74TPW6Np/LmpREn0WMPV4KSWzY2zRSLeLa
yZlHsMsncEh7YsdtprswJA8Sd51n69qh7WwTN3CjcmV/zLpOQHyLlTV7UR1ShDuwLubwYHmGyHcQ
OpFDbw1V54OOg8poJ5Tk6KfYrUbVCDRXCczNPsv3OP5E6Ejs68IxGk1DbtQ78KkXnpVaOHAtss7q
ZzZGWbirNJckNHuw82IVMgaE1pBFZqGXfj94GGxJDs71ewytt9XDAFrhYMSW9RVRnsb5rsJzjzAa
XtuyNXJ4M8bUJhi2e93MdozQDO8+SlMLN7dXS3M+wjpkfG5GPZrjJI7lFpgXvjonFfXJ6wwKlg4g
DL7GlhUHhxg/ZfdbAzJB7KpB5CmONb4Li3IYBgZBkG4q1Og2BPtgW3v2rcZpOKNWuot9svL5NOZ2
r4VWh/mLaqE95KImfsEA52vswV0UOniRPu2+jYIJNp9GZcuHfmpVsWIf1DtrJRG9IRoYZ49htTfZ
B8AmFrT2rpHFOkvictyHfR9l3wllmiN2+hOpujuCG0e2AYjWKVajQHMe8dIY7moAQcseKpzrYmPM
oIWXnhyr/FOlaNsvMXYDeWydtsQDKL2iKopFYzcGzmmr8WbFQpkoC+rdqmo1i93A1Dr45dE/2x/a
IPh+9UWMYIvU+B4tYGU52WMUa8D0NU8ghUFkMtlLQASMzEkwLD6qwGBpFHtEFPiE5c2zr2IBVs1M
mg7kdhbgMGKzY/dodq25JKlAYeRvdDLL3vTYcmpiXGPhrTG268Em8mKaqLwzC5NZBFFHF4HRKD9W
KJ40aGpu9xSWiBj3MJmy5ImxhLKvdC1acRxJOWUQYEgHrbBilngaXZZdT6CSyP0jOr00HrF3yGzy
UyfkeBuNBv2Mo88TZ8YolTp/XaT/NTXf7VX+2y3Mmdz885Lu7T3/e0Xn8A/+3JZbf0j4Fp7nmboj
bJ6Pf1R0sFv5XaZkVGaOTgQU1cg/Kjr3D5MVqvAY+1mIHHSDuugf23LD/YP8DehyTABZcrO9+1dK
OuF9JV/+taozKRBZzLMpN6nvLIZ/v7Ezsll6rJZZHquBEUaT0U17Rb0vUOT0kauvGQVdQQv3O91A
EN4JAADW7DREdkwma4pjk9TMTCYDkrE93AdO1OFVqlmUJC9eWWxUhetPg6uxsPvhpxaGy0QgXunJ
ueTg2Lkb2Iw/cbKpvV1iQ5nT9ORwCaxmfURl64AYqkiKQsI9rmYjJaLNq99SrSEx0q36BdbfTxfS
4Fz3+ekZJhEa7JKTsHKbR2kRWto61qGvzXcyoHRGa6a5c0WgcQMqXGV4+og2Q7BwsRVjCTOj4apw
QqxG6A8w8dWxmYwMhx6r+iaQSHvYt9gC04U1i2yJ71ttdFn2DxPIm4UXRbx3O/jpdvuJ2oHodIcA
kjbBKZ9VMT2q0QMVAq8f2ROxZfVgn9Faz5uxrCDml/mHjgzzgEz5TrecGBfuFG+YF4ilWSc/Ij03
mAdW85lwpyccP829NJN1lbCYylmEti7/Ns9UfNG8wcLpK+S5tZzIr5J75LO+qU/R1g3lsKW4qVhT
De5dDNzcVwHyp/Ld0fMRmVO5iIxmfKtCYkdm8ztChc6PSKo+K7bssghYl3bOvJ5V+D2cEjT6unht
8dYvlI6CtmYNo7nFvZpDd8nC+lzoqn2KchfVxMZtePECiYjfE8fge1pmLjv5oNA+42DSsw2Ruaz4
67jcQNrAYgKo6qYVkntQsuvQRhShBRrsclhgp5BkZpZZHNWF45rLJhUtauJ4CyyoOxps7S0NG30c
uMwiZbfn7ES3y7V+ydn1n3LPQcg6MRnMkJFc0JpuuFH0ixt430NV1Rsbk4FvqTxiJxUUKyJ8d1xy
jGJi5xO78a4wiu4dQBnT4Shi0CF4a5Sj3eyijgm0WVd3Pb7XRzhvcdR/ZgC1Mbfl/Wb2NkZcS6hX
TvcYeXlx6FxnGzB5qKAaLBAtGAcdgfnOGBl32cVBC7Xh7CXNs+Xp+WOrnNOcR/Glq6PiUV4MuxR+
nJFyVHFfYxxovb0oLo0J3kZ0aO3R/n5L6mFmI+k9pYnZHqem/IELeyKiXhU7fRxtRCdufFWEbkOs
ibU9hUd9DIu6XmPZF/fdcDMzghR8tdIR6smz5ylx/foQl1WCa1bP1yziZlFfrdZLrm00JdeJYRox
g2RZ3n6V48DAYUW+eWw1d/Xtt75+n4nvVqVdc/r1Fzw7ejfHWyzz7W+QSMaMuklRJChnZt7IKMxI
cubh0q78gVbqUEN6e+2DE/PWNzOckx0DYkLEaGCZHEH9M3FBl7VY63M3bkiZenBUNZ6x6u4YacOQ
YqdeBMwP32qyJRAuGiYZmyl7bJQ/WYO1UQ3FZkoF1/pcY+iaLEbW4bmXPdvQOXIWfSYvVmVEK2x8
64gccFTmxfdYtt9JfnQ59/TJZ11u31Ld1DIhVwFeHiDD6d1p9HqbiWfZS7U0KQdMZRVbMDMYYebk
W2bk1jL4WQ1ExNgQQRZpo5fsist151odPgf2dYY6WxEqunAoUFwQueZ2Ez69Qu0nQ6mFDhJi9UGq
L6gZNzJ2g4cIZ0xAMlQd7AidqXMRzaumt/Rlnih2rodIx4WWKRfxunGBjofEM05AxnnXPsrfU5P2
CULbLmVVWmTRc0oNATdDfCYJVV8WsZY16SC7GKOk03SXqanutJT3h1urqzkSVaPNhAeZhFD49Fhr
Hldnm3QVNnIx+lgsXwPLfA7Jq/HbrJcIwtN1mLr6Imm1b/mUfqZhGbPddGpfiI41hNex5iz5NFF/
A7ArEPTHakXLVHQmwqaAIGM7t89mcBNFU8ubkGrAX3SI+mkA/UpwVajCcy5zPFx0nOOk1GlvJDOj
tsaVMUNuOaTasEpHGo0hNa5ToiC24RuuSt6TnFyoZZwX3ILtBjkMbpTYIwzBHjN/NNpuxeX30OSd
szarxldmHp4bQ/m6wZqGcA+03wz4l9yy4Vnz0nFB/tmxwjjva+ie2HwMj70WPVuR0y+pj5sFiqoe
5RcXo8zJmk964bOF27p+Xc/myoDMshjDG4nwwKzGz7JoeE6I1YRwsQbNN6Nnj6dNINBn1SjhbeBY
ZejennQYKDDPm+Xo1t+TSBn7TnDqOV5u+qON08Wz4QyF4kip0vkh7mkin1u/GTwap0nfVAJsh3fH
PLHb1FAhYAvccgYEWBJCeek/p9TBu2URGtEPVPLByi7HkPsRSDbYUgemUWueUmE+0+rh/BnrnUYE
4DrRi52LRO1gZD1ad8ZLRdUcGzF1GxruFUMWdKGLjFtgPaMpXniZU24EAxskM/1KOUcbm8xgY10y
eheb0XpU5b1B+1KSGn9QcQ80JvDebBWT8DAx3IVEi/p0Is6J82qNCfIYe6nLQgHui8Jg5UdZX64G
/dtUavouZAm6qmOGB6J17SW2YsLEKbbJhFv1PYxKCJzGzkJ/p4RAJJzzckM5+3qHLEFvURYj527Y
OwJ9KIzoMHs4pyrUHKZF1HpOBvEia6T55EzlD9JvH+ibxrXXONuOVK4FhCCDlA5uLrsz0LUY0WbU
kjupjZhzBM65eVgQukq3X5J2nxUCD6IhsgNRAn5qN8kzDJ9TB0oEBAvprdlc750SsxwOgE9N9uVd
m+l3tqdt3eEqlNG9WolAPnmoAQkttITcjhCxiKMcoK/jmOwbwna3gcM2qkVak6pBsrBkg2jn5RPQ
mOoaVcAkAv2Dlqnfk8N3wu6hbVt7rzUiPjjhbo55mAuax0XfV86GSRxJlV+2X2RsDiLEYWiCnco8
XBB2jfi9MBa3NLsuSKsT5VPUITi3sEm1OVYivQt5sGJp+HnuwadoO07yDTwq44lLZdM4PdmA4jLm
DaHwCIpQLLZxOCA2mfgwyNWAER8TKB1pjVq+jtnaETi1hin3mAYhlU+5a/nfGJfzvpsfu7Q9ywx7
Nccxby71opi6bKW5imo7WBa5PLSNwTmUvIueCmA28f71wpyBello2YuRFJAZhQpQt2U0h9ZeFT1r
rM4kY/2W1hcE07Fsy+o0JHB2gFwzsipm/CG7fOrmnecgvbStlVWDwZibinzDehmRQvjQjniD9DJh
LRyyDIYQ+ViS8HNX6+VG4mXIPZ2QQMBlFCXFI8NHv+soZ0WYaGvBnC8p7fau4J70MZvC0G9DXnpm
spHjsiTYDo9Zv2Z5OWKehC5ikKfT0l8OxnQn3d5d9zfOK4v100CeANCN8P7rQ1loOfWA+jaDEZnd
IXn4+qCZeD2bZmyW7Hz6Rc1ReCF3OroYbs2xPd1QOHZ7tSnOiJuXtzQ1jmJuxjjaDpTsv/5fTd1/
SaWcT1AloAJC6VWhWLUNurRYP1W6USxhW1iKMGdBdBpAkBppTzuvoQC2Vyd21RHb0mWYnPYq47bY
oNAESQ+BiVKeEJqQO8po3fsu9OTFcSb3wqS6v0wVVY7jMld1l70dF6ceAN56NiBYiaS3zjUO27Ol
WveUFYSL8ou2IJA6wFqwSawv+bEfWph9uoQikKEzRoylAf+MjVhnMk+11o51m4LYWypNe9eMNxs8
Kat0MMnHSFrvM6XhnRfxLbecvPXnBI+u7XrhczjkKzC7qLo6Ge1EqOkPBWRDdKbz3q2cE7Hf3rmT
M4o0EXi+aYQ7uwauNBVndv/yHNs1XIaCU8VoeALSDP+yydG1wVPG6v0WWE2jFD1rZMEdoaRNv35p
NfQFbKacdaRpx1nuKgq1O02Yn7THxtappumc6Ja+4324ktwY2PTzw2QyvRayfaxcGrvyJ5Pipw7u
NIaSiiTSRMxXLujHrFmSh5ft+tpjLRAk1ZYCoF8kqXTv8JDRJ/Y+c76EN62pzl8fpnEYMGb1xNlR
CmiIWfWGQs1gBZa0sVg7QqiFsHX3GNmmzvuGy3OEx3EG/KMfMn72o2UuyAbpHvHvd49Fo13SXrln
KZOG3MM88aeKcVKbA2WsYnK5tLS0HlxXedfgZk2T5TmaE74Vjj1cG/glXsZVF+FxXrTR/KFDk1rd
5lrGPATXGi76hswCDHwDP+QB34Y7edZ9ISj3mUU9BwCkViAVo+tQl2pnC6NC49ViO+soh/NZRPdV
Xlh3fflI7w0u++gMlrbWipxgVCoBCw4SGJW2vM+Fc+yDajoZxJ3dA4S2TvRLx69fFZHNq/G8xSnG
xNu3F9IuQbGKp4StPIwe/CkcUuBo9xrYgGvkeA3pdxHWERaeMFlu8Eg73MNq2fK+L4ExgPISbnUQ
cXqEmCSrMHrFI5sDKeA5m0ltP1j6Ftpmt4hyprGTaUZkIiJjC1l6y1p3AOF52PxE/a0TZspgMr8v
iD2MTJyYQ2KeSbXssE8GAuddnS3jYEbqgE4g0LuNQbqoP41AJ4qKrfMo3WMd9Z0f8OUUtISwutgD
ZVGor3D4n5w8ydZMbwgNoRqCcz5CDcK4ORvewlVvnpsfVGI/ZSgY9uNcpvBUnC/2IEewmR0KBoa+
E4intuzfCKU7xN4Yb+EOvQcgatAT2Pjn+RmiFgwHWqwPOQjOP6P7ztDmIG8Iq46L/Mbj3echphzu
99eQZLBNAkC4SYtVA2Jt0eLFv0/ZHfRCY67dQ39ylmSwvDZNB/oi+xkFkX7sdYTWhRlOS0eodGeG
7fMjPxuLUzJ5t4fOXNV+1tfVYh4vNpAU3wohG3UuUvXKGwyyKUGkjKG74A6W/kQwzaFqd4gH0YBM
D7Op9BUncog4ukOlifKAABuE6SEm08haY1hrXhOC5ZnLBnPxrqdsgmRAHWgE+goMV7rSCWhd8F4/
xaTMo80PMJmNZ0KBuuXYUfGnqDpJE6UjVw6qmfgWYA9Vg3Ut0qAbFMjILt7sXJxRxcveCqk/warZ
1gAKAQUqV5CD+6wGb4TzDju8+Wnn0aOFNiIdo5jOYqaPMarvSCC2U2XcNFThY5DLnSPwVZaJhFkU
ldVhggJiJMyJapwCWNgLNKxIqLJqWpIv93/4OrPlOIF2yz4REczDbQE1SirNknVDWJLFTEKSjE/f
C5/u4+4/Os6NwpZlW1UC8hv2XrsKMy/gx8Disjb9+yEfJmQ5XbKjyJgPq59RWtMTp+Q1MM0vyhhF
/90MNW2cet5Bq/+FPv2nDubH/jw1CbgftrLhaE2PAfz1HWHDfuhM9bGrcaz2CIvuV2Dw1yZ5cary
vayUt1uGJY9TwEgr1oqz6fm/AnuwTylHJep3+9WX7cvq8URjWfSBG3Ji0AzoSK5vPA+6k6Oz1ljK
gJKMLsimVpCkglr+Talx3xmDAfCOC63smHp3dnZvqjTWS4TwbNlQw08Z6x/b3K/J+ALAO6XYmY6j
r38HiVESRe/tsbA8kYKeHxrWPQfeYXLE06OBfv24gvcjdDJ9L9OAciCzcsyjyG2ZzuF3npMjXI3Y
nV5cDMAnRy5+yKl8zCnddllDqmHKIW4XFvg7h8m+4Won+vdbNabfpQiIK1iR6GNd26s2/SUsR9sP
1gEqknEOLIywlfrokFafc9AmAxug3vzE4njQKegAt+nvMAGusyBGz/eHrcacTzPdJZbb2nhK4f0H
mcPusni1A19BA+3O3G1HjTTAUCYmHasdnP/rQ+XNJD4BzlAkJjKcFaEQZkUJwZwh0yrsN/o2CKRC
PGWoosVSFndi4AXQJsWWO/9ehM833iRz6KqO659Q2WW1P0c5vUm33GG1na6JVrDO6SeMuCob9zUP
rsUtHHBUFUYIXt9Y03IqHjvk9/6mPi/XFrS46kO1ul8K1wWzMTA1Tv4Nm2nfJeu4Z1X5LPwu37dd
tR5d/UafuofBsZZThkEZ1A3IvrE+5IkZtWYzhsakfjoluUGz+s6u3+jGj7aH4Kdjq4bvqnombRAP
L2iJxD1XKAnCyh5hnyYJZXmqW/dppz6b3LkbzOEPoaa/5x7A86LDTCbfpt72lHlo5WSDJ2n9vvl7
yOWl9s/s8nmGTKRDEqxLDQuQpQ4FRyojE0eWYyRYLppe8DlqFbhPyFdHzam3yKHHoLWhL3dYIwpR
j/GYnOYJT3WXu8btYLiP/SD7KDVglE9yeVEFriNjSp5R5362eX7KCohdcza9pLbeoUbym3gxGZQy
Bn3RrV9NYf/ww35coN5xkGlckwTkNpvt2dHn26xu7rAroSPLuAtneGAiI5TVJUnAKnTqMAK6bL9m
ddjmqNA1xYyTmq+tMgzTQ35GvnICfMVtXXThSvDkoWxuArg1HFz41BOjh4HZW4yHZ3Kd0oIQ2QWh
/96YGQisiqSYdqOmpqzMGi258U1Uk0M7oSo1wCz1VXmrL6QEVB0+dbwGHXCp8mwIGRcNo35RTdaJ
E9EKHf0R2oONl2hg5KCC33mLwYa2BEuFLKKlzGMDOhht29lfHaiYnuziCTBIJdjgDS0cX0fRZVuA
Hyq86FHTzZ89KzKAv7I/YNQqzV4e+xwX8BK8Op8y9yFx2eCtUnlTwHYMU4eZTAlbLDRs5sF6ewFF
oh7ypvzjegZ5Fj+dC6ihpQ1I67WJA6c4sv9rLpPF7c+0He5Az/x2mvaJg+h13GoBdg8I893rRFio
hhg/drrNXmCTvlsVLq6uDsBv6sKwdLUfq+d0bva2D2dR2uClNI/hj2GhZUUf+aaR2iEHEoNL8zpq
DpsEGFhleZ035gIyTrTTqw+wGDtjZJBgAb4uOai0La5a5yL7mifkkeaH24jyzDhRO7vh4mnLxQQd
uUf78VMK3NupLlyIad4Ge3sJGOztHGySx5HnJkfWA1jo0Kaun3z5UIrmd117Xx0zFzA9O7/GLpk4
+jM0J33PdXqb6L51nDac5LhZ97TVP0mH8N+/1+9sWR+9lewHYf3K5l4A/SjEAWk67PAeK6KGqJrg
3+8cUsbaVmsEq48G95KiI2Tn5H4J3FM7+LfXwmHUZoCxO4muoAM0kfUOIsyH6q1sUGvK1npo3PWj
MC6AQ3eOm30tpfe7aHr9VkvnX6zl4PH4kgmhmL57yL87kkf0zbqU0REZU3YUDWoJkfMIMXTofhPY
0UxntuhTMlI6WgWNdjDmXEYBcySy3SKp0QoXwUc7LPfKM9UeguVNWwWvCc7xRV8/yfKLrSlwH7rq
zPp+uwl09MZkO+7XqSlgq7A5bhlUwBszX4zeerCxM8XKr749rqUb273kaoBeMRsohodHK9ezW/Kz
74i7yA6UjSdPiH6X5w5bIf89lWPN8QfJdjZBDgKcWv32s7FQfLeOwBcDV6buRlojc18OSR0OSRJE
tfPkIs68R/H0yyzgn2mN/2IM0BOnLsdapXlhSQAgw06M74aTMYhtITWnVsxCz8RpCkPDqRlADlLe
nfIAiw+Px2OyLI9wK7CQOnZUrEJeCMNgq+d+VnYQUqzNoaONxKXItwLN0WmpejhsJdyUtYRspwUf
89q9jZWww0Gf39qCWS9Dqg1P90pM79vYA6DQ1ZjFG36pnjKYMVVxp2wEQqlbZuHkqr0E4AomiHOn
lSc9LbOjsZpPjm9d8tUeH8we+mHyrBNXdmwLClecYdYeE2zQJfql6WnhdM9+6M0iBYe4PPUTCbXj
BHejwmowZlAws412AsFzUUXLDxUqQj+7p6KAlVk4xmdmUEGgsNoV0jxVPfS31VxmGKLj0XTq0KcP
zFbFhDqgg9WD/gWBzXVsp08bdRIKJfo3ksJz1mIgfvAG4omvbA/OkPvG5P/ZSOv8LlDEAbsjA3wQ
VlxJIBs9oe+Y+rr7XsGCKoIXFMiPSeGu13Yazo7VQ4E0PDCleGY365EJzb6MPL0zT0FOhk1nPrR9
DZ7PxhiaDP3I6q/LYsft36U/O7drB5C8H8CRQUqaKWWgWsGfmJlkzv3TmKyvVVq6LAJqyENO95ym
85XjpYhKb6T30169DAk1iT/bShHYFthRZod9gD2vOSo1egw1wcmWUw+/27vp+sp+sFluhIMc4kDr
7QNrKNBOkoQT5RDcuOT6R5uVdzTWE7ambo5FjfY1BRJru+s7BwfuE+1sJTxHYaG8klWDI5VntN2V
hPxZ88702resQdm9jF4eoQhixqKBU/K9ZwzIbE3z4Gl2bJTeKxpo2f4kNnk7QKuqaPIykq99hcT6
njRv6Oq2ZZ7Iww7zGaoi7jF5yDMkO4libwKVP8bfttI/OU8GkMjXce4/krG/qY1GvDVO/bhMvxhl
Yenibd23SWruAbHfdAl2zno6k0+Axpg3nNtO68OUFPSZFrVZm0jX+kdaABy+ti0eEhOMSM68u+k4
K3TNuYqlyR/mVTPOHQcYsGldWNkT2UmvxqDcw5S5IaIznt4VD3tn0K4uqUhIXlALZRQkMXksu1E6
rxyDDRgZ65wHdrGHjdhzoLQ/JqDngz/o9wUjWaZDyoiKribcQWiXtHUZ+rBOXvscdmTdXHXoi/U6
hlbTpRd3zY4SiDFzc3IH1gIuROV+BwZ0WOfocCmDr1/c0BYLJMK1ePFJYk01s3urFZ26zLRbvWnN
29TG8Lel14+LfC4xSW64D9CJIIMhH4E4HZDlkWwC3qNbn2RSvaySVl3LACozuHJiQ5Usa6T9UCdH
VwSPkouJwWD3U9nvhs4zHk36tOrXTUZljdYC7ZxBsb7u524vdBLxhCy/ZK4dxgE5HDI+J1n/TGlN
feuDb/PyZMdkiurIL8ad47QQArZQc/O2QtVLTUD+hLGsx3RAuNb1C1Z7ZpPgHjnIPn1SPXbN2LL+
mwwVVxsrwOHdGjVS/CR17aR35DEtsjp0y8RmTaD0U88ZpKswWesT8NE5KpYBU1T9rvXZH2FY9Fxd
ZHWZeHPcR9b3+6znga9sb6EtoDQw3Py2K7xf7PU6RJ/oNG1QnhCmuj8dlo9iAE/WQmKnDG2gy2h/
IMw4MYC4irUVPNTRH3yIc2K6iEEb+TGDpYdQSTwI5nG8AugdVpUfRNq/BuB4dux6sUsDZ1+84b20
pudcVGM0gqzZzTqeLetTr0jt7j1Ij9tMYnULCUh5fMRtxuo5sOD6tefea4H0oUs4GoxQ7d61781h
JQouIUt9arGO6iX2XlESX+adWG1ifWq4NxkT7sxyvlkQfJ09+/eQLcfABSbm9LyWwnK+gf6erGGa
2RuvFw59F6Z/aUTVqJcXpKVBaAeNgXPKu1/wu2h6d0f3zEpuKNGU8n3scDJ/L0ClQrf9UNLkDLBh
huLXOBCP3kDzkiUH76nrzWfdQKKJKpOIEWLaD1NDHkvm2u6V62APdvQn8wQvl7jNqJVEIaR6gZC0
fdG4T2ufQCoXnYJYfvOq+Dw3XQIyoT4SXb8cLEM7KEQehmP+KODCh9IKdWu1wcAzhS+K6t5vg+bY
d3hvUt96GInnBaeLEBQCrXZuF+1iJszhyUszAPY07IZbYKNNQPp4bkRiIgtDJ7plsor+lM7zV502
c2S5dnHgX1qOnZkVkT6dRmt8Sztw+Wtldvvc5gGq1hvHAa0piVEZ9BwcqSV/eTAxcS6NZCz42bHo
3APO2iurZPNkLsadQcj1CYHj7xlysshc0BGLY4VGYj5rRnFd5xutI5SwgEqyBzRR7DT75OPCjVGX
Clc7JwiZw6AKdmuRXrPcWw8LSiLAIQuHENMB4u+AZuTP5bgkZ6rilH3U6t4kQc2/2d1DE1SPs2zF
qc5qGVbI7KKumfO9hZzvMNsr8LWg8KhkVj+mHpOhvf6GUcARry9PRZ3SzlStxnze1qGeI7+qoUnu
8N1AMNo0D9KxWN1iUJ5Lpkp46djJYqppmrvOMm8Ek6SduqjRvuuDNoMKsEY5iKOdHwx2KBjjAoir
7jUo3hHcen3XMwRh7OihpVd6Hio0ErFNIBKkUlnsTb0to94Rj6tJlTdU7Oc5JOdFyIPjwB3UizFH
52A8rsg+I2adgLrBbXpdvlAvJXvleAmgM/PLHxqxL6Gn4oF4UNNeADBAIcI/qK/mfGyWMdJmDRRV
4TVh2fXfs1U9MGcoj+Zq3hdBisFeZ51rVfI3SDvmLwWo8c7842Ayk3rfHUZhklKTDONOq1vKg6k4
esz0j9YK/Bg5J6jbynhaOt6LGgaEMBswsgV3qc2o2QfRFeledYJ2/7rq9b0MUKW5dXbEvYUydJSw
sskcWO3mqFf2xcqXKw4qTtjqaVH2PvCURQHhH2Qvww66YccGmgaDvndArp/hE9vNBg6ztHuY0AxB
O8pfzLZ5tIXfx7Jv6ngCXMmi4hXktAIkH02DMECNA0gyevNjavR95WI1YCKbx2YRHJfKvatLLKAS
rmpkeyeJWYSts0ZgjiOcyFbLOyfNzne6uyRrxIO2wAxTVKPrwn6gUEwWCJe8aJllRKNpBCz8+vrg
+yOj46x8QpACwT4AM5XXyxlF+/zU0E+N/cqkUuT3S9Mxj0bfkHZJ+dUTL499EnRNjWIVajHQK+7a
9Wwis444sPe2Z2AJHFR9j48tUJsBP5DD/bpWr8YkDaQpun/RV4unX4ejCyUsyzChorzlkVDU3JBz
LuXntJS3BJKJV3tN3EPWWO4BPGL3sDb1b0b3aE2Kx78fGozwngsIwLfaAmJYmp0nDE2YPxEFJ7by
bv7+6u+HtKuM2CONCP/o//MH//Hbv19MnoDlM/7899f//uo/vrSt/TXMeZOi//iD//hiNFHqLFeY
9P/9P0Me+N/f3L/P/f1bY0ezylQNR+t/f/G/7+Lf5xIAdQdDDb//ferfl1mT9X+/9DKX58ZlMvT/
+9p/nyNQIon0kTbo3+f+/Zv/8bkbTDo8Ef/H71EENKZICgBu/o9fJw0xnCYQin//t79f++/9+fe5
xuwfAhOpgFLOzWQWzo3Mxxrw3Pb7JVEW0Of2v/4U/bxz8/fz5szidD9VkgRHA6U+ijQ3LuG4hZ5v
kRPi5jJSyiCGYPvtFkxg2ghVtKHbcEYiiFq/qm8QYcVlYiU/Sf64IJVFO9W8m2yVj95glPtxevH6
ubofDOJ9MlBSF6sd1/OEJMaG4xO7mI/fNV3upbOWZBU4ZlgIx7jN/Mq6UwkBcfgb4irttBcP1gfY
ya6+cwqzeSoShJ+OyV04193JW9b+wuQEbDuzNURT7mtGDxW1C+PSUiLfd4mweG5Ff7HnJzfI0++C
ZYjeiJvJM8ursJnkMfmDa4sPwZQfXlLyYsrIT7B65sanxlD84qVYrlEYdsRIrYdOt/LTahJ5dSRA
B8MN0B975KznsbZNdqrhlakt+s5uFxQk7ChX4KDNzcfZywFi1KzAymY7FTuyqGv1Te1jnYqOmgDp
TTi3SC/mTHvPXPG1GoA8JSkr1LhZgfELhJNZNCf2M2hQC1br+ChDHKcZoVPr3pzGT62Tlwrktq2Z
B7kiRt6KYGnnUQBNFqEvMesUfzG6z+TMmmAJJXiLCDJzOMCco0I52db6R434cBJdf89pAWduaunm
JEOBEqH7goo/AERVAz4u/SFbK/ZJhUUKnI7ew382NkFGhihhZbzBuBRd3lchuEYK0AB7OcAYJ62O
XZczHDsK9bhDXMCZTlEyAgebbeiZBasfpGjrzkymNOoLRtz91L9bG0y3lOwPlqUnH9hJ0fOCrInZ
e8fBFLy3Cc/htK/QSzSM9T5zyywuKXESR5mdHS0/wS885ewM/KSGpcrU9UxZhuma4t2+aEyejpki
r8U0PlB96BdfDBGzI/ROKxgZgp47wkdIunBPivN2X7Kp0Sf3bamVuPU0BJa5M07RoOT94qEEGRaP
3cOAcWrRS3JXCCPZLZzqRUBtxUnHIYPzP532RrK+55V5gAosD5pdgWsStzSKR/TgFclMoInaTb+R
I2vLWrhrWYB/NZikiN1UTbhwr6XWNWfLMEmfoGcde8V4IiCYixydiSB4t0qNI7X4LmiALHSdh0um
RwNZ5s6PB+GNCxehFilkULJnDCGLhne7XNFaKUrGtvmC/StOmZ4+ri2vRySACFbTvlJBVA0nK3D/
JuFlJZphx6QHGhtF8oAWGqbQLKhb2cnGuWE9YEfT9gzNEAyOP6pf5pAyDwVFR4BNoLfV2dS4ZUAv
zkXlkO2R6/u8qhG2aM8QLlWYtma1z3W6tLRpno0WunsujLu+IAbLl2sXo7CB6qsxB8OJFOyXnjsg
Ff5O9oAC2kEDtR1gu8m6oyLJGP6teNPx7oVkEt1VjjZBgKDoMdIB+uzQJVxgA4RsO7bZRXktNKnG
Kj4Vib0jwAmmZTNLdlpXfD8RYXTvWsG4BIY40nJXPgJbxVKX0TtaOva71DTDQ2dQ/owIqqCiF5/D
IL+8GuK7YXF3C6xPsSpINbF58oqANf2yqP6GXAwPWQakqcQ6ki/DIlygzx/z9WsYFO78U5J63u1Q
BXHnIrgdfY9gZwBxl6R8dGcIdQOzmohRnxuW6X3AJjWkY1mPo21/j0r9UgwG/IkSrKhnkyfNHA1E
1hwWlZ+qEUCBW80idvJbPD8Emon8FaPaWzlz0hN6sR8N7XWyxi+axa+KHCqUTwCZcKCH5shAdEKC
7k9ZmGspg+TG3+OzJO7ZvVJ+syAkCJcGuolKpxxPtmvQGFV6hONLO6B1EI5nUfu73hYdmYV/rzIx
LUSduUAqFsIHtm9lcJs3W+Ifb1LsazOLvIFEkFAynyu7x7yc8rOsJqAepH0ybLe+upykbD9PnpKJ
SZ/M/Hgt8ggkCNmAIjbT4anRtqFpy7xTVTr/r/MxOJ9z9SfVp09NR0dPpi+qMXSmhh/mVr0FtbDq
MkuueY88x6jT7Vhr8jROxm6vuqI7ppbxtoBTROcFu69JkfmMLTF8U4GOOlOMud3ieQyyx9F1Ea92
PCaFi6hA7+9HY35dsAAefN1mA5vfsnrJ3ktYx54FY9Ac1a0jepstUpx4rhPiLxwOrbsEu26FyC5S
JEKG+QbNCA4sIitlfXmT/Oi1elspYxqA0XhglwAUY0yf24Zti1cSLFkN/hf7NeZLDhEV22yqcPdt
jf4AmQOhL9K7ZCRnhIY1tHFYEPzIAHK+yDpIyX4sTpKH3lFWQ9z11otuMPxaOeMicm3Cihk9v3Mo
MfT+x5StGbP7rm5scZ7xZK2BxwIA0deOJ/ZNmXbG0ZjPDIHnXT+SAjeP/qHzCRkcDHpCnJmRr0kG
NIGIO+XAP2AiMrUQ2eVKp9Vtg8lC/KG7oPOWSMZ84g28LLitsp6sJYubdIMOAPyuGCkWxUF5zYsx
jf6xLGxSZ7tD3k8YHwckeQhRmToip/XbYT/j97Mo2Bqg3xaBRIysM8Bxggwh3fcO60JkZtnKt5o7
PNIt+nD8rRhH4R9ndnBfuNB5KyOhC5nLm5nOjF4N1LZkJYdHgp/v4IQjIbzIG2npy6S5+Hn2ouWv
QLLB99oZz+VJbqPZhghHCy1y1ZbarfBYhaAS+/CrzDq4gcY+DcoBVkP7xuqRX/eFh3om0b6Fo392
lZlcKN97QivBYmRIw7Gi2FGevmBkfrAq52N7xq9MT/aeSLUj0qxd6ai72nWe2KqMAI19xJI9G+9c
MuFIWLDNZSLioCcsd9LsszDJmbSl96pNLALaESiI1pkkJiAz6oa7FBV8iPU7GlmsweMQy05xxtht
jN3SCpVTHkhd0ak5hoCFqHqFTzNHOaGz8mLLugqXpE8jQhMZc47Mvyizh1AO6tQ1012Z4MJdZozK
dvdWWTT4Mxz1sajxEaz4FIftmxjFcsSvceJ8X3Z11f2qcY7uutH5WvX23U9bJDnpcpq9Uw0+HGwa
uGM1HIWDqH3KDGA8M2o678Fw+/mN6oX9LyEi8J+W74INHWO7YHkuULq3tpVHslNdrDL9NNMYxk7G
z93U6icG37FWOEwFWPcdpM4qsnG7u7nMhwtA+CVkDD2juxqsjPGTlrS7kTE7YxJ+HqJlOlun77qY
0FmXEGu6malCBfy8ryAXDhhKseMwQPSQvZyqp8ztuWRWQCvFYP4xR/seoY13mM0qtuToHLDd/VKM
+LXVhUDn9AFzXS89eFWN3qUvcPkcNGIuEAJqKcG5nQgecnd8JxHaPI+gPXbExcZOUNXnuQeAk246
mUWrIZ4G9v1FkQVPvFfmYPj8Mb35XpOrd6NbuLE9pTbi4XAlASo9mNV44QejnXzo4U4qQYpYSODN
mIwlO87JSG9KfgRGpR+yOWehhmV+lUyQ8BLZBDqniih7APkmTU9DqR2W4++2h59vpO6rWbr3FiaI
Qk02mewiiZui/MXSYj4DwIR+MNbHhNOgVuMpqx0D7iIPDlsq4PZ+gC9QllfsxuJMapg4//2V2Wb+
yWd5vX3a0ty7VPkWQZUaCYu2Uaht1s40cAuxJQJxCajcnMqnlxhExryWjW9MqDOZiHKJlU1UIPn2
VCoT0N2McGae49357wezhV1Qkk8AbDWkjK3PCVz3wfwh07bdN10bLSlpvHRoQDY9Z6IuJIrbprY5
G8si48Zc/2gVhE93DT5gY+sMv5aHIkc+XOUMgyGvXOftrxBx2P7XhwIG/M502VYrdLtnw/FeAOOS
VTKA7BEb/Law8j5a+d6pqT1GUGpd9LhEdp6lyZUrQ21jGvqQ7c0JEjEfVw0LCg3JEjZ93pyZEyFK
FjxInazQz62Hjpx0369lXgysxLCuKkYrSy7ybcd4luBrCZKQ+UkZNfNZnz228p08SkBgMUhEk1ng
v98YwCUSKDYzc8CTkVDqkQe+hxF8Gwuh1PmcJwbhwTKQx+BNoBsm+rnM8VgBmg6ah4TnmEO1E1n2
hMKkdxkeOZDzTRx2JeKTwqUFrtCwk2HxVdQsa5XhfumBuro5tKMKC36Mz/spMIjU8dylZyDIAxYh
1cmcZ7YSlN7+cMQmqlgynXpjvcHMzx3JMzGtipsCy/wxT8lVzuSXaWWPTKS+ECBqFLryrcmAj+q5
Tp1KhBWH2GuNrxBEz3t9UpZ2yIe6pyJp7D0+0qgKhm+3oyGyte+Bay2eXHSTOcz9lSh7hvqFiEBX
AI/3sTeR19Dj6ULPOJK1ydY9xgOYY5SCDqlqKOWC+b0e3C5d3l2CRiExcvDg2Il1TWyorjpXStjj
4GRPHOBD96OptB+nhbRhewZ6bxPDHFYM0cXCsZMrnIADN/Sw1q/N5BK37PUkuS8dmYPqSqou0qAB
W3pqf/UmyVde+fd1jh4ui1XadwS0oPt1gZDpQ/UEF+mVjGtKC+rBpjdfkfgLooCmM1wLhmfKAvWx
vibGqO00H9ajl+a3aJFSW5zwrTANQELYZCmPlBGhlkMg7dLx6lppxVKgZuRhCjUUpeGBdKqrYXjV
3iHrb0BgHBlTcSggKMdr0CZxWqe0iaO8aNXQhYtabsdjRRxC7Jn6V1oliErBUpxWKjxRmc8pOpRn
YJfUOG5oCf3WdVyPRzl7DSJczsS3kgPQ8jIB3rwrw292VgvWS+v3U09GFGANBHcrA+vGyCMXvN5W
4c3Vo5q4HMfc5t03OCgHbYfAJdimFYQRTekW7umAGDZXmLw9uTdoxM2FXMa2xrnp3jieepvNiS2T
dNArbUDlgTlkgAx03NaddivutILL0lgC84zSqDXcMa4lbGjybW7ANzentLoYXeqxc/HEgZIHtRA1
194vOy4kg3HL2tsDseTeO6Jnl4Imex11Wd8I7bESxHhVZXHT+/IPaqMnzyV7dF1+WJD1CA3oLltx
D9j8Ax08e6bc+WhtIgZSu2NlXrvvbOjwKOpsQciVcaLeL5GgusXVDEa8mf42APJrpCiyjOxccSUB
aSt6Ziy8SVgOarWEqyNQ+EKv1fDn5kMCWo7UjiFrkkM7r4feaK9ZgNep8NVyTEVyR6/lHzWmcJGD
b2OLcwgIskQBU2OhY9vLhU+sIg8dQ4hfmM+BY4zKOxHQMTbMiTepK+cH7+msOMOL/VIOQWx1BhtQ
CnseuPV+dokqY32bCvbttksTbPntd28Q4eRSULmlNcBSRfQoXHjmfcnOpKr6BBshlWgPuL2Y2R50
6Pka+3EwjfoyBJS6NoAV1LvaFJVZf3R8OcP/KwkfQu3KBuPio8nbKas4Z6RL7ES9xYypGXOfcBkh
0iVcBzcL9i0DkFOLjGqQwRHKxWm1tPYwDRXS6RohCn3SEqWzXW0501RCU/4nnZLmYI/2wom2hVxO
nXfbNyjoW5+Fvyult/fJqTloRoUlMEB84UkD7qDDsWY+GWw4Aukj+1kX90DBPoODOCvezLmwWZrg
9yoR91NzCX1f9ss1K+tgy/zNY3lfTcEPFd11sHhUJM1ohynn8dk2y3E/GP1nwup6v3b+izYI/T4w
tcdMXVpqtFArSP4ILCkiczb8o2HO75vjOh9gBs0c0oTMuMcAgE8oZfPu2NZtkY5om3PrpE39R8e5
/cJcJ4smpa9Xd5pY06oqYksaoUH0T47WvpIHinmu0zbq+PxU6ZhxdJjtOiVUjNfn3i/Fe0IKsZjf
XGnrJ4+dEyUHjTb1KWdOAKoPZYouOEFlc0z4yd85M7ZcHpXhGFhrNK3ip1SY/NexemR0MXEb0fvh
CnUiQmYsmzRIe7wn++labpRtrR5bxhyZE69+clPVDBGxT4kqd48Iso4YNLGWllfVZSj76uI4Lh23
QSo3+CL+gqlY64MCWIygb4qCmee4UMYvJ5diD08y9vmHFbO9Uz94oEvzu2HmKNR9nZW3vqCstqdw
zDmH+AvoEVUZenl2Y07rE/zkA5IoKyr0twk1cjhQyYRFJ+POKVled2ZxMw0FpUrbMtWdtc+EGCgY
4Ozimdg8MrLku+rqS8Z7HgOT+hpa5zgMqEAt07g3LTzIScqBK5E6gUPWioPTM+UOkBMPpfnddukH
0gQTE6JNpbFgXpVUzjO50ISmdK6NSIu6DRVPkkaMGW6GGbyBnNfvgBxI1pYzlsgRhqIroE6ab0vh
J5ELysDy74q8K+OyEXOYF9b39iMbco9nbEVjBR8Az7jKH93AOZkmUL2k5XAHu8MAtUJojqwWbe+r
RENNHGEdF+m07gvV3g6ESoeOJ/XosOQSBbmxmEcaFng6H+6Mqk1yiZI8z5Qlk/ld5XMltQ0ZZshX
Xgy7l+DNV+M8W/WbaAgA8CWg87S0S2xQxaWcq2sqrG9zqHkd3fJdubxvpU9Emxn4NJEGsRzKOxjt
4u8HZJ/ExGCxQtyNOfO30m1BKg9zMqfz/T0iPuhEHqPivtvUIhkq1JWEBAG8eqSfy1p33mMqsllK
4IX20wAs+cRFx9ze2puGU4QKcaUhtBVHdCAPhdQ/J3JdUXSSIaNpy5Ww1/lQ8o6GJgpvGmie12OQ
+4cmvwKSr28nL9j7AQZQTJwSQduhHMg6qGaQMqgs9+TGN4SWIkLrxrO5Ffx/PyTO8n9+uzDARHJ9
YtCxgnRYf6/1jGsgMz75sRdXlRv9IZ8p3ZeVtCrLRPdE/UjHz4iw0tp4dIc/jcHtZ8/eb0dL7py0
TI6C2ypE44fegkPFp6VAcrMnqIFA32bzxB3SUdWsLJqarowJqSud41qlfy01YjfSITBUNi/BMKEl
cDMEKYV2r9zpxvCab0bMV6+0kI9P9ofUga7Z/rSb6qaNkiWBS/C7Nxnw6Un/v3g7s93YkSzL/ks+
NxM0zgS66sHn2TXrSi8GjRyN8/z1taiIypsZ6OquRgP9EAG5ruSS3EmzY+fsvXa+tFpyAVr0MF5D
LlA3hgvRG3dloT13huOjhtCyte5UpPgxxdZVyGI8tAcHKc5kx9q6Y7MkywP4JEKnVYoviWv7XNsC
GC+h7KENXJVZ8BeBdLyvaVLOzZU3rRQ3EEbO4WB9iGp8ifzpcbADubHi9BR7eLeiH/C/wV3XWfMu
JVETa8LZ0fICt8ImYMhYEojlOaeyRadh0B2aABmSWxFijcYQHqEWzHXwKZqMl+w+T5NLBSYY3nvJ
HvwMaPwWHi9ag1s4/98Nespd2huPdVbTnjaSh9Z/I9M0AgWCUCeh6c7k3lkrDolLGuFPIXl8xA/Y
04qb6uAaB8/FK0OmB9i5pDgpp94Y4aBtrA/XQopZtlqOmPZBk7SblNdTzlvePC1YMWRnPgZTdq/X
VPpO2BAJ0xMLUBHuQNxhtejtgQ6FVmyMDH101u59ixOSghcSz3kQWGJQ8Bf+7YDMfd0EHXMV2uth
i/LQg2i1BXXCWQ0z9zRhPuqzOxkyftZLRk7YWAe0nm49/w9Q1uiuiKAjaaONHBzZUboKWS8IRixu
wqogCLXyNzTL0ktYA1+dpa0hFDzHwBiQd+3OmOH+bhY8N1DbaPzp8cbp+ufCaj9j/S0zWeHxmHns
tbdhbsysvFvornjgUxZ0RRqYgW6p0syXSDX6oe56e+dFpHENabYUaCYpk7Jz3BkJIQfwDMeBrfJH
FXYHCbDdY7o4BVowUq2S6RdZTXBkUw+OmpkpKjtBDCyMucOAMUnUcXsopvQ2EVm9VbpzHL2g454l
fp5u1QqwJK4Bw9iWzsh0EWdRpK4lw7ZFNZTRIdRHDr3ywYxLe9t3BXfzOAbbgHS7Raq57rLK+2Ib
5yGMH7ppBq6ufWLbd6ZdY60qOJBDxCNQu+vn4+Hwi/2Y+GBxqwwEj1Nw6FHmUP9GuDjN4oQtxF6f
AsN9y8M22lijdpOZr7am0n3p+lzvnMLKPKSrbNiPVUaDxk+9aEUC15y8hYUipACZ73CMgTBYPAOz
ucCUMWBJggZIgog3Cy5a5xPc/iPkxRxdmFwouzdv64CsR6ZZkdHDnQnedTRNfQyeLij7ZzVwX+Re
umYGqC1JyIatU/R7Er+f0UZ9q05me5LQ4OgRFjYk5HzW2koWnKF90wxm95x/JmROB5+LVhlbkYXx
Vx9oqpH9R1SdOap1tK7VuG2wQiLuzAgqov5ihh5te4MA6LosNl3kFPCBWBnKwgHyOdIlHbFRZqbY
xx4NgmAwd3bQsHOP/bktnIvB+8co0Sf2JKcSsju0Zplf8mMHJn32GB2SDK+SGuIrQQecyEgv9wNr
WAyOjWh+SlbMiE0YDjRh0szAo84ao2JEg5llELE4S7U8yk09I0TGHj7G2SPay3kGzkwyyhMGowXK
GS0IP10LygXeqBU+2WqZRMTnsORkS0VfWUBVKivSbarqdQBst4sg2WQaXu02GR+70fg1yuig3MBh
T/R/NWbZwgMo06NlpedGDuoI0wdvBSJFMTLibLBPLbAHvmCY26U58Sx5558xtASbnNtlCYtqpYMY
xM+jrTVRbCkxyPZEOkOpicMgzrqTXbv2YnK2MQNG6k5qq9RH3TUEHMDwmXaOwRQICjd8Lv+NniTX
O57vcvCeEYA6YDkYDYbmKSpODTrmVR85qybiEiIy6lOTdYnMlNaNzdJZGt0roK67eDTWWZ5dpOCY
QB/qkhAQJ0mICDOWDZzQDC3is0icc22M2c4Sw460QwYPNt4g0pDOwJqMYx2aDfS8rcuiKmlhKWS8
OzMjesWym5j7nPpUY4KudXzQhORbB2HAcgzYruNa1Bq06dak0xmO0XIZ46WUDAoHrxJEPmKz78XJ
RdG2rg3nva6qamu6yzKU7aEV9zjkMZZMEpY0p5gkQpGl+dFJEQvrJ2G1MrxwH7Xe3dg23LtReDNi
ImRVzbBRcDNYA6yP1GbjJf9lG9PtmM9ibISyeOLkZi498qDWrn8hNNFc9AH/ZLWl2HRazuUHGivV
TNoitLt68WVgumNRW+A/hm5ldwrEl79C2oHjIu6GNZM3hAFtO6wIWCwY1rnjap4ujl1FuDFwHD/3
bnQFp6XGp4u2HhelQN0dieg2q+vXxE8BbzkmXhh51N1W38ixnWXRBap3v173CQfDXCKaQM28o1n+
COXa34DdGfc9SAl19TP5SZJzTBsBIX4cZvcNQSacDaZyGWfj1eNiW0P8/+UQ/DiImqH51xSHrwTC
KCR5pDUVnJR0lTAdDqzbynNzODYzRsFa9Ubo7keJLd3Bq+TUtIvcUHJ2QA8S6jEucVhKq3IM32wD
6ERlTv5SCLLqIXGNrXeCGfQZF+VTo1m7NNPHfUcBV3bBFskoVoEGN3JoETPVe09EtWGcNYRAejH7
pJukIpBNPCZuvwfClR1l/jCSp3u0puy2bgSeA1MHstBcDejKHBQqlB8jncuyu2N6/CTdnkTleJxD
EONzUllAcpSJ94Ozw3xLPShVCexxwTMl1HCuMX4ONqyiIf4wKvirKmPFkSPx75YlN3JrsqtQFRJI
aovqyUycZOvrJUV9MbJlxG33zhECeq1/OyL0Bzgl0KazyCqTSXeixzXj33xXT9Gqlq61VE0l10oQ
0YP4hmxifjw+ZwZhqHLh94wbwsiqnVbjxfKxJxk6aTQ0JyPkC/K2yZrlZDg2Dc+9aMriKOW89Zbx
KnSad1fzbgn0OdUovnYiqoH9MWqkbXLsHWfaxxZJ6dN47UV/58TpYVKkM8WtrsNh1nd2lF68Jl5G
iabtDCpCznmOWjk4E8cKj2FJCvgu0IpFPjXdrmwmH8g9C3Ri4e9mCQiR5vvVETHpIaY2xkJCYi4F
IsER/CgjPgeNSzQ06AwDEFghf8Lpmo0l0UEOnGnZWEy4ZgghnQpT5wRFlvO0tiTa295wuF2GpUHs
QvNVwD0ixSPCFmfl374RdYh+uMM6I9iHNp1PVbLt2jUDGQ+nydJ4Zzb5IHVttkUwYHQtsnJqfjFj
ksT2EY1XYlhmWBrtfEhXObr1hd+sPC7bP55FT8D/YkOgM6qo7oPMnpYhYZ2q0nndAwIjGG5z8kTt
ju0Vuz4vM7Ax5fo09CzBzcr4Cbm1XapfQpYCX4qD9Tqy9l033UcFbfjSke++hWepLVvEZSha61CX
uLVgAVkdI/5MzCnGLNTsPSPHG7qWaz2lJvBh2mAmkeyGATp0vXWOwLJmSe0LgwN95zrsAm40FUuO
eXRZ0bvp/bXyvWsbw+cRZEb1bp/fGOPElU4fC+zZgsiSairAlkiTuoV9ek1o31pqI7Dn6QqQYlnW
TKMwfj57TFx5VLNuNyjYfW0L/9/G8BheaELS7yqh5hUF9RvoAkZ9FHdZL6E5RNYuy23mNp/8HYBw
NQyFCUzy5fAWlOeeNh1Fq5XeWvRCsizrtn3e017XcKQ3osBHlaMjN0kOKOrJ4fDKNKLSIfOQqX6K
E/9GQzWSJe37OMqXuK4dhKiatnLS8VaFILYY38/x29x8qdz0EHQOcdQ8Omn1wIivIECSjgxbn4Tb
nTyPDJLIb1iENlmRbSKoYkuPUi/55AjFNVASceyjnFxUAVqKwYtKfKls8mmGxny0oFlQCRc9Yx99
p8+2TAMNzW5ImGVXWr5tGuJqMhMGEkPrbVezqfU6Ehf8mdNyDFJzDaeCE26TovAye0YkJcCypd4Z
u4hY9S1AhAuGavqDRIMVlX1Uk24fPZVey6DS52uhOSaq3YV6Eh8MsD/8YjZ45diqthOdP9CkpHmb
lPU56ClRoxBqWFl1nZXY0vEnTsDqROtaB9unfoUA/kqIDeME+odcT7ROQh39rd3gm7PoXs/Wf9Kd
5z+AgrwyE9oitTxWXFF1KG8MHxKG739lBIPD8NA/OLQdM3061a74UhYVZVDJg+c7fBt57Jyk62tK
qOMqsJxh0adpvgaCCM2vfNKJslsAzetZW5vXvjI+c3HDYomorl0l3gd22OOEA9Gu82xXINA3XGSM
udzWmYEIQhvwK/sGeQ/WiJgEQucyndDHlPu+5KzfduYvZGffQkKp9kYavaai61gz5EjkuvIb3GXE
Qo8MCitg4csJV8VqgC+AImDAO8BIpER+s2xAAG2SyTSpw9FEIQxdFK16db0k3kt7QlOIvYGMyL44
5rRDR674EBUQL18wMGMWbCrMA0Q6M00D8iWa+uAn1XfM+7cIK2jpZS2rZVQFy9phO/D7h7DukeFl
6bAp0+4F3SKzT3GNBq3cmjCSsBfWS5pAKDcNpgkG7aAEZ/LGMWiFTeJRa14jF+6CPqEcyBz81MM0
rjVjeO+Uu3byJKa3FuBb/9Yil1Qd+vUMKBZhDq05CQumO9oxQW+1VIFnng17PlVl1snI2b0Ibuak
XmT4o6s7odGC7WpeQD1n+EObctlk6r4fBfnBG9/kOFTa1WEI8or6sP/zo3r+6PfD31/y++v+8iU/
//Df+Lq/fNvPz/j5HKR1JIz/z0/z8wR/PNd/+aN+/xG/f9xsWWcE/X9+Lf6Xv/FfftTvp7GzlZWO
HiB2jAALLe8YW9sWA+bIM7NDQKoNLZPGEuUGnNBmmv9dJ4X8YGXp3FWfHxs9cqXjz2e7hp7R4udD
evEjRL/5C/742r9+Fgsd2tr5uYjE0RU71H8+/uOp7C6tfv3+ZIE9GVhMuv8Zrfc2EoGfj6pA40f+
fPjXxzH8g+mPUfyPqJQ2L49/PtQQNP35XT+PR2ceEvz1CX4eF/Mo//fz/3z5z0Mj9v7z6f94ut//
9MfT/X788/U/D3//4r8/9/vJs0lv117QvwsvKg7A4SqdWbKTH2Ll2tkuKPhQOCWi4p/PNrAy/3z8
T//081lmyXG6SPv6AB1cbh2tyY8I5l+QLf8KIg1jbu92B0nXqIG5GI4Tb8P8v8ZKgBrOH/m2dwAm
wsTcSzhb+B2WeNJiERmCl3B6jM+FddKk95b31FVJOw7E4O7MChpcXHyjWWIbZGDAEotTeMxop+eS
wXSHrkBz6s9xMulwz3ziUrXNPCXKCFqVhHKm2efUTveoE49ojIDoVczaGY2Miz7MexhTeE0xcr1j
dNIXZbPsA8/ALZTeBlBe+XFoPsjymJWv+6hoMSpxal9lCempLuiCqMb5l8oLjmKB+H/hhVlD9pNl
cYq8qsx9heSwSqssv5Lb9coPvPGHbtxojZmgTUHIFcYbgC36I60hyD8xrC591c5teX2sqQjLJJuH
mgVkVETKBKpdQ/Tcgy3sTTUEd4i5TAZu0UsspmqVZz1J9XndrYpuDeLxMSPhldFYjyJkjPD51vhm
LfuskzOxGqY4XdaSOXheD/rSFOOXsmuxTBLMR45JIyQOtIc+dbedqpsX6TVUGoq6Nejdx3Auawmj
ryiEG5NsMGP4rJuKiEqAPbtSkKvcyv2IxQgvsPpGYpwv2rbH4E0VKdviHI44gBBRi2UvJW0PCVKk
nnrQUmc01JgGOGAdoFeRRoTpdVG2iOaLEU+vnTNnRuCevShfu9MrYSKnE2ix3QFDVNX2RB8lBuR+
Ld84CChQpWhrZi0v0HzVS1g+2pUU94wq+C/F9JzAfmDguaCV9Z60BmJpOzJXaPgn5pyW+T6SMbAm
nYGDW6WtQ8u9+J35LsjSpSkjSCswUlS6peUSuJYHr7ImM8/HAu5oNpuuQjNr6tavRmH7lW50pg39
6EHyKubMASCN57EzIDTUik36wKlBHIVd/Ioskqe7ekGzZbwxGhdJTDFZS6fKkn2oqRcfnZlb4DI0
QqlOQZhmoLW3ccgQGIUODYSek3Xv0E+GenafkNO69s0cUVnGuH7wZ9WTurMt7XsiTHalAftYUkxI
OJfG7ZjKm8jd1hUCBs5f75mgSQ2KelhUgJ4VTLsbPbJ4SeljdnqPOB0HY0N3nspPDTeIBsA6PblR
CluxptyIh1rDSDNDGpsNIsPKwRlatt9DVp1SLbv1zZC4vLh7tKpnM4nilU9VrhN7s7FSxsXK2ut5
hdIJAd6M1piVQVbNTFbtkqB6y3DGLnMxpNuGuciSqTwzfNnsPAUJx7IY3DTiiOc6WyRm9IBego69
SSNc1sl7IeCLK7RdM7kjKe1fmjH7kCJD0AvIMRzk4o5r2ly2HSNAe6c3IMImyznoVYFI3eCd1gaM
wJlYDR03Wg1GwOY7oV9mmI9Rd3mPkedtE/uckRe3qkSH/KSLvnpmP/DNOYdPykdMgmuxHDjaNcy8
hFD8zoPLhLhT+oWjBSnUbGhHTGS7eubjBzGotcG1HGNlhaBpE1yv08/Dmrf2MprudJJEdzT5hDnI
chwUfvOHP/+raDsDRPinT/98U8OamCeCWGMx647/+Nz8TdpU7ZDky0OpqnzaCqsFrVn2+5+vcDjM
1ZT3p7HALmTAZ5CD9gu4D/oXoz3WuolxP4EGK9pTN6lb0jTkrjbMc1Bbezo2rJRBqK/g8U4y89HB
AatMByiwGP8gk0S4Ai8JuZFmhh1pymlR0jFkwuyT6tMZBj/N2aui6le4cF7R7Nwiv4622qyRNMPK
PKYKBKtZIooQWG1bL8Wn4h86mt3rIkpujN5KlzmHYYpqaDyhj7YrvC/Gn9hLl/Yr18/CpE5HYem4
XFfDQGXcB4ckiF7BlsnZ7/7ROjDvAzB9HGbRM3GDg3AyUVwFiLbERhcoTQxayZoLIWJkvsDxgn8A
S7dIKmdLA2FYSyFuiE8YAJxYxHYwy4LvgPYRnDN3zb50nC/StXf6HAQ4lVPPSKP6VZIIYldOs+NJ
W2R0NvJDn7PKE/5vgxwndeY1eG0794HfZxMQAmeI+N53s7PdWf26jcAYjdMvNaa7MuYXFJa/8ov0
ak/GG1klbDkjKZxALNajP50hBpmHrn3wSihsDlQjZyR5JuuL9Zg3j3qtEEAgOw57sRYWol5LHs1q
0rDAn30C5JZ2ZdAO0KCXRjQFqfebmijGKvQv7hxpzIgSM5B515ddvdYt8IJey4tohemtZOq3hOId
rNzWMXCEk7EgSQXPGnoArZmDsfRokEQdsGY0wpw8fBPUXvLtHCYTAU9uaiXuKPSdDYeUxiQtQgvl
XRmgzxkcdersh8r13n1JmZra4d6lOzJaCP51k1+F6AnUwsFJtO2eO+e7z6HbtH3yQUjbZoYCNnr9
kTttADm/fYpVdWtl+slLf0I94VYVqOR06Z04GC05MiNBjHPy6buY/l7V7bsgv22CpFuXvvGEdCpf
OZLgKYdLxKBUXFfjg0gd7Mj1GTb+AwmvNGTOxFG+omA4VLgAF6Fr4eTpgJEiwHxtlDoSGxtx2Qp5
dKrh0jSOT2KF+9xHKadGu/aokeauFNkOUfNW9dmjOUZ717S/SRt8Y2hJAGJTHceaNzcWztFxgb5W
vxzSFBeaDjEGIq2a2idgg92hm9j9M73+bLRd6hhUYz6lcN9Agiel/hhEJQwXIyPzKN66CTzFznsd
k/uUTsrC7Mr9lEFp7r1i7wrQlHQCrSWhM2dv4JoWtCvWE+2Rlcwya2kV8ddQgtoSVgCNN8SUhu0G
DVpMClTIIRkAELVXa62mCJuWLJ9Zrox92HndCgUd4ZHe4xh6/aZtrXuN8FItvENPC64EDgjTMaTr
RbxnJIJcLvQGjvx0sEbD48CiytnbcWkhgmy61jpbqYUJzz4A4kTuT0LpdnZsmRbO7czZJ702rYjU
JuAq/8Y6v2hh426K9pakrp7ED6oKuJydRdA4PmuyGHt0t2YXrVTv3nFygE8nznUwhljPMyKxIugI
0BiWjud9twKLi+Rtz6LY2IVkc2thB7vcPxU5ffc8lvSqFcOfwZHMbqvgRoM/mKVQa4UWYK3W5hLJ
RlRU6VCdars/jNPHNJnLCf0n2A9wkW2Yk2Iq4IOEUbGqC4pKam1GjeuYBIiFlrV3ukFWx8jO0uFn
8JAwhpXg1bAM1lrHWin/2dLkly1lwN1ZPE15y8i4Lb7NpDqraUYlU3xOBTZCNdCTrt078hsYvZhi
6+MiWDv1dwBJSGfuwjSi61bxIM4IGeGHuMU2ZPpPdd8tWhfmV8M5glyuk9Xk0Tp3s4+6C9a85Mka
Z8lltIt2XfULWHWHZFBIqOn9E5BQE9Bi4Nu1A9ySRI2W67jKT77lbwnZm6djp9ChnA6sCOalxypg
Beeh1pFVNG8W2z0MyWbLeJnaH1AS+NPy0JnMYqFDblk0gA/WNOizMLtqJnJnku6g2qtbdu8C8WD5
xQiWsy12tAwRh0P5Rs0drfq6/O5anDa+PYNBqQpaIFBLQBIgyCVC7xqzPFwyJEH58DAJ2udGXjz3
5Es5Y/tUB9YLy6m/7CqWnCA5CuRydF2lxy2UE2nvEU2riif+/EsRg+4ZxvDTw20zE3Q2GQ45bQap
a7n23aZeca3McKd062bqjA+XQcVyCD8iw3idOpRJjJNZICoawU3g76sU+SQzwYMoK3er7ELbZm59
l0/aGwhHhowzr4DllS0cxDavrCJvNCggnU0BQ1zMHOuoRR8ZEbccWajcM/lV9UOyMUtGSHojBEPD
t6LH76u5hM9aUtHoyXzOSNmJtyHd/G1Oafr/E1P1zylV/36+3zz8/Nx/BFf98Wv84yGh93/+Wqu3
5u1fHqx/ckBv269qvPuq27T59//Jcwdf+fyV/91//DNN9GEsvv7tbx//ZTSp87+NJn2N1Pvbe//1
L9mk87f8I8lKtyn4PCpN02TgSk7UH6nzhv137MO6qesG8h40179D5zVh/x2Ug2dwW/E/of9zkpVh
/N0SrmsSheSxZujO/1WSlWl6/Jx/ySc1TbSHLnuQDhRC51n594+3uwg/4b/9TfyP3M8tk1QlxiE4
otaOVbSY3ZLoohPtg/B3hxaAvTODsBm6BH/UiCk5cbfxTpN0rQhZwhyRlGsPpd9VGsjZE1gjV26/
fDMQ9HyVlLeLLKmf8SmUO6/rEIxFC6t3480Qjve1M2daSEU3Ok4BVA0WunQzWtvxyNmwIZzG7nET
TdcuhB7gdYKbXU3pOS3MW53sh6XfYi0Kop4ZIbyRpaphvTOGaNJWJ2CVz3T259gX8WNDsiABJaWz
8GtLO/VZSDXhhsU1mdTJotWlNSHHXocg+1ak1HdG8Zylen3PAOGjNY1HfHLFvnVag/gAsbFtJt9w
82e2lzIuhcvxnpP9chiy49TOkePtoJ/xRA5KMorQymBJdufAkCR6dOWbp749Jd9KbYxfmWA4BS5d
CuTlaCA7TsZtUdcdOED6UWKoEIu37W7y1KNMNA6yWWIdmYR/906QvxqCwqVwGMyoUfrHvJ+8hd4B
STC7sQUxPQcVrCo52vd24VU0QUR8Z3nsA9ASWUiTztoMjGg2xlCVRzvTsUgxq2wRVZ8ThklAEfSv
kLfjMAn1FeSg+yg7EVdh1Dq1dIJ20K7ElinGY4lceFs25Hu1Xg9u1xUZ5oLiKzd6fc9BiZFyT2NI
llxZqtK6lRuMwexwgTMuQCuaU3hiuqloO7TmQ+8OyGXB7TwSugRHqnov87h8HtOJcpFQiTUArxyC
mrmGuklfHxYibZjwVbfGZzIeoaGU8GxjDrlgoh5II/gV1j7eIjjDCyhgz7YOiyUT2NlqHEJu9BLk
GvibIFLYOWrKYAt/uDEfYYmkFQCPbgOrOhpostaQLahiSnetiIRfo9x7pYloMe1QhzaIXXyF1SXS
h2w16hHEoDB+ddiUlkj25h6MK6md072dUq4bKXLgaQatIfdF3zzmJ2WQNIYdE4dw3xcbxVZeRGoZ
gb5cD9isF7Vmfw3GiN/dyfMnFPlQn6T1mWG33A0oUhZZ6m5aJAphrrwbGsPuLFHmfMEaAIwyAgPY
lN4VkM8lV+GtU6T1hfsnfJB5cxsi0hyiGn6B6mPmEUDWG0JeKoduG4l3Nc6Y5CGGNI8wRD/wJ6hL
lV6zTj6XkrxJRMqEvqTk1CV50xyUtJnGWBLUoZGfRkcvd3mR7eKo0G8dlCZhFIKf0BpG/RXjVUgk
bVAjUq8ZYUsWBithmNVl9slvJWiGmd4dEio/Fc13r5M31JwGofRTPHk26b7J0rF9gAlmdYdqpWPS
5FXbvvSOEdPrha77N6MWeUCHcFi7qnkbAvwUFu50Bs5IViUesoFyi5TaQ2b78WxkzLjqwxE2FLBQ
KirSx8P42XLUVdFVQCOF21ykrFS6husUc/jIxRQsIiTML51VHssUmiFxGw9Ok14ka8zUO7AACiSq
DjlTSMsvEJvfmQu8B8ywMZbVd6RrPOgqai+9jK6xIz6sttOXldJLxKW8kLp3mnwZAckryq0+4uR0
TYydARUiXFrRLbrWtIDQGAgdaZ84CTGamJsaYFUus6Ahkw/NjNFMG4iuYDw2tT6OiNvMZOu60Djb
I98Rjv5B6cFD3mhqk46u2tpFcq39kA5K6MU3IrbrnZel54SFHEjAzMobDiEFUenQm42rLxkl97F7
09kkHWUUJAlUi8Uws+7ytvwe9YpgKS7ylZg99qkhCOPTsLB7CsmjVuabqCweGZXcRpPvsM0kKIkU
pLPGT2cJO63khDgPgSisISJkruLvdVfHKm6jjQrV1sdaG4phG2P81KZs74+wbjD/rQwDDSuxHSib
3EReOBrA+c5pGtK6XSVM+dyio0JM2/suEPTaE805tL5Ez2Dl14AlasVQOFvVFy8OnibHvgTdDPyy
cngJTXkDbIA+O7AiXQxEMQHCD6OXEkzsWrW+RmOmTxeojPBaFtaxLpILHggPD19S76rRtbYYzp21
SxIkRu0WkhnbcvKGV5USnjkiF+7Qe85jUca3pFxvFM+0lhIpX2kwOK+AnPBH9i/hmLwRq4BVMyQR
IMiSVe5fe13npCvsjj8T75ALzB98GqWm5ZzIMjFWKhie0MZg3YpgunP7jyWcuqnov4QaWgYS1X3Y
6QX1faswTIKT/fnIxytEs5BoF+BcaFGQaHIvLfvY+8aPdCFjrTwVTbFjluNT/zfXkHPnImICxplq
kIzanZLWD/xfP0exodLis9PAKeqxqS1ki2A1AuURqU4cHA5n1AoCbhRZuRKA8VSg+NfgC/U4Sgud
LChD8zaKEM2FghWxCWyFJ8CL32M0Opm4N31yNEaVf9nAu8sOxqAZi7VHR5LZSf9NVPcjkJYtr1nx
YmkM7VHcOND1t201tWsE7qeuyY4uTnG3ZG4dCsQFVsnIoDTXyJEkxOIJ/VaDGbIjIMnxCw1WLJ30
lrYZc1o2qshRu7huq2tR5tWqHej0knXarEaa8ktPQg5JnO4IvEsHHYCOSHVYv3PjpmLKtGneJxk0
i36MOKsO7pfrGjMUxWaAPPNh3Py+AJ9OygMgOq04Gyw4O9epfgHC7TrMrl5p+qumjg9638UHdHnH
MKq8fegjIuxybLr1xVae2Mj+wDGXk75wNr5k5m0gj5PxZzfm5Vo16a88t0OKr5F30sxeOLaxI9S9
dk4/0Qe+aIB2uK2MN1kIk5A1/WqFXcnYwk8veuO+ZO7U7CI92Ibdxe6z5G5swrPrh1iOGn/Y1tjA
OPxzk9dJc2Nr5Sch7JlZGQsWn37les0RKgzhM0Tzoq7Eiev2E2o730qhYiBMy9ph48Wz5MCX2H+3
uonaDDLf/AKg0ozskqES5vogYm/qzOyLdyePkaNamceCET3OkOQzSiEgFFjDihlhP+/GwteWiTQw
c4aoMKkVViI0SZae56OuUjWnNYdgAi+Te51Vn1HjIuCIuHexwJ6y+7RAh6amfnx1s+6DrRjzRnFP
+FG5xoT0VjQs/31r4HgtTj0Ci0U03DqRdatVzudUN9lWll8Zznc5axQmMuWtbhWQbkrz2zzl9r3b
2D5aNiwLzP5BIvpv8YRywDeKdTsVn2jKP+UjNifKbpvYHb/cYAK5De0PjptIGo3QPKu3MeVlC8K9
g90z6HFk5ZO4URwOsrZOjpAaU4iQ9Yb7P12TglDAP8F3M+brgmJr5Q6wdWRhPBho7tZCutecnNfr
OSNPwat8Y+2nEU4u5LzYE8k9JSW2a8J0iTD9qsVWw07lfSibKE5pvxeqI1zaiZiReCRoIAtz8blu
CBqdDrS6aJ8FS7/zbDLv0T7bFb2dHpUTF0S00b0V4WoI49JRbqEbIuCz4YCQLbyWKX4n9PWCM8VW
FjE5U/NB3GjfmR93C8cyX3TeY7p4VKCRIL6yi+jEdqDIYX8tsEDz2roO/TXhr0NxiSZaJh4jUHIR
nYNZ+uF9GSm1sTQrWOZzupWH0VHPYt7Y6N7vkMuZjK7WdUKMi60/DrEtd5al2sXEFAQV2I0VJs0a
FOEHYhesX9TiZW/j94gEoxuyx9PcvCmc8twI/Ym+xAvQAwIqtILeU528AIPa20JeHfuZs8S0kUpd
8SQCSRAAGwLD2YIQhi7l9dySnnnXzhRgx+hxeuvGSeKGhQ7zWVd4LczEhREDYRNoUY85sMEKlWtb
39ZBkdJQVZ7W0Eav1+3Y3+g286ksfiICBiglSytPGQZYeiY6fWUazALsr6gj4dYlsNDW7kt8oNhs
w3zmSyLEi+qLwBBGlwMguREUYhc402cXaOauaasbe1RfpjPxB+F5XWlBe8FnwWmnIoJ8clKmmLPi
HATalp4xc/DZTmiU4SfTX3fVC9qC07ybRCVSqlS9ZVmh00nS8NlK28ag31sk00KJxZqwdUPynHTe
vIarft+56qlv8bX6lXofEnsfdy35khpXQ8t4TAOMFSq/22SAoAnuQmbdYTjqWR9MPxD3WAUudUhb
SzC9hbSdzXaIX7jk3b0b+fW+TDRYFWCiaEQ3t10bvKXisaoQp0oGpoyGUSkp/86atWyDC2mlwRAK
hKKrmWpO977dj7T/XP3o/wd757Ect9Ju2Ve5cef4Az6BQU/Ke1bRidQEQVESvEsg4Z6+V57/trmT
foIeHIYkHkosFoD8zN5rpzwG4fF4O9u0qOAwTJNPqCADlSlJL2R7xLHh4jcpjKNReJuGjc3DYaT3
qob+R8uafawV330AYS0u2i3wg/IQ64C22hnXxQgtMsqD7sDm5wCkvP9IBiwkZaA+zABKKecjDt3h
VLUGnu3pffIJRLG9ttm6M0jhLBNfvUgfgrTlFZqIp2ZotmnhAjYCTb12pvhThwBt2AvDZHfKTS3B
Dzg4TUbl/nID95czBQdAm9MOidxImTwux5wEhSR8BtyLlMygCZzCaoHzF713UwAJhLLOC/yXGkTG
1JK10kQeY/hYkDSfOUy4OUqvpKgGeKF7OkO/pfFyqj3wWGL7opouFUAURIHu21TOqSLhmQ10dMei
FeN0d4GK44+CwLtOPTSYheEPl2oEuRHgRS3rgUl4wjYWJX07E7BrsQOg7wjWrrB5JbJei8mkfo3N
lwLDBVhjloAsPFQIr8YN7aPr6sWdX7nnyLe/iY+yDpj2Wer6sidrJh5ZF6lDlOCdF9iBsNFt3Wq8
znU8bMaASIiyf4tUlJyF1el3YFmlWfdJ9WeRIml8NrhoVoXrentTxstbQLoJa8Ci21M9UAw66toX
stzVVnGx/enHMnQvUMySbUfJspspEp9Yx5+D2DYpW4T3V07eN+teDkLnpY+VeEBbWRdzRkc6K0BP
uFbYIkS3CkiGQHP7VGWmebGg1LdeNiGfa74hRhTWiGqEN3JvflK0d4csMEkdGzoCfDv3FrYkryMd
P6SFibvSt+1TJsW6dNt7HA3zFuiff+p9+Dhsi3d4k61TtJt7k5xnbMD0zZK0WH7Cp39/MJ1i24j6
j2R5aYgKfBdC361rcLOIkXg0yB5BX5E+62DrBQM3rpOJtb3hCWJAG5E8ka2LwauQR5Ye7tGHgb+K
uuzFMIGcjRWC29n9E42SlAQgI9yh1B67iRzuQynHjEXi++CSzGSpdOUQkKxlp3cgWHcRlyyfZnM9
dOzyQA8dbJW9JjCcYeC4d+UPt0VLPUYobKR/KuSOOSiAgmOS0cXs589W+BgTdJoNDeOqM8NL2sIx
tkktGGz/sAwg1bmoSixOL9isQPATa1VGNUBk3N6jxUogSundDJAB0Di87pS0JbSLvvqZGh3QRxRB
QAja7GLO9jfoFzys5fTal4hcZxMHGPOroiFSg7AhF6YMFEN0s/OWnn24IsAYVumYt/veY5mnfB/f
R+0SKeKYNzBu9UkxuEe+b3LtsJ6setSMdY6voSyeFbxTqhmLRQWJ1ebwC5pRgwymM1Ymiq6Vae0y
DtxjiJmezn34TQAR1lr62LxfqkPavpHq9a5no0cV4YQfG47Dhf4zq3NCrydW95HyIR3NKKjGBJND
khHGbiE3ygxEJ/ZoYxgrk2E1j7ncYkD+G5blzcSKfCzV0TCkt6NAPjvu8jdIkDZF53DwUXkvFjYI
YnirshOrgvtnN9lP4RihauqrX11NhoEz/STl47dvoa31QoYsk/VBJNWCtin7Qys+P+a6HrdFAXGy
5NdVtLM7Uo+p60jfEaTsEd/lmlnPMwZ/eNRIeP7wuTBNUwt4rOpn1weAP9MBIZUDcdMuaG2rmDrd
1YxJhLNqAJDbjO/4aOUlxdILSWTeVAlvkQ/xtKWVY0mFFd1CdpJ2zu9maPszVBFWgFAb5nOnk+kq
IlK4OqsGmCsfdAxmN0woZHI3WNlD8x4zadv1adKe/vkgAVqgv9S/t7FQnwr99XHbgP/L//RAcLYK
ZhiWM8UNLduL4c3FnkDM/qRoSXYtpiDeFLH2Gv83Y+eY+KH22rlR+p5HbFDNsTg3KaKEkBBsBLek
AyLVwTQbgZEmAHgmCdhLVbKvJCqYhpRgS8cFDzo4OJIA7SRRwhaZwi2hM82g7LcIufIKoXGx49GQ
bU2yiAlcozdhKkP4heSgtQWabtyuqQ4xxpvAZQ3rAw7bNtVBx+MASTOyXCBO9euSFjXhGLa78ROC
buJxIsQpss3jWH4WPBW2HkardVZyyGU6YhmLxEUCMdwtQOA0y46xgoHogMPtnJLRrHRYcyOIbbYz
6zST4+xtucUqlN8EZ3rkPCsILThe/RC5SaSDoNmEllgtCYcmC10gW+y5WDsdHo1V4dLMPYFeyPnz
wXPOVVkeF6nwemTNMWLuyxrefHft1Ea+E3j7inUDK3VO9trdelUbbA3oefeWspxsUdadbVNRgujY
a9nAQTB0FHZ0b3UwtiIhu9NR2SaZ2ST7ToizmAd7jXNpuuBHkZGb1/JmMid0q61T5eA6qvobGzM+
F4OBVxzZWNYbHWdj4XQUyP9aMe292Ia5F6UtUTdPU2IO72MSrT01nC2xnmZOZwgHNCkAjq2DgEWx
dnpMZqbS0bAInAxnlKsFuf4ms423pVKvGZkwaIZ9gmm6CzwJVICCpcathnSIizUiSN7GRD0EvA5U
vNdyYlxQEm+OQO3Fsku19WaGtalk62E0BlImy4cuIJwfSW1ti9Ju312XDXKDzIGI8EcetO0hD4ct
EWN47gP7PZ2grpiJH/00VbhzCvXktbP/1DuSxfCE0ial48D47qOKzClCFTAZh6XnrR/qT6op8JcM
Lw0NGtVx8C258OxYuYJ1VDz+gLsz2WgQdYx8pfPkyZVPdMD8TNI8NFRK62yEDNSb7yIbP2yDnYvP
iH8YsMj7TraLFn6EsmxofXM6r7yVD7k43SXtq3s6dE9qwnBQu11wSKz5YJBhRrid86dLMQQhrXvP
IuZWLuYf3VSopPwqZ/EodGh8xvnjtk9o7AmVM/FyQo3g0sCj5pgbUSXLFrPwn1EU4TEJ4L6TmkGI
lmfyV9Xe6m3RQ1i/4dovbXkiFFUehtG81BbHqI3fgZV0f8tI38CRjG3RqndAH+qV41gYIPFCrsvf
UwkvZM6TT7xInOc+M3iFXaPCDLJJunffxpneRPMX0+nX1CHLr5r7TZHWLkc0hFGjDQSLte67r6rv
mIZgNY3eblmYrUG7eaJoxsLUk0jW2NeuxnFoUxhs0tCstPhn71kMjdN8KDf5mO/L2YJy1wGvuy0O
lM2GjTt6hIhOLjj6sTHeGjN6zrtq2rcq84hnufRLihItMSFXFTydo6jNji5WHgk/yl/yjxF8/Dmc
0BolDCCfZMV2RvrcQgzuqm0e57yddpk9ShelQ1MZP2nauN+bEkWDY4aHfz6Z6v8DuaG824LoVP0/
/PPnfZuCWSzs2z+/k8mcPQyieBh7+LUqITPBBERP7j3++RDW7xSMB6u1kg8EpYR2kY73XNtZixaY
4XgX+6jDItCbeT2lj1x07rpSRXWMnHGGJowDauq6S5GIt4Fn8aEevc9whhiJMcLYFuEtiNDBUdaD
N+4x404JHijjaodm+UreSfKUm+4VrGX5Cm37nap1vLkRI2/cLBiqYJeMIf2X7wD5BjpoD97BEmF5
zq1evSZTrlEGe5N8171XhBBUQdF6f7kAx9eyq+6FB7h8lKM8Yp9m7zJwe5Dalm1E5vVfbZ4eg8b5
g/m6WsXaSZB51XaZqDNjiyN+bNJ2H9Tie2iJraozyIbGCDzHZPVaDjb3nTCiawUJ9GkkxHY9LLNC
e44CYUHCS9rSEYqeurTEYVSuCW9O0hjlrFCZM7pcUm3YXsUo1Bp5uUucgrNj0omQLG8xsRkzliEE
JnsvUShYlr7YTwZsvXJ4SWYkRNItS3gvLGiJkBsPpDTUpjhguune/Cq8NYkg190vnhl2bxPJcL6z
GNWr0vmgHxNXww1/xS49f6Us6+Shwen5a2+9zWkwMOL77r2dJcPxp10gPDdjBCUfbMF6INaE3vEi
gnseEQpq1vzjgOKSg8skymJ7bGEND4pB3GTdoUac0pQFx5KcSwabVkPwN9KTnRRm++xU85uNvO5G
OWStlRn/Loyek8uT6d504aXls/FkenyttLJfBfqrnW8MxMzTqt+QwlnbyQAwEOQjznei0Nd0B7g/
Bp9XjMFSxO2fzqWMI+n299zFlK+Y+F58A3u1JK2T4b1kDSa1d4T7nU0NCn5samCa5YWJH9qXBfij
wvirWdvjugucpyUiN915WEWFzNmLmKcttg31kAUZvvovmi3nbEzzLrQajjBOCiSw0+aOzKa8Qk5C
ly3/BIp3gkwD5qR9/dOoRczqady2NeU4i6ye05Bz0XeGWmfYghQugpUPhfzkx8tfc9fL5shSfmvM
FVdAgczR7v9mRBGtmgIAdsKaZub0ajKitf1EbTp3fK5nJuoG6d+b1L6YHngH0TDOjDISAQObWwOt
1ICTxrjL1jJ3QnsaG6M5ORyhnsNaaNKil0qrX7QMJtGCGFdLY1o0Mm71Fcy9BbsmR2ilZTR19Ifv
cGH9gMAm46qJtOSm1eIb0OkkgvmPTMtyPPQ5Qgt1Fi3ZccHUoeCpUfJUWtLDSknsBSqfTst9DC38
yVEAtVoKRDgbyjnUQXPyHWixkDnY37Zp3+m0D4OWEyH3+UujGZDFE2w8LTlCGHKf0SAR4zxtTavF
4/nWaJGSoeVKgxYu2VrCJBE6S9O/5Eg11z0qJ4HaaUL1VIblDwD1qHPRQ9laGKXjRIAVWDRBiKaI
f6C163vmblpSBQRrGy/VX0yv9IpadlXHR4tKIdJyLA9dVkzkDt9b+ehqlLmYar/z2S6fZvKKCwot
wlJDRgY4j7sOXGhH4rWInPA2lt1+JG9oVxo/e4XEIXYukL+E9qmMaxwuuFvRlPVoy9Bb7QervAQu
9Bxy+wjUy7JwU2hJGo5BxE4Q85hLz/ztq0XL12x0bAqP4LYbDMKaim9PS91cNG+K7U80Wva+ZhpD
LNesQxX3gcRFWLnLtWHFtzG9oV8lqOlE9zfS4jqByk4OXJwOurtWC/A6SRBURR6YC6LF5USLh+av
qUV7Feo9hkDx0S2DP/bwQ2h5H/0dNA3OwRDlHwpjAg7Y6VtoAkU7PhOzC0NQqwVRDUIQWDOP3URa
TjhoYeEysJeqKocKXKsOFx5rQBO1GLHUskQcfDjZtVSx1qLFOJuOyKfvs5YzDpUH3M3klbZa7NiF
lzhF/Jgy7iSi0z7gqQNWgkJSoJQ0tWQy1eLJDhVlr+WUHbpKhb6yQmfJP5ZSXvSkfyPBHLUYc0GV
Gfe4O7RMs1UPxTB41/opn/0zhTQsAVmJvEWGd8S9GEBXA5kkESKjxHY89NqIQqVlX+1RlDurFTel
haMZkEiE0vM+16JSQC/wJUVytDMb0AZU90V59knaD5mal7KxX/yOSG7YRG+IjahnEa/aWsZqtD9M
LWtl8EuiFkOOQEteBwKQVmEeDTwysoOthbGzlsgiN/nDc97lR26YPL5pbUItqWWRhowSkW2g5bYT
ultTC3CXpDlOfsxkwH32Qu9ngFIXRGekhbuJlvCWA2LeiZ5BBMgeSh+hrzIONbrfUQuARy0FZhj8
XoTRhmQGFX739VjtzJ5HJxEs0G9Lln+Ng0y+cQOYjdxkyNJhUw3EYLLMmtlN9ReCYM2NNRBYGs7F
dSjCX8RYin3TEKHtk7mhZvHR+OwJENNvend2eclvnDP2LvXxX5t9OhwaDqxVGeqRbzxe6gCGAiwa
+1kJcSkmJLKOxif1cUBnxjpZhLC3gvR1MqvuTmLhkACEY/SpfQkW35XXo5i0om8iUNz1aOAoSafh
N0/xQ9rky3vl5R7ApvhnhdpxzQDDWy94d49w7wRUUYhvHUIMTaaOJEs3G2f4CSEzJ4b0z+UwsTQj
JQoJ0ifs4OzQB+gkInEmBezdcts5Wyt+NU5xxGgKUkiRQVRq7RxTr2syxlp4Rkv8zB+GYcBCa/Fu
LSGtRRtglyQFBn16qVfrcTc9lnJG4e5zukQEexV6ICchjjQesYQt95uFxB7WLYggaAWTy15sbvth
E5GrvPK9JzNknVi1ib8XisRLW8c6pbVXHEuHVNhogQBsF+qCsBs57pSzUESko0nnPpKvlVPOv70p
v3Fhb/o5M19V1H5VGcJcFC17QuEY/XaW5OHMFTPny7TvE+fHRKrgupX0yiXMs4Troo461qXlryWv
Aswl/YtSjMVoViouhTX6Fn+nzCBauX6Ddz2TaudIJmWBWeIOsc/OgLsn9Kx3q+DR1bvRRZEcuFVZ
juMgh8nl5eDs/E7xhELH1DB7gS3vv8MO6U5c++NK5aSSlQvv5ahgEpUpAJiWBcTUQ5EdOnPdBPVf
K2ZeJjAtMn3coSX+1bE42CvPQg7mT38hQqSHvsP7ExhfbVOOu5CgCeJeM4SI/MQiAwOWeKE3QnMF
VPXWsade3tr7nE20n0zoUXsQUuAj+mOty9osrYq9azsb5nTeYSprlGLAS0aAozHn86ppx4dNL7bt
hMy2rr1sZeHi2OrLZGNPIJsZC9ziCXpL7DE5VGb+XcOjRI+qNk1D5Efrl8+GwwNVqLHaduEwc9JT
lNOxvZZiWU5Laz0bPNNI4XiOJhsWP1QDRpVMn+sHhw0nXRO/llYNVMAFiDfP43mSXnK1ipoEaNvv
rzjpY0yeJ+idCw51bk055UfCLTClQ9mNFuM8qxfyRYkdBSzCPYyN0XRA7KWTwlxS51f66PzKdBMv
jJn8CJmdboPhHsJVearb9oEW395UMnj47Y+4q36Knopl7CW3VIYd2sXbMot62voMtFDz/xgxUO4I
/wUopEAqsOhigCI7Fs9T+mRhNzhJiREN/clvL3RYUKUfFKvtS6HgkLAv2glmaMfBeMZT8RS7v9go
o7NLzA9gdxFu/GqjaLroXocb2rTdbDGJiqT9bvIUhT9+9SbT3SEHrBBHbcyo/OnUOjfFSu8kPD9C
bgfC3FD92XPx5AfJHiN/dPR9uV4gKFF3UHNEkbyhhDuOwryYhf/AUcNuX+gIcT/z4Sw4YmfM5Bz5
uceqxkqnPR4TAYo6ZmGpfGHsxtz4bWXaneGl7Sm2sNeSFqAQ024Gx0LXhI3mxJMnZfKznYAdXPya
xTps/T9Fzyao7BXc5n9GFv7RGJqPMEXSBztyGQsGl479ipMAOB9cYsJRkl9j5uuYPNYQUEyqHQCx
vW+X5zQwyT8o7qXVpTuD/LMN71d0Kjk6FpNtw6QU40HzT1amKCJa0Ma5ZUpkdumd2ZUQpHFX/i3w
Q4IOiks81cbBSP5kKOiTziGOzvOfGVE98Mfs88XalRkQxGWCsxVQgQJuYU9AD3udy/m9mc4ibCSq
ztpHhFCvsg7LU5IDupgjcavksWXNAcEe/AvDJtxZ+S+4wGlifrsCfrEpcU9g3d2Sl+6tAz1Wrw0g
WYOYsJ5Mf2YHJEfTaB7UvPATihMykyZeIiYwoyhOYi7NTVUxkXU7tCYl+KL90AdokWN41hpyMyFU
jjSPxceO1kACkrkzMzaRw86K/1a28dk38qrM3tl0RfPVh3oj1zMf7Jq031rd/JW0/ZHBLpVb4Dqb
1HyumzC4jt7yWdtTfhCwT9LIobb2OSzmmRVe5BITMlrIsTKQ6PSo84Bow6qqQ+DW45t2pfV9kfEY
ZN+IjxuUs1zO8KB5KmEZ5MZYT+M0nmmmcJoxdifxAENkFPCpqD/HgdqNWRSsggBnhYd7b+eO8jEb
kXdAj7u1cdySrJR8ZoKxPphyMn+c4TtxEDNM6TVWIDaaHMT0UJ5sokT3AZaSrFGYQVLmvH7KjKiN
907soInyyRb4nDlk8AOhDCiX44yMDfGED70wBo7BqvDg29G3rTDvZFX1W9gLctIQ0Cbg5U0Gxn9P
0s9NWbYCNJoSuVaUH20Ve/jKjDNZ8OAuGSh3ahgJVpbj9veYsW00TPlZx/3VHOb5qSqWduewySKa
E70Q/vdjMBVnp5jrlb+Yyams83evyvOtcoY/0kxYUZb1tem6bzbrz9IlvdVl9oYJnt5wZqNDoKPh
EiZegkrMuumVw705uuErlmVmYnWS7ofMIrUmSbSRdNqhwEU63DUnLMFpkrMYiH5VS4wuwRm/uyh9
oBW9WnhyVkXGvDwhzGpEaz1EE+ahTBwsRwDcZ8KKrg92THV0uuZmoEjZKGYf65TBHxY70lJx2Kvq
MWq0pW1XsKlKJJ/2xO1VAkJOEL4Aivs9Q0RCAAUVLhYQ84sFAp1f/yhIg9hwkfxomr7neMfUvZA4
SgwUts8i+YpJjgj9Ab3L0uIIHfgqx/msA2qRwvXFGt/va153cuc7iHiW+FvyaPT8Jd6TW2du/LEg
SLXCbj4N6b5rTKzYEVF0Mn4PEipuw3TlscqbX5ZBNo0gcr6hc+rSwaXWPjuhODPzmlZuAw6wnJjk
Uxu+DeZkbq25/qxCiSh1TD3uceLlaZqPnb18Fib7rTBoI3Llw72UZX2os/EtlADe7IkDbqBGB00W
IqD3maMBJly3MwEWMTWV7yK/azOHS2+e2EM7CG6gbz2SfnJYqNAvgagzNqAIrjzmt/ycuMDJSK9L
uWVotO2w0TFLES8MiMEg2dVDkQmx43FwmJkmHMo2fU2HO2kN9sEgAfckpg7xxKieh5E6wBmNg8XD
jAUOy9W0C5/tLn8xaBT++a+JnSfwyZDYM0U00i2hJ9i4zBcOrp2c7NQKiQzoNp3VvueGg2VY15ax
vYVBG74vY343sncgiP5upmLi4qifo+5Bb1itgRF/NI4BrIw6IEzmQ90Sj9PSrRZ29dLF1ivJbtQu
aWeep6Q7ssd/ta2KjmXM/lL0f2BJe4Fbx7vXt28jzDJPzm+5x11fYR6FVFkj1DOgJPUwD8wBXVaE
1kD5BfhZ7k5KqFeBJd/PGiCTkf+cmRBz4/A0KqpGQwlENjMFVGVxaaVoAK3Efq0FFmWWJn8Xl0F8
27qcHGlNKZIszS6fcUDR0p6F0HzEnH0zkaiE1/g3OQj/7NrHzLdZOmUxXSGyLqxaKKNiRKj4PbFb
ZsuGeoc13UG6nUtfzijXZVUDy/mPAXJnkGSWU16vGVa26ymFnjZaorxkfvou2WavRRngiLHq576E
czYUFSKgGX9MgCVu6oe3uC7vbiYPs5+YF1zav9zJ5j2Ly3vjqgSq3KcgWFQbFt6TdiLUCg0gNtT+
EBUGu/tofsoI30OOeIOl2+6J+oLBEaEddhIYre7o3AZdG+tJM7iptZm7DJX6PRbaT7TdpWI5McMP
drWpeIrBD7HzAsg/eXsvqv4oZkVBzrAniYyOxHd+muz89mwBd41v3NGtMdGbfyvbto5DUd8rSoqC
LeAxs4ZdtA5FMrxIh+mXE/dn4Y3vwwSrsbcIESK2Wa07Nxyv4A/Y9059oKcXCHF5NgHSN+F4AVUI
W+QruVNDg/XUh4wBnldD9reI4SIsktHAUn5bicZV0KM6zS4RIwzwXr1l/vhsLB6W5wRu3gi5m/nS
RRLIjPbAPWK9+W5DtMBTxSo5z8cd8r4RebBg+JufCiPZCVBkbCMxQ4LHnngfdzUkON9GxNhUobhW
9VtlJ2cFhWpLzEWzC5qo2kQeGSOxrkuX5geGjZj5/CvCtG4fZdkDZFW3KdHIAJ7bp1h+oUQQhgHi
cV4skth93jpHNUeKrOQ4pfmJ19gfwCCiALjIhpBNz6DWccBGoGLtF5LKfTyGHhMu0/+q6xy0RRIn
hznvSMarmr2Y4ubkksbARdjRU8fLTeQ6jYIBcYnd7OIL5ha2CSSqIJIzZLCWI2rpOcMIaDC3JFb9
aQHWAads77guo2v40rmF80yPfDJQzbQNXL087SNcCoyxuDThn7jRIVysnsdTyJ5epYRc28WFqoYU
51TdHZeRa4Q/a1sNJst6K5kYNTycrlT7om9JvhcaS5kYLQJQSfDkbO6GpYfPmdAmoOmJmBNNZv8S
tghISPAu2UPwX4BJFI2g8HDwlvWCLRs0l7Smq9UaNHf+T2xRKPiFeJuSbAZoCKC55HrPQFVPME8O
I2X3qm6ZHI4aXRMu1RYZImEXxQH11ciSeRAbt2R83KU/goD7rQio6X0kmqRJgS9eL0M/YvDIfw/A
g+U4hhw17SlxeyJgSoK2QvNu4yvexA6LnKCD4zcy3l/98yEv6TkWwTcF/+Mti+2BbacBc6Qq3xFQ
MN8kQwudPRXNGDYZgxM6RHYrJwzeauVSj25KixAIB60jXiX88zi3LiHg/3URGsBPAkaLFg4t+I4v
UufOR/18zpiZb0hiYv9cwO7g3qZZaEiXSnd+Q9B1RrhqPSxfaUBEJ/4+Ih2GzwFBLBU0a3dglbfe
qE9+4DF0bKPHbNoxz6Fx16s6Pfvh2YGme6qX7oPQto3Qz24jHg+1zegmL5jhQLO5cb2+lAU3W0cG
p5nu7Jr+yTJg0cDqwHgGPhwJPwfyMF2CGUYPKbb7eiCwjzDXDHqC0eB8sioyp+h7oFtkSkSHhksO
zKpnHZN5JIwnk7Sq/LQp2hErGT4/7e4TPo824TL4zSnIBzw0RmcG5M3TYw1WUe6IQkc90HoIsNzu
PLtkHoa4OxQNhutWy8rMvYfpMLQOMvWEExOuNC3euoaJwCYjukoogu5yDJyRCIFSk/CIOlsHPgkb
k2C/KIvpzLr3gnFr2HbBmALKyY9uPL/bgvz6wBwlvZNEHRsjlWI4vaebp+tHjo6KheS/rpBPpBBa
xEk+jwZaXZUZv52Q+Tv6+HXZFDeqRdZKJLhtzKC4Lqmm2XiS1BavfxgiOkeo3QKcz8cxLHdGHN4Q
k+Tr9gtJa37EU6BBIQAgOy6QsgRjNBFAUICnB1HYG7ThLgo1km0CJdaR1xATrSe483Dse+uXjHJF
/trIsy9/dAljj86NNZHkOsQA/VQXHtHn3JNSNgeSxpvRwQ0II4R1y24cW2p1ksyUDYQ9ZIC4nlPu
trwp8D8hsCvU/MWYlMySvqM3G2lA43teiPQUTw3L9wgZlZWp53J5hvJ7iXseHmIAGxipeh+jBXTs
4YmF+d6ea3Nv+iAxZRkc89r/ot7pqQVoVFUrfsIKqYm2YXpCgAKOl66w7/98iFL7eZY9+bIIE1f+
1hN4U4oeDw/C0wo5GW6qsjwEgPbh2xzQnpN8R+QgSrF619aVutJXcuyGaDUdEwFVEsmVW3e7YHIw
fOSNOEQjs3IK4k2ZMRlohGCn4XPVB/Xm/7u2/9+ubYHRGl/7/3GF/5fb+/ZV4vZ++SN/pV//zbOt
v+Dfnm3b+Zdp+g4+AEeYbJ38/+3ZtoJ/8Xss207geraF3vg//6OqZZ/8j/90/X9ZoWlaJiazgA8B
X9TV6p9P2Ti9LcsLbcu0TY/P/ef/+sbu2FTRH+N0//c3+l+//49Klfc6rXoc2KE2k/9fhm2Df1e4
ImQY9d+N2uRvQkxLmbwGec/YxFFe/GUNOaP9GpiYXWXx1uM2f+js0w/k9AiilJoBLw8D+Mu63s0L
U85IOf7JKObxUrSD/20nCQrsctRhmJll48iKx+COCbxhGmjqODHESZyEs3mj36+f/Ln1vNWUd8vv
iP7yNKY50eulEV/bFP1Lq3ySPEx/OgWzv2xrpoVRGdhvvuW3G8cbDXKtF+n9gP4ud0HfCXy9RbGP
UsiueQNefyzQPBDQLQ9TYarH4pfDmZcbHhwCki++ZbBWIK0K++YSnq1S9oS3SDZWkcy3KQoAwvEQ
Tq8GWMSfOIQ8wLmBDbjaMwZGJK0zfpShlyEYKExkR7aVExcC8mfOOLXpQaD4VAGE50BR3wJQI/ik
Xf7qGnHNliva1yTZt23N2rEPGzrgvHxlAkLW3QARCpGsfLMkWB+ee0nOsREj3sTtfHGCWBynHjgJ
qkskRxSq8X00LWOD+aA6Y2Yz/raQqC5L4vXvAL6GX1h2cgrKEH9J2SWvBSG+5qYchHgoqqUdp7z3
7o8zcepQyCSnRtSjqW9ZviuG3+zGdvEEkYmTmCgq2wkxZGb2G65rk/lp0r4HuQUvl7iLL1MM8hWR
KKz21MnZQyRuda9xBl9j0ioQyxnMH6iLtKXOmrJ+b2QlZqGxqnnmIuiLNk3hpn9HPHFX3Fo18vW4
eUMHT8C3yQzuUs1B8BCp5/yY20p8qTDLfxRx3J0yB6yRChvvjC4Jvu5oMfsIQ+ezSJV1Yaq7vPcS
Gykhftmg9yMkcJF60n85qsyeUmWDNXIH5Z2gjgEYa+IAY07iROojlPZ0sbyueGdziWdiaQZzQ0BF
jklzQmEi7f4FcyaEJbOOcx7xE5xqnsLfqS4BignwV1DjMBRJqXfoanluYAZfen58YKyr/i9znQwK
mw4LcRvvRIRJs+cU9dErh1gJG1fOiOqW4NyhVdsuo4ETPTbJG0eGxTINTXcdJsSXLUwYhynMN6wE
JQpwcqtY13jGwYfqdpZ1PX1OXtXfyfkhBdZgXknADZZGQfIK6EUFWC8W5ROu8z11JRkPQW02Pw2j
M3Cqp0RiWGN4HHD7tNgiTGzkvuNFH+2So3CbvT6sDnivcoIDxs66+iNMOcDsWfaRBl55Y8/JkhYV
linX1qzS4Ex8SvdR/PNPs/v5zkIn9gGTyeHACqb/nY4FQ5dwTELCB3Kcy+PUAETKGS3R2xOL3uAG
vMdLWJ/rNBmfZum5J1xqzN3lIuPXxVUsG0KFrRWfSm/egsGXv8JhpGhsyTXC08mhSxNnNhB7iTN4
yxYr/EkulYRTEDv4mGMUPSj8vST8coZ+USsfwRkqpYYBFUnr0vIwp8WQG5j4l5fetuVLl4XGvRTj
fKlakACYZgiHW2IyiAHu4UUmW9Bq7Wlv5lP0ktFNHvG/evu0NOXLooFscA7dSzaTGGLFrfaIye6r
nouAkRcYUW/V56FFJSKF8YbWi8moG0Mq9gB68bKcJEIogKXj0OOxPwwddbxphNMprEiEZRHaDdcu
FAxcsaN6N0Pa+TVCpayd5vZCM2cG05Prz8WDgCvxRVEbAQgNsFfnY1PvnQKMZtd4oJuXcPmBh85i
37qE6XND+OSLm5TEESxCxi8Bv9yG/Omjltb86fMw4Ek8/E/mzmNHcqRdsk/EAZ3uVMvJkJmRulJU
1oYo1SSdyp3CKZ7+nui5s/g3A8xmMOhNA12V6IwgXdhndgzTKab/wyyJ62o/lD8dbjvOWcvwu5rz
/NtQXCH5iRpOFHNoeh3M0F/YNTh4SqPdLuAvvtKM507bQJNNRv/iB/io4GyKNqcVo4u242Kx8cRw
OAGXe8Wnp9agv9FZBERy20rOnMZjLJejejDTHGm0LIHBy4MM++J5LmO0DIUVtmdRRrBc1JOra//R
bGgDDGA5RaaRgVKZaeQ+9vX3Oa/BU7vNqn+oOym2vWwnZDnA+dmtN6rohUN/80QihGs5/4VrqEDX
Z8Q/QI8I6ZvDX7GAAy2o7UZ0GGDJDwPrACAHF6SHmdtEF1kYRgthSCD3M9dC52CHzn2X3C5wOf4h
Z5icUiYlT/nqta+gUdrbce7GWy6B03oYCA7VO0V2E6/HiBlqnkYGt+Vgrt1iJA+jkIowwrqkE4Js
YsqGhwQ2hk9ei/YRU3r4U5vwTYU9F9Sw1fVXP/rimXNL9z0Oiew1I+bKBBz4Ny/aOnZfPPnNvg3L
/mzo6PCxoKV4AAsbX0o/xDPvInLFh7qKGtI5Hqg8yjwjUiGhSt7sSJcaHkJM6ZSfEkPyaivPC18d
U0MvMLvJ+j3JMG6+FERtkf82tAHhWrbFEYlIT/Nj6Hsw4STeutu8S9UHQbaST5vWayX78I1oPzGv
SA/uZRjQZUgqkHekxhS3Zd+TnVFD8xH7RF10M7sHHUj/W0Ob1k1a6v7E2gl3gEU4f6HCojxHDfBC
Dmvtnd6sd+9sNnOFIOszeTXj52q2n9UIJONgOM8wgyG5eUveN7u3CSbCpTEJxF8bfMhyk8/efH0L
mZ8GOzIH27FCtbpo6jR3WFHUk7dl4tO1xv2GExIz5euKf7Z2CQ4deZkfGOAtvHoQmiom+O+Ndf6X
mfl1ufN/sXhkrwQnrn0zmCTjsETEyuPPTgTdH8bc6GxBqP56GgsYUcIK893UzF8rLXaXDsH7OxqC
hS83V682ywlQ6YTO8KTfiPbnjeHCPOYZcVMOVJQ/gZFh2mUaynem3qKdELmFtL68Y8XkcNOBQyG9
Q4L5VCg1DXD1yLrIdNLluSdlMx6kdvGhXub8H2gX1GWHhfSOcqQoeQ9xkNF/EivsoHaYngLnj3fs
rfA70hW+z9xv230VALZFM0vu+mYICFkIWCdOTz/DDY7qBP2DC74zP7NiZdfERAr9DkeP4YBIk3HR
WrD0wVDe5rbI0fPmloifaJKIyY/pqYXU3ou3pcSfCEM914uy3+gvp5XAUE+yROv6XXTMc9ZcpE9p
02afcES6F07J5ocrJ/NXRMIcQsq6WYkoYMUBuvAGrx8isBF1mVipALYExJX/jZFnSfTU03TKqGXl
i7+hhE7RdMCQhDF2hdy14QfDxhK0r8Tbh7/92Hd3WzGSPtPDml+KIoeXQVM0SlNx5XbwyARfWz22
86Gw3koHR21PHe6Mk5Y6QZHLuo90ENHJM7XmRXYVNR9UszeG0I7aKNWtBaJIW4FPoeEAYbopblM5
+kcCMsCCei99qKemeFYTdJ+1kMUtQ3dMaWXhLXdsCcmpa2RILJtzfqcbihma7RqHoWO8yGfxQlkV
A8gx3h607dZD5yXdnZW5fY/45O9LTNO3POwW3Ei6/aqFpWuLw/G+AfMDS2aj/IGKUfAPNDZdEoO2
k/sdAKWBXwz0hI+yBI3iHXNLeS9Gx2w6IcIF58lNT2OTZZdxjt2todnyiIVbPhLkDh7stgqk4MES
ZhIOTpSvko+IPeYkvNY9dsyPHkJCF0D117x4HKwvH4KotWjtJroznbJfE7L0ydd19oTlgXicw4HI
K4kjnrdA/tAFbSxtpN2REfT2o2R9PIXam38QMSlfsIqlPg6BBCQBJiKy5U1Tk/H3eJbLBhxxFJrk
nHdmOcNv1Y/FhL/IpP6y98oUGUvFmKJYbu3PRjFFa9ERKAkzxJlvNj15/zhcGHdtlwDbzEBN9Twt
WKQbtiKq0sdfoz92f4orFoURH0zIJLzmALbtOSin5eDWa4EZHg6Kxc2V5bzR6YjBNrsyZTU2kd3i
xR1MxQVH7zzace9UvLzCPAUPQb/kS9p6ublpBKlDnLKhd5xK6ZOKX0JxqGJkHzCkxYlzRXFR1HMe
pi4xz6Kw4SUbyT9lfZJxajUC0UgPTEMV3BBCo9nfptD1GYP4D2tI466up9CIE849x4DuYdPil4ph
dhWqTx/8yLI/43T/QgBE00rTeD/1xd9hWNm8abZLQ/O1iWnkZhs8dNZ/7R2tZaqKecjsE/XRj+DU
qTGLwhPWpO84YyPmceAgpG+Cc4it4iHtxPidh9pecoCWr0WV9aQHxPw9gu+DYbMSnI2wkAZfjc6j
Lx126cuANeas17YuyJsvtMfm+bpifAaAgzWeaqU7ZprzC1URjAimwD6U1TYfFFWfrKE1LydGKTbL
iU+G4UWffOc3zl8tdS5p5+PPSZgonBcTTd8zJgxHEpoTs4+musP7CLeMUcxDaPPu4gGymDgvddFn
56/yqGuTPEpXc3GZPD3j3Zvy5ykYMSY7RhLRvhokjdAUx3AV8xwLwbQ8LvRy/uxAzmKXqjmhjyXe
wpSCtcsWx8uDAch9qahyeec9QaON1mv1kBXy+3JNyVvd/tV4EL+aTLIVYMQ8J32sv0uSptyulqR4
UFsO9Mow2/wbJU7lB79bTLhbN9PFNyEYvfnfEBUZfVaCu4qIOj1HyKa7ecLKmzSC7H+4Im9yfH1N
uYCeVmeYtWNPx+94vZPOCzyglgLNknLLP7NnKFEB6PGu5yXEqaLkfMS7TZTBYsw8LdD7b9GVKZFv
3bzXdQint6eXBtZFMqX7zpMl0G7VfQOJhWlo9ZdnvN/FnWx9/50hzzVmzc3zB8OwEUJMnJRPxl+i
p9TDucr+jptiMO1J94TcHVG17jLkYXYK1XXc7+fjzxiQhblJA77gJVfMUW1gaMbyVX0TKqVf8zjt
n+hYmm+3Rk7zOeileyq17ki4IX+KuG+xi4zlJwec4jmdpvTLwNmwSB/4YRjk5tsFu0B59tbMu8+0
SnGRN+p9MkKfashq3xx36Esnc8f8Kw2gwqDVD3Q0Ahux0TMUBvsrpjXosNb4FBmJuOJblGHlWvFK
3LCbSbnDGQUfkC+YPAcvzIcJNP67fvW4XpNTuIPEkL/VcTG9dywXpGS7wMkDbUjdcwfG57Aaab4w
SU03zuTBqW638VsCMOEWo7P4Y5nLcUOfh1MRj97vFdM7yZMsx89L+7lBlrDoOz2OwosIkuh3UXli
jxlUcplJ15fJ0IPOXa18M1hqoLhBM+WREjHubHb6zGdFmMUkPzsNKzZpVKDJbHlUMLXsvLIgpNez
M39GYa6+K+mziPw/VG2v6MzfnUFizovx/w+UZuhH/ydR9n+248/+91j+/g9h9t+/9L+EWZH4/5ue
6f377/+tvXqR/z9CEYYB4aogjBIZIo3+t/jqpf7/jdoaKPGffMwIlTcVKsLdS4444tUK/lN2zVda
M7uhmMDpANIIqmoUJDu6thzczMM4xUInQLoN0ts+iLldwMiGj8e6fVKiXZw4IfJIoBF1T33ElZip
MkafKjVxyEY0NAWNvodF9nJm1u7sgvOpDBs2t73zJ+EExyKdM/3MSiZKB1Ml5XypU4kpfleSsl3O
ushXQR+gV/07dwZFpUrEtHGZQGaIzRroj0z//Zt4SkKGEKzr8+TvQrJQI9bWeBBK3NYjUXOf7aCg
fWwqq2l4EVEUxlRq9aKAsMZ1kkgCMzxcpoD32tElJ0c3RvalYjQWXOCpmIOvYPIaZEeLmJod8uZf
kHFdFjndip0DfLbjtlkzF1GkErD7ypbICaXRfmFXeUhTH6Ag+d1FJ/pMyThOSD+ROv0HW8rsb6Ss
+7g6otXo/nrAhHu3Gxp0fLJaS1gQ10LyIMa360EzBAPxyC1dnkDjaE9f2BtcxohLNpvEW70M2l/v
orAm0EIVAPyKi4eKl39g2uEkpgfaesKbjgb36c2T/tr/occK8NRNhOps1LHQoTDqrgDiJARtlqAQ
1hdwA4iaP5ktj/mHai3dTKlXO8dRE4MQYkDWlfn6GTR0mFb70BCc/haIgSCJDDkHh2fKwlYDpnor
1pAySxo9fk44xVh6ZBdBCtlnSnPc2FWLYNv08mClfTPpI3ycgNcqBth5k/PQ7OYKxMk9KuU83kZq
TsRnu9qGGE1Ykwc4K9olMbejm3CBh/jeMlpuRWvj9zpaJnXfDRS3Q1ibeoFpwAdwROtLvGULcLtU
XCVTuW78HB3B+sPxumamae7pvMZpR8GkycEkkhdzDNkqbyNLUJRc1oFCqin4pYaaw4sXmzL/oY1J
0jdip+SXOZWR5aAoDzzEs5fKGA93pDk0YuOFjPCqWOHdUyb4tl6T0FBhni/tTGYW13KR/XYcs7P+
CC2dThQKlTwz48MgdjBjVpgN1c3Pi11Lf4XvsJX0xxJioCb3FFTXaBH472zZkttBySZRFyryPM1n
T6vOgk+jqxp7i4cvpWPB63WtOCOGXno7FL2ef+egn/LhN3fnibxF70N8OdYF6cCN60294cxuZmwj
N800o+zQjj3gutizxZXlA/ERsHUHKehoDihCjo1PffK0JfYyVRjtes4l4HZfZrHMvtzX0sGiP8bx
MBKUc2NUy490GWNsIRGm32Q8IlBh/rrhhmXUqQGZhIeAvF3IWQuDVtbTK8IpxBzXQCKE7uYY+eGY
DLGncBx607BcZzRVu0KHZzWKGXpj5EQfmNEPgcEwAnkcqqAdYCIE2dK+NHQnp/9EiHv5s2oWLDtr
q7gCUZE95wzy8VvO8yNPS4Ej5aqW8TAzzFDruzdkqPfY8sCEo6M3BKlG5L1NYzwLuTlXOKrad7Um
zYoHcZknNmnWxWCHiINvaTdTapS8Cca1PGBtUmGg0SNrNdXkOMiDP5aGE3iePTfYqWdXjx13ZnBi
ZpH/oC6Tl9xBDwHQMI5Bt0zgCOZwOq1mQrbdm6AAvHli5fCz4M4FGgW25FFWf0bOluaLbX+idrCV
8wQcTsul3p6LUSLO7VbUyRjlM9aiv4M8UeLHa3AMkK0QSHb+WQarl7+kRUB2PewxfxSHsIai9scs
YQ5cKyYbxhoamUkTffTHtX/lbcx6ICjFGpE8LeYxYYrGCCF+nCPbkLMcNu2wlMQixEgfkvB6CXTj
UY6MeUlR+9TGXv9Cu0+f7gwl59G+GE3CoTuhZLH6TSjVt++axEd3RRgWi/wT6bItcM0kNmh/ahFn
HB5ZMmv8osCXAbuw2+C/J38Tv9s+C1cU7XxNj8xLO5SZKEvjGbWjRByiaWFg1zizhQn1WMUdcvaJ
RTVLfmyxVA1cfQZy3s8x4E7gn5hDJHhXiIMgjt9UW+F8YnMTWyOJEBuI38OGn4cwocOsiytwI+sy
1eDANgpl+x7l0XOirS4NC3T1UIEjkp+2KTja0ZJYthIfowKEHzI8EjNpWxmbZbkQoRDrRZYuXD8G
uluW351fruy4ydrYh6Bd6T/nOuptH4ZygQyFI1nozt06GI81RszxSkzpsCWhncYee5btljz8XkbX
wBX8uFy9cDxX6Tee+QW6R4Qqn9fM3Ng+uQH7RcbAbEFxx+hh5FQVFw/GYnvuA/75xk/P1/cRutvg
sFFNSEJ7MY90796EEYTha6Msj2+ABTzpSdw18wofASBLG0KlG3VMnYjngu2Kf4COcL0rchCOuSYP
73m+6AicmAprhgETIlL+zrYY9I9I3Kw7dE6uOdiYrN3CWdAlS9DtZDFzhndb13XMtnxCCy+b8a8B
S66ONEoWV2htkGHK/Wg9fK4DWz3XNP9acdiS9B7DxgNIN1MctjBnUCtnaYTHQFbphfZSisBa8uc8
rCAjNuCP/QBN+k+J2D1+9NM8lvUhSxO5XIC8VfqXBz08oxFcNrRYH9sqwJx22vB38m4GsmOafiw3
Uh2vW9VLPgqMxXX1D8LLUEDDmUBDeFELYBHPDUWVTFqbqQq+aHULed5VP/TTZRS2D6fjUrMTE25i
b/+zlJunALEW5D9JYA5xeCusS9NkHzVrKw8tToL0Mg20sL6RF/Ps3zUOQaePOmjSCA0e4OF7Gg6T
Pc1LavGU1dWa3098Le0xYpkevqzhGv/s6Pvg0oSmb+ESkxQR9sHMpukfcJskw2WsgIEPvRc+Z8Iw
Jj1uKuRTaQex3m+IFvN52/ogP3ANL4MHEQGuO/jZqpk9x7oz14CGbDoQpNNKIrYxKhDmha6t9vo8
8BWbRyxS1KifxywccMyDVpJQVcalqcAPbHIIx1dJARaqXNw5hc4ocm2/91MimFAmYD3qazYvxZO5
k0WTiT+BWxoRHcg/jiEzVagY3PdHAHQ5zqaG0nfYtX4pO9C6gmDV72ihU/SvqViFKHvXFTUNl3DC
10t3fUWrc3lolKtL8dBQg7nmpzYlq/dQFwW1uufE+BpATjUou9mTEEOxBOde9M6zT2rCqmCZzo6Q
qW+0WbyVruzetT/TOaiI/ExgemKEEq6tkTk0Q6YJUE9i8Wfw7zOrM06+TDJjMbTJL13PZop3Wf5N
rx31092cJmq7XzYv9plvQmEmiyJ1MLz6wQC26VWxMgBioss6SQeyN5nwP4pls9Olazhq1IfJVrMU
t3RzpbgKcetRaH2Y467xNqznvr+AIqJrhLy0NEtN9K/PRT6eqVoFab3DutH52zOjIvxVt8lYQ5p4
Ta2CcnOcHXxN5j2NFP4dapANsGczLwTE0nhhB6mhaV2MMilFsXeDBDSyw7AFnIrkRUZJxjF1XV99
FBvqww96Ekf83+ChG3GuYoNke8OInqQF/Mix516dAhtZ3qEnN4F/Z8lQNOWRROIIKbEDNpoU+9YU
jsjZrNdQwss33ZpG166bHhtgFAq+WyySHYZwgjVJI0EI6WT2E+8+mTdFQXY4tDW0cmp9WwfGKG0H
CSRZKw/s44acPeZAlXuS2b3IxODf8fvz7WAtWK+tlW6Ehron9kQU71RnHNko2IXaTVyBsxrIyfsm
W1IAxiCyhv6rAgeGx5lBYr5YfnOHpSIPLyuwhfmcqa6OfvQcaIdHXWYTIKEl8Mm+3FRNSlTmO4TV
MizeNCRWToZ+P8XuZVwngwTXdZQX1U8l7y3R9awOatSoDkEzjg7JVOAx2i+UtkbNnROsJ8c8Lcso
J1nSpvNLFNf+ckgs8x7MEIoyCYrmPI4IzMJY3hec/7ECFWSo/6KTaMG60PpHgYmxTSgIw+K8fUt7
ZLVonw0hCZhzN0wNQ+NGcNzAvJlrL/hlxzrKf3v9skY/q5bFycfKGA7qzjKQ30oEtcUVzw2lfgQv
TVCn79yINduDzsLZPvK1dMNXn3Qprdqpy3C3dwoLKot1XiDIXRZqFue7LvSbDjZ9my3yrxdGGcd6
XD0FOcLRehSXjdf/3cc6sHzFF+MCvpbXflGCnADNwpqeq3xwNqD0iypeZkI+jTblDitlCbQjS3u1
oiebMfb+MRMUdEzYc+/vVbQFSOA9vLLNP81g+7sX8nUpCHxIAL6d9xP5URntML4o8s2DwwV9IaUl
LchGkW9Psh/c9GnDGEY7G+oQQojE29HGn6WuJTXHUehWkx4zL8AE2QWASu9NE/bTwzZ2S3E/BInP
n5p4HGL/3BJOErxLBjfHzeZJSSnSHJfG/unCdOkfUk5QgDfVPPhwp1tWuexvpRPYCNe6bPhiOAG4
GOPgmrzwi8fTx6yZZgmbVrRmtNNPo1tsfQgsA2EgLxxUCTfkK3jqu5jly42HJR+BY6Q1Fc2EwJqo
7Yqdadj2/HOpZ0UHoswTYX4VeoyG40IruHtETyB4SoA54eDNFYiT0S7yezEs9z1IPbg5tEvlTfik
0Xdb+zYHKAw0YGCjstUTW3zul8gTtLAyOsBgF/t3DQYVsgSBTgvyIP3kcTYDrdWtwPOv7l1XpEyk
HTSB3RLRKwa3z5+Y/lJEhRsghQQ/4ZLA2DpJC8m+9MB2ozMEua93/E6IMLtBd+H6B6YctSbvrfE9
EwMVyTUNIE/panEqPJQixtpwwx1skPeM21SQMSVbmibZL5iroM4TiUIOwkzUeX9gQCcsX1PQ1aCO
dSO3N+qnITfQiTBLDFbh5Kul3i3YvsDhhET3Jq42Vs2XGYrE/OX1YiPPpqjk83I2TDgRfRZMJ/x7
qXwKJkxKgJqHBHQFWkTqfzH2K4ev0F+vjdLGK1uIMEJV1UbNaWrm+d52pEpfoWrE4+3AiafHkext
Jn0eOCaOX8lo17HZ2XwJaWnxak6zYAlrb5mw63kmLM7bFMESvOmCyFPISybEwLJjSsKlFT09Z35V
FdHWyrtuTjpWxiEO6FVllZqCczsFmbpd6C+yd+RHwwA1aWO6VJ1QD2JbEzSpmbU8R6vn4m9abdX0
bgW7bQVBIc7sVzjh8VhZwjGwqF3IIgmMv2qYNewTyet35FqImYs1dYlmJJxRjPlbRYALRMSiTG+p
2+1Z4rDqan/JOGkms+eOIJdQPqipVBraXoOugdWqn0Hf4b9Or4fGvPfHBnSREVOe3GxbUM2/Cq7r
ESHoTvix2EvhJRsXCqrKaKUJ0xyqz8G5mVJfDv9GbOOu9tts7nbAHRJvO3g9AbTbLI7HgG6dBMMH
iDlLQBoIbleM42dUaVmQS1p0Yb7gAcQsQt0GRfPXnMScdG5SFO+VM3rVp8G/hibt5T8mgVuPcWdT
2Xr7ST5UbM3HJNh3trPOZEVeKmUTuC5y3qbleES5n9PiFEU+5EOPHL+40VXdYohcAB89ZZR91OJk
89ANH2XeyHXYdXXNfkK+xTTqDvF0Wh+VFwXhTw8Qw79EvDq663F8ND8SXpHt1G384hTE5nMdbPup
UZIxYV4XPZnPBGD7t1RWEGlxYLtrVwPKbH/R7Vy76eC5ZlMPUZfQeHIMAFc4Ag9lzFmx6KBk2R0P
aTJ+l0sD0e0Gt5HtXsvEy+q/Q9aswxee67R6qzVFILu27/RwHaARAnvTfjlARJ1TWAlvSTOGNbxh
PDj2k/NJUVTk4vOmZ6wYqIqBCpKWGg4r5+IrwlAkPLgEm/ix4sRCJBbKZtrKArt8s8ZRS3BmrQ20
PNnwOtQ9bKGIOvVmCfW2HMDJlE4/aWJjET5qXCTpJ/sOE0NMT8yOLtYPdVIe2dpE+U+sF5G/1MNC
WTGkLIxpYYrv9yWv80CNjF+BefxcFx8MemqpTAZpObUl1MuoYqLn9gMXY36YA7m4OhhihVHuQbos
aX7gc0asOghujvK+dfx5CJgxguoJfVWYmJJYlwBqaImDMHkkeHmtJc+YhVDlpKy25dEn5gV39/qc
pY/Wz8r6TnQGUeUGgWoexQFXZNy8Y1fkIrCfFuqNt5skD8flaYyIBlLhCBrtwXQcXZuDYLo+Pl4t
T7ghas8lWXrko2sjIA+uMtNpzjmYxAcHWRWCUb+lBkyOVsUkEZgYHSR34wg0+8iIXPSfYU6s4D6r
k5EKORnVCF/gkwQxh288Cm32a3Yuaikt9ye6rm6WeS51fuRyhXWaiZAPLRUUA9HsXV3nitB53Y1E
VvDXUs+aFk2OnaZo8f5wVwpok3xaU5kQju8UTsfdWlnEILBYwtmTmZmB325j0G7fu2FIU6J6PArr
Q6rbiPuEV8EWf/Jqzqu3SQqNlYy5WSZBECJEHvhim8TYfRMCyQrVYVkSUkk3ZSxjCuC5zdGMOvkM
hf4IWwwkoojIlWIDeDYBRTxGwKj9eTdFeQ1uVs0tPtIjyuTcU8WwcaMgc2WayTYnrPEiIWbI9AC3
bGvnvnWncEmD3O6c73cq20XD0m76tk8cvdbPIZ835EgS7aEUX6V1mESwiUdp4ht6VnJyKOAizUip
589KhuqVDKAOoZmMkV+Z21RvUd/c5rUaRo+eZSqhqlcQNEOvLjxmHNJvacANlu1aeDin7kKS1yQg
ACUnDBmQqY/6fsvvnV4wDNHpASze24AnwJarCE8hBEKI75bkqsV6a84MfkfFdEB6lorhlK4M5Qth
ou8sB8ZDrcNyx4UZlbxx6XaXzVtARxHusqpCt0oAJZH0w5Z7xXtx8rpST+YuRG5FGYHVf7/5pNOL
Bz2nacFy6pYxskRvZhIt3/uWnBM5YQxiQN0MJVYMxVudjGCdIoYxDQb6AkH3HxKADSSeIsuv6MK1
SQjX4MHFb3LTu6GDshk5T/MzqjzPAW9kTE/JIDV1HFIIRdp0u7ieGWeOib2PhgcVzDX9s2nmFjKf
QXkVMu7wAPvBKd4kRyeI2nPGDkgCAIsvqpi6ghNo8tCMDfgyhIMpwSrE507ptaqDfYG0QpUNp187
hrdL3NZwA6jByOx8yD278i5zNS2cu68ygYK2cyjGvBn5zChG3/R5P3Dby4osofZtCukuf8v6MQxe
ZZplemXrLnI6c+jomuObQDVQZbF/+A7ieGbHFEKVh8Wwr3Y0DJnmt7fUQ/SZu4yT9FFHtoueRsZD
rHfYDGdyf8MaCfJENhqi2e4RFpdgQShfvRqeHVa89tasNTAYNp/KYsyrWCTE8AhuZyPlE41yqD5D
RMrOnLByoXvv2iJXEWzaTqTVqylqKUc0sd6FfzevTrplL9Zt4SRfZDYlTNfg893eFkqXB3miykRD
eXS0TOIMm6Cug1v09JScnXQLSQO8KGv5DXxMj/sibvo6203YkWjiUI5G1fgO2OyQrb9ptmO/+O5P
TTEHd0NxzSA+ZEuNp/9V4CgT23rTskn51Q/48KbvnmHBjm5+CPKVs88zWQYRVE9RzhEIvXzB5h7v
k6Ivpu4WLSXDC0J2MoSPRcyrH/WBQEDlb/c1D2tPL/qc9sP01xMWwfzoIkTk7BAuqqU5mu0set44
PpuHVaoqzAF2BtxfkzQpSv3OckgLNrcEhLLdtLReZ1g951AV3/weoUm9E78hXgp2xkzdCKY7aDFF
LzbA2XpgG178BNBkvlDFrft+hEtYz1OR9+8w9j3RXnoGPSmhdC156+/RDTXEOhkNHvDbscA+utdG
TdtygXGdbBBomr58zxkNMFHA5rCl9bllzwEqQamTCdSrxz3EhBeXYHAgqtyEmW3dpfZCFHMY2Buo
gWtOMXyYYpzO3zZrFwzMmBCkPCfajbAUtyCPymc52ZLcPM7pLpDnIqhqilSICw7vuIUaxCRHft7O
36yH9eOL6UNf/1r7psZLiLJe9u/zDLKLMWiqVencLk5VdcWegah0AR6TabOZekX5Inf6g6dwXcq/
cIah8nxA4AsckdSamUli2dBocgSNclOpaGq329gLAWvscRaAnXpBMu4Fh1PlWA37bZdPeLXW8xgp
DLNvxVj4A5G4BBWckUcq8H+W0Ac4lRuc0GOTkyMc4HNVObNWYxTjL2X42von3yifG+rURv5yWzdJ
U1JYrGVZM5NGVurmo0D0LtNnkQuRQcoownAqa3Lrk3TQ2eQ4RRRK3KiQnYJumU6ucR7sMHELSS1H
UWxohKdyGxWTm7SpyLaAbV+qOjg2pOLL+m/JljatZu9NatT2PoUFt+zI8xVkRotu9WwFHZN1Ve2l
T6AA+3PBwy0wvzCtzbpXzh2Yls9M6YMoe6dpeJtfUEmVcc/FFM/1VaZwskPVa02igAOUG2cT1MMw
xSjX3eVbxEFvVzR2gqiLHo+Wk8QMRKZXsKtpHD9wHdi0PcvIpkvLu1xHQl8EWuGc/O79GvvpW+EB
xJKPBUdnlYJxrFjdk3PsgoGYFE0mfrMSIdIhND4gr4XX7KkkLfKObE5Af9S8JjRS3rBmxjQ/aFqI
vOCRUkiPE2TMBH75mek8Q0PYZlBTD/M0z6RVmG1itB1GN0Q7Yk8ouTe2oR3Ef6TcZ8VVQEUO3ugz
2KyIlzFmq+vlnva4io0lm8MOrngT9YXlyfQkWONQVEsNtDzy9UY5OYI9d/+iFcb/ycm7zMtbX5sN
+n6OWSHvzoG3GFPdFeRIlT2iP7QGhr3gqWfUtoB2ehYgpumLiny/0DOD7Kitr+okQLxq/hZSI0RB
EhuPtz5xxkHE9JlQuvrOpCnU9GPGqTqRRB9E5UE9dK3t5h/FjC22/QpAYoT5niIDugIQWLmgscSU
1FC47TOAiJRAf2f4Z6J5Fzai9Gn1jdTaZAdO4IlwJ8hFIWm9qA+jzvshHUaB5R2QE8VbHFmHiMgB
yxi+yfW29JlbZftxNmwu+97lrf/Br8X4az87Bivp05oPrLs5iCzd1MtvG6REFpJzEjD8hKCKHo2y
e+AaE8lrszYBb48LT2pIHgV/6phpUfWupCwxSlRxY/JLSyyIiHkAdQTv4iqTJDyJzKVMhDvp/GB9
s2JKByifbRwlUNboSsxutpWDIQ10acyE+oF3yA/kax/XiYrPGIyxF0yr50/pXQqHrYo/WJA1ttG4
jhCVdo0v0hmcbJAzezoxdWI+cjtESRXQDx9VueOCoMc13st8CDD40t1KPK5Oqzm9n2SMK3Fnloxb
KlsipNiWblAYVXcj2xNzXbUy8cDTa5v/4uxMluvWtWz7L6+djABBACQbr7Mr1bVkWe4wbMlmXdf8
+jd4XsfeckjhjMjGzVscitwksLDWnGOyEwfD4nrPODcXcgVzApzsa7TaxDXt7GXI2wfhJFMVf0km
kfjrTJDWAzM6pg9XDO2FpcmkMS2HQKpJfzq1ZO9VKyCwJaaA7oIHEfLA2QOdmwLQgRVijYmlINN8
n9IjamVRgTizA0LESphPUNj7DVJ+d/qOC3DyXYSzKGTp9vthhH3dCdry1FnQLQBVaAOofjWWuYFk
u2qLQ3Ly7oqAaW2+QSPPCOKiZvaQNadj6KdSXINv0MFAtEfGrokrCiqLNdw5jqy8/pp2tN04+1TS
2K4A0yQ0ME7boOXtgrnH5smZyrhC3wwkUmqx9fqsxVqOVs7YjzkhsQCdoLsQtXfuZ45ysx2pTQty
65Ee1+BdW21Zhdf17DViJS3MISooSMbMzYpvKCCyRFwycXXYwA2uFUGFRxYR9qY7jRfFu7RzjIk3
YDRTZ/7G8GKVMUQOMFx723CoEeFLnDmxR2I8naj0ATl+6LG3ICOyeuCzYKx88F5gRp8SREh1tpOc
MiZ50uYU9+dJAi/rO0EoifOjz5p6fqsbt8nOzETeYnZhdVZjKQh6thOqQ5ZailWJyHk/xQNpiTp+
EFTOHIYrnIvpF2a8pr1k7ma1Z3yVCJcjxsjpF7f3Jxw6CBh1iR9UqNS5msNCEVppE28KWjceEWvt
KraLdl8VhOteR0sDHwFcteMnX5UNeKzcINSskkumRwZxWFYbLF4q7ar5ko4VwalDndGhw8GBIP2F
jDujrD1EQjH5jMinUVknrpdPTE6Sqe6nbSHZPvmHTlgtcZwkSf9ziCcY1Ek+oU86SZV0Z6KnuiDP
DpHgPMFJakSF9mQR10ItGdO0prTG/cipOZkrKfpd6PcquYgbF+zRUgyRx4BDJerBIvFnbk5COqHE
KhC17Dj3HKPj0dtH09AQ7xa0SF+fssmkzj3Zcot9yshXeTe+VhZ0tzK0/Oq7gqpArd5D20rTDaRI
RXKSWsBG4reHhXLrD3hvmIFZ2TjumP5YxPDCkPQ1oF3Mn6s3GuWnd5Jb6whwsQsZf11iWkmvtJTp
Tm59hkwppEE4JuoiZQrm9/swiZv8nMDexj8UsITny8grGv+OWkLlNpNVG7HDNlZEhewjKyJz5axi
2hH9miwaWx4YnKWKfkZWsMQnJfO4AmtwW1TOsCZhzfqhnIZkBIAxLFNFaB2C1XPGAylgpgSHYMtB
3wut9YjA1O8kCqSPxpRWfZ4NW9XHVeDuqjjOnR3OtK6nu+2igTujpkuLq4Ru8vLoDRmN4payhwhl
xILtjJIFD1ixZabJ9HrrDxzSv7Jm1+H9VC6O7M5zFdTDcMI/hSYg/Zi2u0bpMoPxZjJDpboWO8RC
hOh+L1P4btDUZhu9L/OApoO7xwI7q9cwYtTt7rTnmfTHSLZAdUv1YvFejVlUpnciAAQ1bdu1iL3g
lBaP7R49eog4qK9Yr36WbjAO3zJJUb3jNMYbfFCO31oluyC+FJrcssbVGmgGbevUPteIAA1i2KfO
gUV7sFizO8K3gN2swLa4wRNnD3CKmOdPQZLB46HoGWG/NGjwb+KhEXmzi7H+oikpUVClF2Gj6u4U
80h6bi9lDObUTbEH1Je0zy1x61s1Q828FhIILzNSCw5Zuij/qfWCIoi2/NAtfSKmtz70nxjk4Xw3
AuGZkWrVDp24jS2nsPeJE7HpgXYUTjDiZgqH6qyMLJxrTJJLtvNNB7grG7kUMD+ylkW9biRYPL0Q
eV0zxmeaXrczHRjcANfds17zbaJ7yti1N0vDWPxQEHPjcH6fnTG7idjJSPVgKOn+GMuCzXxD/dUM
t7REa/EWLDwocoQRMnQYlQ1CA7lnPRn9Q83AHVOnx7AwJbawy9rzIESy+m0kECK8bMjBbPdIzEkh
w3nKpHoTWnln9M6XJYaBvUMPqC9xNOFnuVakDDsRs4nFL658S+A52qe5Q4/r0NegHZ9tQ9fH3URd
7QC2LoBNM+2fW7qGTbe46rtFk6C7k/il4onTjMLJv5rb/KeJkKfurEw9Dm17S3j9ckY9NJW4AdI0
m/Vp6WjZPUrJqGlvWbCJvE09jZF7T8sbdcUGgHECJmQV/i9XExto8BjkQVo/hUBZmrOMuNoJTlkD
GOe0Wzd91LUDxqLw4Agl03yXe0E7BHteSNKJum4UAA8LOH2UYrV0imfhMxt9iOqI7CBfWiGf0cxi
ncCXs+kFMKvFJ3eKnMCj2o4qFEI6NHbz4EaJICPBERmN5jN7jiv1PK06hX3Rxm52RtUq4jNy8EJi
v720TEV4ypqZsw1VC9lIV01cWoxcaoBV0QnygbD+YTurymSLOZ8cx6TA/nkoZtmLaDOChMJHkbHo
8p6iUK2C9TU0Q0UO4TooyzaVnOV8hdwo7A8pEqTshtN+hgU4ctr6uZW5iK5Z34r5VI/EJFyT2Fqk
1zJvjXwmBK52vgcMdJbbJPXc7gIGW5XgQ+tC5wfJYaM4HcwwiMfBqspoPR9r9Tz2xWh+8A2X3NRc
Q/A4zCFCVshZSe1BmRKmpU+4qcdpML84iBq2cClpRODIj9JvvDUsIBtDLR86DAuyfNyv+l/cxehY
koGxs3H9R5aSCC5YjLkl39J1mRfiO+muxo9whFL/bmFnTB5n10kwF+PDSlyxKSTMyp/TCI7mha0/
7R+CHCn0aVxzAgPVNdgrml6PbaaHbRIto1g3DMuB+lokJfQKFG/1a0yaQ0C/yRCcguGOp4+Walxy
iHsHp5ys5hZRh+8VW6OmkXRSC1H0sArALTldw7Yjo3RXUmZBQteKOurL7EWdfQPIBmpalclnKB5x
+QQLmoMhgixZeqRqWFIzRqocD+QsQLtIYwdm3PY1dYOZ8Ioys5fsJy3kYnk1kWuYUYK+ACtQ5JY4
xJxUza4AJzR9r/pghDzf9Seiq+AsjOCtvjbWPHU3/WhuSeHypnPb7Zu8ANAWhL/WQ85ITB/agR2J
KIhyt0iE69HswCEylZqtRoHisHVhA7dOG41Cyq8xleicIfZbXS4exuMgQ+LKschA3lcb0yxzcOaL
oSw0X2G+0uQ7R7cPpQgt6nY63Eu7A9rZe2eMFXFrGiTmywvI6HmmRwPDJITyTlAMtGgfWldx26a8
rxmVLLrhcBNRr0DwpkeTP4d2MXypes8BNOib6KoOpYewJhwIabhuyeNry50tbaulZaraJHps4jkG
FpbwTQcBGuEqmG7rOnf76CAGjtX6Agl0UFWwwxM/v1fFBF6DYUtH23sXNBatmd1YIPMEuTouy/ha
toxLt7J1k1sksDElckHR52XNGx9E1e1w9RiyciOH7swqtwqFOR2bUKvlBIZxkL95M0j8JxevBbhH
F+8ZZasq2XGZ16Y2OuGyH+ozOvN9+dKqCU3ZjmY+urSDQ7utxQ+EMsB86SkhfXHfIr/ty0uEiXZT
HSqB2q49pGTwpNWeLap0vuDYYzaD14f8vJ/uGHMeRSMeM1uhwqGjsooNygSbwhgTTImEUUJWP+0w
w8fduS29zFR3Kltow21tlB7ZlW1jvbpB8O4v7ID4X8XtUCKhuUioX+PllJcdPdQGIaaBBkUEa1kr
8GA1NuwbZLFG/rKUw39l/W/E6GLJZneT6CqbKdpBaCJ3H5KbwPgYdTcYaP3i1m+SpFvTFAFeXDMu
A6vdKVQL1d5LBWYPfKepQ/LMXE8ODbOhZ0Ih+FwgIxeIyKwvNqMvjmwMB8R3L53ow7wQd6uD+Uwa
vjPrfu4V0rQ1FmC6Mj2S6PZpwO7g+V8GAn8Nyv+MwVSJQX1skPw3kkJ21wP6g5yzBDm8g5guYVXv
4tnqguUMDVMdtxeuNXfpT39MRTYdajuuuj3RUU7AQ0ILjnkUo5zMndu51mO365SwCNjwdW+Dg49S
Z6m+cEbuLPAuXROZc2+pkV/tMKj6+VvFEBESYjNNogZqmTbu19iNi+XBVYrsta3uCMGpv8clGcwY
2rzEyhf8KaFVXY90HLJrx4kgndRKT+CHEyHy55YgNf2CWCGoLjOr8qef7cjGfmaDriAple0gji5J
iamK19hjdyPQW5twvK1H3JkxKLEygBcb9mFYwBlpsjDnUp6MxBu7J2YzKmt07CSDjzgrl50g6Axy
OBDBPme6sgzNOKkTUbcp6tqhhI2YP2DVSKIcM+VQR1+Beg4+tlxGBkl0CWWpH5+UZxQEUeH5mARS
IlJNuTOYFdL6sqOBlXSvBYcoADRzj50OmQZsUweIU2OEu/OTSjvRJQtSwLKCKKebQZfgNNBbUXRM
Gl9FQrCJv6sBg785cbW6TPEhqAn5J62qu6Wse+AGlPgIyIhDAMdebGh6p3jlOjTF2UtWkd4NdDlG
eVNd1pLWmoMChToCmjrH3fo6aRynTU7GKPMRO7T+GjF+yoQ+m62nyZ7SJy8hMei+AVflPFtjx1mM
0j0ZBxD1KqKTX99B2qWNskPzwvidfAVGoDgAnDonAKxlus+Spipjwl9+FRlsB2BeRhVeMs7KSN8m
gkM7VyrLrLa/iOxxkM5ZNBkXvbKD1/yOFhbki4P0M+uH8Gsd//BoKAaXXl7Y6130hl1zUDzRFwtG
lITfTTMPk0nEORBqeCRlx5HA9Nb0TevK0UAW1WhYX6F78sk3xp6ri85rl3KGKO6Xw8VUINhKd1Tc
bCjAI1lF5enITL9/VjGNItRxywBRaKM6eE0AKqDgidM2gg/Odh7S+brRBZbWq7laMvvRtqe4vksT
RC/2ltEDp2nOSMzEtnXKS4RFxmeWAYc2UrHjbFbLWQ5SZpqwYC6Z3ldE6gF1nmqrs1/yUTfdVdnw
8u6jaJDTE+tEidpN4rqynkji4QmX4COC1fYTT/E50rUOcP5s0cy5mSPZj9Uef+dkvk0KAgujXm3T
+7m0emTBEAbnyo5R+TT0UcsdDWkSELbwnf34Z2oKnMibqJrVQjuHszd8f084U7ujUEiTUwVzpKVk
1Pzd2DyjNkY9xCvgdScD/Hy9r92J87BigqPr884eYhFdIfyNSAagnQF1VXalx8dMW8tfiI1CeKm6
kyTDt5Jss2FGF8H80tBnBXRjg/fHnULNxr0aTFbJowUHLDyX63crbmpV0zQ878M8D1PDtEElMoJi
2c1LcVjiLjLIxwgVnxiue6R7kr49W/bigUVSIIj9i1ngFGwvEDN4KHAonLxoPI1zaz0I9mDFPLML
cfKaYF+qaUGMBrAWBj890iRNT2a6RfYPkbZ5lUOrpOX+RZQRE+ad7yOrpZCjMppOF3qv/YPHF50R
8lHm7c9KovbLNoueZPjYRASWQWdY4hQhLvuOG4kt/utlMhu4RXrZDUM7Ifx2tbEgFNsYqocN220D
CoV87qQjsa4J3b3IlMM+4IWhF44H5mollZ9spmB8JEWj5+Cj6kw9igDVIMFNPM/8LObgZUcEOJWV
ugjHkhHOVkv0h0hO88nvFBb33MW6vqRxzAS3COaM3WWWAb1nuv9NfoNxq64udbPwj1+HV3GJ+qws
6gtalaU7n4I4dewfaYto9mAsf46f09bS6LxrxKmz+xDMgR2ddnVflM9hzuj5V+5oreYHBl6oY8+k
imJm5FGYhLSARYmMmxrR0qDvCKjNAB/vm8YhI9QtBulieokt3Wf3gRvZtfUG3mVMkzOnyTyx4sPQ
/+abLqfbhvCosPU0njSeySzmYQzXw7ey6TOQTWCGl+I5zmcH9GTa+bR57nmiwSL2CZk9NJmnCrTo
dAWswu/Pw7DHskExWsNrv7Nou8jzXglXfCcoKhTOJa3gwrn0R9QMGMolfpEtEYCdOFVECVQngV5K
+cTvPzLjlrqxmm8k/IxOvAFKo9DsZkGrIjynI5lW/+W2OQLWal+24gxFMIT6jbD8xdlP3oJpwE/t
sjuJ+1kuCKtnT8rvQZXmHnEEHf6PPbMzn87R0DcMLluG3NI7VL2BY01Dg7JqOkNta0Arzazj/NAT
bI+Vu2szQc1es4zWPbRcjttAWDrONNZLYzlJBqnJXpkluMUsZCJQWPL6wdGQ59lUsXoWdK6Span5
f7xJr7lEqEr84bxlsmvrw9ymYvFP6W94et6ZoOyKCwYEZUD89IK95FAldY9+XlEY873hWYgwP+H8
afqt6Ltkfmmk35VfY5JwfH8Dgn0lERni1LLyJkJp4l5y8HUhhI4oDknHTWt6Vj8To5we0iDRECHD
0mFO0FDlWk9dS7KAjb6R3F8/KUkIsDKbb6YRrRuc+FlLdN8JKJ8F+IVI8MIjKzJRh59lDLK2u9TU
crrHbcnaS2GQdnzeOYOF0L/wasumfDcNOoHTBOAAYUdEgnRT91oieSmmx6hxZdPuxVRas/rhQFnC
XcEKEkT6OneUk0DrKwcMOdfBQtEGyqHygmA7jnxTNtJ1hhXDVkdjHpKR2I0QXojrSgs5/iIwlpr5
KmbY1/EqdTCmrHmT9iOl/sGsKhqKaxW0zJyCWcBMg+sTDqF1S0XuNERI4b7PhfPFbgm+4vIZ5szk
AhtQAcsVf1BLjqyQHnCfixE3dhJvefEIMCTsKOBvknkgu+aswqUcezwPBKukMjRNDxAvb3S95CRB
oPklMGn2KrSi7IQo1W5lQj6legoX4XkjVGhiRQzsE6QVAQjWDQLyxKvuJ47Vzhq/nsqBYyI2XRr4
OHAdGbmhxleQdZQ8+8ygsP6VjEySFm855SRqOWCyN+0YRea7i4Ld7bat7gv1zR+EDt0LQid7Wv8L
ETy0HNyGM+RFLKecqAdbjwwaEwuumLXvHCGt4oA61Wsqs03oeEYFODYa8dVau8WA9sGeARiryDdF
0JqIcIOc3QIAsE0M3+0PUAXBYN9Ys80aRIRqwhzxp4zTuvvZNE0UZ/HDb/b8v6BIJfb730ikxtZK
MRn0pDC2EICw1v/89ft9XISAS+3/GXoSp2tWMhDETc9J40vc2hPTSo9OY/ySK+FE69hvwXsC3drN
s+W6nJn0BWfBWGDNPLRlsRCEUo1EsC73AEZ9O75k1uELcg4YiMbRKSK8Lv8Rxxrr/q5QiNetawSn
qNdWoH+MAfhL2y7oUvcf3xxogj/uzbiSA4nypUHzyl+6Ulh/uzeOvkk1Qvj7iQvL+A+M60D+MsLh
KTwZH/P7pgVkg/X/48v+CXcFg+o6TKQdybyMqsHzjmgDU6FCLaoi/bnEeBKvcGLauMYLN1Mk0n98
qWOwgXFp/vjA04XE/ibcozscJwvxdhISRyQLp3lOR2S/m9SPYKtEftcHnzzQv10O3Lzgd7IdqdX6
wH9/oGosMWMZWkizGsc7cJdMVEvyRc7SIoRD9PHNucc/n89d2ZoS1zMai8LRc+zb2QvGqGnetNEe
GYtRTnkGBXwkHjTZz3XTSZrhLWe0713YcLLbfnx9+/jbML7wmJHbvtIe/9L2/rzdiT3fSshzf6Od
pN2vLeeRbO/OblNbW4YtiWtvOyLas6+SyQaNgTqI0+yKbreSTOnTmTzFp4//pPePREqP/z1SRo1f
5PgHoMzL67R1hzd4KwKFgtuGaKcv88FWBLBGYD91vSnFkIfWQRSo679+fP13r7bP43CVo2x+FKnE
8U8SYYrO86J7gxCZ2g8LO/v4NrsM9uxPHv5f7tSl6+tL77+fXh89+zRpqaSqJHvLfafwsJwGHi3M
rVgbtuOOU1f6bbUf0GZoFKadw8f3+W7l4CcXDm86o2uXL/roPkfOOBTAs3kNNV3fE8qCEHupAPnr
3rBzp+QtFpNaXj++6vt7ViyBAlUQDiPDgvzn+7bqm2wdz/5r4QT49k+KIjf+/eoP9uh2RqWPFFnV
IqunjZggUfz7B4d3hGVSCRAptjleLycEP0uB9fCtamd/snZLDO0QQ0Bs45+YGAW54iRcdEOst8sh
rNl9fPvvXy5lpGvTTzFs/XC4/7x9t/VwSnlT/JbgVCo2cMpEdIgHvGqfvFvvljFfs0Mp37VdCjx2
hz8vNCvHbQkCNK8Wnw+hgX5MjEETTwwNCxRB9cnH9/W3yyljlO2gn1s32z8vJ4sUi1W8OK9Jlk8T
h2oOGysWsF0GMCkiRSn08QXfv0fasGS5ml3d85Bf/HlBPZLLM9ll9YpSLjbPlEMqOacDYK0RvTBF
UKyLKK6c88xNhYjPP776+29He+seIR18ZXQrj76d0Iw++gwxg5ZVQ0ocwKj8n30pbYizjHvG8oKW
VjO3n7w9f3nKrEia+1bG4cc9ummRc4xSWo+vPieJkqhE5PA/cWL/l49DSugn79D7uzQ26wIbPSMV
xz++Sw7+JKLmtf06e+BASd60lS7PQips8zXNZVqeYMxa2uqTn/b9XRqbDRHdNisFbIaju0RPRofb
aZdXN56b8EA2o0QSraNOMnvxQCz/62/J4qddB1mLx2Xt9ZP9bcNvLRsFw7R0r5zZRE0w1pKqcGdJ
J+YIhzVkgHPjAaz39ScXfv8KGyRMAqsXpSl1wNEnGtDGiZalwTO+JL7fHhqMffWJF0N70PuBOQzG
5IyyOH2bBP/eJ1/s+5XIaP4Rtsvnatvq+OrhzDwgiNv0LcEbTgaUSHM64UHCgfL24wf8lxqDIB+u
QbHoklRwXGMMEwd11dbBKzFAYG5OrDqOmpu4sX3gQn4RqlZfhai6sfnmSRm5z7W7iI7zWaOF3tEH
DZDsfvw3HT97iHNqXTfWuova+fgdk4ztctLJ1I86JtTo2kUXj9whq7IZXnqwhE3dAb6EBgI9vSKL
W//jl+xqhxXEM/yf7djuu5cuaSeno0P/Y/ZTuhnQ2JN6/kEYWzretpo+5c3H9/vuN3BZl43QmIpA
hfFZHb1s6Gm1Xtk63zvym16ZiDcn+RiT6dO6nvVNMDf8hewVHk+KE/8iRBcE1Lbzo89ufN0I/n96
xNnb//0/7H288mz9EksNAmHtH31t/TzkWTSYmbwFa7huFuHe4YyX36Le2HD+W3lVW3FwUXFW/qSu
O1pW1isjlkBk7fs8CGAlf37nYV1PrY846zlfVtqEXZJHb1BU7DxoD+Un3/bR0snFGMV6ijVF8Nwd
7+hxO41Y7H4OmpcCzWuFu026Ia7xBt9tBaq+N4TD2Uhi8x8f/85HXzWPFsAcDxbDh/A1x7M/bxKL
J2+yP6cvY2nHRL3WBBb9grIjlrePL3T8Qv1XoFNXUCm7mOLgpf55paZokokjUvjCWRA1DSR6vGFP
qamU+0WSCjTTIWwCN7mTIVApkmw89sgDsprOvewhitnV/cd/0Zor8sebZSQnUia7rGfU08efNHgK
trGWCEGE+u5Ms70ZwLjFrRVl98rPp9I+U9j0F7VDKjZ7DylheninRm/pwruP/5R3r5phmIS+DEAB
ZyvccX8+G5UIb9BTiazEAUxJHwzUqWMZ/QpOqbr++FrHb5rHGZWgWeEiYtZswEeVVwTDy62LLH2e
bDQ323pVDUHHapst1HLSV6vBQq378TUd5+hZc1G+Is54vGyGz+noW5KjYAGRKn9GQ1ST/4CZeKAr
5cG/mLa84/kaCjITQHMRcnynsbs0BSQDMBaKEWVoLfb6lw5l4mw7C+7miz+2ESMOFHO19QKTkCCY
bU9GZv8Y9xJ11wHJreW+jahgJr1jj2SNu3Jh97UrRXOOGXb3zDyhdFFg+913bNSMDxH9oA5dtjll
P0StuXHEQDYyqvow+oYQWzbYV+JeY2lrMIoDfTaWCcbsk8VAHn+VlIg+hQwBfz6fpD5eejAPBcji
a+fL7AjLFreYB+DwA44p+8YhGSAX6BnR39TOudt3JabhmsTEvrtwZdEBDEa7PW0ljNJh9TFPyLPO
q5QmaHUprZmUvQcCvURE7h+2OGs+cTn1zedoMvOm2PIzLuO1MN0qvrddacZnoVrZ7oLBqeee43UP
Ly785JbfLQ+sfchyoXhBlnDeNzaCVPgFgg/9xBBpcr2Tyu+kt2zorsXAfa0eCckpnzJRWZtswtzq
3CUtnkTrpO4BqdZYQtHGBqcfv7fvvhVKZmFcl66CC8v2uObx+SLaqfbNU4MCMRXbokur8hz1/0Dg
PRV7VyLZYHT3b6cFyiseAFuuLWgnUXUcfS22xxxJAnS4F3Bj2zMkqexPG2ggBJrt+mLqoouh8G1n
uPj4do+WIVYgYUuaKZR4HJLk8e2qxtVL6/QVcAI8N3hKkK+grsv0SYkS7/C/uBj3yf1xYef4sABk
WYMIiKsHZtzooxi+oCCrskiN504+DGr375dDemgMFFXaJ8eXixJyA7IuKh4aSbxK7Cj5ulSt8xih
wPzsZT56bbidtX/MRkcRi97x+NhVt4Hp62QJ7p2pH1Pi64PsS8eiDn2yiW44xeDf+de7o2WNtJkJ
EXW+c9wD61knZGwH/n1uzRFqJgUIheKFWMC8MmH4yXL+t/uDkMqv5uCXfncCSkba7quG8L5bsB5s
LP6oW9kqdq65lOMhav3ik+rhb1f01nh0DGka+sfREQ+GVkF1b1n3DjDJrwQkhqCvca1GJ71aj+4G
QNUnFfD7j4Fv3uAGojHyl4ZBDiYFBumk7nu8EPOmJ0PoSxlO8s5OXfXJB390ulhfGD5XanypjUB9
vN7+b0fKuWBMozvp3rP5ZKS2Du2jy7+Eqh+O5sxjYr43NJ8++Rn/dlWXthafOu0t97gi671WTpnd
m/sm8pjoRMR4bRgdezfwXfMroLsWYRhzpf75wWoOatpxOMJS8x5PVySaAjAl5XLf4uQ9Z+jodiBn
bBoFTOCiT85t718cLoYSANLx2t/SR5VVXFcB3vtI3OeqVndBUZYPZiUBRzaSxBnf9Cdn179cj6qS
9gCmIgrd42NTVlXzUIfBfN+PDUG5HEv3Etri96hYpZzIt73Dv375a/lOharYA5hAHJVzIqnJI+sW
5z7qRg/tGNXJr7CvMH4Do9SfzVb+cnuuZplxKec9nzHE0YvaY0pRUenck/S3nJES0D6j2vZPAdvZ
eyAQydnHd/f+FaVe9IwEnWD4Bd2j777M2adIPXDuBUzIl7Gu592MxOEy8UZzgwo8BMGWl598jUfV
F1+jZk2j27E2ILR/fFENFqRYBlffu/Bi7YNn014jhlYX7icv5/q0fjuB/HchDh+0d2m6ctY+ejlR
BGbYZUZ978T1fNtYUX9STWVybWk/uhZhlUP39OLzAHfpJ6/p36/saU+yiDORO3quNlHg5QpHuXda
OwevlFfD1zBwoos2F9Y3Ox3kjY1E4WA3Kv9k1Xl3aUTmnKoxuq4Ts3dfyLDgGmwBQtypLu07GPWU
qwTJLURTn7quXzImWnJfeQcROk3a7InchSjxyR/x7idmmdX8ASw/a1f4uNJBt9qIuVjmu853E3nm
ZDgPF8b8qY2u4+NX2Ds6Zzrk5/D68jNz1jQM7Y5+5XHWjAFJcrsDWeYp8Twgry5P017jAtuLkbxB
wMXlqE/w5hbl96pqmAFhf68A325wZBIhsRcpXmUS3Bo4HCeeILOuugyzZo6xMsDPgNTYLlZePsM6
FoauWDH7gX05m1F6Hi4j/MnLRZitxspdMyf+eAZnFdUkEAxiH4DJ2dXiANRtzIKMRlJpIuUFYA1m
Os/yIXC2HqPhCY4yWktFmFrbAdAcAIwMAKM9K9XnvTs7yZXpwPnW0Ctw73yLfYAL5ySH1+6+nv3I
qghr79ycdAuMcsVl2unVDjCGnC/gOjdRQrwmjixr23pxSGqBAnIQP4aZ8Xy+DCUz1Z94WQmu/mS2
nRyOiWyFhfPWt+YX4+cYBz1MirclChBvRFoqu/itn5qVvyeCyNdvIDvq6do4cLmarSi7gL8fPBZx
GgDF+jZ76gs7IOo+VUXRok+qDUESbWSHp4OLItTfxAHW4Il4ZeEAgeqTpLiS82BazoAD5gfSnOdB
utVrTXYEajuG3YBEHJhOkELfILPX+YuVmyimdwhVPiE/EKli2G74Ka38vKmqdnj1WxnIFovy0Eb6
TLQJlqkHfuMsiHcfv5vvahyXIxcF8Tr24Xx+3Gj1CdG0ZTvq2wqaBpbEDhoB2Ib2C9aq9vQfr2X+
O1iQMMuCyXx+XRd+q3Eyv55ooAbFHWYgrCZB5VpnaL5G4EcSk8rlP1/NZ6rE4ZllnBruaIEjNwCn
rKsygl2kpQ4x+ZIgGUIwzGd5zrHt46u92xZdmrIOjSTWJUl3Zf3Pf7u3Ma5NnrvhcDOVfWS/ZCtZ
Zjfxb3g/faCC+UOTNW73/K8XZR1FCkDZCEXkXR2V+yiItaqtW+zO05WVItzpUaY+4YKMMcgEaf7Z
0v3+dXHpf0M6Qjfi0Rg9WslQm4UlOq3wzlccfePrxbEkRIrYkIYzXiedYTb58T2+v+I6UecIztiD
IuC4MDboORm4alAreAAeZNWIJxmG1mXlheLHx5d6V2pwvkcZQ1lKg59N8eiNKZugFiAnzG0+xO5t
xj6+MyIH0Yf/DmBsVbz5ANM/aca9vz+G6uR7aLoqDM6O96ER8UjutoO+HfD4e2+MoQFbwSlf8FwQ
c1tV/b9/8Zo+78o8459FT+PPN1VOo5OMOhW3aR8Wj7ZpWqboGV1iPKCYZrLXf32o69yeLoqmrc38
/OihDlZKSFdZY7koavtbhJrqUDRLvicQLbudS2ShGlL1Jy/N+19ybaFDMKLnuJ74j77GdKJtCOpO
3s4AwVB5u+7bBFz3KXFHdUgFZTKAxyn95Fjzrq6hQ0RUOiUjAgke71HTJkldFJD+QAxs6Oof/Vjg
kOpmtWUZGGf0eeVIHAiJu9+rQFpXHz/mv1wbdJmkmGNMjw7m6Ff1VTQanS72bVk4/oOEEFIQnKyT
J7ohKIprNzi1cwJI/LQvPnmh1m/+jxqWgTZHHURXnmD1O64kB5PQz4cSeYuXLX60RegTDSLxy31S
Rr37UT3HSI3QnKAzSvPj6+COws1srOUWqFP0Y+z88BntGg17e3WubJKhMhcVyNKHj5/suw90vSyT
IMGuxenxuFvutZRpMLDFrUJn/6VNmopSK1D9Exm28tvH13r3K3pr/5Nvkg3E50R+9Aa5uawyvEjz
beab+JcX4hbAUDyQl9GHwWUECPMZra9/DeNVnn586fWT+ONXBCCK7oP2PCvfep78c1ng7DXoILeH
WxoiysMBWQxnEQKvp8lbLboJAcMnH1/xLw8WJcSqQnSRH7+bCADQ6h2gvMMt9joMUZLIuX6DKbB9
m9bN5OOL/eXJ0oZjb5Z8ICzxR8tQ0BQ5emzT31L8ui/LFKufTTPYP5Cv5hSgozP9oqmTnhEm6vxr
T5W7ozFHz4qXlwd89GmSFgGsoaDsgZIr8SksjU++5uI7/Yhb5v9xdl67cVvtGr4iAuzllNM0I1mS
ZbmeELZjs/fFevX7WdonFjkQoT9AEgQJsoarfuUteIRtNUyXE0sfjx1EI9GirsrZXDzSbRE08Zy2
5qOV8IT7IJAd0PBj2hcHE9R39s51pNpoE4WQ0PF6QX1ZDIdDIeJ0s6U+dij8QN6I7O+jMU5oxSAi
+fYqLjcpQ4G6oHVIEEJKtYyy7DgwMMCZpseCJtrHGUKwh09qByvAyobwEam/xtu4dTRtcTB4ROA6
GXwZZR2KZYszqYq0nTHdaR/nYKoD7wDOLdKjndPWs/EncJGQ1HxEYjI0YyqjVucAWYVyROGgn0IF
tzs76UysUg1kc7eqzIuFpm6OkqesxNAjojSyfMpDO8EWp9Pyi2JkFmpxtgYTiShj8HbkpKitvj37
y4uemSBNQBeHx5xusbfYyAkYfcDeSf4IaSE2dugjZwYZ5mS5h7cH0pYfRm1QBb5qATShBbJqf4QF
qPVEaaRvVaAfTRS+D97U2PTaSuU5hncYI0H34ORK+zGwavWTUBUkRkne7aPqoDloFGl/hCuqPttq
mG+E+vriLiGDN1TgCIYl83pCqeWO6MRsG5Gob71Z7x4CioBo5gDYwRgG7ewiEdic4I8mTrbWJPve
GIH/x2g20fpGzhYJ5x1O7uFnVKmnsxoj/V1n3qXqChW6TFBCGJvJjwvP9ZEQeETAGW9vZ/yRufzP
cehC3oYA4GumpMkBhl91fHvur32dDkwNrCHd6HVpf5htrM88B4FiNPJyLO8hcUKNM5Wj7jTo+SMO
Ct3aTdwITK/lHSPN22e2g1XuoKuHrhewBiZLaR5KMRmnMnH0B/Sh8X12nd49Ng7UyLaVKsjQVnzE
RHGGGQnSMEC1TpWlobDHO3+MR7M5TcjDw3GptroXL0H1P4+dXEFyCfpcKoVh+a2vHzslA5zQwjK/
teK2CQ9DOAHYQqZvT2AV7VtJoQNPhCNaBh3Bz03UNTxD6m6rVnywS/zc0KA1TqkRxseaThWoNpT1
diq6vuitoqBWoJ17Qg4rgrg+ObCTYUqgkCEO6Db9EZg2QHWz5o3zuQiQQExRIPVUAkCDzvGqEGyx
b+D/tRkFA1DfsybwLwnL7GuE9D8SYf2vCMR2tHE/Lo8qKjcmowLR4UI2VnED5OTaRAErvGAsLQR0
qRFgEB0hiOxhu1c71Us3Mor1iACwVHALEpPDAVy8NwZKNZEr7OCMniE3kD8q/L6dl+Q2Etw1xGnz
8e0jsR6QTILeGj0g7r5V7GAL5JVt08wvJZK6Hy23tZ8QFlB/wGcpNqrdiyv25UanKql64HFkd23x
bcrs2LU3VxV+2SgC+XQLtT+6VqcbIYkmN/i/B4CXg8IIMBzgtw7lg8VVXiBtlfZJkl9iQq0AKWc6
oQqu9TWSrM+QeCJMKeahd419XfDM/p1CY+ofSSfHNkdSvKTMnwT90KWI9QhEPN+e8MUzL2eBuizm
K0SGJI/LqrhFjXECph9dAlHSeCurQLLbWskEhuM6qdF0eP+AoAyRcmd919CDaRpENaNDf0ErafR+
t1bt5vu2zJL0kcJGbyNXMDtbx/XKWluy9m5qBNQQmhZrAFEBrdawjy8ok6bjRddbIe5QyBk2FvvK
bPJOUeTjT2LCVZRgYSmbhR1KT7xUKaUFs7zFZttC9d/I72mjbF2vq3sIqLoGexBgmWSqLN/HySkM
YrQEu4NEC4hE0uQHzD/xFbllFyNt8alCh2j/9gpeG5OOFJGQ3Dir2CTroQ9iTxNf0gaEDuII6m7k
OFe+iVI2mkeJunMaK39+e9QrSwhkDwgMOSK96eUS9rqemBV+lxcPvRnBE1JrmZ+h07YxzrUllD0w
SUAAWr0sEjkVzQFShfSC40b4bLe1G99Y6PM4h0FDaXPntW3/5e1Pu3LpccvCN9C4bbluFwlTmgJ8
tOsovdh6b9eo7fT9X57o6keWedCN3h5sif0hp8dEgmDPAZAmU185Af+UTxs0wGNjJgziqu0apPGd
Ple+lqaNbr7f5Cin4phsl+OxGN14pMbvFRH+eGiHpdXebnuz2wjyVp/vAYUBbCo7gXInLw5n23oW
PPzYQDMuLp6nQMWbjgsvfaQcO2+xelbbCDy3amq0OT1KnasTmozmQDQyz5dGR4loV3STuEwR7b+N
t3p1SBiHmJoqo4s46arYryqdZlbIyV10fDcPNv7fB5DsOpJE7bQbUGl57pC8Pb69tldmEnrUC4hb
ZZWXGwlPghq7xcS6OIjxaMcwxHtwl7g2wrBJgBvjxjdemUvJA6C2CRQGyqF8+f7ZSUZb4rrWxOZF
pJr+EaMdlPRQGM/zjXGufZasuRP/0LKjzfB6nNhDxW8Gz3bx7EKtdkaMLiw83W4IdtY4ehsXwLXR
uLpJfCHFUIdajKaqQiRtggmVJoj//GFUqz8BomiP0B2ijcbJegYBgZHRa6DAOATLIhTIgcbDwsS9
wMNvs0uTog5BZyuN3htWATgGWkMDlqrpGvJiYwXKB2v2JbPC8sFw4Hf7aLVURxF3zUbMuLpAGYvV
Ygq50tbYr7R0cBfMdOditLmb+KGl/Rjt2n4qwWl9A2mq7t/e9NfmEOAAbESqZfR8F/dZgFF0n5eB
c0FxKUOMq0SN+8DNGdr/w0CEcnIGuTiBK7zehmE7awqBv426c1WEBwbIlX2EQsvp3R9EaZCU3LZ4
21fkqSBCfppdaFxSo+FRMKYpV/xQ1+Ly5u2B1jud5w1peAmDp+uzhOug/z2K0gbWmvWW8qcsJoQ3
3CEyUU8S6B+9ezCwD9wUlO1trvrFI4fSNvoI4DouWoKsY6ZPKdz8zKA616Lq8b8MRt2FTg/h2Ari
hdVLhveBZV5au4rIoCOEQk9GEUD6R6woTTcm8soWpNiovnAmgbcvJzJKO7e264aLsB2TT6UrvM6f
0A96dxGK250FoyNIA2INzKNDleCIlRmXYTYGx9cGnMz2yCajBTYXAZqFby/Zlc8iVqYBSR2adusy
c0GFN5dWYent3HuYGCWFG91jFhDXG+Nc2YcSiEcMAGWQ2HkRAJh5ga4NxvO3KDFJKSGg1h9Vc1Z/
G3Yybc3hleuJPWFQGqBkAtZ4MViI8i7uGEN6S0iHXUg6mMmHwR0RQI5Br+O11ON7+/55pKgvg1ei
ylXf0U1RPnOUMrkt5hLVjtaZrf6HXlTJvMFsuPZtkC4tKi0wtFedcfQQJotSV4wC/qwjVl0QrtX3
rlS4zoFKoBN+yCJPFxs55JWQkhowgRtTCoTbXV7B5hDFE6ZA5W00IR7o0PpPQYz4VEgmVOtnjugJ
c7JB2YPZSPA3zZTiZ1GQlz+gnDZutB/Wu1YyiSi9akTvFMsX1zSAp3FERTq7rbRBe84qd/4iEAv9
+941ZRSuFp38mebRstMwx+gU2kit3LZFmv+u8IJ3dlPdVr/eHmZ9NACM2LLcTwN5/eZUTd2XEO3S
W1pwqbnDosfFFYEEAdlq453dEzIDg34ftX7ABipzqL9+4PJ8yqn6msGldJAC3KE17/6MxBQnuy6T
GOf3fhrzxottXueatcOARWRauBdljN0zllHa31bQ6PMF7g/2xmDrTcGtzHcxIlnyOuynwjxi2jJd
kFJU610wN7h6ItTTb5zA9XrJIidtcE4DqcwyJEYQbXSLzBguRV2Vz0miq1+4QPFVMoXx6b3zZ0Fd
kxwOj2tz1SxVwDMhnFj2FwqnM5TmvqtRJ0jn9HM0JLigvD3alQm0CRS4OCVdZpX0K1VO82lWGG2q
Z6BWnld9rYTaTfu3x7k2gSY5PpeITCuWDbWAxoqFBdRwiZ1C+5Vh2vBlqqvhP53Q68/bQ137JMsA
LgHFg9BkiSEo0EGHBggMzqzj4sExgRL7ahsGW6ng+lYmkgMdBelQ1sCXkY+nlhTuRDdeHLONznFT
pTeY1TkPiPoYjw2y+8f/4buoYFAaku/NsoKBj6dRIN4zXooJE7pdEwB1xeAxjDYKqEvlHu4L0iQb
sQiOlGxpL0K6FI4eDjtze0HQUMG+LgCHl31rRONF6E66iE9/UEFoV0jpd4KrDM2rNpQtCiusHhyo
IOrBCpC2+9RYDeLidoNV099mTi3xH66kxDZ+gmKj/UdolciiS5dSJvzi4RXYaCdEBClavnfiJECe
/h6YANKh5cQZ6P3hOGyXFxcXkgZB3S4PMRBAHnVj5q5sclfWgyl7GGSZy+7eqGjdhJdme2lbXuhL
VBS22e5J350YJXkUsfMtQMeVPShpoJKJiN7EKqn1AsTvIjqrFzuKkLSI5lMVm2hqOHPp7VqkRrZu
9/WAhHRU11E8oE+9KkU0Ygrd2Yzmi1aWOTBXROIvuUE/8RSOFexlS1TKRuK5nlUamCSxVLZon8Kz
eP18qURUahY06sXAGwtZZC+vi0PTmujNomGfZRs31fr6kGkMhXMLhhMCSIvh6F04IAoS9VLOJDe+
KnLtM7hDQ2xEx1dmkn4IKjQSCQhneTGOPuMelVRTdVHdcHb3yoTT0QFrmLy+jHSJf1poXG1R8a5M
pcwwADfJQhkX1+upxG2qDzEeKi5jwN9OjTEW7b4Z8EK9C7pmNA9vH7z1cBR3CKLgnRO9kosuhrPZ
m1qnzpdeLQAnj8E0njQPAWkfLSj9+d2DEYfzdkJNA2OwDFbjuBGgNwf10gwCf4JUjzHWwSoxx/3M
bJGffd9wPC+EHbJ3RnYD7GexfIam9ki79wZSiYXXHU3sDvDJDav+MsaElhujLTeLfMz+v0YOi39d
KkOplaC08swzeKa6PGVtjyqy7zVRWD/pVYGSkT9qSlRvxNzrYXUg95QrAOVCMlw2eU2KWBL+rZ/D
IBTi4NhNN98Qtoa84wlyd58TxE7bjWbL8gByvVCg4+gh0iU1wRa7Bq8n3POmfjpj49ngvA29HOeL
WQES8PYSXhmIN47ZBHAoG6GL0wASzyKDMvozcpRxeEPBvC3EnnwffYKNk3BlIiX11ZOLx2jLb+pQ
8XeQ0O7OkFTM+UdgiRHiwKhUQ/MVf5PQPFWoTZVf3/7AFQgEzSV4jB6UCS5OGklyBv6p5GK1oyC1
jL9FgEGkUd+ElROHf0AG9WENUH1sVGOPk0EhfoF7GZufGEjh8ezXUWXMX5FHEu0NSpR1/GO0orzK
PwAp0hpYYFBaMYQ0QvX49g9eXhjy90owPZV1V6fTtjhUbEHiDoyIziV2PbdYN+IZP/fZU06l+Ond
Q6FJQc2FcZC2XAY5HDcu9nIIzsrU5mesElT7hA+Yh7tINnnWRgiyXn+a0eQpVHnIYVdN6a7DEVUM
oG5a+AjtPhbC/Fo0HXZVOIoV+bEUiV5sPDDLVoWEMRC+cXpB0rIHFouPKQ3mdlbvnHM8N4Q/ezpW
1n2a39hu0V2aOaoOVI3jjSqnx5b6ty0uR6XmQzjyckMuweZZ6GiYbObOubRt/H99qrd5eoLqrWYx
Dk2YFQCIaRWlekCj3p0/TwluOZ9ECJ9gIxpbQVReGmLctXSIEX5Z9TGSlLCiGMbhjAXA6DxG8FUy
iLVZNeCAlPcEjDtMIOv8U4iYeGvvYW3l/Rkn5SKxcZaqtfErpbnIOOqCJ+63kfTx7OO8QNHnqCgz
RoxdSv7yE6liVXkegU41Ns4P46Q+FCFKM197nGfMhyoJEEJFVtsz87va6/XvTYifxpNGE7LcwDCv
Zp9dRn4KUpw3cE0uSJuxVUfyRyzikMEUuwDp0+4/OmfNvG95rLFe7yythjGVt+WRnmhm3Bdt0ofh
xuZb360oZjHvFAI81EqWJxn0oha6Rh5eLB23iRe+/XTCMGbWN66MKwNJkR3J/KMsvALw5R2UX7tS
wwvKKLiHV1ZlKbeO4NHav/fCgKyJ6Di6mNImZ9mEi2alMPHY9M44rtJR9USrfxytKk99U6nVjZt7
fRGyXynbUM8kj1hVM4c2HWeiMvXcwBZ5wh6ljC4Oqah6nOByBBtzuB4N6RRGkSxtnqlV0UvTAysH
eHtOBDKIT1kcCOWb7SAP+DgGipi2CLBXxpOxE1kZKpgSiLp4lpSRlAXfjjP0ucRGjxroffbHFN1k
IcneiICc8u3F09aXIREvORlaTBDfV02eGVeSVGhedY5bFXMPn+PpDUdRgkP8GGIGHZl+gDg7BL60
y0TX+rOuiuQHOtFSgdxyJwxLcKvuaIJijeRiEqGNZtSeAyq2qX0izqUUixlllv3Ua/5P7w7EiIco
ANPeB727eq2Kop/yPq2zcysUBoJgOTcHNIu17KYiMax9nq/C2NjxchleX+WyXginHkEEoBPLmo1o
Tae3sNE9dyX+JvneMKfZ+4TRrgWKUg+G6UNj2JPzVbWmIn/GOjqNh42fsN4pbElSCH4CocXqdFe5
GFVkabpzFszIjrspGmZ+HKm4TYeTOTobj9eVL6azCSRYVr1dlu71xqSvqSl164xnfJvTY1+pGEHp
g3eDB4B1r4n4Rs3SO4db7J39Yo82Cex6AD/c36SEi4pLVAlhmXHQncuwwQ9dz/JMO0w0L4aNcyA/
4NWS8uRRV0RyQp54lJJef2CXuM00KhhReggYPRaTWSNjTWYx/Q/jUEFiGPYNFYPFCQfahNUj3gZn
Bc/Ffgd3NqFBgMnFzdvnehVXyemSiB4geEzbkqE4QCzJkr4bz1hM2Cejbd3fUxvaX2q8SD42Zdtu
3Mvr+WMC6RBQFJMXyTKgNtQZfK3QmjM0L/2bljlzt+u17eLAat+zDySlXY4E8mPZk+4z1Qtw9GzO
SdsYlQ9ZRXtM6tRp9/0IEeO9p0zuOguGILVMOuDL1Rp4qdOhjpozlpbYqYyWlTkXdF26eQ+RejNI
Wd3FMkiBRoKeFRV1Fu/1JkSyJghaMNFn5PBDKA8opPgujU7L19ui/JingbQ47UA3v/876ehI4hOh
EWLai12JPqoLIDHIz+441B2eeZ0bHUE16J8pWmdbbVbNWB02mvwSYEscDrpguYhmNkUKKNHsnKtt
pNZ+BQc/q48TMWlvnQvcvb3nCERD8cMZUOoSuzIPnTSjo9eWdr9PW7t0MCiE+1LBYW/toDnHXjCE
G5fe+gwhuU2DjxhWth2WjTWkRPATUo38jAJYQdUQP+bohoyp0f/CkQKT1+hmUG0EqlcGZSyb/SYV
oRDDeL0H9Ii4PHUJt5miIdyZSKp/ou0yxrhflThP2EXetxuX0pUxyfWlCuKLeNuysjf0FX4ClovX
Ke6iqr13+tSB7aDg64MIf2abvKlWY3bzFgHmymnm+eY0w6H20PFZfCydgnRCRrY+K0Yd/XBph98l
mcg/YmrpvPclQfYKABx6k5SfKSvqr+e1Z9MLc8yb8wAXGM8Xd8g0bMtITfLyvXUaTac0RIxq0W1Z
P1pwcVCAs0u44Hg1/BJV4mFMr04bjND1orFH2G0SQSCrwIsPwi/GGSAjeGec5tMno+68Bwk2POql
bdymvbHZv1xf8QwGUVECJHjAljuziYIuqCvdPav6nP20Oyzqd+MMlGEjQ1pvCoPfyQ3BKNy6y66E
WQ5Nb06mdzbyKvqRO8Z0Z+F/Fp28GK+dw9vv5JWPkjrzkstGA3itjGlUseXhh3iulDq5dWoz+gG4
Mdt4HdefBAAcVg+7DwTG6jXuo6ROqCLaZyxBUksqTwQ9LUWAXHhUNKJ/93VOhsm3yAoOReZl1BTq
ZjVqc+ucCySvzTsH1mxU7BUrEP1NUcajVWxcIKvsWq4YDshoIPFX0uzXhwsrl4hsM7FvwFzEO7QF
7ad+EN2PAfN2XyqgnppWXiWeVX4TWjhuHLjV9Mrh+ZNwCkDcSukGZb4Ihuls36SZGxzrVstyX/Va
d++VRv7p7Q1zbSwJNsH9gbRppfTW2FgapZVwbjTcaZGv7cnM4L2Xh1kp443vktffq6CUNSQWABdC
zQg842Ja5yjshQ4F6CbUceep89pSj1QlK/UmHKoOu89Q6SNfsXifjlbaafPGW3RlfESfeP8kbIjc
Xh6ef6qk2WQ3cF4b/aaKxukL9Si45WfmWSX1mTQiokPoWn392aDQ3wjsX7I526gPrqabO5soATQR
Eqbmqj7spLjikL2ON3qlpcGxsXC8v0yphX6Yb1Z9MHx+e3lXt+oL9oSppvEkS0Xy3//zyQ4L2tlW
2J8SO5wfAzMNb7rQLPbUdDuqgk6/UYtbhXzAEHnmgZ1RVQenvXgB00Lg7DPE3cnqo+DUERUQ61XV
IYS8sYM5rGHoV42Htz9Su/KVLCobi5AWrZTlxopdvJiSwBanzNJ+OrM2GHh0t08pYMgLzjXaMRau
8yHW7C+qJsonlDj6syZ4YdKiLcx9b6v1iU7uHyPRmm9OGk7Ht3/gauOhVwFICqVICXJdgY0AJtTp
pMftaQwKB4m6iGsl9cOk6Cp9p3R5bzT7YdDU7quVKfa8dyZ1MLe23rUfAWXeRNIfGMiq3xkqNb+x
UJrTPOL3PU7mXaeD5tKNMTgYwnB35lg7X8rcNDaWZ7Xn+Xp4Jmj8wN2ReI3Xe9DDqazw8qw95QoW
GGNi9sdYH36H81xuRLhXdt/Lt3GTUXtf9SHxcQF7a7XNqQRzgrm8Pp/wuHWeNSyjjZvKHV3nQJuk
dm7eXt/V/pPTCrITYj6axKtsO4x1MFBYypznLNTMDHlV6kiPuLJO7kD7BSX0yg8HVmZLaH01tQzs
oQ8IAQ4QzApt07uYD3pVkpzxAEOVSWuRIuUesY2bOlLVjZDzJel9dX9Dn6atwXfKzvIKX+EKN6uV
EDNgT8vCnYhyyHCovpwGLfqvhsDtx16rHjA6rvxiTu4yy/vtNcV3XEXz217rFX+CLLvxVC/peQij
SZ4GBRXpMoA82WJ3mcPQ1zhgJI+4Q9njT6QKWwEGbQDlFfog0/ANxk0dN7IzJZGWlzTuIoRqJkdN
2ltcHVBp32EDGFifosFuPr+9Mda/jrCPk4/mHXA8svzFk4NxR4ekVaQ+2MGkQOvotR2GVvwlmq3v
gVcm/a4d3Bz/WnMA/9uUWnVpzSl/oABdfetahB42Koyrn0Qoyk5DyoRA5UqgLWrIx7yN7t0QaLXX
7PsaJwh3H0m7oXjvdaNZQS7omim6qeo+yIJ7fDHC1Pa1oKnah0DX+8ylNmfEg3pUR+q66saFsbzP
JZVCqs4ycxQOWNVFLhAhNY2SsJF+CAIde+IvlaaBjrtRhKJ4ewcDobg/KGqDooCfiz72kt2UiuKP
bo6e8QVTtGm4j8JoEn8D9E6NYwZIC2/zEsMhM95RgXTae1oWaAJsbMZF9M3vhk0j8erUUrkKllCP
Vqsrc6a0cYfMXKSdLK2prRMKSdnGtloce8bxJKFemktIzucS6EngInBJU9q7KnezzG+7ottVlRL+
dJxIbCzG4tl4GcvhdrPoMEoF28UOzgdub2TuBdJA1lDdVZObY3dtd6hAfHBpV4z3jjUGSbSbjDpT
v829i/Xtxr1+5XttoHd8LuhPlEkXZzzXqhiFjLy+wzsouvfcEjdOvCYbmXo43ZbQ5Go01s4DGufB
8ST8X+4+NAkwJ2qj/s4OuyBIdg2Ohd7ZNpWutNEAzOtgIy5dD4gsCNESeFOpprXMEJ3C7doCN7K7
Zuj13/qMS+4hMrT8e+M0gf7euQQp4HDh4WcHxQ0fhdevsTV7kVPZXn1HPbIP/Y4yzC84dfHPFIL4
Fops/WXkFQS0Kl1+qvvLpz+x9GCuGkO7pUhtPJXJrH7GmFU8ofOhf3n7qr0ylMRLQkME0beuH+hV
E0et2Rm3fR8Hz17luoAmgzC7t+dB20iaXg7YPy8hVHpEESSRVXYK15wlUPrllLRivg0mDfM6H2uZ
xNT8xrPi7ntbRKr+mbzGEh9i167rr32Fy8ngp4A0Uky5kly4tzg7Yry7K7lKxs+Dk2tZg/CMGGrb
xzmkML+WTGhj3PR211bFEVIW3eldGpZDae0LB29kDK66udfOiasY+TshXXwhYKAX6Rg6d2uThUC0
kWMOqnlrElrEOysVoGtDrcH5tgVFIzZuzvXqkdlLarfUq2Z2Fycc0lY622M/37qp1VXIdHr9NwrF
eLekdRhuETqujUa6KztOUHZXminuqKFhqfbTrZYLjYchrLvfKPOgxkGG32yVIxfVBLlZoDK9xCa0
f0A7vT5xthMVnox6b7tZTX+mFnZwxhz/rFtR+UlYdh/yQY9vjdTGD11Nt2oZi9j0ZXQ08qUPEtWE
VdBmJl7dYXY/slUbM/Bp/EIZrlXnk4E7tOqHgKM2bpjVKwjInHgYsJwsGHL0X3/v2CMX10Mpva0T
ffo2zhaqUfCrtuBjVxYRFbcXtSi5WZdbBo9KREPCSdyWtrA/80o1343EoIDQJEDDN/bnyxOzOPFM
JSkF8QhdvGW1kLaB51ZxJm5VPVNhd5d9OR7QXAnaswpmCgt50yisk+YEJu0VXeTimDe5I/JdocSY
S+7fe9sR6fJYeCh0IZ+/jADs3rID0nr1tvDqtN81Hl50WEIXhR8lVbaR3qxn2sShjLPClYdl2XJB
y9Rx8bWep1tURKR7huaClxVDlj+VCOl1G1O9Hg0QG/q/0On5YyV9OlgRFWe8XG/7SssQzcjsCXN3
0XVHPUioDL09kYuU8eWec8Dn0oPjHl/1vp3B0qc6irnnLJSTcvy4jV1Uut7BDpEgD7h0P85Nqf/3
9qhXvhF3SAmYoXcqG++vj8jA+5u2sardjl5q/AHvH5a+3VXOU9CNpIzvHwxIIEKADkniCpMGDTDg
5g1VGHOK+gX/divf0a1rL/BS0y3L0ytfJhv4GGEhTwAUYxFehBVaHXmFQv7cJya70aghsFlei3RR
o2zpDa5vGo4/bSWibjohq3h7xn2j1tPRvtMoOlu70Y7U9r6f7NDeKGv9/23y6vy/kFpoZlLJkNGh
/Cn/FNLKcMYBwCu1O0jKlfFLCrpYT6qZu9ZMYpSFZLdAxHIHP9mor4w/bmy6yoEvL6YfxTy4ZuR3
7jhrkZ+4VtMdAJnRYvaNaAJFvBsR3nV+0KSIhy+0zFrzK7m26/pBFGYGstKIQomzXaGBHvvjHI0D
g6bdlP5KEsOxsVPvKXh+yxsMJi6e1STtdwo8Nrb2Wd7QuTnhHD13me+Gfd+4O6GZ4VT6VeU4E170
/QA2zm9aGL2KT43N6c5W6rIpfRH3hKZ+7UZTkx7qJK3t6UCUpYrgJjWyLEZRSGvx+Nu7XQBBZTeN
ED9wI59Vs+r8Sh8yhSR8qpPxE/22XM18JZjaerjR2yZuIh8n8jG6z4DqRGiXs0FMdT/lL/lMHYRG
8jGuQmH+l2B8NEY+0knQSj4MGXVbXHzZ1ZbuJ1QesABTEICO4v0ANKeDbU2UGGQ7b8AMLd+XkZVM
PylcUHFCqFHPx2kXWQ7d2XOjuPXwHNu5Xuc7CLJ96e7rucPz6dy27hQEZzYVvZQ9sPPcKg5DV6Az
fQS1GkcfzRCh8eKSj3qYPNn1qHp3ueZ2vXOf1Zi7GjsDhPOg73QLq3UM22sclZ8N0ZY4fldaiS9f
QLu4+zwaXjN9j9UWCPrOSQT+TZRSahWvcOSQkbbEnYQtph1TIoVc/VwgO2aigj3G6O0cEjed5y+5
S4I07uwoc7ThMJtjWMTHyVaU7K8ogmlQ924ztNXdrM5Oqe8Ca9K7o5Ni3/knKBK1QC6YKXmsPW9E
rLxKbbpTN6YjyuAZD6rc3KNONlk/ZWEofcTntKDv43kK8tS70nAiV2VfdAgG7HWhIV0RiAi7E7/w
Irss2fOhgtnxIXRCw2x8z6EWGR6jGCdKZ09rJ4uHnQuT1za+vfPqk+AXgh9bqgfp6PG9PrWFoiZT
nDXNnXB7j9JPHVuPFMmQuWkqa6v2vURhU4uT0DPZd6PG78EUfj2aEzkqaUGc3HdqPEbpXVVMqDFl
aiKqAybLiGMc4Et2zuDHMWHTOWxJxKZbVKIHzEQmZJP7h3pASkI/NLYYFd2fE6OKup1tjamd7+Iy
jcutnvUyPqSCQAEBLVzaA+ADlhV7YOC5AxKvvg2gcAc3VRnH6c1cqEZ2m6mpdiInL8uNR3d1b8Nt
Rjma0wyakwrDIkIc9LDK6KI1dzZeYfEuTJuQAlQbN1vB73ogIG2Un4lDiZRWhdlhdnIKc3N8j/uo
Oewqawr1k9WFsOHf3mjLWZRlWLqFsjqBIsgKWal3SoDimad86PW0xhFYEVUwODtHdvKyXWg1U/ND
j1Jpofb2wEsS3wt/lJ65hM/RTVllTprECU6q13+AuqRl3+j3GNnHqs8NYqeizo3hB/d7Kyy/i2rH
ylDmcXNX39d9gjjbhf+Y0+jXiTdZ1a4ozcI51kacBsLv8kwxjjhHx0O30zLUfBHvzIWd/ALi3brz
QZnGWDW+epndxvU755OSqeQSofUjS2krpFLWFDFNkyq6zStN/ePorfctatThoYrzRPX1HDfgjTb9
6vQypFSDpuooXcRW+YQVAPd0jSC4WJTV9ecxaqOfVmbygLlBhAphlLpi9rNAUxEuzGCbXlCOdx9a
7GXVm2jSxu9WYTfWKbMbY0J2huKtP+Rm8vftBV/V46AhSVUHCV20dQDgry8ZnkWkXMu5+ZC5UZT9
5cVv9GYv9LKK7yqq2XqAhRZGkdzxc6wnH7LWq5WNcOjlJnsVDdHQoSBH5AXAj0RvEb/CMQc5lrbW
PdqNRZ7+npwZ743b3mor7wFZQ89QDl1diz67kFfnw7lPVbwddjrql2W/L4cxC0O/CuvceiiRSkma
O8AYsZreZIg4zMnfBC/BXuznNKZF5+dlp8xPQymaquc+LZvGOcHZ05xHMTTB2D9WoReO08nrlDDr
dk3KP38dB5tiyjfHQr9ti+azzBqABQDpAHnP7XHl+63ejFujrppTEWNZ1syWuG+UWL2XBuznFGfI
Q0dNfSOvtuXS/jvrclQSBqjORPNr5ls/pVHV5lV9ms2GGkkzVpcqn2ZOqmYf7HTOHuYoImiYg6K9
zG6UPFJ2mG7JjBt/GtBTrmmBftJF+Efwjl3MHEBWZBTts+5FxSk0Y+dLTax9QDmt/pqhknPWezX+
L2zN5OSION95WdT90kFHlH45huNTMtTleQ5V8dkiQDm2gL1OHbYpj5qWFX8zGglEKWIcPoL39j6g
D+rdZTGtwGOgps2Xccas0C6t8DsGi7xuQ+CaOwoF1qGkb+34OW7BZ7Uz+sesDpRDkDlih52RdVBh
bhW7mH11CEDa/Wf1bfLRmANxH0zdeJsFzic6/eN/jiGcDQjD6/RGdprAu5DgsPh03VavpZoOY1V6
TXtflLkyTr7e10M87tS6suPnVktH/ffbx/31gHTvueDZa1RsZYK6wix4iV21rt2GH6pqRN3VrzSj
MX4qAh7w19ylvbHVHlreL/gsoU8PjQbUnuRbyJfun0Sny4pCHcd2+hC0SRd/s5w6SNzvueKMUfNJ
0fPUPNYWiZfzsTYTKhSx38Yle9KBSO4gF6X3hTl+UPrUC6ILUtNtO+wwLxrbeA+5DBg9Pm1Upetu
l9HCcco71L2tJn10lGlI0I19e/pef83LeknrNAlrRzpyBaWxXUETuHHr+0AxdGSlUPDUnmOjm4if
I8VphX30sGw2Hkf8fEpxE5J9zL/e/g3L2ACemwdsCZVgfgWwLBmk/DOjcVYgFzDnzW0ZF4Pz3agd
8ywySkR36FXX1aGgXvz09pDLuEcOSdGW7Bg+GL20xSPRp90MECNGdhldSaPdkbp1drFzO0wlHt8e
av11RHFUFahjINC5wl6gxgHVKTbq27xWI8J4qrVnxDKc5tBUpX7JEQnZ6iqsvw6kNMRhWc64EvJM
BQ9F3VOL88KgyX3stPV614m6+e/tT1sCe6WCEKgFqOigz1AoW/ZKRk39P86+rLlOJc32r1Scd6qT
GTq6KuIy7knaW7Iky34hbEsnSRISEpJk+PW9cNW9XdqqsK774TiOrQE2JMn3rW8NXckUGY7wAmjI
boDSbTpAH4lx2wJ17GdngtYzClk9XQD4wYTWbAmFtyW2ZiOBt+eoM9njg2TILC4+OLnrV9BWtwO/
xultBjbvyhWK7Ig6aIg6ytaSYQo/j+A8a8AEzuyO7W7tJoY9kkxl8MEjdb0jAVDAqsIKA6i9kfyu
Ngj0t7xHYNR8XEvfRGpICARkbU2da6cF0vvrW3CNnYMFB9NkhCAjDglz2WugrGxQIGJEBY/pIuzb
Owee8cYcKQ9DcxOerN0g68iiADvCGBxft5YJTpk5Y2zbIDn/LpKGlb4RODEbxPm8l9kGzsJhTYRA
SxlABehE8DnVFaLAeGBNc4QuGnDJBxfg+mpv+PnmowK2JfpDSDzfbh71BB5i7aJSF7JXGGKPKwuD
PnICFoRNXCwBTMeTX1/zf3PIzekEOjE8zu+JsZMtQePo4OtN3WX0yhjZxhCPx7wCPKGxh8xQNn9Q
fF/fZhRTsMHZdqyfIOx1Q7guSiDdNuRH29ZEZdoKlinyOAYUMQIF6BKTYHCb0zKJykwqa5i92PIN
9nvmP1sjjJctxsugKeEteL1rIr4EQH29FHAWkLS6aPB1ywsy/YgKkbuGTz198LGv904UdNg1wXbA
A4zB0LvJEAQ5jPqNzC3IGXO/E49rt/o3EPoX2SpKZ/frG3vFq9h8TEEqhekQCCAglr7joQULRE8r
SHm5209PA0LFXpEBA2CyFiGLLGxe31ltwmOsnbxTNfddECG8gH0ukKDtRTPgvn1YgwkehYvZ5J3V
rCzxlN3Y2a/P8+1qwGluYwacKFp2bLzvmz9ez6xglpUbPnhb2YSww0duhP2pQRHCEtPn9v3alPV5
KQMHM7zS++AE3t6XTbmN27INzLAKANJftzdeObcDcL51B0m9sUTcbAv7THqyzCCxOSvShSPi9Yx9
lH74dk/fjguiMzR4ePJQ6r972AcKGXIxFNbO90fjM2ns8BaCDcBoTiHbBDjjfpRDm/7W1d6Ikw4o
rhiZo6lDnbm9bf+lPLGU6j2YQvk7u/S9XVi2/SvSivsbOxgw26pku0Sk87AqfcybooVw66M85ncf
ewvJQJGLYSHYc5jIvj0D15iWuWdduPNZZacz+P86hoajQLxBDYMPz+cPgSeqjyrdt/sc/FhgIAIa
1Ga/Bds0jNPeHlZVK60dYRt7pkfTx7aCyBvLkDLXiDzcw58reDJhhWRGZbeUd6rE+7QEHvccrJZ1
N+tOfIcGeQR857cHpCwGn359X64XIU4PNgmg0UIKCnL2NVsZPPp21tqlB2sdgnsvbL3nShqVgUFR
CFdFIqfw96bwuCKbymMjMoJDASLFNVzqjt4CRzeHH3rHxSBCaDVEvFbD96lpho+Qq6u0mH8eDZsR
AA3As+9MR4zGhFWBa/NDx4g3Y5FrCd+EsVvvjTKcd5XmQK2KcOZpEUpaR2Y/FmeD26aMS0+Ijx6+
q11nA3/APUC1Ae4byr3rebLWpm0INfJbD7od/eDq0NthC1zUbkKuVA1GzgREggvQGiNM7XFCINj5
D7++6dePApbhZl8F7g3sSFFpXL3uHZAdNA3ZvCuVXVtVVoBi/YSMURsDNB+BcPLYwe9GMURr4nX6
Qa2xPen/gy+gWcIx0fUBSAQJCSR56+0DMQD9anVXzDvO+2GIG47BDEJMy/KDJ+/qONvy2ngQKOtQ
3QFTu9pxuD+2I5K011PrLIg+s2fMJnkgMBv79cV8dxx0CDBKhx0LTLzhaXz1gHsNjBZXyM5OIwZn
wW0gZhhgRlj4MIZMfn2oq70EUAD69O2aoXQAFnt9KH+1Wre0vOm0KviaRFPtDC9uUbhzhKHWbxpq
w7YNGybGkDhNkMXe8wwhljYgbxvac2AvvvfJbmA/EcTB0JTtfsFqrT+S1V8tS0Ad9k97ESCOmOm+
q/kpFCnM9pfysurWRTYgmBeriiWFicvzCHpJb6chh1PCGk3dSvlHPgJXWyEOj6IaR96IeZtTwhXc
ONeYjVRwj7s07YyEvhr18g7UA1M9FK7TI6jBgNgTWUG/vqdX2AGOCtcu1AG4r1hE77CDULHOV5xY
l0WZSLOKwEaibZ+FTFMb1naI3jUKpIF4btvutpjW8rwE0IF+tIrfX3soWaG3ckFuxsq83pdQnhTW
xiG/qLq1tuy3gAap9nupwXpdBwxCa4ez1KKhHvNfX4GrB2i7An4I6hJYdYAu3m2JwLAbxsEVulCj
JTrBLIBiHxyHj+T4/+YjAqrYGJAba/ZdL9sBqh0wvA4veCO3D/gWCBrr2VM6ApjUpX3hhFDVusz/
Lc3h5q8ImgK22s12DvXP9UbUw9drtdspuGhoFEjEQ9EdB8TslbnT2jAH6IzO/GBPutoo/nFIIOYA
tfA58Ti93WNVOc6lycPgso6GaUeUldzc+8qbsqlovY+GGu8uLLoZABebxHxjYl03GPhiq41paO4w
6xb9bc9r12gzus5KIFO51kzekb6x5ZRzySXSaX+9ft49QWgjN4bLFgb3b2iSE66+nOBmeLGpPeQG
nFXKuLHhKbxyzNaTggp3zJR0Ukgni+//i2Nj5gtnAjzG75T1YnBHA24fOLZpznvHFM5LCPs7VIPk
2ReO/1SjoM/JypcP2LxXMgncW0QSARLbJsAbRetdGylHt0Ob5NzXDe0P7sgCkHsm2wc25tqx39pu
Bm1duVeyQhxJFXqHZl3L26UNABFWBDJHowc3wqf9/MHzfL0cfp4ZdEjgcmNwgbN8u/i8CvZAQ9e6
99Qploxw93tNKLlR0OSdEdNkRDVGSuyDRXC9eeOgaDcBDRKgJuSdRURldRo5ILZ7X/myfKQTQsIx
rlV7hlzvZCns8AOZivM2hXCr5QHHYdaPOhbN1Lsuqh6mGfpQWj1aTA0ICFYab9NzY7jhckZTMBY/
XGkItqsQzuIlLesUHAkqLFMjZtXs1GkBZwkzlf2MnLqpACKQhP080twLe3fIMVrt4UHhEoMbXiTM
SZCM1UWwRlUzm0vqEI3xB4rDsVQqsoYSmCEy4UwawwbVa3eIty/J3p1q+INB/k/UoasYhMATKGrL
p7UofH1CjJ84jAE4xlkAPY0dNWGrBYs8Wmh2mktZVlU6ghkCMX9ZsjYdGy+sx6QzKza+/vpBuqI+
gikD62q8CvBi+cnqvPYXG2jvS9p3cHaemPuthzQjCszxQaEYHZ3+MErjDguLJp7U9zCr/a02aDv6
Vo1urRpmjUi7unr3C+3iasOvjUYIgq+WBG52q4zA4mHGw+AKHzo6w526/a8/9NttGrN8IA8bzAnK
HF67mLq9fVK0Odgs9Ozx2aRlkPCq8l/WorL3JW3FRy/462PBRg1FFQC3Df0CF/Hqqay6cG4Nabov
qzUVy1NboQy3QZQKeu/ZXpdQfeRw9bbTwUAdj8g2xdrkP5BUXze+k4SioWgX/yWkS5hDP1ak4KO0
TjRPjnplfutHXdGpL6pd7bSdB/XBxX27IyCjbNsdwaTd2DJ4SK/hFRBpmwZBAey1GCDi3qvA5V02
gsIx/JhHOKo9FEbj68+/vqPXB4U5zcYEcrcaCov5msRaC1YEptLld4FoWZbwSSpsetLu3Lwaq1bE
42I0v+dl/5NyDcEnCla4X/wbe5y182EIWbnrK0i5DQ5Rdf2QcczTRfrrT3d9S/HW2eikmx8E+Eeo
Mt6u17pC2qJi1HqVHH4T6wpGyJ1lQscdg/gp52/YcH0EwcO4qTkT+NQ5tzP63en512dxvZLBCcCY
C2MncGDwoa+7Vx8U6BoAV/mnPVbFeA6F5CKzDL+yL71po4f+zcOhqNn0AiGY7SAvXcMVHjoNH/Gq
nEaMSOQVGCPsq3YE5Ku9WufhIxLou0+H64peEv7pgLtxN6+usWGbi5beCnUhAhMcZFwtZSXOkz1N
sFsQ9rBmv/nxUA7/HP3+pPe86ymBrPo9H4yeRv4S1M4B7LXSfXANr4QB+RiOv6cM2nQzG9cGrjmb
SuC9KZaCMfGyoj4qI49USE5qQCIJTgpTXRqH1O8++nxvu4ufxwMNDGA7mnSs3+s1ixGeV00FKaBb
DX0tjh63mvBpwd7cf/n1lbTeHQpVAMyAIClEPYiNb/v6v2CccHCofETKG6iqSk4MUCYouKyofMqF
8ue5wQvIvWFYadV8u4Yj8zEvVn51ABcWubFpL71xXDKIiivVnyQy5sIpLee6xLWChVNnP4HH2zgq
mjAh8mniumqUXtR5CGJMe4xExRitnZ7mGcmvi1nbyIAo1spLgPVSmbehP5Ovv/7Ib0tvXNytZ8Y0
Ax2cD5zl2upvQNqQKu0Rn5iFpiB1DvdN4mMiCLWK0aQIJoJ7+Oi6i3cLTuKgzvVcWaBI/vosrjdd
nAXGzwB1gbJig7rGlifH2DyaRMcip6CzrSKDDR4DM3gA7t+ljuxCbsbIKG3X7oNa9+oCbJUmcCYI
ipB+gzrwei/CzH1AgutKQDK22SJ+OGvg158CDPDcLyxQi7q1Gh3UYWxWqCS/Ok632P8we/iPH/N/
0tf28g/obPj7f+HvP9pu6RnMKq7++vfP8D3tXl/Yt//afuz/fdvbH/r7Lr1Pr7/hzffj1/7zsMk3
9e3NX1KhmFruxtd+uX8dYFr483fjBLfv/P/94l9ef/6Wh6V7/dsfP9pRqO23UdaKP/75pf3L3/6w
/+Xub7/9n1+6/dbgp/7Pn7T8Jtigvl3/zOu3Qf3tD9/5K9AEuB/AiwIdGbzX//jL9Lp9xSN/3WTz
+CJmgJishqjoRdurEkcM/roZdcCbGvQXLKQtgnlox+1LVvjXbV1hYgHUDjiY6/3xfz/5m1vzP7fq
L2JsLiBZqOFvfyBy4+2KwWx54xJA3Y6WDVZzEPa93SR00WzZe0WR+oYdJrKqLz0GZnsb1PaoYxKM
NpwHQl41jDr9cogsUCvQzlldFrgFyN4m6vTO4OqL01QvgwYZBq0FO7raN5IZ0xPQsd24aDHMsll7
quHNnFiLMSSm8ofjbDSRVZY5xy+9kWAuHVkxfFm1W8BTdXXQO3R90nsYhY7aLWPD9ViG7e6xD/pX
BDEXue2VYTLBqz+FPHg5rR1G4UZpHMXMjWSqOxGtvcT4WDbHmawNxGj4v59/aKXa2LQk2p9Omkfw
ZGLejsHe9JbuWIikZosFiYEcMXEv5iYFWDOdaEnnkw5Fiks67U0k2UvkXzvWkQIRk5HN6IXAkUAZ
zXIYNcxGZ8q+j4L7eclt8PR9UsfoAFW6qLmO7FB+78Gt37lLiyAJvJ5AMCvCM95WZWzLPsxqANPn
n/829yXuBKU3a6BBECT8htj6EEqTn1BCHqpWS6Rh88cWscOzZkbmzUUWito5w1em8ADj0aheCy9t
ekPG3WJ0l3IGwR3lU5BMM7bqAq1iDv+ji41M3QOIoPrcWqaRNwUU4yrjDmmyspjdeA3rSHqtc6NH
/UX4lB/8GmxEGOwR7SKmdsIbpPNunEC7hwpDHKDiCFQAHe+sjayGn8G+7dSjVXVr4gYrNM28fDbL
vjorOak9+BBfWmjy8340IWngFoWBC7k0ONgRUR3oxlrjBiO7npNHSAFMwIGDH7mclydCyxxxOfwW
yoqkEUNxS6odyt71DPHvdMRDcASzYD0rb3HxCVSViFF9CgtWXdbuBghjeVbV4p+98HPZyQXyz0Cn
GFLXx9kf71w1vfQw1dsjdD11p6U8rtC9EOrBMsc1z5SqLx34MJhi1hlH9w/q7GJFC96kp4bvueit
LCiCOUfUyt5g4K00UycjbY87GkBNwP8My4EcF9tNCzi5xr0S4wnc90T5ZbObZzPSheiTuiozIWW0
UnnXrTwhnbF8G63+drZU/xj2tcjake/aCS/YRYwJ/HRvfN46j6ZzdhBXCi/u2snhZepGnTRu5NrC
oEKTMIEPwk4NnjgYMLuI4FhtJZDV+2nQj/eWW7u7SgWbZUQXQVkwHAsuaLSu9l0Q9JlwmZWJwD56
jphiIsitiVYnrUy3Q//qNruaCx0J+PzZlVPFPqQuaWPR9kSA+IzN0Nxyj7zCUKvOiDs+cEBMABea
BKXuPYISn0euchS8B4pZceJZYxV1C3VjzD7ScDB2rpiejKJQdzMZd1blVolum0dTQ6/nGVYKaoB3
hH0WuBXTkvgOCw5hKPdOISSQyEmkzspvEQAp0o75+RD0cK7znmvYRCBMRfJEDHzdr/CfbXmFqV1D
DmI2OYwVLrCvvJ/LpTosou6SYPERDjgWN6JYEwliz6H3CCKOhzGI1sX/rkbTgkioKCLUlkZMSVBn
rliqE9itt7YLVgJc2BxYRaYWL63EpauzPenNxUYkyAWNXMSQsrkb3AK+I517dod6SrzBpSnTtZcX
nODpkLf26I5R03dVanvtM2hLd0UlzWQs0hLk8vPPPwICl+56PvUqH9tuzgavQWgGw4uym3eIA7kB
nUhHi03rrEUDhX3rFsUKKOge9yOqByexvPoo4TP4aDQkJZTVz0thPZV62nO9eg9ds4qo6trDMI3L
GQGoryERcSEKrLipiWqK7ttt7AKeOGM8lLzfYOhdqwsThCLjFLocJww43OrVDWrzk9/DjdiVFoWG
z7sRxhlKjfIA0tdhlao9rraI+RzegU5tZe1TQSd+aq3q07j0a9aDS0A7Z9mh+vwGZcmArc78k4+g
rFnDLZ3UcCa+ka9WdR8aIHdZLXkVU516IHbdSg5yE6f2QzcV/DhZDsR9jJ8WqR5Rh40X0MVfayBr
O5OKCLvn96YPks15JyY63E3jIBOQfc2I0ZkdR9omeGsmvb/oFDqgz7KA5zqS0Wiu8B+xYYNt135S
azkmyGNMyhqpuIGhMup7ayShQ4ir3k/lKmekwyxTjJljAq1PFyOA2MbzWJ7LdiaRqZs6DTviY1qF
YnxwwY+Gt4Mb1RZ4a5Nl0aM0F5LLTr/Q8IHAye5sdeS7CZQUWec3BMFIO7FYbaKKaY0R52bFJpn0
9gMPamqrGHG2mJKuS5d6K6ambaOxbTUi0SNpYpfaeUEHjvflWTZWuadTGG/KyFNoJ2Bm4D0DqlFU
NOXzYqs5l7N922FfTCZaYtSyYKkrQcps7bsmVaRgsTmUKXIkaGqug50VHVYgNF+wrqb9Iwv7PkE6
z5I40n0uZusRQxU3CQ2REZvOiaoxUumtIevWwYzWhgdpy8v+4vlTUhL5ZRjMDiO+cIqrJYCRUD9+
LmDXEFXLhGBWVHZJNem4JdOClVpB3TnIY+/2c4onTUYOAEoyIS3Zwcugkv2BBkeDSi+xgayatuyw
QlOr59kyzBwBJ62VCPjRQ9wnoO89tlK80LEvM7WWbqTLsz1wL/PGtYlm4crbqu+w5n0ts153bWyE
LgyH6uprM8KUzzRbHql2+FpQ/lmSkSWDVN9IWJHUN8d7VKU39tJBAURrFo+CVLHqkb0p5/or1csL
POdYZPdhi2LLx75uOrkv3PbOsGDKu2pMjRnmCbsBDOWItfWlKbsjLgBUk728aWDclZbhtP9ZGNkv
KOHWuA/nDDa+RzDNLo4tH8DWqA6y8R+onlFOEnjetjifqSMwcCi8GCrdMi37BjrZCddSd7rN/E4C
3RS5KYLgRUH6QFv7Cy3adRcG9YqoFPPH1CxPqIyCzGLtiEyCjXE6wlV1augx6IR5DKvhGzyun1Sx
dDcdrR5MhDmtLRzgwF+PlfdI5bJEqO3arBC3SlhLpJp2Te0BRWG1Qpa5GrqLOVmymptFZvLhG6x1
1X2LSnAMJ+t2RB4P5HT9d1FCPER960b35Bg43E+CiYbxrAIT8oPxPPMA74jhtYNO7tCXSTv2qEyZ
eSGaicyrqhe8NEnWz27i9aQ92HPQPMKVPaXj8jQDrqx80MWXANnRVTfGLpl50o9hGTWyGiODhj/Q
BmJZ10ZugG29CM88GUFlnXwO1w1DArg1xETStuci9jR81iTxvhWIK9y1oLVH0ursDFanQ6ys5qb0
nPEAVE1E9YB2wKfrclgRTpNKy3uVi4d8ZMzho6LvW4gW2E4MfgqqiuibEm29ryJT2m1Stye3JShS
vPLcGlTEBpZxAnkTj2sQnNrSRtBVt5iJY++UDOx4DL36tghHHmm/YHnb30MbOySNVam0niSiD0P3
2YVKMPPLc8X1AzH2UOihyjONMMKUwcuwdJ4Aac+HwcCEhUzmGM/u6keKDxGDLjXBzrdDCiwIPu0R
KJ6DdefvYTwfpqoon4CBYd8ySqgUtwQnkw7wpe6qaFxwczDGMlLQBcVtHRaf/Wriab+a0NSxDv4m
JZRvrBAgmt9JWBEdK+GjcbA/eYXjov6D3tkgS7dHZeDfaiqWhGwo3QD4B5VXn6sKNPKRlFgVK5Sq
bXCG5/ctPLEgGZ3b+4ob6xFDbhQnu3AKw5tQE1zwxmlibMiXnsoBSJlcD4SVmL/YRpWENIBSSJxG
hBhFA3GD1DBY3pQnub7OaC33pZz3C2/KJ4fax8lEdKyorJuloDRdivEHrdf7cqweudWxGB20G1eN
mwakuQ/3eOCeWl//SbviRVvqKyPYdnm77GDLe8L+yaMOeVGIL/sye3LClIJ9KWdrZ6MBjuiKe0Gq
cI1R9n/C/AJPkOLhHWB5pBSghCZ3OhAnj5uferiaxWXpf3aWOdbchEktJCFRZbMvqpofwUa49Zt5
B2eraA7QJ8yyDrJxPTfQU0YCYwyo+uBxMrPB32nqf6dFsBxhtxJJ/QgRE1TzflNEXu8HEfd7FvEp
OHoIIXhUwm9Q5iLKzi0gdDKmQyDoUw+iBRrP6tbl+gS++RTh5J248IMhDtgQ5gZjT0bd4+HHRjvP
eNtSy4aRKnmleDWotbETmCBGrQB3dMFkFJmCQTTq8YUpSZJxZtCB93+OtZcpjJzivsPrHrYcElZz
zyPQ4FwQvSILmk4Pi6Kpo4rE1p6CPtmGItnBv6IBijwku6DIlJFVD9C0cwxbR/PGUWiDw9UbkxVo
8mGAOrcf2H7m9FOHSuJsQLtuDE0D5A5kP1i+aqB3VkxobK22g9eCwmMnB/OGKcu8Qcw8Cr7NRdrt
HJaGIxTfzHSbC1zK8g4V2akZ5FeYnIYZW4sbNixsx5V1nGfa5GUdxBrCniNx5uFYtaaZaeRMRL7V
LHtTV3XEmiYJm8ne9Xa9HCDSrRO8/bJlBfHDq+sirgVZ94SBPsw1gSHabH7rF7s9mSxws4rpMi4q
7EO+tKwjNMVB7iNmPQtma0gM2Jnsq77+VIHqhul7Yx6p81wG8zOSv6ZsVXZSz4NzbBaUagio+0Rb
gyTQNTZxgzolLoZx3LVkfXHgkHER2CHoLIoYCTDjKRgNnYQ/PE8UJzgQbKPTPKgLGdu9cSLu8ALr
UZ4iuLNGoIobC7t/HDqtYjgezGjm+G4C+zQalN3japY73+hBQw1ZTkvjCVdWpcBdEc6yw+R0TqxR
0liE4cGcnP7YWHcSVcplsesJfBHVgLKy1ie3s585lQ+QG9U7MXmwJOj9l7Kv90g6d9NmHDblBrzk
NMugdRep77RG3IiSJk6IWl/3+ge4zqe2NHSmBlfFi3LtyOys9lM/NRKY0EzzCSmkUYjrmWntswgs
DzcT4FSf/PrUFXlfBtXFKgCEqHG4bU388t4yplt480TICSK5asbuJDDEnbQWmWSOEZcgoEdmHQjA
CGCVwRx0SNeQy6MBtwLpmhCZhI6GDqI6maSZEhZOSGaUHDIBFLf+4CZt0ISJpu7el51KnZmVWbeI
h6BA1nNf5G7I16yFYw0YVnVCO7vJcbHiZYHeDuFvMoGUBGHvq0H3q4vStiCXGXO7UrZrtqAGdXoE
CIhhwTfPXzEbbXPO9+YEPcriljNMWI0hCycCBVi99VaVfzvZwolJON1t8IzV1BvPUuyKoUsqJIfu
GiiiIs8jiBz19PgF9RCLtDbbi01KtVcW37PawOtJQaruG24SkMqNh85QcaVJkKN8/xYEYr1pVi+Z
DSw8PtiI0S5I1OnaTqoa9Su8G7xIDjgQ80JsLnQQZwJ/wdiu7bt1oOupDAsz9eFRcYYRxGcW+EhQ
lsK68/Bg+XI7Td0dHLDeYhCa0Kgiva7wZ7obsFhQN7Fz5+6Vfl4DK8IzKpOuIpiZC4KkCrzpIcc+
NSsiPxx4EEYQHgVx09h5owq2HwTDi5qqFdgBvUNiJBz6NeMx5KReXIdIenIrOkUg8sD0x1Jz7Pbm
JxdRVylsVo9gtBhg98ggnqrypumQFy6K7lPAaIflWX8OYLyTDsWSo02GdtHtw81vwLuhmBPOS73k
VAdLArhTGwphHiJE7wkhTcbLqUk49uYYqa/QOxmgrHR+RHqbxHBVrPLSmro0MF5wD9tcWdj1l27O
rSKsU3/ADaf7cZz1uQmX9aznussE9tWImBFnKzBGbA7OJC1kmpZhTiN3NdmNOTo0YXpZkmqkaO3k
qQLLEY4Zn4C4t/uh437sgBuQBJX6HKyzCalZ3E8Vj6ZBNLnX4aqxuhaJJWadq34kUQUsKNGNw/Zw
fkZNK0WCPIYgA/Jb4MnFq1KXvEi0Aht5aFC7k3Y+qOBxM7RKRA8DNIUheTvP1V4pjbba5qmNCmaH
cvNJL0OGHU4e0Nr2h5qxzy63ed6q7p6sk3uYxjWduAGsU61FSgd5H1Qo+2lBDmHNMyAcXU/te1LS
M+rvLuuc6VHiWcVceoI1iduWKTStCfw7mmPrgi3tFXs5iGcNynY+NWWQWqL5U3k9ovxMAU8xUd3w
NVm6yj0YJVyaJu3VOeovtG2uZDA0GYcUspsutpoyhg/4mI1Sp3XBzF3Twp7Y8ZdxBe7QHioLbyHm
dxe7NrpdsMrP81g02bJYU4IpHqTHlbdDfREky1hinAO2FUmk7NxtqO9CJYUmgQ/PhLhnZ+zMyDD0
FCnwbSIMrkSOmWp5gAv5DXR98rZHF5cgJA7mCbYSsQN0MoVvsQN+DLGisW+LdFbdVxRCuDds7OOp
RcHJ+Z1fWv2B28sPygC9D2vn5M7U11HlDJExhyvqQDTq0nZpvFBmps3g+zEB7BS7xdpFAJQKwE2o
y0dZ7ipQ7xOrMW7xntaoaUQRGTVa4oJhqbZcR/VCGDpD0cXYPhlghnY8uAs6dRdEokho8sBhDXis
MTVszDwsgukeCXN5EK6fFfGwIF35EiKZMF7CKgDZw2lzOC+0zLwJiDpPABbSSWEVlHBXpYbQj52B
AwZe960xzeJsjguCkcjFhbdLbEKcFLvd8id4Z21k2DyGHTVsewx7T5AsksNdyE1Kx/qqTe+FwPc6
7cYU+UA0odZ2qVSjoqajj7Ar6Z/qqciBhVaHkQx2VCx+xJGNcLTb/sIM+1SNUHYCpvozdG5QL1wm
sA5ThOsh986UzrnxaAfmmij3hkmbpJRuHTXMDaLAZg3MJr3hAJ3urVgJS32gGMlUyQVtC19zFy55
x4F4QzyXTmbg6Uxx6wQ2VaM4wBj+yV/89jjo+kjt9uJIkQUOnHQ3+5KUMGoCTOi/OGIElDjbx8qd
xj1enwUoftaTCcV+TkL+pz/JGxC2NugOYFfbCD9eBQyDQrtZ4wmQbgOFbAYichtVa3EnrEKlleIe
7vKUdgVcyZaAHaulf/IMYe5KGHpjNq42dMntkgntkNuD6bi9xlGriB30IrnZGVbm9cXJYy6QFdvr
o9ZtjcyW9td1QUFvcuXEsM6BYwJgTNykHajkNNGmOybMFGs+CWohDzmX7RESIu8THNYxFoGJYK5L
I3Ir18+FX8YIJOvRdPApMSef7n2NZr5Y1GNhKucwQLSE5zjIfO+/STqP5baVLAw/EaqQwxaRpCjJ
khW9QcmyDaAbGWikp5+PdzZ34RlbEgV0n/PHUiS5uLSFw2+zshLcYj/0TePX2NpOrBwxpsQt8wXn
9eyN525r29NmBiweYyEfmynVpxGciyxDH9IlcYMfy3RqSlkmjIxlDI43dQt+wb4vaB7Ukt4DdMbs
dd5z2BwU/5QbwVKE6xE8oXbzsgJAMUZJoRtN1NXGlGy++csp7VeCiY27/IJMa2WSa7qzoos3IoWL
OVmX/ru5NKGFRDhtq/Zds8b3zji2CM0yR5BbELd8dEC3fLLI6fIrqf4ZLO/2e3S/J32+4rsWodEc
S9gR3AP67vhxrsyr0cvPeVnVqV5ARtfe7GOPL5f5JcmUHZGwXP06OVg7IhoyX85kLHBOtZ4Z2sP2
Nm0E0i4cAEkg6qyctf4MW6hHuMX0r24E46a743WucZc0M8fDUA3NybY6FWlMpYmP3aqvtC1takty
2ut3JFsdvFzNfkdJQthqDKuSINHfYhsu5VzeMmaWu8UiXx9hAeEfRB2nlqUeCjXJ+9KgBcfXMoc4
tkyfgi8UF4jnPKBtqDC5eGu2FYaIKB7Us5tQOiIca47HAES2G5a7g2DrkGJAOz02m7qP2UmpN+U0
USdKncQj69cXQ+WWVEr3H+dm1Skr3pZIVPURH+cVm0yy+/tfmmanqJTLoyZMkeAqhNHY+xdtfy6p
P4tIoOKAbR0zZnTfQ6vhgBS5c+8P5gXqUoCzjdsdorQz+R5rZrjjmOwL6IXZ9GnlaJAkTeC9zr56
G73L7GDdo/O7CVcpTzhl9eTwiDMj3caICboJEQM/6tOQx65UnKf9et5McdfKmVak3atjaa2fVVfm
EelkZB6AnPqWZvJE23c05yL09NvlshljVuf6eNV1JoMq2DKt3MtsCer3aQquO/vPW0+4eNOysHWH
Vp39Rp0FemBI3jnc7NFJtsKZ2OMIHlgPsvF3cXyT4TLczYR6hd5sIpgot98DnMbe53rMgg4WQI64
AbQ+mVpmEl/2XhqcW8cHYKd9HTs7YGoisWmV0wy7JV60sv0anPKeU2yLJRsIjQOriqU/yoivOW8D
w7103+thrGJzLJ8XAj0ynvg1mUxad7CTOy+zI1K7qd9bX1iJVlMekc+Cp4orcegHjkeNAwPdjJ04
uZAJ7AcRxjLYQ+1EJoZJxCoYqZ4ox8jJ7Cio/VqVurLbPZKO4CRy6p/QyWqRgJSjE8qgjaDKn9tp
uOEIbiiwhP6083eKrWA4S1ASS4dt380n2OrqiUh6knX3u4Gv0KxrCtUXxP3M5bzaWxktVo5zpIRk
3ZE15QIwBpL4Wq5aTkKZd/tzbY2aIbjbm+2g93FrHm2j0mLX2EQ69Pp3bR3ra5UXCRpXKzOrBq78
VrWqln2MjmWVnEAs78fqkrMkRiPW8aiGKHo1/jqpQZ5sr72r2qs10xxL9l1KXHAXjayQIRhjnwjX
3WPAFiPBj8LrYKyRKZ0hQ7OyXBS9i7Frd0xOEmg2EFaZdaQD7uM/CPvPXHn1ndu3ZuRY43ACZszY
Lr/Jc+5OnbvRP+uK7Ggc/cLHaABwTfI8jZ5zZ95qe3JRj5m4ASw+UXd3tms/iVkJTsrnbqr7JxLN
3mwMv2eV70dEf0kiF/bzcmlkbPX/kcbTZUKFHHXLNKTsgH7cNTOsg4KIL1TAQO0fqCUmYwOSgWTE
Vh2ORl5G1ai3D7Y5DT/E1gyhnxHmw2+0dh+ARfMr4qjg6u8BxIe7IElVVjyvJZjF0T6vddufbuV/
kBtqi0ThPVnNRuDS0N7iYwzrhIm3iJRB5m5EfUDL2M0lYtjJ0BlrjHkyJUjHuhRLPqZQwOM9YLOI
ghaD4ehmlVMSS2ZM7b307ea+VbyJi4Kg07XEAG4PabTwEm1x+9DyWe2w1F0PK5yGvrgrNVZlHmam
WKM6EmfpwQvUWyuDKXZyopD2SYWTRYj6pjPWLnInNZCF0TSgPay6L0gpUd1dcBst/tsx/fsWtcXj
po+nHlt+apv9BX0GW6XPkO7Nv7VdPFsSuBVJdnpMa9xyJfFN7Td4aPntlEGbBSPFngDcMD4raY+Q
5i70NaorR3rmecl71iOnQFitdPoSSncCdpLndvD0dOaDAFjVkmLz/1Ve656kd4xpwS3FpfnX2sv1
UVPWnTK77py3b8TB79fB3T7RhHUxkfwyNHsFLY75MJ67NQEI/o22MUh54N5YMuesIdIpZAA/2zT3
xcdeMv0rjRPblHtqNZDnFvKIcRjdFLNgT+ok4ay4KOvMcVfgQ3/mX90QPZCY/k06CHqaW+D27hkb
j2y85PJjrHOHkdmFxy0Mctx9WZMWOd3rJA+k/QjFeHA50D+ZuOjlosNan9VhfLQIdzh3NYfeCDce
mkPwhXKWUs8sEU0M1RlbaHq7Y8J5nLRkaMp3nhuywEFMw1mXj6osXu/L0d8jrARaYmrEK47+zIwW
QACMkLLkQK/oFkHY1ee+5Y+iIkdDL9CDmIAve6myptc/oJbLkzH7j4Xmaqk+8EERy8sPT+0cJMv2
G3/rdcPUnoAT6RG/SBLA1J4hiYBTLt0fZYNqn5CBI6b2/fcyiAkPxhw7VutllLy/bH2V0VJR3k3m
q3nwyhqV0NPAaX9Ax5aPOhWfMUFOPcKn+RshX1yu/BOi2q9tp38O9GXFWsjRO/yA6GRSGd3xxDD5
oDtdxf3MH2nD8rkJXlOXuPQ4EGIHc3GDSN0YP+ErNy2MvU8nQLxw7dRfRfgrGJP9cyPt+TJ7nRO5
7by/ivLrYE6OD7XtJ2vXL75CW7I0hxODpUe24ts1phHSFQe99bi6eUQ8pn5y/GFInPK1mtkLgWvd
BMDEvPz3H+vQx2hSggem2HCbTW2N0EOZUTttkTmb/CwaKM7U5DLCqZxMa/8y4iEKna5eT2VtcDrn
i0xL4M/L0QgQzvFWXosoSO9eyhw+RoD8ezhswi4oxHmU/X716QIK/bkM6MVBJV0H4lEja86CO37V
d2tNlmZDuVXLP2UnZYwNg6PX3bCFqKVjqRJZnyvgdcWBC7GL8GpQ1cVVt3ubRM/E7u247cu4OCCh
gl5OUavvSzjDOUWzzF9K3+LHL48MOaYWkgDJ9UWEtuOMCWaVGu+MX0aOS8hOvUaebj8Lk4WzscHs
SzQ/TUkJXD54L03/TTAoijeT8EHfha8PGJgMaa5MVMEJdOxNrmt+2doiQpSxTZ1xJhH+laypP4hx
iCr0pj1qd+9u0Mwl0ooRRr9nyyrET7Pw5WdRNyzvQ3OeR69JezjswOO0awRiXq7ePOva/OngzDsB
Ez179X9pZ7Aco7ZWkaV1ByGMSuPbAhzr87cKUWgaIKqLCs2MTRvifraAWCooM24a5zQiBE9Xp21S
3IgwoU7L1lYA3zjjYJ8twz7LwJku2H4Q94FDxc4QeBcpuqyz3e2BvCzeN9ONFt18LCz5i/SWAALP
ZRG4x+Sdo1CQ0FjE2z7t9jg/DeXCKEVk3onkEzzTy7t1sH2QofkIhh1k88TmI9Rw3KBAyqD/eQrx
HBK2PCzKXqWcjTUxPKZ9NYaWCbs4Xo2hZtZvnTFsIq2xNyAORvhmGBNV2R/BvuYROQdqk7CYQ9Nd
R2dOtXZaYjqnNSzMVhQ0I9ywgIEpvE2FlTcjiHDzbDWs+lKhLe69kbFFhzabtDbqWQzDzVVTnPdf
2C45ILHvRKZ78uFzOYXN5drq7rNVMhyhFHkN/PzvWmhPWqN9kVVIVqpHbCGF9vejJ9HSEECi5lpl
Az9QjbSj8Mb1gX7DqBpubqRZrx7yZfqYy1OZ+H0XYh8mLQS1MQ4Xn9DjfI12W9wH5FAJty4ynCFz
MuTlGQglj+fC+oc7tL7c3tSQ8os5c+tVxtpuf2uDefCWGF3iVgMTBKRTuphBDUzqTk9dUWsxwWh/
GlcuMX1qIA32d67bGjNB+bB14lwEjfsybsEJrA160riRrmfb/9v0e5cYTFLmMDXRXCAcLRrrbz+P
kdIFArWChxQ0KZzYMcItiOfAB/k7/BciRW0KgvvMHJv87r2YXFRjE3tC6+TgKIG/JzqEudL1t8Hm
klmg3BoN3Z7BDNjrJnJFwgSiDZFr4vkbd4KzD+lWMrewC8UHLpi4DZxf1Y2tdKjWMUb44X6FqMqd
JQ8pSrqwoMgYpNiNHXp/InvbQtdiNroVrULaMycsxEzPu2487WTi3+4a2VYcSI6PwqT7NUkTvAl7
TzT3/x1W3YtHrH44FLoBCF5c1UrhiWWIk2HIRxlAn91wU2L30q2p3t2KYPYdFqGoHSs7BtDlvl+z
3LLe2RLzVE7mjVnqf8qW24YKEJla2F4tFPhZ6foy9qcSARIigAtHGBbjGX+Td81dfwmVTmblMQ2c
YTWag9IwSDAbPJ7xSqhLWUxpV1sN3CWaQARHV7+Atbcc0YejU4I3sWhkhla8+2A3sZtvF9/doI4q
W6YaFBjKVg4xY3qmMUdkBfb92Btnfvmbe1yEd5uMx4vYngdnHu9lMwGK8IUCgcuDnqPt7Fl2C79W
VtSYrSPYaBdNnf00F8uzkn1OmPfwIOeuj/EqoDQUOrMj32DlXpvhmBJXgQr5NTxFAdEztRPkmj2e
lKtv58C4qN3m8+cCPXsta3FrqrBW3hv2LLA63XzTJdnSnbfmsW7Yv4TeiwwfbRAjrFpipxyAnRb5
VtnWpbPWI2tIpYqoEMkC/tRpXOL3hqkMCzLUhiCoXqcqSAad46bKsUU2gyfOnmiXtERLVkrvQfbB
fK8J2Z7brX/eVbv+qAiqvLeR/mrGRTS1+Fnq7J/urE7e6qrzSO5anBsMlyRzbjArDqiLbt3zSCYF
t/ilt/SwafLgxBSNbzJPNVj65kCGRjAJq3ZV3GNiTFEoludhsCyssP1vkPzjbfhvGVPHePEbaSUe
cdiZ1NtEGZP/Ns77Z+n27954qKTRphYE6QObFJzKbqAGF2RBBK0VTWa/gmAPD4ssXqeNIHSl5z+C
26EmV0tDVydC3QJ+6fYD9gb6vMJqkqDBfWkqeFELVJBnBLVv3Sp+S5P/0yE2Oxx9qznppsZ8I1kI
BpnsARUtjPwFm4nFtxutRQHHSWI5b3A5XHhxoy3vQqetu0vjgJZO6KpquhJTfuvKM6rHw93fB2TW
qDvRYAfu9mpNOcuTiXJpOeb2rZvXF7JAoYJ8OIWt7ffY2kYr67VVZij9M8ycDmRKpT24QflmLJy9
5Yygbe72Lio4aR6C3Lz3Vq+NOeuGzG5RqqKmvhxiBSINmkslg+7i5ODyDIihoU0ooQK7BM3ZvgyI
2AdUEGHlb383X32NpnXTb5ewadVx3nyu9N7KnxUmh4jU5Ld1CVA5a+NZs7WZ2954gDAhRea5JCMu
CtBNhwXiO7oDxxOykb++VtkRuu7uWVe5ykTdnweB1AGVWVL0U3Fu8JUkSAbuVffZGwCaddGaF72o
wa+KmjlGNucFiZb0y/lBNGRkTlt57/LFCUJ3zs3ifnZug9pnM/7QjQCJo8Hn8bEbtSNDqSakOPUM
IO1UdyOqn3DamJW1fQZIpwJtpjkuHBcA9tFdP7QC1fAWDroawtHezSjYxiGc/XaIYAAshIRh2+5d
LCw/j5axOwmMMUmxr/Es/T5pIEUjs7goCOxwK7eL2/fxYC0Z14rHp4AezkY0N0/KSXsD6Yaj1NNE
b33sSZcAXu23Y28qXedVJRTFwZFoKPsGVz6LRbsaR2uedXLXQs3Tjoj+ozHuBpfe3gLxRTn9W0yt
jJU9uWxZQ6jZ09mrPNLFbMZd9CjQv4H+XVU72mqv+EmqbmrWgBGI3rl6Oj5wKlji0kGjgVX3rbtf
y1ZLV1db4CPtv275s562n1rbnYhZiuup+vX//+/aPozCu/TgcpGaA44Aq/jjN+jwJ8wG/JVhbz+n
ww8bHZCh99H6UXWQCaE+XOpQGF96+hT64tJ1MwUNJDJFutL/qtK6n9bxJwAdmpejSvO8Pm+VssN1
NfNEa46neTFK9O9Mc0c+pLo/v3Giz3doOM9C1M3dTdVBB0pxIb8m4gB6OPzcQr62uqGOblEVSxvu
jlmkgRobHsLis2+c95KpAZtIz67XYpQOPd94R6M/IjVCJerqt5Ho1zTov3fPeap5b/bCcvBJoByj
kLCILaP9GovqPBeI48x5KkIB/BISFv7m5t0floyG59L9t4s68poPqRcTmLelzhSxR4trZ2I/soX1
CcHijv52Xx6P/jzvUAyyD+lNfqh6+10cBgRqMeM0KRDiDGm1HT8PXXQp+SDwWNWXt5sjkOn8x/f7
x10R106E+vtqVKm/Hk2MirQOczegT9E9B0hvoAaoTax0knEXYm/s1x6r+IkwQaYTxeLjNL4fedX2
Z9bmpOr+TrtPm7jqsmat7xQ/UNchufI2I/J2YpV6WcYw+RO3vgI+NktMatK8oEUA3kKKbKnZOunt
mkrfXcDDjyaEQc/gKU6yuYn2EBOHmKkzI3gq15yeAXfBmmA6d5BrVAr3Hq67dn6iBjYx/Pa5uf0l
TULKuqb9pOsgS3bxbA3dHDrNRgFNixCt4cK3A7MIMTag5xHNk+xwY/KUguigpyOQjiVob3/D74f1
0u6p23Q6c46mwo6mnaQv0GwdWtiYSDGQ9+cXaeNDNsWe+ct4reT2FxWoiM057xPdGJ8Vx02mdJQy
NalYkYTa0DfU9ZpH5189xXvB4uv6O07RUqbedmxcANY7e7sVda3/u1d+HupVlYDEg+AOWpjr9IPm
qvuCu+L3UVaZY8rPZUG+vdlm1CmbZWZ6Kcx8hD1x74+g/dY7qLJyUICUMB/i9ljbw/SKaC007erT
NW4GIyHvTQuEDhWjhlOjVKehmFcUPtPf2xMXiPJPOTXfenA7K/acYXB5xDsZ5od+rm+P41oQca1o
88iNf4byYqaAakcn5ngAzzXZwAk2QTDkHZGT0IOT6cXasGNIAE9ha6db+dirC5BpHt1whRiVwsL8
jNJeCosj/DgiODpVaqguKFix9eGxNeXVrNQ7VSUzlzFiHlkYHwSlf8nbO5/PX1ojDuDnPK52D1xx
zP9s5dc2lXU0FdWp4SVo5cTQWpwR7nyQafHmcfeGppp/WA17UgQ3qkX12sho8o6P1ln8qKXOOjQt
FEAmb72S3Tv3Io0sNmg8H+dRe9jZnOGvYHMfe5kxSVwUAbvMNcsPvbTjFfqZn4yMC6RRqVZPc9h1
yJLJ4PVauuyItIEJ6PzfzT6vESPudXLUwutaXZzF2FjotAsvGWcSVq9osfsIv/hLMPdfg9H+Dtzb
7eYVc7KycBOs+1kdeJ9pbWFPXeYHr6qee/7n0NABrXLnspdj2jvOG8crO/h/n/NkPdTHt7Wg9vSH
41oJ83ys82/QIYH0NPHU9gsm5o1gArQch/d8+x/Za25wD1qAUt2EkPVPl8xHYxSoTm2cPn6lh+Vo
IZwXYCGWBf9jdu5ZTWihagwVvtAVMAOqMKzgG80P0or34+Lfco9trf8giPlc+Osbml9uUY2yUjp/
wqGDJlQ80VjnXvOR5kWlO1s8aW7qVT1Ep/9XN4Yymwb1s/GoGKwPQEXQjl9G0N3wPObmft3i/77p
tU0p/9pCnBknxCSvnrcHoRy7q7cYJzUeG6JqHkjreVkgmtvcv2FcMIdy+dQ8lRJ6ArBlQB4OqGTG
291Ere8IXIewSU1+dMw+Q0CTDkyvjAgjUiQyvPmhRTZCk8yG8bVyE2LAPtO4IUPL2U81GNWyi3Db
1NfuMf3T0/TpNX6Sc+WlYztCPdVglYt1bx7zL3IhGeAH4aftkbj18lQKznxXw+ZoFzkC5oEl5qak
DoLmF+tfEZOjch9MPTGZ+5UanjHefOhvcPcb16quPTdAUTTvJTq/UBCDHR5z91lXaAynPh1HdVyq
pn0X5JJPJkSVffvtg9EjoCtr82zciI4d0OO/P58dMuoZw3qciVmRp7RNNafSIPS369BZSoPxwJU9
oDUTOGUVhDmJLTaOpUmO2mEicwi4N0fn3PeUGlDt83IMdhR4BSdxAeO8UI3QHT8M086zoCgDZoNC
wT46jHlig5br+ODNRWMC0+0ne27HkyaPF6t86srfPJL/CsW0aQr7edYxExYDQgSve9BRTDNpjTGU
T+K0UHTmimCto9geP3oFP2LbrwRUSMgd9UP0bvlcS++1KVFUB4xetjaSxejloWHCFFlQTv1g8zie
ttJ79TAicpxwLPY5+dtU3X2QJkJXlM4mw/lI5BMxzI18G/vyI9Do6AXpDrGGFYyu2LKJtfmBHhcm
TL0IL5ZgEPR6oNYduIcLdauLRlbUAk+QgXK/sGzIjh2ma54Qog/ovj3Mm8B8y7BAIK/N3ahPZz9f
u/O6AbeQe5FQILLTmgOA4wj5V1T5Ce/sj4W0OgfZSmj4IL6IS2isbcE9y4awA/9Ns/a7EUtfXYkq
AlVDEDf2p8XatBOCZBeL55tpKTMOXCYMbvv2mF53Srl+IM1g+PIdhHGGdxVoX7DLHITI1tUvc+/R
AYht51Hs5rh2UfU09tuaD/pFVr/z3nzYdI8HaNdRAzJcAt98ToWHZYfjfXZ0tNtAILR7jwHnCvin
G1p4+FasCce8ewn8M1JG0aKKJPE7OFYOgEJDAgxFyea0JNKRB+Bcl/mzui9Nrk4aK36abvtsaTvK
6OXGNa+ndQ04WWR5Kiz35zAVDwZn8IJK7rIW4hdIw8oK6P/UD5hUw5R/ckkNMFfhU87kXzUe8Bn/
ynQTf08BMSsCyx837Hl0waqlxTjVBCKs0eCRgHsSq/FjpDmH+7yooPIIQCvXOWSb9zOupl50w3ls
ek6nMvPM46GFcx+89p5OAngsyMxliFav/jb5AUuNttACYLIEWb3qzaZjkNwoG+muQ3HRHOePRiFj
WJB9FZWD/o1NcgvVZBAEpp/ZPX9hZUxXwfHPzeGvAZHyxGJVuX3VYcdukCMa720/z++eNhapkbeP
LYhKvE7+n9LucX0Vbzc5cojSkT4ydGUbRHlSEtHA8omo1kFbOclssSFlpgU7t153RpQbmhfnp9IT
fXyYpUjHukit0vj135/kiFCjRod8t638Ye6NXxRkuNngTHY4SR1L7KaxdflrBmVr1rR0l7JCNbT7
v5xlWbGaEWbHQPJB4MN6L53vbQCScPt7b9gS2thVbJ573e/vKkO7B8LG6EI6TEQPIkDaQDMQ3SZw
3cFqAKIPSYBo7KJ7Ngq6bWQ989h6epbT8lTJ3UpQ0bZRy72qD4CComUfng7QC2V3cV8vX6RNTwnB
+WVCiyYiAT+2THdNFOB2CF2fI93xs2Wsn/J6ZnTfmbXALwVWnbRWMPd59eR4xqNrMpmN/WCETsWt
sckZ7HF6xOqIFxXv4ogIABiZM5lzhbK1JuVX2ifrzrS+DHh86OcKcd4WfFPMLlhCDBwut8Dl5klY
dwYmmiRY1ofZRCsJgEUqGmI1ntLc3SfG8fxn1X0cxvyyelODwnd+7Pb+yXCqCz0WlMyfPHLS3dmI
9Hx8npYK4MBl8usX/Szclm3XxCqNo6Zo2gs69we5Vw9a4dKxUkfE9p+kIe45BU+a3QXh5JYt0Bwo
fuumzDG/RMFVLvwDnzqRASZzh4duXANgBQIFI9+cs7TcOhLmUkTW1j4NFXHBDTaeaPvvlZmgsUZ/
xfJrI6+YrQIjhKbdNfMHNueNKJtxT7yyfl9aqZ0WLWCucAfcHR1FeZSyZ/263K3St3jjFr5/MC93
1ZeQw1HcEbWB8HAF8UJuUkT9TA16XxkZiWUqYoV9Bx8hyJYFel8E3KbnpTvxlZEJVqlQYjO1qPI0
H/rN2GvFOo1geiGWbGuYZNt8ZvS0xaMVqG8URn/zAk9MAdQewfBns6fqyKATIczr6WJp2ECEWWZ0
3/pMbBWBNtib4636hPHgw/d4fLx1RgOPPcQa5wgrzbPvTQgEeTrDwcFlYzhlhjlyfDEoCmmVd7Y6
q77uC/9iexR8AnQkbuYGqTYzHOzIi6lfDftmf+JDJMNdzEPaWct19vZHsc4W38eWx7cBrpc23ELe
GnAAIUbTt26QKl7Ecd/7ogntzWhwfnZeonNaHrSlzDXKWX9YwebJ7KTY0cCGofn/Dk8fAF9wKFqo
OjXNuZLnNcVKeFDWGGxOtfbhthBdqCB8qtaOvw6vfaaxWYOU+/dWo2B/Ea9tAdAolU8ne0IUCBi8
4WvT76qSIz83EIfXZfdkrgiuZFftiQO6MoFDRXiFAvzMN91azQtTLFgfotlBBtg7fXsu2SZmJhkA
qUEleHNAx130T8PWn5RESLQOcBhNAVnp+JgExMj8aAO+L6iPME6j85ByeaBP86/dSzOtAv3SrfwD
JTx+tnTLPeaZR1J3e3ym8batA2BmF1e2k+XYMOoNVBDZA6uCBSc95N8acr1krZ233rG2O9iEOTJ1
/9fQwUubFYD3uN9EhJbZMdPoMnI2+XW07c+WZIm0v0VAbG2D9NNAvmaazLOwQdGq5z8Xqh7rDX/l
rud5pFeqSEdiv0JORWbpHDfG2O6vq/1PzAGsgXXvIg4PiZKcoltyGXMjL4JBwn4I8+pQU/dnI/L1
fryjoq94lHP5TTFtsrk13B3oF9kPxr4lgjksW0v3k92VeWU+/pUOnpjVFM71v/9gmnqnM8LJFmBM
eCZMLSoYTjfEWfiLfz5y6jP9xnuXfBOZF2WUFY9dWSQ0HQHpaPs3fco92vY6SOF5uK/X+ocn7ZOK
jdv3aW8MFt0B89RJXjsO9aNlbzDxyCR8EAwjezVgKxvHrDG8CQUjI0TVQs2a1XDSMMN4lAFmh3zx
ey5Oa6rT2hidh0780xD6xTZwDKdJ8ajV+rsVVBz21B6Fw5yPcQmNe0Za9rG2WBjIpzAQRqw1wvjt
1Zx1DXrw0dBmlXik+aKFNR8EzVG1nkPkBEyjc090CBwcc6luRQ3qh9i5zS6DrvknEri/cn8Qp524
cCjx4UJyArVBEgGZNp+YLRQ2kjLLtaDBdW0z6LR5lbSrRpRsCSTSjctHgSJsayZMSmX5j9sMFB9l
T9z9PwqVJN1AVEFk6WMeqvmzRu68eXuMqNm+YihtC5k/5nmz4w5x0R14MASMbAIZ6mGG/EYQJO1P
/I6g4x1CJfxae4QvpCxrXK3kmCltNXIK0RYMXZb5pVp48M72ZZb73Ns64uCYCk+MOnRsZKUxvBPy
3KfbjAN0qNSlGcs2GZvi3XAdNNJgwU95u9waXcMNlOxhMcAi5QJdpy+EBjoa6oSiGlmaxFxEtmxO
gTHt52p0JWONiyBnE1a2314tYdNmLwQ0nQ3bkUy++wON0HqZWbStxUGx2kx5iPdxTYzZXtLC1z4x
M5qnalvpqpDbI+4L5suhYday93M9GciWqRVLdiOlDGflZpLPC+tYZW1uslUajgaYToz5dXu4D6oZ
zxIdzg+f188igIE4lRrRstf/O9RAj5FJyU+jabGaRgVRhAdW+tXjtMpn9/BSVbTqA8MBUk7hnp1j
Om8TTL802QabwgmSHOiKKPXuYvCUOHg+E/3Wz1qYiH6QXYEDOd0KyV50j+zxtNoNw84gx8q0B6pL
O7d4nHa4VPBOXGwkfHTan/ao10xs7Bak3p1kD8E+FSxWZWs22Wx0b8h+GYu7D1ehD8UFCDhJbUF6
DIUVl6V6ZOxnOGk6rOMax3/V3E9Gw0IMTatRp0uECHL9ltNTwECGbdeBpM7inb2b0i8Pch8bcZ56
DfztcPD3ZuhY5Ismbgj7D8ecy5Bgo/MMXDOe7fm3O/Xo0OrP/ti45G7OFcuz61PXzuepb18sS9+S
QneAz5kvDyiAplZBqC1UdSIgZVdQJe25EiVqr6E2wCyE/BirgKcrvPtmjrWLyMGwcKOCUewkDK78
/zF3XsuNc2l3viKMEfZGOGXOpETlE5Ra3ULOwEa4+v+Besb1z9gul8/8VX0sSq1WSyTCG9Z6VmlZ
7s7y04TPeSdbpSsTJx6YoaRf5k5xS2EYrboW4XTI0g7sCL8yiDve+igcN1EURMtUJe+eM/YbDNT0
o0nJL9jaRxQ/bKIE3hxQ5J9dNp3GYRhPQtNeuylvbpBiztGgoDBNHZ2JE/rHlqPfxOF3riraEQwO
zNaddqypJNdaGaengDa/zux4NfiWuXKHPjnWmX6GvySfe7VuhjJEl8E9rWVFu+lERvBzXsVnnXRP
SDN6lbmbMDQAtvSse5zGR+qDxHIi8RNFg+pObBK9zDOPoVmwpMMQsTS9A+Pq+jlp4+BaAwTDdpO/
SiPxd6aPYyhNMmddhrNwI3XlocMMmS9cjylHBKHHF/674WjPUo/Q2WLQPJQiOzAMey7MNHpNgvqh
7gzzlfMtWZeDE2IWNkzSqpmc2mwmWL7GS3tIY+JGYOPVTcZMcqjLw9+nrWk/16ysNgw8ipRzsqsO
wO3Kg1sJotpG+RU3tnVGWTpUzUdbaNlK860v3eH9dDEZLqwtiav5URs+YqTkVNktPktD7Gwzz8/Q
/l6AUiOUmcav3LCxcIno3DfV3k2i8ZB6WnIxUhokXdeHLV5BrgPhvOlT+He1lGkO1jem3/4BnKix
rXnRl2PTMx7s/SMQ2pz7gVY8BZH1UGZmdxlgCHKly+09Rnjc20wh9obIxFM/z7UQBst1VE/iCYD3
d0cm5uy2ylZRXiFzZNHWW8XMl/zXg+hvoSlo0WvnrR4D9xwDIOAIYtrse9qtJqFJL1dBaw8nAYUA
I1OjLrYmx+tkET+NAq54cBnGEqeJBMsIW/IDVCNvhAyfbTpztFjR21RJuDHK5ifonOGgTCNAj+l/
In0ybkCHpodq1J+t0rZXPnr2ndnn9RGxjFwIbnJtFfpnPEm/gOKvel3oB7xvhCJEibWrQ+sEayM/
YerLT7UGDzUNp2nlD0G95hY3D/VpLHNwYppwniOB6AeEN7tkIk0Jqk4PSdZSb9Mo01kP/XYCP3Fq
ZrkPcJFvxaznjOPehimjc5P19ZeRG9LCoyBB31N8lrgS65G/PDXedBE6SUJBgOK1DPvoEoa6x/SO
bTB0JWMXlc3O0r12G2fVN+dgsCSHvd7QUZ9q4saOSUX2T8ca4dAYorkVcto0OmWQEdvDjq0Qs1FT
+wg41d9J16Z64bsnuAN4p/Kv3uEyVmNOLgeKkqRXz17WcYH1g11UR2i+HOMdfa9ahdqRbO9wUdhu
tYWCzG3fNesN3sx+mdBuLWMjdehoU04h0AZxV3rLyZ/GVcbPE/LiUZb3cmOxRV414XBEamWvzMHX
NmMTIAl3jnrv0m9U7Skt7besZV5EAdxh2yrKRYVScedHA1t7MCFVYX1gzbk1s+/LprUpOE0QBoa7
EkeQpTKJpCe6TVY0bYTSgh1SWvQxfQldy6RhzRhbLLMWqQOHWsF47pnFznQ0Q+MVjwjXlcq+6+Go
9grT5cWs0y8oTNFewlFhlwMVQFg01fGELqkfO1R5Iye7R7F2wUr62sXySTAvRyglAejMDz/PRgsP
1pAjhtCKaje3W+wDMB4kIl7wDyWH3rbyY9t6e1hS9moGqK1NNhlZ2QZbdALpBp13izwh3/oduB3W
lqz06KZdXEN+R1mDc21Z5dyEZTFLJMakujSFXf59ICgQU4CXBFuOUi7/rne0GX1dTMTpOyf13yjQ
nTPW+X1XgUUHFKQzqNL1g991H9WguesoU8ahGS02u54bM5XFeusmsJfMefHST4ilxj5i/x3sdcYV
7PQMLlft+OgmDEyMoa5PpsR7DohOl9ohQCyzmKSijOgT5mwt9ayf7xm+kcUNHXhZFcExow/Whc1y
ticLBpvT0a4z5hp5vxPO9Kqhy1ty47OWANBfhIsmktXF3cWfuIYSBujNIifK9ZkvIWS7JGnc76wE
p4mvqeiB4nTvZe4hZ3KxZ4c6PLTwEJZ9GyOWTXOB64zhQE1U3HqWYjZR9Q6uxUIFXNHPGjEZtgE6
UH0nIu7NKmriJd2aGwcj87CnORx5Icaq2nt+dwezuGX8hm+GRdcyTmSz4IZcwGD0b6OibSdBmd14
dRBG1R2wBS791OAMR0zR9UrfBOARQXo01c5nwLPuOdKXcI2LVcCqfa23dKogbx7JwkYEmyc7hphX
Mlm3ucfcRmiAKcLmgWbom5wznFTs5bwq3XBmo9vBP8vlrF6kOg76sZjpfR1aQrNvPxiVNI/SVOfc
yvU1gBzuhpYZLfFB/SlthVFCWv3Cqx61MjoaNivj4kwARL2aamLcaI7qheKubmIhrX0FHstG6WWg
JKOv1DgnNew3pvHHFbqzwmGH6zkHCTK33KNCWxuJZsAlMc5b4xfHRtuFSiBYSzb2ZmEhVsv0dFZm
lJu0ctXNNr5VjLQ56Q/gMdb5rE6bYmnvKUiyNX9jRjkyxCzHXeWjelfle0kW9Dy5wr6AcGKVdsOa
7NXnJNCbQ+L7+zTip+7MBPWE5h9r/JULV8XxlpIyhUggXjifdSpZ38qjbS8Sb4U3gVk8Rbt2D8nn
ZgpEnoZtZevB4EoWZozAkX6u2lo6J304GrDYTkHtE/UFJ0Q6YviTCSTsoXTeuogg9NrxgrvZYMeJ
HULdwZnau57BUixY0EwReyYLfyKyMfvB6YkktHIs11qScRWPTTyJ84c/D0bUpWCGMI/ak8Y8K8JD
71sIdUzXD7aJQ1NHVC4BrcGud9RDqansmMSVe3M6+TVlbnAs8xzElW4ccWeOR3NKMIMX1UuQMvoS
TZLvRGE7i8o9NU3OwGQqdkHEXs8Mxl9ST1Z962ZPdDQYIWt8cDJ3O9SsjYdzYxrXysxspMXdSzzp
1lF2E7cjn2260DiV6nivwR7dQsNMF/hDsV8a/t3KKyTXiYrNDWggfY6hhiemTcnSq5GE1ihlVgHN
NJXKsErbQID5pNdMxA3AdLBBoe2cUg/VpQQuskqGHAYOqRcb9rxfaeEnhymHCEcwG3+GVFbp9VYX
Dou2jApfdO+OZUTPnfKXLXze92DKESqo89TkJPNIYutEXURcTvTNgOd7E2kN63qHty6rgoELh/VV
NyyUnTE4WUN/UKM5sUQJY94aazFgekjMYu85AqcFzUTFpX2BeP2Ir+iXhwNpYYz91/z/qIK16rxm
DfnwfcZbQzxg3GwjskTiriVUhSmH66KBCIlPIbl7Ij5Sfp/GyNH3dehQ105zTrzl8yrgSul95W5G
spOXSRp8dUjQ45rZQmwd/JysJW4gR66CiXNPuLsvjBapCArrPy33xqUG3GFBJvhWuNmjngzBMUjU
FhThsKobJOMxCv8FI6eF2RTfQFKnE4tvzJGKXhy30zz5tWsPkynaG8/vL+PY4TU3mBDBicOSJj5p
X4A1RsGLChJtWdqBuUgaUi6yDs1AnN9NNnqcgywFBFY9lpbViUFuiaZ5QeRFG8hpXXpcvfvQE4u4
lw8+WkN7/K4MrnxTPmOCBmbIvnzsu/zSaGl66inEEEv5LfYQHf+Y6n9neL0hcXlbxIYbgztG2lRP
rteIZQ+lj6j4q7LKd9KSPmz9JbV0aj3Nx9dsB7t2FMka8v4D9fbXnKO+m7yIzr+PdFycGmvY6OQn
sMirgQJIaaax8CCqFdM8gIjsl3pSJt5Y/VFU73qK+twoZmwP00KG8J71SKrAh8mGliKWVwrr9EV1
lQ87zNhgjaXZHAx/obRhhzKSt8nmFu/uAB/CIYT9iHYeaUwesbq1anPRa9lZA2G0D8BVBjJmQFMM
UFIZZuvVd6/EPfb8ra9S/DLOmSv3c16QQi7CnMFvqz8qPXgEjR8BciEjEOUZiwCc3Y7B3EI+ZJOm
rYVMf7WwDRejNwuHxUvVx09sr0g+cncZLEBIp7SK3Qst/H1STTSrCumnLAujlmudKZO51/TDWz9w
yzet9tAAIGlKVN/KBwuLDHfnWn63HyO2MlkWXhvD/vTGbBObw1653jkwNKbombw6JtwnSpUVA9gh
9n/RXuK/alWJzrH4TRn7J1ItS6tuLWuGuXFrvzgqg/oDdtGv2JB4lPk+JpGFNMeN6Bt/Rb390XfG
qfWpmdBCk7o0Lhgjf3l5uK26RFJhjGs/tA6VUtrZ6q33XE4nu6iIvdSOjZaAfevFF9kVb5oVIX0J
TtzUgZjBW4Bkpr3rRbuv8/DBHO3fQYzAR+te28Z5hW+11abwAzjGp+2hcR9lTF8N9aTNrtZ0nbXT
C0iy24np3GXWARW8ZGi1Z23jMZXZFZ0b5klkAQCbsfGEsraQRrJAhPy/n7Jg3zLel8O4MvyK9WJB
WZhOWx3vAx6UHOJMPv4aEWHHEfXOYJXZynWeCY3HXMuucWUAPyiqrDnoVX3hpDPWhdY9hGY2rGVh
cz+tNf1oFEhU8AgZW4vt2LGMB2PrTqNcMaim/9XxxAEi8Q8E9y6qTFUX3i21Khs6ZBIgMF9RlTRV
kW7w/rOzn50srleGn2hZ70pFf1QYZ0+aO7xaDbKwsSziK5ly5gr/E5c6Ly8Yk4CemlVuWqjruyJa
G8Oo7aXMf9mCkGuKIhaEQb2UanR+lZBcTFoBdxi039zB9pG8impUF6J9Th13dtf3LigX6aTCHb/7
ewK6Yq1cEgdZ6CA7z5DkF9235zTnzEq6fTVUYtNICrUioNBFh2ivWmm8wS6maAUQpgFZlKP/lgKB
yNnm+YTjLnyO/FUeVX9wS9OyduFvP3tXSXoRqR0fi1BuIyZhUBhkzyUAyQ/4IYLkLK4saeYCvgyC
F0pRkxYJcIunt+u2Y9Tm6sEvRU7YQorCX5mJvOguwnbq7nYsD0mOWVDF4Zsdh38MgUzLsQ3AiMO4
KQz92HoKK11hb5uypmHy2+fJtR/NBpndCJFasLUi1qZAmuLE08Fys2JlhCaz5Tjf+FmPAzlCPA1F
9Trl+t5uGA7A1BmRF2Rl/WJMifUrE8x3HHVoXdiAtQ6AA2wBJtExes2JJULoUZ/cqbxHnQnSQ10l
fcaoWzDlKkWDxwEAbPlNa7zmnFaIMnPLePh50LyuO8QuwseUIePfz2GGcrd07OxlqkJQTJkI9HJt
1FdlV+vXZqLPmNr0Io2sP8vyGAY6qLvEC/Ylt9NeG/3t0BoH0D76srG7534Kva1Z1My4ETkHIjaf
BqcoHmVaHtpBBK9VBlItdvy55eKrnFJmHIveurFtc1ePen3u1W9SxOILk5OlZBCI2UKZdL3iQ4+b
bpPhgWK0tMD3ER19LK/HpJ/8AI4CChWnt5jbsMq0U67wvgqbDers377pVBvN4sLIBmBbebl9JCoq
pgnGAmnAor+b6ZJtfjmii6/jQm4Y1HBkVaJeV1TIW68IcFRO1z5HutTXOGIs1Sz9UO+OtdnXp8aG
R+/iMXma3IRpPs3PF3tHDGFl/03TDYlQOG8Tjg8qDye5saXAfazLdo+Ey7gkGMlXNTZgvi8Kw6bm
qKlMQQxiG78gKWvZYwX5IQraeK9rHWst3EsXFz2qOQ7ekdiIZyLgnIdG5O7MmEbly517joX75+fK
xOupXTjU2EVsKo6qq4q17vrzLG6c9yTxniQI8zVSPv06peSJLgp+jKTqyzNHy3T9eUiFnM7w5Jbu
/GU44qlE60I7CK/M9p7HjcaTJVZLQzbHCB3rIou99BnvhnNOreLz5w+HdhxvrtMffv5M6AX3shjV
bGmcJEFyTBTqgvJKxPZ5CIR9bnsnW3VpctXCANjqqHmX2TRyKfwUXwloHB3X0IVdk3dpaS8YOOTD
ssl0eilrqDYjw8elTFm8ozjvgmsOH//nT2Xh4RgJ3QcCyfcsn4pT0AAkKwu+wHCj8uAXdnGoMTZN
8F/BYQVg4WxePgXpd4FTU2Mzgi7t2DvXNMpSzo04W2tiQEdaRdOJI3Y8QfBzdpNRHPU8qY+dgXNe
IwWSC3npnn4eptLOGQ1MmyD1XpyOdErm926173S2mq2O5SDW5dZg+o7KIMOQMrbmqRISN4eW7aVf
yeSgSvM1TCr4cnFFLeP6Bztmb0uKz+nnIav0fz3zA+tkNPXcpgXVmj0MK/r+xDhXnBSbu78PiB//
+eF0KzCTnQwiyxmXC2qUmFUaHMUYhcL8VcJpoDpy3qHT6eTp56Ee8KiTOTVuQs9jgvDzSYdmsioH
rGicyS4/7D4j/2flW3z3CUQ6Gpz0yFuM6NuARWZMNsuF5Ngign7Q1SVnQ7b0ct7fokY+pHmVxYRa
6zayy78KqAvbDPD2SgRBg6bLay9NZw0rYPpMsCFoVFjVV5jkO2wbXQuBKrvWfhNuTOQKSxaqtDBB
DUIyNfD1oWvHZjfsBy8Zl70M2HHFMROAXG31TM5MFqheIIzzbWZ63qnvGX/pLvO02jbHE+JWusjq
ieuuWulNz9yUPjsqWXsAi6o2xLOUyzQqhlU2tYiqGmdkZBAQvlAxqvGIuJoHcesQDc7GIFyHNzVo
1lLhrUO3e2wELlOc2jl3l1YctAFE4DjZ/hFfVwwQU+RnBmMDfgNfMbHKubpMDqY5w8tuZWQW67op
nYfRZzoiixEMyEDhz0WumendycmxmWAQMta+Bi1Km5YIv3dvwL+A81Z8Orn1hCLHO5cmXqMkDY+1
VhjfXt6uqpFpKwfsvo+5asFNffGV4qZc0s6aGCK6XvsDieSsmVr+lZbWO+wU/aOY/ft60KdvvMTe
os1MDnqGlPRgQ76aQ8OXtt+qR0LpwVK1VnWtDNJ3gjYgM8Pu2MCPDkwRkT+i7rOOee+ZWBH88RLE
wCmCQoiHgl9/lfZO8czc2mFch7nJaZioiNT5sl1NfZngIkrUTACN7WMv0bCC0IJdzbzubskJvokF
atlyo89mKlukKoZ4GQvqZZoL57HynWLN8rS+xiOKoyJjgh7OnMye92dPJlO9F1EOt1KHpSGS4Bhr
0UsIx/6WRdmtlaFx1LthukUJKCizH8617k43VGTTzUe2vRQk/GzyEMtEBsJmk+I9v+VRgHWtQPhS
swOgE5q/+nemGnczZEjtZIXEdJHAmlqYUOr3NhbS289DFUzeGiAkAu44uRnSsXEWTDlDSQJBJpKb
/vm5yby32HgZyXhnaArWrZsfFMwKGl0o7C04s7+fY6n3xbUoXHoN2Bd0feLGZTI8d76x4+LUnkO2
VgWXLVaRCHfJzyDtqUZFCpR81LbtvOvrere+VWk/cFFwvztzbG6QMVC0FJL9tfSaWym7c4qy4fjz
0c9D5jGldyeDTUOYeehWxlWSaO1NIZi6Ji73ND6QedXdfp5pIzKHpMeJNZEwX7VtfzKnWt2mNiz3
4/yKGCpQNyJnXMaNkL3qzPrtsHzcchvBYY5RnnPUKss1lYS6ocztb0AOtDV7ZKoGN79InBK3NscS
P8YwLUrsIQjNnZCuBLrH0bpXYrqnXYejsxXxSWndPx9+Ppy3eCfLtJAvmIG+LNmPn/L54eeZM0L+
z9qgWenoyCFPu/MVjoLMaVCzD2UZnf4+RSdLw+1SR8Rea+xkbx/6qA1PPw+1Mv/5DFMwz/qB0lHl
B2P+KGIOcRqAjP99piyBYYPmZIXInr3/hNcXklQUr/hdne0Qa1c4LupoB/MGp893lYkhtR0SBbqE
zzfzw8+HRVLfs8BPtg2v9YZX/nfhovwtoRlMNmBLavO7arXygtdDW1Eg4lnEy3hupiE//zxTLPq3
1HrvPx8FuO6WXdJqGGZVcfYzWZxxBoYY70PxzsrZ3bZZQmvcIknNDF2fmfI8yML4+6wdm8fAzHwW
RAJVd4r/KByyJdgMfyPh/xBw0X1kvhsfPDMaaRQgMPxkOf0zVOrfApO+/k9ZVrv/TUrVv4Vabf8U
cxZU859RVv/2Ref75uk/v+D/w6wrsnP/x7/ypP7XrKs6Yy3++d+zsfj6vzlXwv6HbdFuO46jk+xJ
+u2/cq6E9Q8B84bEKkMXnsvY8n/mXAnjH5ZuYItlG26QRjCHUzV/c66IwII3KE2qYIIOTdew/l9y
rubArPJvUtmc4OVY0oAg5dimpQvIsrr5H2mjQJ44DUORrZPKwLOGUcbIixe9mH4j1kQAHaITLTM7
fED6mNN3HQMarlbPNKABArKJJoiYsNsHWSAxMChverroDnbBBvrJuAL0sE0MtIf0Sf3554FAXhI7
alBofmP+XxK8EdT9e8Ycv5DgP+YfNmFQwhXuHNv437P9egisRtlBni/kW1Jkb6Cw4q3fdmAT3kjc
ZImk1d62BjtLJ1yxi3J3oamnh4Jd6tBrVxJrkDLMs9wZ+so2algbhr2ORHQfA/VbHzz22ghqtKHD
FWxYizqbmvsQQrzvMhYqnmecE7PrjmpKPrxx/JP04YDxsA9XWqBZR1MUN/Rr56agTAhyHX99GX+A
CTiaRvvQVW62K8BO9EwJVrmrrGUICXtOl8QB0SJPKJgetu0fcjZQAqUVk3KCSNDx/TZU9FrPTrxG
et3Kmapnl3Im0Q/2NDxEfXNjFv6sTflHFH5rRAsxTWoJmZ4bf4TZFQv4Unf2PYzpqotfZA0CwNF3
mK6uklZ6mOKbVTRgsD4YK9LWn5m3fJlh+2BG/ZtVRvuyb5dhKtZtHD00z3FGNQc3yk+pIpEC55aA
SlV8Ry0ikqnasWEg7zyzBqS/4UdnilVXxHc4awa3fPNRL7prN4aPls7+P80XfhKyM4J92YnjWI9n
0lxOnG+XcqeNJbeY+lpYNZRukNyoBbeOoKoKz/i5t3GO8CbRHys40AAfnhDWJOHetIItg8KjHxhX
yv13diuXsDH2SI72LoB1LxJPtnlPC/eCj/5Bn1hyhRJCC0EVWbrTqYbN6bOzmiWFxJZ9HBB479GO
29dqSq/SP3Z4GjLAXUms1lVVb8fwHGD6AChIj8koXU/Ky/zLmI62L3D3ts7B8dJtwdp/1LRT6aLO
aOixpvLMwhuYAQ4Bk66DtIH32rOQY9boC3oSp/01mKpNnlz1CGNoawFjSt+lnN79TN07soOhAK77
HKsCGgpXaZfO4MZmi3MZq02sgRGy1I5Wxg2nM6mPTHUr6zNgvIWKRkO6O/z2LeJUIHwiYH1IGIhW
2JqTSTtIM3pFTHxzG7YAqKBPIVPXNOD4T+C1Wd7NTLRfiTWcwGCti9D5NKMhxLaqQRzzY5jD/nul
OR9WuMuy7AzZAHQytppygOk67kojPEkuJGmmweunrk7c/UCFQyWJyetZ853POMev3edetegRx6mG
1BFXfwILd3KH9otCqGbaCFpa6fZCZVhZQE08FMg2nKK8Gyb9anxJY47++jnuAaIxyPEE+RguGSAy
fCdm9stP4wva4nWIx4eG/BJlzUtAWOFCttb3MAkYaUwHNl44/D2eWpJD+RLXxPox1CRDYPjFnX7W
A+PRdGZpKkQ933r2CkaP8qMaQVLWtFHh9NmI+DP05L07V435JJTaub66l9z1vdq7TF1+noZwT4Dn
ogzqGeyDOi+rnqeGxZLFdEfPvF3YBjT0JVNIsW6s4jFgh0bZ0//BGXwsp/6EFwz4M7xgZJSsVdXw
R3HVZ733K+q6t9I+eGIruua3qw9fQRwqIkj0aV5V3OrCYjLvy2+JoCEkqDwbOVjajMgvw8gMXCiv
CGjeOs98nQuXIU6ujSv+dJV+a+ayuzCfUg/0cB9Vby5qxYWb/4IyfoS3s0uHbBcU2cdQxk9pbr+i
7b+HIl/7EhmcZp9Hzhb0jwjqypWCzSBF9WAM5g2V2UPpRU+m6aBKJy0gjZgPxs66M9jEEEF26jKs
1/je5pfQL9nKTB8qxT5X6dk88Td3pYQs5+ZcDaNPr23vliUprNW+YrmN9OxMh3qxMVm3Gjpx62rX
7kvVuiC83LcAYGlJLAsj6q0zjfcm6K7aMO3mNwKk7d3kr3MNeG20x7IBZ6nxy8n4GpZlsJudU6wj
Ee30oFAAeQ406yyU907fEC07XlEkb5HqnfXGeUr9FDBkaS9DRgXMMF7DRiOiNaRmjndkvLgFhpI8
HY7o586BwL1RqmOu4h1+xHXVkfFYU+MbEMbmCxhohq3b0zPMjG3vWwyptxLRdKmrLfSyjR7gpGzz
q6wwoFrmBaAQIgOuk66vUSRvOpU8drF40+T0qtzxF3iZZTMrKD29RCyUX4Z6pOiMWMtXhfaALADS
5B7g0tn1zNtQCK7OwQsxmnfMt7u8jnYcFgyy/YMzxIfBeGqi6GSwdfQPueretcLGTJOBhX+J1HQH
N3Gbd75yo6nxzo92rm14yZaFt2cCyqnvPJjThm+9aNJ4YAS69rhwlb1zATL5ZkJJs53PAkdX8Yac
AMZCvGFSfcqUmm+I0kqfa1TDeKfOeveUNsXOm1pUK95+cPpdn3cU6aQ74NB9sIP2rbGrFzfmqtc4
givUOG7b1oRDVtTOEufyUKF7c2N6qdB46AsIuB5YySxysH8O/auN9BMDPDs5jb+N++8laC1IWhuz
ri9Wnrz7cfRHt8NfSu8eRQQQI5PqSlzgcfSLncWiQSXdta7Cx7jJPqRTvlY2t4w8/fZU+CQH9C7W
Rx8SH2YlH0OhRbQC/R4t5QlRhJ4wF7bjc8akWQnnUaXipUjd42ToB7T68/0+MMZDkIxfflnAhOn6
Iwz2hcVLNGqcaHw7t8h/ZaFiliZBI7U4sd3eR8plKQg0IXDD6RbmI35wjHdT1D1MZvescueP59QA
A6b8pcqznZFifUM4a5i3NAofvay5i5FQVWbaoahe/yC6e1Z/f/iEORQKV05nROGrSA8OCUlUrgG/
ge8iuUEbkWDEuGXEue3cfFtI4wnQKm7fODsPeXAc7O7RFtq7lk7Ptdlw75G7J0tv4FyhJ9DktmDJ
7g4LvbbudRvdugaJdBF9xOjcWchc4actR0vfZbn+0aVEfLAeAKxiUn8UCGN96UzIRfvgppMecxXR
kWX+gQCn8dzKCoK4gZY99+w/hYOJjHv/JXBt5LoBMBTgYQdyw+5aleLFqKE5t/U+a/uH0SjD29CQ
EZhOTCgscYAQIbYh19eEfXibG8Yez6ffNjV+z+AmNA8tsOhfrKRaTg6YF+IJW85ASlcy4wAlsU2+
5up3P/Rih4Hy1hptB9Od7DE9ivkemJD0cHhOQJGz89c2cnAB9cmmWOIruCf9iKccowyuBmslWKqy
d/hMglSnFbZ2qatNm0QLP5rWe2VqUW8BLH31CKdgfnIXcsbkTTaopVyoDhR7dNGTiZGiGAjMLRIy
ZCmpjl5AodtF9rroOIArBdoSHv7FU0gRTZPgoYLDT/ehN4fYoofwUTCmXpO3q7ZgVMOcc9K3Sfup
I/moE3PvedNuUsEXobanUsWYyzUNymuarIdu+qY4eUJxfigivA4FGSQzXwI9EntPqx3fwvpsDwQH
TBV6diIrPy0aibUXuQuSI6aVJ7IXJNFnDRzIfDSum7THfBplJrEC0SJqoWPiXSc3KL8DBJcr1jOr
umTpBlLpGxL4BV76N3viYt0DrXBDiTVhyH9Rvlq47NPTNLC2wiSidmSeICtG9LDYRDpbbEFVhF0q
eSk1TPVGZEJuIwwlxd0OjwaPnMK+Gcd3dLnBIokJVtFz8HzDYH1K3NBJPQANIMvJZ7nZa9GNTciI
/GhiSV7Z4bytekfCDoCRWRpX9aRm8+UDzVj5wnss+qnazgI9s7IRKtfRyQ71Zk2GIFNolLlXazA2
pAMMh5BwJpALjXN1B8u5EjrF7T9xfzW4u1fYZMkwcUsUZ8RrrkMCK9YKR9tGALjo/IYtPIOoRNKl
Yocq1p2NpiauzfKScD1F1ZrVTFnRPgE5pTasYItPtfVdGK6+Sn0Ykbh52IOTEQT1eZ/JANwV0Qpr
Dd+fMKYeExaQrXysb6XNGhXJ5e+mhJAdg5GRSFjZFsVzyNIhzD4MM7WXpRPba1NX264kHtrsDhXn
igusuEI8UjoXjIyIli1y3vS8BcFv2Eu2SSCrxlrHmYs3hm10vi4m+8mU/iFMc4i6FTQwSRPpyuRS
z5jGuGH86XF1X0iAZIvODx+NDNCtHaUPLhTe11HAiy8veWnr1zpA4g14hT2VpJoilQ/X6TElDDa2
jC+pTY8E7z0GDcaFln86lf2wiRqF+KCHLgiYMV6WZCWhZ4b5Yll8Z3woG1lH1qteeA84ZmscIhEk
AOXHTx7lOKF/Y18TxISLfNUqoKClqXxud9wNeoDVCksSGD5n68ge32i96g0Yey21ak96WyKHVxMD
+7IS7VFriaJ3Iw/zroE4WNzCymg3ePY5hvGDQKLcWSxGYerZ+ATMBxdTqEmiNbvIal14BaELHVrw
tMouUcWxURSfYVX2HAo0tfVAgCxBGE4a1sjTXK7jLpZiNyU45DuHpTliYnUDKQ+q0bO94eV3yXtu
+eVNNvnHfzF3JjvOI1mWfpdaJwuch0VtJFKz5O5yyacN4SPn0Yzj0/fH6F50Ao0Guladi0QGMiJ+
l1yiXbvnnO8odv9lWu9G32snm2gJZ6G5lolbbCxiZTRFcGCXw6kelLdE11UyTSX1mggNq5Li2RVI
3kUB84pr4u71ctDhSRqAYpz8UhnNo4b0u4pJ365HWgKhI2qUPZK9WCUK1xwrgdyVm8NbGp2BqblM
brONc5z3JKo+xqw5eFO1naETgL16xY0gdvURXsQAyZ20Q94onxOXicHkBk+XV3OP50Q9NeOEAot1
Kg1hJlDetoqBrtBd1FIs0GIbKW2qBCskE8loT3cFfBX+ps62u6Nl7ajuebGnN6vKIBdLQ9+0i81J
Z9mKhfMjb+Uj0Tfm022SALWI84EfZKiOiV2zai4sk9yOl+IXyY8oL2msYFTStFvkzVdvdI9lXBAV
h6y2mULzJm30tFYRmt8Qp8XYz09ljuYz3XHGrc3Ea5EXWxLqqyJLziMGyVVcK7CZ2up9SKerUTk/
WqtvhVJyEwzdzrf5Kp1s4ARwCRISxxwKbTz43kzt7piJXyBRr2RhCVzNv0Y8vCRCBzlmfeRF/+OO
yt9AUHfrmVhpasK2YCeJCVaMCxaDEZl5/aNoydvIqNmEzQgo2Gx+hNM9imTJ5+fmBX7OTl1GZAVI
Y1QTPOdtIfhFWJcLc37oR9XYLbmk0QNO4Oa6Hw7DY9hajyZQtI0reODEycIBmccpKCBarBo7fTFc
cx/Zye9Izn6MJOt1holNVfDay+GPTFoWsJr8LpO2wqMMOb1gxJ7S9pxEfPEdb5KbcDL/Bo36Yy97
gkVcrTxJpasXkkZdDleVGigXC38eMZZJiHskmorASbgagOauMboCcko5oONcQLwAvBaWB74rxKdo
+lDjFvC0EnRx9til6VVpyGmlRfsQ9wRzp26I8RW4BDAnYvKeadwjHUcukVXNlPMGFiYFs5OfVKRH
q9OIgW1Vt/pZcRLEtzeRaWdU3N+BqqVVrYoGkryOZzmSSIQaBVoVVUQ8L3lANVSz0NTCYz2k49bV
mqvpWYdGI/Rl10yKEb5qNQckEbkP6RLP6kca5tLCZIPoipumTw8U6ADwZNmQvk52anHrxHg+saHr
jUqepvYhq0TFjR/Hp56rPLph5gKUQxVD++hB7hbxCF9i0DkDsivYlpde7xYv+/L4prooTfvXSAeD
rJTbMdnwjcXvwuNtNXfKz2hj7+w1Cjuqlm4Yu8cZNZrL5B1f6io8Ay05Vgn+AXoFdMIJPu5yb21R
qVCZykNkQ/DCavNQO8MTlbH7fHEozfGlcChDrWz9yVTh1PCIvHEh3VZq/pOFZPfi8reU2T3FKDGN
ZNxrc6hXJU1gOJb7b+0jjxysnDlKqPCgGEJBwOxfcqsepLqrw2qL1hGvZm2ZXHo+JpSRDjiTCWs1
CUe3AbxEiY35lg/dphHIfwro7P2M3SGA5P3X8IN5FZJsmPwUFpKsF1tfo8MPM9D/5oy/mVbcNW48
ZCv8avScM1FiPEnja4zRa+1O4aMW9dqmzThKYze6O7VxlVZIN6mFUx7WZFeYsNc9grTZvVO5uxTJ
iWvTznHzI3DU0m/U+SGHnFLWGb5fPvPlVDpYMRkbSOUMVgP5M9mloOFED2Lcta6jKKqNpRUcBVxj
wi55rnBAVJp8No3fDvLoKtIZL7p/ro0wgQmIVqtBxSDBkakfqrq6SpV9YEsayilIwSY4kflNwj4q
5hAkAsNY4cT7dGhSqhpcdZ2RFjmVHLSBoRnjRtHBcLL9eedEXBR56tEapdq0dHisO/0yC7Mh1EsZ
QS/h36qMiSTkQNSAZlhZTAcYKzyFWmDvNM4DvrAlET2qlAFFkKzWUiuoHUEpsAwV88kAl73OOhCa
UmzCVtLkpsFaiCc4R0piHcJM37ulpW1IIdy5dLASo23WZ3tzKrvQ2+I/eowACqwMLMeJBtdpFrzA
xCBi4SheQC8ZO5rKU7Yw+GjPtTDqdDjuk1SwlnXDbUToHrMav8UFW8ndtD1UZcZtkMHJI4bmG7Z2
GBUc7XQlQW8Ji0/p0d1a0xzoJ7qzrefuF/d4v5a98Zp2L6qkaMim/rqtz1qmsH6gaxJSEe5sbc4D
bhRM85Sgppb31uaqzkQJArMecC0N9mWMoAj2HFatxy5q3eCZgbme/04Fz7doNLeikwetnt8g1rag
TrkMmcwbTi6+I54Cvjd2b6JU6aLIcZOZFdSAjpEb1xHpXOZxz9C/uKDxOYyjN8UbrkXPX0QqhvWk
7X/MFug2ekybDcpBxyJP6FOAjmgelY7RHIN7vc0qXW6GLmP6HJQVJlLOeyhkQJrHh1bnYUnVAXbV
KPtojLZbQc0AFdhANRPzoykddT3WZruOZiqeKGg8UvVDV0kGctRqefnpwYnJIUwNPwjhYh1IpLw1
DrxztaYXFcSsFEVxKY3kN0+0/MX5x1EHIB7zHVdKD3+xXf/aCtYkXa82yY9NInNdGZMMosF6VXIK
NPpnLZ1/uf5oojr2trEnYHTDHf9RNjmbGv0Hu8i4MufhJ1PHg+DjBfznwynI1g/e8JXpZR04I+QB
1cMtEY8YuhX3o8viX4KzwBYacysnzSbdNfqy/mkwQoKAwNDideTsjL44tUN+ha27jezFB6kd41nZ
opGwIRq3Wgt9pVebzMdLgXnXgeQKzhXOpYGBe1pQhosfSRPpaehzDP8a3LJW1bhmPVj2oTNIlRb5
cy3xzDttVgTt1PxpDR1ZpXkQVJoD/LQCz82gZ3ai3knq1umlg6SuVWejlvhoTRjYzCTnsZKHsVpj
570oev44R8mmUBXADDryUax8FzanPEl0386NyR9N3kE4BFqzRhMsg0QWZ80iowJUa6ORC+cNMY52
z6KJnFs+82Axuo0UKqHxGQ4b8BNMrNMxHuYFWP9Xaspi18c2atpcmp0XHZMIcyfvLJHQACAIfRlp
UGsyeVXpeaPtgKrbSSSSyC3G1uofttt1mkhOVqYjVxFVjFL7tMx325FvbqW+jkP7bmfG35QNH5mg
malxjw2xth1bG2/FUB6n/bnztvj99mn0ZkfjoTACJgz86yvwP68DsLcKp30o23d4AiSgqfFxuSam
cutIB9fx0aKYTupsEDvNwcSoB8my7Cz6fZHEAYa05ZGntCuyQgAPYYSzw7OJReZpYNEYQJtJY+7r
zLdVzfN5sO9ocw+KYnhR+TbSTDJewFWmZxpi4+XYdDZMq1uAgJ9l7/w5LT7cegQLzjfAV6tmpWLq
3YJSp/OodjhBw0thYiRha0VLSrrGNzVjDCXoXpGIG5aFqDv+ZDHsqalx8kBk/Y9OO5WVc0ipCc18
WuFX4dxTfsMEY9YgQ4kojlU5UTdob4mx/+K0IZYDfV7NvEPvKmhh2kGzdMsvoubepdknBX43LJ7l
wVnOe8f7Cw3gU7qixuzwxbHGWogRmaBiaLxpFYKX/lSIRsOOz/LWdNTPrufZZ1/tJ6+JlygR1NOG
YUz0yrCNxXCLdWXa2vPES4LD5wut5rayEMxLxeZ7NqSDn7sdJNrcJXLoVZw51PcWrQUqR5abMsWy
H03qhQachrIvpChteDTKkeAHaQjyC78SWD2IkcneZl7/rFfuu7SLp6iAb0n3k8Lach1Je6+racpP
DGZnEF23srWU2lm2/LEc7HU7UxWW1N5DGmE2qbOp4unJAwvmNYrOMO9sj/DpnABFSchO2daT0Obu
FCbcdF2jedcSda9mjomAPLOhiMfl6tsTECrJKHqdlh+9Wv3D8ENo3sXF3lU0eh41F0Wtb0xasS16
USanP/VZ+S1qmM6t5MutJCpCSPtk6xUSJOtHMrj9bRLaOhFtupJmtIZrW1C8OO0yWGRbt6cjq5ZA
yayMkvrJfBMTWsVc11kwgGNglHiZphmp0d13C+xAJP0BIPhDaM3rvnie2SJQR5cGDfdtG9LYNnN5
yIICCKKUpTMi+FuZzpDnUo/NEolCMDWqX6k3PXZeRp6xYRq/iLltN65k/+jpHiVQ5jEaU3fFCY5Z
vH4YEG4BR0OQr5Q1q8gH3gew6eCo2oRfZW/mGF65ja497wVMYbkSNfEMWmrJk0JIbZnvzzG5DKud
y9PMeMliSSOkhstzS0bzMSvw1NlT9kR7uL3h9fcHs5/q3dJ31gleXAJ7EyKH7m643dOj2rMPpA/b
9pmwQF4P43sDCEgxw4ncINemyrsIIwKYNAEhnaZiq3qM8gzwMAxzFnqOUGdkm1hStEl/RU3zDEq2
bYF8VrCzLb+lOjWeBh7v9gPPF7papBWxDNQ+PcPKt7x+quazcjgsm0Icg3LnmuFf7LAlsYqaOApT
boIomWcGW2ZIxaalvHDw/LRNe9chEfhF5W3j3Gt8BYKrrxM48Oe8eBk8uEuqDpxO20Bh7h9AOKm8
nhmD7Jh+jyomM4bXdd3bf4XH0NF1lH+Z4hIlJLyNXD2y72X6Lw11a8zmdABt8d6WDhxsRy/XGvkI
m+a7UZHPun6v2IRTcnNtU9WfRrPay1gE7mAmW1dA2nKSp1RIULdR+tpY5FVDyHFZT96hJ1KseXb3
mEDh45unMDLxpeNcnmgmcq9tQm9mVD0KzP+7hCnJq62FU1VFG4aj+jiW1palPVuLqCgOdtRtzVp5
C7kBH5K0JvTdQ2Arw8o3pD6celV5BvXSBto8Cx5BkA3Du5JAGYjm0Lkg2RqmXHXmYPnCiVl3Kb6J
vo7FjENwMCKCS7rNAjVEPyFCE9heVaG6zeQ8QNRohvNH5E2c40I/ep7en3S3dGnqemFXmz9nQCjj
1KFgUkTjmjbeD37DGXBKBivrr1ZVpMmoS06Q3ieYG2QjMeTyRDG4t8CEPhZ8MeOh6U51fc9CEB+j
CrM1CmcQn02iHUftyMBAtZbqtsdoAHNYzBYrlT5+JBnOtD4qN8PtLPjRzZdVtKjko+1senATPn77
27hwVAj8msXRcdpzlNoNPUTnWjWJCvZ0AcYno8FljWjXsECZdPFse+TU5tl9gBxwqZklwygNqGwm
P6QDEZgOBpsfLPhXN5dLZf0OSEQ1EEYYwwvUjidyMA+um7wNEXQzkAdO9m3Ovd9UBabTHjuAGP8K
I3oxMHUCMDqTXPi0W3S4NmczOBAFE/2II6LW13YB2Km2MBE72c1Bt0bQ7ovoo9TmNzr/XhsNYnUM
wCG7xZnCxMQkWSNwjt6PG4Z/aa89Nu+KPt3pCMk5d0LOb3qpHJV61Cyb91oRn4k23kF0//TQ4/I2
RQXxwjtdzTuFjxqW8ATnR/FUJvKrpa2BUYbsYDqWPyrizzKIjDOK5riYYEXzABS8OLqV8jhlWrfJ
U+taAUE8afik/H/NZU6XXaUlQThzmBvduzlSntpoJz0Ov4ucTRJUvRfN7J6hL306in3JCx36zsCW
3Xr/V6rmkjJZ5JnRzl+zRCF86ILSteST01LfVas667VqpgGW76BtrEy25oEeu6+ZHf7gTMnHqEQK
QewMMwdmVO9CxgP6THPNajbYzUZO+LX0gS4LyL+SiS2ql+3tEB80UrLENr1tYu7azgIdmKPgOsVT
JZr3NIze/jV17ejogsCZEY14D2xarnM2JxpoDu7kSvrYYw6a3I7OSTvGRO/u7Brn/+y0V8dIYAEZ
uEZBeilgexXu4UE4Jbk/DiS9qrap9zq6fSQGcPwUvqq9LWEjAAZQXNchdQnzaDaHx8K1IcGn/X/D
bPl/skn+m4/yv+3G/P/QbKmZ2v/NbnnC79sRf/03w+U//8z/tFzqNhZJC9Okp7mm5agG/7bhV8j/
+g9d/U8P047t2jjDdd22cA8CPJbxf/2HZePGtF3PMzWa8XRsg//LcGkZ/0le23RVVVM9l/4i9//F
cGnwn3+3XKqmqRlsKCyT7x3dZxq2z//doehqmtQ5zKA7ZLa5zl7SWHzaxYxeGZvPuqOeworahGbZ
omafU+hux4yLlj7q3QqEBbOL1dJXtKNF5WaaxCmNeoPQflIqGhQTCgIc+9d1qpU0gMfi9k7q8bEy
isMgnRfXBF8si4D082Zsne+5dPdV5Vw8LvjxcCkSbdN3zdkcnXWeOk+9oa2F6vraYAbcX67W/NiV
R4h111lvT/AobvHg4lYUmS/M+tDjL4lI/jVQ0Hhowg833sGEbHUMmdx9jbdmlHc9fVIUc1sl4Wcz
iAucJwpVwsPEFTSthV/RORc5EAIN96HXxIZG5TUz2Fp6P86Dzq2XrfCx4uXTl5PG177yrrIGTTfh
dLQLWAZc2pro4pnIPChBbl+9zJua7qwQnJs9i1PRZn4jsB7CM+goUh36JKjQrRTT3YWgLmzmCHWp
l8mLx0b3OEAPE75MFqAPYJ+INdubNBm+gJrc4oUO7mX75kUrmmaddnRPhODUZNhtqto4ufQCuqBg
Jw8SdFIDTUmnTVai7uu5ZFG+LaJl90i3Nyl5P48NMFfiWuvhho/vO9bKDfuYiLQ1IDTslb3G4gQI
SkaXcmkSNkEgcXLCq+Zz3XE3TrxVzr5zlhjoKxKnqWtP2ADYj+QWo7G+AdzwlPV8AnIKu5fqcysf
XFSCcGUMzk9lUWFaJHeDV0EHB9tNdT0pz136Gppkod103/Tus2gTMhIVK/YOdcbl+g44vhNfVWyO
K+brS8aahQg2fddsY1HZjmNaHfq4eWzjHK5qGkwqJTzza2KFF0toK5S5TPMenLYOdLd96vGtWbSs
i9o6qKwqp2HwCy88psZnaxVbMhZrSpprkX1wDAJQ7YtDqyk7xSCyldB82SxiFJYD3L+HOL1aw7Su
8QiKXDmqRnRxNPVUsXc1TYseUGqse8qQhKQw2eEqRtz4LKX1jJYBOTi89W3vl22zttmKV1QxzBnd
RPDX2QU8TzQGhwPFixFiBJtNME+BnFnv0PlqV1/dCIVccBWYnQUpjOkLy59w7ybe0sbxxKrsi2uM
HUZoyuOQHCF+tAXtF1VBkUlSBqKrLklG/LVxN2nefkLx3FeOeHTiaiOmbzW3f6zEYQk3F2iF4aUR
4Vthw18EleMCUKf0pmn3SEUtWwt6BSaLEduI2vvI0xBR3dh7kPnc6V7JJDC4LBpCLkNEtVat3Dcn
Ab7FeRDW+ISwHmRORC6RVJZorbeqaLjGRnvFiXa6ZquErD70+kWQPG/tlKWGfME6gF3XG7cp8QhF
fYF2cpQePERnjSUoaZVfICwnerXO1ZL2T9HiKTwF2uDmGIA0VCy1MEi8Rl9qN79LWsFiO/qNbYJZ
yNXFesQY0Cb9GUrTXdq4B9zmAIqP5HMJDLfNwIVM3U9Sh09NG+0aL/wubaq1Bcv0isRmYOrRzTPa
zyRnP6w09sWs6u8m3ZNPP6rKMniTvqKWezehYFNiZ73PndgmUhzBSMRB/w98agJ3VsQ3EG1FWnEp
H8o8YIh8lihfTfNjhNlez8RZNaVcqwf81K8iy1htiKsD98Ivnf5qQvq3smpjjhXNAP0qrdTNnOGw
Ses7dsfrRPuBQTawH1A22viKl5YvbrHTddo5pbcDXW8W/Sf9fpvU0QB1ob7oyRPbDN/op7WqTi/0
wZ+WYiQ7JCtppOtlmzAmveonL9JoWbfYVDZorfFTunwNsrnhurUQotWmjzdKiEo5fpbAhSUFXF3z
VUY/HoD9qNrHVCVY060cbjKjKban64K+j66aN7qhH9kcHlSIkzZPJV2Pn4YGBZZO7XmVqsdsjsiI
ly31NDYIRAvWXvtGApGm64+eJ5s1sRQiSTexnmtZ9BQNuzBWIS0B2mEWh3G2trZVn+SovuvpJFZm
bb05jnKCAhs4oj2ALH1ue6JPdOfiAPa+auAiGRgwUXEw4MogKjnoW5YTk2/yUWZZjZIX4+wYGeAc
gaGpOxOwOZRx9VqolB9O+o4eEt/TWYgNfsfc2oBDwBhMTZE+rBzM7ShjUZFQRsgjenY3GAjoXRoX
HEz1p9T5b0RRUjqUv3CKlosG1tmseVYnMaN+5R/aAj3Ml+DzNUyoIAGDDeUKt3iV5RsZy88qar48
8iAQT3pwV0huCe9x7SYkjmNyQuW7MVL6UJVHFVq6TNFK2Bp6XnwfHG07Av3QLePauuo5rMVfxyof
K/mTCG9ZEhWrOC6sVRPWY6DW4x+3xDO06H3VxN+dAGVDKXgRT1/F8F5LwGhWvzFRyUFDrQd8fs3o
om836Y0ZHY2rfBkoD0L8723X5zF0gOcwkxK1kxZjnVA+iTF6UuxiJMg5pD+0zJ4hl2SIPt8l4/kq
suBku1T4cic3oyEAHrSUBEV+VbcHgr+0t+J0A8/DXiz+BEAV1M10bYByUUKzSWz905Hca8z+ddaz
i9KjbmZK9QKz8Ki66XGyyP2yYxZaQgE1bo3ctjYODtJ1oX0hFLELbqyjAk+dVVrhS+66qClcs0E7
7GyaeyN8waReTOBmSHRDYz0nlDG7ZXUorerm9flDi4zf68VDSEWpD0HzFBWzT+zLW82KZFnhvtK7
YAbuk28782+kQEDrn7J0PyJF2ZMO+aA92gVN7Ak39xpyz7pXRLdiL3dbHuTO8Kx3ZoHdkGo7RGji
b79uJPZlTExhcPbmcK0Wv+yo+2rYX6h+DWTDxzhdpKS50s/IAitAoCfwVO9KV9+b0LhBuviIvYzl
VzkD2OMxGSvJ3SYUP/GR5lPPPMsc0a8b3aSnIIHMgXPKAZEo1iO0BNUD5fZru/U24Q5vyl+tQRY0
z+X0Ca5xNVESLia2epTGbwsEVZFrD2YNkS4Od56CSxQ24svILit2rce8nvcK3efeHZn8jv9wbcf6
sdUa7Mf4GSvu23yYCuQVyZsBLRqVGIpvegcMSEZWZ3Ehn2oOEho9NmHuncsiOyQHuCqK3JJv35m2
d21M/URvkd/BW4EiblEO8hjF8t3MIa15QBlsRimW7w80XlO/gSHQpT5KCrH30hpt2vHWpqsEcth4
CkypZK6+ap1Gn4YGTxst0eYYtuAhDqHY5lSJV1b9wVcDOedOkOmrEDA+DUj9yuyxIZxvKIINqOCG
NhGqT5Yfi1M0VwO1Uw40Hd69urnbkv5WtqyHmGIhcLc4knpyHQbOPhCmQzAbUxdA8CPEQwdvn2zK
gnswasNOVRc3KAai2qGy1L78gzbRxxqDIAzdOSZNsHgUYiNRdsIIX80lvKt1/lQRKheYAnK8yy1e
aTWsrl3OljSsjG2Yx5DpxiCf+6BjvQdglaILal11u2YV0IG+FEkA/8BvWBKGwECziIWRtsi7QjkM
eT8fx8lcAx//STMYfIvD2mmeO7SyQBgYlYukXMOd2paWvh81mifqxPM7ovZQYbpA06cogMRNeilD
6Kc5w71XHaTmAt0G7OEvnfXsx9a4ns4K9YaFby7Q2+MQRk8T4FO350gy/hqOm5AGTVT6QJDqxCvi
7K2lQ9Ie9G9rGkCkukRYK70JnAZ5L8b8NYo3Lybj/wYq9AoaGcXOwueVH/U2vjlueoL0vIrndDM7
3z12KYfVINt6BFdkfKHsMx1CPgeagZsS+tRI/4+puuObnJlMMbDWk3EodFtus8HeTmHuu/QOYK5+
Cw3KTbhmEcrlb2GiCygTOypWT44d2x7FbxwCzU4WNC+0vTwotURCnuWnyaYG8+WhTKiUdbhYsPp0
xoEObPbXdJKFJuuu0dvo3psmlU3vfVNlc8rGYKbBMTBd+ZIhOikAV1fxc2KqwYxZXnE4zFiB+aKI
7jHr67lEOQ6vKil9PoZz/qTbc7Xh9nYqwv6ti6vnsoIX52bv2VMUk3smpPJU91isUy29ASSjGB2o
/5q38Oa0DmQKaL+JzmdZ+J7EbrkU8rCIASKhfc2lRepFI9FL1UU6vehzhatfdsjR9rUBrt7zC2fV
d9HBwpqqssoJ/PE8shCgxC5xZngB8o6vaS+9eG9mz9LFusKId+t66klGsR2IxUsjw7oqSRHV2zxt
g1yluwfWiSqBRMx0stfWCbDYU05prtB07ML2XtWUFd9Bxwk4yyScYYtpeHa0i9m+QNDSvN/J4gtA
zh2IV3owmuwY8oGbdewKLIZb89T05yVXqfMk1BenlUB9s15b8nAO42wHechbVq2G87lMHT0cv8nG
tTmV66FHbl879lfuqDg1MBl20TOUy7WCtknlDOkqhoO83zgY6aH7Twqpojh+riyEN43SvWy6RIa8
hm77HPIKOrSNpYPT1Y94G9czo4UlX7hE4/Fsgyz5IdJOw0KNu9B6ikmm2FbP0jOHIRFGFi54Ih7g
9i6cuTyO0QG5flJIuOX/zX4w8UjcM5EfZ19DBlOwN1ayV54ilcy2Pu9r0IXM+qHfldi/h/LHsSRH
w3BEwiK9Z3wUqG3DiCVFlreCHX476yRQKrQ0AVmQff0cacd+rNSHyZj5NBQDx+BEQivNaOtIWn6J
c3+ykBr6Pty6lkFyDaEbH/aD6soHtYO05BCJJaZgN86NPZG18tTkA97oXiQD2rIaCH28dqOZH4te
fkUudDSrgH0nYxixdu4eeC0EIW1wQOXGlka94r/uisZkK83vFO4ggLx9bra31p59ODUoYUvZ3tS8
9rX6biMlNtL02W9zTc2OrmIgXgBz75sNLsatZqMa5eazrY17+TgVHjXZoXxIO+Oo5Qy1mBFlL9/I
vwcWDpPVUPOH4vcBrwBIv9yReBrJRCH+1M21KSSjRHuGLsOtepRPVYmZFxvBMfQSyNbDShC58cLp
UUpwbv2gPDoMBCuFYXBlRdnbEOu3aEIJ6xW72JpsxrWYQqGStKwbs5D1FJPy7fDu9ea2HoddRH3z
ismLZOthHnGp2a4RHVG9p1Xjqo89mZ3dP/F+8JlzPOFS6bIHo9+gq25FWsIyjHEDp/kBZV1jRDuK
Kv3SB+d5YtbQQY+L3ANjw8U/yYuz2VFfAL0wsBD40KIiMlXJbFycudtB1lIYbPCUZRtzzoG7kyQB
IHGPqh9EoYvhAUbEbhHHIf94/UGhgV8n1ouRiq09cGLF2OEpb1ml00+kgqGqXIx0p5YOR0EviK1c
vVaC+bNhbLp8jtmGxSQOO9OEdGZoX2mm7BMBO5uzn6oQ8NUxu7vR+hajBInH/WylF93NEy1XUX3f
GTwhVJPEpap8YlCpGUZkS6jqSY/xJCGUSfMsugSK10vdTn6KHck136SAA1JwzyGCeVpIukW8rYZT
6sUbxv/AjnmR+VsdftTqa5X1Foph+TxSt9IOmGjILXd6saRzMCJrqobKy/C06alOY4/vV6i7/Bs1
WkK7e0ttUGD14koLQruC7RBIqzlruX6yRPPUj0RWUt0+aKSJ6Hwb16pGYVuYvRnCg3Dziouey5em
3LN48OAti1OOtDLuGzYWSod/2VF19nfZfDX0+NtVu1+3pl+5Sc0osNPMDxOeW0ioa8VJ2fzQUjjV
8EbmeP7LkKsImpw6fN71uJMT6/uILk/Fd91FIeY6zXZ1dsHtQcdsneaRNArP4umT/S2RcL4QACeY
Zp17OkVfeYWLQCdqmRwyJOmSrnlHeSB27nd9TNWWezPT/FIgfdAQ+QM/y+JzpGknwK14SV0qp9T+
OFoJ67mU+EdE4VPNxYbqlUPScFeifoS5dnpo21d+xWeF7UPe937iepspq47MdC515w2FGkmsb8LK
Xes2U3+ZrQFrBpZ1pv0QaEr5OBODxhzcGI0/xcyWCfzLKEjj9iGBDrbyUMW5YTZweFNzpWrPbGuc
1cxzwwRQ1g/1pfBGYgfXkaSTDCP2fByFlAFQkc6SIrHxS9flqQCwpBYPhTIe9Nz81cvx4I3MvnZG
KRny1zlkpwz962AIlr11tMR6in4NSXtDDui3wclNI/XovrkZiN2U/KOi7x3+yCwugsGh5810nqXc
D0L6nuswuJDXj+QuuyQznwfwQ2eCM3gMcNWl+OFrbpdFuq8Efb3Mig3UUtfylfrUd/ce+lOfFEEH
wYdSor4Kll6vrAX8ugk7Cu52zGCojDEjP1z8bJcsua859OWIdRy/Ud1jKUuwyOM90VijKfSMiBhc
KhSrbo53I7jGUhfBYCqbEUF5bmmnRlC0lgY4zgkWVwZ55Krb9mbQ4LFw1W1Pp3w7vICc2nCibY2E
nnbKaqaxWVOeG6jxHYsGH8gd7JpjpNp4fmBeq2LTFsN2Uh9H9anjjy3Ct0wC6GaZy9juk23hdzeu
Le8rTPV1Wi7tq+4DicLQfcwp6ZwSjILWl0yKfW6HIzAp2iqg249Cv2PtBmDbnJnO55rQWj9tVezj
uDf430sKffTLLNvmNi0dNl8jD3JCFz5oxh8mWvwWN5G6u6h0Aq4YoA1gCcSg1pxnD2c25mGza6+D
ITa2Y1M5EB6K2Nvl2VvTEb2sufLJzcQeOzml1Zc5XxR5h9x5ZtW1S/LHROTbhtCStOcbMcSV5IyC
bW6o7toyeTJD4+7JdKj5e+lWB33Ep4/Hh8DwkfmHYp3cWPetea5KdjpzeRtb6+o4xuNAA0SYGadw
CKl9VEastZm3ttX/wd55LNmNZFv2V9p6jjIADnc4Bj25WoYWDE5gVAmtNb6+F1hV9pjBtKD1vAcV
xcysrHsDwv34OXuvLexTELs3li1IuK2aNwtpnVOZ9mbsWI7KiaGzy5YflAUpyzMPex48FbSuUSrQ
ribFdgpuMMT526ALSoDuNChAJiOsJnc69F8mv/vSY0tQ2eSt/BrnUVZjjiMIeU36z7dBAT23yYxE
WEjWVjAdelLbN5U3qQvH9NZJfbR2Lb7WcV8z9gAIRrVjbeLSXME1fchh06OmdrbjN0isK29kDhp/
LmK4PnDIS5aPgDEtQZa7kUTY9qoH4rJICZITlR6jEuEeRPtahOjbypOXHYwl8jvDfEanQK/ZPzNk
sKZ1Ve2D/hzJT5QRx5CTUN+MuwKQGHpGLIN0AkwjAHyKOITOUpzem0G29yyUWd6rVeNNK61tQECq
ZErWW+7OHMgOUhBcWVfgjSGgTi8aTzbzKamIV0avl8eIoGZ76SS6IQJpEZEBYFRX4PDthfz58CQN
8aJV89APA4eM2nqakYE19A5Ps4RtRck+bPuA+ZWVpNSRPOIgTmnm1UhrSUrj6KgwieLy0mcisF7c
USGgoUdC+h5DgLoHw0R9Fa6NyrTwGFrd2mvJImuVTTsgQJAyxdZ80DFgJ/Q481h8LbpuozFmXBoG
9n4Eg8r1c4XxK5meYH5J2HL9GE33WWI/DXb+tR8plCdyoQ7YoNSeUF3obNVwN6FnehQJC1YWZCdt
BMzISPi7D8VhtAvnYvBaT5iMnvy4aEBzPWLnPsrMlT9KEV3hHNZv7pC+hI78pp1N2DfWDRqEgCuG
YKqbiifRYQmuS+62BV0VvHb1ZQyT5mCQ7OzFXUa6lm+sx5j1LbUJt6tbKgvDR7sPJcOyMwLXQ/Nz
1hB42g8EUC/Os1M4NitV1VfAAPUmQta+7RX8JFFQEM8PE+qfQ2dxHBdR/1WaPSZW+iVBgAMEb1B9
6YIfxKuUeym8Nx8LGN2IeeeG9mvXzFtq/WZT48tYtejcfbxCiJop9UTNIRd1G3FInbeuEBbiffLX
ydFrXFiGMcOX0D4QH3jAEmCeKsta1Vmnj4isXycrOllzQMgLHIZLgwH5mlRYtarEaLZz/82xicap
m8Ur2n73dX5uzBhwHokRQZsxhWyp15PwOVKm3Lg5PdLRpKK3FHu1DV0AaGm4GybJW1w/hl5ZX4Wi
Yy3h8o7kmJ4QO+x71/tuClIzijJLQIbV0cZUIOacHI1Ri9hfzSVxocg77YrNdmz6p9mISVaclh0b
SPPKIc9z4y8mUsRQPIbxk9FSewlAzTlGi145FvG5xZXrM7GcBBaB7CNlLVrALZpFQk6tueYkHvmn
mNvdZsdmRhACz9CkOYh2fAzoJuHc/G7NbArVoLxtXMe7USGTdQeYzxmqUeH/wJ2qFvl2cxHyCgNk
1ZQF8EtixvdYUp6hUkasYvczz9oGXdvZH4hsdCci7ZlKkeGApIVdkX+vpHEJZA7VJwxW2vIMO/zg
R08kzrXoLBTG/ds0h+NfISngxEDYU5GdM4WsqKxZSOIp2uJoaFbZUA87SAUP9pI9UuZ77ERIvemW
UXVziiEDnTYWhmWdfwdkw0tqIEPlOYZEyfzDxN1VtrBuZKu3ToussHMoVVh6OQl+CTJzQOG4REMi
ATsho72MCimh4kLiD0UHB2LamDkgZ7O3a8QaNj7C1SUYrAw7KvMFaFYtRLWM4naqycx1hq9elX1G
c3YJvPacNaK5jSv7oe6Wnmk/XjBq6VUcQwMvVLvNPJpWgiExdTy5z1NGXJuXpvtpyF5qUY/Agkww
JrbE5j3cw6eyrva4k59l1PHm93qm1zvPOy8nlKijE6UwanTaf8IjW2CONPazw1oB6s3f1rj4XVFm
bJ1sCJOZ6l1XtjvEtnpfMrGGfmvR27pEdBjXDlTKTT+GN1HvibvJMkLwNkm1Hfjjyilc7xAhZNoO
9JU2vo/HqcKknMKtXNmNs6shYa6H2B23ieAsUgwGh3JAB6tgcTrTHIO1w+7ZzegDxFzcUMarNbYp
ckjaR5ffAxye8ReCEabCr2Pphy+9B8DTrpqjCXhtDeQ6WS+LgAex8Gj631LFfZ67bqe8fDxGrV6p
rrrBuofG1iqP7ahAP8bIWV3M5L3pxTRZIjyKdAhXosZ4TIz0totEho8DpkdvvMJSLrm0t5bXxYxG
npNSfE80PCO7Nr9grWMA40fFTjg/Eo9GTUe4bkn4gUq7Lf028+I8TR3hXBqyqM0pm9xr5xg6DeHk
M9Ekg2HgNGqUcZiT4UayeK/jvpQ7kRrufTDN7n3r939NXlZvWg+buF3ZHDis8jzEOWq9/JAIF+lB
gxXOjRvMKwN4l7mfYJQQk8nNTR7AdcfoC7Jtm3wyLXu+dl1l34wZGaT0Tol0Q6C1J7vqkivxVAVe
uSGvDhfTkhPRNsFWx/iR1dATZML57CB7f1djNL2Uyw+lkvHSi/6vUjXP/ijUDtVldACOYu2mUW7g
P1YP5Cnd6JyEed+CPEV4FRB2/IHrup3TFSyr0bDmdYrzDcMmfbzUTJqzGTGQUbmT7hJvYjARYOu0
0Dx4kcUBmOnjtsGGT3lfIb8le5KDHZb6UD931Kp0EEyPN9PlglBmdJo1zUPBzs5AtopnuzeTxfzS
J5F3dCTqBlA7enRvwade4rFgkFXn8daopb/yqww920jOuqsXqlekizPIgi5q7WMSu/E2GBn+iNiW
DIasHwVQP8QRn3tkJGdsdF/G6KjbWW1ogTHP7Anf7k8lAYPHmXCefRjQetSod1ddfqnIFFtOcPu8
nY5T2pqU2RH19KR3wejW224ikB1cUrNLS+PLXIj8JkYhWdTikiRyx8Ny9ipbb5Uz3ai0ZYKUWuuB
X+VYRBmaFMWxyGmBMckSYKI/3oDRjG4nGdyqFGlf5aLTkEFXIvftSOFoK3db0Q0iVIH6N+/YdLzw
CR479XbOpDrUDudvdCXbPk8R+M4G/rCqAUQfigeP+dbVyv1jBYok9siOaQWiVtSz62HK6HyDuNwm
A/OxTKbiMsa0uHTM4hI5UJKSGEmM2WJ8a8ZXs/RYJrDioBnb9qXgRFPFK5dGmRnPrPPT2iq1jW0e
1X7UBu0RyB4SbJu8Jqf0dgNhf4fJfuzHMYTWSXXC+lif2vw8GRDc+oxUqKXDMWqG2r3uHlOhLomu
eNLL9sUaP4dgKu7N4dULzeSoG5gYqu5uslQiZQ6HfRpNGUfnrub1/omRk2eqzHXlFhfZe+2e35uV
FpUxehS09MwY400quQEtGKQzhvCeduU8r2U/oonC0k66KInbVQaUoRkY6EJDWhOEojZpcwkReK2Q
pTh7V3MsZwj7PGnnGs+8RWmPdCj37ScjpwGSDel8soL2rc58sQ4I/dhl6Drok5dHpy/oJab4hFPl
ouBWW5Qz3r3l62qpwIioLwbyf8bI+QywAT+g1s9IkW+W2G52N0j4xWBdRI2+pC8xSAKiBdc1vVl+
8UVY7msRRc4tscq3HR0HRJfRM7zfTzILfaLqGEMLjA8LxIOmWe9rhuYuR3c44ityYF7LUd6RSgvT
Ak94JUO29ybH3xHaD6kpWWTbfqcHsUG4xtRIbcIC9kLkhptkEe3xcGssPbYkVjvoEkQPAT9SWroA
vEvGy9W6ySIUohyaNlDp61MfW596Wvbwri3+Hf/bmCssFSSVJN1rGlp/AYeyps4lNiwtN5PKHuaJ
ONMioqmEUpbzAls+E/V0HWE+6VzznKaA4tncr3QLgsT9RJMboVAP2RtYG+5ri2JGauqEGvhgUMwb
sHTo2/uJdpsFvgkimR/xrUtUYmtimHlKDI+YAabSaJAAzFPsg6Y3HxW0qhvlNCD3qvNUcb7Sgd3C
zijs+3DiB8sCZ77ki5c31bkytf2sRHzjWT6r8EjmSd6TdzEQIYGRf8i+JIqech4a6cbvC2fnVQRN
8h3dfZH7Sy6JyPbpVAJFdDN77Xe2j+WcwZEHh/YSUAL/+0//8/c4II3nEQEKF+ziMtLmRjYHMcFZ
ZlHkOJa41YSSnb3CxBhDM44HP7CHXS+Gaaui0TpaKHGMBn2V2ZtXBYR+DUnPOjCxz8bR2XaOVV88
OX3JawT6RSRjUkxQsans2uIDejAZRDc5kQVzn1AIjxOFtByPDfFHpFaiP5NWuUGsIChln71RcCuo
r7Pm4vTdcLRDsZGzjcM2SQMyI5p0YxXW8xxPFZ1r9/Nyxt87ERJIBd98HzQBX2wmFjbor5leIGdd
P11JC2xXSxxXWY3WCZzG1SG8/WRa1cUDEV+L0bvpBjJBpc3BAX9lebLUuPXsuLsvVX9popy5p8lU
ewgX/KwNrcT35xGgr4nued0Z2rr2iTCufYvng6A91pxkX+cOAZ99dUQXjzOoyI1NaWm1D25nm56G
nhHEOY4OdiVGubkmq9kuEGvQel2VKFew8kUdszns9WAvGXYIOa3nqetPsVOfVGrBwpH8sijDwSjP
dNWNyNdbNPW4gf2k3RkJWS9Cus4hmgH46vRzAg6SkLpaHewJsN4SNollaITVz5zFvZQ40kcYavvU
OApZUYs35he7+257KaE/2kTxP1eU2qF/n8zkKFDagwAfQiL7wkEyFi9fDNMMEEoiyS20b+0TiohV
31fVPVnga8rNFx9SGJFO9QukG/6VvmTg1CxeXdl91g3VQBDe5JgAzKpxX7LUzK+dyVvsdTSn8yB6
yMd7ICZyR4qdcbEND3UnxuZ4kgusgEWh+5JNDk8yba+MjhrN7DTZkVFAhUlevLQNzHuLyTtV9xJj
GdZDZAhGn/qkQZaf5iH6oWIolsA0iCpieBoLzpW1+Caw566qIXq1hANA2vhqNOploOdX1X4Cgc/4
5hnibvZwmIQyKCnM5aNDvWPqYSvbDo5QwDRt4UN41WAxzjT+qtr2xBQLTFLSEIDc7tIE3okPxOjf
ZmN7iiFgKAG3yWvXBqlbaXdi0kl2rZPtQCKzuwYHrwCE4M1IX8MgwGVY7ZzFXuTUmdhECXR06pUn
Ly0BgjYNcVKod7uCBbMxqIRxeNNMx645E6s8fSoBDsxIrvpGHKm640AskeIQoxya902OIsiJSmNd
5M0X2UPf6BoP4jcCxBxVJlD6AeBMvYx3OK3kfgl0jNuAy2rechnPRuWMu94wjyK3BtQZ7n0cjg+o
tGHRIOoukTZAiBjR5IrlxqgZWIIDuH5JbGPvrXJ/Hds8QSlAH/rcTdzdTQ4hIPW8UF/t7BNn5G+N
GNmGwMfhR+B9m4vvYTy4TC45eoT5LRlz5q16HEe9iRWqglggz1Y5JvlagKFyVxyv8Nw4NWIxS2xo
XQ47Crlxb4f9KlSWeTAqcmR8bexI92X/t3trVfQd3DWlXrSPpdPBzq7DiQ5LPztrZ2BVpLMEOwjv
PTs3prxBP3rtdEoa+L+GRZZVbN1CP6dxlZkg9hn79Rx/VJ44JNaOdyS4M9eycI2r5EjSxBu3iUDy
CqlTGartFEmyocAIVWn+mAuSVd0IPi8ycLQ19Uhmcj0YNC5RVIzLlC0nV92Ili4ZzSpdAxeCaoB/
Hc4/QrdDnbfuxiNzjfAoDOeDvYSSloQaSJbh0ChOEvovTz1zDSMIUYFh/Uw7aFlL5vdGRDiJ5EBH
1HppeAKhd0SrxonYrbDL0tPED5ekP6BNTCu/kfjzumRD/3081fFXcwmKC8Lkc8/3ZzgRb1EnFGvP
iG4DNJaFQX7ZRrsN/e0+PWqdErRkk78TVIAnprpccBr0/XR5LXgx0ajbaxNb6CY8hRGT/7Qi9x6s
KOH2rbqFNuSscob9KxvGOzEFzbAJ0xbYwRA8eM7NhDQV90tnrTgjXfjlIOx0NRbthUqeTMFLMtCx
pRgmQDFOSKObeBAmv7pBGoWgDvh7bLp3w8xYp7ErvMYtuekaQ69VluMxN0xOiW4lN0nbb0kqVI+8
FKtRG4Tf9Eu4Ro42z/DMC42VKDG8vcGq7c61hj8qEHvyy9w2BgLs6TUZY7AruZRghLJw17W0f9vB
gYphVkfh2NNdjEe2TpMLaJZ9wmb1XdJqanSj1qTtHRgotrl7G5ETh9HyuYUuGM/bXL2VBuU04zXi
V9aif1M1TAHKI9ZSQ5Lbx0DNLelH41idvtT+F4tvPdu7odEbzfnfwOKcIqwat67X38V6prwllphw
KKhBA/cD+55fP2iybIbix+J/SrJu7/k/8HeeQi7G4lEeAZ7kTXMig3cXZgQZNC62heSULfgThHRV
2BzvO9ytKnV3Db947zNBAVPY75AXENyzTaenFiiVqa6ZK7YeCv/Btm8ddB/Rm+1UW8npEpXR1g/s
z64drqtF5U1Q7eCUz02ApiM2brQ079RovwSKsUMrIvSk8ps10U1sk6+GqE+B7j8pVAQz3fi4D7/n
cQc17q4nNjromESN5nFGzJslBR4++quy/tHXh6x+SdJvZnGJmIR4zkvdn/vSZVQhXkoXN+DAdJ2E
xDsrESB0mYOX4NxQnxBgmMbInlEk43hv9GvRBYek83doII61mVzMKSGfF8Rupdd8ScI0w87Au9et
ouCTixCmgSRAP3tTC2Pn6R9AZyGMEPVL1VGa1kFEzYk+wAnPzRXQ+co1yN0orouJwmGWEY1yeV9m
dkisDaiOlIHvLbghTC4d4/u8+ZS7X2ciuewOTTKOb4YsJFaEtAwt5T8mxO6sWhM5mw6OdCPvGvKj
HKffhY/pSNFfyWVoLekY9pgGQcd0U7ufLdzHZqw+t7o9s/bYpyEzbvIQf4ivKSI6g+gjUM0j+Zth
M2uGpda9by+5lKaBdELp7yKFyJs6Gw58O4oHk0F0yyhzJqBZiNvWtr6qiiUDSuOekmWjRH8ua5NY
9OyLj/DbwFBLCYUVEKvyVTnFdSwtrCvLzCTbpeguMt5puAay4y+V8xnMALqxhhBauhwT4+RNZ+Zg
cdMv4PTuxGCuh6Us4ahsN+lX8iJOekovceMdMosXq0fzGqn7ngo1qKeD3YQY3CMESPj8BsPVDEpZ
cZgFnpEPdRTrZJkgGsL2gSRg40u2iMC7b6uSoIcZFXYrhnUth2Pjs0vr4DQi2m+n4pYu7S5FBSaz
6a7xw8+mNz1rt9vQ8MBQQE4XwcjX0Kl40Cj3bPpgETKSmum0PZIUBp2tdIxXw2v+sjIEo+KAdJLu
J2LJRd1SVwcPzKxCgWVHpEDCnlfSQLfKjCNxDnABFg1Au/YQsBa1ccx7YqzIjCU/7GAUz5k60b89
t9hPsy44EhBKMczIFmjSXUQFnPXui8iX6HIfbI6Ul7Z2PgFlhWu+Iev7KG3Gi2Lj+cBP6uFskoKW
T8ZbMmY0Bd2rwVrPGfQTCbUQjv3Q2pthfEHuuM7SYhNN/XY0jDORvjul0501QfCTOdnx6uQIqsi+
7W9wtZZrnR/isvjSjkwN2nJadnISdpvo0y9Ovv/kSvyvvMvuwFC1zf/53xZxCL8GEuCOIwtBYtCW
WgjsI8s//4XfDzDDBvbjQB4Q0XhI4+cgxHFTEW4IAPMhSaK31uHm0/r1fI1rrQN24ibr2uOJN4mQ
/fl1/n/ORdHlbT09MB0r8l9zK+wPgy6uHHKzL/X7f+HftkuUPv+yXOVq0zVNBFrS+6/t0rP/ZcF2
dl3l8F/S1Rgy/2O7tPW/JKW11EopDOyW/p+kC+9fyiQcA+8lhCIMWdg4/5vA8Z8HqXn3178+WHKx
Vf6SdKEl/2/YN03hOlQEMIn+/mClTMSTgvLgoN0wRPJkyJ3B5vASIaYlmzSw6YIxkzacggw2VwrA
Sf/90aCuScuRDgFa69MYQ+ARdTvtYmYKmAqz/qlvsWAIVYbnB2hr5Wlq4Zy5XZg+G6ZjnHL/ySeE
YxtNECxjQzybgtIRFcawaKKwQARwPc4ioS/w808FjoSVA4KCxlpw23vdGSCI+Yi6AuQjApH1Yucg
LoBerYv1fFYJlZH0w5095Ke+DkqEblTmXl6G32nRQxajQHgO6MJtchxpN1YD9hhk2eUPL+8SrvHu
GmsINq5raaBJPAl/v8ZdxEvbCyYGgxV8Mjgd3KjpqR7pISB44ohrdsO2NbFU+UHX3PQmGZ9JbckH
1uzKZvuvMPJsoSI2q4+/2LtQkOXea2gZtuRxQg1kv1tUzAHNot1CiCX+sbuOiWntFN25tar6SxEk
+ePHH/fTwvvuOvBhRLrgx8GTr3gTfl3EnCyd/FyL9FBmuiciqkqYxKDhr5s3ldmMDgxchj78ftV0
m3lRlHX64qTRqaOXkI/1AcWvOmcivxUgUdYff7vfLoZH7Yst2ZFS2LxZvIy/fjnLDYNmcohx6e3a
RtirISRy3Ns5OQUqAZjF9uPPs5b/w79dDdiSZNXQP5BKuNbirf71A0UJfc4ueE5Dx8/2JY/hiRwG
FHeU072LYaDFxnAknSbbYedeOUkwsPnW8/kP3+O3p9NTGou3A1rKxJzzfgVg22G/NDVmqKnaDE2g
HgOaSgfp3cp+SglKvyfxIlxSaoqVMnS1t/L+rMLxu1/W4aOb9j+yCQ35x9/qt2XJc22AoVJJyYiR
S/T3i5Ma3uQHQTvt48zuDolrP0+p5NDcWywiAAawYe4//kTr/QOgTNzstjQJEEKg5P00qP+yxVoy
yi1iK0eUggYN7GLtO/VjSR7NNtHJUy7N17Lt5gPkpVR+ytzO3Ggmq0e/Dg/9lCGZyydyIPzoD8+J
/c4Yz8rh8Lo4yhXcHp6Z5Xv/8r0cqHK0NdyRI6+sjzPZMGD5mh8efe7r7JTmcaookrA3C4DxubnG
7IWtqC9eaQ/ulQu0Af5x0urhhrZWi3uJVIXCUvomxyPCRMbrIScZTzWpsnPLGeDjy/ouSUkry3YB
DtieIH7IYzd79+1R7ui0IdYjtXFPwxYdSXiMsN62QYEgrqRnGRYgijdRwBX9f/1sNlUSZmEXAJdE
7vT3z0YCBo4l0igTVT3e9E1I767lGe/WjaTvLAGEnaEi/GEh+f03ZokzGX+TtiS17bx7dCHeObOj
h+SQGKa1nmbODcXooFEXdAVdMpU2pUrSoyqY+X/8+1r/9NEO+zjHUkewuLzbaEA3lhAFnfjQ43zL
FmZaxXhmhUiYcyAGMM0YxqvtmwamJceJsX50HSiGnUfcduDo+KWFmb5NUW/vuTEjEuMIhTuz1D+s
Ob99T1sIig7LMmmeai7X329MhebIKbMuPgTwMV+Y8x6qGDWyNMkKkOh0jqkNlCZO//Cx1vKw/brk
KnupcTT+RN4mZZrvbo3ADy89nyF5mEVHMnDFcz0g83PS9N4AUAnbiC6+G2WY4Tsezt4DznSSDbOX
vp3OnMMGVKlFDl+QEBBVA/6nqfQJ4vyfKobf3nmbPdJmh1x2I8HO9O4COay8VU4McwGg8Qbycbnr
FS64nFBx7k/RQx6Q6cmw1bUcswh6gOeA26rjfb10ioquevnDo/V+t+ItYm/EHEShymPtLd/4l1WI
8HF0CtMUHEqPQM4UqaBBSy+N+/bShRD7B2pEDmzkT1r5U0DbexqS08ffQfx++3i2hW17MEwUsp53
j40cGoYgBZ7SQE0gP8nYPhe5hu27/Pj5l6NHbOfq5193s9/uXEk7qSClFG2iNGiLW802xueCnDju
7+gWYNhy0GqOVQKgotV6L9R0pQJrbps2OULb9y6ijMuVkdbVrnHbE2I+A/HslOx0UQb30veMO89V
5c7V9FLV8vd+/gM7rYsjazXgjeV/8vPvGVHY/GGxIdfu/SPtOJRSFlM6ICi/YVOSkrAlR3NmVkwG
D0j+X7Mk0E+ZGx3deY5fYo0cPHAW206KIS7xdLhOQaIl9FRCFIX188c36fd7BIVj+TImBxvvtzKq
JsTZVW2N9Hwwxw1IB8CJmW1j2Ih7Igfs4Q7hRQlkHcqBFzCY+Pjjf6sxlc3ns4N7lA18EXcpLH55
TiMPv7GKldqriAEtIpaV78TWkyyKHdOo5jKzmCXo3kgEcdG0NT8AdIU3+GO2KRlvu8nKTVLA0luD
cdqLERbXj7+f/ft7pCxtOa4kxJBH+f0zHAEA84tAMLzsdHARaProe1XeOgz79BD1+muVWMefBdeQ
Hk2xuPhTZMEuQqAmmvsj3Wb/oS5xsiY9k0QcLIPPNKQPz1M6nI2ENIiPv7G1vFV/XzQVEw9OCrws
/Oln3fTLFZWDMyZpyqTQzfzz2MIJRjibrpwhd48iCTKuouvtXKjFR96BTw6Goz/c1H+6aPB4PaR8
WlOdy3eLT85jXbUjRsyqUFc71cjLzPSscVxf/ObbbHjpVdkmnrXKDzeDTw+rYAoCKDz9Sl51c2nw
Th4t33EviaUxMmn8JvGMLWjK6icj9cq3tMke/3Dd/unCsc1BFnGpe5Qj3i3ivtnK0i6kv5d+WqzV
4BWfOemfp6Hq/5LevHOczP/CmRZXE8Maz+ici51Y1YOYykchs+xtHjmJiBgPVIDW6+pLfsxSDf/+
YZSQQQDxfQrRLWwSRAiXzCzqK7YbUJ8ivYHU7j/OKTiejODrE4aHjMA8C7vTbFf46MVzK0y0MYWf
5+S5AEFSijDcaYAOUTZzficQkWwAi/T7UGGJcKDQnSyReaeGg/aGKGd8kyAkBx1c6UeT3Tj2n7PR
3icQWjedYJA4m/4uCHMy4iLM2pNwnJMPLvvCghTfeWG+lY0Umzjapl3gkNk73HqRevOcJjpmRa9v
JlrXFIlGv091Ly91aM9rTRRG4hPKYzHUShJEDmVfdvhsuuFChNR09ET44JuzenCI3/u5lKe8+HY/
I+0rm9ufP6yMFqYr6BQ4ZOMxYe4vcZzqKwflY+h7GCsmVZDzUn0TcixpLlvOJsPuvEG36a1QKdrY
OgcX21Dq3kUzzGFLeUARSkp0Ck3ofnFunQojvRJy5N6Am/346fqHZVY4LHS2RRfIcp3ln//yUppz
59S9iYsuEfVuxnZ2J9LuihyfaqHELtN1BJ+YZr/1kST9ocxcqqR3CwLFPOWAIGeUzedd26CnhSaL
Seg9oWPhjVHF1roE+rlvEnnz8W/585j3/qM49FCueewormv//dcsVADxfMi8vUcp2331aQ3tkjgB
++QQbd4PU/4ZRc7XTgv9VSGvi0vjqKxsONXCc85GHVj7GNofEtFonwBwPMsSalJgTC95HBNRkoIc
DTrk9WFVgZdvq3NQxRg9lrI06KoJJ4/V3eSVDQBH2a+jUXRQhJJDEDskU/hJd0k7RTacyZzesyb4
eL3Onge51ZldvrlVgVsqj9JtJHxjDweaDLM+ZoYxht42tPBIhS5TItCD4RqIt8SQZfyQY0NIPe/a
vkrMPdTh8GmZ20M8oTlhxUXxZkxkeeUNdpIxzywSroAdT163LlvXZqqE1+Hj27Dsme/vgie1Zlv3
XPFb7ZebzO1ZyVxO/o5xWUYGATE/2JJtzP65BTR2Dsvdx5+5LI6/fabGk+JyeuP0++4Bd4se3+YE
ZHkqIcf7pX2abIfKNkP3bdMC+kNt+Q8f5yDCkpRSnA5+K1tsh+lSGvZ6T741FH0fOARFJZxWM4NP
abt/KPD/6eMsBCO249AIc+S75zoKOyuanFjvPZGnd4NDCU93igxXqpNuKVM+vpj/cANZLGg+8g7R
Tn6/EzV+XdmZahkhS3xsFU5VQ+YaW5pOSV+8G6r2D0WDWNaAd7ePkYVYakCTFtfS2v51fdKRKQa2
MG+vq1Ke3TiD5E/+KMea4ZjCsZm68l7FmKYaxz6SpCz3wJdI81h2l5/7TFLVmLhS1IaDHkdIZB3s
mCIX2Jd893aQVQynNfBuf/4Asf4tUO50F1bkFWK7N61QPQ2JLje88IBEHB/yCTjLRIz3hSdAy811
+Iduwz+Vng4tXktK/kNt9+54UgGJqb22gNxj+M3JJmVjM7hsJWFGBtkYYTOLyHiASh2mzODkq5sP
01cCMsVx0tW5mR9tjcuc7vS9iQYdGlc0/+Gl+r2XRIffYTWVvFfK5Tj399vSdfA9as+T+y4wUfrU
ySdVlzfGUlhUc9DDKGE9WXiotISdcGfZpHhNU7yGOTqfEWDO8FUyyG+99ThmPgNACSYqiFDBNL7P
KKwGP50c2BIbqwiOHz/EPxui754phWPJti2POpA6/+9fHm2z1YV9KPczYVEPnPGjVdi+hRVYj6zU
L7r0lniLCRZ541PtY2jY/tR193AHi5BbTq51Rg6OWcrrNGfpqaLdMMvUANd/r0ZpHNqYtS1P50sy
2+K1y/90/d+P8ei2K81KutT/tkeL8d17j7mbAMTcRWtiVPVh8ES7bjjpArltUdV1wyamGOlD2zph
u8Mculhj+zbpD6hQUGhVRXsTNM4fVoefre13F9bjxMaByTTpfHrLavVLMZGOysmTyFekTFBE6Mpw
7p2W9k9S4UYuwlSx9sbUiPNk53CQ0n4r6uTFwu6zCqtW3WFaESu36spXZpENsLn1cmDda4XnXNcY
aquqy1YE83Zw9k0CUKTlkvPV4ZHkTE8gV+ntq7Di/YxGzK1hLNaFZHfzQxM3Cn1JiQLkbhwwYaH7
puTo63PVMVuvQjv5jPj6iqG7/fzx4/Zbf15xnqZ9qUioF8t5dimDfrkqMh5CdgVWpqFtcLmpLHiM
UoQArRWhnBQNqaVNTO+IYJ5at7sShOADFcEfii1reST+fnOWNcWkWcVj4/xWAukOOWzvRGqPHmXd
QKq61tpPr3MBkXd0YwJDPYyYS/+ejl16StxYXgsvwUqT2oePL4n3e+XHd7Ehx+Js4ZDtvntQvKIM
A9MbFaIjG02eptYx1VDugrolCt4F+otKrT3lJg0Tlj6MPElyyPr2Gz0HoXIoXGlVXMg03Jap0ofe
Ic6jNFryy2s0N2ju7jwZ7xJMsIcspjfASjZeIP5NF1l1SHyKmhQLP1hIjW5+MVp4x2HHD3p95S4M
o/FutrdVFIvnRL1m4xtB1ngrqhFvIrYDer8np7PfKhrNpondq6JzQlSq9Tz9X8LOa0duZMuiX0SA
PsjX9Fkms7x7Icqo6E0EyaD5+lnUzAC3SxctNCCooVYni0lGxDln77UTG/kWMcebuU/VJftFu3WM
sjq6vb71DTpBnFBe0Dg9u+6i5kiHbG+E8AXCxTDnjMMRWvxwXXQSUXoYSn/PDD9mPhDI66hu8Inb
KCBdqyJQJBk/vBD5CDqA6hKnqwayz46WToSUTGldX0UCCQHUcnxLYrhNFECpZX026uE+oNo/tJFX
XKuSnJ8sc6tDhZSNPY/glLF7ch1rvkXR25yyuT0FURnes+W7+yzBIVn18m8P55+9AR4IZkdUIX7I
HOLHftLQLGXKoP19HabOWirekdFq4FS2g3UrXLMh15YORhf5X6SuHYRBYMq/P5N/tJIdkw2BI4bL
60rP50drIK8893+L7ACjoo7bXxDgZvSA40zpA6bObM30cqj+0sb5Y2zOxDxEjcHnWo7NG/Zjr3eM
YoQQS/3VdoiOS7sYSCgMvUMf9c/B0IbXYC1QxXG43WsP3SUOhxd3xLpWpajBPYxYF9lgYdH8/dvf
vyS9/Skopo9e2EECtoDGSGOojiJp4GqYmywvX2zt24+OHZEkVgZgVKLWuGaUdYvXATOLMZreViV6
OubizoMHGFTu45Lpef37F5kp9whT/G7up2E/O7DROt379G+rtzSiovf7fj/0RXRDeaM3rewg7iwl
nh/M3h0jSbH+XVYNdv+UeRlwM99J3gtUwNNsu+d//16tP9Ya7jA1h+dwmKJ++rlVGrYk6pp+9562
BZEQrpHdlZwqb4lvnabw2Jnlt27qBPxUHB24/QrRmw/6lUfk1JhwNtBdEnLgh3+rTP5ckbky1jJG
O2Cv2SWW0/Z/bAx4JfpsxKtDurLyCJZMrmsCoYcasGVNrgZj94moqpzlQJcrZrjqC8v1Nsqnm3+/
Rc7Ptw8JCL1wBrfL7s0G9ePZ90sLD2vDDoXtddqmBCi1sRG+sPea+8YV51oaT545P/1eEQfVEYrq
d2Q2pMP91Et9L3s4rU79qR1jjy8OiWgIvDZtXIwUY28dbCVMPLFYNlXZmVeYQNvV6OXW4fdDgr0M
8REBEMeq8MMlpcv7S5Pjjzu9aFxolIIFD2k4sPP8804DVOvglnfe3ilgdxby1kyr5HWwUkBE00uU
9G8F8FoMX8ltqip9URU19i8s7P9+o+2fe/ByHQHzS88PTQ7PP4USs+e2MXRaZ0+4S3vjS1qNhY31
tm5RmHfkdOC1E8jEWjs8Vl2ckF0FjTE0u5u4F1/zBQqb5DDIeLgahQn+ljWxpfTdNG72ZPvJhYhq
SRh9Zv+lDPtdZv3n4YELpxJhmMtStXRQfzyq6RQafsKEaR+Eg7Et7bi+qtEicW4mU576VGzDbB4P
ZKMHWFxUv4soS+/qMFjPZJ6slJcGeI51fYqMvD7p37/z/ZOe0jvKvugWux9WVmS+53IJsMHjwYEE
cwaT6LE8JsxwmN1j/Z5bAIKqzoDv0V7cqEy9WHMzfBfRvYUZ7YyXZEafp4JVPrj+Te4k+cXklXiJ
GR8+JWN47ryAjIYI9W9RpILmY1mcUFcnF445PsCiOBIgiayRFXsTh+gN1exWWwMuYh1P+r1TUmyK
rANsIj6aJCM2qJuqXT2BLDCt1j8WbuNQqNX2I3OfaGWbU/YyzHyMqC8zlNqXs00bKZz1G3bAJxyQ
3Y4fB6ecCKoNGcyEj0XK2rtzduk0C7m8M14drcROmfX7X57GZVP98aVSw3u271AFBeBF//lWzFYW
CNeXuD0xkxyMNHdPnsj6Nfst3gO7uVJOVyDbqgGQdGl3V6VsgXY0vxVUnit/CoNTjJw/n6HDQU4H
vBDWp7Htgt1cji9JBmwvn4EGpEMjnwILcLeYc4Il+OX379qwWE8Z0VUo7/82PP+jiOaJDZdFlVkD
7z6OlX/+cE2aamPKG3tP6NA+y5sGXEjvosLMhutKiWCX+62DgV8Fa2mq5AIxr38DCMK74YWc8ZIY
AIBLAqbcrH0KISjueuF0fyv1/8vKy1BPBA6TJkG9/+MrqKzQCLKxs8jwLOA9pxZNvHiEWQhq7zJt
6h4YAZ7cuohbBKPmR2vjsP73x+CPyd9yp8KQ5i/qED/0zB/XkDoVDbI0gNeM7W87miNcmLkIYTBW
6aUjYxt3AZl2v129fZKl+9FNzb03h9ljBiNA9GP0lz37zwdzaRGiVOHGMOX6WaAb8AxGm5qMAr0q
V79b+nlMBO9SjlMMH5y2xYYaOwQ9T97fFumfB0H2B5MKlsaGYCdEa/nPBycHbVOPEA73wPB+N3xK
PV2mNRDzqGjPE0NeXxBf85cvYVlA//kuUpsxiWb7pSnBP//8VPDwdk3oqLkXYzTvK9/6NAbbeGqc
5JnHzr9LscPedYQ3dn77BvRALmpm9yYCKOGBOrgejPLBjerhJo3VneFN9V+aJv/1+rgZrP08KebP
caMb1KTYcuf2OYCOm0oGzn2vXYLYpgGpWW8T0zC63eHf78of8zq+C74IQjwsOo7LnOCfd8Wc5MAn
pdae4Bi1Q+phXVvSKjBzthT5IEdOQEGcYxM5F7172yBshvsUEKg4lFioDaYvRjwSy5FNa7uf/Osg
FYqWBLx7smOvCobKlyMRftHf9vllcfnxbTK3ZpDOyQ6d9U+VtcZ3IWc9WrAcMAzgs3osC7ioBlOY
ddaLj1yaNOjc7i0EPYBXyuk35jTj/2/b5NiO0HU90uTT6UuYY37uRlhkg8ijS0fQV8FuRyhsB5x2
+bdOPP/7TXd/9pSXAxIrp+Oxxzmm+KkZcQ2QXMpnZDB2WEjMamx2JmM5b5UEvtqalfupmJFdBowe
V3gD6scoD/prHahf5YjqdM7ty9wYLcZylDVl5B8618VrkzryCHnHPqWue1kCJz+5Q0ujwz/ZtI6d
cswICFEA+av5GVtDv666NL7FGJcf6A6CGfTgZMUDJOCZ/pZyZHM9j0XBbmXpi8FP87NK3Ve3Ksfr
qvs2RUmSZj4P7i6a7WPdqOpA49q6+/eb9UcjTlBTIArzvYAmKCvpj05GbPuiU2Y77xNDG5uxSdTW
GzoSfAdSCvl782WhY29NZQ5GzPT0ldkfp9ov7tsmPKEix1s82Ld/uag/jplcVOCa/iJO4tL+eG2C
xCS+aZzIhpBPcQTu3w57GgJsuNQRdbobQyjWYVG+TZzMABJF6Y6ljrxI6+Mvl/LHBseWSRPbcVGR
IVj+/Yb/R40zTPX/3Z/Yh46bAQ3c+CTBr6a2TrYJ6IFLDhM3AywKWgM3sz95f1m4/thLuAB3ERuh
E2PC+VOOW/lJ1pVBPu+niWBPT8/BlVO6OI0YGuQpHewoI0ekciSAxDH8yzTI/fObgFTpW+zxnBz4
Pn48HnMXTRV8em+PKjQ6hXlnQfQEVJUjAwJWAz9PVr0iByGu8V8xke8Ak7sGs36jmYhpdp3kkBf5
NyRXske000NQDsY7bhMnwniGnYkHi7xcgm1tuiY4Y4Z2Y6lMr8EymsgAnNuJo++OkQKILNfGQKgn
824evW38QryTusgaLOLLkSxkIY2lnNdd35lb0c0YiDjMkTHmtbiy8HT++6MR0tj5uUzSDWWWhEQN
ZS66sOXP/+PhiIVJo5xIkX1Nyt3d6JGfUQXCurXbNoRKidDHzDN9tnApr8LWu3Jnq3zqZDvtmgdh
OKirk6wGD2oHe4R+wwYoZP2YhmSngWkHhTihzRx6OAGCPIliiB5TyzqIlCByJ6nvcASqG9wv/WUa
uuaaEiwg0LETh9zu5E2LEXZj1+C8psr7GjzXuvML2mSGJyFsTkgWANH025LxwBkX+31TVRh2aIpj
Ay8gmoPqiwtVbEzROvvCAuLoc3BuAEeEEIZG4NaOy4OAcVOvtbPpB9qfyu0vhhZFuut0+0wQg5Sq
z6Y08YhVQF/HsX2mXauudAAv026/6jn6pVP5FefFc13V+6QjAxJrW98ATA4VZBVUpbdRajcHq7V2
PR3K2NHrLIa0zrG+3VSWtW1DcTPNMfbpdCcUGTkSHfcKNNniZyItgm3eukIZcQCihmM389Kdnptt
TMbVMIkDupCtnMhZdV1YCWSr9MVz1AAU7Tor2eKXmxNxnwnst6V+dHsHjjiYLfVkV+GeFgCJ2i7R
zXiK0dI5g6BHaRO1TUIWEa0u3NCEbubsz7skY8Ie5Lt2qIa111bfI7IYcPzfqCcfcEtj/izwx7oW
hNzBpb+QefaqNxQh64kD8iRGLDYFl76t4iW3fVV0kYlWtXc3Er/gqiZwNahOGtbO3vPzvd8UkOe8
7tJOLJhRsPoNy1tl8Zcdd4syxoT0/ZxkhMsEGmRUaxAh6MCGWTbUlURxjwi1O7od+tjEqN6kOTQH
b/hlD3GOjDbwdm01v/u5Azd+YLTXW6h7I4M4gCIz4MqOwd2AsMTFl25m4Mal3oYc+g6Ar8HaC8qT
5GCphTmQDR9E8n1HcjpqQ2/M0IiQBGO2s6z6zNHjw5Fg29rE3ri1MjdjNTx3KjTWM1nZooLd2g3y
lcUQwjy07Rw232oy1SYwGJ5EJjmdgdt2iFsu3bwp910UXMFlmteRivqDxUnFCrSzmmkyApdeIMOa
BG8OZSuikajb5Ws7klfIf7MF4n+kpfhtoFFfx3FtreiHuyvYn9aqmqpnp4cRFOHzacEhreuGfhtd
QQprnkjLnE51Lp8JqQAAic1nNeUAHsdihjmIDZkGZ0twq0GIRnTGg1ktuJNwY3nwSTqQMHAS0iYH
rAeeAxc3Y0ui29gMcGSUTefs/drfjN14bzpa0pRyHpTe97DUr5SbEiAHYTywaNXEoqA5a5mr0a12
CEBuEVG4NGdjQj9z85AJ9zsrfWeHxTHD/9cCB7bAnZT4S9dpsJ4i/4oWhLEOZkFakBh4niisBiDE
HFUiDJONt6H2IRYyqM4mmI11NRMJL0jYtDMTSTGIIWAymwJWQmTwt0I7usxd4Gd06eUqb9jFDFi1
vW3IdZmYV6IxnX0Na2wdB/A4oZY34fDcmwG4K16qzZwySXOdT/oX87YfCd+8QTimVsM4nceBLcpq
3KeQMp3K1eChIxcJDVaj+abC6dLpGUUzWVFr+kaY0V31KzOZfzBZnSg5N92CPCvU0apHKB+pBdOY
oEmiR+hijxcN/c+1a/K8zYIpMFatyuIbM+iv1Ha5laWVrIp6eEqMCzMlw5LFenJFSRgFhkWE8Qcf
9i/APrs4eUW7NoPk2kvLDqWF/UQzi/9tA2sZHzEpXdezMkjl42/brESbwVRv8RKgRvAWc9rBpqmq
fxmtYtXvn+rlkzMiUVC4fxSlHFZ+RERBj3lzVRgEMSNS2VZhDp453cQuSsvK7IkBI6vGzrZFXIg9
XJN03Uh5EhrU2WiSwTvr52LJd26cbuL5kVdWCRCA4TMc7ObGt3GdeWTjrsFfbMdly/19bV2RvgfF
/Pn7X0yfPKSm0U9jwOtWMkndtjrcQ2H6JbRz13fdrWk17wu2tBPWblbqQGYbAXJYh1d1kn46sbP+
fWm5I5mtcOtWJi/CVozVLiS51Rg7AoaKvaIpTlxcjDueKfTWshuxH+Gwx3qNn0wzNdMvMoruOrIU
OMDoe5HA3AgYh+XSr3bjLOId1Pd1katPfB3MA4yHoTvP0Ji3cxD54BjVgVkIMQhztfcy/6uJoXAA
RCadAYhrKdS8WhK3t3XtPUkNBN/qFmhsOZx4nd/dEJaG56R3QQV0dJxJMAkib23N5SHWJDdFDbrM
lklV2RenwIJIaW3Il+nXFtIdjMLB2omqYZVXNiB+G1Zk53yIYIJmZjTP8G/paUzZFZoFRpNlw+UQ
ezjXo9g5XoVWoH3OPQFHJS2vM4MIJoRWDFT9p3Ly1bq163cjrMptMLsXmKtfeN5vR9HCBaF7yABw
FOOafvij2eOaCcr7JCV2I6jkM6ZEhBDRShB/tEJA+eLa7UcHjw+fUPUSh5gv6iEnIyMgypwAhDda
7nelCbwNlsPXJKeD42fEQqvp0Y2AEHp493X7EgU+xn/BiS8CxD03072ZERjJ9vjlW/VnY+SQycN7
r/T0vsyHddRNr3MGCL8OcqjDprqb6unRLpq7wPTldoqMmyQL001iYrgfI6WOptbJxg+/3CR7Gqf4
nYy+ctO7J2tgEOr02bzrlP5ygPNPKOQIwhvOyNtfSJ0mpswgQcTrmPlN8UL3oJ0YGjGDML4kr6Cz
7QCW983syUTdxyu8Ku3ys0ItvOYS3+08vvFh7ttddUdrfBtjF6QxyYeU9U3vNge3XoiPDbnyQZ0/
z6ONcrU0QOhoE0La7GJwgVUSgpGyIrbVaATGMkwPprD9baTMco9u8cD5Id4qQVgYCUL8+TK+6GVv
MSmG2Z5OAgzh3ELNHOH+CFDt5N4962cBZ2QdwoNKU/msvCU6NNVX9Hk2dVDypS3s0Mpws1XpE4g4
jPD7gNHl6JQmYHGjQ77n8Dq7xWPqkXEd+QYX6RQQxXMB1dXBjzOOn1MIJxp94tWkjWHFsHClxAWd
xoItkX55Gs1AzaZiE1dtxufySqsETiapziYL4TgY9q5IgFIY1XwbGqhi/Uj67DIhiWMu7yMfc1VO
zQ4EIAOqh0SKj98/Ylv20G5t6xjOccG4qMDJ195My5LckNq8rSZAA0wnWl6JyZrZMr27DkLZRVmK
o4UCcatH4qOEPKrA+WUmSJTwsBz5SYnuK5p1TY6UmiG5kwEIJ6i5zHRQnGrlfjA+/HKn6bFByrIe
R1onI0Sq6gzUoyJ8mcuKfYYHTfHWN/Zl6sz4xGzOo2E7fCpPv6J+/5yoeHa2/YbG0d3Vnf0KYAs1
5cDFekp+poMm04QMxa0pgPSHnIdbfxi3U0MmYMM0sxqToyPHjwZJ9bygZOtq3EYBq5LQhsQKggJq
Rj5pgBQvYSdsVOnfBF25n3Oit7UMd5S+/kURVTtSqJqLmZQoevR8ea58WA5dVVTcIlx+0R6cbaPS
/DJ1xw4OumS6AHAC4CdETeFGK8VuD/Y6fx2/tBWJC9bqrG2AIitxJQKiLuDgkEyVZdAwW7UlHUGg
nlvTVkOsPZUnx67ve98nsZ1mbpjG91Wgj2q0P6xGfvkCEmeV5lciRJSapvmOcQ3vaZO+li7oV0eW
77EhNS+UJvTglmjxZpNiBYQIOO5bMd0T8tjw57WXNhwcmACG0XcRz8CxAEzg6wgffW7MujfdJcxo
POPX1ESqcuYkRfeltxTgKrx12zoTDOER7ZgzQU0ZwWhuinnGKAMir2cOejY+b0vAqhVimFcBWWCK
ycxMJtuqHPwD0CRAkiVikLLkqTXykZYgTst0MHkD3C1AebWmQ3LT2yRmGw7qcMqRNzc0jBUBJvRJ
yL8BrJXU4bfXDO7G0MlH6krWKjiPO45Ee0jDYmOlcPyA8TvIbZ2B9FJnGqjWqvBaKYx6qhFv0r1J
/PI4jUze+7LJ1nDHtm3q9zw9zWs1di0vcQ21h3Ng+tZWxdsg/cc2H/01mYPZSqb1LynTXwsNHVIi
gFCX58yO2gcjfq0VPGQ3n/bC6x8ziSqe3ak2eij8loKKAea89voXw072HE6jXTsDWxLVpwS6uBK+
8Z4E8peIydjVROrajflWhP3BH4YFNr5gjnoWI4i/d8p4jUOyVWRhPDG/bcRFkcc+PKgegkX/FHs8
J5nHEhiRTraD6h4OYDdTNd5nPOiyoHGPo8ndJkWfL/OllR04L8mg4YS1PsRhA5G1b785yCxXTU++
IYNrsen9jlCxpnVW4FqvOrO7BVPzOWfFrq5IiBQhDCpXGpo6kTtl6hp1ixeycMvi2CeMsZn8REb2
7FvxsC+D8QvgH9mdsKT0JMGlMISJ8KPFW8ts492Qzu/QrOSuSuvzmNm/jLB88Jr8E0YOL107MMPN
kErp/czLksfdQ6VludK2ycNsBG8BFSHxy1+Oso4j79cmVGGwojW4GtzuLLWcNkbUP4IWPUwAzl34
tBsnkO/pbHzXvcforKvkzpMuUM8QBDky1CDA5+iR09ztKycDTDLGl1EchrsggP3qDxEnkNE9iBB2
YcpeVEmyCJtaf1WmgbZHorCLPWi8cu3oxF0nTRYdmyF8NhJ1N0LDG0CnRHF2YQgogoh7H4PBBOUw
OdWerlG3tjnIxaK6pWXzAjvzYdbxufab754ybN9E9AakdQ47+3YeZkDLBgQcUokbT78T1Jmvxry8
jQL72QuxWsiGg8hSUvJygZED093PzgqZ651My3yXTnyFaSQ3eQ3sy6U0RbgrALRs1RTDWlREc3ut
V21LVnoQp7G9doQAgT/Eq6moT6aMIbFgRK2QnINhWSbKlGQDT1dbtMlOjC1foqMu25B5Uo8sDm16
uCrDgNeirV9lylTe6TUeH8034OXgG8kT3WZuGK0tGTySJC1BNw9lyW1LzvUILpuj9bQafPFstASN
0fSsWSTJcq3QHsKWouqOy+YOmoJFPofZrnVARpwvrOIYlTw1k0KtBvcF/HscbWf/jZ4ABCHH+Exo
LxCRCWS+iDimZYZxmC6LDuMMHcaaaM75GDlL+061Zznk9rYz7YNXktRVA3feMqa+6xd+ctnddTEW
6h5FzpUTnSMNsKIMXtJ0mUDCEex9OHN10766hqPh9zgU6SWunfImBZa3XfybGxUYwSHzowe7Umei
0TdupcOtDKChqpTiNlOjRmNfPic+/LOwwjYIv1RDn/LK9TBnr6Vgza+h3erC5oQAbauzjfY0h/Z6
mIoj/6dLUdSMwyZ+AA0r6kgELvR7vVLh/DiZ4jtsqWoyE+8sL/glI9x2Tbih3uayuDHAVnetzwZn
HBySYpgyf06EMRF73s+klSUHLPLg8MrqBHj+IyZN3DTBVAXyhqqIWzKy9iYTeeNtR9i5t1JZkB46
UsFWTQkJ3fVhfeLyxxSSfox8/aK1xlUKHJTH0LwvPfts1+5x4HpWuTvtACN8pwEHrqBAv6dqfaMt
D7avN5iYENqcPhZ6daXOswcTGQsz2ruE18G04QUM75HPDqkCGEH4py5wGPjXOT7TFuQzWTZZtyMo
RHccDVuDmoSodHBeq6mv621goUEeEF63aWTx7Xp7F9YgfQc24DZkA+4MtquwNPetnC9ojxDCSbbw
auoSerEOSEDHLtA6OL/UVL46NakeXmksF93gN7SDeTs3NRPabOPFCKGD4HIQhTgZc4xzCZX9gSbg
uHUi+9DQvKOfGpC2vAj7ph51AAnc+CuDBZ2maDT5uLPkIY/JmK4tznGGQIrX195WurAL09ykXNiQ
HWse4lpvjNi7Ftoej1NCC5vWDJuKR92XegkON5eMOI5tJrt7GcYn3+KZ5s1gLwdah6i0vwpJJLgc
He/eC4Zrue8r+mRk8To4YLxrW0iaPgvVsOzCF1MXl82Yvs+S5wtN9plUEI57+W3vSYMxmTrRGbmf
f+94SnmAIdVFSAhTPcOA8scKHGcyU4awI+YxP7ffxduOmLlt06NOJh6BKAm2Y8rlFbHHZEoU8bUd
UWibyX2ybH0Iq4MDoaRt4U+rhLbYqNJhnZCmB+0QB03nf1gc469xJpJ0fKY4QUM0EvU6WxxEOnng
qHCtDAJG/ax4IPajJz3KuvJLE1paU+x0W6sVWXenqSG6z/HVr9qDOkYSotjxTRyDxPtqydFgJYP1
23hLcn3XaU1qZnKaxuF7dugENIKtRk4PVrI0gsAOOs7wztzzimho6LHc91LizVCjeRnQ5CK6z74q
+w6caC++0SCU62CaO5ZLx1z1rA+pY4RHOyjNdc7xnM6BPCalfnVLp981qXPREc6IhG6Tmc+FLOYN
jv9iK6U1XFaR9zDOnHJD8q+2lsbMVTfEdNoJBzmIYLKzHi0y7ay8yx5smn2lNfabTBUP+US4pjVu
PYwHAA5JXnXeopF4T3qY1kqG3gecE2Dde22mBCgXt5V7mxVgTma8/7FM32WM3tKuIVf2cSrWhQsd
GTnZpmT2FkgiNO+ianwmUZhBmHUzmRztJdHa7tQfEnxc8eg+NpddNlfkOYqvxOPh6Srcf1ZwT6oo
c4xyl+cxwhurW6WoetZuPV2LLLnNG9IYUpK7yuoxC01aNZX9GddkxtJFBkrshb8YOsDxz5kc+beT
Ao4Mem5FptghjfrLASo7jlgY7mjEWxncBNTvByfahwHGYQR9T66ceYCD9immFIKKOJrQ53BHcPZu
OFF0DnEr9QvVIiu+EX+WPTmdkeIcmzgnjpow4+pXaNVi488ttqhK77wxYsKsmnNB3MEx0MWtBUEp
lBthwXS3yvTJB7oNu3vcxWFybWeSrBg53ZA7ujZbhsogDBggGFsjTzpOOZNeVWN+m0pv4BDD4Vs5
5Bug2cJS2hHVS7aBIelkVqb5YdQBBr2QTi3g5ntlWudEs63a4qBrAn9LOgqAWqOWFjNlf72JZXE7
ByaA4Xw89Fn9FJGgZvvkiRTBZ9ifZAcYEsU0DfPskZrsNfw9lNDigr7IsQLWvkI1yRc8XyUCiOXc
a86EJwTGvAqeqtf5QN4HBbybZw8Msu5N1R6y/ruLhHmoMaCOvAvuo697YHQeRU3JckECtJLMCXNi
AoICTTcOMJ7Snqz0eHyt3OnZMXp2Wtu9qJZKCNjLvZS/TB1RIqn+mFYjMS+KTC1vmxd4c5kT1xsd
QwJMaodUgPS9yWFpzLQMBhb6QJP9FEYbQ8Tv6fj/Re8ChrPaa5MjLo/++DbSYuVh3WCLJwOXZITS
9vdjRgBD3GSfuZ9cs4WBSibwTjVgLwLaa+MSsjsdQho3YzQ8DjFxT9FB2gz+O+aPsn3u02iDb+TS
M2DhRt6F00Uk7FSvYVkSbJgo0ti88JCzMNLIOJjuax6nZ7vnSA3g4cNKB07vYLzFKN5CPj5HLrNB
6HRMFow2A/q134fXwFUyZiOqBrNytYRaaRJjR+emr1qUSPF0IDacN7PbEAIVt2qnghZERcmWiVPz
ovDh0me+Rfu4G59tGxV1VKKlM1zBLWtendzc+TMzQrfMnmRL1TYRXb9y8hJstffIOviIe529g5qU
Ecqsnmeiyql32A/s6KFTLGDezMXVF1PtHNspveW/02ZxVyQkmRTezrTibV+m15ExPvde8lnb+QGt
FY2RtCH6j9RTTkEJMENj9rdARg9mo6+zdHh3SYkAPJas2tL/Jvv3uiBZwVTVV2/veuzwHH8HMo7s
g8aCkwZPlH0rg+YWWkcSbkkNzov60ekuCwO+tlF92ITrxq56kHXCgcTobhzLPpe+AHJPUPkoHplv
HIfaIP0hJlnCsm/DNLoRsngkEalnojQ0dLo47HIZfTOvR4EX3J76ozc/DSloaTzkU9+DxJ+ibd6M
5tbog0d7qh4gjNNYbcTZ0ulL7JHb50iBa/eiaRp3RUNhlRmmt0fjBa7YYvLlFN2rE6Q7j451yfm0
VZZBmyxnVp/3N1M23BQhIY9OAkguWg4Vnv8qqvIuVeradVsmiGZzPdjjTevxZYmYjBLJwup1KllH
tsf6MVi7YeBzesQW5vgymJrsBLJYQ2TR4CVC/THVy6nK6BLyKeltNE35pTJyUpUZrouAuttwIG3U
/S9I/9cuWaVL26mMu48SfD/Mo/p5yXwvBRkrvxszjJ1Pum6GlcTcbi77VBj7tHQHveClcbY1pC3g
S6VdUANY1dcGhAt600CPszNtpCugMch74+hV+4L57HLE8tzHQtNaM5uH0qguoUiuSQpemyL7aFPz
Cn39gkklalDq7uzGNm0FAgocoz75dX1XV5ol2MHngtDdAepS5Q0n49gCwAeVf87lzS8zhkQRI+jh
SOD+GjjS9VNJs3uisxbFdHO5l34PlrynBepF7qbjTzhU22e//Azs7Ek0vKaSunjnI900gTSrYhdZ
smffqh/CpS9vePQyE5LFFQGGXdofnem+diO9nq36gD6vJWGJgPV6QWLG5CXpmCll3/Xf7QyUfpDR
GyXRuujtaYdT8DqFlL8LQK+xjeMM1YQT+vQS61g+RLr/FQ5kcC6T6JkRlWy3PMUYIKlJ+5rGj54Y
JgYJQt/Onhhr60FuHJ7KniPM6HkHo+royAYzyqKVkbdvKc8hEDe1Kizjo2nnM+4RHxh1560cD6ip
SnYVp/ktXi+5CvW3bt3XmA2UFRJZWXcYo/Rtqlm/M/96aNPXqWvana7kl6XydTrKPbUMsE9R6XPW
WGuv4y7D7ztNAZ07J0nzbYAKkDYVaXMewS+TtCc6xvkbGZvJpqW8XY+h3wAXGRAwRMVj1lCUNyTG
GAHNOF3PCT2CAXbDq+0+k28xQW6OH1QSZJvxmKUk0SmdQ/zV3TdGtJpeT4t5PieKh9Ituc1mugZx
GdzYWfhlFBmGHLrelo7OwRKGnpXylE5etIuwwHt1RhJec4FDmsZfzmWXg3mGUDUiumjpMnknCE2P
rgQlbLXfxSg/qjy6dwip6BJJTz1izN4Q6LkE33fIvUmZC3hnnkOb9HMTWhIu4+hbTOSnG4zp+4ni
IoFQ41KKrTvH+nRz40Sg3VfK47FtFO0RzWmvByyU5yHRNxbV4Uw6jkc33B38x1zZANdtcioKRqNl
9z8cnddynEgUhp+IKnK4HcJkaTTKuqFkWQaanJrw9PuxN94q79orjaD7nD+ORy7Wbt/qOCt0GuUK
Eb9LG+KqyR9lawOlL+/xYj80WVzvYiqbZxApqOr00VBXuLX22GZdgJjz3eiUg27U+37E2VIDls1q
cdInhvA4Vzjap57cgGp8gu67e6V3d4qh3lE7TydYOhw2QnFyQXsnGAl/zbVnPL1YNjkg3dTRiY4H
WOxjfT6RyImYBe1lu7J/W9WNlqPeN5N/zRrvZD7YPupiy59S72xo9UlmMFJY5kr6HJ+6uCIjnooq
RXj2gVw1gCqvQzoCGZYPf3qqNSl54vRO5KO3RWYleoWGYAZdpeTsObaNGKPnwBKoHKqhZqgaiPd2
MrNErpP4mjDzsF2dElAVkEkbuw8WYzZKhD5YRWX8UMse3pr6FNbaqDKHn6IdX6omm0J90R5GKCfK
Aj5l08dM5AJjX+ad1jXjEOkjN/ulrYcaeL2hs7mun0sJUKTNbyNx0UMhm++43sInTQcRgipgAyVI
SzoycdmjdTKp7GL/wlSxfXI9rXE7k4dj5kYc1YWzuZF7mVCRZaYHqzbHILWbbm8mx0JbdIzGfXl9
7NrTkkHQEYjIYJzm/xJVp3jeMT/gj2IAnXUI9G5FyqNmPquSG2CZ4ipd/lb9mAS9xRoxCwobE2ui
bYFqdOssXboYMM80p+SQLJAoqzEDbmVXmdHn3bZhr8RpOKrTr3ScaJ04h2oKOblW16BQTO2oYCXj
B6q8dXZHL7tHQVBMbieVJCvCoHkMu4Ysa86cnEEIYbkIeIzsYGRJKZJw1fL04sTFn1S4caitKOKw
Nz4Kuot5mVHCT7N4tG2IjHHoONSnLOPPOI9jQZOlXbxkSaSoYPYEx2o0JBoT6Z/9y1xW/6yJRhxC
dekRlvVusYM473o468YDrCIcx6Y2D077LgVPTkvvm+YkP41NmTTBIMgNOT4I/vd7W/s3DhdCghZf
Zhzzq1EXfjx5x1yL44s7we8sdE+2dvbXqAyfzOXhWFT1V4fIqfKoQpnnmmug8+694nxm4/RA8kzr
06xVRPpAXm4mTqW9UD7T896UsvhyqKqyYrQbiWr1BLxX7CiJfJ8GRB5AeNiFJtJysprWwPgxayPa
ggggnTu+MepDDUt5kqD2waCue5X7v3e8+SrjbnNgS/TSSZHtPJscdtmzHTkjw3R/hK4eo3Vku1cV
dW+TObCTs+TfY1rYLe7ynCVFe2lr0DmlQVDacKg+ZQVtSaDLtxJWv1aBB8b2XWvbzY3Y5hDdJnHT
5b00GkLwuwUVgl20u7mbSArOvWe3Nw/WolwpAGel6lP8e3l6aPru1NoUjOK1+fGIVA3Mzj7Olbu9
OZQFO/W406oyavBAMSqY5NXnrJj1wSPWjTCimMQwe95ZTo+Ff/AwqJTpbS3HE9EDZZB09JrPGTE9
FpcQ0Co3QB6/rsr8gWgfI7SJoLyp/UaJzUMsiDnOY3h1UDBPeJJcTb5jOx3X0B4EgeJyerTjNA0V
kk52aupwNpFqy1dEBlDGU8XWWtHtUHIfOyTQRGYhT7Ga6qE9cVYYBXCvmiJcJUC3iOn2jYFgsr6O
Q3Ml+bfKbZLMaXpLyOnPZyjkQXT3ZPMKGWIViM23qVHNkT9ysVcTR+NcqP1eT9qDmdCS2QI5EpC3
L4XeMV3wzeSJc9Ac55elV91ZI40uQ5w/axbIK8dft9fR35n9tntP32k5rwfIGq2jwCujt2IX14Pr
I9FkdrKKbp859iFGMLlYKwEc1fKYLhQqLLJRAxzeNMpRdhWNUx77LcWLqIi6UKk1yGaHHsyhdKiI
C1YNvr0wxoQ5On2I+/aRvI6b6bYfZFKtABsIQxrN9Dl5RJglV4PST2zi2RmHp3qWGJR0JR4CZ3SI
Aa7uur4VZomM7A9Uik5HalMxkW8UF9v7i2/RSXCc6yheeS4oqCgseZeFSYVdo32JDs2GgXjamb2g
EUWochVQUkQZLn1Ph6Zr8ZBJkqI2hCNt3L/TiHnUSC0EquNNQ1pAR65xhfv+4lGwI636qpDx7ql2
+C6dep+Touqj5L2L2JkDXcufNAJWIriPKswzMxpKKyxboz2I1YFuoPFI5iq5gZt0ICfcjbR74+9a
2PKaKR/088a8NUVPfJ1+GLWBSlEjP9p6+TLR8uW7ue4FRgqsXLcpvKol9P1kHglxHVD3xORfgRJT
XmufnGF4jwcQj6X/TgbWGmOVnS+Q5HTIVJSER16p0no3qjZdC0vr7VoKvChJ43bDNo0sARZpqwKM
Ja3uNsIQHOf0oNNf5yXu1QNAYTbHNGwI1KlzRb2U/uwqGcZiTQUyU7qrt6aUD3ideiwmeKei9Pks
UmQVvcaLA3fHu7Q1QS7UOerLvk4KuKqRwBEtZ2FpI83r3g2zI3W4lxoRSrzAzMRpN9EPiMwaLSEV
NuzCPhnm5osLZhbMqvPEgfeuovi/Nv1yqbIFBaa8Z8OwhyUtjyxO8Gb9XZQgbQQYIMjrH8ohHaPB
0Q+LyjCYc4WjBF12TVeQzYZ7snPWZi8Htw1SPYE+pYdSpVqd91L3V4cYRaHXkV6kS2BNpRqgQuiV
4kuX1ExSb9/GS5A4RLzJmm4GxP97EgrzI9JyeELWehdlYzTMCKGn5EOsqxXQO0DLcM22Yj2sQxXv
VkZsuFjS00VT7gbbyq943U8lsolLoU3eLtflkfOKxo66UCPUmMxVamAmtLqNTsTLcEpjFw2lNVCw
hlXacmWInYGaKRYGAMnhj23KX60BaraqKC8Nudd5b7AL1hCLhAK+a1nlstH3zI5z0C8OHaLzrESO
2V0sY04fUgkF0o/lUavcijM1fnC0jr5VNIQoJ6qwVk+xi8DA3Wqm0jrfkzHxUaIUGRftMVftNGIL
1gKVWFjOGNlclVTlHfnCxU/pGlm9F1Itoqnh7EqmdL8aI/ya1t6K4tPt5q3AkN+wCj7+1fmBjMdk
piFTbsk/Z0Ap1ygDighIOH6xJ+TRcZ3xR+Lad+d6CdRBoaJ9cX+9ZguJbw2al714V24CJC3PfXJw
GSFEdrLqdjqvk/bH0S5WKl7QTEkUtHI/tN15HKdDIxIZUTZ4Vq36Vm9vAS8SMo29TTI+C/ZdRx8R
irh7M/vfuazRAbJeNgqAoXB/bCcLEQCN18pevoElfi158Ez6ZaQ+gKsgiwYlFBePzjBSNZeAHALO
k0qPSq1xI1vpx6jEWbWT4CmIq1Q/NYZqE6E2vqfrvykvOkwvG/5Ckr66pB/WECOvI7/ax0PeR550
LwKZ/uolYTrLJIAP78AQSh2UebLU6azrW8qe+LWs9J8p7SQU8G+ryXhSWr1vLfYYUO7JPuhJumP0
7V5XKGICRsFldHUr5dWl9KWtuQnF4IWxaTFQaV5gUXkzubMMEpcWbr6Jc9osTwnpYn43wRoTZcFj
u+ZjtGwTgWN+OjIZUehDqKlq1waWNC/cHPlzNxZRYxJ8kY/eRWmfifzA4Ww61zG7ohhUgtYmb5MO
rLBcgf7W/GPFPYDjvZcgtKAHdl4XRwOBXE4uFtPqGtMfu8zpeBDtEGnOagYJKT6wzgERYXSvGKaB
NNQYfWU88LU29xWaAz0b55xljk+eaf+xRlsLbIP10XHCUiu6A3WH6AdNuFuLNmVFFbGf0EBkF2yh
elxRc6jUR30g9YfT6XEYCEFo5khM+q87lu2BjnCksiQpH1KvAndRxjrAy0CBrYrAepq7IIY7JCIk
PQxYllotAXtbNJ7n5MMiYNEnnJ6rTj9prvLotOlzYlr20XRR8RCbiZxdwjfEzX5NbTty7XO6zn2Y
l9Up7SzC6AuokdqcgLNm42RTYOMSNzGl5dGtB9qT1GdBceBIDuNifaDjpLGFWyT+Y6bmc6IP4L6d
clnLijw8b75U1JEC0EUmHc08lHTk9ciFu4BcsZ9iCylHvvtpGSr9d9X4UTAxU2V2iQt+9BXpP8ha
1rtss2cF/LyGNJj1gklAMY5qaz/qGb421k5nWD4Qct4KPb9Mi7kfpXzpyVMqliIkRRJW52tW6SO2
x2+31m9KnO1HxTpZlngtbP1hlExBfV/8ynIu/FatnxXxVwE27v8WfGa1FzmueJdL/Hci5UWaN7Hk
OjK8AawgpRgObLy38Lc7K0IjXSezUG357sGFPDoYu+EpBeNRy3xrdZtCxeGm2Fh8dDi97DMyYubz
omfaTqV+BoLOCDpboXFHH3ey06g7o5YxhHAKes3BCW6NIBuLG2hrdSYTwk9yEGJlO9Hc9EY5FyhT
xrViQPCjjOPAAjHEM6zc1nZC4DBZJ9Qj36RpK75JCJJf2PCQLQOrQrwrWyhvuYUMade+OSn/UGwT
6Z/Baz+t2n41J9BeBLjm2CqAtt8yJwCtIQL0sSrgRBb1YzueSwUnBUkKVpe9NSpotGzTP0VnPPUF
phly46DHHaroq/kX5TbtYbFK9IMZrHP8L10G2HqtPjrKVhZ4woD9pgKth3MPEkt9WLugbM+m8lJJ
60FLJHo+MDFyIqHse07SMd95FKejk9WKKCH9N6+S5lFdCfWfk2Bu1bfORKfQTkxHlWL8Orp1zLBT
71lEmhkoeqkM+uHit4Rjv5ynsG85PswWKNJCp6oSGRGsFO9ZluoPGQBk2bK0KcNwYEd8wJpEM/pP
05JC7yWVSTbZgVCz20hL66nLu9s4aSNAqXxzvGSL1nK9g8aJ6QnjqPTZvlzi76FiGSi6WezmIbtz
3NIRzN40JnMNp4UnxrTXQ8mH5+oj+I0uPyfF9BtqjbsW2xTIoMPjudwJ4AsdHGZ+rqBR0RP76HIm
Y26IN87wjgDxY02rlNAVeqeLyTmR8n8vk00TVCAybFuE34IWO2hTHko9+fHUDI02qAfpcBpFxx4e
Y1f8rizM6SjRdHXmhqvGXyQCfVYxwqZpqp8626Sl2SDitQjwH7hQdO5+UYWxyzshAiUXD/qa0l7p
ghEuenLqUVD5TT4kT6Ten+izpsyZLNgMnIVOSLxm/Wp8riyzh0ZtI2ZtbEiQYOBLZDxHaWvQT5/E
GkpfGVXk78G2fCtVW4Bl1ZcyL4Fy8OMxWCHJqe3y0kz60QVJaSWHtLREQOqL8WKtoOzET/QIEjVE
Fcl8SxDBRPHoZGjEqA6edIIITZorVrDwMXnlcAotk7VNmEuHbYRzswKg2qlQZjk1e7uqLJVI9Aad
MIX7Z9zOeW6SI5jzVg/P544OnB9ozJy02PIZ8EPZzQlLX6FYha9VFKOR5lM9NvO7qWY0a2PBj6f+
WgkE68WygPUm1nGy26+0V6DSzGVPoorw9YJaTDPOLapP8R2UsX72+jSEzqBtTaN+QuokCe804fA3
lNWtk/WX1jh/CHfUsLikFHouFkHAxO8k4GNT3LzgUXGxFcxg3QRf72uj1BmGLLjjeXu+RfbPXIjG
VeLymoJpFhihSmBg0odc1Ay6x5wkNeY582p4nQVWOdLHOb127cjZNWT2LS14GbT+SXCIa2N+kUg1
Zj2j2zmrYEor7+9SkW1TY8AYdKLzc6O+qQJx51oCn5ZNdhihV9aVRcdNbV8pLn2NJluvPpvZaffE
Rr8WRs2mkJcXocu/xTjvEr38ZuR67eyWpWypI4Yl9iWMJaP2bIuZWaEDKaQBOzCz6jQXOpqVipo9
gGalVt6nhBC/Dhi1MePjpFnpWbOoSqxUspHLE6f1dKnLQzmy7oIIchjeAMPeBJIDvHXeS5/Rqalz
YEfVhNB/TrxbWuKgKoaqO05BbWhK2INx1ZVgXFCvc2ZcLUnkp9r3YjeWpubL1nkhSQF8pbARk9N5
gnCZBFdJI2NnxNmB3/5jJVkeNKal7FK1QgSjfqxVwfbFRV5X+XUdhpOxGIhLYiNSDC20ze5Gkg9d
aRQDNqz6aIkiGyYLlV6kDXjPGuQWie7U4aRk3GjL7PdMNRh0eKDAMK5eguiuXvk8jfUTfftWwaOu
bo4Fbfzb4q6NVCvN8S6811V3KpBoIJqrtpblFF1MVYNxLOWvZsX3bMuGrPo8eRmSq8I7jV39HSEb
QqxqLwFPwo5YJr8Q2ep3i363e/ea3JIOM5YL8h0aE0arwpoPU5X2O6YJhChZ9yoq58HIsWXMCNMO
pccFqWR7KnY5L7XITVQlUotBR+DlhIyJ1Ktj1fWhqGJWQN5MTEOsmZZsojLrCl90qArjOH1eU4SJ
bW0SkE/3bawXexYxaveEOBG5aEe2mXH02ONhiNeXzgvAe1FBJwh2ta4JksH9QvYDSev+VZieWpn9
ScqVjupvjbgAuq0lehbFGjflJa0aWbm3mHX9VbF+sals4XvWSJQRinV1ayIiN3Tay9o9xbnz1MeO
zWEEOd1WZ93ooLEq/Uj0dwja8YH0eGWVQJTOQe+m6Rkp1B5vmIw6Y0Vz3RBbFs/VW4vnCCI07B1F
YO1ajkQjRCpYarIMsMOuUkezBJKHfEa2bl+dvnwXFZNIsQo2fzG/Lj1YhUq8DppO5IMLd03MVbUI
/u9Fl1RMOnOJCTW5tWX+bpM8dMD9mpZvnAHbUYu5C5WGDuqqdQ6bX0X+kYKsJ4Wx6hfJMlSg25o3
tcfKdGRn3k+bbuB+xuiAz2JNcdYMqzUESgu4g4ouU3sQ9Dw01fqmjCDxGc70uYPXs0y4DUha6L51
pBYj9qUN/0VY7r3IgUDxTxBLHhZOC5MCe79WYCqz/ug2QJwo0iR5mXLP+XYVWmoGTgofkqjT3bXb
m2KjHhnM8adoNlksaboeT1WiiQqFHbyK01DwqTPDRHErKS7O9cOEroENWe5nScHXOkNNuiZli5nZ
Hyy7bsNtJkT+/lP2TGcVSLJfVu5tzhaBlhxell7yLyUZjjRMwDLoYyA5W3YNWUK918BH4S+thvnM
Uc0sgpzD7pItfmh5W+V4qRtC4lFi7XObzoKMlmElbK1i2HDKfFf0jQjKmjQoncSDhWzD/mfqAIxx
dCGzhMXIc8puxWL89lxjAwmifbx8D8pwiLVqDdQ4Pdv20B36JbehvVcHRwMPkiM0nW0Fi4uyXbeV
ynmYaVGB2UFQ0XeQRZs+ENP+I9qVr4kc8FOW5GdRWR/Y4dKwQO7NFf5nzsQvo8qIopweyzwVVlQ5
E/QkDXc67Tici/CSAgGwW2Dtp21RtxK22gE8ssJjljaDixFFcaldsp6SJacTWeJMVJrsQ5TeeYwz
h3sQz92QYeIZBqRYVglqthL0UJoWBpdyAK1m+aMYFaC8YChNJL5KZDBn/CCYlqwU9yHBqeAT3H4g
S5hoWv022+Nb5pImqDpEIrmGQisonEOb41bxlIdCzf9guOj80qzfm6V4m5cLe3EAa/HUEEGxCFCu
GeeltiAgEmqp+Jsup8yNfoectMNlkb/XKGURT0korc6iV2/QN8XPNY3len5XYvlvkN1eKM7Dkufn
FtOs72wqrqVcIEimmAGMjRHmmZkmqQ6yT6Zdp4H1UdqKG2f7RUe1ylPBeLwoLQBaScKfU9wofArB
jPBFDJ53ybJ7Sz+GHSvvo+s8uXH3Oqvqg7ROAANXqxnelAl9pKa45BGM2GXguSSAwZbSh8soIcyz
m1mGcIqJ6rYgzmYkoN6UtrlvtVajYawoL036v7nQTdw72D5kM1+Kct0nGdCB4ioUbwpgTKxvu0n3
hqCFbAqL+ZcUUcT/Pas+NrMXLvITQUEh8JrC35P+hYChUxh+lo/TvGrD9BfbApbNiR279VwbrHgM
CBOIa/tVM4YnwLGo8LqPmg56FTA0q8FxdZRUfm2+rLD3u06nCpi3FDNyPV5NVZzGidu+c1tEMuOV
xZV2ZFw6lHmwWPCpeR5KOfxUIjDm5aa3wD9cXR9yXJ7zRJoUN8c/jcPU2CKQN2JkJxlzL4p7hDEp
jc9keNgIhLWw657WVF6mUf3OxPAH/+avkQh05+U/ZbDrF0uWD1Jrr0np7fV0A+ZRIpBUgDyQRrIF
9CEG06IW1+NH1ZeZP7PpaCb7D0HiStBPlFQpk7gP1taZOLS70QDWgmQD40REMFpmEYI/B2Peg1R4
jgMhNu5zDWuFLaxbk3SfvbS+HclwmTMGwerqu6VRH6z1slrqj45fanN97awmiYOmN19mZXw1U+SI
FT5eZMWtc5Qmnpk03pzHBREdC1WwXXrWax5hJx+FT1DgXZiv6Za/23rf/9Pv2jBgFdCM51Uq5IIV
cHPwhH5GsmuaQ1rmyxjRmkQLxSJdGjoKJBikkxvmDMLbMcc2SfFXMYE3yahPdrrMX2SvPfP8HEiq
SKM0qXdN/EOoZ7AyDo2pc0eA1VUsFEx6T/OCY5cNb5d2KH9IL6IJ1x2fUENwbNgD4O6iBGA1t7bT
vty8uXZJv/hNZV01q0tOEI0odas8UEweFCwOVoC4qUK5J9Bca+z8db7cbQX5FNmmnIFkvvdR6qKV
wgOYw5OEgzLZoRmTmjJby7GMCzVkgfh1yUYp63UNBIEAvMmR0WCSz0bzKFXzETSA6zfl+cbBO+6R
SXEtpfPFWYtHPFNn1abNrJD9vZIlw2Jx11Ln3cA1OAhIQK+rzVCUBprSN2AqDxVckMiaX/rXKqfG
ry//1EXOVIZRU0E/f5cyu4mx2kZDNL3JiKtLm4rDvBTPFeL/otKdfeyViGvU9cKnwCXewxagbuaN
YMziaTpxJ7aBW9ff3tLSB0g+pmhQmhv3qk++O6srEaIhPoyJJtpZGKINigx2YCI/ORmuqWud7ax3
9k6tvgs7o4y8uUhsAsh/aItR2XTGXIT9NoStGUUYdk7plmmPtKnkR9ddDzqhiKEysyKudU/Xd/3q
lBz+SeydkXKjLqCPOVmrf0TK4WVG43PBIo5pYBxxrtUkNeT3WuyTSoeYXKriVHTi143jw+pwnEx9
LiNj7p9TkrB2astiFhvlUzJ7iMQ15RkfaTgn7RZhTpufWhh/LKX7J2i4pnarwtJAiblRQxisY3rO
y6X30Va9Gmp61JG872TbmFHmmjsrmsc1208qUSHKeslcaAcE4CgUNI2hHAlhguyvL3H2Nxapz2r7
vnSZFTV1dVHJamEM47AVKfdhZpzVanrrGiNaHVziRf+G4M3ct565NyfqREWhBZk9Uw4GWd2VzTsb
5rZTzgEdkIyNLiN2WUPCdXoZbQRsWzXg0hCWE0tYiheJWD4jKJHH7exTv+oW2eapT4z/Vujkbg4a
Jha1tUxfeiW+SqoHtdlLjgN6FjEpxTmdCCfUBdam2dShl9YWa9hYPWges4+p1OthdAhIgN9DVYM0
N6vRvCbiCf20Bn6yq3WR7ONOeRF4dHPNJY60RJzYkVnTYfqY8vaObMQu5scxr22yazyINopzjRkl
h+0xHBEo8dQS7eXKVHKaSiRsGO8G55pk3wuKARf/upFM7bVgOwPJfJxqfPhCxAezVJ7GRf8cUCT7
GyeFCASdgWuoC8mb7ant59pfcXLzS88tuTOSGgVPPf3YbVEd7XJ81BoT/ExtwykbDnRhpC+ok3qw
23gMCZ5MjVXxS4W8OnvBXU4rt76ZqLfdopt7NShclb8QtZ0vHos+exqb5iUZ5viQL+vFsU3ssqQA
+4AMPnAXtesxI5vKGLIYAzZoRbmrdXZlojyryhyf9DFFqrdEKhecE0MHe4YWDSiSPcFFBt5WH91V
ReOETVvV1JD0DQPX8z0jC6jlCw/0GQGYV4lzOvOpm8j5Q0myatz3LU8fkZooYF9lpmKNcpkZ5wXw
q2gOPaLH3oPgsbs6v2So3IM80Zkgh3m/JaS48Ux+1GL6o5EkXB7L19AxMo7XidTYFRhQrXuoflHv
G5RSfr3QZlhOGKQhItWRwLmVtPYsrcbQATlKbbKMmO4iN2doJHrgbtbwjxmyBWM6aZw1oWDQ8p3i
g8LeI2qqoHKBcIx++Cjz5VNVq3GXOnj80+Gb0UULkrx9hBRGjOD+GLF5yY0qjxImQ43qKI+cGt1q
3peWdkBDIWck8YqwKdPQ6aqbWjRn1GTuuUqUsIm1v01N0EoTt5gfLS0Gprb2Oct6pMT1oRNcKohu
ZJj8H9CzOfFXW88fq75GGxBbEQ+b8tB/Y5rGrkYMaJiAjLHF2Ihkl89RMnNiJKH0KVeRvvXjyXaK
GEx9pTaVcJOANAmalkGALcwT3DloZbZ6iUz5MTB9nhQjUc8GulTeaWi+mUKJGd3absjlSohBq4ez
3jdhBmZD7kMCgL3uHS8LQV3JwSd8yFncJhJFc5Qz9p+aSRG/mo6mymwRLklPEEW1afYJ2diEXO3m
yuihOUEYFCY70lLcdp+76r1152isnb+xQSe8o7b9SVXS/tQVAHmQ2D5OOp7E0r4KfFonozD/5CRD
XXHPpXyTmUSmWN3RwF/5ekkQHYgvcGrDF72DSm4AvJaThnibiKId6HUWNVyg4Qz3uL1I+8auPpe6
z47qaBC6DH7k1YURpYood5Po0r2holyfKeFQv3PvqrbVfXaLOUT0jai115RbRcT4Weg6NfVjChGH
UREN+JF0o+62JVaG6OxI8gVe2yEsOaIGQjmfvZoTqg60V3w4i3EyyGHytcF1g0zPPRIJiKozqTjZ
492GYFseGjxku74B3SlpoF0GKibixPlOl/W3K6A1Xfu1bQowoJTddG4ZjUGpn4vViAqF9D1zBr6i
xwY3QK+hs51/FDIfQhQwGC4S8ejN4mi2QGillGPYkMQCQzo+9+7S+uN8LtAPBkRzfKoKO7Vafc4d
rJk5FZBwaNQsWHKbEGm7xPawMnRRQjVfOluMJ1Hnb+nkCF+zDevYslXlT7Iw7trM2+aZ5o/tVeNl
6oR5SOebJ6El0xkwCdEcSnX0TqG0vRsOMmBUtRXhWuU/lQaXVKHOTOO42KO+O6WV9zk0UMpKDJVs
1WzyCzQO+vCwcZJ/k1VHEGevy6piLNcflOVZVye0g5nBsyeNNpAK2e9O82iIwThqZUVR9PJBKoVv
qGC8C991UKbWyWXceSCK8kp1CYKCbFn91AVnKimXX1f5w8lo+7RtRA7Zi3mBXLEpy2rX2QUJbPhI
VpUfm/dc4M4HdFqo0LJTPzexAYiVuhqba9dXvMnPOM947GxSuuFVqgnEhma53khGf7LsL30DaoZV
CzWFRaaWXJOV2UXNNO+RwQzZ1tFTvkrF1sJKnQQ0tnY1G+3cOiCLzZDDoBtu0En1zgKbQpOboauo
w5X+sKtVbZt7DROyWuOOXHaqR3l/qoEq5qE1X6Bh06DSdTyCpvpss+wfbE1BRWgWZ7WsvxZt6kId
GUgr3RXMY7oYMtkir/Cem6OZ7TRiEOE203uTq6EgF2CHVMniKz4LM3MDWSQ/aMKDtAJSTyATs/hF
JNxxtaK9JYl85oYAfUuzz0pmX5W7MxsocyMeB8bPFQeanX93hIgRBWdYYUpoXM80MsxA5jG2RS0W
+c2d7OZh4x9iU3MDOA045Px/eNRnDka7gbpCgayN1xLvQ7+9i0sXekq3HH68DDQ+yz5KIxMRtcz6
U8d/zhmIQ80sCFKvkguqJczKvX4hWqPz5xXjBFQIcspGXFhAxYUoF3GxXAVVnNI8/9+Z8P8vi+LO
J0cyHvYWM87kOefcVrjt6STEodL8OHPxh1ciX/8V+Relz2jA7I74BTr6MCqEoOFdmV+R5Ht+R3Oz
b3iPuErP5jKT67eqN4QsL/W0eECWrDtoxVGD593AT8bqj1ZB9rgyYcJxv2xlrW6Vrd9cBy2Eycii
re2nN6h3raseiBNDzC6eacg5LJDgkcisKnDH5ZCm9RRaGuLsdYxPCnxjbq3PybrlQa6DSUhfbEGc
rLSZLMoD8bHP3eqsexAQWBQtdGk73HlpS/+rp/O91UytJqFjZH5XB5N4E99bJ+wB65uWuDpms+Zf
lffzecoFRUQxCX5D8ZUS++flY/NI0osG38IzN5veqWytOZpk95Fg+HSQcZrxO5QIUettgZtKO67c
FAF9TRXxj+NL13Fkmh624DRBq9nUrf6iLNnruCpjmJkLBcFblm+jKTWeQTjvd00RMRnNY/ZsQlTD
8xGiYz12zWZdEog0Ge6jsfxoe0vxGdwthPgoQwFSbxlguWojn9byT2yzpOAlFwULw26xkP+aDXH0
myB7I53ijlyQzvjreMI8eRA6tjX+GjOwmhsP9Z2R5MuyYveTkMMVSN54X5NGpQgSDcuUkwUI80Gd
NqB7rWMbi9XvKqeUyTI6sh9gn1mY0UcDD3jwYVQi5BQBk3PL8bKZjqbr2N0wlaKfxkLMsZUUKS40
aT8KFL+7jp7wnedUZ+HMp9zYZKz2W6uCAqJjRPGUJizF/5F0XsuRG1kQ/SJEFDzqtb0lm968IDg0
QMEVvPv6PdC+SBHalWam2UDdupl5MptZkbR1vWkTVgeTnleJXTr0DDTffZq8O0QeR0ncNcrkumv7
kf8qdyLFjdKJwl3pMfI4Kt6j4+OMqKsDlQ05YtCrLTx5mejtHBwsrqTPcMZYkXnqehLLlogfXce6
sR+/H0v5OIRNhyGTu4tyQPLy0V0Kt7ev3LixPNEAGdYJbpzEzDcBvt2jDKkQc+5Sf9RfQWVcoizH
szzx6XeklLuIoIJjvIU9QpPZo9hgn7XWrjm8VMufwINdcfDz+H7KcI3FvXpqB3MAZkOTQW2odWd4
wYa+cmamwnhs8T1L35xOeuA/qxyv3A9MK37KZAh3Wx8bi+q7hhwFS+tl0s4OgV0EuyYy3zsvvy9D
9oHa56YWu7/OkjwQyZubJNmhD3Ah9NraJ1EOT8os5KrPUKzi1sEEMR/hH7R3lFSu8ATezY1vbWjA
xTMYFV9hlO+t5WPPwuiaRfWrVzZqTZ7b5xiM8HyTyKxY9cETLC+Tb92rpHvosOJvncH4Sls+v77F
MCtZXMxZVDLNKTKuMXE4ZrHnrpmQgHCjou1pEM+qfCir0l/5Xvs+Fl27G71fi26q/dyHT9HEotQS
7DBM+ogUCCOuf+UmHqOJK4X3pOwdbCGg8ROPVYe5ah2q5tWv8scsb9ytMV3kgN0czywHnHb+6Jgz
IU0Kd51Qprd2ZfUL7hKpUcN7cqbsbiK6wKxGEifUglLU4TzpOL+w2b5h/BTnkZBAY8cSoJfiRZkB
Jeyw6u9JI2wTGTMEcRR6uZCYBZy3RJLMVgo/SSYLGgOx3uEhmfoC6xvLN0Icxq5m6ugWyEcd3c8h
mQlWVxOTMPo5THFcLb/Cr60doGrJ34a67qhF8PSappnn0KXUi5PBkcjpUTQbfP+ixzbOA/BGwlup
sWsPEFg2FgVyfHPuw8DY9Ll5xwaTZ08b7HoGi50R1jzeCfEeJCZOwjr5asx5V/dTfMz67DULolfI
yX+jz/MXlvTHmJRXAWEvNt6A+Q9QzYs36G+LZWdvUeZkWwryTVN/djWHDWi5fq2i6uTbaHbewP4x
aDlR0obtsXTvoJL4aHdTefbL7hxxYgNRSR46xw9WhDixqK/7ghy0m8RQp6zp7M5UV0SSrosCsz10
hzXnAMmbYVRXzIA5PzuulkRts/PskSRvu0tVT/sxpN/GdIsBi0D6VPltuWuWOowqZGNMqv07cOdp
Z1ZBfansfRTgAEt/vD4pj4HHJJ+K6F1MDSn1xRUGZyaDgckCxmHEgRKpivaGNEAyxcDKx08WHZAd
pzeyv6GR28x1dIqEwOpfMUdGoXVR/NnOGCTiW5k/p7gZdl5hQVT2K0pYc5DNEdfwqPTDdSezx7yF
PRf1vPCKoSog5wFOzZPhgZXccE666jTSow0xj9V+Ta5hxZXLaZ/jHuNY4uzbnMA2BWj1erAisfHb
8NnHBrKJkerxTFvv6ELqaoaYOyCrcnaaOFpS96/wq+hU90ASNEFqxic2Cjite8DpuzSk/6T12EzX
LCaj1A63YW79SWsACDUjs+ZDA8JiYMZhQ99i6xzQteGsJJF1y4pyn8PhnXs1bbqmFat2lMlZh7JZ
J4qOOhlSaTLAvNrSEvGeYyBjqhHMGnR5A1NF3jHjXcJkiufX5PwjRRCESzUhPaU7foX8TlBKuTzT
UvgOsWfQOjEKbvXZZCSrPYiNfmbFBwUiqHuaLDHiGEQp6Yjww8Bgk2oHBnf2pXo7J1KFl/Jsopvu
bImbl9o7Y6uxLG5ZfEpuLvskK1pMknKhnvXZelSN5PALINlB9GoLZRJHy3hU8T6H7Gl5K+iV2/TP
09i6GKDH6lbaGcuvsmzWWebRw5wU40En5E+GBI1flZgWSyIAq8yar3k+f1pOy7oiqDCSVebFwm6G
g4kGjVqiEySGUWxHt7ERoOHGplVwHX0yWcSrTKq0jviM3CFhFYmtGzLPsBEqX2cCvSryjHab6pA1
RQs+VNhc5vHvcQO3OcRnJO0MTX3bdvb8iGGfI20gH5eDlG2omd5VUn/VeZNTCdfv8pk/DQ2Q0LMr
cmGtkz8XeM+fTRoBQSdyCJPb86TxR76S66uRb8p6LDeezyDYBd25tp14E/ScE94I1cRmwbEadeaf
m+yf1XyOuQAobpHaZcc7czj3EBMyzLxMCCczem3DKIW4oHi7YePGwMAzIxZvWuaw9JQZ/2PIBquf
uo/Ww+CiTrpCZCtiNjEUc25tupN50Uanvs++y8yM9+O74cEL7SJuf+OT63g4932CVFglwHiuvaaK
L0USQPgtKWwl5cp6NOwe5xRLgBtPSBSk88Mpt2FOd9a5GTPjwOmnN5jUCdXI6b3yTHkA1g9OSYK9
MaBtOeNDr6Kn3NDUDSgqmH4DPxlvFM1Ak6vueX0iBJpM3QTHC6Bn2y59zTF7ycT1DnUNULJv8nPJ
fnmt68HduQleOm92RwQ1AAqp80ETXk8gJX+YiIsc20Gc/TYo77JhuthmcuuxYFQLidKI/E2A2xRj
pDddyFryqCP2sAZt7fBgRbydmHOIwfNFGfsTAxUevOjU2nb0YRNOl2barKdGRQeQJwS4BZgehqAV
AUxSgwkX6GAEFBV4ztod0xes2N4ms4AhZI59iNLy4BvOrXfSZ61wRhj1jNfEJn4bKEnotSZ4hysW
dXjVNhONLtnzOIj5RNEmKA9/PpVm/xYx4zzMI78DXBbYMDoucUpzBou8XZj0/WF5uUylfrEcZd1K
o7VuswPSLCqY9LueelbyzkQdufeUjDKyAxMcabA/bYtyIBE1Ru9xmCFt5fWVP1hMVsq0MPYPT/bM
JGVFv7k9fZUdaMBat2fPLeS57MwveFT3hNn6a1hAl6SCYj/yxIU2b6+qy7ZammB7H6qiqtZTl7o7
ikb6JZLXFQMvIGxVfotL3Tfeyi+fWMWhq3K2oKhPGfP3jrQgGYaABLHjDwff1MW6y+1hx+2T8zNm
+d/P/rNqiITTMt5s/FAc7KV6vuhtYmG6XfsjpHQWV6sgiLt3LxleWye+ZbZ8yNP+JQAfaOn6DSWJ
Jlrxamsb34Btets48W5Jle4LCSRSL0lnwQOSpsZfF0yXPJZiPdu8uVkP7ZaA2RXM4tpKF+48u7W6
2RDYY12ZLd5xVgBbfjXQMMUH1/0tWXBc0hGG1cAMUenp9KiKlKrJ5mU2FVGzVt8l2uXiEuv3WNpc
A6MTC2Fj54bpo9XyMOnOfLZDamFpo0GDc5U452Z4tig3CMfEW/tVW27qzrkBlDJWg+H9shL6GQMy
Psqn2quu3U/bhpU7aq0JsRnxcTR+wNwRvA0dHgh/srdZa1trZRKsU5G/bYNF310yop7NTTks+2mT
I1pxijFQFn0sTohvuGF8sj+aTI3bCHGou/TWS8HeR7qA9XOJgQjSMhmyFIOfQTQNQRSwg03OKzPg
PWfDiiAwpmo/pumUJHZQ5CfuVjdHOiT1hPtXj86wzuV4B6vynuSQjWUh9XZxaj8HWMS4deFIwZzx
JBuD1xle3LQtrDdcYQguU8vlJUEf1dPHmPAF0pkT3tVmvnWScFi+XTcv9cSWjS2adYVe28+Uuvnx
tEbV/IRG+WSr2ccpYT4VkBJY+6l/oZ1Ym751rd18FTgYMG4qlBsPzSGbHw1n8jdFbvyECfsM0MDy
2Nb5WSl16dIeBWLq503YvRPPwdzgxe26zn0kCOx9Kx9g1yb2vaNdzgSDsq8gH3+SdiYlNvfzviZ4
UNmPbdCb5Niw1Zgj/6AE+zIQW8D07lH/IrO7uQqeHTWeIehgbYUUu5KzfawTjxtWtPhnq2jEYIzk
BWsBm23gvboGQt7JFIp5NpEnhaiK11PlRP5LPp56hvsatBsX2td6xpS5I+m0bqaR5Zv65+Y2zy2v
bjjpDZJgK48iA29GSGVSiNtpVqpbQRaeLwtmISt5cZZnbIQyxYULhorZXTO/k1TT2GzjTHNnyQns
ImK/nJpzmVr92mr1jjRYvPbeLDQd/uH4KroyO9Yq2pathf4EPnDf1qTY0vHXI9VPLrgbznmLxkpW
FqsXH5YhTkYeKRhVwyX6dghmbmi+HvAbcegt+wMW9B3ZKdeJiI12X0kBmkKRwDFGhgOxpHlZ8a77
wTmDY2Q9nEHxm6EkhuSamPEJgQzME8TAovVIdI55Th0tl82KY8DmrqKZ6EsDd5xwGZUU3RZHMWzu
Ikd/8imd7czPjBvzYzrYD2IQpwA7YwI4v/QMAg+Jya2JtYlf2dnVCuRZF1V/imCe7nQefKtrzVfi
ojSmtLZou43nFfa+r95mOv4qx13O42uk42jvyMViXuivzrKzvbIlRjTnEsnp0gToTItTp06eiDfd
WQrWhHZHsdPA7E+mz6qikq9ytEvii0V0NGlA5FxnAdU+mLAS5hbnWchp3ERpvHXdZjeZTbuP/GAm
ZJfmyy2EK8dENJhIBcP1r1ELQuTh+DNO+eMQLzU9proqMfPJ8jwQXQS6hSKyFlnI1ZtAE5/Ojz0y
iqoMoClmdM4I557ik5T5cOgOgcd0VKFbrIrAuOumdzwf3s3MBZBA7pgUBiC/jF0CppQQBjR7FNxc
egxdbUdQeNh3E/vIiag3medym5U2cM6sGDZFC1+lM+KTM0b/xpFIEeRHwCzSvHFZ+4PQR6w7Hp7S
8D7TI/zgKElQe0q4uuZEhnvapuAwFuEewcczz80QW2sPlAIuMRSpljgWTpTJtr/Mmkc2RdqT8RxR
9sjGBz/TLbp4TTJtqpnFJtVsKd9xfZwGMgcd22W9ZFDbyhOrPGWLvYg5EAWcD6o8PgYWsImNvKRO
LujJLX6gaq2Aa23xjfASQtj3I3VrHcGgprBqFn0PityziVYDgSAvvOp9SkNGrYjLJ08yG0zGCw5x
l31sN0zeltQz5HnD2ges6/LCDDEtW6/SieL7Iqgx0HCQZPXsbpuRT2OofHkAxSxNPp4iJFdba/dh
Yp2BTEdypmAQrmmr8SuqKyZn+KEKhgbJesaPOrGjSEUTv8b58B6DV+/jKkEvphMFTgjRebuk7KcJ
wTndO6E17Dpgd89YajegEP9yhADQ2hIACNoh3tIfu0mCwxhoRJ8657wMYxvFyxUbe+bRhd1/a3J4
6m3FtSjgV4FFvavb6K1T/ZISRo8pNNTeJDXWJuWEh1JagCEKt0Rlb7em1cc7wwwpNEz1VVv+vwER
/Q403qmsm7NvC9aRY0beZ7wnMav2yYhLjqQW9S0tnriwCVakEnqvInfpPrKQpsUlQ3JyiCVvBErt
KjQth4HWCHYOTOS1nNjFzZNo1kWDvWCk0vWubPCR1nNVH9H14CshDDh4BAC2cqnjVuNJqpNCy9pG
TXfnk/ug7UAT/YQedp7mZOsK7GTOkHR7nx09KBX/UVvmOj/6BF5Z8iw4ArM/w8NudmVB/+ViL8xs
93eO2DNm2DvbuV5IQESwtODrBA+ebg4xZOcq43sbx+I3ak1ixKbDgJ8l/+j+ALvSoyZIl9iry4gF
S+SD4Xy8as5MQPuvTev8in7g9ZmPT0zl8Sn331xb3moXtVX5TbEdqMsJ5VdMRdAmsme5F874W+X9
Q2s05Z7u1QgD/HSLw+mf1H5/aFufnbbgk7Vj/+gCNyNA97z8XUBYLG2I7TKhpSXIATPRl8AfosXG
aOJgo3+R+C4++IRkTj2H73Mb7RyL5oRKFN7GdqNN7I4+37sRxH9InQs/xbHMuD3RTbUKOLTwGv3V
WiRruy++NXG+Vlq7MAmaSzx5+JIGSPBznbb8F8ErBdFjjq+Wfj3qjkDAr5syZ0Nrp/gd8vDVF5/1
UtZht+ayUq/ldrKW+yloKA4evHIUaa6EP7Mj96x9DX+CGycoo1DfS7T71A1ItOTpk2hnHFvNYYyM
ZG83TJIu8zdiCoYNAPG5vvIbBDz+/1T4u/DxreOrDNZpH5/CDtedrAF2zA0bv5CuAgo7roOwHyzP
XUqZDF7HXvqhiu5mBNCLgClMKzjbxsEsLsnALSLjZYzrxvg3YW1FK5+gDQU8aOYYhzvYsFepDckq
TSCFDc3RtuviogQOWp1XHuGDnh9DkLX83vlxFaQJdjra5zUbaMcW5jf0lI2Z/ZWlvJ9s57PTEIUh
IY6+ca4S4IJV54bHthyKa5VBZR2ccj+WOH79BjP4QO/RIaBDKvUDkrOp+eeCatyZY7OwHo3gmtYE
VaFq72y3uU625eysuUWYJ+LEwY9xhrEwlO7SVeF2p64rn3DM8McNqWTyMOi+NeatTbj0kyQ62x6G
a77XOzf2xYsx4OosSCFNQ1Aehmng3ygT41HWr1q5l5wWuW1hzNTZZhnJluaTqO19JEgcRpKDaEZN
IXvmHRuSOTV+A1/RuSSU+jIyQuO9G2Ew7FusUFwjDpbz29YsbnA7JU9Fa/wWckFw+2a6aZtzB0Jz
GyoYg5ZPBmc5nY3o3GIB9HPJeeINwY5N/0/myXoHB0dsqppPIfLaMw1V/TkZXlqNYUL2j8T49Nao
SJEh+e+8GLipSC5eXxsnHu0DhzlYTg/XEuGlugAr0Ptq5LbQ3KeJPeydjjeAk5DUwrFKy1ANRnrh
eUys4+qA2Cy262KPEvQaausfd4v0hncO/6F97rklgURD2iOFe2jdmRiM151BSrurqDQGUD0YjIyG
ycVh/bopvGbvpMhyKs3v2o69S2ARD6DinVM85teAE542OZNYFe24l2CcTyFH0fHpnoiGcPidASvn
O8B7RMYy/DRpw5FYCnGqkSRNxwr3pPKss/PGfjlamZJ9sj+JpxHJ6TQ22a2akS8BfFFuMzDpx4lB
S7ounmKUXr7cWHnyhq8t96tzos36OPb8BAVU0UsqTUI4g/8tTK4kQ0CgYoaDt8oZ8G9jFrN5t8o3
kJ6ADtKZRD+EoKOZDCXfapCWWVwbNHSqU2XWOfEAV6Kd2yyZKj/ad3YDkjPGGlzKhKmcTR/FbZiI
BxiPqXbXyvBp55r0c21I8LJ2Sd7e8Z+ZkTPH9M+lMR2oI+DTOTmO5e9iScYXCheiR1cEe+2QLFZx
Xe+q5Q5BdmudmGZ5G/SH6tlEkj4YDyMFXjqgEzyWvJvomMv31HjFt8J4qq29m0XRO/1+BPKz6ZXa
yPiQ6OnRKEhUZRPKSTeSCain7D/bFCY5lqebgJgksQv/T3UuJSJQqdcO/386f7INIQMczaxUUyhl
F6nFRpbpA0rWtQ2frDgyn8RIox/FSMcuMvXGLq3w3p8/k7G6xw3/4kyB3vKF+bIj6fPtYVixX0vy
njcblWUpy934TWLuqzIfyH/PR8MFWM0nV658J8dY3iebPvT9DTA6GLIoaWomfxPh5K1fqboIVpab
3JyeGiQLQFDQ+wbbr9I4qXc6M3DjY13cmhowfnQaWgavmTGKoBjELguovVeSz+cJyjE1sDiaJuxi
PkkeCw111doB1wFZjXcWWxLLLZ4D97VkuD6GwuvXhYGvMp4dOolyoAVUgbPJABahMGeEIfslD7+f
je+5zjFjtblHPJ5KdbKeA1MMuTemS5wpykJtBUwKo9xawhuHgV86SANeZvPEy6AowEtUM46jrS7H
x8JWjy5G2DVLYjwjdbmHz/dGCO4LKiMmajGunJjFMGTHJ4yYpIuj6YdnaKah61gW9sbE+r0mVAEK
mTU8X7OCjW13cfFcYdK8JNlIM4JrJWu+RfdTF300Tv3g6vAoUucr66Vm9Gd5Q0Uah1mbnuRacmRV
GjLbGLHN0a5xGWmeoj5IHUspiVraEh9f9GZYiXOpRvvsjf4XGku18epgr/qC/RIynOm86QTzpaU1
EDcLXGqRVKxagsS9jmzHiljofe6DvXZ8rJKSDcwc0ux4bQ3/ry+JGMAhbDfNPD/ENs6juv6x4IS1
Li63zh1gLBCfW+EFJitdsPBTP9LGuVhLGg8rgVgsKHAS6iuT0MKolcTG3cGBglrRQULZ1V3ya2fh
vUwKTJ9kSlj4TMPJwka8Hs38HE7NBXroW5tgTxO92SN+q308hw+BaVTXpr3Ppt7ZlCb/DW7nB34T
/AH85inELbILVfVezLAXrYZdeWDJR7eq2FFQPMQhs+XiIE+9fuvzxsdfEMPXsA3SOnhbJ6M990r+
A+BhgKOmU2toztnyfW9mdEaSpH92ZjApDMLbJCGuEted9bZw2aaykq+L7hvlelk5ZRxTZvHq8f30
HQxWebujdXSvO74Mvh5QU+vowYHvh8OExM3ykuI7btFbaf4mucsATiY83DYkwLHg+sc5td9UJeCI
AR6Ym5ZRquWtl0BXhZZZnmdjNgmNsp0RgcvyaZId+bVlVAhg4MV/RZc+tIG8h8FcHQuVP9dFbW/x
mvMSrhM8W2Buiin58r3+rh/6dI/I9WvPS/6ueqdm3do1siLdAHXDq8IHVRo7U5fPWWXUu7jGfFR7
HpNw/FkVAVAr1CPe1mxGKoaxwAuidRO2d0gx2ZGMxypXTboPXfeuHCHK0NB9V831VxR/NsrJNvXo
Ouwoy33isguOTESdoX5md4psCLmQ/sngx9PshX1e2TzIbLp5WoDf8r2UaqGGlX295TJDxALeAmr4
DfK/uR9mA7Mll3DakBngdnSZm2s0Q3Bp1aau2ldSo9mJhOygcCtXSfREg9vJGlEqixLAGBCPYmV1
uYdS1NEN5Z0Gcm5TQiYv84lWEPyDVW58jA2fx4iGvCpbYJFTBknMcrJfx5wfU/Z7SGHb0SaHysxx
P6Uffet86WZ4BdzABA9eaXYvdVFeK94s+Lnjx6yKXljvc7MIrX0z62jLbhF2YlCAymJv6vfnyJSU
MpLkp4vFzhLOyq0zOfqfHV3LMd9maJpeF6OR4BLC5vlsRrlGRuLH5JvtJXedu8nDKuY58drQv1OW
0BElPHoDYyaaYT56HOaPyWAemMAOeFlMJCtwht7kFFsHkqxznRYxcE41zR15+lGU46ad2mTnY+fn
YARXlcrTEKpTWjDnq/EhHwMufA4pvqgh2uY4znBsoie3n1/JFq/NgLIeJiGXd1h3cBqy4zzFOEbN
aacdbHiWaJ+Utp/Y+P4i0d2zfvvHp/HjWb+MK7TaeizMjYPHViyXwAcGvOLaLBXnPJ74XkJNm1Sz
V8olP5PiG8R6eedZ2Yuk7w6xUwN8LQgtwZN3aFKKM0zKnAW+5JPHPgdSstIP7VI4WrkWez5FwtQy
1TtfEhgxJCS7d1fAyotRfdEN8509CW4c52RMX53exCUIgdHrrQeNRGZYQL9VXT1MU7E1SellFhEU
v04ZIepL2WHf6of63S9pryRo3zcPXYOwGzzit7a2+TjeVWQivFhekjkrNzDJ/2aXF247vVBTF60G
ySPIPotsSlzfKQG/jyFqrwpo0k5Yn3MR7mEO3hmdDTxIRt+9ZT1GmIotOnJ4l6Lpejk4zsqH/lKo
w6jxoBSzo8EsRIL9rU2jZ06ATTbljmTm/aT677GG09uIFjaKa1Eh01IyglmRt/90z/ggHkQ0bAMm
g1U500oQQXWtJc/mxGq7GDg3wNCtVWF8N1754NB7iRCyqjvEW1M653mq38shydaFA7RZOy2nW/Nd
t8UyarI7VDw8y1M3ifTUd+1bxNO06lABRmoY6tR56Ob83Grcxr1nXebZUnsPysMGk/PZtkt731Q4
FD+wE4Bi8x+Nunmg25LIj/No+flZDlfoYVSOOObEtVx89IpRuDI/gLmcO5MUUF1Mh2Aa78itR+vE
pa9ScJvxK/nTWCjCnXBfWxzJoahedANWPsBOR6tSwLDA4n8mQbI1rqIDl2U4EV4Id/6k+Wvl6uUe
ndo/lpO/gFNM2TkiSv6ypVoQry1+aZ5Rxo4XEgUpCV7LBT5B90Bz88wY12T4ixf3HusQfKq0LHch
XWCQAilelxRLIXxehB/864OQJ18r5uIq+6Zk2OF7yVtVLG1ZFdEH4kfQ+lhJwm7v31sdf5KSukTD
SPuXD/ohMTBDBtzDYov9DCl0mt+w0sZNveBPAKrRsgOjqlYfDBUrZYvvpMVf1ZnWMc+MG06uq0gE
tB2fk1+pz453ue/GxiaQggcGzxjZQ536O2OpIbASQj+F5udj/ANDg+2JVx0IdlpoZWzam8Sk4LNW
sbkKRS5OjpXcUgc6UBn013rkzKAo5N5ix0GoE5BEIXd14/oHkVJ1N8Vv4wRIbfC6zzRmrJY8NsbQ
s4dE7OU6KORyylnyOQ7wQUgVn8CrN+v8hidSbyoR/g0tPKkSympOIugo++lVe+K1EhkGqhqcLvy4
oUKETd3kWzvR3utaY5sn7GltizeEiJnvWiCgZJU+Kagi/mwv1oyiZpHbm+dJ/IZRGeBATa9xADmy
nj/SBfopfTr1pAALg1y3GWL7WMKCXat+CW3n8Su2brQfIm29bRMqLPWnbPI/NTNWdEy1JBAowDXf
7ZGzgbcqd56q+Enm8L6MovvKju2DM4vDbOFCoBxObLDEBesiFDgOe3yRG26mSP9xcI2b5BcoB7+Z
YROUikBG3QW8nqrsDOqtzbuvPoGBO8TiQ81vmoKmdRry4rIxfqymYsRuqxMgNAJXfiZ/zUjjWuEF
WvX8PJK4xg1vkK+2wn+ta7LFC0bzjMVzO+E53GADIIkoyp6vwb50vBefGh2rZ8smAvRK3Pdc0sgs
qYn2P0sE1DuF6j4IPg1PVXcDCCUTydYSYU0yoTHQ/W+hTrzVYFPMklc/8WByJR+XmzFWrIlZrneM
fTZrSVWmL/jOOySGqSpaZ9WoN9ZAWSRg5fcyaL+lG7cc7Ax8c0fHpZ6fA5KP68akNZF19FKkh/CJ
zv8mktHmd80paoqWnH7Snwe7gp6cUK7D6AxzLTL/clsfCm2XdOIa1Ct06pB7RPIhqWHsnwBIThEs
sdGVFz9zrVs9QVvzZgKrCdkUo/EuAwaUY1CntKZnt8k2m1uREeXRmHKEhbrVQsPs26Q61T5wawgl
hZBQcTQR1zCMzqD35xOJju+KfEyjUrqODe1eBUQzv2ZjoIFAsULixmSYFFBRGNTAJKBCiVETTOu2
WVi3o6js3WQhN5vsD3Z+amxKg76WpMcV6AvvxycOvKG52eZnm0gcMIx2nRmfNZmLyphfmF/0ZQp+
Y9D0yJfD+5CE9PoK3KVqKvYKy7XDdEmkgymDinYOuXjZH5REtNyge6Ul8Q7c4jFp3ScuyAJdnxVk
qM6u7+it45R4v3+HbuZVViZwWAnHxKC/t05AFGFovJeiJJqHX+3WgxziXW8/qdQjVlK04RZFBkDZ
ED50I1tEJCH+/fmpbN1fMObR1ntXhQMI1Egvsc0ZnmI73+QGL/o6UaA46TLglwGXYVL7nSnjNyB7
EHkhWXoK0DKKz8b6rwFevLHin6V9gJcd/eHOo3A64qZVog7QyAEg4c908vqfzlG3CHQMq6SQHcEF
F1ZJNf/yDELU4P3O+osv5JKiiwPt7HvMu46gqC8f2r9OTtElUfJNpC43Q7kGeLAyIOXe+4W/Zmlj
PRqQLoIRk1MSe49ZiRDW0SHUqpdK8vNmGfMcmqTM0zHfZ0FGdXamruwNQshtNCo5iPOz6a+RZD5T
NU5nmcfUWHXLpfWQWuSbUx4z2xY4yn3T32o/PJhBffZKYod2zovMYLk8xPrHjcRSdkbQuOBZvS9+
y7a3b4N4WwgpZ0xP5zK3X+eUqGjk2YRngxPeuA9k+2lPhZK4GP29PZjNndHG4WHQMOSb2GM+7d3h
7BDgeh2lxL/30RR9/TLT6bmqGuzhMXpUYRbGfTC66hF+7lOjZ3liQe8pWd6EwsNkm1N6hgN2sWXx
6zhz/JHyEi3JgvziW7qjSRHGn2++ZKnyN22kgUrhnjnnVeJtPdvLX/24+agN0MmQUi4yNaJHS1IC
a4hq36fj/Syy8RsI9ilU/5W3oKbAvkITzwm95bnrnQrPtfhjpkffG6afOp3RSkrvK4qqnyh8iFIP
+iY444f//tK43IRcSKBHHw48cHn1ujSJ2Xk5IespjrpOvvt2YzM2I9PXS1Iyi18DOMss6irvzpEN
auAIvMevTHn22GDwLLbedo59/064vr1TznjS03dRkhqlGF1eQQ92D8wLv9ThlZ+4gGzi9HTLjZXP
Ps/tjFdTQixJHZcOsOnazH2yY1tU3STkP4Ih1GK5LFHZsXvLE0ve1uidd2xK+r5soHQMkeHsmObw
eHuXKvP1c4ab6UqH41fgIoImZX/Oe9Qwa85vCZU/923TFTiXxLMGfnx0lfPhOdq/4oDzr/XyF8dC
RS9bx7zDZ9FMPFjC4LNuqdh7zjwCtQxn9pF7VBiE0yeNaowwFnQfM+4PaiTNn8zD9ClxV+tuzPZi
mvAIDUF0TUjYXEEkMdpRzbYBnhByEs01AGn3kfiXekQLjB9Tf0bfzTEIpYMVP+bLXwC3ceVKWPQa
hmdApk55P3G+7/7H2JksN66kWfpVrsW6kYV5KKubC4nzTM3SBqaQIjA73DEDT98feLMzLavMynoD
E0mFgqJIwP3853wnYqm5jDOveOrUQIw0dTZ2CJQEuEWNxTqvt3i2x6tFWOBKBIk9ybYD8vBcTwH2
TQZFy9uzne/vVfmP+7P5/pFg3EPGzJTVcx9eHD0Xu1IX30Obh5fbAZYVOTdmqhLAKBFjp1tHVqWf
7UYFu0YD3FMbwYjBGWigFmvjWY+La9/l8mvkugNNcTVBNaTlYiieXI9acG+IcX4w+3iKyWavAcun
i9tNVubuPvcyYC1eS4/6WFQbzmoBtePuMh0S+YwHOT9air5SPWRAJwuSvW2o/SZUnNAAFOTPTk0N
HEWV0TZ0ZPGMlIORWq/S9e1RVZTPKK/2aRJJf+0DjJsawrwWVidp+t1j0AZHxm8PtVl09j3+Jm1o
QRW0aryPPVIirUq1fd0mxjrvvIVdT/vKNr80RsT3o52qI3Gzai9KlIUg4LNhF6G37o0RM1rPL89p
9N6fAmN275XsvguHLCFOqXA0i4vWFQTQS9qmdbs71FX4NLjYfuUAczC1QvmTNpZjg8RiVDGBZeLe
2ZXEpLsI3Kq9ZA0W+8YrzSP2p3KDrpvuCaiBZbcy1vMKJhSbMfINwEDunap5L9I6/mit7jXDOv1J
MWgxq8LqWrh4ih3Xf/NddrS3g7Rn63w0kBeXoMaawNWx088SeuNFT33X6mdMFvclc6mwDYgSTTO1
bf6q7xgpEP4DwWRr76PmxZiH8uZY0vvRSYEzZKKIbsxltyvI4N35rYtRpJ38Hdibla6N/QoDlLpU
GbYcklD+z4QVH74893tMUG6EE8lHIj79GvcCbUpxlG49GaOv6E57tfPUvkTaJs3y7gp8pLtm+TSd
9cq+uz1+u98GTneSI4uboMAyEchX3N7FYztg+ulyrKmy5zIl9d960IavgTMV6zGGH6Wn82CXfs2C
Vo77IajcpRV4zWFsnE3PfOHehOO9TXPqNIFQw7b/9NsY7D7D462kCPfZaCrm4Ep9SlI29x7GaKji
yH4ymg6pW2Io7VjTKCsAvzpMZ3CV0B9+WkGuHv0EPbnxzZ41oA3KkaDk2ni93WFbodrygzJIxZTV
GHq0mYrMOzVwV4sRB5EIVbvGS5/hDYBaNzThh9V71Llotf6edcWiKa3xRbP1aD9yQYaaGE7vONlY
imn0aps2MCAI4AxH5wcSqyrYWKhkz6JB4hOyYSCpAD9mi9I9TLOjocHnGU7xedYQ6OgrD9Re0Opy
uytLx+2QlbBos2pBfB9Kt+Hb13r66jOssJ00yue4gO5tNaa6NA0GwST1vV3VEN1MCtdEzhHWm0Yp
s1n32tMwVyRpJLIovmXjYSit/FSaemojETw2+dTvAJQvplI0u0zBYYumyHln6/+RdgGO7dziesbF
6ZI46U93FD3WmKJglqWtzVI5L5Ed9Uezh8HSNcOpgoqFgjv3/6HPYA7y6s8gharFqkZdCOlEoNic
YuNNAVoh3iyQBG5zgdmzQLkA8OmuEun6GBWdVwej+AEzfniZiKEw5MXQ42jBBS8dzc9u62PsbPx9
Q1p6TSntEylndmfzoZkPqjSIDCXhe9/tesXO1I2svY4mc4SeidRR16/kS4oLjhiaWmxs11WTaRfZ
s210WyITmdVpF+rmWrItWIQQ5H7mqUZySbHjDlTdA4y3iGSILLoXwIzkZAE+F+O4HGsGiBOi5wbf
y2vXdP5alQUIe9f/XUmz/mmM6W+KEOjqq2s4qi1NCarS+xfHfBOkGtdTaL8FEw1NndCt+6HgvIEq
aO9uX5XalV8Ad64LPnBMaJxxqEo0oqb5Klw+o3rSWc/KTYnF6/6cPzKhDxSNto1N9ttFOOHmcFqI
J060m/nIxGVBecqfZRTNYqsdHVuKVvcyIWgQqOjqNr12dCfeemNnrkXHeLo0nafA8YeNQYPWGrjb
c9/vIttPX+z6ODkkGUVksmBR3ckTEyWISoPfmwF/Uuw99rcD2C/WkEknl7FTrh29q64kYNQycnrS
c+A9r8I9FeCaLxXUAo/k6KFtp4UdyumRag4cpoModyRSi9fKG57w7BBfYNs7kpK//TQmBhraD7la
wy/2ZafuTeB1sF/fczJvDyH8kZ3MSrbLjC9XQtNGthUplMz5IPgRy7rAB4wfJNtCFFreBhcUbiBq
Yi24swLHPuIDD9ZDTIESNXX1Cas1GzLT3hWxqg9JAJezMxOJ8q9Xl0qzCQuZMwHQ8jBfBNqjoiNn
4WQEhkJFf1jZ//TBYG161mbraGyp77Di52zClq6btVoXboSZMJTuvoVdUhimvq1djQGGGY9q39tM
NrOekKhR8eIDhCOklIf2KqrDctXbM47aMf2D0VtHJ2lHcKK4TppGhZw2ZHrFjbE0wbNYSM5avmG1
iQMrx0temPkb6A9SapP/C/rrTolpOjBJvlqeWe9Fy2k1B8C1yvVxW4d2eW/orY0bNAruWdZf+MyR
26skGcSotK9JjZVsCgnjaZrWA5WPQyJisbGlv9MiJuXYbz0TGcq0JU0z2SWqPYJdZUSOi4ircaBb
sYOgm9PdbTJKtakVXaTKBbJecaEZiMcB7VG4f/TOZWcoi1XBkuIBSQcl1ikOHYaJ2K7CVcTV9C2u
nuMp0/eTanAB6UCaUtBqT6llLnAHah9R34hloCyKttrh3ZYaMKkq2FDrqK1jjU4EQ9GiapfBpZeQ
5e0C/LfN6IcrYvmtYy/d9mF+rDlVbVwuCNt6IhWWFfPCoOmBIdZwIyvdtteTctUqYIuAddGXB7rr
X6VNhsQ0JMVYofUx+C2tsV5XbM3J7B79xuuvpkfKoVXdY6lb2cEb+0tpJvau1YcQmzKRPvzMJqhi
NbaHdD5g26F4mdVBH7Q0BPoRM9QsxlrpTP0BsAjgAYm5hZ0km1OVBLQ7oSneVsp0OAPNiqCghX7f
PvS6/a5HWsQeh4aYxkSIFaVslrw1SUFVijWubQJtY4p+h4WegiE47I8Np/ILYzigheWaiVH2RqsF
FgqLGqxIvTBApfYyad27BqA/xhveoWJ8LMqeLSBgw61TGbib2vCzV5P+brV0MnF+da5anMzLHLJI
qvZfAJxjCPet+m3suozqEdUwOXG/Cr8EX66NexoixUlzgrOfeeZ2wvl2gknVEcubPBzWnrHINIjs
NZ8T9rnCfdIrD6RnWGdUQGAZSH0bnrTrEAYLA/c8m3846adns6gZU9X6FT+xfh3oBgEx+iHibepO
LQxGFfmnbD4Q2wExI5p1KyzqcyJ6bJumITfiR1jG/F/4s4KHIIlOE9Sbt2ywW4QMt1mN5GqeEtgV
8ahdHc2RT0npqF3h67NpwjqotP+gbN598kQ6PQyEnonxuk9o1vHV6DwuRKbLpckE7mBhj8KsZL0M
qM457bYi1Z6CjgFeliSMirn0PJsh50fbMHJOuTI621Wws4PGXiNzB4ta2DkQBjQF0upzjYn3C+Cy
wNbiWnvPzr/Zw/bv8Wj/FuV48iu7fgvt/tD0cvz2zOSVeZ54caSRrjInSvceF93TlPO2hIy+4vq+
JD1qPHCa/Rnptvakx3V/ahPxfLvlJ6a8WtnGLQGue0H/ldvNVyoDfx2RPVyEVcgVQm8IlLisSzzc
PDu39LYhlxd8TVjhwuwbqHxqZuJCV12E9Y3IhMsY4GjPB4ecxzJ0DVxQPZ7n2CQgglkm2lBeRZIm
7uLjKN6I+xQnLoQ0TgXJEYHAwF2MgiZoxuCcTVuOXkQ9RPJKkY7HUwICdPqorPhe9PpzGonwCwfI
io15/+773QCGVNPWAJDZC5Tdvpa6ewhyi3cmZpOFTNjvSH/UzoKNep7K9pQQV4iIdWxoPxnQoZyT
vw4Iav2MgmE76Ro2gFD81oiS/J7jiyl209zzh2vYYcjTDeF9dFWxrXK6Qwt6CaTwuy0rGgzIXrQr
K93dVwhjMVDL62QYBEqBpYGdLHHEzQcaN034bAMmtTqf4ksZxcuMWleGQO/CpavWkHm7kTGRDkOG
2oqeKFz/evfI0HUeh/gvZd+ofT6Zap/Oh36AfSLqtF0OQVEfI+b8A05V/KvM0IywHrn0xc6+86sV
xCbqMGuYmE097nzNG15HJO5d7dCZ51W052T4lbFRmBcE0Gbpp7zT4pqFMGp1u3dYTu/V/JVVVNp2
wB1R0r++oB2Qohr1NWVCXNx8FJfbV4OpM8ImZrCdbF4UVuFc0Gmtk0WU7szAHh8kFyZc9bn5aNoB
8Q2b+/u4/m6hlbl9632qcqaeJF37ngS0DhRTmb2GNWiimtP1k91itkbg/TYYVKwNUcXPLbEk9tdl
eJAQYZ9VBcmTjWRI3o11QVK2zoJYZb1uIVeMyO2vqks2NSzJX+SrH1WFhCStwbxgOxlr2//SBtYA
QpX8Xm7AmsoM1KrNXlUWeIsypXgoC7TshM0gOwG+JZ4/wv/zWW4vOYElNaWhfTOd6T7ukYrGzZBJ
oNXYwxluc1nFU8pMDZepZbnOA39ztUqKpGfPxGWrqTrrOM6TqzpKzC1RfkZYmXgVsIl5E88ckFwV
r7kTtcvA1p/CiqfDmiJ5TGw9fqzcADyQIpOvzHZTZ/arZfqChLzpHAaLt7KigKySxW/oDcPr0JD5
g6uMyEQNHVZcVEgRSPHUW86DVeeCFtFELW9p7IA5yQk3P1m0avLX2cRsS7QgSfxef7TnTp++DMRh
GDI0CZddtUMT/ZSnBuoygq9DArXoBpMS+NI/6BUtZ3SbMUBMaKoifFafZVIiPjZ5/N6X1IJXcBW2
uq/rB78l2aqxgxANA2vPwV3OpxIVO9JLxF27ifZwd8r0dXSDr3oaJKqcou0KuOOFujS5LNsc2o7/
NpZ6efXFUqsim3MZxJTbPRW5NmK4sAMCFmrxSwTLY8PIMF4XhVHuW08+6FZRnAx4r7vGHbdZLZm3
rXUWWQ9twkR7aDQDh5hMV0EzqfuisjcuG/xnRDy1c+hRu0fv8/E4+NrG6sJuZylF0ZUBjafRXHUw
kQwOrA7UYaACeOVZ7Fr/dR9vmtcE1vyjNkKxrhCXIDkMR1qMsFADs2b36IRrrPTW3vTTZ/gU7vF2
yFWAVm8SYqeywD0OZN6pA3bGu9ujpAFdiIW6WGs0Od3BqgDcbDf5VUHdvQ7lBAVjjvOEhfwuUTn2
/zqo+WbSBmtGsOZJ5SNNvlz1Gh1tsvO+S2bI55oI0tnL8uxQmykiqhesYkrI95pmski2H3FR8woA
GJi6yDhMaf/XZqTvU3HoCuuLT3J5UYbEj21Y0U+DrmFKTnZDGmVf4D1IFsrwvg80uQV0kqUsXKE/
0LoTTItOGfUzwQzcgAzsyPDp8btdoIrQtPMCQRJGRIxNhACw3AktVuvYIrEn5mBFFBbFMZK4dXwS
YG+3ryIht4Zm6sA14Iw4IptWeTPQjD2z7PUydA4k639FRbppIjrDAvmutQmNKdLE8+G7xkpXA6bM
ebAXU7vSednERR4vslVfaTMvDhAW37BcTiskQHvp6kw6iqiDC6G350wo4wAQf3m7NaRae759xaiz
3Re52t9u1fO3slFd4Bz3lv6Yz6Mui/9CBAzYySU26DSkNLgAR3Y14xuKUlu4QnhzSc3aSDIIBWqM
N3VXJIuW3/9dAwN5VzIMPEdwfBc9A+6lKjvCpwi1+zQTtCfUOtO6CXC2HJD9+5HPenPz5hjOy1gU
ZPP7HH91X0E8Iq995zchNWhDah/hTz3IydQ2cSK9g92/RrzL98iBmGpSMsrUaenkrQZ5Z1A2cyhK
1dEuyoGz8rQwrUTck0EB1czijFMz/j4KY+89E2qA8vEthxVeWZY1p8jNs6e4qJnqxhnsECc5Iuex
RzPTcxGMDfKCeGtdgK+Gh5G+CnUJ2644a1OwAApBkylPemkh75+jtg9mpfsAwStnfKw7S1thwi20
+pE1UXoZKwaXMYbrxe1mHtBFWVIUtRjmmdvg0NSQRFq2gNSQYXYsnD2h6Lscueke/WU55ll6BNfB
70MKtaDtAVo8zSc1JtY61rXlbVf31wavt4VcVR22TBxZYK2b+dMGHZ/ujTwm6+aIJY4564iz4qLA
f+10SMYPtaTYKkg3UZiU51ESGsIBIFmRN8GD5HrPbpO9KufBh7gconVP8+pCOv7XVIvonHWlt7QN
wYbarPq3ovttdC2NSLh6dyEgA0DV2k/fZAkczocOgjx/vLmRquoOI2TRA0+d4XdZhThqiT4ytlK6
5u463bKWXsHUnwmOf+8Wlkuo2G0Ot0Met/r9qMpqZZe6e8nHbKMbsfuUkRzDNSU+O68vdo1RrgfH
FAxJ0BcjQMRvfOxZVeL+OuYToFoJ2l3PA0DFeQc3s9bavSypq8/sXziHJLVrjkMgSpj8scvvWBjW
Zd5rsyzzD1BcsxXZdDL5BSPQaXzSLb0/a8675QfOPm6tl3yqbAD4jVoDUIc0Iaj+6Em63BMoyg5m
1ULp9wz72JlCnca5TZe6+BE/PvGOyWXXjPs2PPdBb7FSIst+uxlnTUDgW+B+EcjQkztsDQMFkUGk
f48iC/gcN5TDyuK5H4ZuKTV7Xrll3SP7/PTOHODJkNAko8yOyfZixHTXRwWfJjtYs3BgytXbEGJr
/WW0xy1kuYEOUIDTRZiZ21QbfukdbymkcXutMzs4ebjmWWV7V9GqAZa2jTubKkv6Qo5j3FjbUZsF
crTfbQm+CncvPgAmX9MqmG0Ijm/PJbCEmJPCfKuKYFOIWhBUoiI6odJvC3Fce/TTlm5nSDpFIneT
MFIGLhy60Hj+a2evxRnYwMaDHjaibMkoHV4c76+EhX4sSQNTQS/Tkx9SZ5DU7958NoZuiMl+vjk6
8h1y8XAtORud08Rj3juMWId5B96HXu9dwpHIMoArvzf2oFfF4zg1I3+DM+NeejoE6V3AWfJYGSVe
RppvmNNwEymd91OYfQ1lJ05Oke/pewrudUmXBAHxcA9yRmzJg4Gv4lZubuPctvfYql9dzSzXgVHi
cqGEIaJulIk0JjKpug/TqrxDWzTRYwXdr3XklTNtdY2mEBiLD5sZ25l9xvvFjlNFqBQ+ZJ/Wtlhy
Um1CoZm5MDKm7oEZEFrDbB4rcuYNgqZGAIy6xpZOyqh/nNGIxG6vFHYXWAI01zr0RhCBhxPyJznJ
C90E0PXQeNd5n0PDqBWBBmZVAOayZO8WTYcJhWCJz0Kk6Wz/0Fulc6eSN11StKxnnv4IBc26lKm2
qKjhgvTeY2UffesEAy3Y6RDu7koPZ0meMvWvS2RkrDf8PY9mlKeb0anfyOBJ5m6Tth2xVS/mfbYc
E/Pa4xxVg3t1+7x5ZOdnbCrdcCi8i+QrgoRh4u7scODQucN70LFQPKHGflMvxZWgA3XlhkX0ZjJc
vTP7sTy7He+sKnD0O9vRrDWFwJ+tjpJuwee9s1UQP7L10Q6e4z4pGxBDUcuR+YNTXCTxvYukbz6S
jnMk6tGw76XpvsmCvRZpxNuJewBMbPtmzTBHp3naqV+l1b6ZEp8eFlxzbVLLd5eZlo006mL/ynz0
kewJKYfYg1DTix3hPfRNCmLwv3hkBAK8YmjhGm2n684o1EqOBPaaIVP3Up/SM5XExTqwrUfNslbE
BSds6+lrZIXO2hrD0zSMu1b12Q704yx6ChRbsMuLUIc2bqEdH8TU/g40yJ59X6qtNO0vk80sr07m
n6qMrPAsfges/BZDy0cR9SlZ3w7M5dQ6dPFYaV6DqNlshTn2D5h3KtwV2Qd1Yfz/ybErJxj1/zzk
mh6tJbbrgyWK4YgAcHaURvOZ8Ptj1pI4GEVbUI7eFNc2xXxkdabaxk4qrrf7AOCiLXL23+hslKVf
fqKi4BM3melmtvlWy2jcKz1+MX0bhwNlsefbQamE3r+AHSFdh/056BBD3SnEVNxb42k0kvGU9mgk
jQ3vNW3GE+Ld0reIXiZx/lh4brRjhT3iNeemyJqcVXv4UNXkJWouVATz6vFIyu/esjGWOhPtXPQj
0w95G12bZV09lIb34gdNDhGOBfoYNY/dCPqFlggsw2lcH1w/mwvCIkR8MfLWq5koO8M3k6yFmznj
7xCmHS5MZk70itwPZplQxQpDytKm7iGK6o6xKcGKMWJwJolLHBlDebQTpXN3Qg64xAZdUfaXIYuq
RdJV3avQ6y/cuvl7HHTY0FRFps5s1uhd19bK2m06iPRUwY6rFblPsDPdwdcDXK15NJAK9+Qmh592
l5DbuWrNUO9SsABLJ5nK9zamYx2/589MKkltNsNDj+TNMk7SYGNlIcSP+YJmW5xXtUkeQvFW6FNy
vi2xSCAQoW8NGPeQyxeZCxNEapw9tNTU97ULbjzHTLyd12SW4nIELQpgr+57zz6Daeyf4T7DDbDP
uBAycmZepnnEccHWYxjOph298vDmg4DCYaJ9u9t9MvaqBXuBTRX5LEZ6v34SY/Zp4kT+Uon/FnfC
fmpt5v6p0+2nIhkvY2wNF5sFvi31D2X3zsKhdXOPHiQfKDv53ZhkWMTU6WsrzOuzpQ/pUZP1q2+1
PK06ch9bbGgbkj0u8d8U+F9jvJIqO5RR633PX9Bj051w3kx3HmOEPWjTbOF5BR54NeaLvhvrI6ZR
dLWCUyYeWH8nxFwDOIA8a1vrKmmgieIWG4MXd480rMv70bXtze2m1Y90YQIbm4defSLS/u72ZS0w
uoGH77do7+FuqoYYrX9KlhA0hpck/rbGBP5lZiY0+ITdYRrY8KfTUZHdOgjKPmm1r5tjMh9UmbJ2
slF+0sBsjswPKNIaKoptjCE/TDoR6H4IW3AaePc8xKdtb0LFyKvn22hLT/PxRAMlvX9tbZ2N2nY3
g+21JxaStLGBswa3SMiw4imzTmvxtHfGqjM2jqq0Y9e336Rg+/soVV81HxpD99OHEnr8A67jaKsi
6j5u990OJE/FQrXqZ2aX9d3Yxz9HB4puNir3QP8Fu9QpXzsZ7U9d0BeLfEh+TkRjWF2MbH4pl9Y1
/1Wob1VbydK1p+wFhCxVOtmmM7TmLna0+lJhuNyQDomXTOxLphgpS0EnPtgDPq4RiIiND6SmpC3p
E/c5NTsIplkRPHUWIGBzii5lHfkUX9NpfxvjNWW4avkpEKhC/ZKX7E36SVbHecKzt62BWZOefFju
pF8tU/dOgnEVMTl14rTwmfdwDe/A/NGiErnRPVlr6AFhqhHlSr+6GKex6czNA8OeCrivKarxE2bx
NnGNifJk+uyPLRjqLhQsTSO+igL/xU/BFBkQW/EKYf0BrlvffVYUgfL0TbGiJNa64jkPF/XE9apP
JLC3PBbjsm5YLY1zdaVjnklOI8XUNHEZceQBVNIvyJbDU2IHcAw0XtHSXVk2k36gxrr80Oq8PEYZ
nwwGFO8Wj5yN+eD0QXavOxnC0XxTM9unvPP7NVixmhE382KXDsmtHresO7E+XL082KpMYib3GsjN
5HP3KM50QwDiQv2YHf2JcfTmw+0rgzwkJ8aW8TIGPc7e1aMxH2iteNZB+RE1yT9NptDbutYeh9kw
1/pqS6yw395GUvVY4n9ESzQqI1kVVVjue6NNT70YKOigi6hoHLoz8rp4JEkDGDwah3VKDo3uNDIR
yXyYxcN92gDGhGUHPijGDzzQxSGSsDgnAIfOSeg8MrlxTkPLQApSFOCKQTdfxqbcWfqGohopS+dF
Z9H144//+Pt//cfX8J/RL6q585HC+Prv/8XtL6Qi8Dxx899u/v34uHq6/Yt/fse/f//fX5Mskb++
k8//9bs2y4flf/+G+Xn886fy//7jeS0+m89/u7FERWzGa/urGh9+1W3e3J4Bv8H8nf+/D/7x6/ZT
nkb5688fXxDxmvmnRSiYP/7x0Pb7zx+WfXuF/nqB5h//j8dOnwX/jO6P5vN/fP+vz7r580dg/s0w
HSPwLdc2Hc83rB9/9L/mR3z/b54TeDyEfwttd35ElFUT//nD9P9mAdhCMnUCGJC2w0N1SVSZh9y/
eToSE2tij2Sop1s//t+v/W9/uH/9If9gdXUpQfbUf/4wDMv/8Yf86y88/2KUH+megWCiGzq9UH5g
z49/fT4kIpq///8Q0wbeQ3xok1jNFzvHM86sk3TbVWs2YhdqHlmABJuy8z1gab5Dpzu5qFCcYnqY
6WVZI4lPC+UPGtRAYCT69G5b8bUrOjxUtmSjhtC76NxhOgzA9da567wSS0KI7OS4RzPDgYfZn8Tw
LwLq1JZ0Olwn2gYOkXFlcAuVe+4npg6RMmwjLBdJrWWkme1nJ9DTFXItkeOCcUqaO0dinAxjMCsi
nVlLO7ZfEacpnfoa3BTtXqbNsowYF7fwilUl2HRVyTFQ5UOh0YepJTEdxxXdGBZteXgtoqUYwGTM
GgViLvXOUjWI582m5XR5FL2HAcNnKiNyWmuIPgtWI7QFm2ebgFtljhAGYFBgukBTyLXqRdC1wBKh
JOEP6qEzc9ZIIzO5zNNW/vSTYmrx0kYN5S9oc1naqwU1c8Cdw6Gk7pnQpuesCkzbq6KR7x6lzHuz
9j78IkXWi4qlXWE6ygjWwYYMzTsdlPPZnB6CC3+qcdXpDJ3c3F8ZUBuw/mIl8EWHAWoUTNPL4b4f
x6/Czj+wV/mbxp/EoR/q5TSXazijaulk6QA8GxAjnNZ2V+3IJKP/IM4d74QvWH13HXBGSohTPOW+
sWvmQyd1sWqa+Fuk9UvcxNbKCcpp5zllhrshhYYQ5tCL3fg9RawYC8gHWl0wtp6diHXUUvPSEDrD
d+KuyiW2C8JnPXvEPYd3ti7pemQqd4gzfBd9zpDRYvhoJSMvb4wK1Fc2Aj1kc0gBX65WJFvXJ45S
wFTiU5ff5dbUbQw1rMdKQyJ2rODJGnrWr7BRg+STnfi41ImY4s/dUJfQLfkZ5mZuH6qzT8JgmGwM
jJc2XgkAlGVP5R2D+Gnp8JrJa4XDawur9o086NJ0W7SjAlyYD43kztUg05LzSS6PfodwmZFS4kKn
v4KFe0MDp6euNE3qWwvMTRb77bD+VENVM/d6CPEULHC2B/SCtQXYNIbCdGouykBn1OxR4zqo8J5T
z0c8VjCnnHY7Sfs3kjF7vhY4l+U+o/XejVi4Hnpwm523SQN6lNOyM3fiEIQq2ISNtta65kORZvKq
ZpVpWMStFKSwb8jmkHrTXCgpjlMQUE3aWh9VRpG96KiGsPLtgFIGzp4NXUKGuQrdU+UUSyLxPD8F
eSaQm7SyvsIeA1+lNSm/rbuJPSRJCpTh3vCkMXQLaLig1CF3M5cztQ+Zhi/+0ONFUAyWPWTO3tyx
adfvIkrGXV+8NwbvFisGfZ4r72dsXFxAHXeSBFkPyzQboNYwWIMrHpOOkxfbLIe7jCfW2t9uYs1m
LBhR8dz9XOYLSAzpkpXAV+eb4j4y+KRkg4DPHVE/FzT3RstSnTcyARuxjJnxMcQ4MkKfxXc7mY5I
yvKCUnmJC9DprMwY0jdQI4eeZFgBqiPIwT8RRIIBRQgT1FC5zOvwojCMQctotdWkdr4DJCDm5cCM
BCmhN+ZNYuwS2xFWcQTA13Qw/ixHW0Amo2ewqs48R/uFBBGZhb46ava8JHIitaEFY82MnXrH2PYJ
q9MCz6aVP1p5DBhv7cqAHmgfloNp4Fy+Myzsv6526eZFXtFh2JYuUKNS6g95mzMpT0JSIUOwJLoZ
LFQ/IPZpDb0oqjwbdvzZ2ZW8C0YTGOXYAVSd8je3cbSlD958m9AMCIBUv2f5ijYOPGjFtm8XQJWY
3YnpQq/Fd92X2oMbwZJOwvS19/IbL7v/6LC4+6psn3UuaFA2zn01RQu9459NYMZFD+C4c/RtYhf+
GpJv6Zcrt6n8F2GUsH4FCShO6ks8NMHEXiJFGmknzLODrZ56d8QyxJ7gvhxXjksMOA2H9zqdwLUF
GptSwIPsACpCU1Vg0nhtCxqIsMKonhbaSPZrDOsXYaEOFaS1AVTR1CR2rvkGUmaNzYHEYlX4W1T6
OzPD2VuXzS9rAEKQT/6TWxKdicqu3ONYe3V0RYs5RlrDkmJhYTVaF5gdwai/6IbFIM4c7KWtoEvk
oiwXeWXCNiE5cU+DSFvm0wlMDskejzKYvOmIuo/dzi1amIEAL4SHkcjzuKT5zcFfQ3mE0Wc47cEw
mkdyqb80ViQQUiDF4tRksogHrC61fGGaJm4iXT5L5TOSg0V6l7VVt+ht091BUsruIHdCKpbdC0Qy
a1Mn9UnPo26ZlMyXaaKdzvnA8rSoio8w7oCd+zEfSzv8LmsaiPEfGQuQWSBKaQSmRbGG91X3IM3d
t9IY5kYEo15BGBsW5lMdVby2T6D1id/ncHtqO3widTximb33Uy85N4KOMVNRsFO7xckk43sImmQV
urqxHFogFrHkY5WayZGCQJOdm8wWMVfgRc3YkCJNE5SkWGVD3VzRftPjpNE5GXf0T5ndxerqculi
mdzk1nOEuc9oXj0T+HST41ya6hV93eUi7tFh/i9557EcOZJu6Ve5L4AyCHeIzSxCa4ogmSQ3MIok
pEPrp58PrJ65lXnLqq13Yza9aGWVyWAEwsX5z/lOGcM/7yseh+ATYLO/clUKPReFj2larB9KmBnB
xHeF2ouVGgSC9Qhk7U2Itjj18/rAqQhXRF7fILaVlMcSVQszsasJ9hpBn71kgw4WF9csTcFMafEi
kuQQLnvfyDSZ2nQZEmjhIIIpsPbW6IOKIZQLulILX+FNFjuo8xcVBdneQSLH2ZOVu3HCEI5UzfVe
c/cFtraLDzUUjck5WynhIqpcFomogktisXfrY7K3XPeODqx011Teh9/a3Wb0cO1MQ0PHUjt8dCjM
x67MMJkV2VJoMfGxtOUF1/aNi4d7aSOvcAjJEZ/VPjE8JqY+pVIVA5GGLMyyCevnPGXOXNbGewzh
f68kfadecOOVAqiquKXyCdpUhbs2JwTdmmqNI45ux5ygQE74j1vVWLP/wmlZpb5OnlsyxuytGUU0
YR0Seful+pFL8uBzG+/Tl7Yq87OaEYpdbe3oZduaTGbX3VTceUn5E8x+tRtxfq2EBldVmBcgEvEx
ifWjnAPUY+JfYNkilLoPKJfaMhfoJEHqvRuNlq20OWKYC7yc+CsJhMX9NWiK/EKS0bmERCkTw1xa
Di4qQBjDWjd2AoQBjpzoJ3ASoLnE8E2PU4cHSJ5KFQ2Ug1O9DLDFUlvz4KtWunWJ3cK6jP6nKNr6
6Jc6p4sqP9XYB5wKwqodQNmS2ouii2Pd+KZ3wl27rwJARkU4ETbP+oAKexGQUwWLQtjHKRe+G73B
W+Y74dg7SNZWfS/szl9X6O+HPgKpkZbZ1Zh6H4YYegcpxnUdlM4CuYYdK7Y2zcwFcF3zw8YQHFfJ
J6gg/t4u+Ay1gVSY4IU2FG/jJdG0TZRhJ4kxE0TNmh3HxvY+vOWusPHcGCcrMA+DTkOjN2L4I+Q/
lwF6SCZFaKKKeY0EVFTS0YpcRSgZwGIvtoOu+ftxhKgaOfZHnsf5Oiiik5jgrrfU4fA8mgTCCVyi
jY1L6YNKwmZI7nFo9hQvSUzF5hW+I8UCuB6YvKTXcbDLM0SCPSrPXdWYhLAdsK1BdfAKq2Rgi/US
15AcxUdkhdA2RlXsk0K910VLzwlFHa2v+9wKrJvJkigpZof3pXjQCy89dxUstS6i08EzD/jNQYqr
4BG0uH+uHWEsOd9RqQfcFBlqXMWWfEXtZMZv+dZS4ybGVuzFUI+Gn7h4AFM2XAAAXALeg0Y1Bd65
CI18jVj/JHTSYpW6sVWHfmVCv67zl9ir6J6Eq7keyPNymQLKnHIgafuo5/vmVSzvKGs0GghP9rcx
Ak1Ji/YijaieyRSOBTFnFRGwtnnnppBw4CYQ0YZRiyJZFKQxHVgD4AKZHTTeI5U5G1NHRzXBcQLh
ixetr56KCniIz+CdcTIwAkG3uZuj3Og0Hpym9FAbabQlylQtWgqR8Goq7GHSXGIVGo9EJw6eDXDI
1CC09gasMp6wnvyXvof+SYl9NqizkYlyVdb0zBaE7+zeI0cBQU+GBLKgAyHlUcykfQi7BLms33FN
A6AYtQ/u5Gc7VrliFfTand+n1k+7fs6yLbP/mpmRiSsLM+RZ74ZdV0fpnREmdMr5xk0YyU8dazQb
rb4uTGLRozVJ2rp5PyIh65U7kqCyJypStY4n3GgbdUz0a1N37SK256MyALRViettGZTiTIswTZCJ
cVGBhn06rtUGbFm8qSt80MoNKHuwtHId6erLpLV9HbrhxdaYSmQYcid7ooGzz4D6DNSlTQKwSkYF
xsIWHNgjuIol6SluPThMyugxkdmNKut7zp1qQzp0203lvLFSh2JqzRfwimaF5hgzr4mzs+6qHQU1
LL91hM2FHbnLxbtuQTetp+C9ielBrduK58Emnxdw9mr7rRlrwEyH+jgWvXNRGnqEsjCS5JDmp4ga
zZg+cBcS6gjGY0EdRrNU8HlWtN41OGpkDHVBeEa4cIqUxjm86auAE+TShO260T0SKNyc1yJvuMAx
moO7iPXJToIN/Y6M0Cb7RlnJATA9OKVipMM7GGnP1dS44wSIEcl07ppkWPs5rd3Czt7iEGgiNM+i
UPae/mv6KMzi7B5a7oEri7btBbGn8iGhUbGGV5iFhUNKIon5XHeuByR/0qfnaIzzU5OMlKbRagqh
0TLp4BgE93fuVzkPi+0NEzI0iJspjoJN7/nwCMDDMTHeDKIe1kY5np5hS9sTV2m/nA66LE+gCbJj
ln4ISLgE+Ot9PXC2VDRjL42i25aD5i1XPZlLbifU2IDfOzA0slaRdJAWvTrblGiWoE2ogahpfzZC
OjGqrL4xlHwJHOqrW5ErjEo+uEWTlxtAAV0Yon/CmGBjgg04ooA6KCLNOCGaP8L5iBcB10PyaJi0
Q56VFaxUeK10mOCDFisbPQwrmX+yaJndUo4yS/HjM+9IwVyFx1Bo5r3orY5Spekawhlm/igOeUFR
OxUPnMbGkB69AU9a76xDxFNmAuRbhuyzKkGlw9zSVmWIspVoOXB9yhhXDmt2mQz6wYFaWOimQ6Uc
VyhDvRRB1lzo2Bi77Fnvs/DGjfTzUJjF1vWgsNhjyw0viU5DZxAXc23KBrXgzXaIt5Qs4Jl0rbkQ
yF5RCpn8EAWp6MyvKM5kP6xojFp3uvHCdB0nd/YwKu3QTFR79x1Ye2/KH4TLeWrILAp9DHEbhW69
nw9zY2NFNCQgAugOZnndNynR4lqLlFSvRgdnfG4BeEE8KBJIffCfLaIdRrK2y/6Uxj2Eok5xj9Lp
5PObMl785+Lx36m+fxV9/9f2Zz5Lq/Xv0vAv/9DfSdD/D2rHpin/STx+qKIs+nz7/K+37PO/HvL3
tyD/q/L8/af/lJI1W/+DxcmxHNzGjgl41/4/WjLNnH94aMKWruvExn4Rkw3jD0sSKfCwr1o4mnTz
/4rJhv4H7AnP9RyL4i7h2cZ/IiZ7vyjJkiSpw+vyPLiQrm5Km1/7r0qyAeFC6hGLhu363aoq3aVL
3t62oie8WK96zm2qq8XOxEXx5zP1p9z+L1n7Fxnb+ZsfbXuWZdquYbuOPr+0v4jYFeXxgyaInTT1
rgq1a+Q4c28B+fmhvGqdQ18QXkqu/E+pgA8S9NjaOpuCcswOziYour1SlcFF4fYvH+XfvDB8Yb++
MhtHHOq6sBH5Ld0x9d/elKqMHcy9KZfPthJog+NdQKvDxpNjusO7sDaiylzmGNoSolFsJc6zbM03
Dp1XzgTcvgViNn5riH6JA+WuBkNkdV89dx2chBBwYmdcNmDKF7tS0hXkmTkduqLGwavI2hZnvuux
Cu4rozk2IqUrFxk9K9DbsS3cRCEHAMTBOv9o5FCu0sm+dYAb5H/e61jvrOjSesHcSD1Q3lWSY0y1
aU92fy0bj3BGdcE5tLNM/+CX8bvh5dcBfSMvyQRxRxsG/Qlc252PmrDAJbDFCc/CvNT15L1jiVpO
QjyaqaOtvcLkujzeuCW+nsQJJlpIWO617GMyc7HqM8bOhX0n7OgzUXA5q36WDIMDAVV89iSvV5bu
P/lUuggau/eaWe3yGlsUIgrqxhAuVZ/tLOmz80bYRIz01aqNjwLgkepc3gzLvAtjcdfJaafo9IqC
ir/eBypFm0u1yAnGc8RgK9IW3eRsm8AdqToAN1R34cVrcFHFESeLOF0HEODRk+C90Pe6zGg6ZDeE
D1FAIKyDL2w3EAzfy7T8VKq88avSWE4T7Au/4Be3fRrMNG4LGEg5jGRBa+5U467a0NAXGIfPCemU
RVJGGP0DIlvEGJHkPBrbYQvxyaOkW0ugVfimougA69hcgpNI1s1wlBUnT3pvuMvAaK8CbW3WVXIJ
noaex4yC7rn9kuY9Vy+TdWAV/raFPsgnpT3GqPR9GAZLjfEZV+hp5SYQUwgzE7/UxB3izBL/zFsd
pl9elF8V+ifsTmyEc0SbOIW+6jB47PO2PrR1V5HDDM5mR90tBTZnWqI5DbPm4TfQebol7Sey8WkH
Z0TaU4xbjrK5SmaadEeay8Rgt0uRH4gTENC3x6e6qq1F7oZfkk+/rVLcQZjRfHo3Fn5KJqLQpgey
nMuyKgmTilFuFUHDbW9zfs3gGjl5QSKYaul1QRf2Cp5EfIRLeOHg6jAsrld8ohQoOcV4qKCNjUM1
LYP0KntzGyjelTTCGyeclFaQn4yzPzD7n8Ye0zQMm/03LnoiPZGlY7HyqK/1cHNAOCqoUhlfaBOf
1lU9GaS/gxoCJP/WmO6FeaHaWSvN5tYWCJI17hhjkY2sczVhbpT2BhflRzNdYo/nEsVq5HsJBXmC
cB92/CEzVK/zAx2Av8EuxCkx5qGTd3XO4kv+4GdkQA6Gm07bsNgzEsPqGE14a7E1crXjINzJx1pV
zw0cc4onnU1hBcfOa1ZNoeAAGtCRcdJli9B2noOW2QnjahCsMcaczhybtd8WAB2gG6/c/NNE6mwU
GLU44zLt8dXFbnUywhdlxzCCEoNHxWBJzrX8GoiGX5KBRuZTH8P5S/bas1/xdSgsXruLla2Lm+M0
dWeVj8wbaRJmeJBfez0hHgAfgk1iUZCjxXOJmbGj0EnXb7GU3SWeupXgwDGeMDQxkq2rINhozUMl
rYvhGHf6RF+dbn2VVvaAbQyHO9eYZdlr69jOKEdKcSVl7oOVgKKaAGQRyVqwLD0AG9kAQsJpOT+b
YdZDU41hFeCK6OLXumft7KPu1s58nKU4KRj3dFHX4NRRiIesHFSK3EqPK1BGURWedZwDMbMG7tuF
GJ7Gwr7MMeZFPLIwsFdQdf8Z6fRGevLQx9xWRsl+NzgvmV4c85pfIm8ChDHzkPZER0Wlr7TQfWxq
5eDSxApet/J+KoKjDrsqYUMEBzIuI/3DsJxDZlTPTJ1C8O33Mp4icoUsaXlj3eCPOrG3rEla0zBd
HjpIrbp/kxvRjwxEO6YxtvjAsi+jsi+DeSdcPm7fFdsW4MzCaapn150ONQ2itKuIVTfJWwfN2UGu
WtS684BgycWn4ucwsuEATvIkfHVMWia4XbBcrR0mtAuPZbV0H5Pm0XcAENJW9en67ITBEL4XI4YN
x6VQFhGtmjoM2AV1PWF2yhI2Ssf1IW6V8Ss6gjSy1++fbOc0htUl16hYrSDZhatosOpdrLylIypg
YlX8akjuYi3Kq8f0duWaT5ILKaZtXq8z3EOLs3GggmJjPSYUe8GORyOaPLBdNWgwNvxKdTsAEVhL
84FdBax2UKQLt4seB24Vq64hOVwaqInlSBG3n75Hdb7Bj0kpDfracirV6/duX0iDgQp9bFr41YW8
XR0xO5Nqu8mE/I3o7wrv0e3aM+rrnqPOQ1Lw3ZokGSYx8Tk3WPeA+bkrvClJFX/GvHl+P2HOQlkT
WVzMOvh72WYIRvKuj93ZAG/zlWBKFzGYLpNm15XnER5RFV2CIb6xwSQyerhVoQhQlIcvHxLTom09
+jwH7aFzws/Ey28RV1aRV75h5TXWlckKMCF6L0bK/8Cj0t4eX+qyMVf9/AdhhS1i0oh1xyrZtcaB
Q/I18u4y0bkrs6A/rXD1rUG0CRJUaK1z13uxIrh+htNC6Me9BuzJL9ozJ2VmZVbAbZ061ppRemzl
t5qRnqIppEsoi685zIFlFPZAoSsTOFd7LFih12PSe8uXPMU0huWxQGie93d2EdvQuVxq6tSHPQ1s
mrGgO+ezbsIvPBNn1dHh4RsbRJUP052/2AG+8qFy33P0A0CxiZ2Ui/lo1DfEilkFWUsj2KCBDV+i
O1NkNi5pf4ZZnamtllFW11e8I06dvvotsV5pPH2fAcrsTtBjmBk3gV2/0XslqaDZVjmTHS27L2x2
HBoyi3UAtduOOoY7yENjpq/TQhuR42/6xmoOZg02r41PpEauuVFqu6rHPjv1AOApBFvGBNjcMJz/
C2jxuDgwJPyEnrty2smcO2/iZeRAxDZ8U6KtJrdxY627Pr0P0uwRIjFvBSCVMntV0z0TIb4bEzBA
PIkYDU9EMZBqcojJNXEhZjr1g1tM+7KK3D2u+UVLzHXLynCIYnLPmbUJe41izf4pMc0dIO45pBvg
EJWUh1WKTphCjz7Am51JRcAO8btLoIr6yFlxIFe5KKCCL9sBGqqheW9tAMQdDWw51NH1UI/puxyN
u9SkEqjjMJZK/1Pt6xRN3iUdR5mLtUHfJ0JT1Ox0rH2LRnIWbBVOhf7Wa+GKxMjHncj3Kko579D2
QE02zMseCQ+KwnuNM3VpDxyVqDR5ta3y4Z9vGsZvVyBbF440peU4JhU6li5+u2iYfs28v620pc+v
upxYgZuUrdu2+K5VEh8ILAgGIPOR0SjTW2fgfFQD3E9kc7hzHJQXrp4PRFy7f3M5M391GMl/vTLu
PnigdEPMPqe/Xs48264ambcajxH9Uf0PRrWftjNCAcSxS26NliwUGS95aMP4K07aZ6BDATG24G2c
ubJ5jnbeI9wlLOMFw7WV29a7CWY5WVDS+m38KgVe/3o+mNS5Kpaeq6PoFfHKQOz457f5b38ZgfnK
8EzbMF37t5umBgyIrmSuLiZC29RzECh0KjdY00Gac3zlOz/hy7MjyQgc/izuxbKijMwQx6q0jzrz
A4hnJ4I33HOov1hIXOKSIHapTH4hN38eGBSJecbotbdgK/dMJU+dxRTin38TQ//9ZsoDgyjuYvry
PBt94NePpe/GSO+mmGY4wA6LxtOfJoONvrMPWmrfOdCwVsbEy/UYvXqW9vLPP/5/3Iu/f7pnGQLx
AVXjN9uZG9VNCa9DWw5acyYVeyg06/LPP2J+4v/b2fbnc+dYHFlMZ5Y2vPkb8xdRYGyLsWFYpS3l
ILcpoa9O1w41Ztd/94Bbf/Pd40cItD+kV3RZ47efpMDV1nFMu2DFnXkcxidDPubjAGqrOwMEPWTS
XwimkAvHnJd05tOcl9HpXThtSUk/kJHyPKS0MdlYRba1E8yNocaTHfrXdCy3fIM4zlYhyQFxVxg8
6HlOmo0mjvkn2Jx+w5FTf+kz46CI1ap7GuWd5AuHOpTr27C1L06jM2/r45vMZhLHD1gg3kYcXOzN
1HKvYUN6jpzIW0R1T+KZpSNzKJUDe7LXvW4ZanJnJwo/D7erlW8ZX9rV1+VyPt3MV39bj5+M7Fw0
+ZUpBF0eA6FULciZ+HbqpiZO3JE5t/TySkLvKwgoRBizvUj9Uyaa58THD/Gzd7vzt1BjyempmeXW
aaJhHMT1srNSDnUjuO2lEbXPYTsr0Fxvh9HZuGwSZRgfRVteA59rQaIdbMvaKgtPmlUEXzZaf0Dv
nQ0jm6vvgLu3VGu9L19rt7iVPeNjT5203r4APGDEHObXGmv69yVFps28YSe34H22roCo1BiMjVBO
LvlUXvGyzVBWEpGt262tFuLYcMDmvup7gIMJ01ILA1rSuQ+J4gzMhsHsIajIRDx7re0vkbNd56mP
k4f5O9DY7PV0Il8iNznSIcs1VvFLZlF29dG2nfAnHSKnqeQD8hVwZer9ekwZMiYrpsEhGkW6lir4
Yv6wDlusFGj9z0HZnsOCJqgBLbcJxkchYPBhXYLyduywuUhh7/H6PxVTxMQVU1zjUL/oXgRhbp9j
fBfNKTT2Bc+tuqWVf3GRf6NOSfg/VMuDVlrt2a9pMapABC+a+hQUGZQxrgBxfAokt5Fk8nQGktgy
G1SIsHUeML8805V5Z3XxexZxEmRCwc1pvlBF+QiEtCR5z46dBeltqsVfFAU+ZAx70wbhKwjYQOTW
JI9H6wVkI4M/Fs7NvsBqCIZIbpBcXVVHPaUXoJhU1KNArw/c7JWk8WukqqdK54hkVeVWljlWHG4v
eelcxiB+N4d+C7ya+0+efFYk4kCjXLTEekzJA5RmMf25fPxHbur/rwRxYf5lHf8fZuprFf3X6S1L
3v6qgs9/5E8R3DX+mHcsGhNZ7v80UjveH7bgm6GbrrRnszTL77+M1N4fnDkcBx+1w1gFXxIr97+M
1PIPj2sDBmzLNSRHG7aH/8BIbc6HmP/ebGC1SQvKtq6burBMDN2/7WepqjCQDNqwxoBxpDOUBqcu
FLgDeF7bLuLa5iaIYXX4AGjWXXVDgGOz52CbdACUabxPYJZshzr5yr1WHkVxU+YhRSbJV5uzBFSh
Wc0TbebVxb/RqMWvu9f3SzfYtwCksCrqRFB/3b0SWxup7BTDWnmdSdG6wfehnTP0fEFm+kWmAsE5
G07xVItjXKIfEJV/KiQ12UlbzGYGZvhJ4G1NL0NLsKkL0Qsd1BnH7K3v/8QtNdxGWpRRAONuv39/
sy1xU3AkLTKFb3UOwNDFwoVARFQhTn286WzSgJRxFhuggLylVzQqaMkc91e4bN2Zx/2qVHA1m+SF
SgoOe/P7bUlJYV9/a+CbQSlozH9zajIZsfz+ORuWzQNoWAZPIROTXw4VdZ1hnYD4wWyaHaJLnKsV
+/G+rxqMg/pwBFN6hMIFuTPIQXN60aU3RzK980vp85yepe+3NHQeA3v8Yq6ulo3Wmkt6sGGtN9pX
7r4wzhO7fmo/msS2l50iHusMqfx3x5b5gPfbI2t4vBT+ZXAGlL+dj6ByslM2Vr+O40keJ+eACai5
73TlbSel8UHBymUkkgerKYp3OheMbVbQyVmlIbBUJW+tDDt0lsCOiaDAIAWjrWAWmIr6bi7FUGFM
KJ/uaAXzR88ZsIf1tDI0xBGiBOvOoTUnbP1/dxwz/uYjsohcEJzgJIZS+vtNKKldvJ5+v6ZmEStV
v0qqBio437qw4OfXFm4oYZ7YcRKA/TzlY1TkW6ZvQFX0cd3OH0fTxd02drvNX5ay2z/f3F8GVaww
v7/rtm06niFYsliwwCj9+gAZcTzUNtQq0umjvZGqPdRZM+6jzD34lb2taTR6Gpxpx7jYWMV1/Bom
PrI8zSf7wEqN96wzkl0ZRWcRsus5WQofAFYocYP4nAmPET0e8TqWRCZz98ZubazGkXyqauYIssAQ
pyfhPbxBvld9cFD+LUUS3aUtrJMUfX1H1xa4x+AGP7GzKos0XzUOoQuzG6HCuLhmnP4H7XbvmY3h
h+IqMceezF0tsZP3xqjtgp4Bi+NG0cWaA+tZpX6i8CAqW920oyP9ubZLjwDeQpVOfrFzUH6Geu8i
rqkpJc2HyfiqWodrj4OFM6hAMss5hWDD302JjiLniH5FFI5wNKC5pRiYg4BFXqvGrNeOS/GKnRbj
zo4MGnA1+gEyM4AnZq/6ip+bK0EmIND2GX6gVWPU2ZKo4xqnV3HbGu1b6phUVWkRNET1M249betE
Lm6W6i4OU5ynWabO2UAfFjieZaaPcLsC3Ful8lHBDXOHy+YaMsgi0VgBOnYkC4K5YQOCW+XRFddS
X2pRn/n9ATCOuZp6Xaz7+l5qyAtd2t/0yH6rWLbDyha435iVQJ+19fDAX0IlXgJFp4BOac3/vG/b
p8hu7rE3iy3GcgHsybvJBp8zlutzR8b2XFbMDSErd0vM6aTCbAhZWqpDC4IocjaK/p7p43p0hEDb
DV00yxS1eghAGnTPvay6i2oMY/X9/AR0cQTPiHvRndFlZ07O/nHYf3+1WPOyZclwgGZxXO6TbxxG
gnrrwevUxhcPUzTXhXVdtLEJunfmcNtHWHbxl6V4YFggQEeqWb9/SSP1ZmdMJqYM0er7fdFKsqz8
03qkXyDAxJfYCQIcSMbOIZQxM6P9OwimW0wmzkklyDPfr8mJ6F7pyN9bU1Ps6qLi16hs3CWjNkE3
IoukiOjEMArWleP8NPFtb0eo9mfgfVv8H/p7bRE7JRxz0t2qgtjap09x6Da0qgzdUcPcip4BY7hu
Vhb++CUux/5kDwMOzCBuwE5V1bWW+pdItkjX435sHW+PS5/EEsO5DfBRhtQtbb42AC/FjC/tKd7D
aFuvimYazgqDNQnwrtp0gPQi3dbObVE7m7FKqZApGjhprQKE2iXxNumaYpMIyqn4dGmOJoWxBt8W
bMfcPvHBDremCl4LZUxA58gccpt6E0rIY58nD2MQvYywtvbwkGi3C5L2kJs06eSiPcZGqU604rnL
OCuR7iyq9mJS6vhXuh9gjvqNy7sNsxMy7zR8CrCLjWsBRCPGRivQ+PH9vPLXPXiipZ9zXogjwl+b
7/+/ntelXO8WVdNAjaRdo2PfZI3gW2GgWLfuUGxgzoa2sc89ttzc4Q8EUw/ZtKofopgXTXj+I+79
+T/zG4eR2LKpYuYhGSEaF4fibe+uJ0ss2dAh5oMhMAp32uYVbkrcmcdm8A65XrWn3A+PBG0fpNdD
CegyCjMCXa2/X/HEkAuHGoYGkNXAWEDpIFM/CaKXN5RI3MyR1oWtQHaNzfCoY5Y6285typO052T0
wSujaVDmBgGc3qV9LRN7Zh8ltbDqWnDg2RgVCDCpz50yJiIhH/M5JIVHmLvY8m+KqdemhjR9I9y+
2YBA0de5bjxydeSU1puvvjlDJ/USBq5JLX2WvALwDtmbezTznpapft7Y437c9qpEB5nfdzilTHM8
ZpyFTLF7w5bAWm8yv+bYReqCQhGE6e+PoCgJMevKhzRZAjD0Im/bGTX9DlDfM2R53fcxgJMQouLs
R+Lnxi5wDPQOzxdrZfoVJk1wHHb7TJpB7I26utNool2YcMHWmm7dfb/JbkgiiB41Pi3OgunAMW+k
j+LELuotOq4Fiz4POII63b4h3nNr1sZ9rBCdYZ2AOCvoBeSozyQoby55DqRuakOTIi4B8iWOMr5Y
ZAaKOIEoZuBhy6zK3Imc2K3GwH9NRZGa2gCM05Ttphzqt2FhTE3SgUlH9t6kLuhCU2VvfvQpDWjs
Y2aoHSa1htlBbi9qYuR0307JfRgkNwYDxOecJFRry3Id15BL5Ei00lQtaw4JPLNOxyvF65xsS5hF
urM3+my8V/rYnagtFbNWu+Qza+/TxikOsuzuEy3cNTNDxoi5TPumKrepR0VxMMlhOwXlp2vxGDuT
NaKnw0vpitX3lywiSo+2GGlPmdmfnTjZVyqpHtKmmRcgC37XxKHe6PmfRDHakzV2P0IZ2S9JFJ51
ysEQWKvPXDX44oAEa6Y9/KhDtbZgrT/0Dcq+p5VvmGOiJz5HuEh59MBlO9pK2i5v6krLmIFM7qVD
tFum9itE6/iDtCidTTk0wh6edlYXrD6yjLdtxfvlDIW1sRrxEg1SfeDqPMd4OYlrqAeRTMbOrPxs
6wbeG7q2RFmN2mVDAdPTBMhi4LsPjTh5siVy+JSrcxFoxtHMomBnYn5oia9twyxLGC9AQa9Z4Liq
iJMAYL2tK9ALbcZTpphuCpdnuJ3J3UEnIdwgmG/4mIGuYjbn617lx5D9t2mUtvOhnLdBHl2asuz2
jLH5foLz71Rx0aaXwGsN0MjkC/ic4u0ADGyN77LHY2gDzBLdbZvSCWih8iUMl+bv6mC2bw2kgDUT
c2tH4xMLnLbKk2zaD1Hb0Gc1YvyWs4e1yu5Ml7QItEFEs9a9Y+Pa5Am2mKAHvlcJ59g0EddRJ7sZ
446VKmQpZxeWQNG1W0Mw/ey1Gu8gqy3Nh8RIw+KpmiTnF9meqwDvQsNdRGghu7DrvJYWzSUewkiv
+RkAHf9Hg+1yr2HxX2pxffg+bGVKzmQGSEotIlgwlMV924172lgT0UCmqnq1J2flcKecz+SoZTKx
2msv63fNy0+FJ+N7H5mGKKG8ptsktI9E/qY7zwTIrbSyWg8TtRewmzc9a/tdpgxw7GX6ldNVcJlX
c8g+m5Yv7zUP5Y3bphm5IoAQ3+ubHJEvB8Az53ZIXjBiQCAJeW1eY2R3blndZPNfHs/D96Y0yotm
81M75iSjzN1HGefmKpGuT9laJkhcjN1NW09bvylIX3EW3PpGBZxoyjY5cI9l2TtyAaUYylaN6Otm
gqakUImFZWwVIsWesbs82vlwsP2o30E+o1JnqJr7NJbVSvPwcjGit5zyNgCPshkwJicafb91ByEC
ACSz8KdW77ObpBGHsbEvgY5iYKeMUhMHjwg1od26HetPjh/l1plYW5D7f1AIaDwkBNB63buv5CAO
BZLgWjoB3nlPZ+U1XjDPWJiu4TGnhMnXfIX8NVOQvVcDzAvsjsfGTIx9E7XaXQ5L1xfBE8YmlhDR
PuuCtA0jEu2WXedk4RHfpFILDkMIlbTOi2wr1YgpkPSaLhj79fPO4htYeRL6kPGrCX2Zl0G0Hprp
7Gl6+kgGSgt82Fh6cB7MKlk2XJNpwdMK9Al8vmbGH059OW0oUoLD5ViW5EHQz3XhAikW2CgEzy7s
ek6YIbb6zqDRDvdfMv+eyBFrQMYuZ3IYE9xmv78EQWQHu8olcdPNt4hUM4BqRHSBeVUb3ECU2Aui
NFcyo7tsGvBwF8Qd4JcPK0VIc200ZrcVrnaXMfU4CqbBndp1ZOevVuOfsQCr28Y8pxHaYjnffQRB
e93r4wOYtWCHd+pgj3JYw5p6j6DVX4aeWk+3d/ZE0BdFUlx6nTlq1bjuVosemqqmRn3elLtEPgpX
d3c+r+xgkuCgVmubSrvYh4a6hwr+Q6/rxwFl+OKHIIbS6CfnBbmmGOchIhd1pyaqx6fwy7Go5DHK
mEpkqtLW33+F9KG0eHk0HQMHrzAYI2vnpBTUkUP40PDJuQtR31SW65x678vNB2NZ5fjs89Zy92mW
vExCbw+qYfjrhT4IrIrIVh9Hf6o+31fIHHZ8ZsbQWaRXbRNanjDQZ+6Z79a2Ja8a2KRt09g6ThGl
ZxShLxncFe+Mq2mZpAfNj3372ofRXUCTwDrtOCx3wgtPbUJqG79LZYiB3lCNsUBGaaAHZxJrJhFV
lhII4h6g6OR/s3ceO5YjaZZ+lX4BJqhp3FJcfV3rDeEe7kGtSaN4+v4YWQ1010z3oJYDdC0SiawQ
7tdJs1+c8501YdiED3M31TPqpU7vsJA0H3/mOGlmhqspIPYUddgnTXIrkcjZyUClounGReOGvPwZ
ivQxLY8224cURspF4yHmymk5tWs/WgW+ilm8tyOr4362XqJ0QbzZmuohZ5Xjd4U172hGydBlIpOv
Nlb4oYIYMrj3amE+WGXl3I522M2ghBQpBnQkGsqbdumJkxqQcJq8B7MZFxdT6pHXasBszDzVKkqY
iMdtMO71pe0OZpezV4mWQEPBe7fomOSJmEXuh3pRQD727T99fUt5UUBA66PSZqFmkoZpmo4WRn10
XwxrHmor1iZzpqqfJpa3OjOKyXKkR7pzc8KK+c4ftqsZL+3gs7C/GCihrDa/WxTqVHempLcT8xqZ
2YAMvT8IhYWKY+oa4XpUs3VGpjdOtP6AMql5j7ZfXwyELQzNGObwdIay0o+5yg1tieGx67o7UY7A
0re+WY+mZqcO8UPUmqNvqDiWZntE22plz38KXSd/15Hunf4uSGviO6b4PomqBrtXBAfUpnokcATv
h80aRmWe42k2Jzp1vYuWNvs9K6i8tm61sbVXm/HkLefIS5lrJTH21L5ViXCLBw+MIAEbIY0sP7RM
tR7VCmVhn+dkI+jLp+q43gyEgVXM4LDpti6NOja7MhmgP8j6yPSHwBwTMxTfPz7jObsQXZKfUAJ9
NcCMdq66MUeFPPPtNF4bd85ZJvKnBamx1e+EhBTsrnI4m1OSGZAuoGQQFLtvR0BoxJ1iNsXTwVTb
+/sctbe7vxRK9aj0nX3u22a8KdpM3ZcDDJCie13HfH5wzH56yMFfBXjIhN/0CqFBWwKHAflkP6Q0
SAXMcWK80Idi6Vmgy3foUxiEefwkszuj1sq9liQRFIAR3Rl+yDCdoMTH2z8IvAfPxsERjhDkUNOZ
+NvyQRKGzQJqjaHKCnVmWb7qvYLEyVAvf1isDrd+jmziimixu2NDRD4OoitCjgFe5210IzZodpIh
bp3oIAkuWbHFq8sAAxAtMfyCp3KuoC3qCKhGiIvHuVbGMzFCYd1j50q3tunPD0iaaRn2kVVcrQJ4
j13bd3Aaf6YtaY3SYtxneqx47hbQKEfYEw5xgdO0i4h7uHE0Du1FR3eKmjLd/Xl3K7vKQsUBv7gN
jucZOr1/zGdxG81c5pH4YZb4Gysyoj7m7V7dJO1OhaiEIB1V0PatmdMdGQHlb6jJh2ZjHuLFZgbj
pvZO0AubkshHaNYAQ2KUNhiv0egUtns3Mu3Fl2cWl2z223iQgWVygCGZaR7r1DqIhgDrOrMLj2QH
5U5sOlr6y6CtroKAuRslno17ZvDJngLlJp/46pa+Uf15YsAaK/oduxSMR9uFT2rteKhU58QEh319
y2r4z4cJR0XBEFX81Ot0LkYShOmLJtFqT+ZISlBmKUpQ6MaBkjPaZSY03iXHaGShXngv7BuEl9U1
Jzcdz27pFYtAGDQsCEitQdv9+QtmLZtDQ7TzxVDk/Z91gxONpySl7i+26WYz4oIt5XTgvCBJWWPI
su0j+6ZIoFs291ZjVUFT8bnEfcrHX842Lf7wQ05evMsiJQMKg2WMzayfWttSkRX8rmcAEeRrC25B
wwA9Ojcc8awMtkwM0R9Mq2h22VAfM61aXplBWlIdEPApzc6a9RujTZpzLLLImxE/HvoWhBfwEHAp
aHQDksVkmCxJfaM773/6dJqWOx2xnzoxMCY9D0iyarB6HhEgIOxjdQq3LOicgcYncrpbpixnhLxl
mG53Bx6hd7USSYCrdoFaLSPQa0a3Xx1SpVYt8jOXOcGfMfn/rkQRyP/f+VLsDlm/AOH62/Pyf25F
h3+7fnbDz3+lTP39u/7DHWT8BcRJBeOEMWhbevy9HeUs+ksz8eWgDGNMAmmP1eQ/1qOa+AuClLaJ
24XY1GOsiP6xHt3+L5ViCdIoJCr0ZP/ievS/LhktS9gWij+LBl+4hmn+sw8mSqJUmAvuQcP5gsqB
yDX2CCzx3izxvMkndO0dYNsuFVidO6SWjrpbEPW6HEabTqLfugh5p0eP5UJtV/yUmFJWMWF8h9iw
sWt/1zoqlep5dXLIRxFaAtuTkxl2Ji9dHxPCRf5kP++18rlzEEPisWsX1CQWCZ517bVqe0j50z87
uDZS/VnmI7eTh9Hbc4v7PL4dJyAra1DEQJ0I+tCb50x2Xg/FRMekkDRoIYfUd5r50GOBahmeDjWE
HUbRbckUGp0PZEv+4BSFGIHTKk2KAxShc7AdYeQW3eukvhbJj46MnJBCBpek1OnkCUv37Ebxs1we
+uhBuAg0U7Xyu9G+7Wbri+7lpS+YmADnqr1f2trLQz0MLK9MlraaW6BFVChWNFaTswYOWa8Q7avv
qmpwuaL/8vjh42PV712GBIzjPcAfbflsj3dWSrEZWwfGVoHbRX7aUl3YGusW8Nvai9xBWw3hagW1
/YWH3zetjlkOs237yc0gOElo4Agv49fefkDy5G//0VF/Nm2qzi8l79hXE75Riifcxp6TKER+dPiE
fhpZhC0UXCU6dNq6a4efxYqYQCyhgTNZSw4ZcqCZzcNw6kjbTLm7aF18Zfrq+s5fEA6ZIFGk/VoV
r424UyDADtwUEQNHTK2oRH6wUBC+VPoWFdMy/KDfpRlNiKFy2dYTUkdqdmmd+qkMdcm/sqxWWHAl
EeNfHbr+IMMW1zaxriq0DbiB/dgecEz6Zlns3Pp5Wb9SPom2AclyR2SEl853RsJPzcGgRFpW17+q
6cmsKEPwDbtV78/ZGCQCRAHQ5s3fsYDqGKKOvJUVVuPP6iLA7Uw/PFZco7jc45a72Xio6tes/Ulb
8yIyi0+/f02rnyH++dfP42v6q6v7+vfwP3oy/59Clv9PTJvaZiH8749jwiDjz275zxKVP7/j76NY
1/8SKCodFbufLaAScxj+fRhr9l+axgnM/xBciu1U/Y+z2BR/WehX2ATqDphae/sC/nEWm9Zfjmmg
LDeoQoECOuJfkapgO/ynDTkaD5eMZayg/Bun/j8z/2LWyplZQa8riKaGvWw0Z7Ww3kxb31ZOtzAx
omORgDBnpujpQ7lFPNe7AnG8UuczHD0lDrIoP5klDDPVBnomRysOWiHuSNnodrk6Cl+9aSttn83x
HFYOpZ9FOkDRYnlf7YxDAqWe36sEk9dYhnBldb5qD0XI2WUFLb9AU5IXjdcYepEDZ5T18CSbDNsh
I1S67SHElJQFrWzRq5ULZ/yqsyFf5xg3pXaY64SefjEzj1n2EGCb0EQewd0L/+RUN715YnZCTm7S
holrfqS9Ig+RASxCTin9vqbPgRtZSVCBTPJTRT6m83O0wdERn4XScJ/VGM33lhuSR1awto3HFEXn
1mES4ri820XFjq3RlH2etxz31RZ8H6cf6eRc8iqZzkbM8dh/sY/VtpEf0jxlOszd4iByL5MD7eS7
WO87RUaXSeBxgM/jgXuFFuhsrvW8emf4fhBJ/lMM05MxASKol/HTKUqNcKsFojrLz3L+EXijgAYl
iY9Fr4waJUAT8huECalILpLwejlSNqRBrqt7NUtIJI1jy+/nEe+9pb6v9q8ChUsYwc6HQU5stMuc
TeGnvVSomQm0AHFa+OWMLadITgjkw4Y4JlwqHPO53eAQ6sd7TucdtuGZ6zaxmOdhqQRtepyFcwSK
Cz2CZZyfY9fSxgozCyR5DrcYvmTi3BtkAnkTGwkD/xS2K5I9EEz7q+hR9MUiDfR6jZBX1UFDHI5P
ff9FTuZvE+WLD8/yeSj0Ny16H1vYA0rxKzMQ6vNmDGEjBJwINLQWl61S4m7Y61Yzk9OmDGQE4xjU
SrZiZOXwUNgvrjI9426+G5r8KWuL2l9mbnb0MXsE1B+FAm02mbjNKxXatw3gBCx8yloT0PVYZBd3
lAbmqwQusr6cZxJBgmHmtCadrJLuzdwlP+h0ENOAVrfBU0lGRBESCl/X2AokthHMvfVMemRx6WTL
ColFxJ0+fmVz9530IHLsdCkDk7KI5hsXG6rr/WLLa26+62pHskDZnRoVQAlMHRY3G6rMmqYwx8oz
Q+PerbH2SuwHydTzdodikWQlCZluGSiM5Og38/QlRHGni8kOcKcFcsDyVOoVjsM23lvK9waWOGd9
zXatUzscoO1LZc1kVWqgJpG0kC+SgHRqZxX0TKpjs1JWTyMZ4uAkcAjI4qacakhgKtFXNARzFrly
aIeoCIishl7j5noQE+qIcE5rdkvsuv7q2l9c4Y9kYIsd6rxsX7SW9AV1x4S2F3IXiS02wO2T6ga6
YbyYrH2OgCkJMLF0ZryYlenq74e5ovzcqCfAll1BxDxecR6MHsGJK5IX1Dxa2FTVZ6EU7xO9F6CY
MfWS2fmE2cPOM3ltSLgAI8j4s3PM28iaMrCx5c7NlTZIqhEf49ZTMhR5LbbHe1414MlNu8NlAkyC
PD/YEL6xKOROAV+wumSnZXsyoyjgSDgAvQSFtWoh5YxyO82I22k1dvArYEE5tdS6y3Q00+7DiHAp
Gc3ShEzbvA6+TbCMJqXHVLBSzPsumBT7WTGIZKENn6VC4RqxARNwMdmuHqg735YKpteaUr/CKdlH
OmEwbLYWEIxsjgjfYWUuL7OKf75GARfK5Q6R0HLJ5TOy33HXKlSImvhiNYdIo2dWNtftdzri/Kqc
O7yA79R6R1fL24tozWMiF4MaDo/flta5p0vB7S6M+IAD85khKRouN0L0MLCYuB/1bEXQ7/I85BoU
LYlBS85P8cgZMJJIhUt0IORcv28LBQEyppsmJU6jU9Jng3UpCVG4NFMmzWulvKK631e8pPEENlB/
k/rF0IjgxpDu8MD+ioST7YbhOFXOQRnszfSDbsYp0TxntfhxV8aQuvWN+/WaDhI7jdPfrONJobr1
ECJCc1aReijyphlGWExRTbKCPpjozWYE2OIMHJhMV5Yu5Mqk98hWQJogqtLkm7DHNVRi3uoFAXRN
fhK0GBzfMB7eiDi3AiHXsBLQXJTJyfdaLe5n5gXtgph0NCq8uWqyL2b7cWlMrCUiPmntfOaefDOr
qPT68Zs0VXhn4h07P8ROjWklWz8/ycbOH6Lk1Bk8N3mEkkWbccFXTqr6efEWJdqW+hIHcoJ+zjaT
x9EGIs9lF7Rd80BeRIkSxDe2V7hQc58c2s7jOOCJncsXdHnfsSV633XocBLn16IRrkfEOKgYEg7j
CHsm2ek7wtgQ1WeWN5HbC3wIk/UMdKzvWd40GBHaZjqo5tCi/loYSo/9VdtapmVIv6G+h0MDSWWY
GD/zDBPUUXA4Wgi0gEstZXxKm/wecQtU0C2lqq6ewUa6gc3L5YFLPXVDxECpYF2nFPWOgKSJD1Ce
uJ2SMK7pRW3O2LFMN5IV6QD2CGBWo5utAcj7MdnQHrb2nUiGC0Ftj8pq/LhOdtewYaU0uiIJejMF
W2hV50nM3eGhVfjcMCxaVndL+PvCW0APkbB9HhTfEG4VTOsQ+YV5xcTThgtQPo9cO82fxUdnFysQ
OYKg3SL5Sg331gGYHqzzDKYnlUeJMTwldDjJ6Ig7sxgCbFFk4VbdO8cBy+k0LG0il0fSCuZogLzK
xhE6G10KOxGdNRb+/WPUo50QhvPitCws2Wrv60RH8rRApko6hvE2XIGxf5BTLLHpaZHH9gSMVrFA
ccCF0MALHCzlToHkiwJLO2WMFj2mFScVrGdIBmHpVelDudDcZv21JdjQcw3YNERUFxFcCseSmEw5
kB2m795QRMRMo0JqDER20WiejWkO8whRn2BMsH2OFo2Qq5T44DrLY1NGfCAQJnBC1MMq2qruokTr
w+IMO5DE+D9H61c9MxAQCByiDLF2JK6tQMjolh96kRFSQPqu0VroRWvpDxX0tE7OO8z0HIiWsq84
031WAydh4uOJyLo3oweTaxmkmWzQkg2+jJH1KDUzQqUkf2XVj07EU7oub5i2ETMt+oaM4pPAgjmb
c3Rx2Cps/lFwEksxYTp2fLzeudcdQfyR5iRgPRBFp/k9nhJTe2rtVFyrqD4YSzLdrsqHyUnlizh+
EWN5bFp7peAYS1hiAoJRDZUILeWIpFAu33AHeH77B1dj3ZZQRljRD6un2LM4Q1xILhbQWhm9E13T
hUuDEVNJiQCRdkLZ6+iBqzWP0ZSirfmscOV7PVjlYCtrMju7qRLS7HMnyBqD5Tll8apBnYuthMph
Gn67ehcSZM/rBgxWaUBVDPYXJRhVK+RpUC1xqNcan6aYmV64FxzPxA4hyzDzz9XIdrOK/NRZXhln
Qdo0tBsOSVwkXYcfqnCwsljVU/3pwmBb0P8e3JSUoWTgxinLPbU7Q1r70WmgZQHfiIhhEIc0x8Ak
SrQkzpIdMlu5DMykDolavxk5Y1ajypHW8N7HdfbL1Rvy4JIPJJYGEVsdBTSRSwY0VQ7C/smoy/ei
AZSruMWOfkcPRoBN1trk+9WYYIrYb6ocodUyC1MbOYWV7vzKq+3ObKB/x1ifeu0TzQs0K0BQkVi/
s3eVzYKfIPNUHc7GtsHnNFhYzZOSuJpF7a/GHJ37vi9YwJYnGcWO3+oYhaIhDVhN/MxlycCbB+jY
T1yLpJfbRB4zRuqZo3A0KPUvEavfxJUBHMiaaYe9jZtoQ1pBZUNOvAZQ625EXqU76G8HorpVfyqT
ItTsL1vgHMQS7jmmApTTHC0fxhm3UJ1PoaSW1bftEvHKbIILAlpV9nSkUWXQMQasawHJPZoPZjsN
NSe51K4zIRuGZYiamHPXVPbpSIZ4QtC4I4293k/n2FpcPlY0UCYm5Ul/yjZJa6bhPII3Uu+LCsaf
KdZPi7woWbfUiw2sv0zVgnYSrwaVr5WiElSssGwWCS/8HnbQb5BAjwrCu0J3T4utl/QDvKNWqbC+
y4rbnp+Cp2//mIpywuM17RoxfbMfb0K7jK6RmmfB1PPhjS2CoQxwbg110iT9MELNHJZVbvntDJIx
Hy4LQpIptWDNEk4bEsMy+wbNJdE696zuHyWQEc+oARQ4g/MozPkuYUaHR50sjXU6Crv2+NQv8NtM
1oHEqMi8PxRk+yBNvKD7PGemdc0a5WkTANVr+sG+yPUidr0OXVFSKruyIS0wh5Tbj7wb4GMulrTZ
pHyDg2U2Z5ffPbUEZrX1URACmKFCzWgROxtY+kz0CUnoT6tAdWTn0Vc3OV+zmG3kys7zBoXIh3qg
bcMWZ9N1zy7zgDGK80Oh4wAdsrPV9peJ9ciBJKLaSyERHJ3c5rxU695P1hGEcww8MHH1AzlM5O+k
BMvz/XmNBV2WjRpxMXqxI3LVCPUFkU0HxtdLjItoRmdnbjDFfoZkwQgZTflN1wGVg9hjhVMrOGdK
QPEOhYgiSi+1VD1genOv5UgJMYmv3lTuK8nFoyRNwUgT1e6I8d7U2VrXWfwx6i1BAdNEUzFlQdIT
940a6F2v3K/41TAmg7o9SQN0hm/mSIXT29O91gGrc0h9c8tFHlF6UdxPq+qbKq74dVbPMQ52H0IG
MTy5NfIXbsC4TN7rKx6/NXlIwU+rcO5S7uqVAPQue+OBR6wXvxARcxDpeNsvEh3R2cAKiZ3/2iG3
k7weyYMesUStackrOG9ol+fO3PO5o6CLHozlFg9iawA/p8UAHaiORmgX7oFh8+F6NHMBP8pmOL9G
x15T7lpFhuso7yctiHr7kQTBa5uIa2yNv+0xFGn8QFYm3nLTjj1yI44rCdddTfIxAx27Jp1X5DKw
7R6NmfsE9pb1fxL0BvdqWSdv6lx/IWz16zqHfmowJFDohfJMh+qkuIAqSF/QomOmz7dTRTuswxEh
sU1vfTVmhLwODL31j6EtYdi4CwlYUIRj58zSEuuNC9CxDNt5PM/sQasxPylNcZITceFchwY14eoO
dx1EDnLBGkd5a0fjdiz6H6rAG8upkL2IO5sIQg/J3ou9xtd0urqGPOpGRIeb7BVVuW+bs8E9yHrm
whm3MF1HaRur663lMFAeWtLS2cDPK4Vd04ELJsGIi58gon6H6wqBzFmW5QPbiTMAd4m4Mf4sa+cV
vPp9vWhPHfXvlshLbl8VgDZDfiwU1bPpkVlwJGxNmyo+FxQJeXdOtD07IiQ8tcAcOyK2MimPWJxr
3nb/dTpIoERRN2oF8qUO/GxtVuYuSks7tDQO9T6vvJF/o6TOUJFP2aGe84fyypHfgRZciId9MGAU
lw4NuFMPIFYdIuE1hDgDkpyZa8urCVDFj8Bj1JXKF7y4b1YSxCE0zA0GjrzV/sZZdYnr+ZIgHlEk
JO5uRBJZ6QGSL/yyevwO++lkRfoHqQ5ejUjHaPSRW5hgP0hFOvsCR4rjWlRnOZg7IOAe+O8v6Za/
V5UBjsOmSFX4klk0l54J0f2h0kB2CdZLlGrnZtPF6gr26/ysLkYSzpq42j1rFJ0KCtdFtC8bDExK
el/kzq9y6W5ITz3SuEEVFxJiiPlOEP3RGt0jtLPSLp/Z7IZlkY/sfAzovsN+SdY7LEyHyUxZXiSE
HPavsRXTFanTQRENvY/MDoqJGUH5WYs3kTxA9Q2l7rw6rpjCtJIE+tYNfQRGHEg8HEGqeNQbJpPS
uE9cK7q2OsJjMb7MdnxZ7LtSNpc4oeRPSdo9FdZ+xublEzf4skZKg7GX5IWOpjCrNhOH8BOtq32M
v766QLTEVIGV9l7PlRd4LRZ80KVBVwN5rq8N/TAwUCLX/DeuZs7i1nrtCtcJy5aJLktRehQGQUT2
uoGYMZAAriVw0+vQ6iLjnyo4JX3pJ+y5PKtqDiMxzbt4pf6kT9xhVDP9nIOt19zcQ4Qd1S1GKZ41
mwWMbEfUHygMjuusHXWKA9j8DhDY7SowkG02Gh8w/RzUpFe7tdAvyBrH4fTQlOOu1hgX9fUiP/Lo
s7YJL9BdB/VsuqUsYyWU9Cd9QTXGWKeAKO8wj3RJadALHRmp/MxnSGgRAHAOUD+FYr5LTUDNWYft
k6Km9I1Zh6Pl3lQjzWdk/WaEclbLknFvP/zCjIIffcXRbFJNNrU9+u5cjiH3mBOMHR4gdndDUC8V
4cLzwt80xl/22jNWT2uGRPz4dfisXofWnRyF5lvLuw9S77MDN0c4dgsnGEc8Duo+DgiD+8yM/s4m
BtbNjScU/RsZixk3qrfuCKjwNa6W6apy07UW3VAaW7d93VVnej2zQS9KvZKjUiEnY7vQU1+OzXS1
SHPAU8aXEpdAy5KuB5JcrzflnN9YRSlIlGiYLJMdaMXAbaaBrWllWXkgNW251VrLPfTq/J0yk4vX
Ntt1pBX4nTV8GRMzVJmCu9L65lfRj8Y+jYwgIxKjp9i+ayQvL4q5D71Lv+oSXYKcGQLrmftdtsB9
tQAZJ6b/jjNDsWnqBHOiqYi6G/aBPqUygHuoKX6f9d+Lqj31PScXjqpTXQFwV21J3hBZoLjnTH9I
eUHWkgYDsSEdSj9HXmHzoVodursCfb1XRbE/1EYb5JWBTzxC4Z8RQWtnVyq035ncWmike0TGMsiL
gC4FrKAdXDxdFhhFVIbMq/kZ0daSq5Xv25Kw9IbQPkUlobSpGZpMOdP/WV0YPupGEcL8tdE+U+Qa
8rnOE/Ne4QFvVgSmS3yjONEmVqRmd3JV8Rms+iiJ6gBzUL6fDO6ItpF7ZYCP2JKQQLtTspbW7F0R
25+xle6lGy1EMjafusM8UeXvWhcQ8Glq/ozkS9JNswmvSUxiuAe5ZNAJvWnSp3rdslvGBry6hA2t
69hUFkYNvZ0ERs8Ticwd7WH8q80AwRv2sHNbGtk+ctYgzaC4iPnLznN+JyaksBrV0U9Nw3clhPmW
RFWy3ThKWzO+FWW6J7FX3/F68XCS68BPoxfIohdCufveohlZvt0qxrYq7WOhRxqNOF0hRMQjo+Wb
hAUAA48OlDYaIaqrtAjiLKiS8Vuz7WveJrdTS6E5jdXR5va9rGNz6psJuR5QiKAwaHHqtbvpTXJ1
XEZ84WiLS2sk7GLV2zyi8NsQiyWmHJ84erwERBT1vNSMfvZ8QLqGmAl3bJ1HrNIbvoyBD2BG3Lwb
IPTg6rmpGza9GKN5dlOKAovUCJmoF6YqQTc3r2k7nnSsz4sao0zLHffQaPfRrZqK8Y6t2YijEvCm
4zZPdimMgHB6tiWreamt/Fc8CnGYkF6lyARt9z5te+mhh3wnlyiocYGRM4eeoWWnvzr1iQTQEzTg
1k+lPZJuoclTa6v5IVeM+FZb7Qc904BgUGp7DJM0nAbp/eCa2NRSxvoxgfci+Uij6qZWpuVSE9cs
KnETZ4yoXV79YWGXwmCBPEfsYZYLuQ2UKZp7lHpujRxA30pVITKAaAgoGLsavjNQQ2ggHMaRzAgn
pT3uYl3zrZHNkbSxVhWPWpqwCVsWch4h6jBVRex01Yay9Q3TCkn8y6941Q65mtvnhXevnWij05ap
N5RascHcb3EgAt80i7s+yS8923t+205gitaifI9mE+lntyR0eqRI4SVM/FbynoK2ubcgrfuy0g0K
XMxjLlp1S7JMTXLrc+xdeSpXOfINfcYGU3imRfOhVLuD1EGMRXhLIcnwJRnlm6ugPzCWDZn3Slhr
7pdxpzOxdQ6mYrAo4CH22rm4hTKqc0Wh25xhyNLJba3BTz7Ys6du8MKUfYVqk+W4wBYqTFy5xUQe
ztoyIZ3X/BvT0HOTbic5RWDurK6fcf/OnQVn2kUFmVGKW0PzzomiMDKI3dBOXWS9sDWcHkNLlYMz
zfKJ9FRnvMoR5bvFkqRIg3g+DQ06CDM33/KOEN511VxvdaDHl0Ac5wzZWc32Ie3hxRmpsh/owLoy
+2n1CrZsd9TaHC/P4tDkmSw/1gV+tRYrN6Skxj7LVQx7InmOnYYBoDTEbmzUcFnMh8UeJNdx6dKG
67so2ZqzzMESV4uPXOtp7iIepXpJEME4UMnUqNmxkmTm211HBc+RaZZ0pHTsXlklZwK7/IZRgm+h
3fiTj4mQHsw/qk/eZz5KrIYNs65YNm9401lpbJZFgyZyHFTCdLvhVzUwNSkZcjK46Z/TSGUmo8W1
B4EB6pmctSCh0GJjvAHFbEIgIcniPCqIUR42RfNoeQRGIM1hvK7kCDbjhu4mZjBvdfeGRtS2aN9J
UB1eOmV8EoTJ9MQl7FAk5zz8phIY1bat5u09RGOEX3yGtVqSZ5JGOWYWToOxYSWhFv1e2lRebolb
1LUVbcdOmt2BSq+aF5HYAbh47BRYO7VmX9XG/GlSJC4t/GqkloQrQ60RcW8fWl18yILJrMAHHjZR
DGm8g1y02MDKY+e9p4DFH/kkC5KjNbqiSTzrGUtKc3nGMnq7VPmDk+Cp7XalPsmQjyAE6+myiuLg
V2qgM4W73kQtWUX2Q+x8LcJCGg25B7Ze+pBTcJYt4xNWKZwX4Npcglqp9BIYBhif8YnUOpezM/6q
e+eopPVzLsSLUjEoZwP83AzyjKnvrBXAEUoyYOps57rJoe2rq65D/E3LX40tf9d9971o7TvjaW+w
10edqT3MUGZapr0SI8HIVYIHvcYGo8GG4APyXVBPIosNW12jcaPLoCYYvLblNNdYoSUF2HalS8ka
LrKXLKruczV+mdfmAC/+PHXYZfJ+wniIC7Jt0eOXs8VH7/44/Fz1hR7UYKVhRvRmZavuZXvDWPVx
1Bf1UNrU4POs6NzORu7VrbGGcrAnFi0d6/iyoXG080PqjBdFtOLou3lVM5OZoJdmtnNMDAQFemFA
Klbl7PVpkj71rb6XrF1OeKHd0HBYnpdMpm61imVvrTSb7XUZzn0C40hNhpuop9K0F8IGzYZ4MMPJ
05Ak0jfoyfbFKcwntc7LQ8nVh4GtUXbDkrrYmohwF/Q+6GVu7IloqmGYThVbyf0wLk/Falo3HBB7
w86q4xgDtrJcEnxSd9vACbgdZbn2xyxvdkalmgxqKcUdowRsmnbr3kqGbRuo2ldHfUaaRlTI3l7m
V2ehTuqdyAyY5z6wJVp36mqhe17Nw5YmRlHa79yS4mJNsLqO8oyZp8WrrD7kCX385EwPTorZsLK6
iKeyC9cMK+TQF+Qojvs+YhHI+J491cS4ZXEl2WLMCkZ6h5nHKR0NmJed8pk5NltaI3nXKY6c0UWA
aPD2DOwJE2pL0ZAxoHSmEciZCtUoK6QIvJlBQf3rzwhdQt3sycRUcGaYjPfSPEZQ0hX5Lhbjm5tT
BG67KW1Iq7uF0GKSDR5HNT22vbElLUfFftbU6uwm8+qVYBDglvGBJdwkvjNa7h6ANVFGnuyKnZ3q
8VMcD6+upsf4js08iITEILbGDIvmJ5YyjGFYIIgqx9UAAsooQInbRXqZWrU6iMpezno7kxBZNnvZ
x+VLHf9s6TWnMUUU2q7tHsMsHe5kIiNoJkkLvTKCdclNYD6A444k6E4tVo4btfJUgURPLCQTdmXY
cWMfRazvEHs7AagLEhgGa9cRKxRjKjlELiVrNxoPDUrsoneQ6JvoyhsnQbaAgItxOqoiyEMR4Sps
9roZlneGF7rtl/XGGAkVdNtIPw8rt2k2auUxtrW9kc1MCOb4IuLpO5vYpymruk/q/ZiT6MHqT8eD
pjB16RjO1uU0n+caj3rPNMpi/HYqICu4NuFzYDSZnBU9219Ek3OSZLsCKrthKMemerGi+ZkMtWcS
ySmeONS12HAfYrKpfEuPUAkS4rdEw+j/O3fnsSS3saXhd5k9biDhsZhNd7k2hWo2PTcIShThvcfT
zwfdiZlmiijE1HJWCnVIyEpz0pzzG9SUEBTg7pDGDQ8TG2G3gFvyKbEijzQ2rAxYsoga8HaOA2pJ
ZR2CQJ/9+yrlMpFp8ZMmsuCcqTZC+1RZn2GWzs9BD0LL0FWFyiO+7H3B6R8Z4zOkGmNv+R1pqYaK
uZ2rqMIMmbNP1eFL1pF/jON2BpL2Mi7XWdEg+Kvr08ehpgDhV+17DRedGugtorUQ75ogPmG3ClfB
nnapoXxKcPK562ryiiPK2kkGzp246g7xEHyyAm7J2J2rz/B5fAtRxoF8LWIYaXQSnxXb+YQta3wi
26sQ/mSoOy166IMUk8VRkMIg6zNRe1ZiRzvUhP/iVom3ENqeadUDMxrMFzPIDxESHcc0SBCsjxeo
vAaZo8NvMLuwQcT8Z/xwxTfte7UiPV2ZXGAx2r7PohZJk1Y82VXekU1NPdWCpdW39n5WrYe244Sj
RM3NwplIKCuA9dTixa7UZ3/Iv4+i2euT9TBSZZgM5TQ5dnMqnGedGyHgq+b7XC54g1D/HghO5qpX
sINxHkfUCOGJjnexEn+2zc+Wa5OlMp/HAAU7vTTugr7KDnHADdRdYCea2ah4d4Z/aCEPyDwNjmrW
fTR4UZbkwfUieHGUcd6LgXgVzTu1dvZIMCGtMwCjSZudGx0NEWKPO2gY65h9/BhwOId5iWAQ2fAD
N4SPTVzetTMSzland2T9HHeXUsVXcYI6Up069d34kNpfYnaGKgo4RhhCVs0OEb4QCeEwe3B5QeFY
S+06At0LQpvitDNRQQ6/uBmHlwaD5c5scapMYps0Vmsdw2k4+kDc7sNI6XYW6nNDTZ4Lsm+QwA5r
FfGVW3+JQ47+E1qLcwzs5BKOJHjwEQ0eYqWa9iZ5F1JxuYjROrEwBG01uEVY9vg5K1QFSB3OJdCw
PkByVkUoSZik8OaZBEY8UT5N4u4xSJ5x4DXf+8nk1dNw4unFJSa+ALwJdnWhXnQVCA6enI+JnpGn
bpN97TcvlIm4LJamSVGqPSoJpXTTnXbTqPyBnA4vMgquajc9T5jJc29zqp0h8p+tbr72eQCQC546
OpncQafgOUzd9tC1CdJ6Vf6Aux84TbaH0PoszBT7XpUcaYIXBQkbXOMr7dGqzaNtxFxEc6QfQsdr
6jQ6YzHKCaTO57Gnxps1rY9g0V5xgZA7uAMaKbYEnYusdAG7pzbsz67NKkDX7QzXSbkzw9A8JW34
mEQUjK3cAZJSltmR7edFDQpoXtz9ZkiB3HXap8zStEe3FvkO6tOiI95UAJ7q6NBFCjAYSiNOnz9l
ZfHI/5UUvM6FnvAyn5R3ITeKe6sfH1HH+pQt99YuhjllJ/131+XW1CXU5kDxARgPPzsthXwVkY6F
KI+Aot5XINgOohEXJUSQYgA5qLPrPVXkS7h4lF43Io/R3ftjkj6OSfzdSUG3+zEPXb2Af2NG8acM
e6CT3Y4sM7YANTPURWTJ812wDiIj3aIZWKgqVvCBe3F5n+lo15ctQICqncHZh0+VFv5QSzsCQ1gc
I+1TavtnEeKTSGFLB/1QvU69ih0bntrUph910lL3iYs3kK0++p2l7dpF3HNWHW5VlN12LK0fbUIh
lxf+98JPvtSRbu65LHYUFrgqRY0tdlBGjj2mgvt4BkLmUoV1a63Yzy6HuIuf/DH1UZEceFeD1/AQ
g1gADeRyS5fyWkaGIFdxXMjsGJNHrdnBm/iIJ3XwOXLyV1WjUqyF910/jPA0dViSVleSYGTaeYnv
zZGtyQlR0ocGCxVQD0duN8PXpMY/I0yh9DP5KS8kc9hN3Ajv+4IoKxIFcwC3R+IuuE+yYn72NfYV
HRQcb8onrirotPcaPAdMkGFf9U8N1rYlkLRyms6tkfQHl4qFOfkIUMF6rkVgHUfkjZpJBW5DmSBB
2kbzibVSUKZGe8DERsyiYJPAGdBnToqhNL3M7tKFRoItk55Syhgzj4s0LAF8P4I0/iIWoHEDZMqC
Dzf3/lkBq43vN8aWWTneTxaXxtIHVZfEo7mDQ/odz7/pHtGMPdoHxT6rHUpNbH+DpbwayC0BndHf
JzOIMWORtCyT3jopWfEkwprqHzutX1pPVhR+naDS7kZ/+JbOUYQrKSBTXFPIzePMrlbvjMBTA0ob
sETf9RZX23TQQKupQLdrPQD55sYHJWixt/yUh1n1bEdkSPQ+vSRdod5HguLaIiOHM2fZQn9PjDPV
d4ABmunsoFRzIUmAQ8WZcqQ0nxynGYuPHL5jnOn7USs+YOPO6zVG6yJiLd2lnQrkYQo+dJPPw1gE
CLPrHVUkeOGFK16MbqTmgPj5k5F18Wtgle9KHfRwECWQ9+P2rm+V0itUtLkYSegZQf7NtLlIIIYD
6Mcmd4B8rQjOi+rGVE5fTLTBGpL9UHLDR1Jo35tqwlesjj7wz4esqMavefjTrYAxpKn9Vcfh+E5v
HJaq2wxccbsPM6hHAeTBSLRjq8Ikn0LtOOcW+GQGHnTmHQQ8BV4HqeAESRYSXqw+ZqgHcHc3CvOY
W+HBwbwxDPNTPS+Aplr5qekJ9TYuPFqKkX3KGp1rTj/n24QXE3pKO1uMP1qrYbUizWHozk+ur199
JwVAR77b1Hn9heikqs5j2LinSVdeU7ArbARoMVUxpKd+oBZVV1RnUspImf8+h4Iaxoq2A3/xQ0He
ywjIcKkxkbU860VpPNSoKOgjnJVp0bEgp4J8Ue2eCsjnKg6wmJ/qyuMU5V8Q3OhxEwnwVOw+KukM
XE3gokOqJdyhqWm9S6lEKuNS57Dby2zv7dCIP1CDdwFVB7yD5xKsAwgDS7TtLpuimZ2dWwZSNUQU
rooklLX+OGiohY95+uQn1kvUkZQOApg6fpedIeG4QG2Vj1ZaHTpLYSOc+t08gAMl+4FoY5bfF66G
EfbITsgQiRqYjK4hStw5QAadii08wE4PTeWfjloiWeaqXxRFPTgGF+qxaH4oGe7p9jDdN8L+Nhff
ldL8Yavcw7Kcms6gzid9CMj8hvVLZvXfCuTaWxsMst0Xryj0M7+ug9c6CJEJiECdQggmvdkWqXHq
so9tj1A3jjduG4BXYGQXm8PquZm6P4MaL4bE7edjZfyVjgiNwUED18B1ZIE3YwlBwakauGEu4jYZ
z6CkiFFL46HQlT8jy/d8q5xO2jxyP0i6FyPCTgpVO6AHQflpyfg0Q7rLwgQR64VGDu7V75P3zayU
1N70bz5fHFz94+BoyQFxArDVeQMpXXBKIvp+V7kGQgRYl5jQaWDsg7nMXC45zuh88ON6r87hOeBV
PxQg8kUZcZ/U7VPKC0hF6lNPcCZgp7gvrfr7VFDzwWH4QRfg9Sk39qdMBN+UATYEGAAKXfoffjJ+
68EIxAUsZDPR0Z2pf/hF09x1DB3lH4FZo/gI2MA+OmX6MVRGJGmU8REMQHSAxouitW9RukynR8Oc
P7cCKcteoBtZq6bnjNODlSo87oLo1TG7Ty64rF2iuOQK+gih/aY71gNIxXpSkkOSUEVNFLwW8ZXF
ozr+rsPkBMVIijoZEVVzifYqtN5paaEe7cStTrVW4ZobauDrDZCLZZiNu4KARlAGkqKNSkYwUdJb
HIHUJv5qa8IrydXcGZn1h9EKnh5l9BeeLCh1ROYRLxjl6AwVb4j5QySc8AxGlFxjaZx7+zQI5UNW
UKr21VeYb+Fe7+JDEHOBKQNINQ3PVij7S4nwqW7KiiIvOSFcmwOtfGhBgU49kPMJP6msnU5+5o1F
/gGphz9LzUKIgcVS8Hekqs0T5cblua3CpSeprOnfBvhMu65zP6PnESN0gTcz52hkRorHDABJ12eE
/oqKIsn03UY4KRvHb+hIZWB4wIOa5rhrTOs5UIBTh5n9XcPz3FBs7VEdnfiuUtzxFA3qH6VRcIuc
XLw9sYQyFDd+bv1vGjq3B9+dP0dTRKouqRAgCFDnXJTUlPNMJmzAhXjvQOYjTTw/wvtUDznuzfcJ
ZaADsjcvhWm//t/pd5vEuv9PlokG7OV18h0PsfxXdWj+87++N+1//ofQjX/Z6E/ZbBVo2+qL18R/
i0Tr/7J0Exgj9GMTRfM3LGhT/5dpQnS2QaOYmstJ8j/MO1jQwhIwDlTbtv+2Svi/MO/4WW8EdxVN
GIgta1ADf5V8dUtYcwbpjpeKYuRhqup+N+C4diLnsOXq8Kutwv82sTT9xuvApT6N/rliXIzeRKBm
SPSS9CVnR7R7M9S/UbBda0CSrXU7OMZj1usXjsFpb2Tzd+TVx9P1j68N0CKu/fbXky6fbXhtL2hk
Vzt1YFgSDEM4+Kd24/evNYGg+NsmcMqBgh706QvA/OSnP+Bg2Jk9OOQeCZMbuyFpQwsH35uGQttL
CUvwq7vUmkoxYnCm9FG9od68Ng+Lq8eboeL4AmQpqvCls8fpEIWqdsh7e2sZrYySAwf17ddFawQj
9Gnjoo6Wceg0A9Qd1Kr7WlXcjUFa6cASh2+b4Eysk5a728vUKUqyr1AJETuE/6pb+7AoEbwZIdsq
QtC6hXaJwGpAQ8GKxXEeK9BgCdmlvu/qx+urdq0nUlin4WxOlTUGL02sFU8g+6N7vZ70h9u+LkW0
3iF/VwB4uFASiE/ZIviGDlO1EQ7LaP9bpvrhx3/+x//sF87SpzeDZMaizbHKqS5dJI6oFUGldOOI
S5vL8740n+uCgluMc+mNYyVFOLgCbohaGbxkSVx9ZZMqeErZi3/f9dFaW7hSeLdm6YTCNzUWbuC/
811I8qKPC0rWZbm/3sTadEvRnWN+wvXDLy9FodmvUEa+aQggf7z+8bXfL4W1KMYohKhaXrTUGZ47
RTuQisKbC/bubT/flkJbIQ01C6MpoSZCk6SQWB1Lvfnjpp8PQf2X5VSmQatiVm9cEC8q77USwfUw
EV+stKg3FNSXn/mbBWtLUV2T9QiLJCmRv/0MfvWpI3eDR4F71kztryGgRNBQh/W1bmObWpkQWwpu
RN+GkLO8uKCJtBQA/E+F0n+sW+v5+ogt3/ldf5Z23wSg7qexGrqNfYmAQEXpGO2rASHyOPTHh9mB
FXe9mbVuSHEeG/qSjbf0C1pw8cnC0AlN1mh8KlNK8debWOuJFNoh53ZL5lu7VDBLhm5S4Habrz4F
NeAJwbfrjawEny3Ft54YVaPoc3EpgtgFQDrpr39Lhl3/+spuaEuhnVawgueu1i9GZz1EDkzxIkIq
EJNlqjQ4z6alNp5SFS3N6+2tDZkc7XpmxrnZFReDa8nOsc1n6nWf8LzX78jpbaywlamXncpacFxT
PhnWJRLTdABtET2FeQSeaIDWeL0fK7Mim56YnVW0bhsVl86Y2Mr9ugN0YM3an9c/v9YDKebtuZwL
ahn2xYlgZjmWan2Gz+HvbJCrX683sdaDZYbehGHbtabeWI1zqWwLy8wsNmP1Dxs7QWPj4Fvrw/L3
Nw3EZdQqU2Ygu6vqxhduV1g9j3H6wWnQerytD0vf3jSBFjAlmxhjAShyoPVrR+zKqI421uraCEnh
7eIAFVWha1+GWEV6oVF9iDBVn4qN768NkBTZ9WwUQgMvfYF9lHwkCc7tPApQMXbyZmOZrjUhhbdL
dlYfRcE60urqgrVnvh8AzLwvWbobx8VKRFtSRJex7waTkzqXAW7i+wEYMcwcPz8No6Xfjyi937af
m9IpnuoUlvxZc2CfWVVHrW42kscYelG7B049b7SyMuemdJznNeIRqT+Li55E2cmO+1cfDfKNoVr7
uBTVcySGWPE7ccmyQX+HUP6fvdCK284JU4pnvCMCu9VDDdu7eaIgOzZkBzN/fz3SVhbS394ubyNN
mChvpL518ScbwK0TzWfYgN9aV9dfr7ewNjjL39+04IZFmoDusy7ILY7DM9i2HjL+WEItv97AMsq/
uXeYUjjjXCm4EOgUZmz3jLKDffDj+OIDhjVDvCybOHq53tBaT6S4xr4pzGcwMZdsGqEEYKegRieE
Jkb13W0NSFGdu4BG8xTU6+RYPaw6lLf32SBSd2Ok1joghXQbwVlMcYy+BAOEVESSwPdjmrmxJ618
XXbfLGNFoNUSzJxtenxuhtI5DjhEb/z2lYUqCzzVVSdU9Neci1q5mBeH2Br5pYAXXA/h55uGf1Gy
ertSRwQC/AjFp0ujFegU5zhLzp1oNuJgrQNyHGvIIJcNKqdG2bqPFJzTk4aa5qNo4Fre1oGl6Teh
BiUILwPfB2AR2uaTaprxd3Ww+61AW5vg5e9vPq8nHDZW1vmXLgmRVqnIDk1726yxyrrt90uRjF4n
hEh1TC6RQWkBEpMYPk6JM92Y8TOkAOaV6A4jKgyXBgzA1yxVBhQbVd6RN/5+KX5ndmoX9mh8mSAA
UPJJYg9SYvHn9dFZOZANKXrRCvQxuDWjC7R1610QlAEFfRSU0A/viz+nrsFi+KaWFg3NtxOdV5Vd
l7EQl4F00Im7GLCsaYA+NVnhywgSaCOml4Xzm51blw5lZG3cpgQYcqF+5z6T1Gq+lWRJ31/vxdrX
pXCGtVMDjSrbC/4fNbI8c3qcNV18v+3rcjgrtT/XhoUxWQ9NvqqEf4Sb1xyvf335jb8bGSmS29kM
szmvmosPfBiF50g8qhr2X0M5UK6sjcgz3H74eL2x5aO/a2wZwDdxPRdJ3waQwy6QqDtUphKM7dGB
uLfd+ef1FtamQg5s2DSTJfL6YsF8h1OTz3a5M6Y42HLKW2tAimzFgVWvc6u/QFDoMQ/R02MrSApc
//krkadLcS10FM94D9YXve8/1QVYHjfLU6SCi+A4VoHYeFitdUIK8FEt/YgjtLqo01y9V6ex/BET
h/1GtK30QpOiuldLGBp4T13SMteOYQyQW8WTysYoba+XwHWuD9ZKL/62G3+zmtiQEH7sqvJiTVn6
gxeu/y0HDvbXbV+Xgpq3udGH9lReBuC7ZzgpPvIXTbnhs73226WgtuFriM7FqXSokMHYDch+GXCf
u2nrabjWgBTXKb4oUVvNZFx7bGOcwTVOMZoju9sGZ2n1zdDnIR4vhlXmlygere9qEKWvAgjFbcvz
b7/YN18XWhdHIJLY8dAaPPgzYG38Uabz9d++suNpcgS7iOYrk9NfCpMSeqcDSNTiqHr8OxEaj2JG
fAVo/8YiXdnyNCmic9s3k1L49QUyHbQnDKEAYWZ1RhlTtGgVXu/TWsRJAa2GUwGtSM8vLsJqD/6Y
Zh4etP6uG9v4WIFV3zgtVnojpMiOnTjh6hcUl6mmkolEKAC7sjpbiW1t9GStBemktju0RnuriC9k
sIpnE3D/Xae2/aMoUIm+PlhrTUiRbYLqUnwVZapp6jRUa6qz61K6MbPk9XoDK7H3t8nqm/WLG4oD
ZaaLLhDwOvQxKaOUM+Cz276+dOvN14XruHAJfMeLEHV837Uh8Jq+uLFSI6TILrtGi6YSQ7qq0bRT
NUf+vh+UT9d/+trIS6dzm4lcQ1nJ8owiHcEfxgq01gAzI6Uv+9tSJEIKb72dm6qd1MGrsrF4zuJG
i3e2kgH+ut6HtcmVAnp0cRNquin3gCoBEArUWDvXCKr6GxuGWGL2N5ekv//+Zn5RatXBwbY5SGak
1w0IuABkCO57MFvpq1MMuFlmWvOHmmKQnE4oeAlefFuv35XuLUrKb1dXzsU1Jk1ZeJER/WjatHtK
E2fY2D7W+qZK0T1XWRr2ncg9qy4zL1KwC7uPiuWmlnQNogIj/BBxP5ht4oKi7AVMzaxTnuw5JWF3
0/ypUvSLsjftzKgyz9c7twHHV7Z/tgIl/ds+v+zQb2YPqkrnlEgTelFpaQf07waYqCJFave270vR
76L4ViNcDAAXT3B0veYm3tsVmlc3fn9ZF29+P+sMCrQ2YIuVJK7XhO6is48k7ZfrP3+Z6N8sblXa
AYQa5o2Zh7Vn+WNBYmsRzAEgCEcncaxD05Hx7ZvCQaqhRdXjeptrS1raEeYU6g8QNdqcF059iWOi
HqU3AldUaT8QXR26YhxLb6qr2cOCbDgKR0z7ctwMm7UOSKd7i0Rk2eOe4qFkQQqkGDAGRLhWi247
UmxXCvoQBdoaqmbpIVL9tcGR5l0ZIBJ3ffiXj/xzyhHY+XVFoVMTGXPSoPWgs2Rf2rAsq5cREo07
HgABp4iO+1X4gbRwgVvlYInARBptHsxsI+J/f+qgFvXrD0CrfcAJwC09rUusY6DMSLI4VfiZit5W
CWP51O/6KEd9mCRI+Pklsu3lkxGBKcqi+uw0+QtKUJ/Acxo3rWXblcLfjFOna3hfeV3TGnBQjcBM
3ue40pafrs/W79ea7Urxb4I07hEUr7wEN3MYrfx0E/3NbvNxuNaAtAO4WVFMzTBXnhHHLmyFura6
U4gkpL5Ru11rQAr32kJvsom0xls857xpjsfvgJqSjfFZW0xSuM/As7XEyhvPQs7yLkhUHdWcMENr
q01v7IAU7gDJ1Ao4S+PhkOcfg8xwHvD9sPY3TbAMU2PHDZ1McRvPx+jsmM2m2OWTMny4/vWVQJAR
aiFYE99A3N1rxvBbNfE+mET3XjMEGt/8S+5sFZ9X5sGRghqvGNd2LKvygt42DkGCrvCE2icCl5Wy
cdP7/VnF137dN+YenQsNJVdPw40GbkaNnPc0T18bxL6ezSnNDgGCRAesHp2NrXJl6TpSdCMxUzZZ
1jReYVf618H2OXxRaoLQc3121r6//P3N4V6WyJM59VR5AwTL4ER9A0BfGATo/l1vYBma3+yDjhTc
OppJvo1ggjdkqXswQx3rHjNy7yIkGJ9UUfuX6+2szb4U43BQC3VSbTYRP+ueKr2IcMexUTUZYcHc
1oQU6IrqF1qV+zRRO8ZHB9ZMjCZBE37W8YTd2EzWokWK9DaZ/AGnysrDkOyczMajYw/qPkIBya3M
b+DltjJyK+MlA9j0Mo3Rki84AkfEILQef7+ury282sZgY22tTL0MYwvDoYF9FhReEpA+dqYE9xNK
1fumifuTK8ATXp+XtXakwJ9zIdyurWkHSttdMcSsrrZ4SnCzwFXX2tjHViJFhrCVIASqyOHOEISl
eoqcQrkXOTfW631Y+/oyTW/iUIn6wVFxseAUn/J9oiHZVU1IEt/2dSnKTeq6GGHnmNi1xmdj7rDe
s3yxu/7xtZX0jwivIrhWJVfFiaXToAt3FzSoAE3DFvZqbXCk2NYHZJlclduuhgrTIYuS+Yytu7oR
1mtfl8Iac1c/hs+Qe47iQIssUCFDA7B1tkJ67ftSSIetlamIUxdeYCXxg5YP6VOrtuK2qZVxaW4B
smQuHb5u6/4lcUI47Jgm3wQAsWVIGgcBXsiKWXtVtVgLaMhk9j6+39dXzsrIWFLglj7Hm4EmCGdD
COlKtZv40iM69eO2zy/7xZuYQuVZDWytZF/Qwck/q64aD++UWIT94bYGpKBN50rV3GREYKIGLQEd
dzjyktmCiq1cNqxl1N78fJEVIxRUNWV0mupSta6KjBbFAfiTKIgF+mKrMofYHdltu3GIrk2IFMpj
LVxEvLLMM0Jd3zVanT/G/qjcdpexpDBWrMEt05xAG+DDPRmANvHtw1rh+mSsbEOWFMZ11FHJrZUM
oYA5zNGc1oOPWmIWPwc4w39db2NtfKRQ7tvSLOxZzzytUhPl0IigdN6biZnMH683sNIJGZCGuVhA
MkJD108rFAuJS7Am7wyOyvqZqgS2PdebWemHjEhzw9bXnIYTM8AR59hpKYrEvl7cNhOmFNZxPc1A
BbLlPMZK2If//aFzYOTO2Rh/v96BlSNfBqYhiwUPeewzz8q4iAcDueKkRofBQiv3XkEca2N3XZuP
5e9vYpDSZJfVU5x5DXdW9hFt2Ddi1o96YL5e78naVCx/f9OCmyAc2Osj2dXc+jaV4HFmBa2J2z4u
xXM4jWlnDhFpIqQx7o3SdTwwccWNP12K59nugqmaF2mOaEL00gEYiA1bvFGUWxsYKZ5bzO3CFI8J
D3Gok4tJNPxm+Ne3DYwUyK6v4W6f2oVXqRT7hND9D1PbVn9c//rKqpHRaG2hqpDIyMiySQQ7v1Lq
XVZhXKa0m9SyldGRIWkCBwM/6ovU80v2t3vLSDCo09HmeX+9C2vfl2IYP3o7mVwn9VASrSsIyBEO
JTb27LcVTWxDOpzRHUkILsaoQlb30lSV9VfppPPG4lmbASluS80dVBjuiTdY7rnoXf0eWbZ+J9Ly
poK0bUhhW4+i5MURZV4RKvq9kXLfVfpb49aQ4jZPkKzB3zdB0dV3UQMY9B2k6C2ewdrgSHGrdGiS
l0a+nPIZXl9Rru54klsvip/HG/G11oQUvK7ADwsHkcRrekWgEzT5OxR3jH3cdl+uL9C1FqQITpWp
7PUmRxA4XJxwEbGb/sQhMCnuR9PBkOF6KyvnjIxGq1sMQoJei72ksoZ9tUTyoPj9mRNzONrO5jmz
Em4yGq01qxKkGxeLogtDjrKgvlOcIH643ouVsdKlYA6xqZ96MSReMg/1sxbaybsIFylEGqutdMJa
B6RwxmAPNfGiyDygbph6TWOIGjQOE8j13NaHpW9vzkkEekI9NWpmgguSv7NgrSuPXZp3/UOM6d/W
ibk2VFJc211GRdIUiedkdnpKOsBcheO4JwWs7+F6T9aGSgpuMwkMuEkBW2urUObCAmP6Gmcq5ODr
319bs9qvI7Wc9zaGNYlnVc1ZQ3OImmDywTKq89iQ5bneyNo4SQE+likA4ho9qmB5+nSIsJ64y2vv
TMQ9bjuCdCnCATR0QYKYshfZNUoUdag4nrDGaiMolsX/m8SkDElzKZwk+Hin3sJDrQ7RqFYCgwzb
TIeL3edx95C5RiMwDRK4sW7Mzcqw/ROghjtDVyFj7mCwclCjNjx2bSmOcMrijSvrWr+kYHcxQVEb
Yzn6ggVJrrQ4mI/uj6kjD2pFDSJMSdW8XF8FK0tZk6K+r+xp7vsaaBEOe/hlk6IZHCXfmKG1wVr+
/ibkQ7elsBKTE/Ndqh7Vgsihuu08YKtwGy3c1qRwn/3cwYzAjL0oDa3j1EEZBI21hWVeGx4p0lsX
+47GZ8+yNIODCbeHMdlpDk6xu9vGXwr1UdGdKOdWho4vt5A6UfpdVmIiff3ra+MvxXgYB9aCKk88
yNTBPmnS9oFkEOryiruF7VobITnGXZ3zLo0JQn/ENirIa4H5QZrP7653YeX7MjpNweDM1YIp9chI
htVjgTBJsLejLh02NqmVzVYsyZs3a7QWhRK4SOR5WkKCDANvgbJVSm2oH9BYmgAR3tYRKaprBKkd
pCFJNYXoJlVW2R1KlBc3vr4y0/+Ap01zWQZtwUzP9MIaUuQ8IFfuU1JcG8G8NhNSMIs6qNxOb7kR
6jyCijLJwTBDCL5teJZW30xDmQ7uvzc931zylPAT9n1TbWUB1n67FMej6vRi6lN+e1tX/0ZQillN
b0uLyfC0EMt2YN0a57XWzu8mywm1x34eEu22pJ6Qwljp0rLr8XnwVITDamx1FG6XbqqoWwiElRNH
hqdhlIQdmenH7P3Go29RBO984y/e0++1iA21LrZY/ivzICPRbEwJ6z6oIq/CHnoPwim4Mwak86+v
oZVuyEg0HEcGs+qXg7M2HztBOkxV8hcj8T+ZdvdeUTdLbyt7how3w8AkUMe+TLwC3iNae2bo1/cG
qrjot4u5/KogFm1t1MZWIluVTui2m8FrWGaEuyTIOtqCcufUdf+uRfrmtgWsSqGNTK9W+9rySPJR
u29G8nAKh/VGaK8gBG1Vim29KdqYo43lFQ7DAbdLLoMc1OnnCu/rp6BVQlxO6u55zAvjR4WC3UOM
xv7x+qJYW3JS6Nctd5Ag4YTFfmpA9o67QYcC9Ebf1mZH+3XbQk3cMJE9jL0OnrP+yQqb3rxXB5SV
9n0YGtrn2zoh7QAz+rEt2gI002CCPDS1gXNztJVMXlvO0hmuFP0cVlEaeUWafkjQHsT5rX/3d8Y3
1Iub1pj1DzwaCOS0VoG3WroaPJDyUp5wItvigf++C5YMSJuj3Bn6Mo88TWtxMbOdYecbFHibnCJL
r+IAen0ifj/faIBL803NowxDEXpGC5G0EdxjJ5Pke6knt914LFkdLS9RcW46ByV6jAy/VFlsPQzC
nDemYa0DUqgLKxLkwnLl3MSgObSpsZ55uA77Me2jm7BOlgw3qxUNz8+2Dj2nbTToZ06815ys2/j6
WgfkeE56O8V4FA5bhqNXNeFkYjkGHgvOpnicy2T+82FpuXJQh5oSx4oTeg3jPt4VAjxCRf764Dvx
Dz/COBOryWE/VWDEVGS7Nqbm9zuV5UpBbkYO4rF5EAJ/okFombgbTDfSey1XCnLdjSzMzNEtdkoq
g1qufW4VJ72/HhYrP10GoJVuIgYCL+DkrXhjUHs/1yFWv7d9Xbqi24Gbje2UKmeth5/n+9zObR+Q
3vWvrywoGXWGukCHAnWgnBNtKt41fhTt8TssDjpVgI0m1oZHOsPBd7e9YirKOUOUds8bEm8OdUo2
Bn8Zht8sVxlhlsMUaTKcFs5FUb5g4YXGb4jF5DAYr0qsfAqCGpdS7o3Xh2utL8vf31zUZxfb1RHz
uDP1BMQJDfLc5ygYMTC87ftSfI/5SMHfHpSzX6XF94LmLiVWBltZyLWfL8V2HOZKoIfMNuZ5aBuN
+JTWcf7nbb9diuAwyBVXx2nw7PuK2KF/glt6oNxWcLEcKYLdaTBsG4FvFmptoZ0ZBhghzhFmnDf9
+n8Aykyh4BagKefAHuA2+AX4PkALwW1gERyIfl05ArMlxG0T9xy1dfmzaCz3HocJ9eNtv146mePO
ZycedOdcmVPwEEyjcy6Dor9tVcrYsVBpLWDUk3uuWs0/Iuhs7dzOz2+6o6K6+uvI6H7e2N3Y+Wcn
CTAWykQVxfvQQXvppvSAZUtBWyNQhG45P7+roMdNVXfKWvtlzCvzxvGRorYsgmHQIZadqwB3APzh
Jrwn6inDZeq26ZXiNi8LLQin3D1jVBHsrAHhNrRbbh0fKXDHnMSb0hj+GZectj9kRaA5pwI5+/RB
AdHe3sQQtmwpgmcrQl0bGfyzmur2qyZIhaNCMrxeH6Jlpf/mHJCBZO00mJoGwvHsCOfJsbhDZGrz
R6W17+0w+IYj9NYleGUPlTFl6aBytmP7fm7EwidAXRo3mLrewuis3OVlUJli2aGCvhIW03Y2Pmld
fW5S5xS4trhTsQK8bUFZ0pkM8gt1BKN0zlip48mqxOqOZ+GNx4wlRXRoYB4SDh1fD7BW3uNakTb3
6J9M76/P9doUSAFtp7Myu6rmnLUQ2ptmZ8VzXmGBcP3rKy92y5LDOWwH16xS+5xDR+2z+AXq9gcY
hPX95MSY9DRxcWfVbv5CYfhLOt/G87RkfJnd1yU22aZ9LjQTOlSXFgZWi8Z2NXht2KQ4x2q4LWss
zs5FGrsQe5r2IqYtivBa/EnRXbZzPSJQap6tLAXUhx3yvgnz5GeQYqIDDtM5wzMxNo67ZSH9Jthl
nBluVXGrRzSG8OeEYWLvH90ckbv/4uxLmuS2tS7/SkfvGUGCAEh2RG+YQ1XloFJpsGxtGLL1DIIj
SAIc8Ou/k3q9kGEx2ZELe1Fhg4nhYrj3DApEtf39VbD2Cee8Dm9CRmBDRFf4idyM1e0C1x/4c5Up
hCCyxxK/3MWa5S3nc+wRdh1KvKhrgcrELPstUaOVOXFhZk1izQI9LHYtI9U9yRhZpkUi62BqmA9r
z4iXCJqgG8f4ysblyqEpPwhqmPNF13Jgp7oMXrOog5KPmj5jd9l6rqwsYeZEPpTPoKy8ePw6eRNq
81mYDCEc7cZqI82/1gkn9D09FbxSIRxMw7zclxmxqQ8LklRo2B3FibcFzFjrh3ugI3EW0LpmV+A+
6HfIKXlXWjVy2d1fvGvdcCK9T6YFBdoWzc9wDiUeLK5u9D0fyhxP2ms37lVrnXBDXmUo68iEXJcO
XuhcVjDSSpZwo/WVPrgotBG21DBkt7fWUT4FPLb63gkzvAtuvtgNKvgbF4eVQHehaDlFwYsRwa6d
hEhgzZBzkETKY2AgcXV/OlYGylVHs6yPRKtzcjUT8nNdjosnrJ8efFm4UDRQrCB9wwRab/xlX0oZ
7StguTeW0tpvvw3bTy/epJ9IMYuRXkUNKJSvM/yrr+LD/ZFZm+TbV39qvfeqygevPEBCDryLuM36
34XM7XsS92RXIRl7vP+dtV44cQ2j7aFuozmARy/0PrMSRjWF2bxNrS0hJ5qTKG8mGP+RazRr0Oc6
9mIIfP+yiW+toLUvOAHt5SZjddQQ3G7D7uOASvyfZaZ/Ry0s2j82Qk4wN+OimgYes1dO6vZ5Mv2c
Lg2ScPdbX/n9LhAtITboasBW//v6FTKG41WNYPaJajb2i7VPOAe29i3XYoj9KxKT1n+jYybm65Rj
p90tIWwS/rzfk5WV5ILRGGhz8cCb5bpEITlKlbfPUfPo4yK8xclP8aDKHsKVGvNclh1cvxIUgtmw
+Y5fibbwNnQ/tQ60yxyDBOpfpdfUR+PjMlP6+Ws3ZOqUmK2b4NpEODFdjB0KKKVervHt0YVa6tfM
sk8wOn8woRg6wZxXtZzKzrN4zy/N7/Hsm6es98Qfj02wG8xNG8Hxe15g+K454PIw98S9Uj+oR8Jd
RbQCilgchnBYp+CaNam8zbGYH+R4oJz0zzlmIqg5BPYWZCgjXFMXvJOS3RghabMRyisB4ALPAkiH
gyiX+1eferrYD7BMqZ69OZm2cqAr68cFmYWE5tEQJPY61OBdZg28cssBRZrgRvK8P8c/wAO/eECQ
2435p0jQdYnbSk/s9QetN5pRHK/FUOw8nYln0qosjaGm/N73rfoC8dFkB+ps97GcHr2hudCzIBg8
0iUROjlx+tnM9Esny37X3gyGJ7u5Ka5EPHEifvZDAR9vxCJp4k+8beEezvVHEGUveGg+WP9wUWiN
ZjzPMsgfG5gxLwejgjbfxZ2Cudv96VpbEU7AR7rNrILz/TWOefU80Tw5ZkB7P0PQTmxc/NdWtRP1
ukcapxiovQJQZ+cdkfDuO1VJCEfq+31Y+4Bzgic0nKBpNNjrQm8e3zNUVfB2zfb3W18bISfq1QLj
QjljCjIx8AMpINfS9qb93DRVsxEzKx1wsWgwzYKeoq/sFWScZLdQAEx4sylNsNa6c3qHsaExbiD2
2nEdg3uL8n5INp+NK2EQOOHORgj0qNGfr5IHr7Lm8R68kN9q6HSEsBp6bIZdFBqLWhbrrJqvSw5S
znTDb1XJg5I5sCH75441jnoG7C+cr0YO+isPEnXyAtgyPbR+XJG0cVBxOYh4ug6+9M8+b97XBJQ3
OQAAdf8LaxPsxHAoAl7HHse5dBNYNAIlWCSYt95AK5kOF4RWwco47iqcer4kf9fV+BGUlg9tRz/k
0/g85nDtfKwXThQ3WjDIi8/zlXvA0ywJbOWLhlYbKZS1MXKieBxkFCR6mK81jey4z7tsuBZgtG6l
rld2CReANuee9KEEaZBhlPkzWMv60HmdeAESZcv/ZaULLgpN1TMwJ6bTuHlDwKSugUKZB7Ul9bIy
zS70zAZJn+WzP1xbpDLxTMdbnU9ifoLpZPzEu6X6MneAWd+f67XRum0mP90R5qobfZbr4Vr7xfey
qNWnMff1XgfZVuFlZVtykWcKwuwgOoT91ZgwA1GjqlKjcSy3MV5fqClt1cjXJuX29596oiDZBvdn
lBLKAHwsmArnu8Z7UDqVuwpocOsIhR3pcNXCewmb5msB3Y/7U7D2w51TmYGhlHQNmhahKM6osYX7
1m8fA8dxV+hMo0QR+nnfXylpwLgepE7DDCofj/12J5jhR9lpD1A+bKl1sx+kNU9e8SBhCYaV/5xS
aNP6CwgG3RX26PNTWfvqCwBm5edHfjtzAWXwZ20miH52V8EMHId51YM5HIBIvIXN//XKZy6SrEjq
RGVtpq580cXzVERA3UWw9YGfNz9OgDVtnGu/XkDIFznDpCRlIbh21ziC6gkd4LPpTQ9Cc5irXabq
uoeHRdhesx7xWzMk1Mts/nZ/DtaGyAnaIETZuu3n6pqFRXCC9599ajPtH3loE4iwIRTuf+fX2xxL
nIO5KAvQ6wK/ukadlx9AWXkNvXB55tQ+FMTsX4AyYfF26k11BdaMh6mvcij8MxXikXC/B78+FZgL
HRvHaqxVuzRX2VMFfLvVNwnG5gmGGuFT7c/pTDbLQmsLyonqPobGe8ctOlPiXTpkkGqoSsiK3O/J
yly4SDKb6agZBqWuJLPyApWG5VBrPHTyfFPuZqUDrp6ZruCU0tqivUqLvJIE+XRvyYMaGfDI/We8
Vb0EZT8r6yvvADDqupsEJgHn5rHhcaK5oBBXhLBefS0pjAMmFojPQBlh1/bGLR2uteG5zczPR6VP
h7aKsxpVhzj5CDkr/TdTrDcbS3Vtgm+f/an5hhMVmzFur7VE4fImkDXNVO2gHfn1/hCt/X4nmvOJ
TdTLpLqKAChgQDgBAAYNceOCuvbznfM4ZwPv8qirrjQvp3xX9gsRe6IsUc8gJHoP9sG5ZAf+WNIY
nlNXvBJYkC4xUUkaJuP/c9L+a/4/4j/t+/+mef5XY2rA/ho9/N//vTZGTgzrCnYBSUSqq89Ue/xx
A867zTvqSusukCwo8iGZBo3daIJKFRJHpX7JovjRk98FkuVe2yLPMjbXH5zuNtY5/AmbrTvRyl7q
Oms2U5L5alrq6w8hrKnCfZFTsGFq887PVP5UNI9JZzMXVBaCy73AcqK5UlSwUnhckCO21PaobgjX
h4LBRZaN0BUteD1jvyiLW1YhK0E+q5ZKf3qs/dsS+CmaC3+sAOPoq+sCqaaXksLzd/GXLWLVSrBF
TignbJjqmFblFWoK0FQrobsM7oh4sUGxVSdeW6tOPBedjGp/muSVioGIdIqiKdtFcf6guDOE6P85
Qs0S2dyvBnkVPaqHZtRyD5/I6LHzwEWU5fBcHoLRymtdesn7KQTbHQad7BoFKn97aIpdWJmKyoQt
ZSiutTHejtzUGMfpwQc/c7FkrOq4pwKJ1ovOvg22iA8St5n9/d++coN0oWTIyXaFDIh3iZn3G8mX
4KkkcKoRjTn27LEnGnORZDCClzQU6AJ8vPOnUmsczHVDNjCDKzHgIsnAPTBF4OXiCrsg0JaEZ+x7
lPk8nWaR/xh9FN4R/1ykwTREcHIZvYvXJjpl5QjtMH8cdrmPfPn9qVjZVl1IWR8PCXhzs3cZ4HAJ
JEmT0M8SUIOXCYnPzxxgyZPXPqiuw1wkmfIt2A1z4V169gHwn+Zjb3n/6X5PVrYMV6csx6ME0PRM
QAs6L84DDrkvzThvgu/WBso5m4uhgadl5CUXKsFiNGA8cLAXAfcebqdckVbTY5QspK//OeuFrfok
mxrv0nUT5Po7s4zvPS+xj4m0M1ekrJBZNcm6QE/A0DnOM7VpoPPgcH8aVgLDBY4VcHcdkV7wLkIF
yWWYwfHqaCMOOir5RklkZftw0WOJWtR/tw9MMvQlkAcLoRBca8RhVWyW4lbWkwsb85qi1rSOs4sw
NwQIQf3LM8uwcQNYGyYntFkNUqWZk/gC2gbInYsefSD6ljJgb9VQolh1fzbWOuEc1Z4OmykKy+xC
+lL/RmqQpMYp3wLrrnXCOaV7WhYBPO29S87yhfVpMPRwMiiQaB0+qU7prbvf2necw3oMbZUDlZZd
cNsThxqJjb0xiu0CC3mUxwbKCW8YXY6Jwcvq4jOIXE831tpkITVwv/WVDriQsYawLIOSRHbJCIAB
fhmYJ16XCG5I6MsNntraN5xCFaRP8cDNDcK6icMnU5B4X1toDdgMltr3u7ESeC5cbIQjC55sPL6Q
efzIZ6SHu6zfx4a9QLRrqwS+1g/nLW2nEFdXwNgvXtRctIiDdChbmk5V2B3ud+M2Iv+usTN6+/JP
t+PQ8jGWRGeXqqDJHnUBsm8jws4yavvD4i3jywxN9RcIhW2QI1ei0BU1i4J+ykJKEIUhsNoTC6eD
TprueL87a607MT5KULenecwucGk7TX1WpP2cf7zf9tpkOBFuizHv4wpDVQrxJbT2mc3Nc2mb9/eb
X/vpbmDbYGyztk8ueAHxF8OwXCMIK20MzNqPd2Ia2DrJlZSg0kJU7sUfx+MSFtnh4ZPaBY8Fsp55
XdT8Ioq2PBJfojCpHrQPYK52mUd5X7CFxReaFLY+ZPHC5HsYwUP4+6HRdxFjBUSCqxIVvYvfjnlK
JEKYaWT2HmvdiWMWDVqUbGSXOpLfZdHxAySstuTEVhaOCxiDum2gYpGxywCNGPJMFh2THdIDlXzs
fA5vH/5pj2BRA6t6NoUXiFjFB1Fl4smvay/9/4B+3gbiF9uQixabbUYTLkV4WSo8o7sheR+3yIrd
mEE57TcEG9cGygngEMqYbCilvfxIC3Ng+A99jMzkY3PsxG8wL2PswdD9MhA/e+VGL8eMmse025mL
GLM2V50P5Y5Llsv2SVpAL4Y8ekxEirlwsb5t+TBAk/wCjHgjUl6qaIAfYfOgCAVz4WK6mCBm6A/z
hYCYtZewAjnGSk3HRgIXeH/8V3Y4Fy2GB3pRZDqYL/7EmffatUIPp0lzQ87VCDLIxmdWVuq/MGFt
0LYwcZ4uwPrylx8ukbzozAX2A6Bz+kCa3u/OymJ1QWGyismkZ3++1CrhKTGdfbHILm20voKtYy4c
LOD+HCQgrV9ujOzb640WJagauOj/sE7phu6q2vHjzRCiCmrwaTaRp2sdc47oiJCB9dLrL2Jk56HA
9W8sp26jX2uNOyHecMMaUL+GC7BJ464bbXxO4k2/pbUl5oQ49lQ1gSHZXTK/rY/UwtSZ95wfrdVb
AOm1DjjndK4VlNet7C/chyxWNihvN47FlmvYSusuPCyBYGYk20pdKLanL62Fig5N9GNqyszVKVNS
cKproS5+1DQ7aOnp3Q+f5fsBsTL4LjwMe1Q0aW9u/rsDTn257OKhXF7ypbAbl4CVvIYLDstn1Cdj
GIVdln5Mgqehn+UJ/EsBih+BRXX3aUYtBbAxCnecrezuWrduf//pcJ1R2fB0zZqLycCNMxJ3P5Lj
ZjazUTx27rm4MW1QsaTQn7mYQE9sB1ec9rlNmk29hbUuOBENJy3DM0O6ixF6Sn+8F2EyHOHqHX+/
P/dr69YJa08GBvVQ9KCkthWHBbfZ/CWwlreHxz7gRHYCoIO0U1JdSNtkBz6GUGsp+3njzbNyZrji
Zb0tZE3nvMHxWokzM8zHJjuPzXGJQYiUqY0gl/zlfk9W1rALHwtNw0UP8u3ZyOCJ99i6RQ6EvzDh
ORrmz1G1mcBcmXYXRRZ23tiIcVnORFcgZWWi7E4dpEfrdE7sY24RzAWT4d1rocAwLWeZ57V84t4M
GfgIquTL/v54rcyNK15m/THPZqaWs2DetPctkvAl+0qC7jpynE33P7Kyfl0MGZLudZ8TvZwnOdnv
fhV9t/CG3fLXWpuI21d/2kIYgDkFZM0xEV0wvKMe0iiMgsZj/YZsZDvWPvGvEF9I0VY9OsDxbuFC
3VKZfCFHcJse87BhvhPkAQRzaOlhJvym/QsWwPY61/mWHeTaDDgBzlgQFS1oHeeBlf6zH+FxEZWb
+aa11p1TOxijQAO1yc4/vC6mYfnm62UL+/PrxqmLIoOvzAgODSNn6sOOl/IGEue0/uv+yvz1xFIX
RJZ7cx+PipAznkPfKffLnR8gg4/Yrvb3v7D2828b1U+rs1c5ZMe7dj5PefWJylsVAkm54Nv91td+
/y2sf2pd1UHLgenC4MxBtie80F9pBdOXfDZbyna/3iGoCyDzblQmoqA08wPPajJURkXT5m/lEn3X
Hpz57vdkbZxuf/+pJ4sBtM4U3XJealz4xTRPadJAffJ+62vj5ASwJp0iUZaH54Hy6ol04ZfSAJ2G
Wv5jDsfURZD1CrdJwECDcztH/M+JLfRzRBV56A5DXfjYnKgub7owOMOnPX/rPJAeuywcHmzdid9I
4g4JBdP5TIn3W6nghheFD5qn0n/hxaCWXNfUTGe++OQLoMQwAOtKML9396d2ZX26YLF+gofktHj6
DIXdCwzksoOsa36YeHiucNW//5GV1elixpjphxkmI/oMVdHlyyCZ/NiMm9SPtdadKEbWuUQmOh/O
htnmMIy+Tauy31qZK2vfVR/TAm/bLrH9eajIYnFBhZNPix31LPiwZRa01gMnevugnOUEY9AzlC91
lsLDUZepzjr6/bHxd+K3Gikeht3Qn3mWJ+2xhCCm2WlN8TS5/4G1QXJO3xnkQPiNFuSUeUDhmFpd
MtC7DyDMPLiCnBOYxp4JKDHt2aIos5u8Qh5sTpuNh//az3ciWBdcRJEUJcR4GP29TMryyCGnvC9E
Xmy8Dlc+4WLGqrpWcT339sSZoB+kuLlZ4n3+MgcwM7s/CSuh7MLGYNIURALvnDNEbsmuo1N/Xhrc
6UQyqDFNkk0BzLUPOYdy1cAcfiZecOqGSh5FJJ6tSZ6xZgGtMPlja9YFjylpBWsmfdPPDfxj1hYQ
bfa6x0wJqYsbgzSHVF5R2lONi2l3NCBNQ1GQWPOYoSX9lyIZJOySaDLkNNAl6tKlAj2d55sWGis7
hoscm2G2nGjWV2ca1OJoIt0cMPyPKeXRyAlnD0nQgJqoOUvgV0zYiB2EOzfujGu/3InkHk7LSb3M
5ESA6wWsTnofYD35mMIS/RdeTBfwtS+89hwj1b3jcRx8VHP04EnvQsUK6H4KlpjmDPxceKIxiV/6
UrKNXWhlZFyoWCEiyZOqRut9jMp8uoB+HZQplKK2Cpwrm5ALF2N1DBRD27Zn4o+Zl9ZNFrdNGldT
V8K0Oeez3biOrn3IOZJh/ziEPhnasxysePFhX5qS+uYiM86P4T6oixvzoBvMZDYXZyWTSb+MBe7Z
b8Rf2vwvSNku0cb9aK0nt8n66WJd+Zw3UB+rzuWEwozf1eoAKW+55wEvDvf37bVPOKfzPA6RB0uf
+RQnfVTuyjbENSNrqw+0rJcteNra4nJCGosriExZs1MrkmlvGJjoDNqjG+f/r/NG9F+QsSVOOMpt
9ERHvL6DRcCkdnyTcfgVHIQLix7U2cGT8p/ToVQdK95b7yQ6Wh3qHGrkkHphGyfoyky4gLFcwD6O
FkF84h0Fyx3XmA7Z2n0ed1t66itHpwsZ0yOtQGUg+EIPJZ/By1/hXtqkWVyaNMn7h3Bd9F/QsW4M
eT3Y+JSR4HVS0SUbwC4xMzRxAttsxPjKinLBYzaUyKfjuneiU7HE0FXKIKy1gx+OTh5jg1AXOVbJ
umK9ivhJjMAS+TGEDIekJO/6ArzWh4LPlRtj1G8HUlh+amfAlwGW7o610sO73s+St/ufiLE2/12e
Bhvtn2u2zwtGG1JFp5rGY/Exq2Hk0wYmGJ6H0eSfWkhknmrVD08QZG755/sfXVvKTrzPYc5Rsk5w
wQmZP6WZ3xUl8D8VLv6FbiB48thnnNN8jOdExHXJTjybpg9ZGYIXlAPqCpm+rezh2vA5IZ8HvikK
yOidKKei+xTHsO1mOxU2cfssNFHR3uo2+li3jX1X1MmQPERqoy7ULCtZPgV5xU/JNHYXqB2GKUhm
8fuHBs7VJNNVYdvy1jr3IYFFO/ahmGf/AHD1VtJmZU92MWZ5lVHqtZ49tajV7roO7Atj7atsmmIH
wqTeVy1gNvd7s7IXuAJlQQLOVjnV/DQMY/7EhwnqtYb+57HGb0v8pyMYiiNFx0iHoYJvQPRCYiBK
XsagUf3+/gdWYsVFlSG1O1ie4D1Tz+xrfZNQ+eFw24hkI0O09gFnB4i6m41GmAQnAs8c7ft0Fybd
32HyoB0npU609zpMorKNg5MP3czfSwr1NsvaB9Nn1Alyy5qEZR0wcShDQU/AjPyUl+Hw5/3RXzkS
qRPfFW6iNVJ99AS5szyFZIFKuwpR4DU+TyEotmX6vLJGXYxZY4s+hkILPS0R7ieDmLJXPUvz5X4v
VqLNxZjlvI1q6FLTU9eoMzQSv/keNN1jG56YbH+D0+jWvXetG7cf8FM0qKrKk65tMFw1H040NF7a
ZGpL4WRlMlx1snnqE9i49/Q0FNn3LA/srp3M70u/LIem2wqHtS44AT0Gup9wkYYVE+M+ZFTgQ8Cr
eEtsfCXYXMBZH4vBNHlLT60BGM+fUL+kCYQAR4USy/3JXuuAG8968XzdGHoicFKbdzTWySWP7fyY
xAYNnXBmACPlbYNZoFU0fSYw1i33VRyVw/7+71+bZSegvawelWnn8JR1JEx2kwyqS5wNeSq73F6h
cF5v8fNCRm6D8ovrjws+q5RfLL4tfcyHyIEIjnVv0mGZgeHxC1umYTk0p8KH0ST+CXbRNC3Ljo9I
9cxQuwTEJCl4WvOZv3EIx78ovpjvdQJCNvA58t2YQWEGJV5+moMm/yPT3vge2uy6SttpjsWhWoT6
u5OhqV94Z9TftKgrsS8X1Uc7aYiOXgCVqv6AAWn1QQ5zN++yaWwBEpW8ecpgGnSsofDzze84zK9E
I+iYopjpfRTEG7uUNjB88ufO/AHpa3guyDl6ZgJSKyQsvC/Z0s7fBCEe8q52fGlAtlCpnE30nLRw
l05pbPpLDbeJ6VhbEY/pNBZwjqUSSqJH+MXxKSWLgQsaaPXkGXp7Hd6dSaX1rpXL+NaUgD/LUflZ
OhWy/Cszy/QhutkOdEKorxL8fqCNb0qDhIrfQqCbv/hAYh6M31EQPKKMfs5o0R2DzqtIWnK9vJhA
hOcmBKJKsolfoCxsdUrmEtlvABTlng69V++E11gLK0TI/QmwC5/9lgQlPJUiptM4WIg9iKjp9i28
FcDe9uW8Uy0UVZaFhR9gLTqkI0rm8gnP22bfKVr86ZMRCjhLH87PUcLIXwjh/K0WXVg84cqaP4MV
zr+WkHfKdyaU1WtQjuRQ+6ZHqpPBK67OLTkmhWerQxLhIk1saap0KSrUZFoCm0NVy2Pbd/kXUnqt
/wQBYNTGMj9Y/JTWpvvoF4J9sjn4lz5DI7HyudxVkzXfW98M7xMDm8Q64uX3UfH4pVxaDtjbiCS9
D9bGLrSefImRUgTizQRPRVItpxrEeBz1NvnIod6qdiqn7b7L8LvjbtBwWleVTudqjv4i0MCFeay1
7dcMT8MdgfL5xzwMx/edwhuxb9VwjE1M3mK7VB9MlWVi79fKTjvSRNAslACBtM+3ZSVAoa69Xb4Y
aG0g3/suM3mMtGkk+mo36jzaNyaMol3XxP6piFpcnQk8zr+2I+ozaUw1f0fNUlxVpskXAZPWKM2W
MMrPHNa2Xxc/mr4tDC5waTcL/aeISnGEL0JysRomVGA1zgV8a0T23NNiqnd4fzZ/eksmTnI03n/I
bNi+oJABsR7EP5ZFK28fxPBnqsG+h/0bASAu8+eQp8vS53/IRcMwnhctjlFSL8ux8nq2l51s08nz
w5cSxGKY4I382w+qEl4e6sB4OO1gXIswYzWO9riALzkR3vRNVcn0BEi5OWZ4F1VpnxBY5nZa2be6
h7fk57odPJxFcDN/W0rf7qYiLrq0prCdGWgQX5NwwnQTHfpv2E1GvYuDQsHyF9piXTd6O8Tdza0p
yD/kMDWCaZaB6AnKLadIxYvdGRDr38HxAlSSiNSvSvT+pYbe3Ws4yfZPrrNB7yI2eWffS6ZXqGmK
HWR5w1cga+Wl7Fg+Hjzor/+eYbCmPT6jr2WDChp2F/MU1WJ+DTNcztLRg8MtkuWA1HQx7NlK+NC1
qeAzBIE6ocJ8N6kGstqdADkD6WnvXNGg+sL9Bl4oZVa/3sxjjvE8K/hP2ejDoJal2g3TCCV+L4LR
VRVVZylyNNQNDHzu4GYLXSZz9b4ISP87qQNxxfGItOuIYeht2R5h2VPumhg+MXHZLLue4eZV09uM
SiVeBzuaKTVmknsvttgGICmKUUIAvzN27M+i69Vhag3/FkdE7GrG/NNsgbDn2iz7JQOCMrGcmIOB
6eu0qxMZLTvG8B900Nn42+jJRqll9ZDvCYwmn7WHDfTM8yW/0KzIPvCJBDotB1Sw0oiR6jcUUbBS
dazk9JJNcxukE7Q7F+RHk/4ShdEcHwjSEePL6BXz8JR0Foa2R9P6TA9pX8nhSkPWinelZ9VY7sBw
5ONr1s1x8Tr3fdi80Z5ao4BjAIHwYmIelioVfSDKl9gP5uDSafi/wTomC8JDKeMiPHpxZ9o0j3oP
9HNtp6dMRWFxXUwDGa64K6sEqlI0mU5tH8bfOgCG/mqgDx5DrJub73ZqdAS4Y1IUH6u5qZtDD1Wq
4LnhQRM8SxwGap+JCW0r2wT8YMPIeyH12C0nSWVV7uH0qYLdMhR6ecqYQoVy8v2+hZ4P82zatWH3
G/w79Qcbh+V1HLR5X1Z0yQ8tAuBzpKAXLsYgHl8qWINEaSTgz5IqUUfmwDX+3waednWaBVkUpdDK
D5MUigfK7jtIKvC9D+z6sosajyd/32xC2a5RzRSiAaiHQ+vSl81TObTdeACPii/7aEZG7c0vs6I5
TFp0wwXHUHwJW8rlEXc0nr1g2EaZ8mlc5D4czBy+ihQccLqktJV+fvDIgoNBt2MloAg/CX3IARws
nr22FMmT9JdIHjkc0r+LfM7kLgxnPe4glc5NkPoJaT8bWMmeWbvg6MHdMGZAQw9Td6oG3FBMSzN+
qoigPC0LlosUoQgFJuSDbqfRXPD8XddDHvVQVhBb2d9+srkmddn7OwNc+murqjZO+2Ey0Cwdg/nP
OIdT+ItqO9wSyyFq2vcZwQY/YjMVpxpaml4a0GFUB2To/PnYhENA32UcpsC7mmf4O64YVYtBl9gY
Bj3kPiTG6zHZwWBemes0L5LvA5zG1ReG7hmU2BtdHAyvIRYVK1uSXd0P/qualfkooFwxpbBbDNNM
84W9cLBY55RlUGFPJyl00e0gz9E1L1AFV+Vzu2BtHzuT4OZVQoK1PJXDCJBM2/kkOFZ1O+V73Hx7
BQDTTFhaGA8c2Bb7mUYt3lvetwryBsfFJvl/UMZIxn2s2WThKC5N/RQvDe4rBrKc38IwEvNny2Y5
7nGyxXgVdL2oXyBrWsTHxZ+b35HA7HB++P6UHwjV+NnZgqLqM2xahm+SLzZLA5QZWCotjdvULjEd
j0QX6JlgMfvo+6rqDsYsUAKBwTnNkEpkJnvOCiE9OJtq5EetF/U+VlVffKN17p+zgPrxTjBW1/s6
Brf0OW50z98KyNR7B+J7EDZsE9hSPMEddY7SsB9K/9DjQBbp7PPQfJWATctz2RbKPPlD36OKXShY
VUOPCQdECBUXXE5EhTHFNRx74XQDbT2F/gjxbC5lAZvHXA0IJUA9q9TWU3UxEKaLLzPhuoCY0zT/
mRWd57+0M/KVx077/JvGydtgBDv1KQ40VgApM0y2RPFtTHFJpmavOw9nuV+EhdnFUhXzvoW20n+w
Z4rvrBvk+Lb4cXHjBnhhmuM6Pew6oKJATZlk1O+zAhWec+uxwMJIF9VflLGRfchi2tkdnXI/TKdQ
zp/6GZeXt7hUWBwChID6iRd90EB+p8d1rlAaSOUyZFiUnWKQ1RoH3FL7MoKNNw+TyezADe9RRZjN
9MGXzH63w0T4bggbrmGSTeDTokwOXgvqGxiOXkQhfWp5HtpDPVqkVvs4x2W2hXcfFM/Bky/3WNj4
98J88JGTGMGVlmHQ+3BMjcb8xHJIT+9Jv4g5DdoZj6FsrqryDfbZC6RwghwXHr/PGxAqes6yHaAP
XL9y1uM6JJTCWYoZYNWOkhpdzghvVDphg4qf/4ekM1uOVNeC6BcRAUKAeKVmu2237Z5fiB7FPAkQ
4uvvqnPfTvRpt6tAw96ZuTMV/oh7RqIxU89rpXlXcq35E+36+9OfVdpkmzPB35I9LTKj5upnx+XF
byox0Tpr0es/VigkRlPX8Yv+jx3v+7CAj4dytG+WHZFfihLiHxXGCkeVm0Blrszr13yxfnPSchiq
W6989RSw+eqzV6fx3x6S7hPodrMc4zodAdmJMXMZu4Q6dpSCZ2Rtp/9Q3uK7PnR+ec9ode1JL4zT
ve5VMFZY6pIlgHLUG/1Dnjh+vhVJVz6VUrI1S7nwrziXbH7GcWn2rLoTtD0Us87KMJ7+uqrvvk2q
47S1eqp/N5tNhqOvJcSe0os8jbbdn9pt5Fwj6IbnOg+pqs4it7z5mRNhpAif2Ukle5y5mkjtw9kQ
JfRIXHheP/Vra/9SZM1ftBI9A735XbDIttJeloyVPx4sGkN6wAV1xms4F/2vcfKW6XnwZmaYy7Fl
l/lqEGu217p6L+uFQkvQx/zkvfc2I+vDz2iDm5trN1GdmiRcx4d6ZaTruohV5MfVjjI+CNHDHMpg
kPIiQ9+c75O/Z0OByZ5Vkm7BxuKMDz39A7AzAoXFiqU66rmkO44HE7VZG9IlH/w64SvEMMXm4Cr2
3dHHJS/JgEqXNrNdNNOeCldWByoGvHdMzZuBavLi4ai5kirarIZCrZ3H5DOZPtUvE3j1X6I/8u4x
KjvgB0kRGV3lxs98dq4av+PKwfll/K4KT/NezGGmfaIFrlps7MZ+rakSfbv3zYPeWwK64jY3X8hu
v2+rzWN+sc1Vk2M4VCFhWA02mP7831ubE/jCONXzE0ViFDz7iDKTjLmW/peutWmO2Prym2VY8NtG
xpnyG7aL3o+YcI+fyH7VU70V4fec9vZnXfiyOEZBmPxlmYmOU6+h01V7wWXcEjfeZHR6LDWV39t5
7rnJnSpHRNOprII9OTSBGdrfkijI9uC6ke6tHKhCX20/VN9MO7qvnEyxPohw4rZc3I5EFdSkqogU
n+77CDRlOaJ5Dr/bEN//jHBwFhEVO6b/qpJs/GVsdpHp1pfEG4FrN9jc7wxphc3G1iqxwvyMfQIm
AIxIcImRQNa/SA+12IWSff7iqoDfv/QNmrFp8tRzrwq266KqIr4Wnbn/torZ3cyBWzQvRdjyJTB0
yRVW66sMTnhW8/sFAe/hq0iX5B4vuPbpLSJN9avqtrk77EW/c1s2ahq+pnNJEA8Zb/FrXtUSCdw2
sc3aPB6bM+GQNLRptKTHPbwLyJmv0Tga0gplfTrVy6GGBnrTgc95lHthJU9YNqmZecFxogtc/FZn
2E6yshkAZm8veWWCLC98/qS0jussCRWv1CYJ7yjptV5vKq+q7bDYXU5nZZNpeVxcYb+JvZV/ymmV
f/zZE9/bLZxfCrbiCnywCXOtZuIRPuUMHnegGtBXGack/93m9xZlka2orwQ0LR+AQnmT1qc2yMoo
Tn4XVvmfpnS9n+MTh9RRRJItEsd5SfdZGyoIbZPia6wrLhdKha0+0kdwwtWeGU5VCJmIuawY38O1
ysuslojMMuL+WIjjmBhBUNeaTiQ8Dpx3RAgVW4aKN3/RdurlUXiF3I+6SWtznpJw3+g641y9lNL6
67GNV1jSzCCx+RUwSx2+7pPhODMAQtOHOlJ2+VwzQ1JynWOUadHgFAe35PbCy+ROCLHllGnNRh5o
4A3mKQSWez7XjfN2/5MqZl5dvOThW2tIGkqUP31bRhJlq5zFZ/y8/YvXV3kUvRRn/t50NKb4oVry
UuzeqVNO3XPGiKdgxmpRFyPX7oF2qTupZmu+L7KPb6GJ1Le4ZLS8LPiHeeT2IjVm/IUO64dhHZPv
Ri7Fq2XcBdFWUL/KzvQ/2glOcw2YfllBRI7E/QwnjkeuOOt1l4lJ8psppvHKWRte5sYhzy2Vceci
ncVhn6v5ljQcHJHxostswDHqPg4PZP6O57ilgY46/kceYzHGnZ6+66GsHstUAlmQWHQSCeWPtDvT
/cscPeWYYFx2UbC2JP1U3nL36iUYC96MV4ENzemDcQTzZUgySXaOCSNyNYIG4xt18UJffq7jqDn1
oaKDCBp9rj1i8Gi+44dVzhzZnsB3kbajPBrBqrpXzl/mmPo/XrBkouQPHwbMdU6jA4KL7+3y6oAd
bcmvK0Mm96QRwDiE9r4bF3C7/D+XQI3utwv4zioJYpK9kHBkdx32L5Ha9p0hLYr3CFwYPDrYjmVI
KJQdouai47X+h42yA4jYfL5mxI933d0LbBvGsxiTxHsY0yjezzjBaEcAaGMynH8404rGJr9HkaQN
bcTGtvKX2Q8OskAI3vld8aqqzQJjLPEPfGrH733R+dcYUACwggmP1pIEiEEneT8dGKDhfTLh7AE3
xiGA3tLiT615kM+lc+m74/x+79tux69QNRc7YSN27+U+/fcGab+Ch0kwNrmw99+pzPpH8mGLr8wL
2k9yoaNP2aif00ZwkpQ5hrNzPDAcXOGiO1b8CAiqT5GrCnhWY/A1RMgu91Y8l2SuPo9G/lW1+hMH
WHIzS1I+xkSsX1ha8WFZRXJl7lDf7Zt/9948HolXqT87TY7AYqGEaZcqCj4Qd4SL2zX2JYvOb1Gz
25VETywzXZ0tyxo91+3qnzpeyrNExF0dIrF+TbQ3Xv7zbRhZCe82XoaTrPGn3Ded/pH3MPm1gu6s
A6xCN4aSz0IVLRq3Uq5RZneFT3BINC8/B3Azl/HNTiCJd8zxAl/KCSgwGuUynvnDbQIYj8V602Ko
flIIFK9lk97Ltc0EF0BrdVQ1wyhYWAKM4HRzywvn3WS/syg9Yb4slc4/FuRwfuxmzhiRIFIzQxR/
rbymP5ejJYNs6r7gKtQAcszLd51iH+3KaLu2qlmAqJb4Q77M3qGcew02Xm0vJZv+KpuWK6LkUwAc
je/aVfPvZSvH7wNp1WTMreECYDQ0n6gg9suawBuR76JvabuUySF0lCq7GRmcFyUOujhx2vIsGiIw
FgGyWW5sdys5+OcBM0vmTe/FjwUB6zppT2SKzi/K23bAEc8qhYsQz7mXVZelAQtzGcQOhC/vFh6F
kp9Kk643p/3+KMd6e2n6YTmbYtz/pKEPLN0t7vs0M5tcOwHQOJNG39sUcEB7GC3jE2Evwm58tA57
dhcvOBYArKBnqNtzzUnwLEI+cysIv8nrQN+2O6sE0DCS1t3m9udKMOm13qx58yE2gADbyF6mcSou
Rre/l6HleJ6IacHOHkSoFfI8aNcgvNvcGSSG5Rap6UheQvTY9cTUTMGKs6Hs3FftIvThXjOOR/yU
VHDQmwp+Gs2+yhYMC7+TIkvgY+rdfa5qlFGyXvNjauHvPA1KXnKknlTKCbH4K0WOxzWbgWswOxoJ
81x3+D7VPQN/OSKukykr+jYNHfSu6E+uQD3+qazBhMeEDCZc8qubtXhfqAgfpzxt76dcU5+XWNWf
e9n5P7p2CGksaYPbmOS7ct1cpqJcvOZtl+DVPI/X/4IU/osrgqb7EzeEzNUNR2PQEPY4zrjX46T+
lbyZjmtvkgAHrKr/3IWRTMhzGwwU6CaJLsDc6ZWY2f5iVKjOXcLRM8aoxFVw9wFvZxabNWb/aEK2
sF+rkj9bxLW3RHvGFU7Fuq7Kh3GHmkC2a/+qKHWY2ovAkH13h2WDmf2vses1WCc9gdLqp74bqQTw
9Ju+GdLIj5gT0CDvs1LPFRXqdV/r8rzO1svyOvE/aWqOlgsUnDRzc0P+a0kotWtpWbD3jv/anUVO
9w7GlHZ1cfS8en2zwoLj6sDypo3Wf0oiEWmYpSH8dojvHr/A8FaUy2M7jGt92RJCOEGZGGMSRQBy
epdpD97cP0Uu/lV3ZfRpxKnuGSyEPlVAJVPGc+Xi0wU6zWnKELmhwe65L0fUHWBAsuQgEuy5/79u
x/spC7ZJjo34Wc19awCtEWm7sIlvKmQeb2Za6yxx1wOtZ3egdivp4IpyPHhFTeEGExcGWTP6DVK+
uD96OausrZgE2hvODqBJ976jjX3nvYFLbTW1/IhJwnVxQI17CqEg+2b71KaW+kgyxiXPvejNOWXP
3eKB1EhLsQG40fnyjy4pcHc4qe3S1KmXPNSzGYLrXu/7k1cN5c0nYwjeba9fe9MNzwsWEMNh6aiN
cjfZtz7xtiCrO4+gKF3dcQXhSejYXa7fcKmcgoPVZfonjglwUPMSf23vm882ZvvBgMqacXqm57Ly
opsG6nsHyFv2s/IBVMsYTgxvg/SQgzRUINILFTM1Oy4d9MjNxd8jjj0V30uo0uut/GAJ/56zWM3w
p20Rxd4DEcXF17pugtFli2Sn9FGwPi966U5+zDibzpv+tZvg5YzozMfcqTw+jilkMiAYwNY5idj4
W71S3Zk1VU8sbcb5l5Z901OinfHzKL47z4qzA07/u6+UKxm/brUvDgYxOJeIE76bKHI+xsoUDX5c
MMfrByPbqHF7m811wEk4K4TNx0ULfUNLywFEY9Z8FbodH9zKWN9DHrAC4vSOo1jLifrSdQk9ple1
YFDRSM3QlNxQ7KXiE+6T5s2Cni9Z41NM9mg8+N93jqqrgwe9Bezr2U+/qKZUL15U+GfTxvbkp5xb
CWFjh2Z1GoA8n+f3SCfVdl2quHdXMqzjjy0g5kirDlikaWvu77BkKsFZsbbHnDSH/uh3szd9tCmh
mA+lH4KH0tlP5jHwyz05muFOo7W8ZK7mAZh0DVwjDiGtb3/oO4CI61ikOIMeBJ1pfakpAKsXNflk
j5im6x7KisxbOBTDzejv3Jy4YPFd5nv7m4qwPZdxE0Gnj8Ud40wHej5fQDXwIKT8fxWXl3M7v7A9
VXLrd0pfm3b2rEOHl6OoEPRQoKT5g+mj7cPoG+iIHjIerG5fGkDNvT5Y2XkhrhuwaMnYjS9TfCfj
VBXzt1SVRFT0fU/5NI5g/EszM8vahfoz8afVb+CnwFwW0csp02GsMSZH1ANbB0NXN9tymQsq7wA6
iAnVlLzJViGooB/I1dnqJkxvMmnmG6sjcB/qzXFhp60iAjP3TH8ZQmW+qI0slVbOwaWfp/U61Cu0
fqyaVByiwiTDkwN5vwVKhm/Omei4BclcHyJcri+q4ProHMfTbZ8o248233/iC9odg7zy5EEVVPhw
JQntrXDQlm2OcsO3fvV1TJhZN7KS/6aiqN5Hx7RoFHP9mY4VfpQdF0wuPKq1Wer5UxjI6L0h4ucE
mN6Phw7vzi+tlHl6qoq62k8kW7vksjZGbA9BjqyDOhcYE2qBe6Cti9dkqeYXrMo5lLxR0pg17cTm
7USqnoksVM+j4MBLYuQ0XLKx+oyyNH1udQDZ0tse4lNo6ipR8Pj7FANAX43sT8fo60dFlvaQiWRs
y6uuqBKXaW+OImTHo2WqopsspPWelh5kYO6tuQAE60NOclAPzdyw6qxK90fnV8l3Ww37x1p6BI2P
oDEL6s8WyDfuf5hU9j/+26F7o8sHPtTOfd7jm+X3XE81OrngjHFJdO3V0j20Pm6Rt3rGVJhVv/TX
MRrlNwdsgjCCD90GPOmL7wp2kR9EmmopoJUYkLP3hRce9HTHjbTrlv7IZOlwyFXKEx2r1D76arqf
nzT4P0ra9/4g+5WeOpn4B7fOPch5Kz7VSnDsjhozoxbzk4+1cWj4ytXxhBm1BQji/adZm7SA2tqH
Es3i3bSOzjVN1ixfWzUfyHAovlqC+JLHUTDIfHB3BwjhT8EXkZro0O9tiepw4oLLO13+FXVR8wUE
5aMqfc61fu1kdYBj0fupV+sID7IG5aNd0xyIcnbLd9vlwlzKrU7/+fGooOyr1BxyQQ9BKtb6qhRX
OxcXF2k3YERR53t8xCMTIxoSiNzJ3o2nt6SzRTaFNuof43DS+3CsF5fqa76D91yFlBTsgK4lHnyZ
D8L+e5yo6DO+9v2WZ9xvgugNer/hZMznCVmLbcYP7WjEDxXopkxwcPHBfPp2KPzncq1Kc6LtCdzF
rT74T7zY7WfuzOTOBuliCKxkm9o7a/ziH9EFsdbB5PHrB4/rgS7vDDNlEq3PYkgd+livDCpnApjf
sjQar6Q5XSP72ld6my9p1EafKvCNMSvyfQFEqwD+rhGfiJzS3ePID6PA/GyLUH6r0Kp/63Vep8d4
jP8jbTTV+H19hgfL+0OBAfAzwZbGS/2n1Bzwv8QQb/55j2z1JJrW6m8q3pq3Nix7c/WroPqZb4ED
rMXP7fNY94G+tEM1NUeck7Yv/GhAyKE3jmmma7qwY9mZMr4GRUAHuSJMcMe+w0+ipvXpjvHcix8Y
n3X902hnf/hg/GUD1yynYHhxAZTwnSJH+SNnuT23FRTs+6gb781HMNGQpV3PP+qtH9qs23ElOo7r
MvhkVA9mOWx1vb8yIc0Vg3jI244RHAVhHvOaf7LzrldccrDpAM8XS5v1m2t+REWj/QfZzjwwzpv4
V4/OeL0yamqqU7l0kLvDXKEW25o9eAgYvf7HRDAvAWNvOtlZ5p275hCEy8GpMPm9+Lb8gATawzoF
L1GVlQHBd7+iOVpp7kI4LzHWrfcyeAF9Z05y8VfF0qvPMunS4iBzna6nvUEEdCgHl34ZKXbQccja
bhckIMi7/HCb8gdiUikh5VzaQwQ+5A51BFx2BEAGtSPhMIE/04aO1MJYlR8XPFLVB9VallJPSIg8
CN4pWTB2WfcLnqqhoDUaWFBtVOvmlIjwLnIzxVqe1jgdgEiV7H8Xgqm6DKlX/aMuZ+rEORrdeddB
Mb32cBAxMrjirmmyQGFv/mQi5C6TTD/GQ1FOZ5ZHAIAimc1DWLFDWOl8EwjShlU840Ao5bVfXIOs
ZPapuvNkGz8k+RRwynCquitw4X/7ZMJhNkcSd4s321ZnKPTlUcCDUUFwv9enCflcdPLHO5dYbi4u
ThRmYPWygj47VdW0a1gsNX2ziOD2A6baOnro5MTmoIuNf7qZm4Tyjyf0NcDkhXVjzCaPphDop+To
MRkEc8e1Ei9pkV8wCd6G2/+LIvbwnYiWWyiOXABQtNjfmCydRPE2MqWYHzxZgVXBkLUvYlhthQIk
ocSMgn6qT6W7I+tQmlRcfrDH3ZdAau+rKsRYvQWpr2PQh6XeP/RbHbXv+dTxFqGCoQ38WKPabEu9
TvxJvj/KTs7iXPgpR5QFoEnPtFLg3HYWqI7yMPTUe+4goK+6BF+6hUHR2w8hkaJUC6BQuH7mlUjw
nd45iTiGq2V7aes56T+apInUDV1f0z3o8G46JX3bcX/U9CPtmnG8Uh63EhnbZfTX/oM1Qf6z8cnj
upoJDdzJ6rjs330dsotQds4vpmq95baUvffWrysHTb9w+4Jmj7R4dZQQAJgJvKGaiyyi8pmo7ALB
QF/wCSCnUAMImiL/4i0CcGhLpXHfwI9d/5o3dxZMkrG9ZYZ+Ql6g8wqfwsBs/evSpcG7Yo2/5hbx
wHlMWR4nOVjaRwIZJ3FDLcoKyBXf7LXKQ4oBgjK/wsXtzbXTxb1Jo5D5t+8+yrXcz+si2xRV5VGl
OAdmsuB6yLSIE/VdxgV0aeMSFX5OVy+MsnrWW35YmqiOMywIUdj2yxxEObIb2fhfhFah2U5CNOOD
GBflQ47DwsknGGEYAiE81o8IBX0VCRv0juj0l3H4Wc55nh8xM2yQSe3Oo2bHNk+6+FiQnNifVL8P
z/RLSDzq3K/7d6jysHlByboan/Hc0q4XKe9PbIEkupm6hrMoR5e2p7a9ay2y0vfD8LYkUPdBCgGt
lhIL16TL2biqoy45tVy+5lQni1sg97jo7UkbmiDu2p1T50sdTRBfMlFt+VHds7BQp9IUnWJPxUw4
E1uJzOkuO2whrjHXGLg0oDra4V8+rKE5joC6cCrWTckfR1jBdkHjmE+/xu7OGeX8jDnW0w4zieui
CY5dvSw/5Dgj8hyCRJH34Ob+pyBBz2XazLX70KhGE4TW7/KPVxVgeKB5lF1tktcbzmHbZt4Evac6
dkUSDSdmZimxLQnV1cd6HLv6Nu4hUrjVg53+G2ivQWqFf8rD3cl12rMwzCnw0tRadSrCtQ5aqH5f
0kilynHZ55QssbNe+AD5vI50WVOTXMAw+Qx70g7xIXfFIg9tjxjpYw8XBWM40ibWU82Hda01n4VR
eQ2OPQr/VFOQrScjfLaba3b6bSjM2RxNAoj3OFUz69LELeRoBF4sXqipGz/b6CJBV+20Pw95whf3
dnwwDmzG+sdiwStOFj/UNgtstwVHHVKqQuvEZXPTgwR1bn1SiM+JH1JwxH6j9KP0IJdoQPtpvhXr
OmBBbSxSiDZYvfHgb73HEIAXKPccoRbNb8OCmvnYdBXCzkAMiL7lwPv6ju5Xt6d1gaF+UJv0m0u+
tZF6Sz2MeI9qatMHi5KwzJh+q35i/QvOtAmUq29+ADSF5KvoOpPVQ1qlV9mueAo0e4261E9RK0Ow
iobMrFF3Acssyr/SLNbjMTYjUbvoHBCOxsE0/S3QYVTHorzrTk1Fi37FBaOljC7WO9ZCB/Q5RJgE
ljHohiVYETP9VJEAvxyMW7iAfERNMcl+sPywCV2yYDClUzLm+h7xkINQFldSYWR4CvMlKT+wCJEz
VOEdNynbjlLZjLxYGALO3SpNefQ8Tzo3v1LmZzpb7EoF8Ph6Hja4l0MtgmI9V/RtVPwNePeDoHBD
SvPfD61VQfVvl3oB4UDmFs4nRFBstY0TWWVRlMzySdWFfYJBL72D23YghDI0Q3OpNarrin70zoWU
tzzoFtB9j/P51BBQTHq4Clg7q19V38bhLsHxmdsNsimAwUPag9r0S4H4gE6mL1TWMuAyZRXuAM9t
H3HsJzu1HJ8/qYJDkd41CXmt6/myIHS+dYBy7iCSu4DNATMhLJB78LctyhhFMS7nGUeUeRvzPWwP
xVpRn/aUzKzcVlIwFYXvYHsXPxFZkAOGLjq+s/qU+4zeOwYpUETa+AcSFwpgMKMdsLtHt2GQLnF/
E636Ex+MKTxQcsDTRNA/HhCRpbOAHYTrr/dpiz56+9Y2WdCxpT+UVTUG8FQpQt7DujepeZ993SJ+
seRU0R1FHusmWnPp8lNSz43/Hrmi8V7KId23cxm1+fLDUEDZN7pSF7xxrlQxpr6Mu7DP6sn2p75e
g/6PrBk+ouMLV7a0ttLRsntY5mB/iZZaoMHn3JTZMC3LcsxxwXRoBR0yMkYnkjB/7GN/SJ9UOIOl
NqBcwUfoSqd/EU0MCJ5QKExvlBq1OILDjfELIhHEP8rQlT16ydJvX0S3gR0NuluVzQacw5tv5N81
4ltKV2NvqwV/e6lC9G4XE3tzeZZbnhha3Um0kOerYr5jzMxOHaKZq+ii5tOEstRc3YA889eE1l/8
LdsIrCPenLwvBapzc+02Lxq/TSgWVuShQ2M/ARM06qrvIuKsRt65PAzo2byHKEAb+gPSqw3vetIG
lWqW5waxTjX4TfrL7kManrt+Ssbn1W+C5Np3pRkuSafvArnWzBQ8EUgh4t8EXQU1Qk5XFNE9TT8p
IT1c98UwNp/2dsjVM+QUCvM5bcLyx6yFMb/zEXhwO/it77l/Lbn09VG26YxgbBXxBoGBQRMItLeU
bZINxip3LIGw73YKrQGuq5Fr/k0ANnnTdazr4hK6tgq7hwQKbUKptTqOgjKNFV4eMOVB1rpC5p+H
GdTtidJ1MR+CgPHtwwR/X62HRq53yWwcR1slUMQzrlG8pZFyywhLAUj6u1VsIO3FedOc1sn5lkvS
Cq/knFxyT4T4V28SeVKz6374osrAJZ+m3vXyBUlCuaIRUPs46gMAM/I+FEJBp6LLtOR9+i/sGfPZ
DnvkKlpuSQfn/g2ryQemAscxXNSLS9NQwm9QD7koI1J5GoJjzYE+0iPlSb8+qARAfcoW+KvBjMxd
KN7JB/yo6/ULLdfUf0/UHicXhtuQgB3yZoUZzLp+2dZH6uqmi4+7L6IKNcjIuENzrMc+oiio9kQP
T8WcWsUn9Gc9rUhXTNreinhG5HdpiDdROCduYOXLscfUG4Cpx13IyMwLVi2qQxqIREAdR+vyK9g9
FTZnGSpvL89jruX0k76irN/LpZjaF4A1b//MpMUebsdQR6V+q3PEAd+3IN7z5uDfDwGic5p9nIDa
9jpef8T5HNfffA/ZB6xZyVjMJSlbMg2ynZ59AirWXHSvbdWPyS/m/Ez8Us5Buc/E+5adQFrHpehl
6IrCYKOSX4LwDSuqJR4f8rxhnZybulHBq+rCUrvMOhpy7+TxDpQ7R+O2l+F1WzoI+Qe8aYlivz/D
mGO8K0vh7ycIkDyPT3HjRavNPBqd9RtydN0lWVfB/P7zEK+vv1w0U5fCQJvU/O6h1nX0RZB9DG1R
JRLC4DBEqWk504NwaRTH7MzfPE6513BfySbNvT4T1vXhMzwIAcMndPsUY085WQlGPIQUs6i7o5y+
O/iui241hu2vfZ0cbCKY7wLQ8SIdf5ySFN/jVVe4rl5z9Cfm64JDC8CZmAs1/1p2C/kyL62J62ug
vMGU50ooXdYXYZYJcT9xvvBbR1mtuMUeQH6t3Y62CsvAu9kmiBkUC8t4tdGRMicqrkRDq8kc90kr
tC9cKUlxVox8SVznS2F+UxOV/Ue6zdIsXG9yq80hCUaArMMKqNV98gMCxd/Sbq8hErijxvYQ0vqN
f4t8RpW2jOTw0Xb+pxnY/DCJHwXbWEVZKEYZTAfnlhTvWscwXjzBOgNs6DMlLh/5uO3bVP7D2Cgu
BaqrdOHE902716gyu7Wf61PKXE8SHCn5VVodkbTOTXCK5FQZcfOQ1M4XZLVhd6tqa3OBUJXRNFbC
3AbJa1mFcm8OFZKqOQuiiB15CfqycGgKzepDz+EGkfdJ1sTkO9UHjJZQp1N6iihaTz6yBdUek2Qq
guLcoX1N1TUYhyByZ9ZWKofnUW1Jmh9xJ9v0cNgX3w1AD5Qs1t2VQtX6V6NlUdE1bX2o43d/2xz+
ujGlrNs/+mNTNuNjjuamn86kkcjtqZ98b9gvtR/n8h+jFGkUPHrVxKzCtUewE7VPIcKjqLqNgpil
s18mWIqeUIjqHgqhABe0OmNY0urxI6qTpNDNGUNk260HuYG6mGPOo7Eor30HcndAIF4MzBJVJeGE
h0mvrf8rLUWQPLNZdvVG41EB2MC9TkN4BH0O8vCyR7Iga3MhnmctXxfEhggamRnaD2tgVDbMayUc
I46Od44IIlaxN2VztAUVxzNmuRpFkHRN5d0l6OnWH9WGsOPfvu5t0WSzKYF2ssL1d1BEdCO4BmVu
NeXggKW+n8Fs6nAsDtM6psl4ApnV+uMSo5gFgBdAF83R3RlceuGpU93HoLZp8q2DN+3rC/3f1CYH
z2LOdunKRGzlydBSDs82zDVfdRFr+HfyxlB7GUq5ePuZyqhZfgEXyBXcNq0xIzrio9v54jLuxTb/
ShByj3+ULcuQ6crSJEV6qVk+k0QehRwecB2pRg0uhCvIgD8/crPpmDA11AyYFIsu/4pCe4Oajvqm
+65xHWKGCXwsj4Kz83CmB50b/PlV9PdJOQkYVaMlX6bkimID9sMF3hqgwPAqH2gOZ18TfCU5FpOO
OxeRiDcImeZ/nJ3ZcuzIlWV/pUzPBRUmx9BW0gMQiIkRJIMz+QLjiBmOefr6Xkipu0rXKqWyfFJe
kQwyEID78bPX3oczB2Cdvq6zNWQ7rg3RGy1ofyXHfNo1ajtXO0dpBsfeGIaRtCmyG8faS6eopvVu
jqVrwO/Jto8/FD2kFh/TofimxLJqAjMSN7aXq2hdw50vFoWF9Z9kCD0dd+VoDnyk2CYd5ZHBPrw/
xFJue5ZTeyEIyW2mccRLYrUKn6uWtcwT93g3S3xpsrBaPpDFG7HsbJ0FDsfIUq5wIH2wPla9hkF/
9g0H/TAdOElC44mAPt8QsuK7VcXtvbZejUOtutXBVq0O5bBJpdbtO44cg3Kg/8luymlrrMMfi/6y
w86VtsM0eUtV6PFm4lkbAc6AKYpDndHw1TCXCcnGbcJn2OecaJn+aHKvih8AHKByV9U6JvOMKpr9
LSZVfXhNavx4h5H7tHh2+DyX0Df7cMqKQBnhzQ94d2vnkbXKjN4QX0L6MG1Y4Gk8YpSKOQnkJfuR
AVNgplW4IWFZn38c2kcTXESqNxpysowUPrZhlG4KX1mHhXbL0M6+z4Ic8HCuNhOJKtYuaigjrxmq
gaMswCej81BRxmJKZikIuxBBlwNd6vjZWJZuHuhzxibpWgipt2Y4TNZOMfW+fFYZqZl9FQnl030l
F1HXvgHNPl2AFNpW+lo/WJBhGYTZrAWoqqr7qcraVF8hwZvxlVFY5Nl5i+lKbQzogKTxqVg4GWHW
MbMwN7fsgKvd0lWQEGM/cR23vIbl65tdsRQDj5uMtGg295EG532MIgY7yOvQJGkl4umNiWHcpEqa
5hp2onDR2QcbJe6DJamtLDzYmb1QzGj0gypg8CJX+DG3SPN63E2Mmmk471Qu03K4GRc3v8qXXO1f
1ZwjTFh3hhvEayIZzCjIEBB4Uk9lTBnA5Kqndf23c7/gHJVgDMDc16R+B7Xg5HSQcyflAS4imn34
quAwTotrpkyBMSbZYXPn5Zbmw+ojMQduxowyZ7csSnqGonfoWqYm7ib3sISV0WdbNuUJ8d40MN0U
vjIZrvixUq21fXMG490rjImhe1Ew7pxeMS3v8V1zJ5P6r0vdjAT7eaAEDPQiN0V8BLREhdu0S9aO
EoZ4NKtAY1Vs5k24KKGT+j0EfdLC5am1cdC4XJbG9goq3m3rqDbqr5nGcfxO7SSda2VETEPPnNx6
WJ84mJKIFl1Hd8yDmU11xDkUL+2pSbUsuopjS+2Ak4QxVe/NMJYWm0WmlNqlqk1HvRtsyfTCTWVW
c50yHckxF2fLzaMgv8SOnuLRXjNkJrERZURZ5hWYoODZtNqaho9hZLg06Y9pb9QfdaqwL1Llz3V1
Re+B5iXuB4MgPiQloAJEpqgswMGL3IpdXF095YdFpy/Nimut6IXm7DNE8/TRUKfUbL3JUIT+Ri4h
nRlPnZMegFIUDs1rW8mmKPXpTxfuMzrJ/MluyDvZ1TXC7jPnsCV5TcaWJcHte3qUWzkOEyOH2AGw
WRwWt9ese1py+ULjyEV6GTZurRHE5reWbEJ6hrgpy/TEMbMEmdQ6vujshdYwCagcGqe3NlUp4szx
ZYxaxDwaJUZUTFuZ9HeAyFOGC9Ki2Wl4BuetBjeITRP2DhlSU6+kqrcl6HKnJk14KljnLIWCtW7q
DwxsqdRBOTj4zluw/jb86VT+2/TcZDaxmJhJoVg3WQKDtwW6XARgjSb4MCK6Zvo31lSDx6zSlab8
sWkymK+M4mHOAW1p4U5fk5VHDcSVgSeDLkpKiw+jhWZZ/MU9pGJyXaxp3vsJ/zmC9AT4NPWoM3Bv
PPMM6XRiz5JmHV1gqfpq9qahR+i2U3eyHoY4Wo0UCaTapHhgaJP2kkuCMghVtaPIjd8KhqpouKZs
AL2GVy+6yfZnPMTFHSeMSkaeikiRf+ei0zrtXDO0cAw9Narr+MOyqjrc52q+mG9kPkzcIlDoanfQ
EoqM8HrkgzG+4sIy3d4fzKjpuAGlgwni6GCesETQVdrqR5tGvUS5GDKmnEYwYsKk6rFKDFAezcm0
+OIjM9pdq8Xru+ldOOySVyoNNCcJSugW2PJ6t/kxM5TUxav4a6t7JofggontAMArpY1R33SxnjOR
Mh0647EoHLbVIG7DuX+BA6uIwzDqvKujnVS0HPcIhonq0jT5XO/iKQLmm2aDAtC38V/Q5Z/mTEE2
mZP4nEuhrJXRmJcaHHqZGMsHD52WX9suoRYDvgSIlluTD7J8Lbs1v5jDWq2LGG5AFH3r5WZlRRez
pe+B72SoQMC37eyo1FS2lupjHRD2wCEGeNVSJaBDqwBCsow4KaqFWiGLCWyvzHM/dtjg46suiteN
PV4ie6vgykv9wZBZudP7VLhbyiRMsepssjyTSVImJ7tvCudAWWbPHgcZhWw1XeB4ibO13dsRj+f6
pKOV2J2lRjnkyjI/U3vpx5yZIWe9rACr1FA1TN9tTe2ghZAyXpqqjOQ0OIGfbRMmHZ1Vg4SEjC9v
2Z0ZRlUjf0uMTI0xBZ2ZT9tBUeIfhBQDi5jdqK+cFNpDhQN/2ThytG/cyJph+oSWeGkxyn0m5UIT
CEC939Bel5VfolujVXPs1Py6ms0vnUFwp0HV8pe8VVU30Fvq/ItTFIOGPmYMCOCls59IafhmYml0
xJHbR16ZD9Y5VxztUyEsJfXWtni14+Slwi6a+iVq63bbO0rn62Wef1XURXv8DGvvMFztPQ0GFcv9
SgZtOLplmwP7p3W9xxADv8+YlcPCInCjVqZzxsLCw6fopnHUXXI1EGZbtmTU9k079NMJZc44lRlN
3gqV8ZvDQQsFxlkMFgV1EocEykFKKhdGsbCUYDSYOsJlwq1TG6Hz6Ljhsqdsp+3mFDGwDjHpULSz
VSnRJloGUmlCpRzv3DFZriOKlL076isJUdjGTY9ugGympbuqYaRulg9AKGZOI90yFPrE6VCbwUK9
dSA+GYcyZdbOoqP8bmJI2ocQRb4i24Z4AKf9sID8NnTUxp2YwKwtqybihBLvrlA1+xUCy3xkatXq
22ClBNAqen1TT7AtiToyxkXXcW+mc1Z7g2yr68gZ1e24JOqLaRJm61HGo12hbS5n1bDElU0Cvx/2
FcsEfTB43zFOr8oa4NrspokgvH7xLcCqrak36C2JQkYOMt+4bVM3uUq69Qdpe2HHoTxY/jbORbaq
cSTcHNEEZx72hWoOka3xwKCXJkc4bxL5yyi/SBJ7/0aNRmTU7YoeFAtkbcDpl9fP6+QvzNNriP9i
YuQpZ0HBDsZWPpm6SrLJqE1wxyEGmKhQquc65bJT/VK/NQ1ReJ47YwYgLKA75JAzb2HkTHuHdZlz
aeHor7QrpocxcZMDFtRkqxh4dsZSjx9q+pT3szY7D6lLTAk9q6Xcu3OjfLSuYm1sPNn7kfk8QRxT
rjgKhZeCfuMT3q9sSTuWp8Ra7UqJKq9KnKvFpkHfwGJVxxfJZsKxi2zBOUDDdu/dimWTSYP5bsDD
fSK6BOqhwcQxDeSHEP/CENdVrtrWi6UeMoXEQyexknsiV9GBq2lIPxxhGce+AUecQpE/O1T2Z2vS
9CvsgvWGjLUuMEeqIiXPNM56cZptaXynL9LGnVUUKgoIAyWifRPJ/jXMarYHjHb9Mx09d69rs3Wp
XXTTLFKnN9w4INchiSF4Ho3TbyFOEaCvb5kiO6rEIZ0HESbXLlae56GOk2OS4GPQbYZiZJUW3qCB
pB9hUzcQW0SaYV+ar3Vonfc5VAj3cTArXdlyVXLoT+SnIp5zMoqU5UotQt6wZVHLo/1oxq7gg3Gw
o6XiqZr14l6vO+IvMsA6AhmWtygjtt8qMSCl09qZam1Xv4JvrEhvgCBNN4KO9LkzLOcrHDRszmrd
Mzu8JGCJmsW6JxJ0uZNhSZ2mmi8lUcpX0hHNy1JO9b3JonEzoZlqG3hO8yVagA0JSVKBWlpAZpSl
Buwb26JxVbFltwy8iqedHuUWtDRo1ouuucNt6ETA1jF+t4yGP7u8RAdmHUd+CKmgT9lAJLrtlNWB
Li3NFWNwaTJmrh4/z9CK7D22zN5mGHdz6+D0e4ERn069gpmHh0fgtKSMJchKwZVvkXW00TsX7Q7D
KlJ3BBbnYUrBlynZQY46/N05xBOLes+4SD3v1NNMkUpbgDUisuAQ5wSMvjXydg4cWJ6bMe9WwJT0
IosKMg5KUc+HHpmHfa6cTnM0tDtHYBecgGx82rjFdcQeQlclSpfbxRHae8whk0SEPIHYLp1dPq70
vCjjXaVZQ+vVDj+T9S3QgGWQ1SgqssCysm2PJFfk2h7f+7JT6B7ZwDpUCh5Trw1coMzWOFapnZzB
9ZyHsMKMlrhG/O0abhrEJPA8wePY27hZNAxrY1xsOfLOnwoAyCWJBDpfqfM0iKSBp4txGioO8Evb
riwrZkx5NeuiPUdsNpz20mz+hOtUtoOo411k6gmejIzrszi2+eCU8rdsrxKAIBFz+9jPevhcj4P+
zHnI3tsOnB1NcDyXFNJUb6PdgDZ3saWcf7M78WwmAaqh6/dOpGTBpBvwVWaL3neyTLXj2EkWS74N
2drTTZ1H6KUaUH26IZxX21icF/FsqJp1rMlk8Rs6SEireODWNvJzwuFZ9aD/WGxLgjRmv24oztkn
HYpL0prMr4EBmfgtrfyqI5ZjXw6r3DpQOcM4TM741AsE1SSLiuc6hjLH/KBjqbJR1dYoi1LPukPt
qgrNIFqMz2XNOocvEoCxNY3x0aWPkm0koNBDCNz5EvXwGoJAG3i4Pg33zCnpn4eQ1QlLbShveU8E
dIemfGozRnV7RlXILQEwqc+BO9yrLRMFC0NPd4C582HNcUDSX4Zbzl+Cr66uckRH42qupxZIONTu
awHFT3JDh69TU15rs8wfXCeW70y8tm6Uxowecxqpt2Uh0QsqPUMcLrgLMBFn6Lj/PKbvd2IGfx2s
Ggs0cwM06qiDJWxMa/nRVifoH3vxNW738/0uKaP2L3/S/t1NxYDkGTOgwGU/kWkHeu8q0R/Lsv91
nmqXGnOalWI59siduU+pHwG90mb4FwmGv3dp1mTD//bXN7i4Fqh0cQR4xfmeW8SKVYn9B1/914BK
zHllL4bqaMbQJ/QAmUTpLQM1zT+/9r8TUfnr/NQp7yoORcp0VGVubwDQi3NHj3WT0i39g2/hl4hK
Y6nRRx1zOkosu37ILIpdbIBh/fM38HuX/5eAShvTHSleNWWZWWN4LFfjP5adfxUJ+3sv/0s+pS3s
pB9VURyJgEBk1WL7Zh3w9i+CnX/v6v8SOEtwP+fdpMGNgvmBnuaUb1SFbkOq4k//Q9dHc//x9tQQ
plKzyeUxnOqQ+LW89IXNweSPvfovj+6AnTIRspJHnWxZ4ijxkxsdJec/f/Xfppb/D4Gdv85KhW6w
CwRcSd5yJWeWZFSh6VzaySi2c0YsT+PZdV4gbg81xcw80RMfrtA0RHdTU00MhV8nwPSvZJCH435k
wC2hT2xO2fRZO5rZHvAyO3AFpP8lVPtkkSg24kxvkUAyzrGbPGoI/sm+jTSw3SCxQxQmDC+aGJ+X
uo3jb0YN1ROcTTqmWLIopRvadJrQYuOLg0Juvs4aEHpzR/wXhH1uU+OBYiUYGSjja7dX9llsAZ7w
q5fsb5/5f3xO/yf6lrd/u0LtX/+Tf3/Kam7IRep++edfd9/y+r34bv9z/an//13/+DN/3Qd3wa/f
8A/fz6v+/bdu3rv3f/hHUHZJN1/672a++25xDP322vx963f+b7/4b9+/vcrDXH3/5U+fsidYileL
Eln+6e9fOnyxF6xJyf/x31//719c3+Ff/nT6/ngv/4ef+H5vu7/8ybD+vJ4vHcZkmKql8wiO37/9
/+LPmmoAdUGp4PdzdVYQCJcu5kfMPyNSWJbjaqbtMgqOL7XQqOuXjD+rlGmqoxuGZeqCEUf/7+/6
h8/lvz6nf2NiKGZ7fIC8EfHbc/hft7jNH+ba/H26oao2KsGvI5Palv4OYzFok8/KMY6NK3JX6O67
8tzbSw4HUPq5Et7YiZh8LRU9GQJx9u1Wjvs1IPBeNVakXcV92W45Qk0nCqoNJ6EnLVNJ2aQ1fXFa
OFUbXrHb0BBZQASa/GTMWhGUaUJ0gaICjFrhTxNlcFelgTFQMa5htN9A9b6IcLtb0Ik2IySlD4Xw
Y2C3DQxNQ7Xr5nEr0AH30siue0C1sZe1h575UhrGkRi6Pb26bW4Ujr/YxnFxivQiNVEdbQ3LLtmj
TX7Jenq2ubE8TuoCaGoQE1UxiuLAa7cbjrF5INLybEtadxqpOLcDkMa+wOvtW32h+jxqYEVy+Zyy
FDk2M9DGCHmgM6VdhbrWZMS4xfFN5trV07zE+c2EaHrfGhz044iDqDuPyya0lDd1aQMF+xyDWjua
0qN4UEGLn8h20TmOTs7zisRvYpq6EwVWKA/RXN3WivutN/ULfU1+BxXapljKMx2Bs7ng2eP6B4oY
yVxSp+jCDfXtWEO4B2QP1MaGY2XOrQ+dmW8UVyVHOBuDqVc+xrK66LHyMKtAoy6tfq/Ek7GJx+Jb
6+PPyUjnDZ0n2HMnunT1cBqNcYMI+JjWEHJMDDslFaeoGnOjZyDfsG7FWCXS7j5WF7otmv5DJIug
O1gtQZ7X1YYUWudg6+rnQCtrVhzEJswMAZr13ZglGhYKRpJDgRMrZJqfZD1ND3FdPsT2GO1FrqX7
vlg+ZIkiKMn1TfOEFCVgw6wS8wkDWY0MJnuyEsZ3Z0jmgGQpgIFQsb22s961Mum8henRt51I02CJ
WnmeIQK9kEnAp9QZTLBV8VXOlXIiIyz0bFdxgnzoBk8wX/c8GaKDblgmP56S5oDR53pWWnKH5wOW
LmUndPMV1aN4KBwLMj+nqYy6MBMgYevOqXfhivws0vPrqncE9rkR/8+M/aStHXEpQfR2DJHLfNmp
IsjDNNkKrZC7VNqE5qU4INK4r44tqz3xzksL4QXyM7omSfhNa+yaWRSkQ9cPVo5OlxPdKcgD3Smc
Bq+MPIIdGVZtj5SNoyMIuk3r7AWslPOgINnPkLEX2doNlirycVxsnskMwdcuht9G4UcHyLQBHf2G
IyYqQ3UZskbReFWsIKhNzsehmsY7YiZGfymMZmcstu4rERQJQ4md1TuYkMZBaqfd6N+5MR/4LDad
aue3QhTQXxyS7iXiMUB33ftKyeu4DHHdhyaByiMOUXberaMX8SYdaXmbpGi+GnUnXhWjjsj3Te5o
f+AGlWRmVpqb+wAslkeu3Z25NG9Tm332Q3mFCr4lV+12ANHyY2V86ZPy4sTGYY57ciWWm8qdHu1R
WB4GG7p0sz1sysK6VZsMHygAWNXeECC5N3TnEe5K3UPECU9LgD8JPcCTme87TMPoAx3KqCWs/SCY
zlS0WN31ssRmSi4fwkD5QGPrsR9NZuL1GTBb1nd+N84XuvQwgqIhVmkm7H60+hjdepbX+pzvi64y
PatFDnHoe3kGW/yJANLnidxc2nJzutcN7aFZypdpsjOIob7nWijSF2oaFI31lNXjEQmUFkplHyZL
fUiX8aWNzQyGSVr0fVb/ZqRfUHRjP8Mb5i2GEhLYVX1VaBUo49p1J5W9qnM0rtXsKYU+xw92p7v6
Y2W7T31rTxtajpzfi9a8IU93oM1uYneRRb7rjJDcrdyIjho+IUeVz81g3fTW6G4Ktf1gVOwjXsWT
lrkPfU9fb0pbHLYryE4fiCArhYxucY6c+dQBwwLek8Y1dOXod3n3GA/GTL92NHY4gi+dSzSj5eLk
kg3rZd+9lWsiWB2mF5yZO0OhlpxWLzt97pJ+Ka+fdeY2HcU9MmLhEdv8PrEZeUjFZ1nY98vMbdmm
42M3tpYfJ4I3hq6En7WsdjLqiVsl4sKrh/JQdUUc6JgsfOS7Z2hgHqycQQ9IzHzDbB77bHywFgaP
lk3obIjUO5GUd21kMSsmTisz5nol6lszqS9a0nCKRWspM/ORiLWPmS0qZADhkpBdqwquYkOUmHhH
oc18JjoaOBmqq5QI23rOX2HZbF8twx0n/mpf1/Azgys27kDYMV3cOoxpjZJooU3p9+Rk39Vo3uZR
9W3a3A7RRPjwYBV3wtV3GWMGMHf056gx9EdNcZN9l0z6nWUqyaZq+y0pJ1vE/4Bs7kNWq7t2Up/U
EDoddnpBSHDuEGuwzkUOaZGxeiGz8QGt+sFVxFGJku2U2CdTtW/duNxPQ/yW6nzEbTxeiGW7Hpr4
oQTlugjTuSVEJ/V6YpqDMSGumYalbONgaV1s7ouGSp0VCC7mDy0lwIqiIDy63AkleamsxfQVjZSq
MZ3ORDCRm6SgrLLxBqKI6bCHB2fMB4+ESo9+7o4pbhs54CDUxKFRn7ueQDKFLKl4Iparu5lL92iy
DzYzyQhWEBcHZizfWVjFNKHc2yLH6NzS/u7qot8nC9UEtuJ+o+qQ2DNOdgVApYdClMt+1pPLMgnc
wMq27x+s5nk27yp99tXptgC9zLuvvOk8g3BBucjzGObvoAu3fdcERmzvS4g/IqC8bvWQEFJYsG8b
RENnChihvjbzvmlKQI1FzJa+LmGFwUQ8bYl2mTI89ELB1I+LEm9NinF61k7peLaH92LgKZlMbypv
JUpRUzyn4USi0RVeQk+pU1r+z50kSjkiQapw8DYO9FXIIlB6Lqpka7c8pf2QoAM55I3b/Tjy3rFi
jkF4mlM1qLG+5+YD9F7OxogLF01P05CDyEYz6iMo38FJ8qChM25nr4uu+53d+q55yVWQvfDJJhql
MqQ/OAhthdjxuGztsvGHiZhOJd12ubMRxffqT82VW6y4Y33uM5tGo76d6n6zKHYg6qsuP0XZI6Kx
P+JYKqzsoM9PdccG0F4iWSDb3kJ+dmIPeb6GAB/GVcaqCLiZyrtMLPtW3rU9gU+jutPmaCPrk9J3
BKzwQBMlSWyKbzdfjmVvsLBdLbhqFzXeSa1Zc5bsrZuzGpXG69C+zMXJGFt/KiZmYHxIMfrkAGyU
3Pb7UfO4j45Lw84oX0WZXI9K9eioYtOj8w9ThImy31nyEilXYWFvWzjIQbSkDhT7KdNgYgn6qz81
sPe44DOKP8zukaz9AFzTzwEYS8mGM4OOGoIgKI5Oc8DhGIxDYszBNQSzNX8kAHAOVg3C2XCkLj7n
54B+9A7jMNtDzwugGrpc7jQ6mZnp1xOwfIvOlYMQqemnS2CpuqTXZtSfCWdbPMnfCt9C+7KFDsiI
1Q/tD6UnOKbTcCrCtMTU9AlUGmdfrhOOJK+rP8lYPTgxwJ/GFA3cEzmf6lg+QVX6g6B7zCtblXFv
TdXLxJba55zTWfmchqAETFtMoqUmZvvs70t2SVFYnlZTpnQwtZO1B2c66sPPUD7F2ZOqP3XzK/zV
xSQqwI1rLx/ImSV33B5CUhAj2xPzOxwqwYe65zrtxdQrsjGfZtfcDU56ji1igkekICXcpZHxmWrx
C6zEdu7CoB0zzVOqAdLmPcoJc9fkjjvXo0m8FtM0w3GumrekGwHZjteN/EgsZGM2LRuePjZXu5vz
QIozjr7Ot8bSTyqepf4lkQ13MzHB1fjKGdOTML8pAyQXEhIH4H9uLUBG3zE+p5m+isp8D3dfujcp
gj+NupvZKjZ0DbiBz7RgPMmaqwCxSutUTaqf2zqZFsstIwq3wxK/2cL02qb4juVdvzT7tF73lG5X
5EwICInhZ9qclFs3NrYY74+TPfhax8e+fDfyoC8lVysM5uoB8gRa+oxTOMiLjEeXM5Y8Mr4osLTP
jCmeyDC7FZeY1e0Uw/gbZGRETJwtmwe3kv44xV6XPKPA39raAw5WcGiJgRnvHJH7w3hKCvwOQ5DN
Q5Au6aExuW7hW7icJqsg/nViWErz0ZBkF8WExgny1+YpYMjfGu++Rd1/kyS/29ar3shtnN0mcb7p
lfpZw8du6B3pEyeobX7p5FvsLrXzYGNZNsa3rg5JNCM/uRBBrP6AQZ9sKS+2mgSS8E6Q5HfchLdZ
P2yq2doTs38PGLYz1su8GD9aYhjnclaErxJtGA3pBvSCoPjeDrrcCrQ83Fp1uRymKPoBNntcfcZk
TeEK7bn8iW39NHl0XGMlyHm0d5xH75ADBsp7ctrhRwqSGZESmlZ8iYQypFOGN9wje46qWyvrTrS7
Xufmx6ljHOCMXHHElW4p92BLL7hizgXrEnsLVkNxcduOO4KDTSNZ7ZSNkqmHXok+ulF5dGtmoAzt
iT31EW0k6GOHklUneWu4I9z4AedmkDJ5wQ8HG9QohgGwBj+W+q3eRKB1dhIUQx50ckau4qi3qPdj
Q3otJ7fbfHC7U9aPjH2RO9dhuEQ1XkVVfz1nhKB2ug5Ij61M6EFhtI8cwj6MVDxHCLuytg40Kb4U
QMK50d8LQ92WurKDgOOIFb64oj7y4tuIQ2nOPJuSQQdlV20AXjfCqK5c3PZpQ754mHBjco7iUAc4
mhMJtnEVdiCt0R8nI2QrcbcAXFWLuypTeCuweRXaE0c+8ub9FvGUwC81XwttMOOh2OpNfmsRZMT6
nNwN6nh2W2a1pOm9UrytY83tVHC0+2AT8awO8T2Zd1ljbiny0KPy42QJD3OPJ1XlTh8xGNrfg6NS
po2YXOLjIhd/bR6EsvQZbIijIvJrULZS/bEBeNfIW/izTVGHh7ax1uGj9vtgtkESAlrENBzDkW+W
/C4nfh4q47wgq5Isw/+mHnCzX8TSJ7nNK7QYwsN+GR2mZ8czs8gszpZtXPga9a6iy0/Rs35A1Ksu
gpYVHmd0Ty/q+kvYtQDrX1WeQDnbHI1bP4Zf1CNGI6RN0DfxMWayga2+Y5CDwdffx07seq2jRl/f
GTiuq924Y/pV057oaKws8jmeXh2p3uEgw6QQDuTfRPehTUaYcE4VJ20/FOad2Vq3CrMXCnMzTWea
sz5zLdMNk1C+sDfuOay7qkWO1k9hvK91iKKvVreuuy8IGmaV0sSWHIW6ICZKlndzp9y45D+y+N4m
6WMURlstoqAbVF591w7J0V0ejfrNtZ7V+G6K7oW46pc7M1LZVcanXGehMe7IIG+mIDYfjJYsumcr
3IqGgQfdi82WIazrodiB/jUh/Sz3MWXVw6oWzs9atSMsSJZbq7nhd6TSeJrT8IihkmBXlqnsFmF1
H8oTDA+x23dx3flV+bTQPbLA9xTnSmX3wPdCeGKFgRsP6sTgIGWnVd3GWIhCaReImPRsuy7UXb/O
evUgtLZ1GR5Fofs88zacfUN1XlGqmj3acHWyuw+z/3FMhiS4w5Zg4IJ8eec5arWPii2zNNcMIloo
iyBy03lidN7TSFHTL7cRGbZyCSb1tbSKIyahzVDEPpXlaXSK0jMILuRwcl+XYueWT44+0p0KVCNo
xUNlnrvsECNk1mwEq+Nc1zch+wBtFAfDpBMgI3sTCfZGdmO5N1H66oYVlXe1ifOHtuyvnJ5r0X7W
Se6VXciIl68SmmW03mVGj0NAQOgvJnwZbnlGDDj5AViCB27W/MxdNkk30maFXFL02J9CTNlKqKgb
hH8yn7IAKMCP1CvCJLZpQhqME5QaYxb06pyCXfZEK6USt3+ZkOcX49vQDwuau5qyyZrsVJY8K6r0
hNntGMS0avPm86Kpm6RVDnmWnoinv3dFcoVesBUjIW3li14/pCTDLzXTt4kQHQtA+O4l7ykRnZNq
QHY5G9XeA52ZruqTW77vGhyqTsHc44FBuyyeNZOsNm10aUBI9ewWMsEzJNOXHXfbhtnJzuabPBQ3
0mn2kBBg0+GriiPTNnfxWjbiuVvSdwI5Ixvc0SVPYYq2DZMPYBM3S/Gp6qyQVUh5mMMIBWSOeQt+
zfQliR5dm7mAoUFsC/XJkOxLSv26VS52ll/oFhEwiTbrYayqN6rKfwFKEy2mlQZ5Azl5OrrwhdkD
/NASVvXmzjDEO4b01isF7bdSecusqT20VvwotaS+AvKG5M7SJ9K1DmNpsOwOh87pbu1sOTup3DRd
xp01dV8mY7b8zsgeTLsnVoF3lRDweijxF707s1r6Nu6WwFCafE8MigX4Zep+CCVzjBP1qw0JgPVb
0lP2scWGaIrk0GJR1ENileIkiWG8rfBUK2ZPwz5ZAycuAv7wMpnawrSR7M4l6KcO38ny6Pw+bV7g
Mx5tos18hIFzphCoMdPy3s4EzNF7u7OXEQy+lVZABgvMrEUUeKhM5jfCBSfkpokOg0WPO0yiV0a3
S89eO8pMVD9ohRpEdfZ/mTuP7bixbNv+yvsB5ABwDlzzhQ+GYdCbDoaYkuC9x9ffCVBVKfHKjKrW
7UQBkSUyiACO2XutufZZrG5yGW+MKD/2KaXcMZNAwZQSq5DMshXxB0DhQoyJlJYt9JgoKDtsv+8t
/v+oI/WzZtMPvalftaz+L3akVBrFv+5IYY/2/t9hern7/7c/dLKmf/fel9I0+ZehSil5Wi1TQ7b+
r86UpglaVjAzTdOy+F+V//KtM6Xrf5k4AmlZ6aiO6ULTeP3WmdK1v2yhq3AX6W2YBgK5/6gz9fOs
RKF+6NoDFvDDGnzcIasy9pDlNpT5wbBoQ3W5clPHY7jojIEyMBO5HRWHzKNerepv+hgbf2gu/zzI
VKh0375XVuR4wkKbOjywiB7K85SuQNBGagq2njoBfLD//qAR0axf/a4PfX5ET64roQQfEq9ULojX
BUUUu7XtUzFEq9Jqqs+p4jv6m1uTKWimvvE3SF0TvhtonC/kO6hLAz0eqzDzGARDtsbU9GrVbDMw
j751oJCIa0mXjYtA3vezV80y3kwh3uKyHRalkV6cfAhh5tBysaLmtVHYhOEHfG4V5y4Z9TeZqMVm
+v8NDmtCoeI/yLQ+W6cBWkXfux/ZMPHADtE9li6b9QH18F5pkD2H4o18xXLZWG2x8Q3lIXYhLsD8
aBd9ZYLF6iWAk8JeWENyAcrzFjY1xQuFcDnlLjeL7fxjKJtePIcuAyrnNyavFh+kSyTryB8O8mRf
AuPCYJQw+dXeI8QXd2nAml2S9d3tk6TYYqS08V/aCxXm5MInoXRlp4qyVBUJrbu4A1/HjOvUbArL
NN6QBfbFJ5RsMJxjlqovVh+cI6170lTrFlxusxR+cR0YRNYYDnSPLu8WoW4eK03toQRHGMC9AJBR
JW4wAB1aizIv4Ex9UYfI3ShLP3dyuKnr+sUfWLMrLiHUyIXZqwb6Z8Nm7QfIgkgpz2F1H5AA0DTW
NbGE3pVbFdkyLEWxhGZxZyn2xRnqZOeAO7+po/rKbMxo05pj8eiVeBdkp2jr2KM8lOrUQ9u6wPqt
qa9ge74EeU+12P9iuc1b1o4Xmz37EnDoqphy1QpwSgYLRz2MdlYhn5SQ60YE6UsyhY5QYVRXmNe2
mkccuauciKN4Vsz2uc/TY8QqX3YelIzG09bcSk+jy6bDU/pDHI0YtrJ+5ThVe0oKU8eyhC13Yym4
ZicdXbPy6AwkK8XPnW0ykGjUiRq8CYQEiSLWfpQQP/6QRq1Nj9c/3W8g/tKStNLVDwIYYXQefYQI
xqPXoaSk9CkM2gIdiWo7bci9ZRqr3DIVrbGEUEfWH4ZHb8N4+25U/taP/77//nP9je58EMcI+FC4
9pPu0A1QB5vouXPI1MxB5vz+508ymP/958HE+nEEG0LcV0pUd4da+I9qqYwrB5IRaLRoQkJNtBjY
WWzhqtff/76fj2K68yGRucfMGyo2W2tFb4aFOQBgw7O8ytzs1bDjS06j+A9/2Qfdwr++OVDSP/5p
fh2RlpJH/YHcw2NM22qJDO7SO6SjxcbR08XbqHiPbWq81QLEv6fpb/T5WdeZx7TMD3qujEujd+90
Kz/Epb13c5mtf38VfnXVp2/7O0VeIuJibOOBamDvPyJPWrdBleC8ji66HV4ILvkCpusPV/xXdxDT
+ve/KxuV1C0I8z5gBN3CmtrWmvKQFtkf4p1/9YV+mIVrDyuVGHSmwEG3l50aMU8w4RIEwoSYH1Ld
ffjvrtmHuTb1EwMLGNesQPqx6V3nDhQ0HjdLuUnD9kz6ArGTeXT5737bh9mWIEBhxU7cMRw56ZKQ
PeoNbnZwHG6K2BHZGvscDmJuoP/u930YZnhUYzdlJjoQd7XLDbWjSlMcci2/13I6KPRSD4qw97//
ZdMT8JOH3v4wqFQ0/wFUjFxK1zdWJpSAJfFT26EDVdRnf7rJ58j7n/2aD2OLEdSNIgOtP2gBRZgh
ebbtaXU0WfbD6aqiyX6uhHOqeuo80A2or0BzpX7DqoEELyYHTQceUmYXeN/iaoIOLbLaotcSXXCn
4wkeVXJ9cCEtApZ+ajs9xHxRIs4PWOQp6reev8LFd5nPEB5fqkD5GibjZoRruOKPJ3Ou59mfVgRK
MeyiynlobfmWGKwcfn+tp8fsZxfhw4A3+qNRV1SBD/hPj3CoH6Yn4/c/ehYZ/uxnfxjhIkXHbEKz
7KD4rNEUNf2SBLHc410HRm68BfBTllrA+A3AmJouOS9FibldMeOLTFgzlygaTL4IKpQ4vRxMyH/4
YNNd+7MP9mF8Q3kR6qrdtAcnqFZAAzyWWuEXX2NSgam6HrvyFafE85Rwm5rZ5ve/dRLK/fS3fhjp
4EWkjVNn/QF+IDx0m2GozYGOer1/i72K7XQQPOZVcZhGKWTpb43WvOZWiPkfAc9CU5NLFwsMuXAv
RghG5OFMMolpJRuGNrnEcA0X6aBBAoG4N90v1bRc/P2nn569n12yD+OoQz2qb5q2PeSqCQk6NnG/
+cNOTal/Qlb0ln6jPCSN/6ip0EV//zvFzxc3JK/xYb6bh8C6guKpfZ5Qm1V1Ejy2NrPyqAeP4cAV
mXcHahZfyj4BGe+nF4xQR5VwW6wF9atL4Vp34yPAhPM0lWZKSDyNqtyYFgEqarpOe74CLax5EhGU
7GzcmEbB5W4G400zWMPwbR28ctiJtP3vZjv7w7hN9Gynw+9DYoudZSkt92He/4GQ+dO6YnYU/Oyb
+jBUhw1yXbIp20PPBQEXM1Di9R7HMngUrv84XTwcXbeNEtFTUO6aLDuEUXkYrVxSehZHgGMXGEDF
qo27XZlCsDboh6Le3aU8pZobX7TYeNOb1ibNctqNGP691kcXSLTPlK7z/+5+sz7MATYSNwAfZnfo
zRKB3eiUS78QNqqN8jDthlBndNvYpryLCeXm9/eb9ot1z0cJaReBgIX30hzm+wxW3eN0KxSZfHMD
821AmNV6yh3I17WeRpd5uyo7LtU0Wk2jFrouB1i88pBX8aXP/3TT/GI+nLfc3z0GEbVIobcJaScO
A0dbB49YONk/puWryZbz93+8Pj3JP7lvrA+jde67WAmdESxyxBY7q5PnyiLPQRtrYz14DU0gbhOl
lsfcR9XWVivBGrBMeXpagB9MVFq2VnvnQVWsI170/VjybwRXRp2eMIlQa0EzYhqrzOMfPvKvvq8P
43hnQHC0ao/dBzdi2aSXaS2MTvNZH+iZm2JgV+k/1tziA7ktC2zN+JVsygRjJN8mCDl7yvyQadmh
p5MWRczdPBoJq+sySC4l+hikgBw0YKItWFkLCQWPmiJ9W8tBRPP7P+OXt92HicGEFD0WltYekM5Q
BJ6I4k3LkMXU11fppS5gSEEkQKqATpcc8grViYG41afZmlI1wD119qWRLk0ruszX2GNx9vsP94tJ
y/ow7gu4SehmmSp9jMpDbh3jFvJhDJ32/a//jwqbT0EU5F8+B58+Sul/qG6eP7X79Gv28f/zf7G4
OW3Tf13c3Kefs/RLFXz6obA5/ZtvhU2p/aWC4rIdA+C3rU0riXfJvWP8pauU6MDDS1UXUvBEfCts
Gn+ZNiVLFPASlICgxPnvwqaiqX85qiFVPHRIFqeK6H9U2fywksGopuq6xbqL6qlF3fXjQj1FZ5o3
dQ3MxCtc1AE14T12SMBcr0TfjhLfo8OHwTfUI+Zn0StXqHZv57OkHMUuRtC5UiRKQWirFkfRcPEN
XhT4HYdQqGfHYIu4GLVPBUSGlacPwy2MSWZPVyufAai9hfzUzyrB1U5lg+dRPGfVAyf43DjNV6HV
xpPmRm/wTW5Y0LU38IuUDUG9/YEghvHgWi1tnET0N7oXUYoLc/PZ8PzHmNiU9WBiCVzrpK8fYlPD
6S0q7TCIRLur6elHYze8RpLOs6do2mHsTPVO9etb/JIBrVImpk2e44gUHamsdehtDLUtb+zAKm/m
9/JM/4prVT04g88DrPp3U3v9ziPOAdmXR92BRCwi7EMhtggkfYKbOFJkGbwf/fPe+5FniEUBIRgZ
AGiBqHWG1zT8O5S682yMCJXmtyvdO45p6JhXXtUvcNHEJyVT1K03HQ2K+HY0vzdgKYfy0jjH2Lgg
OY3Q+zfJPTgaFD8t2Nb5tILBuwlqqg8aIxbG2/YxJUFv0WmZ9zofKbiCXr47ivpHq34J9K66Zp6v
roUbV9d1oXRAaVJrPb8X29kfpglMKT9MbdyvFnox1ZIaCYMS/sGHwYwyoT90jQ/OBFnoutV65LBo
qI8yMV/76QwGnQqFS6M+Ti4JirRapUHd6cMuKXqfEuswrkp77DY6vR/IHQnx3rbsdiCT+5NhKN0J
4ysdTsPRALr742rEBHGbZem46qejcXqPmCaSKOohOUBctc5d4AOpaNOLsLPyuogdmq1eNryK4m+j
8p97t8hfeD6wOiOoiIKps26V2RlEmFyFVcyM4I7eaX5xnKyjRVdMRg4kVIPT5y90/HL4wygrU48m
bzka4kxmnzcFC8obkGnnrml9bUKSaPhawqnM65xsE9n2WJfWYuydYZNbhX1Op5chPaWR/gmQx8Yq
qvwYh4V6AKXHzdrDQ9pXbOGukyaMlsI2vY0KS25twAJm5dRn+HGHlRG3XDahZOjSXHdZiZBnFpI5
NWFPX8VU06+nM8wncKTAxyFPzBGp+p3Uzk6E3MS370K2rPceuROromzGsxuW1hVMq3AVAvUFaZKh
hgJAcjOR3m+MvkrW343Tl/fV0A/lzh/LSbZpWNLUTR1LkyodXFUfts1JEmN1cVQA3CQxQCGEbu+H
9HI9aEuVtMqrtJX8lWNvnWp6wRvUloQyIbm+NR1ku3BHiLsLFdTlI9+EWeTyjAUELW1QI4lCcjc1
Mm5x2Ol3CNJJsG3vh+ml7OMHK8/C83yWYA1o2+6mwMNPZLP1VeeGuk0H8z41K+IpvNbfsd6Bhehy
Zlvj/sOR0lbqPk1wO0i7JJ3cgAtUFZq6IOF4QjAk56IvjTsDUvcmy9NiLQxh3JmFIRDJo3bPDgVh
Udcuy8E/GDqF+b8vseXYgDilRvKtyjz44+avLNQ896vQ2mKk9c69inJ6EaCTIP44O7dxbqC1AndV
Nmp2DsQ2U6dgR5XmPInpjcZzSb6GJpTqto6T8Nqr9KB/QMGq7Cp6DvdjpqwFe7vnUtrBnjAg8n27
HL55Lh6k7+pUm7DzksxEHImxmO9qPVCRyEoPulmZRhtB5CwQqcawqPcXOyw+FDoYT89kqAiy7eJw
3ae52OROgDp1urI9U/KGWCptDUiUoioskVXsju4hnF7mo39eKtsE8iJzMlvNDmuGZ0IKIS2M1r3X
RcfvDgGrgJOzaf6UbX7jeVlE6paK6G6agKxBLi0SfD9XTXS2YQXR37C8tdVJ58hwgXYg47HpvMi6
qZoWebUXBW8ydb8ovmbchuQVXAV9NqyjKT4nH2tT7thfZ7u2d0ckgolcF1BYH+ZTMuvkOtQqFOu2
V+zmQa2JBxO9ZkPw17QAcI08OrZOwoSeElu0hQk9XrtmfFtMF56l74BHJb31rJa2Ud9YUGWdEmue
XvIJYufFDQhqKnUwUL1sTlqRRKgEE/cU6IFzCVJmHUgOw2vcs5/2wnr74T8m04z9z7/qPPJgUK7f
xH35CD7NPcsMQI7XqSUYj5CkzKi1Dt8fGYS6jh3qsfe/IR6BSVO20Y58HPVoB6jWFqWeibWGOUju
NIS57iJsTeOoQKvb6kXm72VdeXdjGT46dMjKdU3vLpw+V96Fn/DCZLdB68jjSAzBskyd4vr9i6SX
iy8btO1p1GIq5YENTNasKqSc2bcj0qj2vpHu24kVZkBpPHW6W23hFPanfnqvEt2RRm27mW/H1G4J
iYCffagAWXqGVpy9yCET1hf5bVYMHHUIIQCG+6tK9ZyDIq2hgckmVcxkRrcLvOpaesb90I6ozVw1
3Ii+Sw9eiImxi4iQcpPcIvdpdLZHP3K618Iu9LVApRmZYXU9v4SW+TqtISc3y7pyU+dcZeOj7qv6
Qyj0cePYxnWS680NDtRdgdL3IfvhLCTaBoSotTNC+pZs3x6kZVeHwIVQXg9W/wwHuFsqrza7qV0C
28JfhkNtLubzodA/KSBJWAW4LAkz+VV1lY0/mfzgN2YHNy/9O2CUYpEW3bgHQE7QwfylAY1Ql830
xVfTC/n1xYYgROJwp9OMEWfLfQg8vR4fWkOGdz4Og6Pvf2105t95OCmhqWzc+aepxNJASK3WIbyz
Vzf0t4VWVI8CDMZ+fr/WJzmpqnRgA5nRgF+uEmbL83zmNbaKTy6tcdGU+jZQ0GSnHbY1Y2z0ayNr
jRO6Y9IiqutwINEHbjuxx3lma5s4gypARA/KqxYjXGFFd/o44hy04RviMvXhprv91VAHzWpQ0NgG
TTA8J3j1grxrd52chJR6AhoZkNad2tNzGBM73MwXrnes+95tOy5tixQT/k+/TdWqOCmyWJCQk15n
dV8s7aJSN8E0OMwvvaZEYAaTTWWaw7Eiy2sx3w3EfImHWsLniuzm2oAPeypS+qiF6tlg5XWSSgBd
bclfqBbzZZkXAFSfr7HtVMe2c7ytjHEokoqXXEKVUJQqLb1NrLHF9lRqZVwt0E45In/Gy4c2M16F
nlif61iZWg/uS+O+9PMf7HPB9/NcSfYvLjyNgrY9VfBILLAWydiaHddtfPAKBGOhcPFc2HcgoHkK
U78/qSoAyikre1VhZLpWm838kebPML9EeNF+v16h8fDD0tfGhW0LQ6JCsaXBkm9SwnxfSq0bqnY6
tsYrn41ccsCR1bJIREOJ1TPZ8S11k1oCIi1ZVFCPpyuL2gkkh+ZdVVKWKwFVfSXL+hGcY31IO3Gw
J5zsMkkkY5uTHurUguPyr0WXn/GWOzpProF9NI0nvWuquPumdf5uEqW/9GUxXMbpJaCtU5Gjcspk
e6XBWL4m2LhfKy05bJDqs5MZmojm1LPeAfvu4m54DtMIMq/SqoeWeXIV+ugZM1peRKWr8eO3oy/l
vEAXCnFwMIbJbav6e3I0VLKemz0sOuMxoIjjxxE/MPd70EabFDXhCSj9VyJTxUM+nfWc6dNZRIzj
EkIw4nBfOxhVXt0kRWGsQtXuFjbCgg1L72wfW45227rKbVihEYa56WMl4G4FwthnQGezlAWevjIY
X2MlQQg93RMUc/qTLNzgCs/gbRhF0d4we2sdAtTakNhRrG2SsMheU/qz0LqeWJD0JiDR+2ymxbgf
fQsSta9zHxZVC8srxwAtBF6GtD5Edv+pUcdipXl8jyzad/jRy6sW3OnJIdUUV66Sv2DZTTapiaIC
PmV+tFEwB0VIgrzZFddWZGycYhyvR7P1Tl7Tv+rxoKPxU/MDdeLh2XopkqrY/v6upZ7x8a4V9NAc
SZVDtzQ2DB/XgHonGjzi2lWOKndVieGQsYV41YLcXLV5rl4Js7EuBUAfIrE2CUC0g0nK17kUWoo8
v8qjtYhj69TCRUehYAEbVbFVp1F8z4ikBmmPP0HtLvNRpPkIxkktWJKfFtyVSayvUKjXG9cf7YXv
Bc7JnWQwkZpWd9bQyS2SFTYwvmFpm4Zm3SJzRoByYtigxSx2GVu0tdqONhriDGM5VugnV6/jgc39
MBmXLLhqzERB1JyNOpVn9mvy/chW4ttUK7stLOZLDYF+QP12S6lAf5jOartSMaVOAyJnoP+2dmhs
YTWJg96a+gPcNraxrb6MLPeAkzxFnOmz+4r17EzgJkPUaJ2BE0SLkOwz2n42F8qGO7lVp63lYHTP
PPdyh2RIs2X+EpW4lCfNcJ3ouCP9kbDdPtrpWPeOpcw/zx+slZ1zms6IDrIXrdYwe1Da9LdKFNpb
6IPB3gOze7HaFmqob0MBYe4+lprer9i2h7v5p8ynkT9sBLSO8TErmCQ7Ki8qzrgDQRp9js0PdPXE
5ZxeAe7uKlU7t6FNobYY6k3Vu8BWp9MRH/PmfRAwasyuQm86UPD6sCfjQXvsZUToLjttmn8L9sXG
QWvAty/7cJQLDNn+U+yliE1V/y0Ii3ZJRzo+Q3oQuw4C8GYUnX3pSZtc+I3lv4Wd+1xVg3GXS+jz
BNbQXGEnvWjJZtsoNYs/bxpoilq7E4Q/blxTqBiuVXWnhFiylDLz0YcpZPW5wn7B7KP21r6Gk/4l
jKsr1lDJq9tjwqN0kV+47Z+pGyZXbucd4qk0IRy1Oitm90i19jm2u+iQlYGDPAawp5GwF0k70uDn
ZxW4OnaaHptcLS7v0ypIT2mF8nae1LxYWwmd8IZR5M1OJ+zg6EmspSXh0a955jwjKRtuRzUi+K+R
kpqNN7yquvKcIm6+NNqnIWqcaxQjxW4wRUFmKqeRBQ+eiE3anDLVmvUg/O38A1Vd/Zybfrj6/dhh
/1jrYcIT8EhUB2QoDFYgAR9qPaoyjIVQWosZxeXpjWo2155ZoxWysnNICB8TlnMW5eAd68CcTI0M
LOi+HoLATe6M6f3y3+9TxXxQRRjsc50SfDVa8g6zj47svk2uRis17lSHMG1J8sLSreI7mWOo5wCJ
mwO9elRtMkdYvB55qHctPjsIvWNy27Y4Pw1wnfBEIfF4hL3di77ez2eVHn17P7ZygTUYlX0dpI8t
EZN7XCCdv55OU0dJIIj2ZMw6gg7UIC7YTgGY+mQDzO9RCOQ9Jc7PGgUgUgYUti8jXkOcZsEOEP+w
orXFlipk8+rDsRXT0yDOJURWp9hWcWnRbNBO0kzHz7bGPPXDwdiM7+9oHFiCcshgBwqYE/7U1Kuz
oyLJx1U8NfzTosb+cXqY6s8Eaei6IadKAdSPqWnxXWNMLYOytmyv22A9CXaJVm560/VexsgWa3i6
5oI4NXHw6vwhwql8SGgT36gZCT0sgdGyNwpDSqFXB4QgFdZBiK5URi1KCpzaqRwcErqGlTqPCm2V
vCVRUD7n96A7CIrs84L0rcTdBkaknIhOaFZUPLWXrsTgFsPoJqHHvQmgryzImgluQajm60w6twAi
sTW4jbjyMY+8H83vMXCJq3B6by4RikjWK/B4wTmzWWaURYRtOqmfOiNyXxWrOO6b3o3+Zt8K4KAE
zdk3yXByY8iAzWgmf99++M9qWydrQq3Zoea5sUtdG3qTE3hnKq/Fus7H7j6e4MRaWpQ0PcXWr4OL
IuPhpbGYXeDXfzJDiabTFA642qjdVOyzd03WrOc6ixKxS0gTv9rMp/MLrIptFQ5Xci76RaZmHw0S
lh8C8tt77jmGScL7GESvBkj7DEJvNaWJ6ER6LfH2lczv3fCVNGuf0oqvX0T4tx4G3ZdAal+aNEqe
eoyNVGT95DIlfBF7wCq80yt1V+ETWc7b6hFEOLtLSiNprQPBqcRnUismMar9dR4PyyomLVzwtAQd
T1bWtvtB19wr1rjtXpEVR3pA/oVRgyzMaupfjvKsTnUScO2M/iOlh96U7Y4U9qnk55zmvVYwbbjQ
+lTXtp0pV9P789n8fpbv09GKV1ZLZMTCi6ila6xOUW0OFzgh9TWT8cKNw3BnkfSznj+n6iuQzHkm
QOHE486NixtsguJJl3myF3aqruZT27MxGBYp5j4vWrRFzkChNkG7owiDQHreBjpVt66Z+pdhbSXM
9yx+Y7JJsKbrQ5n8zRiATzNS73EfDouA2tKaDRDIBGAj01xQHmNCE45G35nL3w/b8seqH4+0pukq
exWU0Jqg9PdxnzLamUbGY7/pEk3ZJa4dXSWJc5cS/3ggFvWrrVRbqMjmZzcNSMRK1YfOU5JN3nXD
VVUxrdBA0TQHxoLuX889lbgqCFqdajaI0m9Kafp3bu4mNzZePFM0TJ2KXEEFN88iIM6blIMJoFuV
N/Qn9Esmh/6iB6V+wfxVXWr14NqJdnSgUq6zITUXBK1Q8yGJWT3GTXN439DXDSuteS9nfc6lqVy/
H6PM+4OYyPpRt0UhmhYcV0onB4yunvGxP9vktVISJMDiNwUuW5bacq5xVXLwNiiY4WtqsXwq8DTP
3aoUAML7+ykxHuucyMStaeraZHoX+7nJQVyqfgyJcadimkAmn/5rI4OS3XN1ZQhzfGahSWoc90kH
BgQ3NW2nrKzcA8w3wlrEEPxdZaRCJ5782rvqMZNN8Vo0Hr7/whXb2EG5HhjhSWsxC84lHaOLT+KH
s97FA/dePEgJElqnLgmbCAGz2/mIe5AyWR8A3MIBfetNR8j5yJBzILTQu5J35IXbKNoHYz+XsMnl
hhoHMpmWutgRwFdcapIKrvtUu+qnyvr8kpT9ylUd8B3TW9zo7QL4TIpMFFPW7+90ndXIh92Nqamq
KqRu0Nl1aCR8UFygclQAcUXuVqdqtHcsHs+QYtvGaSm2zS92b4/l4p9zKTtcrvWnPorf5rqrQnr6
OemDt8A3ASvOi3VbRjuiyN5SffBuU2VUjoagKSgryRZg3hLbBd3KrI1WddMYPFZ2ix6KTfJUhURk
c92XjDSZgnugST3t2phGvrkwLAL3MteKE1I9iYsrwc0U7jpLtgFRUIQ8GtLcuBFcDbR9D0pqPkqR
kyw6bVzo/zWAkjid15yeib/YrtzrSGHCE2ZurmXl4ENTgbV5keF+GZhv+YyqVuk3JQtunoLyk1Fz
H8nQiW8M4EE7wyFxCoDo6p+Sj9QlQl9DtO+1Mgp3DY51KXela62gOGm347Rz+vfZ/GmmM1ONtPcV
8L//27cPTv0PViLZEwYhQgqY6wxLMl5Gmnn0f+rbvhuAFZDmdPbbCn+w7sEAIVumwRs5dcbqxlFq
Mj5ox8lcN5/1sb5qp0Gs8eWjibrsqiHVDIRSjCklE+bnoklWsVG2n/iXzx3rgsUQTiZ4hdknTVt4
Hkr/NTNc+wan8ZGqMAZCxwhv55dEpdw3am26HStaJGRFyiNVCGZc4Jt0KUNjn5lYIYqsqm4san7L
99lZdxq5MlGiXw0h2BdjGhsTvImL98JQ42prD6D3gkAK8WB5GlkubQPR0aAIN1XvLRGebZqY9K6q
bp/pSXFP+W1txIp4AoycHXxRN8uowKw3bziV5KYqku6o2PIczj0+ZtGXwu+1y6C46bqhrb/3E2R/
Vuwze8UDI9e0U/WwGm7tIvFP9qiAmNI9cP02dYl8kkxyvbPBrFm71u22b63hQcN7zzipbMir9Fcx
RXVUvJbZHko91dKNl3vDt6/I3oJTqNgYLiYyDAs7/je1069I3oE4EVi2GKA1+NQQHXdLb0RZWKVW
3ujm0/svNrp0vAJy1C49rO87RP3mnUn4xlVMNQaHN9ZhUpxYDVkd5uX0q5KmObygxNaW7z9AJ1US
fn/cX6JceWym6Z2dcr/TycFEhaWUW78iRhMyx7Cl2A1DYrolBrcJb5QQiVbG96MSdLONpEFTV45X
VGi9c0gYr1hAaUBG7BWU42R07AOPSEs+INqOdlnKftzRfTfuRiHdvYopUldp0yZFetH+/VIW2n06
IWN0Pyv3mO2HA8kh5WZ0/OA+dRyu+qA1N+89g659ycosuWGjWlwZkQwIBZxIRm5mbvxcYTlh9MlT
1oAAIQrFOYAXeZHTeknxa7QSAve9YXoGy8lQ8ZftkBCCM1VI/imTzFWTXO/2QNo6Ar0mDx2p8H1T
vb/YRntggQXEpC2Lg1P46katbe2cJqkVLQilx0fleF/0MqX3lGnWSrMSfesUSvqkAPNaG26KDhK/
FXACXsh5+UysaXEQTVVibg7qrSlx9/J+dWyStr0vvBy+masm2/nUyg14ChmkotrIp32FTLee6VU3
xev7JYIB9mAXanKM4i44mqCV15GRifvCSum8jJm9A7Lj1vus8cqH8mlu2ySjdec0nbfOvS5/kt7d
XMDUBvx88/hf0u+YHwetMsZFGfTmej6Fa+Jvc32kxstWXFSbPi9D4B/Mmr7diIeMqsrSozENPdG/
L8uwWpsslrbzPNOPmlhQHGoO6DLsZZ30Ym2npX/KLVscqWJ5qvBOTZ0TOTH1i4ZBXFepLG+mirtv
aOn7GdtwpDkhdZ2mIAk6l1fEUuvmVsiJSjCtoeYXezqqE029ei8jCSplcqrFh3du3A+fpZAY8cUE
ocusuHqRHUvpMvbLYxYam4Zcla01JeTEOYGd+JkpDFcYejYsOOFJMRf5Vk+R2zO/xBG3PSrCjHwN
bozM8SXPedM9trX7tSDw7zR4iVlt2gYFwlS/yXAj07S37r3Biw65P7CeCIHrjUO984gXeI4dHPJT
pcQs6y+kQ3P/Rhm3eOkxuEPxoHrpRXeloV/Hni+vTUIoDmBL83UcdcaS6OXygDhjz99lfVZy9Yk0
tfLRkNe+BRtibm6SVPKolcWDDEAppdNeFELRU+sU0Q0Dd78KmDCXjs/5um0Saoyjau5UEwdFi4rr
gaouoYuueh9WpXEuzfZJLaqXTqTGMZsqSVEw/E24X7b3dbmdC35WbsEHVfp+3/ERaROjSVR98xDk
3itqVJ6O6QWPuUCDbvDDGKAXMbCwZSd8404vgvyO5sE8VKllibkya5q1Vfv+SVhlBDYmMk4VBbf9
fKMq01gOU6U69pDu9Co50UwgqnCadgozSE4ej/liwLMNdQmYkwdCdT0X8hyITApCraeOzeBG6CbN
Yo14otSS3vuLU0dAGdLqqtZDnzmz7nf/bFZt4A89ichgzmnuTa0MI7Xy6xDicz4LSaaSvx7YEETn
267tCHNu7GI1TCVwqZDSkmmqXLFlZqUTKPluVKJq6whWOg45e/edT3ZGHWh3SE2Te2j4MO9tOVxB
9N745N89lWaWHxML3okkO/hJdW1zQ9DFlOQ++UrYaM7SosxjTT8feR3qMydngHUrVshx3lsbKrXU
o3xqs9S/vtATXEdUBh6BNXcrsEPkTiQN4K24cDbz9aYVVBDPrZebeU5FdYFPhfRmRKj+jVoWbHT+
faRSWd+9T1UjUjCstub/EHZeO44r2Zp+IgJ0QXMrb1Ippa/MG6Isvfd8+vkiVKd3nz0YTKMhkJRq
Z6YkRqz1r9+8JvItzuVbrB6YLXzTk6y5QHI49FFU/PSMhSgvp/9eZYl5xqlp3JNpFZ9cbuHHJB/w
jY3r6bEtalwr2aGNKBhvseTD2YhadzhuVJtiiQrC6jCajHGavSmEfpobf0cCyxemB8Yt6gjM04u6
2qrbL8ihyiFv2biaNewzBOSPkE24BRfTwlISWa5B6t5ujEyY1IONZXCYlycIXtRamJ09hdEvn7nL
q9N/KqRdncTNl1j0XyUg+4PiM5Bo6zyAauydrDYv92pvMf5w/0sRETCciMz2Siz035W3XpgYkA4W
b1V5RThCfYks42dN9/+zXq5qSDFaJujsNIv1fYRhGC205pFRQW3HzJy4SXMIEjtGJtK+htN+mNzD
faUasdt0YfCMuZteVAHhjMeOMNl3qy77x1ZsxtIjq2fCTFtzGucZgdyHesfm3mKPijzii63Efc67
8n7dhznE7zwRagKtUL1/AEbr0XSKt7KMxLVuih8zZhIr4rTbWx8OX3qbOO+eboTbAHD+0pClfYrH
I76d2s4NXPeZwFu8u1Ck/py1CYOwElPAGIOUGfHqFboXpp757H05OHbCq9pie1K+giPrNzK83ht3
sD7IY6bAcuy3gCpuR0hdvWlkFRr7uBF28pRcFHy4Yi0+KFQA+rardeYzaTIbgVH8JcUg91qEjqxo
8SlUp7Gf9OugmxtqNHhXcZh8RHps7G3g5v2UhdZ7XzXYRjIx0KeeOagECuibsJkjq3gjapuNonGx
TcH97NhPKTIMBhK4CYbtZmpdKEJhxzrTmZ18hnPcqi9h3n+g7h7lUBGhj5w+qa9/aILSzlgonyaJ
a+AyO50t+RL1bBVm/Y1VdKvlzRtkPtCJpPLfqumjhXj04XTEr80l9lBZFOVIvcXvPnezvZM7y66O
LIZ2XvgZRIV/Yx7oPKV58SKqav7GHvTvV9mzHlySJW7guTjelvbMvS7/OSpH/e+1f47CKGJ3LhB9
q9eVQVpdUJxv8LMu9m4FrQgee/S4IOPfELNSfwhj+CC0Pl3pbBoXr+76k+a0GXlvbfFNGyzd2Rda
9cS0Hh/NvPzQkQLtpoHekbBFrvaXuvOKx0bMHyGucgd7LimAyWqH0wsSuxvleh7j08jY35EYEqdq
VQeDN1Z6heez7529tGpepjl/VXdEHXSE0AZOsSJm1ibtqcD4VTbJoeiLdVpV8pavw+2UmwulE/Bq
AiT4NA3F3yN1LZLXFnlNHSVeuAsjEh3RUtAYTSkJZBOjHHXamZhxJam1caZQZkgAIUbywaEN2gVZ
1K4xF2/Phh0RRzCJcaPn3sab8eSEcFDuRO2zGGSsTvc1Gq8D/Aaj4SXPneHFqqevRodVEUX98KLb
vbOvJ9I21JOwmhlRarO1ruGGSf+/5BdYDxyU4UeFyhu/E9N87NoBdUw/GFtCee11VhnGvrcXxCCN
3t7yrIbSVcw2X2SMYNMi1ZhgTtl1cNNwKzyzfdV9o2Hb9leejieo5Y7mGd6TtcHVMP6hZd/IYo8/
oRSS/iVeuj6dd4Qv8Semwn5h9uKfnQzjVRtzVC2aT/9QX81oMDaTnDksolmXtb7Idr1ZJ3FqPZHa
+aeRlIa5GawdyzmcEru2HpYBL4mY6OO6nNYKVWzwJFj1tW7vdelREyVtss3qbtyo1V499KIiGSnQ
j1ge4KgrualVNXp/G7iS0L0V+QpfhL7S9klay32jYPiwWex4o+qKaOhYMVyspXrDkZQkeZ5EgNeE
ULG0yJmjGc/8fOGB+Y/cMmmBvyoBtKcwNbBnDEO8A5Oy+RaNsA9C4blvuP6tMnC2jWVMMDy8OfoY
sfy2Y1F/ChqjA3nynoxRDNcp2X4JTgHOcGy09oahBNxn+dAswbOu2RNj2e+kLrZXoIwaE/0wPETy
VF3L7AYxjWUWV2tKqnVqt51cXpxdoSbuC4lI+KHp6SbJMoaqEl6SJLexcof3LJwgtMXPikiEG2S1
NxKiOkTqQZeE4ncSQ7YRk+Z+8xnx7cbCdg/67EVvzDVxS+PTIXaajqGz7Mcy0SiiZGnDqr0LzLI9
BYunXanM2Z40vsBwjUyA/7zuyCBP6207ApUtNlGOnZZkF3P22mvl4TFmNcLapKGgFls0SN16nl65
M+Nntq43d6zqT1APAo4HBgFalcZ3Ggp08r0R+c1rhT3dBhKBDh6Zv6p6YVzc8irPOvRzQNO+vhWz
DJxuuvB7ELdPiTeaf/oYU/newTO2TqU1yBz88o3qs8vM/pO3MFjFo1PeRp0voFwGssjBA8S3mu1E
1gnW3PbwA4cAPO+alh4s96GKx7Sbs1tHD6mZuG9aXm3BiOJjrxvmzhjo9vJm0J6a2Qr3S2YlZ81j
wKvNWUS+QFRuvaFz9zQ+D0MVz1/QoO0NacjmKbaIL+d7RpICaTfAVFiAhFBL0H4P/ccw/GgDcIN0
dPUHZyECirkxKItEiWtbXIySAgRomLxnDNMJYnLov2pgMgyorYc2nw40SpiE+sdQdObv/30QRe5D
MKYxALDsJo28u/gF2EuIl90pE/GXw48450XfPRNt3T1WRcE8pB72pkU1iHSP+bnJ32dVWvttcXAa
n73sZ+5D0o80FrUoxBiYDWc/4Tlzgf3Z72Wk9iWS19SRuhaGsP91reKmHXyS4Rq5Us3uyZX0WiEu
tRbwJ1bdrWdk+pxm5S1qjeGSlLiYqu3GQMzCnBgOpuUttxyDu6QcUDuE4sWrCZUVSzl+DZZz9fwM
nXiNE6s39SxRWfoC5CAz6X3t6GdNviPEO982stAfUzKYQU6BEMRuQqL7MsP1OjeNNaznpGI8RD4A
SwJUt2Swnn0rjx8U5MAn7mNRKbzX0cEHNzBjZlKW4awzXPEBMsf/6ozaUit3jgzXs5psV1d9+9PG
h3k2yuA33oafXe/471Hl/u6FMa+9Ypo3arRiFFCv4ZPvPVwf1avjofgxwTx69xf0Ndw3/cX22mdb
IxlgS0blJiUw/hiXBMqp26jz5uXYOAbpeNXwKmi0XhhhIRIXLQG9tu2ccg8udVuY4ZcpPizrbQzN
9BNOBKYvc2TuVMvM5cpPss+awfyhpANZxwEBpM4vxYvBu5cgD3c5aZFTHBsmgFcr92OQQi3DGLd6
HKu0v7SwnzfkIPwZYmN8SmMd8mwIPs1i0x8mJ5Umyxwt6ihkXnLHLgoLG5yo7+Cle639p5i6+FyK
sHx2B0c7KuA0WNpqzVZXnNwUe3CRVQCX0k3T9vGzUUWK15kVfPw+ZoxD1WrMtXe8b/GR4THPmGbS
tkHXTLY+0nkzTPoSWmyWtRc/HgGjQbxLv+VGTKvfagLbdk1wmJqIKEC6mTfGrK3XGA920IhDWXvP
ipYWmbDdIzer1mU8RoylEaGqo9J0yPoWhKAEg/WmR9AI7OAVaj5qAzt1QU+LJo0kcV7BO1nSITcK
pzUkC/s46G2IfzOaglwf/VXi5OFtJMf5nMfEfkHVy37E5TrINOMHTPuBLRPest9OJUaXZf73Cd3l
C2nX56jtjQ2cq/CS6oS+VmSNrFRbmxT++5RFy8mc6vhCxcbIviUBNS3/lE71rwOcVQ6JrwUPdi8N
mCVB0W4gK5N0kW58HY/5Vc62chkaZ+8U4dowi+XSsepeG/lgBBilNriVhrYn3X7DZa96DmLl0AoN
Ytmo08zywhcM/rEnzhriPFH23HUis+MSTWYWUPzlJ2URNn5Wp/TKxskY9XitriV9Y68UgmUWUXeu
bSKGR4jl05M+E1MTJl/q60E6J5sDeR/FuaVcpwHGchVCVKWIKG7Mh56L4TmxPXCpRVI95EMgxQtt
1WOH2dQ7+BrTxmrh/bhYO93LlIEvzel+q1ppZ5G3nKwVtvIPyiKCiTBt2+iPbjIvW2e0NeBHsI8m
tnEPIYYKPE6CH5R7U+W7D9p20jBL0QsjfE35HpN70IH7zVH0GpdOuV8keqKeJYwqvmap9uBa3nAN
o5bxt2Ec8ZgoDqWzxLcpreKNXqJxmIvknXxw7TGu03mdF9k3OAH+y1Iny3GOIBjn9JFfwsCxr6sI
OMB3fx/S1Z9qcNjVP4hQHUsSW5p2Kw+d4Lrw0vHDQmPcslO+39litUFOb1whMZaLoVfMJ5O0RyiK
EXp6I5plXgLaNr4klYE7sgVx8n4PQ9dsr26YPNSDMIlIYKhKqcxcn5DFw521VpEfZGpUaoEctcUm
sUJD3u/U/Uv+L9665Cohw0fcNXUdWErDaJWlp/rqTCbCZkjSoFpYXUXV9QewDt8Ebm7znPit8RIT
Avt4L6gqiMEE2QCdww5Jtrrvkz8LTzZxo4PiUXgMQUnVCbQjZUr0Lq8PS7s2S839qGKv2IqhY0Ez
tftzfR03a4rCeC9YLHhj810gUrLHnBTyejvSCsb2zbFG+0/QE78cmcmvOevalcWv/Mo42dzcf2uw
6vXCuOlKWSleDJI5kZDBuPSrFCJXpr3GHmVFaYLGa0RxEwrh7OIxrt6MWusfKmYO66AUuH+F/rMW
Tm+4QNg/irH99wGWQ6UO22Fx3N+FECsb9msENInKjvrnlzYVP8qxtL6ZIikZr83di20uKKJ8uz8X
gXYo8jxHRdk6lzjTsn3BX41ME69tdRTKa7F89t+vy0f/wGb5llB57QI3CW5VjMNtVo/Rm1MwJrGi
Vv8s9eqTDFvrV+4aW6jkMQrT9iyCDCH2aIcPSa4NOwGv6TARobwOanpOF3rUgepCHCLmUrcxYBLq
EKjzvUhses6k/00V/lU3MHnJvJ721MrBdWyKb5YCH81xOi5zXxC1ABYJA7LHfL1eg05Oz63FSDgg
SvlnLLK1oilqWvVNnlheVl260c9f64CxaCsq52AmEy112ecHJ6VViqJmE4WG+d3UAEEiEluqKH2C
0iw+6xJP48nzm+cudapdRldTha+10b/1Xrd8X4jcXhF6Fl1nNnTS5ftm3QzeAttuvg49YQ1unjNr
pe+/q0oLLZtJ3Yl+4qGCKiUvHkzm/u2uLhHRUOlFZ2E1CYEVLqXzZBO74BXBY9B69dNdgjuE+Ysu
ZWRMBfxLFRtndQbI2j1TBl6yWjv3ZTESymq3b8PgpQ8GIujnEh+OGxJFMrlN5hJh9AfXZedqpTFB
JopkI7A591qi9SxRb5nfdGcrKF8zO2aw6tf6yq2M6Ada1Ded4M1Xt0dBOJDhQeIIsrxxIDpe1n9N
XJhnT45p1SmmDOi9hL1WXKNBD/5ykJLWpK3BzXo7p0hVOpiq0oiIjk4+kYJLMivNvpGkOj5q7egc
Wqf0NrR31gfCunkdgnOcjeFYBaP/KkbaAJfo9wc1PIcIm3Hf4IW/kM0iV/eht2Da2la8U6eZ17dn
V0Swo5ziglqnvEEkW87O7IPp9sAgFlG4W0wh573IzvFsEVdVZhgyD16UHMXcH2ncnLPRYXJc5CSz
+tyhZ/WQuY1zP+LjL1dagV+rFgTwTpfBMs74sf/PIcw/GD+EZ05DUMAqMoeLy462xSVRe52jlt8u
C8pfRrmszH74NZI0+I7/3/PsRssnqRktXoxd/mzU+rTLBiN5WLx8OM5dPWyVeDhHF352K5OBuQQv
evz6VsTqDEf1hQHJXndppl3VNyfC7X5fBczfNMe8C1zinA0S6RinUiwYu7h7TUWPXTGQInVM9+LE
CVblI5kWMO2sL0Ljx5j3jsTlT0KBjgpRVg+Oiz/UYBb+/o4yizy8NkN2bLJ2a4SQaCp0Es+tH24V
waGRZ5WvbdSnqelBvmtyHStdbXhSfbo1Rc2+HkfmXA4VB/nM+gULXCbVMMrhJ9DWFk5SfdNQBqy0
MbYORuaLrQ8SbOH99CeZ951L/bfqjfw5dmAUmhPTLFEFxtEcFm3rIZuQOLYt8StMnK9dOB0VpUM9
6FpJFEYVxvuusQ5/Z5gLNBe0XdaxaUO5gsKvSwfd3M55GjwLx6/Xou/Etyiuv2ZzDH93uHMzSZi/
JjCCrdH0VxYy6w4aQ2sqN5VpdWttAnIaCLihG4OnGMxMeqOqfCr4UB7wWr5OigDwn1MaKCzEe6Js
Gr9zHqKhGDe1OWlvZTBevAk3gilKXltZJcuz0e+SVy8rjve9DTvnzwGk8ljGjQ+tf0KPulADeTVm
V+hv/E0mu1ovQyxOmPXvXg7aRJo4lyFn9D5CBSjZAbaxgqHcMkDRRaNBAFm8U69VD3wYx7FJqkdB
0gxmYogxI+SxN9LejzZg44M6S0Ux39rWaTZ55NTrNK0fG7mK67kzP0b1eKuMxW3XY5HsSs+xDuyn
P22SU9C+yIFd0wNwdWHvbqb0/lurn022bycbsYQGp0FTpPgwYWYZN98wchyQ/JaOix8Tmra+h8NS
buBExJggSJmSCPyvwY6u/7B7/A7NQD2RAwppSNoGwNLjYXrQTPoiE5j+MYWp08tyd+h06VxKFFDa
UBnCcCs+GfABYsKqhyRxgOVVX6yK+paPLdmGbjOSY4g8TInC4sigcxrTZtMqSbSszIEWACzNCYW0
PGUaaR4rVJL4wRG5QU0Gcu1LjI4/JmNPvrkLvhR92yYvvtfuXd9NtiaG7jvFUYt1PUbEaXwDDnaP
9/dmXEztXocxwotONNCYeqGMumnJiInvf45Q4Y63ELk8wSLpGg/34FHp57CMeISdpJ+TrJxBS2us
+0ERV42aSROVu3LsvrzRmQ+PQHIDnLA6gsYY6+WuHrtlX7hBuk3zztjUep9/hd3AjQyWptkgt5pH
ttaSk07ReDrKi6V9Gch9OXtUnWt7mDugcUJaJfUvCBFGd572LRutn6KkGBb5XeJXSbeDbMQtnqxJ
vN7H4DAWfgjLzuiOpE6FKE3ZUcK0qDbqVD2hXjIPXYdgPY/Oozz651kJa97/A/fX9cu7URIrq4mw
fQqsCc/7JIqOJaDeWsR8FMk40NTRr/YHQTA51PqSWXBZ+atWilzs2dlhDxI+h3o5vvwFNidGzr57
E9PSP/7XFsolrXo2m7T7HYc1dUw7frMHp2bg40MJyyEMaUFt7/KsfFELcuEtAkEryYhRvVN3fTyW
4ZFcv2Q7DOV4sFIyUJRRSDboLz5wVYOUFOwDT9o/GC0Fv+3+hpHC8svw8fan9v+LvXZz+ZGOc3st
JZ42MDz5EB2yYsEHUpGBM4fuJTDgoqQo+bdj7vVwL+LqA3OFcRWD116EPAUJoK3Ily36+2Xv9Hp7
aCRkN1hD9mZ6/Xu3QDCPFu/nODrzZbDaB/XlY5jb7HrmYevGxPqZwAqKIL0otgaxjpdUnvng0dz2
eXxJ5uHsB3H+O8ynM3c4GbwBajU+tDsfLSOaonEj+8gaU33UTf0+aHg82cA/73X+pH7vqcJKZGhy
iCLhs/rgMMvSr+MSPDHFNTcO08FTUiHbNn02iG4GmSTdLt8KP3W/GR0kJokTZ9xqFGr5WUui6kXD
8gGVPTN2hGImfjKwsIpLGofFpnVhh6ufrCdA1ARNXsmKm96tmeo5TZ5BWX/rI9RzR2LGQUaDTG2W
kOpX9K/1aBwx4jeeuN1fJ3jZBLmSUaT24KqO4hOynXatFpY4c57GgUyz+8puYP/FHTyaR0fyzdDd
1vtk4K96CXrf/IjM2JH2/N1KMcDzHjZjQ3yCb6f6IYTN8FKK6Y+qOmWJmXfu9AaHZtjPTGhWIjDx
RZY7b4TfNfldqOgZtxgbEU/FfiaC7ymyM/z52cPUGRHYx95czIsbDNpqcYkEE4JCMfXSH1Lc+sfL
mDzDLVv5mnVrksB7tJEHwsjz240gvObB6/T40RqZN0eTyH863q5qzPYHngnd/QVTjuwhrhk8/98v
aKyYgfZkH//1Is3YpVnW/b//K//zAvV7tFYektQenWm3E4JfSf6oMRhG4muOUEoinV1RX17sHran
vJ5ApN7mVmEdkyq1Pwgavr+enKpi39ZZuWco3K2n0jS2Mx71T9OS7dU3Mo6X9u/GVzJwwZp5onWU
feJUkn6VNvXnglxp7UGWeEjdJmIPcowzEdeU3YGXEUJ7/9g1MQykVEnTAvktWHQmZsLr0YhM+ZU4
QCbPcr4xmdiBFS6mDKUN6G0ND7MRBvfiDpepeV9U+d/THLeZfdN13+c4IGMn1GM4Kl64Np1p+NQ9
/yPuo+m3TQQd0lS6YVQfm7SmmIrn6cvqNUKWXcLAZsEmWRuld0H6E9ANwwstRO5/DLq4VLVofhm9
+6Fnif/md0ZLhh2DFpOb8ZrGTE5TAd9myuL4VJP+va57r3gWvhh3BbaMDwiUaYgC6XQQeOLWp+lD
U5RwmNRsoeG9d5cvIxoOAQlJqiS493yuw/3sIv3Wu3AlKrt7t/qpOtUJYQ10we1jt9BkqZGSRYTJ
E91LeIavlW57OYv08GCpsXBYbIMQlcIlUZFg9lXqQ/IvYjwzCq/N1yyZ0bs6otUP/x7RcVP9l+u4
oXvXIJF/j6D4LqrRXTAZ6Uy7/WUOUHD9uiSHBq3+Mldf+lgC4sK4Hi76eUq0cpvJWfPMMLJuNdQF
tXdTD63v3TnuHs5S19xYTiE631U7gc6p/cXVRo2eyPuhE/xEhyWfdWgWNPGYOt1yqf3Uun9XFmBU
rdPsj1gmlGl8TWiQsPzw8uxqT4O3TpO++p5308aRU46Agm/l2on+GqJO2jnwiHIvLDGPgFkLp4S/
JEPsv/ZpZ3d5jWGiIgt3mN4gLuCUWHdvrfXWss8nMsDilPgTHytPnYJjg7k2/Xczx6dAuKRMqgrL
qeLT0lt/T4WL26LSEsW69l1DKP2kC35hbW6YX5WUzr0F6A+XzIEQW17U1rGUWnBKkgLPe7m5EWwV
blIR338AkQQ/PcZ3F9V1BfXyWS4bkpKyJ3xFEL3NcwFXSiof9RTjCjtGPlUs4ljRZB3jBesrfQKt
vf9SAWSTdAIZVb+7nuPCGf/v0wx9/Uor221YRfEXmQw4liQkzN2PSv/CLjQ8MeHE8TYMhqvwE+Mw
iqo4doUJUCtxMRsGQVJr0S3FBBysYPnmL2b7rOptguwc8gQSyMJoBazB/f84H1me+W/JCdZZlvAh
XJhkS3m69y/VXQscgG5AC4mN0cTWmGr/FeWnt+tRqG31zPJfY7f1j40BGKSehT88w3EJvqsn8ZFz
nuo+vf9L9YJWRvFiq7gTcLI26tJSwhmsHevx/m98mUXDlOuknmQgNvIJeuZePfvPT1fPdojOjvZg
ZGs07dlhGXufFi4dnzM4UpNRvKiHxkn7DZu/y5eFa8kEGpuQIssyWt5fYfYetHrT/fuviCtdHtIm
+PbPf2McGGvFZpOTkN6VL3hPJKcmLeeVesnUJ3RFZfHo9s5LbNbpRdF2bOg6x1pPiTFQnLa+sl8M
Z3E2DF3t7ZBrBl4mvksoRWEeLHk0yWuAZxKYh35nD8kRck/gnDCmyrCyaJ19xOBt3dcWe3hP/zAE
XnUwGj2nk9TpUAKd2xOSA4Q9rTGRPyOErNmjBjItjzDzMALgd1sBMCS7UZ4GOhpqpn5Q9b8LNyBu
PGmtTQjYD1TYzITKue+watqzzvj+qZFM39ZsT7l+DW1r/mLkEqz01hPnyHQPtQM1EdaR8dFq45vC
yRHTbvqhJHCT4SuqnYboxSCy1pqw5Nc2o+tm8lNuG41AIK8i807p+vOuJbswMIi18BnOyDZjyfxT
r+niSx/g5LhZkFKyY+nXzHDNsrzQtoN38twYDXoTEA3RBpGDzrB9L5yRUFC9x/SsCP77SBvG/+va
f71Omry0Zfc6d0XxFhPzEI5Yr+RDggOB48RMXFpSgSUtN2MzkYvMCLFWYGyjlI30E4LJLWJh5TBn
JCNf5bLICDEtWQdBZZ+WMRourP01PsssPGaF80/mON8ISs83iqJF8OtR00c+1ILk1rvmjLzmdWCJ
nExsWrDSglNlMW2SpGVdC78nUfnaVESA9YmJWCrVu+eqJu6x9IJvvL/BWV2yyTLG+enYegSgquHk
GM7acRmITBta03orpko7FoxCsdFpfpWp0Zl05wFURTMPtmEYk4P1n6OwYp7X1fpw0uWMUWA6TAkx
Wyf47Xe6NyptBGKUT7shswi0k8Rvdc1FRoqx4PcW/G7PLuV/1st2EFi25onvH8GHMAGTD0nodlBV
IVF59LtNPM9ndfTPg96401Hzuvsr/rnurLlBtAezicxN1wpwU8lIVg9+5xIOsiQhCSKz+9j51QZq
XnsnjEFRxRoJJHPPuKX6WIWjVnxg9FddcZr9meZO+eH3SXSMYn3aEFNdrrECwgQi06W/tNfSic71
p+eGGV+TKaAw8LqP1Czu16sy8LYUxRtDvmV68GH4bvuqTrIJ0m+YPfZhBRowQCHRphknKFJi/rkN
rYHho7qWdu5wgG5R7zQ5eEEBiff8WAN7yzt8qpvPu4lVYnT5qqyw7GzB5t5dn6xmo8o+KwhegjqM
ED5uR2XVopxb+qjzmBjitibHpOqhmkux1vzwJ9QwWHdaUBW7PpwJPbyreQW9hhvOxjOSsD8L6NSP
dKb8mYNEe1KAdx4BZZmmv75/lxNtOdRD3WMvN1gf9NIb6O0zNJu4vRlB8AFFEM8Mrm16hi5plsLP
SbpmbyWagBvB21uZ+gmoqnidWr0iEOxlzJMK6o6TN2uteYVRvjxriS75EyN/iY3g1RA66CoUUpLn
/t4G6g7IJucjhYJcqqmqIvSm9PXuUDvIFxjsCVvbdWXlMtppqx22WtGGOuHvnzIXcNIpzHxSib+0
fsAhSXT+RuCVeRgzsnSctCJKUboShHaFJC6t3SN0032a18MfeRDFzv0AesL9QD0VjdrGNOpVM/60
B9S4ymTGkU4zaZ+6TEAqcxU0ebPl7UPXqzOPXbW9z+pqDshrCrfbRES1H5U+C3XblbBJ7ylwzOC5
ayjFk2nb1Y736MvZ45zm1YmqCu+7wdVvcdntGiuEjOXiF6JIFH4d4CmjnN3suLwhJLFfsAVyDxkT
8rWiqjgwoV5y7dDU2FwUeIXRRSaoBsvQ8Y7T4J9GnbyjRtyQ4aR/18fBkAlQtVYSQ8fGasDhOSZN
Er+wWbYPwdJ9+obJLaaeFbhQbK3csesfoFWYrspVzmkyD88F212p9U49BDIoB9phupnc6Xtlmf7V
FI1/Bbw3z05eP9zP/nPdHwVQrBY08F/MnXrH9NSLpBV0w8QCgRtGFITrBJl47MLC2WJWmO178JO+
qj5SzOoeywyn5l6dliXbecEYVD2bewuZ0obDnJRMdvW3TSgBb9NCmtAUYoG2dHAmzL5dOfBGfrvt
loTT4Pe4kFleG077VhTWt4xEpWPcxmv1jXTsJTsS0sQIV8oCkTb3ZvCkjouutE9Yc7HXiIipld+N
DQNFDeFwhXat73/ZRRYdrVLAOvXZU6YswaGwWDEc7VJAOf7fuLsYEzF+PUlBxZXdwuwUrgeJ9k3Q
7QX9032y0MvTOvGjbTQw+kgG76peoS6pGtnNrL//wIn75aEd4UM+K6E+5j0Sm6ibR4jMRMhDuFB1
RjdP9qYfnW6r1sA616NTQ9eNMtNcXvNSp+iCbNz4JfaHpmXqB1U61KbVXMLgNoQJODWEf4p5guGO
aECqh2C2xQa8tP6e2UR7QtAuahccfWpL1uF6cKhMxVuXZPYjkoIC9w4rpPEKfZQc1TGP6mlneo3A
CAvBsFFpXyLFCq2e5v5UV7XWbHMB3WpTBPZHi3AOsK1+UkwPeWZNmbfKrFqQAQZU5HgwDUQnmk1l
ZSFZUxkrKpPGBjoQQ4EicbZDkhlHL5qcF0S93xSpcRBolSdHc2+hUYxHQ4u3aVdnW1x7/I86nq5K
UOSW+c1gtP/oBs0fKIP1zliaBuOrvHqdvPC9k51vRXTdCpp7f8M0kBD5KKrQAeGKNNTRYw7V+hZJ
uzTs58NdtQh+J9He9Uojxm6hm+i4R+DPXFHy3gbX/4gYyexj9IR31mSaAHYULdOuAGvPzdiWbPUx
mkun1IdfekhUsBoW5YNNxubSfg/62cVmoTZfqjGzt6mG06eQSd9qyTNU24xvc7oZJ5AsD0of6biw
el3aU0XOU9dJjgFOj2KXjdnpdnbaekffz50njO5IyGSZ6XFgUH+aekA8giVd5F8GDbl0ZON/0KSI
qeMMFoWrJ9bT7BEd3DvA5VMzg0uOPe5CXhmAx0b+SUz1W4GAAZ+jvF1OUua8KnFfeh5axk6iM5Jn
r5UEYKlYtZetKsqjNCmvOrYCasvGMKvb26ghV/ei3I6No2W1Ir3MEV+90cYnN487HFeUv4EX+xgw
4W/gSOnu3FU44c1ud9Im2BILtEulwNKabtjUVprslTormmUPWZmHoOmulRQfa0mxdTJN+2oRVjG/
LwO22vi21P2MoynoPDdbdwwrAHd1tAha5Brp0n7xqx/qa134WfZYB0Ruy1D1OPbTa+Nqy3UScCHv
f3FFV3FJwi7EaCsCaqy0x1Ln44NBUTBgmqrrv44wNl3njoFanvHo2QkKxLlFC88pD/0eqZ+JSkMO
tMm0Ti6VnVz9wHpXbnG6GTm7fsy1XWoO/lsJylGa+FyH8fhHHgCTTX/CFEUt/zsyX222tZgN+I/o
D9Tf01vho2dmNoHOfX+0+7Z77gSIITLg9oZ0PSNOOkilfwlEciQH08/OgBVuJBAMfRhrflKS8S0y
VgNvJjbY9N5M03hviS2XMgBveHaTdEZqaixPjkSK/w9TZ9YUKdZ27V9EBPNwCknOaqaznhCWZTFs
ZthMv/69SDu+5zupaO1uSxHY97DWtW72DJBQuxh8UQCLC5BvW5TuQSeg1WiK50VL5/s06//7YxmN
+R4N6/0isvJ4+zz40//+5Yz46VhqX21v7m5qQrM2+rPZDa2vxc39TaQLIYAeXDfGRylStkV2Gx/F
2iZKxsE7s3Lkr9+/X1zy6/me/scz/IUasugiiJVM8Fp0X1apogrEKno/6/KLJkkoLMkqd+6PzXqD
lnJxT4mjfw9eWTJ7ZnK4tOg+dcfQ1uCR+d1qQEtordP409JpW5BD5gvdRHDbR9MVqoemNh51Q37/
j5sIBbC5d4Cn39Z3o+b0fuYgEobXq8C/cDCQRcxfHnQMEmQSMelDetYFMiZ5tl7Afjima+2HyEjO
bV6sUimlg/+V36coB37ZjQVjn81YzvPWVhXyvXW5PGRqq56EMhShXsyviVrZ4i7m1ae1T/3YFIR/
62Qj585w7xVEu6s1ykypP/VomBGk1NpFLlp5nb347na3YoZxYeZ0CONMaFmxlWbnajb+xoJL386a
t0kb9DJ2+T5puCcaS4BujCP1mrEzGBQ7DsEADztjFRFE8Ew3v9cgiqEMUKP9CnNvb4i61Cjau2hX
2e50uA0n3Fy8FmQEnlVt4KWRKAhJVp3aMHkRvKhI38raOOuF6QSjEGG6VKrflAq8lVJyalHQ+uVo
P5jijydJ/XBjAulT79Eb4HW4Y7a3KQX6snpKNe/cV/N1Qi/BrqizsdEujxNTP3uovE1bNCcYItwa
MdIPDVmPMthzaIycSZIwcm08I+JXNnXKhHWsQXiwW897OAmtNLxthL7JMiCHZp5u+zY5zVrEdwy4
rwr0nsfbjORT32YTLgYNv1//sBAFuHGyVmxVdIWZ0PdzSsK57rG97SVelpR1sZzcCRBdJM+T4O91
C0Cl7vLEkBXLYuMF05rnHKnmPh+lFYheeYMMehV5KTbDJBzEkLXtqzGpEJaKTRmTaJN4OLxZghZt
BrA4JY7ahuWgloiru2R+srwedF7RwyUd9S0txnE0jelgtTYi7JLRfWnkgeoZ10SMBfFk+OCTZo6D
yaPT5mF+LhbCIOOq+1NJBObiU+qfVRtAJBBbvQTqZzrnRQ4EZkZk2pNfR3oxciXWZhVqEOcTIMMe
yOPber1Unnq/TDxI5+pM38W0xaIwo7ShSOqYYxyciP8V9e/VavM7U5XDNrdmuOVqHXpV+8TB841a
MtkYyPLs8htxG4ACFr0RBwUGRlScbntkl/XptvZ915l+xh2gjQX8EqU4ZoJsO2UZvxib+XWGfqkr
nHY7W0BBgVFOnFRxfUxn58I04Hvsy7cqdS7NaoJ3OaoMLddDobdMrJ1h9D1LvXitcsw7T7mrh/kQ
MySheNZwOs/D20CjDPDPOap18WPVPOqjYWw0m1Cusn5Kk9LaaFLbFkv0rCxFzUh2/aYMHEPRygiZ
SmVr5ulTWWsBLKlXRSM0ZajShgvNYLdG/2TpSFfvuoazLFuAbU6ZJgjyY+fheYGDt8g3QVHCFdUi
bN/tE0719F7ySuswUsqeLREL1taXSmTgYbojkpZuyIhIXTBfygECuduyXptcVaCX63TfobvwwVt/
WLBQzjhAiQ93fHUGzErULc+uln7XFXt9wTY2qtMizLXkqCfdk6t3aGIlbG9ex2/tiBiqIEPbaJkP
RIYSEnxNeEeFfsrla25SVX4aOWGpCSOCIbXivdEODyhqWuqi9LE0iBBwu+wdG/sWZ88c2GkzI1tf
p4jfbI6SYElnfo423WWL9j6l5lku7Q+VzLBrnfhq2gM/CAlXgY6sj6gqDFsuqsCoKpYNak957Evr
pLpzHTptf5Qzw0edxRnMnyTMHbw/xNz2I0XVNCs/5AzCP5jri9UPKChsee96TPgSq7o2qoMvbciw
YYzL375X//YNv+qBDbOPReIQr/TolZs3jf1ltpUU8gOEiUpWx14Vr7yY0enLGcEko47CDfHZUMFU
0adXdJDXMK74edwu3Mt5vOlF2YfovGlF7CUYKbXUPnvLmF4gojAoaK1dVrcPxJJfFU3/UOwloh1M
X6WghK4S6flW3jvbrJhbf5iBsVR5dhJptrOlS8nVKSguFYS3eHbjdBEYFuCj6tjwNM/aLW39Wtb0
JkqMFFSJ/xbJmNHIoqN1D2NhMjsy72SLzyjSy3dCUR5MSfaqzbMxGG0XJkJucx0enoiWXd134mzE
730EIge9SLA0lRdAofYLsM6rbLBGBpgT+m1yGE4E9Fop34cztaFapg9e373n0K83rSLAFXH3i2fU
CcuL65Ko2PwYchl2uHrzjUi6EeDA9OPGK6yyuySJ9cWVJRu2el0W4uMtO3DMsQhVRXCw9E9RL574
XcqjnURoC+Jl4rgpvnpN5zoNu6Zntp4nLN7xhk/aFReSdgXkj4AvmsOuTz7KWh39STU+TGtGHxdF
733s1LsabVagGIz7OpFvDGtQ7xr0XLap8u4Ri+5PMRJnUYOZRK20ImWYIijYbzdKaozBrLrmLk2t
/aISaFu523k1zLsDoIbIXk4CkBsAu/FJmHftmA1bL9JejVqXJPqO88aItD6Qs7JV7VRg7JUD2gWZ
PogyAdaBERxa3AapMpuQ5lKbEQq5uHPY00FqLIyJ26/9t2TiSv7itR2GPRtCX+DA3li2fWd38loJ
a59pM/PRyn5nMzcwgv3SQNeE9SirTdKnbGpMuttRedYz/V0lIMzv8Oh0GoZGr/VEkEXOs7Y0g49S
LKMgGI9yoBqfacKHZh7ODtfNN+T4kUR1OFs4FGksWaDqDKKqqH6KIj9yZ32bMjv0ayGOEckcZ3vM
f4D/PJaqOYZsJEw/V3Ffjp2xbBp7gTRqNI9iHEIp7ItLv8ILiN+W6K5Kr6kbt6/yOzb0B/rX+NR1
oFuwHawJ18q3bS2PpIZfRhVxFTuyV4mw9HjPSPW7Ko1L5LDRIgOLVMruC9MU944Jd2A+JXD/X9Ox
25FSlDC94BuzkRv6MUPEu8z6iHX11DYyJwyaXnla08qH5uxiMlg0J8hKernRUjkEpxpUTXmvakSO
Z+TPcC15v/IQeV12diue9zoiCMzCQ7cBhPpRZpmzKbBU81Z0nwl/vToqk2sNZNFg0AhC5i6CLr4I
yR5MwP0WLQMy1AVRONCsUSLHAefJnvLJ2SPmuvIMahtEfVFA/fLP6dInSXAh5mlyEcdFacgF0qaA
7IFL3Hw05Vjh7BPakVS1Ad+AdYLZtAQmbI6wjWueU0niTpzlmzwtOFkxsvmeOSw4GJa7oi4+CgmF
ymLKVHTuFallq33EUdHCUadIbHD9pP0YioFEg5GKx6WTz4iqMZR22GdSgzmlCuqP8d0YM+FbInXu
xNRdmkm6G0+Xrwyvhg1JrAw2ytglwkIFUUae+H08xK4/t66xYeZ+FGAVWMvFKSmvoxcyDhQ4RdN8
i90pVBDkhC7hjRBvNW7susDStbCwbMoKe3mfbPS6MP3SGzkJtPxPz0iOLQdySFupPmMusKbUz2aq
QIXuLenba4kTRcVONS1aSSMxQpFUPtB0F6Op8Z52zrdZcOsbCBWeMSh3sx06SiJ4c8W4O2tqgdr4
lxaey9zN4oRjIjmxUdiMcJ9yJpXU4szlrZ7ffMUlbIwVbo/UQc2wcXEGc/t04wE+pHCyi1mm3WEY
a6Q4WUXRjKl3MkGlrhe8NhHSmmTSOjW1ml6mrKbmGcv08jo13Tl2cg6vmad90O3PwY2PClP3c+al
P7Q18TlZapJVPa6cJ80ngIHPXjKVgflnqnDqlraSbcCnX9yVLsbIDXcfupG+KjmZ+3yTApqHuWuk
fjfoFSAdxeMZx3NKNZ7rar7VAHgGjotrI33NSxy1rY40ajKRdzR9QXmUAJxGH+qPAg9ZbB6QiYKs
Zd8kaL38Ce8xw/oGBhgHrVbrPa/dsoGbRkmc40UxFTSuYP196Fvrg9llRhoQv4TAr0kuKTr1NzsP
IMe+SDQDTOEqLHTD3fq0DPx4PXp1tSOnSYlfYIy8Z7PYVvxaM73n60XazkkICGLVgOB6EjtwpURB
sfWwdMqFhY2cOlhQaKPmnvaB6J2TApCNfml2/cU1T6Iu/roZGyo97/4ywHBP0vhrKWjhnTjRNkzW
ThRURMKb5X2cbVbMcEFJAyp1W5tYIkrtnqa49Ee103YjK6/RsFPfRcUXeCx+kODxio/9eXROnWl3
fNJT7sms/Wt7xZ1iOGzlUvWqSMRnrVLfKRiUFnUe/WXkl8AG/o90sK8VM3dpBLqpKQ8dj0LuwTix
Kh5hW79jr/dU5o8cBSwDKAs9I62OA8t0LNVdUBX5k6G6p3iQqQ/7A1W9N77mzC6qaivtvay1P1Fs
I05lqL51U9O5W7xnvVt0lNg8rOzdmGeoF2lDCOgoHPrQSp0XmwSjQKL77pzF2+masBDeWxveX9yN
64OsuuPfeSz22DC8/dgP28JO9bNDzotSxyyIiqUM8uts7RxwjJ9Ywo5OthAGRc0TmuBi/DG+B8Ws
XoaWPTm5LDq72LC1SdeMq94+CDr0R7uKw3lAobzQWC3Q4LhnFA1xk0MNW/bffWRs6i7KTiM939wi
Rot7/u6FdYZoyreGPFKv8WzCEFgbzmNbBHZLSMsooOqYbn+SifI2s930hcHYz1DhEpsOIp6iqIx1
mOQcja4qtnaafNgjIyiCJC4est3VQVSHvXaE6QOlqC6TAJzxi2e6H13ZvyudDPS6rnaFlb5EeGCC
weDnKq34067dR4QEDXCIbtpMdVFvEaKde5V5GTTKu9oe0MErFL6I1LKth60M2SLvfzjdW7RICPK6
e8T+3KPqXsxZFPbGiHclMaBmu0j0PaarYVt2yVZEtOH4vvdqDuM7W1GUZHIBa+QdSZVGMLqwZKBF
nu6LyaAt5eXlWSbFat+8dwlMz9QZ2QuzztoP5XSp0mj2wShM707zlxcph2zBC6ujM3NcsjwmTHo4
9ZJxTb9jbJWwyx1Ejjml5XXujs+97C+WpZs45pwP3IVFPrhhn6sXkSgF9dDfdhnYq0MmRFWKSxd6
hx9lxQR8QeK4zVqYJxyfMt1UmtMEKdSdOzV5dSeQe4tRsxhG7mcWsFGsVbAXDTgTp2U59WLuXvta
kK9CfygK8F+NGpqmHmLSoZgqcnpLx3tCozcd4hUxIQr3exKjZHWT9Fc4dIEZIX6MkTKYZkWR28cH
EIahhu51xvmYpCu6oLDZ8pRvOb2Gj1XZl+s5XszRh5OuN61qqVAQyKktyQ1mMO57vC8WjkG8FWW2
QpjYQAJiHyobdogirl7FSWuJrVU0WmDgfeNrUFnYyuAbndFsvLyS/hBL78AMpj8iSv2HifJYS/mF
MZ61KW1vUN407ou2VdvSDrI44ZoQ2nMwQSP6+IcIFORAb732H+6pbw0eyqbUzIvaZvmRtcF5bGwW
tkPjhJ4HDJOdtInVWgnjboEwEjussr3un2adaDDdQxL1b+hUH1slIa/HrC84ozZ2MumXtGl0X6vI
YU2L9hs7PkMtTcUBYsMia/psy2H7p2OZNrQVttksCUsmPoyL/5Xd6Gwo42NYbc23h4LUSexrLDmJ
1jbYIm0otKX2BnWVlXwceRuZW2d7Vl+W0SFhBgxoDNCQUR4lcKE8t7l8mdLKCVR9fl9D2Hkwu3tH
qfKTVzQ2c9rlWs7pabAo62pL/KsZsp4QtPlEkRbUgmp3lFGK1ieJpxDYJSBINhlIGJR7XcsnEODo
EvWx2FXj6Du6cS6R92wnqEik5uG/auJ5F+nRaZrqa64kJhoJ9XmYJOcod7pvKRNBLozfuljUmFut
H2Usj7l8Bb/kbVxihMhC53cHhDGA0lduMoMWGt0K12NUn4auMbYwhNCAZpteHY/rV7cmq9ku1pHX
vWAIBeVcDNg0JD6gUrF8q+OwtfptPA1G2DT9p6v+w93GNAgjgS9nV7BIp2IVCUwxDJ9+I6efauhK
SCagiLtExkxCnfZgL9jYVKbdm86giERvZG7mLqdCWZkFOL9paYhHAEBHobDAX1kyk6mhnF4QiH+n
DE3R9veB1tfGntMCVck5KphAZjI+0gY5YdGOKWnK8VeOAi/QZcvtPCw79H5+5I0PPCktp2edBKml
PQOTwwCu7Gyte8Grj9FA4yEyFfMFJqxBo6Y+ltnyJ1mdunaR7sqs51WtTyBg1nlMhc9VHRR+/0oO
NsxKfNzRCUJQxmAeXaej2l9m782b2mmOzuixqO4zTh7PHgG6Tc8jY1zakG/o6pY/ed2wsVpcbx2j
dM/7Rifd04Bfme+wxY61nVbY0761886PDDI2R7txWC9yQ/JfML3SkWRy5BUjMwG2E6S4cjL7AOto
3+PAMxC6qmQ1s8peKEd4MCLYIeoAFKvQmjC34gY0VCz9GA4ZtIn2Censps6ye6YWyyZblgUDhH0o
cIV5xXLJRKyGtWc8NBajsQkX6AKanNmbB+x9Sh7RAJwqaMiAkWwmh96X7cinzmkuOaErAGpx5maV
GpijyhyZEiLReF8OlfqNNl4iqHFqHG5cZaVMPgHahEwCmAovFco3YCZQuaoNDuX9UrWQKp0ET9ow
PCGuZX/YSGNDfouN8glptNGRJtZn71gtCtoREgkhAn9lnWyvptyZLZbPuYpxp+vr1EQfQttlJ2AX
6BPy8YD2rwsCAPgoTakSx6Z+MEq6AXDFDLKdehu5Lfq11q4DRXjXxVi0gFFv6nuCPl54f5MMo87E
0Wqkwmeu8j24NUjV9CVLl1ApV01aB1EgLtOXYq5Jnogsv2kpuqyyKcPIm2DwBRG48aC1+e2kXvqs
aaCR04lRhjpd2aOvHESq+qSULwPuoKOM4xGNoYUmXQg1nBwCXWpGioiNN6s8aeHs9IBu7eiDx7Ts
XxbH2Gl105zjQXcYQWKAmdo/lpLi+2kgvHlTVAcOR7iGoYTMn/xz6JSvNa68y+sUl1dD5FtaR0ig
wGJ4EV50xUpPbmHsMTm/WwL4cAUNBA7Vzlrs5D4m836j1XiuBpdYvkRC6W4Zc43HoZL5lrS3MjB0
elYcrFOgUZn6bonht+nL0Jg9amvNvPYO9hIN8fy2GNPPvI0+Gqe/ZkC7urTSQyd7ncXqyxEUS/OS
bGtXxg9D2ZwB6QUKD27ITKUMPKodvWIHq2riDrlroHbpi9dyU7u4LcKii8aAccouNc1tuya5a67y
UyzFJalxlKQG7z7dEgc3Wpgne0B5HLUzt3UxJRt1Tii4KvsHYX29b9Px3UrQsRixumpqy32S8s5B
A/WvWPXyVP1wzjej1ivHLJq3DCN/LNiTQRe1D9E0NydNkAw7Kq5gELYDwYRvyVOlP7nOfOIE6ywv
D0eBsH5KxA7ZHLWE/iba3Fqp0/aG5R5W2LLeGw2a1xb/6mxTPUh+1F7lByONps2N184rDxClXlPw
A1RdCVl4JTt+YSEl8qL3cjE+Gi6WP0h3nVOT7OVaJHuZGVm6mrVve+0yLtN9OdkcaIOl7fLmRwXR
Xo7NHlOp8hhh+N2VZhcu4NH8MuN3FBehkffTkSrgI54nKyhi5BduXyMZ4ndYLsy6agVajMUHnf3F
t3uysZwBHxabxFNOHBMxtRQM5Xr1t8Sf/SLpvjz3n4qDvkXTWUr9bz+5e13ExxyxLNEE4xGX6oPd
kojpZma21bVzMlObuqXRcZHQVIz5d6t73Pwgevy24D0PnnTjCPZVhLHjHdNLIoPlj9xADRlAxFrR
zq20tWCyz1VZnaU7fqlIunCl5CdZRh9YDeNgWeHTS2leTA1paGJimo6cKaw7FlIMNv7gFiMVsMNL
ktewFd0pulvEwBsRi73bKCkb3UvUG2g76zgKlwzmqGCdMSTIOhZgg5Ybv3EcJ1Pzb8AlCyyCEUIN
DofIQo2Sp2LKES2PjWCKITtpk/xCla5baKZsDy98zFnWtoN5ae3o22UNiiRkYHxCJwtqs/Y7O2kO
mEEd1INsR0ZDbQKTuolCM/l2x2IgDidWeMt1yLTM+Uskdb/r+bFGfEIGAg5HgAzEtcQMbZeqo9wh
9LRQeiI4nthiE56mVNTiBLV5Lw6YQrQvbM1axdojO2ITO1L5jVG5rU9lzkRbIkrM2NE9Fyyj8Clz
z9L77hLOK9lxF0sZVehV+z+qG9MLeO6H7LhVtCrep8QIBVXHy3KJxMVBrwWbtKc7Gqi+nRC0PnRA
xTHCqNHueKuV2wxc2twuNSvC5KW3KVLiXN1x067PpOeFaTpc0aEOAaY8UIRz9g7eB3y80eGz03YL
8K+DXoqTyKbTjCBG3bUVbbkhSYdRK/FkZ9tiAnJsqoDgOAbtxWA7FvdnnErmYRnHfWmhx2bcz3B1
EaXfjM3Wc/RXq45fMjXIAI7szMz4MQtOvHreD/2E22RM2ADgf6gNDRMEkjRT15sQ0f1jWSM8gL76
MDsslAii2ddMz4Pa0aNN7LiB1ZXEAlvAEyLLdmDAaowVDEDehZ756HwCzF1M0nv6joE57NSN3T5y
B5YqEyJHfRyao4HsK515q+uVC4iveZ21+ad+a5Ih2g9GRpMldMfXG69Eql6Wd5iJj0tLWEu/loRq
edY6JrhLnJcUsoimyBsDe9GgQqXtrecolJ6FKoHQ221PaFU9vZN+QIwAGmjVdL+dHvc2+TqZ23yZ
k/6NLGQLsXvxp7reuVNh73OdIBl3skJoXgUoNXun29Gz1s37qFfNLXDqgpHBnVzwWWATNH2N6J1W
1T8Vj9bfdc+tTEn9RIEHMNN6EUW7nOjzvqc1sC7NQRLPY3/ozAIeCt86fSNXJjfnkFQWPfW+M8kb
ztQp70Wh3BsNI9XSKj+bPqatQHu8TWt5wDhLwG0kkAar8ZYROE3PwySx7QPlcn2vB9QSz/9kw9Iq
83p1M9vD2fQoZ6x6xHGXIcEs6hdyaaD8N+pnU7EoRQ/NkNQSCxaKL1iPT/aa056phF4AX2XQ2z21
PEhUDjqVkpEXm0n+WC4oW7iCeFOCvhJECDjzm9mgsuwH7khjYlyhMf8cEqBkMcy/zZCZLwJBStLq
7+wYvqq2aRmcKCFCB9MhbcH3ZvB6NCx3bV6+2EB2ALGbIRpq5KnpZ1Wm36JpdytPKEDMuiBmYf4/
TQRw6faltEEQJsV1LOldRsVIthquf6MijE7W6MMA05wiZlJBkbGkad0dkvZiV9jqbrCxB0ctS3NG
VezueQ2ZLOxAJAZNucIyvFyElJt+mvBQmBVPXWbz43kFgnRDPw09w2M952Xcs7dOGeEz2GzrVeG/
VZR0efCMBYBUn5zSUQkLSKPbtEr+dmyJfS9bX/Fgar2FUWosAHSoiHMMsiZOE8sOYGwrMVC/0/Ja
BoVnH/tqGMOSVZ0i7K9irOkpFvNdabmdNJebBuUhICKVggewUqzr38qgkScoXZAK7DDQ1hFdoTfZ
nnb3MHVgDAmkZ3FXM8IfvQ9tZoBYED5xcSeoj9V65qR1v3UM5Ut3qi9PN/6V5pcB4jzQRxXZumif
bGQyCsBCzn8yp1UY7C2LHL9n/bOTdvsUeWpzaBQ1JLpv2LfxSda5OKARYsyptBYTfJfgCDX6m4qJ
PQEZIK16PymT3EVkKiCdHfj9cCEsW3ZbMryeeyCbW0iIPFpRmBf2V8QTCZrFfFwyfNoUNAdX1+Ig
6dxnZ/kDkO0P22r7DnhP1Jsx1gz5aGcGwUfNfCGQkQV9gR+VJAVjeMiJC7cdzr+m9bPC1WkXcXDS
YJKd6OrzzkztnaOr0b1bd3ixKQbF0ufbzKqODJ6vTe8QETCDWZXKT71uShvQ9JzKDLmjgu0NSgJn
oyjKuUXpDugYFgRj6oM+tZ/6ajetHLN5asAqptapdaA6W1pnh3jszJ3Vx9bKfjGIN0zKDzdKryWi
w39VZoIgt617lstkYne8kLZrK8dhN/5xGjhWSaUdksk4CEardyOBWXc3+Kvn8jAZTcZSxLGB/Wso
CikwKnyqs/uux1OD1pJOzWKxITOU2e1N4d+KaVs2PZkzZZ4/al2/QS5U3SMb7QMxG01YOEoJT0s/
AXOUe8e2ukcZo8fzFErG3w/XSIi6QBM9lkLyBlDUfVVHyq6rVf38v39yo/zDVju0EKs9qxyW+J7Z
0b3KRHmVnqKYiL2yJf5Ln+9yApu8JEID4TjQjeEEhEO/Pi4ELb3NU5khJmjiM9QH483VRYBPMUV+
vFpRara0DY4VqiFdv7u5hH+945Nu7M05U+8KVIcSXO1d6WK1ZWFmshpMCJRZuVrCfmAoZqAvctak
LJJld009wgLzJvpOtJGO7pbbwTDbA3T7euPgp+eOh9ZN3149zCZCsBuD//YvdBvvn8AzcJmKGR18
BL9IWEQ3W8gTkCUTan/7e0g5A5JFKxaOWms8zAvy3l8MBps3HbYfCnduWTxjafrcOOnvR4y5+AHX
/zNjYaNkbrqXUTSGEbGpW2cVdNxSzvLu5b/rmyrDoew1Hp8q/bn5PDGx/X50E6HfNOnRkL+mDf7j
ZLWkl5nh04dYn3WivP5+mZEwhK/CWEJd05Y/dUbslcER9SSRWuB2cckrkF15QkgYzrlzyumaWD3i
v9VrSi3yzc2dIbu73FStdwPdiOhafDCOhictGZ1zqxfGA6poel6YlWGTxQiztfhv69XOtZzMjBd6
N2B1AmGzfl4K49LN6htGTS+8mfOtYey3SlFGIVtt/cVoqYFHQ3yUUtMeCPJbj+BYJ1qO+YrKcHNv
ka+0at/FealJs2Fvysek/9Jp3jgtgzWce8Z290M3txcnAt5nebhzB2aXqVtX4S05BQk8+U/KeG0y
eY4n/VPF6vO5mJMWRAmBERLLdXCDU8VeUYT10Ja/+JPFVAv6Vf2ttseP7ibJVydYkMJLllPcKKuU
FikoNHwNHbd5LFWc+tiLu20pSEr5Vfi3nrdcFiqJdMnY1xhs9XTDyV9aBLrIsVP1zsgKceQITEFL
usd5dawUt2AQ/HRc+v8IHAuE5ZA1qr1nrzi/91m2S8h465QEE6XXEhcZs/reZPaqFVkoLZTKira9
YhhHhqfqHWJdsm3m2np1dWqqYp7PRrqCtFetPHDnIcou2Vy7LporZZ31cxTesrGz2Nzc+DYMa06q
6vUnXYzeTpQQQdJxUi6VxZOudKg/WcrFG5VFFUNoKG2jqu7bGXnYBFnzl0s0NGixKILrMHMIOzQG
p9wQmuPCQHTjeyupkzsUL1AYAH75bF6iTQ28ei+q5OvGgnFw/u9oONAmEE59schLG52kuF/Wj26f
KmbjpxwMUP3Mm34ZJRiPXxWdoOoBL9OxbnN7q3nL8AyShRVzZMtnb7J4q/fjipFCU8i2Szfe8Hwl
2z6J2l26foiaPvM1HP87MS5row5fJzayBz1Vs8sNlKE1yOmSNT9Hm/NhW3foin7fccb/+xjVDD+x
Sqh6vYjw9vrSbL062A6mq7prm/PvpR9bb4K2xbptlehmSk2Xwgr/TsLtZS3TPro334WAKQ8qtPt3
e6M4ApGz4/GU4YEmYbmEmfP/IZD6cZDHsRu2CdA61ILS3BOpyBVfZP8cDa8DzoyH30sxp3zJQbLv
iXkXYxPgnzLHC1os8Pue98hDu/5RAzsJjBHNzu/nMLpt+C69XTXB9Sk6r31As2WETtUwR58oYG5g
FvQPAe/4+dNQ3x06/j4bVb+y+uyvZ/69mYfsZPkmZqJ5Fd5chiPgF5ZNLGVuwm1jsj70tB3ub4+3
TNwPSy+6oPdsOqkbVt+O0uygWLxHbk+o4pbXqavzx4Ii+uI01VfvvXaxoV1u9n8sIxukicrh96U/
jul8Za4+FgRQp8RR6DjWtR6VQasRRpkkdsDIsfie8+OcqquIpJ8PN1tTX7r2sbaXC+9y9H+J4iqH
nuxg0HdQgr3YQbxTp8MT993+dou5qw2wqhqTuSu3WK6ixZoj+m6wwPEfL9eWL6Otn/Ro6J7RN1jY
RC24Zevn0/usrvuvDGNCqORkRlczyxpIAO3BWlt7z4wNgC1zxw5QU3PmROMZsll5oWz97w8kcUTQ
GuPIjEHbrXzsEGzc/PsupLuTj6r7AYfHesrjuT4M8ZxTwj6Xw2R8uUwkQHVF03mMicruKYT2N7/r
zczUItpF/zb5GYjRbaYKrIWIJIBpEZt2M5S4vWYgb8/ae4XJcmJqJgOI4VuPZ+/QzLW6Q9BlX8u2
If1ttvI/VeKtcBt5HUHL+RkRFEHNKXLuiT94xfjnZ4Oc3n6PBSvlGFvDSZm11N2uLTBbTOSA3Gg/
N7hTNwywwWwcaSvyp57pOFBUSf3BQ+oSdqarXQds6gSzkTe2/hEBlKQwKJ1jN7B7BrQU3Dh5v+g8
Lzv3Gcf37SPCLv+PsPNYctzYou2/vDkiYBJAYvAm9La86a4JotrBe4+vfwtJPUm3FSENLoNklW53
k0BmnnP2Xhs6IL2ivHqZBVGcSRV9m0I0/B0i7zsLNB/0GcLP6XGxv87xvrQi611nTrcHZ5sdIk1L
3pb/Uv2C+i9zDylY2A4rWHbRU+9qV2U81RqhH+OMYaZWedY7zHRUt/guNFx3m5aaFhj8As01O6SX
UVQuc/tO3Bkm8bYuZ7bDHJrXbvFUWQl1jhst+sap7q/43W0iQjznDRD/oTbSS8Ha8YTnsn4iGfqi
FkS3Tt3jUGvZRtIO2FYdf/ewRj7IDM2/Y33XniE0HOyynKhH6+Hg6KAIi8U64mmsYjYJSVdSbldD
FeYvVct8Pu2y+lJbbf6Sgkfa5ly4O8vTs5ecTwA6LzWfkB8MGO1nOpz2czlx2p/BCyuiYahzqlt6
omL2YIRMHaDd4KqPUfU1T5qEv+tQbcNhqL4auv41r9J0M9DsudNy76ScRZXwX82+1t/GDvrUzCLt
2/5nWJWI/xa/oUpuK0AP1JpFlnPVlPd2kZKllBfluyfcTwha4lf1lgu7/2Vb+YvJrPs9o67f6JY3
XAtq77OtZ9bWWBA0N5ff7fA2hc5DoEEdqumVLnL0mWRhCS4EhtG3zK7JSgwBFk1puY3MsP7uSnOn
+zZzdmA/WN3EbiYhmZAYlpEegPkqdDT9yoylYL4P+cAyw25rIRIAolZar/bykpQcjf42vS+UDsHJ
o4OBT0QQzyaS+UuW2ibZCZAGMy92xcEpjYtEH3mFJ5s1SX17od7JExqKt3+H6VIcJE7c3IugB1lX
+PFGvVQPuq0ZJ7yCwyEugvGMVxZyYAJ9dOCIJ+MJHWDnRTtSrjl9WPrAiTSGgsSs8wtZCJJhXJle
67JMLzT+vvqx8zHWFJjK4+1OSXKw8lBHB8B7f/0AV2LSMOcuOyKMMBKjGllW54EYRaoX2PpjI+9v
q66VVijNizm+CxqCBRzKqveqDd+TVvg/a7xToNXcEzQEm94y7H7DL7yjqLP0rfOMW168ep8s3GM6
46NhygMCtY+Z6gW039QpU6H1HKA5MzNdcs4/J1bLtTD96IHcCxBcgEj3BeTc9dQtCrzZ7oK9VQLL
o6J88Vwm2RC8dED7on/0WudXZzlLEC62AhRM+XBWqMq61+yTnH1mdwu5UpYCr8LUDZhy6WnROex1
DNfW4sf2MpH/R7y9t0BWinQKivz44//+H+lI4dqWo7uObmEVxwbOz/8WfV4bZaF1ZZX9kTA62KKh
PR5F9wFu/V3+5zNJ6/X2XsuN5BFp+xpyIvCC2AfbHub3DHDQMoZ29jgFGUl3RYYua5D+eaaS2op5
rFemk7jk1C9vopY0jkt0RKTL8UHrqwedqeT55nPsEONudVGJDf2nbqWXQQ6Fb3gYAfHd9+ohTeZj
HKDXqjKyd5e3EqICr07ofUj+5Ge3MJKd6HUc2IVfnGvHkrvYyLMnTN5PRRK9CdvzX+Xkgo5cnjGF
yNdDBmmlRXK5IeQEWBswyeUhalBpBrVLZPXy0vR1Z2OLbFv4TCy02Qquoc6DemaGxluF7fPa6917
og/2XS9685WhEllyBUuoBKyRUSffIJhSx0Ip7PaxHkBXtgNDMKd5LzCV7AjrwiS8PPhpJO4cqfMv
dpOXrjO/3DCCLp5ktCo4sCM9YXRUg509/Hu4sJC/Xx6kDXuGLuiwk4HwD0ZPh1ogi5ypP9q9cO7M
eGEQ0jK0Mit8EJ3ZmPfCWHx9ikESWVG51ZYxZ4jVS7M7fVOSAbMB0UinSVWCVRnL1e3sl0GOPt8O
GX4r8VjbI6VjZ1TfDTsuDxwVIRmYGvJPewmdDjjKUqCQrAY3uKeXejsE2oh2t0P50iTx/KTyZ0Y3
G9YAmadDvCTR5ES9kSaS7cbUauBRQtUoxwBuAGqtU7S8NIb0yW0G+eAw4n3+9w/QEuZvnyDYAM/z
TKlbjqNDuViCyv92g3VVbWVYcq2TVhiC+PM834jp1W3KmDDIBXJhOL9SO542ypQu8LuyGafncLLy
j8nA3xGF007RuMq5iR/JSaOB/mS7Ty5QeHvVdtphbiYDtJg3vxiJcZ0n8cttKuI5MdXQSnWILLUt
r9lij/O/eGLrNMYhzcPiC3sbmJ4ir05JnbzljSy2atORFmFftM5nJDs12lXEqufe8be+tpDSx7Hi
XO2017nKHoKk87+PPIk931NPgmTf0exDtYZ1NbKB4DFTQSaiSla+CLS7Cc1LzgdiPQ1Dc45p422m
mHrRt9N6G9IVAYjSFMjlG+Oskuc0QjRohsoXPsxmlejNkibqEfxmdP1LH1Z3rU7Q8OSQ2dPItNqP
QX+vnImJMHcZSE84wIyqqFDl2oxnQkSZ26gA1dEayQGzXNTNC6bXRC+9Gvq5OxtY4l4nH1yUZnW4
f1TycmGGBHLJjCFga7rPhai1dXCqDVHvR6MHuiYzoF8qPXX2XZCJidfuCh3Ih3oWJIB4C2RO+CU8
DDIUgEeH5O2HtpJ3jp3h07HdS7S0jWharIrJeC0S8gVGytdV0ZRsYTbTQ064KmHbcoOLcAoM9RHc
Wp9zxCkJOgPN2Vw/kISIskhrmnfTan60M+CUwCiawxBgfnKwwPAE31r5PJjCW/NClpWL0w09+d9/
Je1shkdlB7JPfYHKzD7MJUntDV/tDUcgmf4u1W81tp81teSLG9rcZGn8jNgeJyAxy3cDGsMH0tJR
BkwiB9RMKJONuuMwpgYdP58UtQxI4MHFQsJshZS62k/0lRkMztFGUb7OBMPZGNvLvdkgWC6GmMJY
kmmAXKffptK/U7ltRo3pVIIzMZb+jCKKZNQgcwB+tvGDn1NUP6D9td5h1JdHI8Jr49Qc6zNNxxS8
AN0rPd4hc6sf1QNUWjZEDQxGtcCpisiZV1Gbeyu/rMPnHpfeGt2O2KuXGRE990VZHlSLlqbmtomZ
IqjD3pySCWVo9pOtp8GTptd3ncGMG9M67Zklk8nlcL6mTMK07YKzr3BOsjnincwZCPUg2+PuSa0D
eR9qa7eenRW70A8DDmGzMSqSa29LLHQH2nXE0O8INQ9vJxvfHDLyR4tzlYPbm4TrrhXh0POL7hBb
y2SzCKvL4E/Vgc++uqBBCrduZO8S17fuAgcxkVs59a6l/GZA63UomQ3aSXQvcvRDSIJQI2Rahgx3
Rpsc9sG1Mh02JdRslxt3Vg+0/okRg3EYOw20WUzY0XIo7pfkTNxGE0GKHIrDn77lGIeYQpBPg8ti
aF0Tq7tlIdiF2ewM40dK2+kUwtwl09P3Xiwmh5Hp2seG6M9tPMIRrSD6HmCPt2d81FT4gWcxhoI8
my+HrN6Ye9SzDXq0vPipmpwasZHX5VVpBgQ2Tr2Fkyq55Et8btglL+jItDfAM/cDgluGeYRgqb+u
USKdjcGuXPWiDF4argdvhP2hGZkJnxIMlffnQzqO70gOxYUg33jVMnm+6n05bMxAuIdh5gqdQbXe
Og791HyrGlPco4T4kY2yPerLBV36nKDQPDMtteV3CW8LNzHhQf++a+ER/ceuJTgQ2q6uuzZGH/Eb
m68FY9rg5oMIGSFh6sLhXOjzvFZFoVWH+jpNrC8+rrqtseClCgsMHbyD7EyrgGAVlZ1gRnl4KiG7
340FQP8+RQPsGclnnRUIf6bsu2GF6zER97d9UDgVwMSGON2/MmDVs7bL3yxDO4SGC8qbIeQIdYjj
sDoTY1oG+G9N2RYxEtFXgOiuZMKEgPjbs0pjmOqOb8IgSICGyI5R9wKHCpuzjHv7bQY5oQpPHxsT
xU5EpqI39LiFu3nvNHhQV10UGRfqFZZuynHTNqt11o3tLcq7z1BZBEgtjx7Sznvp96fCwN+io2N4
+utZkHp7WaN9tEvPP+Nu9M9U/VgN1Ovc4X5b/m04kMc/uz7VkBaHcBbdSnWCVE9I4cinyHwq7Uo7
zbHpbfUgcvcNoyPw6ViegyFE/lTexTNXl6q9Axm1dHDCYAceLXuuMsRGdJYSSX4Hh7+j+hP9QsSn
Xoo31RYiEf7UY1o8OV4abRxZzAeWBg+2GgHXrafbF7XH4TCd93OQI0Duann2Wbvv1A8ShrQ5gpbM
uBD22DGPFeXXwpsQwS3hyxGa0X2gNQbCZdu/mxsuCAW6o1LBWGXAsIMXuYmHWNsrqDGaKWODlVTb
h41zV6UxmpfGtF5rVG1roef2sZqr8rFokgfoHhToIwl6lnsdS7Dk6tQCyYDLsDLjdVhrYpshY7v9
YOlI+bG7U4Q8R8PDnycfjQjBelhluldB27w9T9LCNoRVighK5yDKIX9Ms4lrtdb671666pG0O2C5
7it/YSTiNaIlED9ZKLuPqqTOAq1eS0ahaM3o7fj29O4Men5UjR/10CASQZEzluRe98VR7SiVi1ux
NQ2uqPhJzzUsjssIEZYOIfWu8x2bZvNk1YkJioCc3zQevW3aV/5eBDXdnKSHp42DJDdw0vnCK08q
kspFHrayMm3Yd6E+PkxLHU70UINzlYxm5kKYssaT7tnjpk6cVTz2zg+pTbjjLEc86x3+UxEAqzPp
P+0Bu2hrvZ2JzdHy5I4BeN/ox1YMxV7rqnCxjFkXuzTFm+mDWnGHb2XuJ1eBSul028GhqTKf7CEP
lPgmj2rfxbnVHW/Hi3D4qc5EZFTAZZzSD9sLHzF0MZQeS/uRxB4LHKX15ra4UGTiiBcbHJ/6QqsB
pgKVK/aShZskBlkSFsfSvDKXZUsd8tTBrzYBOPammTP7BDQTZ/65hTMxQBLsm+Ptr2mYpEeYartt
cKGg887qXbNsdWPf2xtLIA1VKVZB77L30iZTM+KqhCXn2fW0VSPIOc6cnbu8ZAE+UNZ4V1rh4dnH
1LNRk8/cDJfolGpbmOgQOWGXHLYkN9CEFjZI/J9FN07LyZv3TZQMqMIq0LbC2Wr+ZCFRTen8Yw0o
q3baqhMQ4RPt1mwloNmTorT4aHRQnSbhmjq82qR0tH7MbQKYXTV9+yhkjxvns/oQG5m/Rg3hBkwJ
WyRQ/59faILXWid1O69QcnyoP6haVntMSTtc7CVxmViul/hKc5nB5En0ooHFzUa92anfVke0HAX6
LVwqkAiiloVdRawa4T3NXPMSYT5xwClDe3bgOXewBCQ5RnJRrsR56e3cVOINtTWKCFQ8dFas7l4d
NOM4Yk0d+dLRCLPsTMSu7DhylKc0RaFr2ANmbhIBGVl404iHz0N/o2KuHGGDlhh9EIdllp1kPxV3
nY3ty6lpChsluobG7R79sIou6mqdWsO7DnhsBz1+6bwcjsJyPDTB1+wzzNhqxVN/CTe3YsQC3qEi
wRHJcjdsiHnTdwmTp3Pq5ggA2k7f9XVJgxkIBF4J5vYmYYLbtvGGS2N24pKzy27L0UAsjVCGB/Ol
AMn3rZicl4JsmGdkccFpDgL/WEj9FDjJeDUtnAfUEMhNjD68pKQwr9X83xjncTsOrBmNMX7eWgt1
yoVj1Ze/HoAhdQeQMnd4V8h3nOJXeJf9tzGgN2Vm7g83dhFDasLcQBgLkD+zaUq1f/YUeVuslxzV
Ay/dl5aOEfCWM+hU0XbUCb4vMl1fCDS/oiWt3YlqqrlSTg/J8NMTpfbNDCWLZ81ovyVjo3VB7NbB
cvfAPcrL+nzLYsop0lbSci5qgytUSB3fN4sOxVOyla7ubeLa2KCzhapoRenV1L6oA4pnoWkpGPWe
C0pQGSX1SyVxX7o29zmxgW+MGn5Bd8ruS/rsieGai58tuLqXwevlhTPFePIG/TRRBq08iW47tY0r
4wqHZqNGZgWez1LH9Ua/1oJ/t86N4V2jnNxLZyQCCeMXbnr7MHi4QGrRupsKu7mC8DthUZzNemlm
V+ThJnZBDkiE8nTyK/4W3FVr+g/0nUnp24jl5tRnpCtz2OSnhQiFE8OM/wPebNi/94U8w+YmcBxX
GDZzT29hO/+tqxGmpBtVpZCnvkEVI3HnolyOs++Z0z+zK2P7yWHI1KXV7ElBsA66KPpntGA70taP
BzXIlOVA9FL0xuXX3uNMfBa0NuxMf/JLw3xJ/ZHGOcqnkynC+L7ElejLYvhMiQ1CRvQj7hocsnNl
HbrOUnDBlxQD6Q2NDENLX5Ft9K1gWn3R87nd9QLggap5CvISt64XZ2fGkGpAWCW40x2voYUW5NZG
4TzrYmq2PmmgO/XSrgzw3dhB1aV1O6TV2qZwoAlWtwuN+m0HKXHCFUVmjNsx43DKESqRTLOaMTig
/7hJvZegJOSH4468PQuX92ZrhNHPvdSPAfTf0Q127eSOXxpv+kWEgwORrOf/hFNpi6QfL2sCvOZK
3BJ9gc5zdoFtVPQY4CnO2OJuf6JZFrf8l7xH0S4BpgMhkcyZ6/hToFKGxAxrZnk2RJXztUN2epgB
PVwmJzVuD5bWhRugz/lRpmLYtxMpgao2t5LnW5S6MK1znmQRUJK8fRRtEG1Tv2lpmrg9Zg9JTyQk
2nPPNhev/pqu2xUGuYa56G0fJnkotcPk1dLa7LUeN3AMOkfydGAEEnrApcK7voBjMvrYjtwUvEm+
tBfmcHpFYDmD43LN+zIo78zWl1/jPB/Wue3CZzDmmtLcN05Imq70oLdG2+PTmgdRX9QDLDFSZQvz
Q10bMOO76wQ9J6ils40Y6tzjb8P4t5w2/qvG+keJ5boWLlFPUnzoUjr/ewtlvhv4kLS1kydDdEwM
xxon178vTyzfvD2x4zp7F5DzpWDKFhr9XWqa8xEFnlgLI0wvdu6vzUVxVrEMHuMQPYll6xcp2IdV
B2wqy+6AZP/n7QTEmr219b5+rANa1sSmQa+MUDbaXf2sjkRaueAyovq5djlVCHA8jMKnt8GMx2/1
/38CpOwNYyj+HsScK/XJBUtnpknmXeoOzS0+Qb2vFmuI/TtREqEgvTj4j7WIhvQ/PkjpeC7Gfsul
XuX5/36QYBaYISdueo7rcfcHy7kxLnWsrxQO99ZuDrDXr7zOLguO6HO0G7FTXEgrMc9t+KpqvCnE
olnj9cCykGuPodvIax2hNgBt/WjNg/+Yz51xAD4HK2x5Tz0Eoo5WMCFPNbzp62w4Fmlrob2tsmJk
basvDgBco23Le9Vbdaf4ZV5elRrG3EK4HtXRMlCzzViefDMDQ8iQTbZWdInXtygHVej6GcGNqkpM
Slt/zCYdgVfu2o+M6boDroZqn6csDMUUn7Mgq+5mFN2IjbzkA3otP4OiZZrTSQEh1YMTop6Oo1hg
L2VGmwT9xoDl+seMNvDijQsy3ciPiiI4zuWWVK7kdZbeqSKBjsFZpcNbMic8kOVnYxv5U9uiCSq0
9lWNYfM2SeDoofhwNAyReGnxz2vr1op5lpjBplbPlp9amftNFmH9ZXn79gvLrwq4pJs4tiqIkqSO
G1n3WbtApPM0Lx7tGJGk2w5HkU/dQ9WT+LGsF72foZSlxn4Iq+wu7rPux/JkDuN0r+lIHOe+4Hvu
8UKqkbfWFfeSiTVBzvLqWoWLh2LqCBH8ZZ60mk8HRFi/jkR/jaOG00DZtwcA6EdGZd3aly72wsQ6
E81bGBggapBetCSxXfjdxoitM+yen7NPiFJWJL/Ayx3dQfuem0hJ0gDAmu1+zB32Nivv5MoxPNgm
1jYts885SmJu1Y1mlhxgavPNbJxjXBkW6mtsD8EFD873gCnRLh9SlMpO+KOL8fxUib8y+sk7cetq
bGgEfBKfGFXWXjQj/4+lxynFjPZ1IRAXxAKIHaCjta8H297v9q7InC1UgQ5SHuTridDpfsySjQve
pN2VqNb4ytPXofWeIwYHhwSCSNTD229iOANpvzT6ae9iB4TQaRnVvoVXWAYBamWcuNrMn5cMeDMS
fZN0dX7pgDhgTppWsTSpPwFgClYgiGXTJfUCmv1NEzxRW/su6Ae069NpysonP8+CHequS1OV2WoM
CvNo20dD1t7FrS0oUIsOGHvcKZT9eCJBczyhZ3xxHJOodqprKkHoWPAPw6DD5hjnIzgucIAZmzR0
rWPZNF8qzn6srfOlrNCwkKUbV+LHLGjqzvqHMB5Qy+J3i1YUiPklc5tVjG9tP7Xujy73uNLjrj1I
31sj/kX17s7PqRfjrgpJeO0NcSyCycRehBYanlv3Mhf2acorTiZwLIxc+1EbxgOUwxVQB3mv+90V
dffZjYE26DhZq577GT4ZfXwN35UXTCeYAWdPiyCP1DEVk9Xta6p+uEnyQG2BBHoEoCRHuTE07ltZ
NVcGJs/2YG5nL3ts8l86w2mfBI2oN7/OU+JAo0VrjOTDE7DH4TU2B7FoPKx26Qd14UXq9fuQh+M1
za3hqoK+ccoXVq0djLJzdyS4mm9NMt3RH/seIVOh6YRQpJSzzlBd75/jfDiRJgMNu0varbHsY3Tl
YjwcHBndvkWv67WkXBXlI6C1Ny8f7lKDGaBSbKuHuZqLc0OKQKKn5V24rPGDXBBc6MqL7C7vs3zT
ztmen6zYcTej9ZFZADpSrOxUtC5QbaPZ+Cn3WSvWPcBin69s5OPKkKzEEDCW/039MyXsKgRcCIr5
qXC9O4hMaxRNcYcqDvdMBoSfNFwaPA9R9FEipzEsMo/bS+OW+7Ak+gjeQ0x5e687h0YeghSHEKiT
TN+N47HHAJEGX+YOPT2DZO8Z/1MafYEgiwuEihBjsOldsTTKpNl6tMjwTpvRacnGqU8GNgdLAnfV
tZUzv0Fux4uov1c1oa8sPPcyeZIEAp27Dkwnyhky1UrtyZN5cPY7Onm+/hBLO0D/DEzNyOXO7ayL
BdJglPVmLsb8nI+cpwZBwFoHvtzzCVI0iADOjQ9raKsHqFAI/4749Ad4dz2+qTDHjiKS/r0O2vWM
eeqp9/11KDN7H5hef0r6r9LG5ddJ/4UkmmxLt+d9wiseNEUFFr1/7VHmX9MOPBTZXWfuPv0YhXq1
r5fhxjQXbBI6iFfgMwefIGXmyLiNZpaRqWzS4+ho5zavwAxBZpMkou2CsC6uziTucWb7j1UO6y/5
Xuy9Sau2REl9umJqt9QI4yplIrPr0odhqo+gUsUxtbLPxHtvfZTpUrTfycnBI9un3oPq52Dc2reS
fTjB5tZF3lmYTXmAEoaHuBoPjpOEF913v6g2E/1U9FQSF5/FCPXk2H1+mBOP45soxDYezPwpK0ok
XXOj01I0vLXTBd5OWiJZF/Zg3eH9YhpcuNadBfF+1whI4uo99dOg04oN8z7AzoMVv4zacNE8Dkae
kwO0VSU4kZUctptIrIqoGd4bHeyjWxl7FSJ/+09hkXUHw6gA7QQ2O0NRoqbEI+s1XnjAEkHK1NLP
ESUafKaZ/kGgf3bK0sVYiirR1HVU3URxXcsCs6yarrWNNu28TOJVQay+4SuzGJ8Ezf2EAn0d6/a8
w2SCZoD4i4Pvg97KBx/ZizMGz6Ge4pUeowMT+/aqPnOGh5SBy8siAUGHjRLrp+0MVzGU/rkuIAeY
WDRuvYx/P7ab5qKI+btihmG+oVsWJ03T07lcltHJ30rfmBNR0dZacJkExqw0HmgcujK9JJOORCVh
ZYkXQT4OkDdNcgRLjIjPLnLrRyu3F26x/lO9UlTkIMVUaZc6FT7zZqE7R+7V/LF2EKjGEXCngaAH
pVbLveQCCZ0oU1F8ltoVViPKj26yLhpBjJ+D71hLpkL30pMuvyUuA8K41BHElta2rMzoa+uh0VvG
LrOncbDTSnQ3WueekNema2L1tA1ORBLO/hTQqTOc2aUZPs725JguaJy24pf9MeJk0Q7GIbSqHPcP
N+eiptaQmO7auNSZThrkyo3zIbOq8BGMIF+qNT7SujZX+m1qqwpajkl8mmwJWD5BTTafYeI7P+LZ
3A+5jy1QmujgbDbeLSeP9Oz3Gdw323saBrZtw43SddgN6bHAE7RRRGfNhunuJuLR7MEFLTMCyzL3
RGmJR3U4zEKxT7OSSLVuZQ5W+eTqQHnBaldbjrrht6NhRc3XIQ+owqbYlQd1WeJoHjm8DFgS3TDe
0sbpV2kyYmcgMixtqHfdRa1S5ZO1Dypctlpekf/ZggBQLeZadscRoRhh7IC5vIkztTt15h4Sif/k
MI5eYTIALqDyObUFcWONntxLuhfHivL1YXJZAPQBR808A1aS43kgh/zHCGlkpX4hkU+xQQd51Sf+
uNaLgmiDyHtK+abO6kYTIZIc0iQgL+D3PZSGDmPYpUmFEW0Hmkn8spHZirxIPr2mSRA4uM1T7eSH
aDn4k94GjTi022doKaTiCrjC0zKpaNPhobancj3qWv3YMSXbl5Gcj0Yw491EFryBCvzg5A5ufdzr
pYfq1Z9MkAGLnSEHULlu6lxHkdslO2IDu/u/nklZP3lkEDZkBXGA0hsYjH53RO0udoR/gv2ot1BZ
5d7MEuudevaHMyfTfVUb/at0mI5b6QvIm5NyAGgNYj2DMdnWmDCAZ/ku1/301CyuILNnmdMzwIxK
rJXb2NxrDoWLnG3nN2kBFZeHnuphW+ORX/31nnomajz4S5qWwaHjihp0wgCZOueb0vLf1x/rH523
RUvk6bQNbFv35O+CvVI6zUz2nnemjZ6TzYDEieA762RlmANvhdzyntsaRMweMZ0lNzms0sS2BH4e
El38oZMtbfvFqCQaThdM3xkJn3FJa0u/jParLKV5e6ds3S+dDw9XNRSqxrsEM0jJdki17TSSAi9p
8h/LSMdGPsjmqVrioNiHgUXAgd33qBYPJFnSUfyPFso/xIssxR6qRemgraJ5K39bipOJvkVpuf4Z
AeDjlBPvo8uyPapZouHOm6gy2lc/0wSrpY5zQYjpy4iYHpjL1B6zInfRFCjpWSWPbDPzoZniElw5
ETsjeeqMCssvbs06Rq9mWsHRAVkU2eN9PLnRjjPuSOMyjGHF8V6QGRGAAsBprtu85iw7U5Nnz9LP
PLTY+qHpyvLdkFwXM0ECMDoTxrhzCxk7yYr2rErycDa3+I210wLpvxJqswpH+StceitQnFHAxXPK
VKmI9zkl4EMfOfGdPUWAopLwQb2lHgQpQlvXHpYMbH5NPahfSQl+wBRfXNRbeqmvrMHrruQvDisj
ccePJJEGNo82uceNpt8j2iffBcN0i0D6O1hupAtZ/q439rRrATLq+JxuKuKblHjZO2IzI9B21I8m
h+Mjrz4SSxCDFbk/+yYT8Hk8s9+PiS5XJRDJLSog7apF1enfbxRzafv8tU+7NNSkFJZuSA8jHJig
pW30t33ahWtQYc8j22/52oTJUb/0m29JhzBzebK8A2+hXQ9VNd79+fM6at7H2sESoZD/bcdaz5l6
xGC2xGrCrXTBSDXeiqXvp5I99Ub6asZ68zqF41utgmeMaQSe1U8fCfkHKEwbsf/3f521dAf/51/n
CpueF9JM7gDTc34TaJiBoZk2Bffemu9gjzcfc0+x6MX1cBf7RjK/ER7Ba86qD1qBx0eMorwKLQ3P
VTtYO5pT1XPjAbaancbaWpXBqFcZXzM9f9A1TIuLP9YsvAgNT2QWez/vRLNDgdn8kQ/OHrcrdTRL
jeFEl1YyLCUtqNooWUzrttGmHuP4BBwLT1YbnyPv679/Boa5aCf/+hCkYxu6aUpbOtCLAJjrv93/
PYTEjm5cvL+l5rEh9Rcl60tKuGFhOnzJBTAohsDwDlN0kLnHeaJcgnQ4xa+yllGZCNB4FD18Irs8
dRyPf4LiArmLtv0+FvZ3DtEZwbS+91ki0JmWzOwhGp+ivCi+LOiMDT7xR/xFLADx9E1NV8vcfg9r
4b90dk8ck7SLQydk9hL2/bcCEjPtVi87KOkyNW+9p3q3obojYtbQGkNTHmC74GaS+2lh52QAcq5F
6t8l0qpenNlIz3Ni0axb7JFxGNyj2ttOTGmvk9v0L5mdmCsnjEwsirwMm1EQALus1cvLUQ/b00zf
YRUwF6BmWozDWoiIBb/FRRPRT2XjVYZeams2/QHRvWPp28pbgpDa0IjvykxCJrag4LYaTn+ivpJD
lcuBxCQIO7XXulv1ErHzMRdl/QwN5DPX05Gk1T+e5HhqtJgKVhc6LTZho4Sto3SEWJs8J1CmV+5y
Hpuz4YHIj+qVS9o8pE4md2PUzl+qBHB+Bjomaafk4jA23s40cU8i8r1X029xkhN5O5gc2TzOi01o
AxizcXWUYQBpnt4YJSbDQyTUhK1zLQS9Repci7umsOvxkVyB9NDVRXRsMhzB/37hOr9rgqVrejBA
DcaHrnAM4zdNsNHTFYBUl58cfyjoL9nRyyhgpVpt87AcuOm5qQC0YjTc8x9BgkQKpnaXHX0XSl4a
VNtbVk+HQhPhyQThokH7s+Zimfi6IV405EMaGOkuatumR8mvhEm/Q4uME6atxn3dGsaxrxk9qQG9
etkuL0OGRGtdsyGpL/iNkLHIk3oWGFn0pAZQhhE+lGWQ3oSPEorVg74EjcmUcB/ljKu7nq5RVDYX
zCjkljkFf07C91COnBfTufmBPtl7Tl0GFFmVga8dFrmDi5+jFUggQmQOq3bx0Dp5THHSTP/1Pdi/
q9ykawEiYIcwTXRb0Hr/d4twuA1NCw4UmRBNuOpFxpyDk7AwT8QtUV2hfLp2upl8liVmWUf61Yt0
3YxrlB3Dt3Pi1/yYPJtqY42lBFLLXzbDrIAUvyTDOvayexIwNmr7gEb4kadZeFDqBmFo6dFRgT8m
2oXjREHeGhihBmLnDwGRpjvXtMeP5X1as9aKgG3rQEHxUzm0fWQEWEzDX0q7+OcrzU/ctZNTlJCu
IM9zDx5OWVnUQ1+1OyJ0+/O/X83GP0wChJ+YjoN5hHkWAwv9twEMEK/etEjAORmTbRyT3pqepiWX
d5HY4KkZDradL8m2AGB0c3qLW7s5VEm28Z2s+kq259cgab7+P8LOa7mNJdu2X5QR5c0rvCVAgKLR
S4UkSuW9r6+/oxLqVrdO3N0v2IUig1skgMyVa8055jDm/vf5wi+adF0lRIDItmLW0MITac46SMgK
ynC0yPJEk/fGQHujBHyT1sehiZ2LpsIfLYKJrNZSsbd6xilBgUR2Mz292JWqMu2adhgWYWbA/1Kz
tT+HzIYa7IVsoATK+X+ROkdhULQ4XTnWWwglnPwtMFEN+Jg/iFTdIMOBtsey8pqLn1Ebju+TY17z
mK0Q+IZ/j4Ia9uqcgFWbbyClUQEDGNxX9Qhiurf0na+U4Xuc0FXGLnwyLRJyAMa3T+0QfeUsM5DN
VTp4b1J4/ODot7KglqW1O3wzVcPc55iNaO8cAZLCx8811Jk6LZFW3KjPiPFQlXeYvM1O6bylO355
HA3B/GiLyAS9MlQtoZW+etMLMaxaBc5EW9NoeEyZJweOwmQxQCHK5JuviPE9GPDh8H6/5Vrpv9qF
84w+Kf2ByVSJkp+RN9H2NK3kyYRROHtboXryaVpoiNNdKLSXpbR8y4caHfMxspgFSo9aEMaM3ZVg
Wps54j+hm9FVjOaHNEp2rpPvvKABdD5M2XawoNZYqJpQh7BJn9Kiik9K+R2Ai7mXx1ExMy4o+Dd+
PsZPZAL/51U/dclypNm1kFLa0UZPa7P9/I9TieX+d+XJAJJ4Kc5mrouHgROa8dfnAZXwQK8r6Q+h
rYeHIcfIXY5PpIQ9+2MU/jCtA/Oh6LPT4VlbTTZdrQhtP5TcOSio9Xgria0/tACeICN+yKs8VMbH
VfDve/KrA8fn//g+bEw/JhPfhO3m42nQzHJZxVX5QYHPC2Nm+bkXILDj0MNqA5aAbHDxSroOalpB
zpF82pFpurNUAFnyacsRARpv+EnQEQCiFCJEA1pvRZxA9dBz0qzlaWeXW3X6TGRUXSEappdllD0M
XtLlRasuXia0qoFJoDyQri1ZBMnSp6xtppdxiF9zroRcXGMg8DV1n4CpW0WcYwixHtIXx+j9fVTl
0Frmp5lhfKhVmA/PWVnfOMxWJ4+R40leOfNVxelgDSmuF/cgHw5anbVnQe9mDv3tG492jtWS6D6X
+KqoteVUkP8SpV28VzINdCalNrGKs7ClDDCRaARCr3z06vfOr5tnMosBRlt0DDy9v1vom5dTDaJS
/jxZBLGgz2lRvCob1cng+pdGggTfio/BpKNC7W0oKG7Sbrss0NY1lMV1W1JHS5aDFPQELukK8l7o
Uh5im0MMh6D10Zb404xoAshLXpMf5K2oMnSWNUfZB1PNUNNPm7UPm+gN1r2JzpiQo76f8reyYXNP
WyRbCQQIonMJNamOItPNVxcNi5+6xUcSWvkOvr5Yt6JwGKv3M0xT1684/aJj1Dsv8J2MZh3N7yEa
AxfFCZ2VVhG/IizdO7Zd6x3lFck+4qhNzXScUZ9mDq5nKDOkmVSnFzVPXptOMQ8sb3QnjXi8qsQg
rB1LJTZ3wuKgsaSs5VenloazM4YzPiDzFmUXa/Bdyyv2dQitw7fAxuvcxk5zIH1Tv81BlXGdoCds
0AYPNUMAq6/fc+DiK5xO9lOqCG2vCUJMg7F+r5M6IUwS1SC5NOlG1xOIMHU8bN0ASVOdg2kyCV57
Eq4Sv+EFlDZvJK+giF3BeSEP9XOiQxIz9Kj8YL5zYLiqbLI0NVZSd0KBXj8UKPKpwlgLLDhBLWHN
ak6W6msH4DWYTdCDVfs7gVVxE9S1elBEoaySwMZd4DdvAIi8bdkjc2Fk2r8bdbhyjEj51rYKKUZl
qBzhKi3qgYhaow88dZP0OAgKbcIfBpQ+PWkB2S1ISCf+FqoHsKtzl3qSAXQoOBgp/9YC5R6K7lqo
97AHZaiwKADLKfHR5NN9TMC+PWyfD6ksXRT/gMAo24dxe6gbQzm18wM9thoJ7RxMMbtpvCEmWKCq
h7UVVME+ydR28ecL2MqGdY/O7oIcd4H5PL44Cpr5elKKDxB66cpuC+cA56t/U0FGxy05RF1lqkcP
ncmzETPDmkuQ0QR57/RxCw2MrBqYsdbnujA787PrMciBFbXm5F2nQlcVeEp9lP1EUHoropzKEzhn
MNsDYRymk+hf8fmtEeHOm7t6iqN602rGTkNufbQRxD09DDLQHXps3+XusaNyQp6Oztyoaihy43NO
1tcCQh8DXV3Tdr6tW8e+HNKdS+VidNoX1x63A8UyvlAUDd44bBG4nLzcnA5akuHcVqY7E9Ri9dfB
PWltYz1lVbcGr6181CxVcosnn6Pd5JAx6Qg1rk3bVEPOZpCg2ARpcQlK3mAFyxTFSvOCH0tWL00F
2SlVYdK4YLdwmHNEC2A3YwgkKMUI0qONMnYh++o4CpyjbqK/hRPmXfy6csBb5mc51sBJIEDOMQtu
oP1Hs4eUWOX0MpLQkTI9NJK8uFdzJ1avuqUeOvkd8RoZfGaLvUuCQoIa9bnWBl8fPX2jASbFRywX
d1Hp4rWk269ofXX3GS7fIYKvWyX231w9684l6G4qjNa9wzBdWqRJIs7Nh6Nva3y+bPucV343zRmg
AZE6ASs+I5i3RC1/90LjfO4QjMIhQhEaC7MbY5XOLiIc/81pGIcTgh2ON2r7GaEzkRccdjYNdOck
1pKrHigaAmrrSYmqhGYcis1G2gklXQJNTfBdt2IaLKr2Rvv+N11CZH60tV1j4KhkeSs4q8F59Mf8
lGA0AZ6XxwTlaC0BXNoCZfys2ad1KZuYzCHo8OEu5NSgEcioJefeIqp9bK3maAnDAsKHRFE+5HQr
j6oznVoFGT/mLYijRU0sy1zEBSkpmmjRfubk+BQ2nzFbXBMfP4SJfeU+peNtfrN95ClO6DLzwpso
m2lTgGs9uQpCpH5802A6Eq8CaKxEsUK4olE8uGPzhx3ZSLfsOr3CRgwLheCW6kNeqYn9+0re67XC
Z5v9yp7WPXeT2pyJXMaGOv/eHLF/2f4Ato4skr0Vlc4lhHTED9OKj66hwE31Kj9ovT88tSG+wWWW
kkJaJpjtcYPnSODtS9uDF0n1364L4gzTs0423WMgCrTWQlKezSSIXr32cdOu+4GQoQxTxErK6TrN
064mze5q9A6G6X8izDbvvqL26yiH2V1PtnE3aFNtH0PJMqLFFrYMCx9+kaarw62tknJW5jVcomj8
4Scz7FXxppUo23FVz/NRaawu0w6Fn2Wr+4fv29ca5ViAdu4Ur77o7GiXOWyA4dlB2tfKnCAm3/1B
azwiaIjTf4LIjmYAp5axMj4kemeaSNpgR9yOk854yDdHonL4N4Mxam61zzvUtveRV8DG9NiJDIIh
SOEtcNBJX/cwpV8Dz37V0jK7/kexj6YEjQNpPNZVYTc9wahE2MOBdS1wwr2JrL6WLRxNjPWQYPC5
t4luPKk+5YKBQzqvLPfk9tCvw9HgI++f9Fls3qPPNsuu3KnT3L6qYKAeM/CGEkEm4WPygZHhbyyZ
ow/bIXCz/OKW0w/Pw2kg11kOtfVSlbVZ3urXPnXX/9+fUYXqsh3N8alkvgugpUp/+J1xquz8JlCg
fcnq6NsYg3abL3zmxshIOn1PYFb1TLKlrfkoBpiAroVfDPteHEHPcXgbuci1+vkxno9N1BCWxVI8
Vr33gWbyOkigSIOpwciCX83ofNdE2R+0qoK8WYI/UPxAbBzaP0v5NEkdyuf5C/RTSvJaKLj1tCrI
6h62U5K6Z1lZKkNFnFhr450w9G+yMER8nO7hz7V4p3za5RYKixav4s6IyBhUTM98MqrsndNseVXz
SHlpE5Jw5v4uCTiPTqIbQ8NF4ezvIUNtOvS/RyNsx6O8+vOQEV28Ak/4659bEcZ/N4Tnnj+4c8fR
FEuliKU9/N8NncYu6hgopLnNGxhOhMu0Z59jN+2ZKfzhr393Z+GnG0M8nevaaM9s+OVyFC696oUG
hu0shRpBk38aIwyBR4+ml5TBzOlOWUmrDVRWcZNXKA9pQPSUlPIqU5pvD/KkXdGXCzXEgAQ+WYTb
Rz8DLR0Aoev5s44XuFELgw9in+4Bd0fvqVUc2a28W2Kwxuaa/gWGSvhej767DZlzsKFp4XvYpyOT
Z+d/Cfqd/xY18IezFdVFh2zRBbMY5f/VkWzEGEaqGpMRIufyWaA7SATq9ouKNiFyy/HKrLD94rJR
00tKL/iH3GdUX3udD+BSSxTWRrPvz8FsNZFX1bz/VMrABKB9J0ChepFbt+O/C1+U2zQS5tKfcDTY
qGzIqEveMZjm+3R25ok6Tfik92dkQyu5E8XWqK/3gT1oW90kkLjXNSjuXX2XuhUlCo5MJ4KLiExE
khCmEDvm5c0XKB3q0ph+4OgDrw6dzCqybgVyEDfTvMN1kzXD0fApGfiYpszT2LNMF1NZsKRNFZKA
R3O2tMsfLbje30sF/Gd9A/6x3YqCbrK0aRCBRSYvCp4Tcj786XFc7meMFpb1MMI3hB4iTFQN0tUc
2qKSpm6X+NZqvU1fBEqrW9Thgo5tpgQ+ms5//lw48zToz6Bkfnk1E8mIYersIZqm/tXoVDtVoSgC
zRCqdUkVTtFiW/bwuMpS8oJG01j9uVVoWYWC0U+Xse9XTE+L+lERTIb/K8FiQ1/zU47wzVb3d+hJ
0fnPE303ars9m/Q3i6hvkst864z1xR3tM+kf9lnenZys4lRN6AnW7vpifXquFT/mm9Lfb1rPuMdw
c9MJPIyWqytLeUncrQp13lNXOg2rZIJuRpcWHNnkfnox0OgxScaXwA51BFNZdwChLZ5cAuiXrRDW
19A31g1nj09cA5+2VtoL5ErTCveYdRx4o25he98wLltHuNPWsTLiqlpYBTq/IsjrtU10w85RIG7L
5VMu6+hNh8c9pSEEQSHDsYDEnPdO8B6SZ0L6TJHfg2kmEBF4fyEfikigMqyOgJyMwzTm7vafX2n7
/77Suo3VHTG8MYvi//4gY6gXTGO6eJvjolmVc9GQR2q+j1r7WzQrruSDvB+xFQ2vjuPeRGPob+1A
aP3gdChH5nMdxl042S7HrflzEnbE/lm6eHP9wqSBOcQbOX6a79PrfgpdwjTtoFKfyslXn+xYU55S
8loXlOHVRn5B3pNfNbNBOyfjreomZW8rwFt83yFzIStXvYmM0yaEmf01PyBO9W4ozD8z1ZmLZAdI
0tCrz22kvhCenq1TnB3SGC1tOfKhn7KdV9jaC/lb7hYoirORDUmOhb3Rxqu+GiDG66K+QUYSSycT
3kY+ZQY17skxJpc6A99vQlsr6FssSxFlT2WtFU9VXGO/af3xf7xo5l/DXMYPOg1Dy1R0g6mu4v61
+vpVaWR2qrUHfVPYzT0SKuzB2jGPZogmtyUx0G4rcw3IHHA7fE2wvvPzTrQMZ3XrqZNgKTbztUYv
5gJDbVOptXN0JXuSPtXK87LvQR7kL9nAUGEeYo4QRoZCGX7YGiDNrsJtxyiNQrVlzqAU3b0nTwUn
LABF2tliDNKvSgQT0zIzBe2Jrt3pKdwExOsvVkebZ+YgkYsLi6J3cgThSonXb26gAHYeCVAT6t6E
zN4jz97JcUSAcZNwa8ZS8mlSJOJSvv3zx0H+5f5j4eMvazmqoapsbhQFpv7XwmdOeuEanKgPDwNi
XMFngP+bvPle9+7mvviJMYlQGK39iqNUt7ZxMS39wraJwRit5z9XBk7jwAvfcEPx5y/p7ayANyUb
Yf5yuio5yMq8NQDIB6wha4T6y9zqcMf4PSYJeRVwD8sWKR1KbsXnlibxknxovFNTrnw1B+iMc1Md
wHq59EunvDQd+F/gMktmGy7xX6qSLad8ggXeVjgH9J3FAegkH5jYoazQfHvJ39dfJUxWt36PrFhY
yQthzcNJDhGwmSkcnaKznCZw5MZ5GSbXUkzEWeDTOg5+UJykl3NyMEnS64yfi6l3dlijg11tRs0u
T1Vr9afEL8gdM/EZUtGCFAyytNhJLcjQ2N6SX/61IvjqhGHQBxHbtNC4u26TN8S3+yYhfXZcvCpD
3q9RneqvxKXtiHssb71w+4Vlx/DP+LwuTMqQi0Atd2orEsubJHC//fM7xf5bV2Xy8YOCppgWk1mN
ZsxfpWNV1bpQlHw7RIOyK6SGKbHhDim02uRTuofmzrJF8eGWWruvWzwcpJ60lyrPEwhBmruJ+/hT
p4nw0Huy+JPmpu5SV8kPWR3T4RND/VyPsM/dEabtlMTZ2RJzItHcBZjcbl3WSfluT5YPLz44B45u
EkKpuqvAq7Vnf8BtEs1XiHefqSQIBFXYdaLhZ9uP1tdH802bMuvFHtNFNUO3W4OFFG/AifNk/6IO
Ro0Ivh/2hDwbb0EyPCkWaFmRQ+LVR+8btAC4AdjjNhGo220AEQOia5BhKW/rC3R8BTWMsmWvWxK2
Z9GvZh4ghAKTY36aOWZ5HDMdYiOOvBDN1nPdpM9/fMROK+hEFfjO5L02VMT/mK7/VcuiCmHAomm2
ptoKfx6Gkv/9SlbBoCsec9ftw/abO/600Gf5Y6xM4pC3abXMETCcOYZhTIx7VMRO+K+rvIfp9+XP
1/9cye/0B/MmbQ3dgLJXgLRlaFuBuEq8sweJhZQbuDVyy0w89Z2BQrsiPao61X54VP2YPcWAhSy8
bnhSow4Zb26z2RGkSTirAlPE8De65gcnGpr5aYhah7eSAKyc6ulKOizkUFT1HWdrsdA0e1NHlSTN
omkSLQUiUFrorYEyUP02ZLCbMxDN54Rj017BgbVzMq+6IibGN4iy4Qwt+V2aruM46thqymRHtCpq
D3msDyaFF2r2ZOdpyiRG8ymxVZs05dyiY0gUxGQW6jO4+ezYM1JY1/O2adDCqoBCyWMxkpI9guns
/Z8/r6r935sm6i7MOpbDuJP/mBz7/hL/VPRIU9Vwrb1g91sqSHjTldIUJMUw+10qGRwpWFDByWwy
4ynsK4F4iX4Lc0LjKelxpmnqOdCL/uonyZs5d4B1NRp2tZWTLO4n5BzqCmVfPSFRixT3js9QXYA7
9b5PWGlJXTF+5coNGKd5nOFLNFZ6oon+xexVlL4il6R59RkdMONw+x9Q7KW8mbMLMkLIzUxFc2+v
mRVUQ7xCVVRcCl1zL/KO7yJ5p81HbmVhX0t/eupniLnPi0iHLvMvtlPou5xj+DLsmPTgvoA0PisF
ZREtIrJSZ3duNLrJe97TmUU58PuqcMyNStvjqoIP2MDGgjsah8kFEy5eWvfiRaF/0ePBuBhaBsqj
WUXt9CV1m+a5Ifjx2fHz19EaqL1ypqmP/mltu+misdRk21YDlf7cZ82Zea9jKUer6UAQOZZ6J4KV
H9CE2ME4Q0UUMjqwaG53wb2imX6xU2JhhHdUrOEs5f5uE7tPUze+ymfgvhHB9PUqhjz1OuX1ESV8
8H0QFtkUhTs9hR1aYmMyT3+aQCIAU/zA0ptN+fJbaG1gmhb5mG4yhuUXuIJjWRo7Bdv+upyHpoFb
f2+x2T5bigivPgHeC20SbFwhin7wwMHGLJsOVb6IjzWOtG2XGP4th164bALbn01H1S702nU8A1SY
NfwSA3wvW+lfvBbjrtfmGXu4Ur95cbaZ+qb+ZtSiX7muOR1tdShupjH8NIRXfYN0rC18LVEv+uT/
CKf0rDRudyJntT/Rqh5w3/g7Zer7UxolfrsgLItH+T1tvbVNvf4oQ++AmTn/YlcGo+mYN7FnEDr3
GFH886dTM+3/o3FyHd2xHQU6AKWt/Tf3sCa+rhuyEAKFhC/ErPkMt6bouenS5jAjmjZGDQZryBJE
82kaX2kxfqYGEl1i55KNMqEdlk/TBHyc0cRPbs7Y0R1Rj/vzWbO3IyypE+FmlLHfU5g8B3k0K1S7
36bE8pKilzOFpM2+6tsmOFkT5ess1O/U8HmAX3+OHSsjqRB+wOyANVo3vVf1uvaR1aNN6fbdnM3R
dEH1bNUszjxRdfB9fFi0Q60jDKx15HRgFijGvVxbxYi2d2QshKvQ19qT0qTRylUqGu7BQBfWjKgd
866zwAwViAJrziPCw7Od2XmwZ+nOl/2cpFEoaXnv41XSJeTfSiRLRJTaY+Id0/rgKOAZ63qGhmq1
ax2DhDAv2wm0Ta6mQMrlrCasjW+OYrxrcKJ2/axNUjG3Fk023joyJ1R9ImtF7YnjI8t+xo1HK5RG
yXvQT68s/9bNE8G7nKP/NVbnhFmvDcnSoZ3OqXqI+qUj7H5tl4ZFxprwGOwAW1dsJBYT+OyF64d4
vyqsoYXh/WLUgfi/JByuha+yH+dQACssqrWl0mRlV8/Pnd2X+5rJxSQaBt0CiheQO+GvtTIEsyN7
alVYdidNe28RSo9Q+cQiL1uFSMcOwxgpZbRAjaD1mBDGz/LZnwdLxy48qXqJ9xcHYdSq7iLRVYIZ
GsN4McWEqrZ3ziqA+tvEKeKmqeIgN4lao7loNpe+aaAXZG28k8u1XLgzsMUXR6dpAcn8MWPtInCZ
yajf2HETGn+TejeiZqsBBX5zWeiIFyBoUnM6NF5ya4pt8uDrAj2uCG3ehllGFodqssn7KkGBD/dM
lqvUw7w7FqFpd3eSoRlK9xW+i2ZBd414Rj0M7hlGvGvmWajAjRMmmuyaFjSYzOFHCy4H0FZL89wh
U2ur1EXzpGXlVynvyIzp8UwSa+TXEuOLiu5QuC/dbDyxIg3mSua8w9VjGmZDba7tVH0KVTCuM0c8
m22ntufbwOraB/9/dBVlA0pKX8uhoEc//fF0CPX3NGrNGxj+M9FK9hdelnqXlEqyVSFq0Pc3lyHu
znnq6pntTzvp4i8RFqCN7agCIycES7fDHZcRHbYy5ikt45H5uEwua1L721GNKJeNDWJV0HPj2O/a
VAxX+dDoMKxigFpLiaNuB6rxx1ghCjQAx/+m90mYX+qkNevIIofCTuQErhNVPwY2VFO6B9TyDUxk
uTiVObqDgQwlQguupHd7K1pHGF3jhEygYs627hgq2cwNxja6+tlYfVdZ+jPoJD/rrH7BZ+W8eUl3
HXPRnwu7Sg9NZ+VAxQJ1BRh1WD+6+NZYXx8rOIwR9tF+pZrNR173evkds5Wd+MOWVll5pgRjijxf
ufM9+AU2Ud3ExyhYWZEb2eX5zzeLLsKnpP7H9//5BtPKvz9Kz6FdiRTsDwcYDqtpbD/XrvOaz1tn
1RBgNWWBvetoXywbLLMHYBhbOTYxIhiSruOIq6+b3aEhIHHdBKU4aQz5F0OPPBQiMUahnqo6IbVh
KbsxSZjttIn5bFyk1S5v6nefcclPrBjLtmqSH5SeSFM8wOHMubutXHwA5XyOeZ3ucLbZ3tT81JTv
rTfFn15AxHmiB/V9RPu5LAfv2Sjr6COt35JZOqyjhiXkNEcFPAYHsyuI01NnHDnuxm2qlMGT/Ps3
kQAJ5yXDrjC0H3bFwOfPBlVG6spT6NhHg1AuWpxH+6qs612klOrVDfm9QBuyN+lG8IiNYj78TL9z
3Nd5SrFZmu14UnWx8NLSPLMfLVA/1heAJygQrNMwVDqrK6FB0WAgQARA+cTZHjeKXT3LqaRpl+Ic
N8gPtmTK2oXxJn+AYWjkcI1pre1TzUIPFK8fL6gzAsjFPrDIEtEd6Tah6dfwZC4yMi/nuK/iEPhR
/rDa4WejD9Ub2inG2/OaEJ+RtHp0zwz35iu6twrVTHmWV1k6Kc9jQfpM0mqHKp4KJvKFPx6VDlz6
43maZhGelaJ6/PRfA47Wdw8Mz/Ixkghcmh4eMrCFbOd1nXuC9q4CC0NIohCcfaD3/eknPSGMzCvu
vHeqn64Jzzcak+rpsV31kEypCkLmDDO4IcAx9x735bx5GM8PAcuUCiS6Eyn1tAPuDX6PzQBnk2nd
yDFZTTBga/lXp0zCZ7JBzx0t7ZuJ/P+WTPoxDKz+CwFwOCX6sOtYI4nDniMfbF7LEzlr7kKzSuOt
GfVVZdnVcQjn0NcMBu++6KvvlWIEJ8MHKOAZOom7kwEvCAMyGDpic7UuJCk2UaqVrSfxYZjPAyUW
2wnpBoettHjpk/SNcX/zXfT5m4hoDRj6Dnbmr5h3633EGke9ydwC6dKXqYrDp7IcXYgLcboXpIc9
qQpsBLUxwncOUusRKfELRr7x4obBL3l7zFSxmQZ72Ojzd6kYvzjQM6eeGFwYpKIEM70YZMG2MMPu
PXANfAc5nc2gLoD2TdEvEyWpY8csVBBhLm0RVhd9SEHJaE57dcJq2JVF7O0cPOTHxyuS6PYqrR1j
7UaINXW7QjHqqJm+SVAoLVPFClaDEqGtsZriHpEXZGDMerMU79Bo2oM9V5XEQTF3+B1+8KC8uRYq
d/TWK3u01C9payMATFJ9UQQ6ui2LUDdJ1jHGTFsgF+o2fq+uJ9/9lVJhXsnhyneEhyFxMtz24iSM
eZBm2ivX7mZTLblIHE+jczVq+evAX3kIyQhE82lt9aHiJFk33dUBS7pDk+DtRNvaF2sYXNJjDW8Z
5lpKDZRS8+fKe6lWzc5SynZTNbnY+WpA3qnSjjT5U28lxfvyaeRW7DOzOdvBQx5OJMergUU+paa/
VQbjDD81xLk1punCSenQ5/oPZRyd54Ih1Tmz/B7OOmtfGhtXYKyICvS4AgTYtZCAZLmneKwDnk0I
fRhiqp+lgfTixq2ovAm6VqFcbYZGKPyr5jYqkVgMDv0v2V6X9+rdjBC9yRugra2dHdLdE5PlnpEC
BKtojnlhPSLpSpBGljUNme4Zk9Qy9ZQ5Q6Y6RA0kzmYem1VxWdzCTnk8E127efwjLeImZT1Pt6/b
pGYpcIlgiSR1Ojo040BkbQ57XGWkrgB2Oti55W5MR0PClvPrOQn4tSG0km+swsAwhmk5hYO4FBUt
NbeEN6zROF2rZZ+dMnB8hwlyCO2RdIsa2zrLqyCuf19Fqt4tq4w2fpEHH0khxiepdGqS9MPvdCTc
A4LwofWWEWrb+0C7YZk7k3uX92g3lWvCJmDnKZ3eL//V6Cel3e8R5fCA6RM343sUQpQYSCReoYAJ
AeejWWToJSrYMJNRMACylfQLDv4LwTjTN8sc6iWC/mEddEPJVj8XmGFaYRtpQ0JUZ1kw7oTl0BvT
S8WudWszhWwMblvK2J1QmGqLrgnrjVar7K6MCZes/sl1LMf4iMy1pz5x+g8wB4+p+1/fYej8YpnD
0LBLv4aEwpZjqH5HXmOSr6zaZ/nQeKa5lF+wzNnu66Zf4eMreHBzlX5r0T/ruYPIKW9PD26lkTvV
OvQmAKlm7J1DaziyfdY3wGX+uUFiCMmbj15oBtZWvsvk+41fIyf9FzZ6BKIDbnq9B+ldXMYQ5QCc
Vu89qasL6XPfhsEY7qoIW35Oob4UbTuu1WnKzjWL4KFNqmHbe6+JeJKNiq6h4VOqDhu2dy5T/Duj
iF/ol7Bq1kDXoMbOapZj4PYl/04kFiXTyjOjoGVJGrwD84P23aMW1cU0bBRzoLOMqvSBiE5E/5qS
73jteKlxp1saxLJZ5FuZ+jXDlb4O5yt/viev5D2/mvqLT+j8mMIfkYRtOct0cYvs5T1Z2AQECKx1
zZuj2Uk3E+XYXd2u9A+RqCG3i0YBmgWuSSUMjBDTKzQk0p/NRgPpR/nRCGS4MaehsCJOo0bVfxgM
58aAenqlrs42dCyVg45b8mIOqAJZnewf2UvTkpqcEiC/l1O9JoUq6yk2idRzY82PaFgT1oGXGGYE
WVWxkvubWJ088AJhRNNFsTcINuh8uAwzTuqlGeC80a3qT978YEegCIAYEGIVRMQl23F4gCHq3Tj3
Os9V6j5JHa+IJlYcBdKBXQ712upb9cONlVuMduLm96kFZ4IFveh89UNkfDbBLlRnzSW+wovVbiUl
iWf5WKlqftUTxpWzHrHuW+Mwknu5LBLb2vYuSUxOEmwjDp2/VE9s6io3f01cIJMzfs1fih2yKhp3
6k9RyJ4ZWBQIpYcKrRR0EfN5Lppmw3Mq7joBe8+W1zo3QKbHGGH2e14lyb5SJhP9vAjhy0ykgduz
OM/oy0ODGQdeVV4vpjbLX1xVzTZEFepHrDzjSaPjulbEdSzC8OQIVQcZ13+ZAHJw6FI3DTTKc03N
eZZXfx6q1sn2SWecjTDdP0o3OBTpq6nZFxvpx8/agHA4BdU3xn41HbuLbXvxWmMQdaJ4z89Eidgr
hZnetciLg2pwhoADiWlHDj4LL9gVAx0FGwr+1yiylwy68VK4cB+6uM9uEZOwnU2ht51S0FOi4NCU
ec67yNPkYVIEa2kdtWCiDWgnCznakQ/EdtsMsyukmLwDn4QSbP7iITpDxKrplT1utPaWTihdGYbN
euOBpguheh8BcgLerFAx+p6KjcqG1DfE/vRNnVegBeVHPZ+MaMTbO5Qz5j1Mu90MKA7juH5VPdMA
GtTSgpqH7mVPPs6/76s4bfrEelGs1OwRkc9uZI0k3iQqIK2UPzPkeNs09Yxtq9kErU/+I9nWCRWg
Hm75RntrRQcxfkOFXgDLItgNFi9pb7RRyLFLiUBrkgmVtN79pM1LqIOtHn1hvIadq18FcIvHw1D8
oHHA2EvLjccdvzfLBVLmBlxN0zKSaIM7DE58p6mXr6cB6s2yiVYEM403OkTBPcKQ9fiiaLJ25cNc
XxpS6IuXjMSloeUFnjt1oHZBVFi7ZhassgXF5yHtN1K5aifC22P2epXMYGv2bzBdC86xDV/3XxRh
edtSYM0j4wVFqtEGTkeirDKCDbalOl2HQI83uUhT+uM2JjxoI2upVbdCckAW0J84L2pAZTrvWMwP
8ko+6H6QH1WUL95dKsLHrOgXtpG4NwoxfRuXRH4+zuZUTNrapBG5FErtfQVtt9VQ4+M8LZ+IBeq2
XkKdJsEYvp1AhFG6aYP0OrtSrl+sxBG7Qaj5zhzUdA/Rrr8AvwhXZT56z4GCQowgrot8ILGFLElb
b5dT3P6+V1lFc3zUvNMoPoOgfEUrTNRC4ky7/0fYeS3JjWTL9otgBi1eU+uSrGLxBUYJrQPy6++K
SE5zuu+xnodOA1BssjITCLG3+3JDsGFWp8IG6mSSNlNOsXaZJDE97/rlUGt9KI7sUvlXI+M1C4rg
21Ra94PhPwfyR3SzV1ruuF/+7z8XJzW5MKLd6HpKjgw18aV1nqau7t/tpm+3COG6i5brwaXroRRV
blF+Nvr8NsY8VPaUZLRJkPM6aVqdCt0ePuf5IZdPnRFk/qEodgT3upvY7qt3/Dv1RnSuOIoe7MKY
FR+1FjjUzHTyQ1ugXKONWBVuSDImzsUe8Heq05RlHbJInaV10F4GoIhn13gp5An7G/kCw/jOh0Ec
kD5X/WaKx4SsaNNclX/FhvQIlk+hAAWjYkNIDvPP8Dvp1CXYpIJoml8GjC93oX1tHwafdFi78x+V
srwcBuC3ZvTIwmveDOz4zqHWRTexJD0LtNF+1mhYui7WhLVXhm9NNLVnxROa6pGNMOnuQHAG6yMY
TIlwpDsy0MSB0Vpegr6B4Z/5VOwAyVENQ8cqLGMXJwRPQtDWiMiOXhVwvfX8X1YmfGmeKDcGvJTz
MnfDhv4iaQ9OpdNPiFGdYsc8TnpQPKP2qFjZPVCdCLb/OIpFFN6vpeqIkueGEKzuwMN2VvefTX4z
YvWFpYm8Ow3CN8VcfnGboP7KP7GPZbWHuLeHhBwx5jb3UKIWXgPbjA5pNvIttz1BAqMfXBdhVO8W
AISeQvZr2b9Ubj1dHYdS2jLl+It0QdvLR2aA5SWqx2s6s69cFTnBDCqfDBIPCLHYPoXupJ2ABdA9
tqO9LpBHpPLMqsS8KcogJU2hrY5VQJDk3YH95zx1SDGyNbvHF/cihqR5VN9RbJAGf9/advCBZWZE
5DrjT3nQQRJRB2PkhRfyCnA9+AHx50XJnCWP1AsUIMoBtYRAcj2jU0EvobuqaSwLHRecruVvEsCf
z8Wc5KgO9XwDvwYWZNr1P8MuWzEidd8LGn3rRK+9p2GOtL3tMDFYdRs+jGVnredMj/Yj2sEdouxf
i65bX7rJ+zUilL8fJKXFndg+ouMsNnFFX0cVf93y5+iI8G3AiHUREWnj6jI2TWvVlt6Pyc8JEJAp
CPfsS3XoA1AI9F0dNixDpbsTDk0GoFW6PWPNHjZk60YwcDu29eEA41Juc/O/TkMYh09zH25V2c+Z
/eVcLvq2SozW2hS9Va5Ev7RHLSjXKDetT4YWdS/qTLozsjJghLOjfHoaB7N8CWsMfUtpTI96bTXH
mur+FrSA5FeG50C+qCMBcIsUAoxXx1xV2fxg+CUgwy++n1zuThfoU1aEWRIdVQLvfG1nSfToldP5
DnNNUkyg40D6q/AsgtFVPUjD54f7JTSO9azN69kM/Ctu0+UG94zaqJQRmIU4D0UNpzmqTo2cl2B7
lBuMwfXaJKr1/guqHwSgUpuQhZp0PN5tjzVSJDcifTuGSKfvU/xHXRvP/U+gudWGoB6Msaa3tzPb
OP95WfjgAPJJSWQwLP5a5Ziw3fqdaKJODdNOD2GQ31qQAOsyKwdyMGlK/4EEm6L/VNbsPO8fGQk+
A4ZszdlSg4fajciBaHPYI4E1wOky9ag/wiR6wTfjbIsWCGrfZe1rafUvvS+Wr2y6UhoshnULzaC7
aS7OpmQQ0EqHRrLxsm/EcqTPS+T5l2pxkaJB69nTuxtJwGaGxGZw9u3aP8/yLJYTqbAi71TE7hPk
tgafhPQNNGa0UMZOyQX1bMAKqUBfQ1+629Wf7zeOkWs2O32qkWkwEBndgMEjaLx7Utc61NXbili6
rWpGtNQYhNbaRzFlw7k3xXDu5Is6Utcmz+Ra4lN7JrK38cRD34b2SfUsphZB9hLESCw0szuoxgWf
IKtFm3SafuHDZFXT3yPlDHwfVyacvVqj69lQw2kJ4ffIFfyfF7WWD7wgOxcTFrjQPVqUMa/3SQbE
4l4n5JSgx+96Hf5YUt9jRDPe78OYAGP0zcL6Gi1W8L0fXbGy+sR6pfowb0W25AcpFQ+WkB1M71Zb
hGzbOUYSHrpufiDjO4AL6TqvTmt9Vk8KLV9a4TOhU6A5L30jV1Oabq2TuaaS0urpoaUw9hAnJI+m
BnliQRi+BPR7PoV93e+nIDQOSU4V2AA4vQrNPvuCanI302ZXf78owNl2TjM91jrVuiAEuqsR7/sh
/4Q+Lz9K5L7PfEyE/hDGeUKg032yyESx4szaunVn/nZTlgbgiCQaX+oqQuhFFs1nl1lVEaQq3Sf7
y4qOPQSl3cwu+9lCegh01xkffhe1aVOvkJod1G8VZwUOu0nMlxZ5MhUfiuMEQ2+1KqiPiZNDQm5h
QMT08iNcCA3diZPbUCZP6SXj9M+mRvu2NOPPocvjtzkJ2m3X2mSRL75FFV0kR7U3TycTjsusz2v0
0iTKpzImw86MdmPrIDabJkR/KHl+JnDec1M09c4iJXCtTFy4ZInY6h02rghs3zWSpim3KSh8LHVC
gOKDtR85b5oWEivB4u6VqfVrpwXiKe/1zyrWsSMoWouHDkiqH6yzmvpHXQRfCYoB/peIfT9H0/vo
kzLbWEiPGkxsS+1ZqyXI3YPFEve+Qle+UoCjO8cMw2NOeubeTttxP8ywA5VzsmmguhrO+KT+WRUQ
h1mPB8PQs31jj+1r0iOftc2H3iOjkkRTxK8SvI/UfM9uNb/lOTkZtQMhQqHi0P9kV3U6N0Vy7tFy
r5khoq0T6oSwTKYOHHOqP2ITRpeILHMzFmlIopVW3tz88nsRHmft1TGq4KGBH/BQJlUDqyIk2NEe
8XdbcGngcobcRVhk1k1jQQXuKBqUi7VTvjKm2u7JailMyszrICXs4/43TzaBolUUfEkT3/wqD7pe
3A/00Uk/480/uVm1M6UvdumL4lmeKcdLSogbUWnxY8jUjWkCz7Gy4qo1rbrW9rgs4Wlv1Rc9iip8
TLBJ+LMW7u97BEri3q0aYBTN3s2Q46nahIRG1x6yqWxWgDqNh3wUS//TDhq+rmHGklppQ7stXC0A
gF0+RUtUHZMk+O0W+OMbMCqCgFPfN9ZCytrbyLAOd6q90++awGGQN7Rg21qdAfg1z57VNZReYuVm
vXmM7Dl5pO7yXFiDu7777rx6mXeFhCvmzrTNMrt/GIM42wkUgfejVh5loc2EKQb7bWqnW0HH+hND
W3+Y6zklhQbc1v3zh2D81SMuGAV5/e46NRaIvqxpaeKzL6ZZ21NpabambWancNaite6U/o3+xkqZ
6XGK2I/qKF2057hc6A9Jk7212NXBmwqz+abPDdUTehTsSZ9Vkz+163PXDOVW17AUKhOGCml0KqFd
WwPFi4q4Yc0ZrHMWIHsPD9qzyCFBVjaSwwpNN/+N38vBJmKiNZxdy0oPiXM/be4U1pzJg/+/P0cp
IeUhvaRdIAh8i8sa1cL7/TuwEJzt/1QdGKm9zTyLah3or+niEbMVl5S8DG1g1UGUKcIAukWyGJlm
lbmN87R8VEdV0WMh9EE4jRIwJfWltDXmvVXb+fou0kbgRbqKDInEsEx1jKwZhPtHVSRQtQHhJWgU
HAmjCZZ9h09t1cp7xkZ/fzJS7bvXmTLSatW1TvuD5b22qlEQrskKIwu71uwXy6A55LsD5jfHcl5m
xwpX9zdKKYXmSrnsTb3wL9qwwEWtcJisvCaY2XtV4tWaBWEZDCPESm3ud8bd9onVrl1ZNEvum82w
sOqdHy8J1ejJei/jBk8ptti7p3LU6OKEDoYqFeBj2f54+P2YG/w1OsPG1Q9aDzsRVcDMdbeBnyDf
AZe0Z0t6aLtkWVusVrxNV2rl0Uma9yBDju6G8bRVneAOEhaRSKBa/pRMOs+IMDEBwBOsmtu885Gm
yWJTEPtwgGPnqMKbepG0x0mrtjCUPjcU+x7rTJufoy68VXqH7VrYEXsXqWvh0VpJ2iZ5E2gvXSzy
W+bXchel5byvc4DCKv/TdOgVoWYCCYBncVulk/WgjkYtn4+mbuPYCZpfyripz5kJH7H6RbM0udw/
r655peg0HFJ6Lk9ziPWLrp3zY+t34tf9c9Orj0W6/zHish3QR8oYlGQCrJdb1wbJlsjOE7uR4jB5
2LHUqZZBdVSLe71nAKvdZKO+Wohw+drozQ5Pq5BHMot0JCduHZiQVdZwINZ6t/zKGr2+2m7ZXkb2
/uuqJ16NUec9mDAZZFDiN8SnJOCyde/EZypIp24maHX5Nm6Eebt3DN0SQa8Ec8Z47+m3402vBm06
p/W3NHSey9Aa3suM3a8WVf0HRQ5Z86R6dfc7C+CyJ1uRdkKEsCc0I3ucpSBtC57Le3tpCs112mEV
nqyqu6ijqJ67SyyvwSnpLsTT/OenWRCu7x0XY3FRtMn3FGTGrsJIsapng9upsutDD9zgNtKy3OZ1
4zFP2dE67DT3I7emV7uc9F9m8CrwfbzkdNHXQqN52pv5u1VEjD93AXI0kTUob6KeBKF1l7nsG0Lf
uvn6HO5jDNDkZaHvdSrIktQs133gIi5p8o4hRe0dTiU8pnuQVf3XEemM+rEPx31ZPyuTyhK702tk
PCs5ezcJdaJ+4g8jOL2lag4aRKa9bXGqPNYqtDWuIkAPyoXs2GP25OZauY/nZtrajd7DJdCyrWPA
ZUn7eHhLdGLrYy+gnSp/KoKpXNXR0l2XsuzfUlvcpjz2H0PROkgJiQh26PivU43lgpb705MIs1/k
PTpv3LHcbahad4Yw2esRZrEFDxy81U3/Wuaze8HJgMAy3/kk4qRUIUkmGzQYGc4WKEhAk1CAqGeJ
9TyalGk90Tyos27Ux0MVwdSdim9/hCRaSOMigSifT6w8oKGhQNHNmopl8g6DvHsn39jeuIaT3Nqw
bk9YyqG/ttgJ0gFsbx+irtMt/1udQJ+fxvBnnAUALpAuSOlfYWR0u5aiuVgWlhorsn9UoVNtrQgc
RC/rkEjLl7VmNaCs08U42nXxQ/2fyoYym93Xu34lmSs0eWDHjZ2WD8kmcln+KWeSevEFED1S4HK4
4iFxl21iPpqOsfudxV4sD+4Y2zetcT+xXsCiK9U2BFlCpQhvarxM8DhsHEguBJZgFe0LPls/c+wX
lTyeQ9LMFypifSZzgKdJ2wQjyJVIxsaHfTafPNqGK4E5+xViEg6s7NENh2Xtm67YkcEtOTYG8h+7
kGhvl+HCDOvxfsPfb2xji4nBuM0M8quUHVF29bOiXolSYLv10K4mZpp8stHxo++Mux8oJFZ+Cal1
1Bpv49VErA5ZQYNGzjddpj02iRieAgEqthVwTpgu6nM6RGKjogib2XsoijZ7Vddzeb3QSIMvI8Pb
5kGysPIf4qNjCPvVwurYjVPyDT24jWnAOwsDMI7EeiRhRQ+1whwoz4pSe7mb8e+boIoH52IYVo+I
unxTWQV/XvJBzOc/p+porqwMAgU6yTKEIqTYtHjUqhgl8VwvqCLvVXd3hGY0kFG0IweBxVoZQMpF
HcnMWFEINbml5YB/H+YnZz2MiEXV4KqG2fHFc5aBqTDGQI+7ePeHryClkwcqTeUqJprukOPJkfJ6
ykplEiPxMYerGjz+nKqfolP9/VNzJoLAHGL6u4agypFE730IZ7+t7XRlhEP0nkDBJxiCPB310yEv
661GDK9SU2sVQUSi6ZXYNrL3njXzqwQRj65A9y4xvEZd/VosBDN9qtk7CthICOSK/E+Zw2GyWFmd
OR78xnV2FIGCNbIT/UkmsKrymjobOTNlkUydUc47BDQujLS/BDIPnt8nPjYtnIc0m60z8Q75Rk0I
tkN9NdKmF3WdVlu+qSvdO5vObFLDKpsndv8PZH/W70k3zacxnvW1I0+JSdO3qddtbOGidSpNoo5A
K/G78wsvVihuCm+QRD3ofSOM9nkQ3HGhKH3JwhaMJNjd2kffhmUz5TapgK3WumI7zvnIqMCSKrMy
ULBNDzYEYc64Aa1pX+ryhWDV4Th5EeHyJGi8FHNfHiuKqTzm4WsCFOjC+Ba/GKmjr22rfLYhYRAQ
GbcndRSFq9Kt5wfUMjSapZhGy2FchYyANwNf3YPAA7fKeWOv5B2fS/kYTsL/6Ko8fazNwkdFBReL
+xNSqeT/pV57sQwCcDLJIUyayd8lFYs21eXQKuy3UTHQxTSBUZYEFO392OLdITdYGbSmV2qvhvR4
oIvW0OK2mVnUaqYnFvjI7jbkCyE0wR398KxO1QuW7JX3llEbd5xr9tdT4oxgsdqZhQb75q9Vrems
2Wv7FFRMLJqYyJJQM1OY+flNecGysiEShjicqWBx7ATJVZdhAo79vZBTidUNCdzXrt6QvfFZQQXZ
6H/FMgXDQd3qv5cwLQXDcEHPrNS1YMzLg5YRq5j1zvd/9y78H86FwHaw4YJCsBy2QP8wFqGw0qjb
UVvpypdES6r9nxZx0slpyEsfVWnd1oDdEOkYk57UUoRhQ6v6BqqD8I9egkUw+u6OlG4JJWJ8DGmv
jV18yNvqVw1956bUZur6XXc2pZeW5s2phpLgbZYlOncTC7lBElLGjFV1kb1WLXdX4eXTKbYSlG9z
5W9rj8G5L4bhtU7IBXLSgH2h/KkgrEWbnJOKymjMZTqxzdqrHYZfWj5t1zJeUCMmJBtOqA7Xag7o
bNoGNUZoOgyEIAUM7q0pfclWNX0iRAcuGjTgYJp4ihD73u70VzLW0OGHLBkbp3IB/VBPciUFwYuG
8X/4p239n2aTQOeabXiWobtE6ikW+H+xvvW2AlbiWu1Jo0ayR2+IOSJM7XMYVMs1GRuDUuhCMEc0
JKSySB4Npsqj8h37BRW6di6rdeGems54asba+mQPSX7L6v6bOhtKO7tp/vitTMNXFI7VBwnHy5Aw
VnMAwnn+XvXee4c3+zFCtXFOWNXR5LfJ17Wgwrtpu4pzk7QlpD7Ql+EgExGySUSkn5rYmj+3E/Vt
jaTnYQRwPIAATfBhbr0hfZ4xs190a9yrERk8NFvVrnMOum8gUSoWhOfoYzrfdI5K9CZEGxzKoG7W
YW15p8kB1V4soRQMVHCFxvIV22GyNl2COG0zLV+NzMnWAFzF06C50bYlKpvVKqrlDDvEFX8lGA+3
6m6F8PVXYj83jv01tFz9mTaM9UlPcdgA2H6WqiMap+h+GOvaJ+a277BB6hf00uTwEfX7guTe3LWQ
Q841fDZCQG3jMjihewJ89QKYtnzsZsu6LlCAfcYv3ORSf0wkhbZDuQdwT05rrZcSsRPHaBYX2kHj
FF5S04VLn0SyUNppJ9O2TCyrTvGo1F3FBGUsg/dCTSlO1ghF5IYlrq6sHxjGgmD+DDE7WC04byAs
Qytgo2Tuem3RnkpBvLClT0cTMfE2GTzocwpg2P/FMxxdQq1L+SmA8ymupTnq+/sRyFJaSCZ6deJF
skMAS2Ff2EG5GkU2X9vC/xKUXXvVl7ybVi462Ov9PBDluTDzjbqkXqBhyz+CvqFu7YvqYrYJQKOG
bLO0mH/JhtbZw0T+5E7ZQX0tZdU7u8rFKxiNI461GL9+pWP3mHzn273SUyQBW+iux1IyDfGKPDL0
27b2M6zTt9hv7A8YJtoqy6L46NK8INpQvHlIfH9AgNwheIItbFarunenZNWN8TY33eFnaDLp+3OD
uKfDGBCkw3urac26BCR4yBr/y5ylydlJu4R+C0dmUtLkCEkelaBBa5yJH5UZpH7lRZghZGxvUwfD
3szdDydxl0NMvhxE6t6x96xBKVyXDiKYwW7I0iNNc0t/C2J9ZDgTm3GBJY/B8YCfbNyotac6tQd3
2Az4OW+JY3/YkNVeqt6fVyOJcZhki3FrI6Ld4krXr0mfXlXFTL2YZWhsaz0JaH8Xn1KZeDuLU91O
+TdvYV1kpWf22vFLDfD+NAUSz6CGSrPTv3i5a22WUHfOukc5uS6LD8fSBd0NatxzK+yNMRDV6Vgt
2i4osdJG03mUXF08jbrWVI9dlK3nSQsYY5ziIuaIhW6N9mnwmk8Yntudky7wEL20OQBjN3hQ6cjQ
6LpOelHvJ1K6kVvBcNXaqDspB1LR9bCEo/RlbFlymUEb90ffrI7IYlOUtu2rLWlihvswxIh1azKx
ntRLocUfbQKUgIT5RxYgqI6FQOwvj6I+KiERC+8Wu+LZdq3xQYXghP7wPFaElMwBcvoCNx2EgoyI
vnyyLpRg/S3/cvxaezIuz0bcdi+3admEe5pqeFnP+bekZcSjvOw8DBWqCWPJng2XakE4I1FRS26B
vfZ+Oo6pubnvzaN5qVdq+3dHpuUL3QQqbQSO4WQaKTke7KnOL34/HkvYKoj0uAnrUlsuN4ys+gV7
MjkOio1kRvmyUd0Ft2LxYoi5udtUPVrtq55ELiIKSyBeNfNPHP3MJStQ7zptf2dQaHMnP8rcRMhC
8grkum2fV8EN8h/dCGjSNe69/eTg6e0k2Mzvxi+2v+7asvpRZ4R4F1OP8jcv7EPK2HNfH1lAVz9Y
lMTrWSo0+FqwjkkBlXpBNUhdBrcp+iww1yraQ8iQD1p8mD1U12pGHGsN5WMsR86avtwpiqBz6704
xpr/DfEdGejyRa36+4AgSrri3Q4mXLRxojLYpwWtV+ze+NU0Sg1lhBL435dmhiLj/+F5SLyXnOp1
DN9Yvy2eub97+822nl297vKzcBivWK9MV98X7iYbhnFdRV58vteNnLQt3lmoHrrBsN9aoX9w92Dx
CuZlN7Lxvo7BuMnplrwMusDa7WkHx3Eb0itpP/f+yMQzxumH0zmbPh3Kt6nGLC57+I1V/TDiZ/V0
Qme11gGazXOA/OWMmixDQ41+CLti+FKYeKjq2gyOUxc4Bw8QajrN1FEhH82HyNZexUSCneVYX2MH
vOGCaOHVSvVl52mwTQvK4IQC4rGpO+LiXampI0du3kRe8H1cKENa+bC8TLqRbKqOeMmx2CCqbt41
j00P2NTsGve29Q5TK24a75YnQ/c4m5h35NvImzRdZ4PP5zOUT9nk6XiZe3czSh/sGFr+zYKPRkYA
jk56UEgFgmu7zPuoLEE3Bc1VMT7avPlKKha8W1mLrxfk9gEuqw21J2CCmACufSQomg5+hwEz6c9z
gutYlasRzNYeW8lcJ8UUD7vsVSG9ji+qfu/3Ufbg9Z+8yepw60qfIl0xcc14Ch6mOTmreouPduC5
cIajWFwG4qYrKCJN9nOeV9t7Sfjfbz/TlxCQv91+AUw5w7EMAEu6QXDA32+/IWFt1s4Z0X4hkZhq
6Qab9pfjVP6DVSCqLkuDVUnQ/tPww5QDXd1iV5lU3QsAuxwXOUdjzvdQ2YShukP7Yjvh7+t//sSf
o4x9gjvQG5Rlqcpi9VRlmCJkoB99q/Gp/evIBtN1vway9GtNUMdJyfkWBkdcrAN9Hl1QC7eXGnPg
YFx9z60x+3HkNK+qgenmALWT8AMz0VnIVJQ079iJIMFfZntGRqRDHLDq8xQjiCk9asmdaspZkD3u
xlLMefTYFWQNipsz9tk7nuD6GLo0q+5F50oPeAJQSe0RFrDyYw2zr0LfvFZmRralDjW2C5/hvlDF
EpIfnFl1c5Zek7EuiQqBafbRAy0anaq60dBm9Ku1bo/QNdmqhfuS2d0+B4GL0y4AlsEzFm/bNnvp
1bQ8F6ycs/ldG+vpoXH85clMms/K1lJNWb9lq6KBWKiMzV2FHy0MukUBRFkvk2fFs8sjfRemUY5M
HdBYUxKCEAfes4lG6Kmah5uaZl1/IZJPca59lnb3nGLHhOPaaI22q5LKgqyP5pAUv0c+gHYbRdXv
o6oz+MoyLL1SOAurJTlFusbCYjTRaBKyZbZIzv9rizo5XzMiq865C6Y0KCDa8Bs3q9CirUY04Hxz
XNQxbc9b7gDXoEikfSYAklXkMlJsRgc8KxWSYVnOIeg0YkvZ3xPmhXVVbRYX3v3GZ8O3I4qsPMVT
r63vzGQe+U0W6mg9ELiTLD61xxiq9anMiO1UlkSTJ4QOW+2vVdxrB2NvC4FcX4Ob+piDUCf3ItXu
lp6FsvYTNVvs0T2OCSNdK9ofe+L6qms533sTwcjWna95Z3xSNSp3KgHDC7q9LrXWj0S3h12ZYM3S
hmx++cdRiVXcMib9wuf/qKQGPV/AqTPLr6penNqQbn0jIc9YVo7hVRCI6nv2OlR2GfZw82HxzDfL
Cp8zUTmfvDpv9/ytzqGJ+TCn6Mkol48y7uOz2hSVTiaBnxodFTY/JDSHx2Eeu2sykNPrie+qklmb
3puTusPzb1jtOGhQh1aK0krDoDhnNeChuKzOUVJeKX91n+Ri1IyIdgxaOlEmexFJ46pcEV3Vb96g
lduZM+hmVdhUL6nsJKkjd9yxfdYu93eligPqpTKTZW959U+3CNpNa+vuel7MaFrp0pJ/P4xqoBIu
qWIxlr7NveOSe48O0AMKzaI7tAmiUKtip5HFiDtRgkXyxU2ftCbJ1mrJFhMNfYgqfr26sB/Tovaf
/33gRrv+94Hbw7zATpW9GrQvz/P/WSDokrhMml4zz/fRL9IzUJB9Res2D2Jxs8lDKjUqbNtCkDRi
E5KwFclUPFroIHdZwaw9RCXxHT2tuqQhitMVTXbx6PUTevq7hdZP/XyrUJUcXTQRe9PrqicRIRDx
Zkc/U6PpsddF3YNSL4iWf6dHSrktZzO9QprbqCZoT6yw15KGkZMEzC7uUTny2tBpN34xdmwvWn1L
dmS3c4iAXi2REx09WVfBOtlDmCiIMoqrpyjzzO8Av/8csEZod11FAFCcBukpEJ659gbDeUtrMcGS
L1uSsSrnzcXHvY6i0j/OZuK+yZqQpL+VpDmE7d4ShnPKQl/soIEXn+bQ/+HPMvS5awqkl7nABOcN
16pxUXhq1cXFlL3FkC/2ypYo0iBGfh1KAALyzcayvsLPrQ5UbH+S3WLvhiKQUlKKHKiCMrJ0WxeK
zX9eqtxOcO4Q9vnnmjoSxvwA+RXQq+nRhvTh3toOYl9TC8L9OA/+uoSEsXEXXbw3lv+Gczj8GcYz
sPEiO0WjZxxo360s7Fikj8bNqgPL8pIXHapxDzy+5pifrX5k2U9/oy+NeDN2dnCp/Ko4usHgntU2
q8OWqbdpvRondM2dkUYsOHmbXWczqshTVcOJOptojRLyaBf2P0liI3Is+2Q4g/jRx4AsGiE+RtwT
K3/0eYDlSyhfShvbnzdjwHUMR1+1ZC8eDd1Hg07569mjuVrXbfqoLhHUXK0bp2uybVgbX1lHTm+D
2/9il53/yt11kY32L+KKvyxeTyRRjE1aLaaTqqV6jACpcLr5iI70UCJGjxFY8u5h7WENjOsjxTym
UZJxNuoNJVpuEAcGa0W9XT9bmv/B9IJG9f89wHAtAxb+vDckC/8E+TWTIwQFX4+e2+zuq0WnYzhr
9PhAWS9YbFLiKfokdlaMnNlj7HgRMH3L25YsS4C7SmVvYE0/U91ODiR6RAfXbfTXpMHG4AQs2KGH
dlgiB6+b7sYLpaRJGgOAS5Z8aXNwieqScmV4MSxk+T/FEj/TKWr84Nf1MZME16bS65XLXvKsfKrp
2Ea7Oe6WbVvo36sh8o5RhJqPbky09dXayc3DemtNAVHudeU9tm7oPeZiVbskYKgr7rR4j8bcQFou
g9OfS2miv8+FO62jklpPAbOwJspQPi+teWGxdOrGkh1tVm3+SHPUkUbYzF0UQRQmA7ccmMFRPbTM
Kh50AN0zvwnc/dm1ceKP//Y/YILozbDCBe6y+3RJIkPEmGGLIp9yGUdWgpY+vqQuDGgeN6S9XR2t
LXqtG+HE4DRbl1VWn32O8/Dn3Lba15kC0mi3mFim5ZcWMYTIg5kruNjFrZg9tCeS+uNEybrojJoQ
eJwxWUVIyj1XRXf7h3zG1UM3PrvkmNVOpT4C6/rPJdL8nhIKxE9DBf2NIPj+1ppGfCtdk3olY9S3
8GYvzXNpBP2lllIyFC3k3rG80p145N2lFp50r2lWpvH1zvHplyw5uBJurvyTdPXxiyi+fGSYzrZN
z/bM8Dotw0goQF6QWoUNm0XZsP732c39e96QJ+m+HqGwPBaO50M8+8emOC2CyPEIwdkbZs+8I5Ok
CRaH7ITulNKrC4NblnH8ComnjmWOnQin2oLyS3OQAlXCqh/r7lWpQ5uin453do09Od6u7ZfuARM0
3FrqGKhqzr2PBm0GRPZJimHoqM2fRWb9SlvNpR4Vjg9BZY04qOfuLU/qbAV4f/6Bm2U9K5K5G0Un
lmd/WbRaGRyYju7ncrH7HSCYftP0HihY351vlNDmmzeEtbmqdP2qFSWoYrKdrtQTV/eeQ2CKcUdw
AemzukdmeG8F/TonluBcLN+Tcgx+GdnIzpcY98qMxlWSO8lbVdfJpmSOebIdm3yXFMWS1UYB23SR
HP79+wnsv41d8vshZQ7TDU1yShYMXn/fNWJ7gx1dGcRUggu6qXpf0LIiy0lE/B3FggvgS1RaNjcJ
PcM2wGJH+0bW29SqoClqa51ZgwV2IftITNu+0pAeT6EtQ3ucNNp0oemcPYPoc5k+/uR3hjiGJB2P
OphxpT8kZr7b6CU7MKVOZNb/Mra1/uCM4CWnuiebPdHTZ2SZEwuaSFAv51S9zGzieXKGR6/IBQGJ
AUXQv/yFbIejKzyZ8ewLiBJqZ74YDfBhBkn4qH2OzaYr9p7XmJIzk39qRfcWTmhfNNMrHpoEToFL
euPekUhKM6erjtinu5eulF+hsfRHyl+EFUZYGFRJi+cRjrYgNqlEMvbo+tFWtXO0CvEeauUvSVkV
B7B3gbHraGV12ISfs8b9CpEczoWclmtWH8HSyyKd81n/RuXH/hq0Y78F8kY/rfEm6H7a/0gHoyH1
97shMC3PIrjVwdFtYV32ZS/rv3pV40yCJ5m9xonbIn7Iarff5UEdbL3WE2upcicfxtI+iUBDfYyp
Y43+mSiOmqpq2vb645yN+5i25K4ei/6xt8BPwoGMv4ft9wLh3VoXxv8j7Lya21bWbfuLUIXUCK/M
WaREyZZfUHJCzhm//gw0fa211911zoNRAAglmkB3f9+cYzq7MQ3Haze5cEcr95tWNeMVos14RTKt
ISUtSVyiO4IaqzlFc6Kv3825HW4BpDdtz3Hb4XwCXoI/2KF3ZlU/ozxfuVpRHMKhyW+1U2LVKH1l
B/K5386028GihukV47TKR4NKRlo9D7liXyjhtHAnIEXEYxyuIBf2+841I5asJUr9edGepMkXsymy
TTl5vzOtEtTToOapA50szSnrZQH4H9umkj4kyeM4FucpaZ9o1u+LyVJfnVFkBxzW4Vq2LOfzI7Lw
SjF/VEFxARXV/MRBfqmNxn1xbN5K7C7GooxJaY6mlmVAX+CONTQck7PNmjpT+N2pcNcGqvJuE1aD
kJ9lraN09dJPwunYVCAbWiBG57CAo/YoN4kgLvZuM7etHCaC9L2bdKOqPxpZbSj17mdeh8Pqf3+8
aDJP7p9VKTInUQeqwoHtTtDx/0fCjDS1QmaQUWhsJmIM0lpYP7RcG85yTlcgWsQbHZNsNUWJw6wu
vo/THCY/F576vLdfRDgpmDfSFMI9LnAenoAGyYDlL6A7CUvKWQ+knizBd7+lvVbu2lZ8f3irgjHI
L/KcGzrf7UL5/aiVlEVJzG42phTnI7z38DGkrUduZJl1EOjMc81+hjf+1Rxs7WJ0Hbb0oAFUMs9D
lUDcDbg7O/lnJI0SrAVE3HWbOd5GCwp726CY2Ope15L0pd5yO7F/Iou9wPlKv7I+Cda+ErsrpSaW
TIqlIZtMaw0rBBpsrXh27Q3uf58MqPoJz05zJo/6zVWKZDeltXnQW2MlY5Dlw24s2myHbUyYu9ba
sX7irfQ85btl9xVFj/GUWcw5yjAb152DbAnphfSLskExEG28Zk4ahyFtbQnigRWQzPGF2d9N0Jdr
3toQewnTwcVUKh/GoFnLx9yMcsYpGSA746Q5h7KOrHtTv6yFrs6fUtE9M+10r1n3HaeTdpMqlcqL
YaU0zqHD4HyJiW7fBIUF6IP1+THz631ldwYejro+qLXtLIv5sAJOu6JL6q8qPwi51XtlGeRRdBJT
9NqbNp+bR4291nxCyjpY/hqTcanLkBs5OyOS+ujX9Qu2nmn7icQa5usnQi0WWt/55xCY1ueLFJLQ
ngXRSX4bwd31f8yUjH+tIiyAlOSTGsAyTWIZxb+TSolcRycwqM3exVG4tNDhLh9DRBeRxltrWXOB
bPJYnA7Ykm5FEm/NwJpep53RTMHWd/zo7gdRuihms4o3AvKok+nWUkbeKKxP9zOMcBdXTnK1C5jX
nl/WX82yQvVmGr/V6BU3OTkA3l7eN9KsKPesflqPrt7TutGDnavZxbsX38qs/D/eAs2aM1D++bRw
Td0yXBV+g43cnWfXf44/BhLHegATcFDAfe3VITSP0COXj+WfM6CDKJkLSNjlpFhgztFjPg4JgVQO
/lgwcLe4mJr6Vc41OUjpKL6mb3qt1OdHk6OF29VFX22zLbf0NlFBOgHSBrMpn404vzo2OjPdqNKX
FvIlPT7AKCDzFN01Mfh0Aiq1A5+0C/pX8lmwJWRe/8MliNJlzkm3lll8oONen5DeHXPTCzcT0Kcn
IQKI3VmtvRjz3qBkxbKyWP6XvfUm/8cabDp1UmTvAFvnmvW4HMx27u857t6FKSU9Re1ca/ZU7wsq
ctQPcyJTPE4+A+rPhDbREwCxasEqg6cKwDUUMyy+z26LklSUEXoEFlOK5xySCfe4XBf1jY35YF4h
tYN30I2O/k4O5PAd4edZp4xNuqxnLNuuZALbz10tZiPDWd7sscc4JHr/EFtpsjYDHSvyXEaSGx9N
w6oPbAqNCS2rv1/0+PLe49vxmJiBbkGw6ZXg4BaIiQdTiZ6xgPsbT2unVawjTl2KpiUIPUmnfack
28HA1IYbEAQQATonoTkJ7qGlTsv7OA1pBrNXJaY6bcQ5zRr1uTLzOymY5rs/KOEana+xz/1C3QJ4
Gh5GUWkPnVRWjjTv/YU8lJs2hjvwyNqsYgpnkj8zuqMGIHYyl2aLOLHSyZOXc7uhF+d+0PSLnO7V
VjdTtRi/tT4+h6mmsWgErq+YNMXIbCyHgtLK2PyS3rKsstdA7Nr/Y04n2fD/uqVwRjq2qvJ0Efa/
8xtGIDecVc1D2aUnGXssjF7ZMG1gMjkvx1qrAD+t+38O/ZgQAPAyvdHYR6zju4ct5u8hlq+db/Fg
z1JikCO7AYg0b+Qe5UKb1hyjO1VjeXoS3e/Wcak5zK6ngACkk2FGN7mOlRtz0GH2BHTR5KFSRMr5
f5+EsNz8z3ktz1WSbumNcaOo/OMZ++/nShnAAYmsM1DUDboEaLJOWBwaFhmHbt7Iw8+NPOcQLLoc
075a+iON5UUEM/+gZXBDu9aw/nnSbDE6s0L0iYCZd/9xvTyWmzIXT63ox438Pp/nafdnhykachQQ
80+Qr0xV/f9+4uObZa0VUaMmt1incsJTsHhsmjAoDz5umGQhT3bzsTwpD6e8N3Y2zeMscbJDOE7Z
Ifm7NwRqudTLhsTzv+fkJT0UTNrFf6/+1xf/61BeJ899fhsf2Mq2Zj3XK1Z5gND0ZzMITKUgBWms
ENU+K8DSw9RVdryQu0jYKdwkSpkdHrv/uKBRInOretG2dTRQ4NF8kVCRnK95/vEOal94fuxTSz+5
9giOMXB+8XFIFqJDV2rnFyO192aVPImwKhdKBP6UpOcF0IRfo0OSYSHGbYovjEgl4ZDomoVPqU4p
s45ae2n44Ql38i81S3Zh5prUqZ0TY9HatLxj3TjpBhQqkWeirIkm6pulUpNnF493z47hvyMXNhph
EEubEdlprjsMbKg/8m2ZYVYg7wdreS4WzoTJF+1FnPNQ6UMmYdObMxTGIofnuixS7SVPmi9uoIB+
CwAt6yxk4bychlk/D1Y0IJMuOtXaeEzs7wEk8I2np+vE7L5nTfaN1mKxiBKq7oTT9ZN70CMCENyO
PgCpMbROdHVOlBn8bwVzqzWxGQtX7eKF13XaAofUPc2YullHE7rGaqw8Br69+8USVUkARAlvqdt7
rrFNnWWFC4Se0y/b1YmZphPBfRE2+r2vyZBtg3uF8WNB2T5bdT014Vw7FUlE4ouhHyNtqYTKL5NB
33ADserS4DVLcPuuokDswG6e2vQlNvPqQJn8pQ6wYfc+U9tJ/LLK8TlPnIPW+lcTq5ytBoBwtX4B
6XdbWoDPTTNfNyp4V6+61Lyt4FwwSIplFFgXx677fZ8Ym6wnj1gpaWWb3bNJPtIin6Zv4VJoxXsb
lqfMV5duRWHbq9tdBGwy9apvTe7wH5pOW9Hmp77SymUD+AtiSbCg0dWtTI1uU6nYp84Vl7hyr9yX
kI86W6OcgUknIja37jvaV422dfXoon8gLYeAmV/bgdWsj3p5SJLvphfh8YhsyIEqEjpIAE57stqA
xXlDpJnalz8m1K+UmZ/h5L8wiq5Nw70NfjeQY3hHcvrTLLQns/rQY3cXx0e1Yv0FC+aNOtFHlpX7
1uztZeKa2WLStTc7V1cpZuhNahRvZp9/7yakqqZBmrwvXlLrHvbdQlNKIGldvjG6NlxyX69IADGW
gdHidK7TAdhauAd8fyfc5hc5H4KPNXl/71at6+ty9F8qMTxHGbXLUn/PIuWqNPREevWdqVO0MBrd
ISIjHplxjW8OU5MF1jWmfiE+tkxfdrlN6JZrvueZkS271FiNboBv1Tqk7pityiK8BIW31VPIw+HY
LbDWgStb5RWCqKZ2f2VK9dNEDreu0xEF9egW/S5jgWEXPiLJPs2KA5i9/EBSx04ZlHHLnLo8VKZT
HMZioEf9eex24Q1MY7uRzya5kc9G+XySe58vyOelPKQ3oSGxQETKAjxD5svG18CQPp6D8qTcyGeh
RoMcd+x80T92I9LLvVQ1dqHljqO54LfIqEWyAeBn8VFO7CVWIDdeaFrKV85DjtyT1/z78O8lj1fn
Q7mXPr4DmEr0al4K9YRH8OcfkqU9P+DzT3yMC58nKcWjCZOvU53hr5Dvizz+fJsa1M2LlLgv8Cgq
7wH+guzghF76GCvk3uc5eWjzKxCp+vca+fLjqz8vbzPx3dSSdl3UNCiP1jxM98JS/+zKQZg0WcJk
wjBbYjzTdwJ34GO0xAVLmZc0QM/j8T8sUOHzSAMZlR+CboR2Isdseew38ZegnABeuwIJZG3sqbua
5g2PcrdQ0wbBgGeOK2n3jwlY+dOfhbpFTVzbU7+eaLiiuG99xM1uGvKkG30ef1UDDH/imc5MYGBF
UU/otMaOQCiKil7Za8/uODMMxYs8kwXQYtUGFK88Z5XfVCevLgJ5KJ6d6Swn/HL5HuoQawIvJ7h3
7klghll3rLj3dO/A2zjCsbYKRMIFCeUYtHyfOXmfJAfDpKgjdR9hQ14d2anlXgrB0k7EZy3QXiwx
2gBIfWxvc0mzOYZhM7wmZJ68+sMS0FpWDnyUX6FT0LDSmFJaTuIdPeQpx0+QmTznavmwCue3qzRq
Hjhz3Ik9SwjFvPGt2iTomFxk26D3nEHpJSw0Ta3uJRGgdt3WmEHgIdwcJ9SOZUCk+hAZydkco99k
0tWLCCbXjeHBPVDsrte8S/EHo6NN+vJ3xY7qlTMN4wltbfuEKX9hVUD+jCx272lbqxdCGl/kkaqk
IQXe9vGaPGWAuEcl4d5Uu3fvThxR6K+tU2Q+qWIU98R18mVYO+q+qRVxb/x0WsNYLDbdfKhpxKgQ
KIv9az5UnAxZREsKHJTsDRWb9GZMaOOFH23Mrkm7ZYiKi/ql+Sy/m+VU7xq197P8UdhIf1ZgbFbu
GNwetLlibklR9KQ5BTh0TePPR/DTffOHWnzMO1Niiw9AGd9yCj8fEzuDXw7v2RgtopTaaQL48akk
8OES0l9YJJ07fjNBtT1eqOcXzBZsRa4cGsue7X6ehXgBUY9cxsrlbZB3xxGx8TWPrn0o4rcQd9FV
n7Q32RroxszYj6pCLmqWLtoJbv0wgwdsZ5iorAHB+UQTdHphH0LLe5NXtCk9JM3P73nZXTQtVG5M
N+xnY2gOhEBkz2EJ5AOl/6XtAv0AavaU2J5xkafszBl3fcAMAtzfN9bVwxcWUiW6EaAAWVKrBKMH
+d5mhIfS2Z7KJI62fav6R083p5MzJ/MkVua+pPNH1SyFzcJc3F0X+teqCTRrMdn8r83BMhdLlKnK
0yQJ+E0s0MUOKdjykGJDQIEYXRyW7zPEDWVdkqGBxLxRE9yn2hezbmd3n6ts+yZxrnmWoi6Iu+pj
MkLmo7np31pbqKdy0jzwTrxQaOExbQv31TazbFcZOXkf2NqDSIi7rrQ+vDNDXeBxEneYKXzeU1qE
fS3uGcjF+0iwN6/UqZshD8rbpYCNpTElvTSx1d4LGl7LXrHjvTWl3d2NWm8zBIOzGocy2KHB9VfS
0fVPM5cb7h2DAXp2esGPpaeQWTfRBdZ5cO1kKYnquVdGUMFUIKJTZZ0tw2Dtb3PrPWTPg4MSc5aq
t5Mb73sPSy8PyWHjxlm8GXjUn+WmRYdcQULY1hV4oc/zdURDknpIivzOATzbxjTnme9BTaP3e0KR
/w1ja7MjXAz/tqM0Gr6dLxI4Qc1oX9dO+9K5pDT0rqWeu6Gbnmvh3oHRYie3RndVidE/qEEwfmlD
2mh9Yr83at1s+Tzi//Cb59x1iQAamuJFp4y/LfOs2zuVbR4sCwniBo5Agn2S6ICV6QvUOGTTyMwE
qoJ/0hPkHqBtokL/nhNJn5K1NSP2Ra2RnEyD45g23fgwQZK0eG6seHrC9UYFeI5HjD0k2HmF89DU
E2XlqyEcaoPIon/tQedAz5ISul65pb9qA3W4ys0oADo5xrRp5hCLDtjerg8tgxllyjunt9md7NFu
XTWeCQwTdAIDsbqDAaRc0iQXq5G1Rg7XeU8Xv7s72NFWNVaPjTwsgVrtndhpllmr8emKVaoQ0ofh
eiOeoPl9FZHz3jqJdStqq7yUnfPn/Q5SYACp6o3n1Aj1Zy+ombtyfWTRH0KPg3A/EKeR9OpjHib1
JoDw9DLz8RakXhN/7GYVsFDnODaqQ40vRInS6jhzhrB8t3y9XSKP7/YES77oY5huekixX7OqL2ne
DOXFAmH31rDGIQ0o/GqEdXkEsUkDvy3KZ0WZPoYpedY08A+up5/7bCq/Tp2urKyGpU1cM4uPaozj
nZv9MK2638q+tMRiyMNQ5L/lKbmZQL7uHmyGqIbgxi8KidM6UAJObuF8AAOkP2FZucmXXEqnt8B1
xq2aWfUytvQfhRMOpzy30FvHq0KdE3/m7J/+VwToYwZfuSdJNdQQ3+m9X97NuCGRMs7P6J7zZyO1
zPK747TF3h/bi2VRXnbBCUKOHn4orLQWI5GKrAPz78CYI8LhF6yw+184v8tFUObtfRSkuIrMtI/g
KVnkGtMy6e1SHDAWPvVKVOzL9O1PVmUfYLaGHuQtEsS4ywDb5CYS2XgN9Tx+0vJm3VXdvR8pWzuh
YqyBJ487uy/K95gIWTcqyi/D0O8IkGSNG+AhEnF8dfKyuFbOVUqcHnyKSVcAzKtCbX/FHo5bfwox
D6ZtdZPOGb81vrf11KykrFYtQ4W8SzM/yMTaagoOdjcRD0JiR696VFxnncNgTOFTpGEYH5K1LUQM
GMLu7hAC9RWhNelWeiPDeHB2zkQmh3y1r2pzjSubuZOqOkuFuvhHUxELMCvELF+hwOIPgG0GA2El
c6NDkI7xk59h7rUVZ2PNNuYuaZsVn7dsb86HbpR+QA4YnuK4VfHGuO+RHhxMI6jgu/g1EyFUfPMp
pBwV2n2olo6MJDUUF6EaFYLTJ444qCnvEMv0kRY8/XswsSgnJ8syrua8p/cZoFVk35/nS2QRK3RS
LoG2Ya+8EKVxk4k6ih+CRtKnd7vsOtS02PU8H3Bq1HnVckxU7/uY/24mYX9lWr7mP244GwP3FSgd
gX6EQxJL97oZZAd5JDcpo8RiiMZxPdIde4SmUs/Qt0ND8UJ+rseeyk9qWeLEeA0eiTF3VKvkrqM9
3BQlKoAkha/OusA4gRQBhRYE1cZHr3aPbBDsOnItoRfaCbNjdi+SDlZEjhlfpmLN9MGdQpgeNoRm
U2lK+oUGIHm2eOKe1S4kKgwr0ho9bfKmVAqQbEd/FXhsTxrpmAspHk9144QiHRJxLQiGQjJCTmec
IJbQiEtF9z8yidP9RTDvTfO5zz2/r6dvn9dR4qD8GO3+dUFu9WSCDtnB7QEt1iSCr4AK/feKb658
Q/CkHmEbwgRTDZfV+Qwo5n+ZtxEy8Y6u4MfcsjtLERreIiQR3aBu5OFgoECykrbci6g3n+SG582H
ahrqP05pFO6enJK4ei6yESgsfa9wtl5KVm2nkaOjzTx9Su/Nc2QdrEjx94GruMvax3wLD6HcjXCd
LhZqjbWFc/WlDP1gGXq99U7F+o4QWf3t6q+tqz55qNtuHaTka65o0NNZvvw9MkRjvCLFsze+SSFB
1xGkSYq0Z9sD6bba+Ei4il2S3OZX5apIrpSKQf9zhTwnr8hq1ucKXGXbyuK9XDMUqn/SWQNf5ZpB
NywoXUXjn+SLccg9PylY+uSrM2JyU6KLW7MkrbdZX6suxc+p+eZbY3/yK1Vjgqcpb3VRWdvCNIu1
PExRIWHjrJO9WjTOWQCrxq4V7NrMzd7LrqCdHfXtKffG6ay6c6Jh57rfzMohMDh0WAoxWCNUBp4E
bO3ZTVPKzArqRyY42kvb6yzIay/86dbhDrQZICePqUAeigJ8H4lj3GnKOm6JmNV7W98DINR3ERWj
C+fydVuY/D1hRMqGnSlnOy4hqrXTftQ6vdvO/PwVZh2FaDpebZLfZQ1CVBTjeCmdDBOBh2wyyXJ0
gElYUu9r3eGSTS5h3yF9JKcpwz2P/83UATFEAfhnYxg+2T9ZZAzHphRPoZpmR98NnNNEdOEfr9F8
mMXNaTJgH5e+tqyZPcNTClrKYo1O80PuIo9BBLtoq7A5Vc2sWjJCBke5YbIDnX7C9Wm3gBrCDvFZ
YJIvXebNM6UtbS2mOFhL5I3RIGy3KiYx1VSZty7TthKI56cGmUAA7iLtA035qslj+yjRV0Q/Wpum
tttNpwfPChPtp46M6VfVjJ7T2hqfJsqGFzP23npVucnXy/n5MnC1O18dBVhF+lbcLeVcm4r6Zs6B
cyxMEyZmk34TZifWLHK+tDnkN2OWyuFwwl+v6Z12eHBTiV97SkgjUucbUoar5AONMoy5NF7mcyAc
VmiImmeyaclVbO1zZSUFGP2BxijLMQrOpfH20MOHir8xA/Ms1fojMSssFCOwQMqOvBP1pmlK8tLC
I5EKrTCbmsNgKe/+pL8qGvWKnBUp5YMNrYJ0I38X+RsgyQepXDRXKyMlzc5J33I9ZW1YVrWRCqwU
vO3jMKi+xWqR3fDMjze/Psqvl5uy7MtlJWYls5MCsJd0Hz8fjG3jJOVC5m5L61GGBG8f1PnXXPjN
U88txSA1EVlOU3PQ7k5h9zeF1JFJMAlclna1lqeQ8Gv3GmHhgtom/bkSRAucEmVb9VCSk7gAn+bb
qrtOgCURWZSux6pMcWGPzrnFG4SPq8LunGF99NPop4MQFzmJIO0xDfVNlrMiF6NKyUsHNSMdllY1
XhEHn9O5a/y5QSDfEYlSUpctmyeeNPHP/9ihIJA8zvSps/HI0d6hy8d5UxrKA9fC6kpZaqWi7CLo
R6c8K39b8w0rN63q6kcLzpAq71d5rjGc8VJUNbCgXHnSbDOCG8Gawuq1Eaiz0Rw9Ud8ep7o42xMZ
y0rpobmFRyPXt93SS3TzGGBx+grvQHriGgQSRxb82FSYf27A3JTbIQxQXEz4vYeZ7p3SU2rxbd2B
3s0EfYVobXge63wIrWUG8E3Qb3DDje7SQ42oO58E/dyVY5vkC6eAapzefzf0EfKm9LNBhNkVkJmw
Q9FvVRFg7OVhCdnhUuusDGYqwZTirbKbylrJJvPnOcIQzq0R30wnP8qsEU0rXYeHSwlZJtJpPUVH
ZL8U8Wa5U+WM8+1jk26pRkOwcTX9x4NUHLfDuJdNVtdyrYutDEgbacrKU1OmMoAG8IojYQJeI478
KJFvQzF+dxTRP47ivMk3KUr9lRTxmFgXDnqBgTmzYlTEcdUdpEnSY3V9DEiJBVqbXf8UOYeS6b0W
WcqxdEhOmMRwlRvFREpObeCaO6Cx67D7g87UBg3uaObmq7JW2n0Yw1EnzOc9iWL7KUtdbAMkAYaR
scN4AHV7frIEbfkLBURGaA1HXZJGT4oSbpTnbgYy06rXV8kYIH2ooui5K/pgIV/Ia0icRtFh8TGb
juVWU62lwkGKFT61C+5ksEBlVb7BfFQeW1Hteky/79ASlgH5h99HBUi17irdKeyq5FJjs+dNoZFg
0S0xO/PP3ue5vmjAbo3Wqkrs4Nk2rGlTTdDTPbWJj3pv5Nu68ZUr2nIbNXg6HQoEdSvTVpZ5W4zf
dDvyYN5iYNIqN7wFibkjaSrGgRHZVyufSK2EfMdti04zzWfQAjQmx8SOIitwjyAJNYXn1olM2U1m
eTJV0sHDOemkmDNPWFqEVE8VBcOeGW9SwgHvDrZ+EgXC7hckQ0ZibyOEUcOB8cQxLLU/m8/D0m67
AyOHMmJkqfqNaYJh0OLoh9yBofePHYKG7sRTEP7Qhk+evmgGFHCZRAKCxcf1P1tEjdYNTi4VgE3f
xere0kW6f9z7Isx8siHUfj1Ueb9G9FxcGvxKUqBBG+lglmn1JAUa0OYUPBr9G3iIOehc1V+L3ofS
qujtYxDI5sPAN4ONlZxtQf0IuuVloHLya2x8lKyTR5ynMi0mKlsCIeTVV6xsF+si2+t+3j21igNL
pU5CFuRxhuQPbOU4l1DlnuKbwztLUkRL8x4iPQgc1JCWcaiFu9bN1OMoiODleTt+tdpCX+YTPOJm
zsuNbgib+me3G621yFTjNQyKYhF3unZSTLJIKo/l4xx80GolESedC/4pN4pkLz3/ATB/GhzTS6tW
TxQrKSdqAnmxid9z3UaOcvP1pbwybucPpK49pWFh/NGSPugHqZbtgxYzvyT2GopmHgfEgS4A7qOM
e5YRz6nMfJbHaaM060RhaSWzoeXLhW/fhWF2e8kt9Of4gnxDBa14UpJiXIeKZ+9jxVvRLLR++iUR
i8E0UalsA2pjM8NiBr3AlXY3CRRBmni6/go2x930CGvXFUq6NGQ00vUJTqNdFuSrexjNdZMFs8vs
F97vz7wlTRw0BWKvXmt3w8Qg2NTcqhPU1LVQ2mEth8JIC4MzfiT/rAlBeWQmgKAXIqKoij6gB3tL
f2j8JzUx+wMGn2/MovRlrQakhIyoQv/bXp7o/3w1/4CdRaamlDcPZR8eAnqyLFPwU4NjzlfDhCYr
TexHUBs9zFfVmMPRw4q7NezzdajRu5zaRH9qQieEFmbUO8Zr7Zr7Laph/dm3w/jVKbJ+KfcyUfXL
ghb3eeoaUslY7Pd2yNuXjtNSLvtlAUCe0xVaUOEPmZJDBmx9JAogWBgplD0tApM1uVa9JT1p2puA
KK7UAQAzlcxKmgnUZGl7lJGUJdJdQWWtES9DMrh/Cni7z7CvioXgzmkKjHuS6WGW3fmhCk903VsO
IvzNTyTNzGoBLOhasVMLQ9v3M4TNDK2UkMJa3TghD8wHmU1F9zB6/SFt1Owsf3pVjeMK+rnCHIga
VwKa7VQ0Fr0gfiu5CXAL8vRr96XSKKemdKwd9qtszae5/Go9QgDM6AULZXySgmFqHfVO+ARWJUje
9iruyS3xE9ZLqXb5ouu7bOeMabVrO6RpAmXgiVlv99aJfqG2lM689BUelPUUK3y1Y4fpdghM64U2
xKorjLsT+iTSoAVnIZh9F5o5LtMkSLAOkmup5IyTWW6UX+QeGJHqS99hdlIieCMMNf7anQdbl6+9
EBuzcoQCzlGra3F+uIIoMTjoFdNmRZwckxg+1JHnau89oISNR1LDRhtJmaCoSfJrE1jrvjKeDbKY
T0OJ3U7RFfvrON+SUIBAUBg/nLD0X7XJtDdOGSt7eJHZtbX1YtliNv5hQ8EpRnNjGNq0pl/UL1Cc
NV/lXq9Xm5hsFdJjmTmIOHQ2DZUi7L0xXBkL0aDNt0S/lUA0sEhOAdEYHElce1ZbGxqTmbRvpWo9
FYar7AVUto0p0KONTkC3xoQXYc2HQRmR3IDgQnHUZkn1rXpv26vsNUCDwxoyKf5OntbEfz3dEwhK
0eiWqfmdrOvwOSbrkfpUsmQYQUFgYUy0wPYNkxLcXECPlM5Uge2xVd4qjeTRlCnlVh6CCyCmrS27
I6iSXQe079p6wG/p71k/ExQYMeKwDzMRzpJaNEFDTtkcsro3YLaBvfq8Vk/xQ0xh/uEmOs1marVH
iLlkbQuvJr2j11cZ7wf9Rpo+bhqU2ykpnIUbMsahS+uWXYMSVIZhBGM0ACA6TnP/wwrC+lQ+OiPT
GO6rrLv8UfPpmNm0IFhMUL7h+QxltR5Skz4KLpOj2bsjq8bedoujYioUaWdprNs73dEfGTNLdDgH
ORBXRkVSRILeYvAj5q6EQ8aifM4Vx331zAAQRNXbu0T3C/pptD8HMXirFKI9/lmtvVLaWMhJ7GMm
yxiyb6OSYvtslhMY06ihg0IIpDIdGVdKrgA1IJCQ/ntAaA4FieGl6FEFdbaKo5bY0Pck04tVywLv
4IIX+mpf3Ugkh6xlCaSmev8sCGtRLBL2li4LXS0e1RsAB3pmeuMzBE72qZ5btmRVQ/yhNLy08+i3
fG/lRr7VwuXSUcXqJ9cU5A18Kw1dYfqgH8Y4BRf2OWrFETgbQmEXop5UENB1d6e43GyZtiPtmQ/D
uTsc6s5veeST+lYN5nCpYciRKUDm+OOuL42yPOhp/S0a0omgRTRReKvtazn7Or0ltAzzKgYcnXLT
WOK1sC2wWH9Ppc10jEVKdIwa/6x4rs9i82wi0LtOrG7dDD7LpRAygpuKYvMIpi4Shy6RMfe156WO
YqUAauv2HT4tRUZCrc9yzV07nr+Audyd9bnIxnTvz6uf18lLEEnjn54vkS/4lpsvYgOQDFa3ceV0
7bCRcxfEy/EtQwghj/JiImJDgrlooBE4Lr4MedPQTc/L5TRG1W8ITtexoOUdFTlLc7tSvzQJYq5J
G6yXkXCmFVj5+upkEWzFIsvPSRiaxAET0PboQw2NSpLKXGJZFfZ4roXVHQY7RRBgle2JNiDRHxb8
NDnXhFaLuQxgfqOK9AWM/FLOXiCSZy96PC6VWjC5nGHKTdakyyqwdcTLIAuoMxt/gE/9NGeDx9ir
5xd0W1gHt8SKLb+Tjdz4cehpSvMCFm3p/j0lv0Be8fn1fpDxeHWxqbsZdCc6/OmWz8srNixE5fKc
brXtluQakHewo5+Zc7+WcVW+l7Tw131T6TsFxxhLNJRbQ78SKLc/QLHCHXLt+MUn/3TXmD0w2Mo2
XpJCR+xDKMmPoquOtekHX4exMteDESVHhYTBznL6raUX6pXUBmuhjwSCOWq7qRNX+RpgVl+HoAs2
VorLbM/w1DI6OdlFSkN84iYXDUFjeT/Ut9rqD/I3I0gdjk0de4dc15ovocLke/6NSaog5gwm9C5R
bMi2CfSsuaIQHRBodS++oVa3rjFvXmMaXxDs4W/vQV8EfBgWJlCFP2WOFiZzwmi0k//F/nwYduY2
pyazFjMnqclr9RIH7kEeyQ0mhv8h7LyW5MSiLPpFRAAX+5reli+Vql6IlsObi4evn8VNTUutmeiO
6CAgs0tSZcI15+y9drcGBEP2hforMQP3Ky8zqjfXnhb4qNhk5swELakEFML+rphlIo0EfWjvuw6d
9myL6YsqZf6/RU31jh25dwZIfj70pdnMIy6Wg8RWeo1ba69e+jUWsLnZOJ1R3amXdPjeWKxSlH9D
4u3j0NCP6M6DO8mtDSmqGT7HSXHMxx9QyLVPQo79ySpTEJDLpdTyatdZnrlTlyzYqjXSDfuAlpu0
hcZda1AFLkrNEzkwjW0DPhqWVFrjafXSh8l4IVWieTIgylzdel+2pFC5RFWe6rG2n8G/mId08Fvo
alFwCd3hk4KapFY8QdEJnUNk495Zx8u1JUh7171wWhXTBMUnI5/ub9OC8jDkwfDb65apXUnAjU5K
k1H2DZwdz/r0S6FBVyH7XwFHu6eKANB2EXao/yOWnrXpXDon0u9pHqVQ0+NcLBEqmmFcnEY//cqw
bDt3ieWxfmQuRI7S6MpXJKbd2mcSup2p19qkOaIPrRBHSupCYzHuZ36/k2NRUA8bgo16DHkvjue3
qxQk4leT/CMX7v2PzhX3bqWN76gEwcWm7gDZrhDrxNLGO1ReKPtys3p3qt5fx4Ndnw2yWT41E0Hs
u1t2gJXmGeJIJ96rCpDwdLi3pr0hdSvaEGtkbhkrprsu1vFFxxP5W3E5n9Rr6tAEeX0XgDTQrHon
CirgmeGwGk1Z5N0FJHFOQIIforCYiOqJxpOYrK8TSLHnlqDsE11PsQ0N9ltDc0z4SlcxIIg9U6fN
+CGoDOQzFEN13bVDvgs1KfYVG4e7PCX+AYBfjV04xDK+XP56g9xlwpd7/ysshGmtEn7VAlQdqg4l
ssmKLCM5US33yTILr/XYVefKEGvlCRtE2F2GxjiqK79lGsySDnPyMuOFMjhahB5dKdRxH2q2dkRh
0G6IGI3Wo0Ia/dpiqjOP3NuNNCuLgB5qsRFC81bLg1ONuALXTHNRheVbdXnAKBNrPUBNFGhkHsr4
C+2PJUe0+ERJD89XMjR728ZxNCjcRBv1hxohInMPIbYr4bfykLdjcJdhobsdmjzNdhE8uNVtUGow
eDcEMT4NNFo2/99ZKYk20uLRONBMrfKNH/v6vpXFK4WKpc4NfdzTHkLfQ8vDSSJabKiG/tCMIY3f
0HGP0+L9ycbhLTLJpFRXboG0JJ6pmizvja753e9IVYpjaV281NXX5OFOH5PrfsCQqZ7wyVuXmrYF
en7qLbc9usxdPJltj+8R07R7qg0TpCor28yOsMRm4zNwwmRHkIR7cOH9v2EQvDmb8+V1Y3kd3KaR
2YS2LSQxos6bTdVN9kbV8yOHivDPzod05FF9iNIKvtSj5vz8nNWn2/ZEyxZ63a5pEvwIPdO8HxI7
AWvJ2l5NyIKv63YpEyfYigFfukEVbkuaarZXiyR1mY0gTm1/EusqCfrP1tBTyKpZuBSI1DI0s5fQ
0dyHpkfOJOm9/NV34pvN1PVkN0KAIubDUT9gG8suPn7Nm+KS1TVZDL6Ux5Sa4WsVjff1Esju+h3d
dijtRN6O0b3nEEljLyHtsdvndwXmpiF3xLflRLPk7WRaXhms+FrolfVt4gR3qv2c+ul71IGVN8Ik
PCuiup9GV5Si7uMM9OglmQgwXnruMgjcS2HDclMYdjPPqYRW9DrUD8XR2LK+7fNVz3Hf8bUSy21F
x5a8vKs0WklhsK8enbzNNvAsnde+YOuIBCb4KEvzcSJd+EfL7qRCYYTqT8M84iLUsvz5nMCEeOj0
CWcaoOovaV3f+4npvY5aFuwtKe19hurd1ufm1bb1e9MU5aPZk2Cfeh1DhJm9hXUc3jleWtwu++Tu
3x1NhliM+L9cXQu2wbNo7DiGaXqO6xqLmfQ3o35ikmbAjFkCn406duhmuKtxKYMSm6ondahbgCVk
LawLjCCrVtO/acuTEocFWqXSzK+J7QqaDsYqDKNTeHaRXt4p5XFvaRkiVIZRs+lbXIftX7PEqZ5m
lEPIj74o7TDpXnQENQaOltX96lahIXi0R/JRagfL9WjYLIXKjqj1nySJGoW+gikHhVE8qDOzHIu1
5SGLQ1R1QamZQwUOWbQtZ8nUiXfU1DtrrPvb6mA0JvKG6/izcjJGfmtdZeMdzWKob6TTvK0oV3uY
JoqMpfMMBBAIXvpZdTmxGeNhHojYWl4yBh2/x+RkO1XqV1X+0HAePDeL1wVajzvE6PEmELG+VWke
oijyyxhYHsS60FoUiP1LLSiqBK58UVfqoJMLo8nxOcwwGBW5Eew1muSbApD+czEwJfzUzhT6IxTV
fslx9fEHBu7GsL30TZbjZ9im3mkWWrCd4/HehwLwmUjuHH7BWN5PntccexPpqzYUX2Kvzq9hi59R
nSnK81AeYuJKqKpJ8eZF+os+C+/BRVkMzbdB4xvm1GBJSBDzEF9ikS4pEuiAgkI3dgnL0Z26TPTm
4Bb+1Sdr40tDFTaRZXr5j3vZXBAwv+5lz7FpN/Afdl/oqa7jLea93+7lILRqi8AmbZ/lcbCejOqv
rhk6Pr3AP7a678FNqMyPeXwmfM1iHF/mM2dydqYch70KusfItsZo5X8KsPOCkEeu4Ayd8Z5M1g+X
jNkVktD6HEx2d4WTs/JNPSC2ZRxp2Qb4rNJ8Lg8Ts5826e1BcwS5A3mknQe7m4HIWNmeRE9aKhaQ
w9KV2cPkIc1bFvPqEPdVuhlLUvsGrX6IBx2g6eQ523geDdiWfry/wYxEBXvKIS1ma1ajdbCRILyn
4feClf6bVzX2KS/Y4+B43ymJiWGX+l6ykKOdhP4EJvpjuAy6YRzIg5TSeLjtOQle3FCTJkq2ggR4
ShvtesPgiqiFgazhV/a8RWNXxM+uSQN2sONsX492SqZ78WhmSXmJShBp+Lpy0ria8p70jfbY2F1y
KEcPT0uef9zqhAqAYszdZ8ULKpeIZC+mwKsucVNIZrGOrzCL3lAnb/Q0bl8zApSu9XVcj3MyLJlz
219ZaANav9PtQb39MnMF36mG5NoQxtke8yL9yPuEXegijmh0s3tETamkEXWiNae5YacFE52eCrOd
6skzrzvoMDHSYtB2/gOX4/5z3PUwdhu6LwyGXlAXhmf9gTMKRYK8kGXysTKGq9/DUMJ+NJ5qKfr1
DVGHdGUX1nW0UwC7DJrKBsVgf1Tv6sQLr+waCTPphOzGbSs7EjnyoSLfHBEdzDrz3yndQijs6G6M
s+GvFdVL8b08WTjrDMr2Vl1mklz2diE3hLFWbel6vqWzwdjJan+5gJ/bfFlORGVDAeBezsn3OQnY
9/eLCYJIuaz5y7YbDL9UcYcijYgph7EpVPRhbToOCS0IjYajMIzo0SrB1ctuyt9yP3GtQzpN0Z5e
bP4yMwnv+lASDLZcpn7sXBC1f22oILywjoB8VNtkOGcNnFMZvBJwL+7UQV8E+OrMpgT970OLaf85
tDBPQp4yDYdYG98Rauj5bWgJfRsl62CJI158/0v61GvlB2mVZFnFZoEZb6QGTdrbypl0+Pc4B1Zh
X26FlbjXcNgomA8ED3bMbXK8RWDUdYwf3JkOpY9RDglzftTD6moCm3hQL1k81zvDlu9smqaTNqDK
73tEWFSu/S94UL+pPxU/S3hxybfUbJ4AN4qhmyy5l47TG7tCpwRi6h3+/FbitoExwKLPQwzVehtb
RjZKfrfaZoDyNrXLPYOqoDUyAHyVTvpTYc8PaVD91dNlJyZYEHE9ZMz+TnRM9BD38jzlOAWsg951
yQ86A5w448E2Am/LD1Nb1rRxryHsWqvxLSqtd61gXWssogKSNajAZw0QxDF9tn1BWQad6M6BorXC
dTS9MAijaCHYXQtAPrVW4Zz6nswGM4eRZrkhTfwK1CPuVoO1AumTZMYQXz3QnwzdJXeVxr1V9NXD
RNVLqyftUgz5i1jas1aXPnVITu+RVERbmfKsJSLtV1QWxEn5ntqW9j1mpO/elH6of/CgVe5Oo5JL
m8v9mALK2nSWSZCgmScIvd2zFKjX9iIFLBALaSxGtkOub2u4ZltbtQxgp64Nl+TNOM2/FuT/sstx
QaYX0T4urW6L5zLfKN1DTnV2Xag7CUKQ8+RFkJFKo7xWWv3ZWdqPcmr87VwArfSWS5eRYy9pmq3U
u8qBYgVAiE0tI6U7CHe9Zoxru6maR+qKiGsiyuSNNbw73cReNmVe2LaD727LXrdQvQlqqfsoMb8r
JlrZe+mjbsf70onee7u29s3Sv6zHqAA3GnylZbjICrU7zPP8aZldiJO3AB1LlKvLP5MyhV4f6fYN
b24yaKsRWdFTi3F+38M5ROrCF6vVbfuELp/8qCX+G2ks9qCUzECT0NIVhUnSlYjK/siSaZd7CBkN
nQ1TpfwMmq5RH/dabAZ87dXgkR2cI2mEwGKS5Nnot65EajjGhaLKVlXP8f+uglGzH9nqoiNO0aSr
PsKUpnt68/LgNFqx02inv6RRS0Z7J8wHb56KdQOjukIc/hFixdp1SWYc9X6aqWD468TUKA7ZYn6p
a7PaGkLGd/M0y6PllDxlcgp2qWF8t0e7uDhm7K8NOLdLRvoz0HEMZqUl3wvPX5WD1huYBZv0LhNe
+BxVtbdi7b0KbdN99QuCKFOXQS8d0kNXu0d0k+4dnM9mx359gtPsDVd1mAIHq8p/cOrFn4wVD76X
yQFepamz6PqDhZBTF3VoT9nHwrXf/coDhcgqF+tMhCMTd6+9IJhNeJaQUoET+4lnHNIsPBl66Nxl
JbvSiiyJeY8i0Nzx689X33J/LHmXmjl+UQXNfkq903JFpYnQaDv/ikj9i2ZGiFPcLF0LJtpL5RQa
hXlWJf8+6qv14u/rSTC6TGH0KA1hARRWSMLfBv0sh+FGwcc/0SD1thWaN6r95fcam9xKBo37YrDR
3RWWBsOVqvK1hKbORt4bPwPlv/OX/9dpmys7RPtzVOGWwREa3bkuwZzhUC7zZ7oeFreREOb4QCDd
Gnt+dHV6MbIOqQPiByEcgxjP953Cw1cxLWArHHrzyG4faEma8TZqi9JjFReOBFZWebjyank0OzeD
cdLhOvr7YBi1tel1b2TwlNl9WeeAwQgTo6tsZPdhQzd4FSKuPlsNP7a8NhVejqmqn/Y1KIT7STO+
q53AZFDmnY3O3Bp+Zr3RKdBWZVL7m6nKAI0ulW0v6FZ0g8XrP3+ykLlFGpNubmc3LuAtTumGCTcT
9F02pU9Jr4poWbLm+dmKM+UwHglP7G/gD9WKixAVbApbRDvbGaz/mOzxg/6xjyAZC3YQ0ZOs34Wl
/4kyHJgCB8IaqawridBIAPaFqI9vy1YaQ2oLbCs1QDdME0pEvwbqicHtOaIIWysJpzOHmx6GxL4m
1+imqZF+/PNSTbITKsyf+0o99GaCUcF/qtV5pjvGwdL4Jt0xfpRJQX7wkmXg9Oh4uDf0qvyryEiJ
zQLHvG80jft/WGKWiLZ5yseFUpyF6bFOB/2licIXHfrUl9lB/iS6cryfg5dJY0PdLvKWEqjXnrxA
UtNy+a4hKkabZ+mXOqftFFdBvB4XbJCv1e7qhkk17Wynpid8Szk3XNjvpiDp1vNgZwcSgGa0XE39
mEOGOOVp+yMMTXmPAG3d2W73XHuVs06NEi7CctlP8XTpc+fjdhUU/bOIpk/dTBQX2odyb81Y/6y8
qjZIAqy9cgKSe1seajvHhLi8a+p1sDaLDKr2oE1rw2mdexLJXVbJY7aP6jA4NHoarTrh9JfCZXZU
pa+OMMgLlTBUhAqS2IpDX5Pdpiqk1UBbo7JH9ImRNE9ODot42aN5gFCuA8pn6Hnz/gaAM4zyaTDC
8RVyzFF1/THBhltTePLkaubx30cktSv4x4hk64KcTBfSqc7gZC/RDb+NSMLJ9ThxxXAmFG4si+Dc
RZP35hGKUxGko7ukzacTvHeX75/2M4NJaZ1ARjcX16cQH8KHXJWWQP4jvfR51idyyZdiAnKjn2fo
v1elVxTX2ia5dJg7f6cWPwUiOwgFCeTu2K0fW7l4eLqG2qHe14/14OVsUxNtA++p4bLKQQ2nz6a0
tIPuB+FjT+PwNquPifsuITw/58KxjmHThLvq9d8/J9P4P4+wyUIdGpHvWTzHlvnH3DTOJjzi3oxP
tzJ1XPbVKpj08tq15loseClfMYld777Lxx7FphZ/q+xt2HXutz7yjNUoJThGux7RBC7+cCTHB3tk
I1uLLdAXfsnCqh91Q+RUSPUHwnivgucNVrx7p7bCjAwOa7nIW9/q3raU5BiKOXiI23gdLkNG5VVy
fRtkNAfO3ZTRu8oXWB4xyOklGvEXtKACrBTXnbTGqnm/qRYnEferXvrVRjEEFdbM9FCi00Lutray
8uSsrvXrrXCNuRTLo9/snIB2bFsmzrkr5wZy91i924Hb3uFhbM5Gb3y69RXE3DXnFok8oFZEJuvG
a81XtzXHaw5PkrJYg0bP6hFhLp9lWNs1u3Isx6qqrQ7ex+2j58/Eia4nOzaw8eexzLN92mrNgf6V
8zoPyR2BHEQiZ+OujeyeJi67qlVZ+fXFtVzstyrSgvrVpWO2XWewmLe/YrxpBQOy7NpC0sNjHxlG
1SYofLhmy8FbDlidWPqq6dPqSzZBNR0FNScuNKkta8ST6Lzn9haHs2BeZSAxiyrcdTYG8L5VMPji
Y92pv8RJz+pPdgeDOAkz3ktefjC1+nsNEPWcTNgGdWEjiBHY4tTqORv16612Q1HgoyIMezsENnOd
ySfAJgy3pCbgRs+Id3b5VIEaRFG8WHmWrn1MSCf5uKRYqgOABKIsK//npR0jhs5rSsqpaCuCU4yO
1GdaRQqqq17LZNsd29b9aDGLHlFDW/cBBjx4JPOLWK50mkz36mw27Wab4preqEvYj4KngFghpAYD
u66/icaz7Nt9XAG+81goAXkZHrrEBvuI/xcqaQFUto3Z+97qnQDkQD7S8FOJxnoT9itIsNVe5WMg
LmOVkVKzpz2RiuIi/o5IU4lpIVVPsLDSIYjFBIhBwfFBM4VxlxPmxwhOiuXtsWhanimcttR3pk2l
zf8x/NrLqPGP4de0fHZy1GtYHhDQ9EcyDsUczyj1ujkJU5zTKIfO40TmqzrzNKu5g7KabEBD2C+t
tE0Q1Fq9F0bkvGRtNO2x2U0b6h/Oi0zIv5sGGgl62TkvcxmZ91mbX9WPssiEP5wSen0/Ef5TYxcI
k73edqeh6MVn6iYPSq+WLaI1HMfDtZZ1th8IFVhXQ7vLelZdVWiM59mG3zpg7HjPF6EFhRv7HlC7
8VCjiSDqvjLeMzIYN6wRzN2N7hp4sn8bDCyhixpHc6tmxfaleRZlMf0H0/X/EuVMlMxUVXShO4Am
/syrGCI7Alw7lacqEg9JNGHstg2TpkdnEkwrkvuSNeLaRSqJ6dAmbGARcKuDKO3mfshgp4iwT9hh
d3e/bJlKzwkAjw56RwkPThZ7RMPRdgkNP6Zz66nUxvmupoJ/E/JFNNWPXSWAnkpvnh8o0kIfnjVt
o6xCvy6VGKaZm/I/eJVsm/68s2x07R5/Ax+H7Rj+8v5vE7skl7qdRSTPeWSMGx6m9qzlhpmf9cEt
Vko+6wdYO/WSub5AyMPW6yRnw3h1gAgP9VdPSJZbmQ/0ydjcdgsg8h7asHFYoFAsbAeZf+3ZtXZk
744X5QXtyn569U7KCBpG4Sfbau1zlC6x15VZXjoSyS9+OEUAXf3mTu9Kf+VvG7MuH2MdL+HNGo5L
APkyH2l6VPlL1lzIS2pOW9J9vI0fALYgzlR/iyMSlUDnvZtNCSasTT4RfT6uGpqv923TPToEPbHi
Gqynhg2vrBLjMHm6vNXHJVruqO+eMqtpViys5CHL2mALwrg/x+3sXZlOSGZtyMSoAFUdTNbgZ3Mc
aTAv4Uy4Oq6JQ47FbbACmH686XvkUBPKMnxRghGl9lGvoz/7YXTeMvaSrrC0zVWVR50FQZEebqVm
MfBUCQoRGyT2/kdcNltVgAWm+iPaFZhKz9UiPVYjcY1NvrFokpc4/S7kl/TbSCJIUmfJclYG1WeA
Rkt1rTmqwqyq2Pqund2ZTb7meTd4wmNjOzKBRVvLtH9Y2FFX+YA0UVsKrjShscu6RPtubyv2uTJQ
KDtJc59LSYJtnNrrOGT/MEc6bwRM4UjfLBrXsBzHKcBW2mb2M51ve9uJuEXjAO9AhUAC1eX3hCVe
aR1BhHOAAFiZzwcD65cGCmV1E/ZaowEgZwjKJzfkC9GSaLxIwb9z0p3+mpgBbnJyfPIkpdudRR9e
EBPOogpkSf7D9ad6nyQxsZc1QKaVMiIOIwRSN68ArXndSywWErECf2KwDVc3uAV+XedWt5KgRbal
H4HqL7L25Jr94dcXHId2vUVY0K9VjUxVy0ZNl1dMoKuf4BbEEr5H4p6qgiU9sXtS+vbGANezNyoT
E+sUWMeeaQpPvPnzrMk0bYd2hDI9S2L2HzwQCeEQ3rJgHqroXsP3QjqXM1z7RXKOsved7OALMm8U
w0Odn705+Xz7HNTlGA0LRviocN+xDfLJFgOz/kTirOyHF5c0NfZg0yEibhGiSaFTmeOGjlN9qwpG
3MHVU529FYH3rBLxsOOGK1MmhNg3ANaMgPzOoHno9QECRVz5x9tilGi/b9D0fqK1RZRoGNP6dfEt
XeKsrX70t62HjzuX4BClEfNPjFIIg+antKH4pLnta/espqcxdDCYicHYqinLzvvPXjaMUPJiY8N8
qh+rMCk/9SMD1DK6o4QB+rrcrglz4t6XPTZbI6LK59sO+MTBaLbK20GTrqFo1JxdtY4HjnRrHA+O
EV9UxoM6mIFzzDtASinD2j3r5HSX1QlJbXMuLt1CaHfG+KAGwKqU3ek2mAVGVbLqcVruXR1aRRM6
z4NJXI+k428DTAH2UMuDy+2+SwjeOedB1WJldq0ts4j2NLjQMjAa1S9aEoNuHZph55mQBtqm9DeR
I+a96iL3yyUrBWOb2R0+VvqoAfhbVszW2Z9smij1YBAZUmE5mchyiIx6umhxat3ZlX0XaVglarNn
sThPqb7ORZPvsg4DcckAeU0jKOyxjLA3sUh/AFlGvX2ppvdBf9EoJFGcB9WX2x/qRCuDj0LvxaOR
Yx5iONMvDlEas0zG00CzlY8wSzSCUxJAfUuHIS5A5gKy6VZWn1DxJTXwdS7R7roEvxolKCzJicc7
6uTvtwYaV1nzAja2e5EgAbZRgwQrRMbxVhpym/CrAOFPshNiBOJEC+FtFaC96CXbXJ+crW44qYoL
5Q7nPNWExj20mnedlq6Csi4yL1abwRqTjbpXCK/MtxLQZsAeNImkjte1mS4iNQZyFyNjnbTyHmlg
tMfqg3prMO7InBPyS+IV3p0ylFTJYD9kdFmGwlrpuYNqeek8ZYS5In3qGdvMZByJRbOfpAhh0HYT
ZWfCEeznLqOUWwfouVRpecxpFDsYzTFg+zY0SBtM8jLDqINSuy/zqZ2Z0Hv6YJ0sTiY1zEbLWZeK
auvV42sN7DMqEv9eHRARe/hCTMLP/n4tcZvsekMOI+n6xKM4r3tyQbb68kGpTwuzCVSpX+9U/EJ3
7JXMc1jm1yXhdF9g5P95FqOeTULnpNacLE0p7uPXy/jEGrSfz6HFjsUKyd1SRZWWFuHtkpwmtKxY
knfGmHf3sv+kXCTB4tZUZyLiNnEGmWyrsnmN+t56mtl0P1GupFxEh2PGXLRrxxF0x0Ag3HpG8B9o
fX+n/t80y4Zd7Zg7DagY9kcmfMeLHlnzec+NM/fnX69HfvLb67J1K6QPzVokhJM7SVbsAk2mN8ue
tVz6dAJ2SiAe6MZIf+QRJg7fM8Kij+S7+qvMXBTsY+xxT8bE8mpWGUQx9pq4ZAjXtulYS7yC9X/w
mCmz/2PNiHTHY/VMP0pg5LMZK5dElt/WjFZMfmI718kBXXiwad26uUxDt4pdIMpCE5Qql4M6U6+N
GEJQexOqWIlXLbDfYVz2d2rsQ5P3XpcyOWdklqvhbk7YrHkYW/Y6Ap1nWRgNgRXI5waL56eaW8c6
RB5Gsrn1tghtSgT2nCXdUISrkAmibML/PaO1c47qPubxqLaEm3Tv8D0nskDmmIBs2lEIO84Im2eA
Re7qtqT4m2zTZOG8Sr0cgwwr3arN7b3mNOVbNzv1yuzgMNVjUb1JhLNOG+WvfemSEUNE4dxB/yS7
LbwrrCq6mosWe87a/mAtZqHQy1/1vre/LCdUe/3DHFTWXlYDLsauf6rmsHpIqvkrui/tkupQeHVa
RgcHEOAuWfJrfP1zOQ3xe5IJwreNRUtOqDZFJuvZo8R2y1kbbXvVJ7b3QoWXTAHwOOdGc4v9UHPX
OSB5zxhSXhVyzJ5g7tlUMI9KDwvFbDWVsfkGxvAYz+74GpmJRDpshkzuo/cft5Pzz/wez7F8V5iI
qRyBhYO+ySJY+O1uojDUVfgfRmRa1rRVPerKBwJnpF2x79ra3oVtNqzTLH6eZl8+mKW0PzkYlKBK
fUKdbz6OlXNmg4qSYcjNS9d4GGeWS9PMiQLOZ0RliN3Lxu/ehkHHPhVaP4pwCcTQnHd3cod1kilt
fNzuKU2CBQ6C4Oc6fSnBkcvRrq0vkwROj+/jQW3O/r5Se7O/r3CTvYOYbB/ypDEODhFcW+V9FSaq
qdTIf4QiH84g3scdwVDOxWR5RGRQRNKdwdwZ+nWOGA5dmz3SnKzcxAFfIZGwpg6tqbw/GWB//kPA
pPoKv5cX+AoszzYtJAZoQlyVC/3bVxAMpLv1+TztSMr+rqq36uAVdXRVZ+Q7YcP3QIc6qCbwq4aB
MQFQ0nsM6gQlDhpwhhxAG15JAy2rx3jZOu216GP9khFVtAmNwF7PJbXcniJmiwFqqi/j6ITnYUbP
5FIpTgtsrY7KbV14HgvhYxK9e9csV1SmP9E9du/S0idJHPApGwlGlWhyEOWSTz+gVANBuyllajzJ
5WCaPdqDxNJ3YebNZDDEn1rb7h41Wg1PbS0TaDpgtptFJvDvZWBu3H8MkSjCdF24uouu0aTGQHLM
P2/qrvJmJ8cesKvL+8IzZ5jXOJNUjk5BBXk/NaW2R08BC0gLm2PTVdWb8IP3yBvFfYn/8FMOctAj
MobFIFxVX6c4tjz8uR7ugzZrPvU2Rexfr0ettps6AmFrR38mIaXYhaZIEeYXhF6YY4YY6plglOq5
QxH6IlI4HHEBjFrxuNKBYCGZ53LvZLRcSJ0rrjHiDJ5BN3goSXm/8ktgj+uH4ODTs9xETFL7mm37
RjHWErZA8A/oSeZGudbaujoq7ldP6YyB1qTWzd8Kiy5dJ6VlHm+XDgZPg93WqHfjk0te8kplzNTW
MZJ2eR58CqbBcmeA4qpvB4SNDdhysiESpvmHiEXoujT9+mmsxgu631Oj4BGt5SJRH8oZTDi0QaKy
ssPN4+1B3pHVQv/MQCmzYrQ3BcVvdCIL9HM00/gi7LNqJg15SDjnSD1xVt9ZiowmNgMsU8HX3urN
1z7zH4JubI55435V62r1/t9XSWZ5W8cJxL4BsEdNLSQdvoqnD1bXJou9Kb5vBhTUdu0jAPFZEoQ0
qmh2FAjxJoZnLYp3qljm2Gmws2q92aui2kgsRd+FnxeZLCyWYTo7IRCfmwsoIDwqakx5N02OOKQe
wb4U0x5EjKLH7jP2IYQn3TxOsWGtY8iOT3XiHLW2nE5BPrsbNcuMeXYeZZW/enb+BOwHdZjI0/dm
+KQWH6XPMjMYEQBos65ezq0iPhIPQ73VA/oqLQQ+IAWnz0aP2EHPhH6XCAHC2zP2ODT6t/945tw/
i6QodUjWMUy0bTjJdfuPZUmFJACQVhodQkdSVQzM8B4Fy6vaM/x9pUADOvL4kxmPW2IC2u3gEiwj
fWt6mcqHPs6jVU0Z5qr+T5knEZBtfQA/kOPx0Hrzm1tOzrWwy/vIYt1FI5YSMihuPEAW3QyZv2Rj
fqDEBOEgIPnzVhMThUu0Qh2jdETX/qTO0rD7eUYF5TGkxnAYJnvvGuOjk8ZflZVdedf1otogaXLv
EreqDr6PE8utig8qZC0R2EgrpVN9NEu+jtIYLVf2gvcqIDpuNHciG1MP/U8sY3F3IuAaB/+cEYeO
PCbDwKdufdW4wP372EV9dRgGQlSM3EnwPAaaeZP2tBSOV7U0ooOqVhQzG0BQZgR1WrS8yP7Aet8z
NK/j5NVj73MOUow57eSOn22NUgayTfNsMjavbJYtwa6MIAWoQ0Pf7JOOfiTv2nOtTymLsdyiNJNH
t4hWpehJtdlaFXSAbnv6bKRTLltnq7YFSRWGqzZNv6Yyy/cNOti16BDric5k/OG+pH4fZ2/pJKPX
rLesfQWj8jC4cMLMLmOJhC0tuDmCLCvE7JxBrhTsMA99bC19yxgaVm9xE2dT/UJ9eU9bK3lu0JrH
q6TX7lTxQNUSSKE5W2ASV7i/dmzEB7zOlDhuZwFYyAkMJzvBeSe6adpHwyDfzTDYgvSdX+EsFZdK
t3uCV3i9TjVgzlG+A46bEpM8/kzoEyXOqNut1ap/QuMVw3OU6cdg7rsPj0xwcqXi/iHvtOEA0jI4
sIp60DRognRKAlTjWX6nDb4P9G/YD2qV+O9PpPhzZed5tu2aPt0mXaBn+bPM7rJWwsSThicMdAtS
Jrp2gWZ96HkcrTuR5886uXs7fFb+RSD/hC/LN6AX+4KkukcWXfNOswyyVRflrDpkXfM9D7T9rQ5o
dIO7H3RBKUm2H7dGjEaloMgz71s8G9jjwZN6mOzbPtlIogkJ3GspSkFdPWBgGzZsC8Tm339p7At/
jkNINk2XZAh+YwO5+58KW5RR0qGHpR+TsY9PMfTTJ4TDWwc2GFjtutqVoonO6sDE3KxuvZYA3sB2
6IoJ0XyebJJl5CxMKMF4jMy91dTU82zKOZmT1+/lWJHogVLNgWmywe/aX4LOTB/4IK41Ogznswfu
JHJHVleE8cmCm/9/ODuvJbexLIv+Ske9o+fCAxNT/UBv0xspXxAyKXjv8fWzcKmulLK6VR39QhEk
lckkgWvO2Xttj+XcAlkVpoj5hjeO90L3vspylSAkqGiN9HpQBvZFQxrvmHRd63DZPnzfdlkjtK4B
cuoc8AwPec/YOr3oHqkDHdSmm5xUrA1huzfNFEfLS+xOm3vdRh67gWJsvLrGS9xn5HOHJZidtomK
YOXEigI9kvbdzK+oo4HwCgddvzykPuZvJ6UeVjAirVVRGaQXxMW+GLzhQZ0C/zxVIl6iW8T2hwto
OTWeecq8KdpftMWOR8iBIF38U+AVNAdnCSRU12VkUTGQkXPolacLkja1kV/ELSb6t47jpdnrxSwE
LNBdF0kcwyf1pyrajzOgoApEc7YVcRuNBfEVVNZ+erbKcQhlFlkZCkRWiB3jQVcsZ11HanF0QlOL
QTSq6jqF87mfaG9sdZId7kqoAYuibLSnyx8STcMLtqF0h+mlPSGqSHd5bBhrsnZmX2Z/tIOpOvYN
EATpcJE38vGcJvvbQ14GDqGYEwQTZwYg6iPFTYSkS4R3hLE3mWesbKCHW2eyv1VF4j2EKomPaK+m
Q2xH7hVCsfP3Xk9TbiPXHT809hzqwV26XZy6KBHvQSM5+0uanqxnpyRDXk52ofpLBEXmHf5Owghs
kgVN4xoE2/ClJWpxIcYZo1DU+QH+v0+HQW1vjd5tz4QBlUs3SKcX+YRQ4+CgI1C4wRdgswDsx60e
5cjOPY3FpSxhdVBLFilAFemzjVoUqIaSUkoYsN0OcerfhIa5raLBWl1OhtTU4a5Y0bRSO8DF4eBB
LUEUbV4r9rJxkTYFDM93MzSinFZ+nOLxz2uQ1D2bINdvd1WxG4CU30vicOOY5bLGpLWTJ3MauuOK
nIVjF2NorNF17lheo0mydR9QM/xJpKTIeurE23TWCPsDi/IzKLY9dYf0SyCMrd9V5wIN/VdX38kr
sauAgOkKRnZBC3wtihEIfmp8kC0gUNgKaaPFizzCzwCmsqQXk+sVsKyyQRWBs/gJbjQrEIVTt0yn
o2hjdz8GZFKaihLfjqF5EeNIQCN6KR+i5msBUPzyZgFikdbY8bvZ0TUf26yk+KRUJ79mkfWoiUGs
pDBAvgXZwWtVYgK1uFKWQItIPJjFwfIJOWfLthVKe7R53ZRszT+4mPHYNas0HKqVJGI2EyqulbAb
xHFWdfAF+3TVnohF6OjweNjWTwCZ9eemeoLhUlE1sKyr1nwt8v48Jo44yRvxxz3Z/o8EFHTkgBF/
/yrqyb7RbQNMYZkW2ZErZ0mYCrMJe1KNwujdfITsSL8ciVFZyb0B4gAhn+sZC5ZhGHjbNz2kJp2c
sds4R9hnIZmRnUUpSSU8eZf5OUv0bFtrkXkcXePFmiVg0rmjThQC8naVp1HzMLEYWhI4VD/kmmEs
p/neMD8mn/WL4lsMTum6G7XyvrIKyNWW9ui1ZXmvjWh//H6pKJ1zI0evVkTBSggt32KbJrhVFtn8
0daX7CTZrJMAXm3VLPxwEcn0ImkX9GjLrTdq6Q1tKfOIVOUsO4fU69qz4WsrSfKWNwq60UVTAqek
1Rbu49a9exuLxJiUx3q0fxie7gyLNNl2Xuskro/t11YJLXaJ/ME1ePkYL5+g/ETH2Qdr811NijsA
beDUKvfyyqdHGx0vA04zZ+1V9hzA6XJhhl5025hCvxcm6sj5YZvWyyKOPHJAoSqdIGNh45vgSY/J
AB1lNijYiXjVGkU/u8V0jpIoOasFTMW6z3Ua3zTV2CE9JwaKR/J1y1PfaOWzbd/K0VGfahcPl+4t
69AKLrHeVgP2N+3g1bnC15nhLGOR0rNbe8h+91K/XGv1Z9wE89LVyh+qnm19Xyn60S+rgZyTQFs7
ZjzdRjZdDNoq3k3thspV3/jtxuwa5QpioL7IMnGdzv2z0DH9ox+YJDGBSrvJoXKvp/keDsP+ck8+
5g/t92eH1vbXfixQyP7xYnlvCAFNhxlIa2TEy8ERwYdmgNwXRiR1yrZhRZISRXd7c2kHp66lXFfF
Wg4BcjDQ4QNfo7Zdeu1OaCXu5Lk7MMleSmqfcwsHEpowdZe3guXyH/eAm6m7CAHB1i4HombF0SlH
LAPzf1S1WvluKEpQyexk31z6BbQqzFcenLYlThsab2n4ygdb34X24N/myldAmVMCwiJDsD4iiJ4q
YnJ7unKrPFa2jeKv5Nj39h595tC+xKvcWp2yCwv0n+zNXZRT7vSxGobLIqn0USJYZ2ToxBQWmXIN
ze/ac5HFm5ZibSS1Abp0Tt+5YHXwB8RhoJ697uyxPsOa6yc9+RBRkAfp4HTL2hPtFp07KNM/BAIN
DOA95NeDfEj1csrlc903n9T47FeFsiYQR7uOFVVBR7EI4T5fGCNSdRBWLXXSegvIJLxq+7G4Z8JB
6YW0cw6o3RjzDCti/b6xdCVfI1B4ElzmhyKiNnU5+S5SrW5OjpPDgLxJXQZlbShOl5EBtCKVs/6W
rslWNuL5pOkvKmWwQ7X1SX7AodPHG1upnQUsouTK/KwZuXYsBt1ibOIbGopUHEU3fpLfHo2t5q4i
q301csUyr7fNWUTVF/l39hoMOWMK/U2dldQcpJgMsXFylr/JSeHAl050QF4WL4pQDDtcU/YpJbtV
LoOcOtjiaCtWIeFJH5ikF0EzuMCjdDzrs7oi82b1uFV97Cp1XWZehmvPcjdG049PiR/NsTLWLul9
FWUWnXgPY6AoIYXkTa9fZcL8INUNaV5/wpgdHkqUZRv00Qs5uUR5o94jlF/I8ic0IhXnJpps5Jv7
2E3hNk+2cT9GoIiD2jtPc7PEx4/DeITZ19eMO13ufEPgrwR1hvCNrUa558pfZ17kPxRpCec1BydW
e0q9v5yJpXWOhItaYwxfUrj4OXPCC+vTlEqBOh0Vvc43hAZpi2K+cdpRsJuaD/1EPDsW3WIdXzHj
H4XCjT/g7tKLdFx2cUUumppey5jeOkECMA76l6CgpYuXK79VRQSNswEt6gD9206NjcU7S8d13Jnu
ssrotTbKlJw8tZp2BUJ9mtd2tzRnUaA0miTsr2hbIRJFGGDlydLX7Ob0tl1mSYXxyzP6lUcwdkU/
LfXXDvr1BRI0dZMrPoxW2zKqNay6WY6lFJ9Z5Jkn12AwkGUseD/FylEikowFYMUiUI8X7AUbPv9s
6N45Tikk+roBky4Tly4BChD/kBr+pmxZmYc6DoPSwIQrdd2sHK9G+VFFbNrmGHc6mrrn+ufLln40
VegniU+Kbu33hH/orbKphD2wtRLPqQL/PCepZiXPEKgIGnjy6QUUYLv0NNLdZeWFDBe22C56S87G
pd/g03Oo7W3RhNlnozfiy70+bAUagrmDjLgekbvciLFFOFd6/YT8gc20q4/nMlhcBOj4BQwSU0IA
kn1uQKMd22sE+7eXZ70uag9OUIsW9fOElH9u60cta2bwCunGCNvxiLGL9pzedVve6I08env87dAZ
G7FIJuGvG3VuvVXyVmbb+o4u0OpQYqKXXdWsclLCFbCUzZJVWvbecZglq/Jw7Mp0A9G2WtSjPl45
SHrfSCHWxKQY+HOXXtWI/ZTHUZPsvWTMzk1e3peNYh4lCEW25XGe31v+aB2VMbVu4nwn0sLYj7lF
mX6OkApCb1MAVHySjxuBnS2L0nwpHVM5jIkyPtipdq6EeQfkoN6/nceSRt7AKMpTFKZZ4cTXY9h1
+7E0IE7Rxbh1qqlikds3n6reW0403a0D7NYbTCHkflHbi5Py5q3D7aOqWAwKKTXdhHEkyK9kq13e
k+14K6LuLp9t6dPsRVEH1oecCIBBmwBi6sTJUOV07omnuZRAIdUfhQ7e0Ms8yJHzdldROfWC2Co/
58Y4ICkSu4v9SwqYUx9wtl1WxWoY+MoX759Ku76gceT0Z1FNTJeF2y47287PSo29AlQ+otIROReL
MO+iv0hic28wc10ZZcZYV88W4/ki7CSGZiqhwoQj4VoBAs6o6LuTldhGszXbveW66Rkmqn1OMd8p
VVTchmxqB8Rsj9CC7i8aCnhVyYaeRk9P0gmX0rEXav13tODbE2+PoUO4a8mw2AehS//bbQ+TRVyt
nXSoYur595lGbp81xyY5ZizvfNoXqx++JccXJ7+MD1KVkHgd0S9sRk961Fzrurm10ChcyzHD86kG
2UbLin9woeKOgb3tBru8ZgLE12ua2g40qLqb5vWo7HTJhtjYK7AuIlM9yMc0owyuhBuBq6BRZoap
e4xH8wttWqTfOmymcczVhz6jGRliY1rLQ8euogMEUmj/87OasKNrsuCvETiprE3BuaQ9e006z986
dMqHaA7qkTeV96qDW7kJ5kcoEBNNHw5Xeu9Y0VJV8GhraSk2K7MTlOgu43nhITRRcP3IkcOzRLSk
k4HqY94NgTs1VsIz0eXMh3HhdLf5EC2+f0JTfXO5LtIU8LMx+Z8aV2C6nyvlRm+/EKz0QO8+gNrp
pV75VNvE0baa+FAP7OnlFdVhtlpf+HyzT9d0pvbCrnHmQ6bzdmsGRnucotYnxbA7Bvj3z+jfGgA+
GLOtYXySJUsIVv1mjDDz/3Dyq8FThfV1FcB/WMn5oESdew6z6lqhXXQiM/H6ci6/CXQU/PFOpXxQ
Vb2jucIcQr94Ok5j+02QNb/VxnbO4srKsV1ZsRHtC8/E3Bu55VPJiJDjiMNxKue+xLaOUq3j+7CJ
B6F8TG2SBy8KnopC0LLtJ0h9Kqr+WSm9T07oOr8bT8LJym6T03cTCo8WaZfdjodxfkWmN2tPT8IT
Zu9H+XlbauMc8hqnueJrylM4JA9U4kiJgu4UVWJ6NAS034JFWidsb0eaENv1Ur/Ai2KR+5upzIjS
lKNL5vbWUjJ1jblgIO+VgUIKfeNv68Grr4w8jZcSshe64cox2grnNiYGOcLiKXQwC5EuKs+xwLUr
hGloROg8tFvXbqqNnOnnyb8wcfq1NcKiC44eS090sHyCbrqzhor9GZ0GBpzABUY617u8qluHHlGr
3RSt3g2xcrANaugwWZ2sVI9whMIYc4gsPXCZ+lgN4fQcV0N8snLnyrMaMBkzY6tD2rZxe5eFfqf3
e48tyiKg3cLen1l4Ppt9Ey/q5VvN6k45OM5wW0FePV1+ACU21rS++0DN2DgXjf5q0FVHd5zGW7i7
5i21EXkqDdRfgSyXxop/M6805t3kDmOByRnV75S8sl4Dv1zKHoe8ac2JCVl2HpTMbHbyRJUrodgg
WHWIQcVqMcSESwGZDXd2APcT/YV6RHXnTvqP2gV8wK4JF0E3tNk5+d5wRW89ikdVc/cX+kGhWfcO
ys5F5Kv9R7cOQCImo3dlkVF1sTWz8qR0qypxuLX10yDU4rbQ4ukMxucUdXm4rRtfoxHUayyUyHPp
8H/Qk02mW6VU70M8VM8im3fOYlxAAQTdNta9Cn4zCY99rTMmpTphVU4BEGh+GioRviVfUQ+yJ8gS
qR0QZVWJEt1OwUgpK6nZ6Ay1tZm87mOIhHjlG/r40pg6K8w4fGxneFVM23ZhM2idqvFYoeV9EMlz
To7BtcO8zDIxponklu0KFVZ7MJEwki2JZE+qmqAD3/kmNpq8t51TNAh7K+8Ff9zLmQmWWazfya2a
rOvUEaK2uIjKZalqlz5jb4O5HTHjm077FboG2uhEDHD10d6jZGDpTkCjsY7db7S4mOrxqHpcDU69
lAXgIK+GswI5Gg2MvRWxWVzI6wyN00m4UH/Fq5jrVDRL9Y1QCPZrFWvtB5V3uaeAKEdMa1prXSue
cSWnh24+ChQeN9o+XqrQlmXigfyFlGD8FXtg1BD9ABYoSr9oaYHXnvT2OaI2tZXsKqq04wUeYKLz
xnOtZAdPcGET7bTSZ1NBX3T5lRP7n13e3I3SKMmqtJLs7HFGqkffJ3o8aF33MarKbBlUQO8HzXY+
qy3YBCYcfx+6Wrh2UMWtL2SFyEh1BHKMLpy+4Zcx+qI56Dv7cvpGkd3cD2AUl53m4nADVIKia0xu
L28RqjC6SbnOKWM8WxLKofSUgzLviSS6FMEXcbBdNhbLkULOTony8ZqNxPptM2QGNRut2DnGFcgT
NkaYfT8VmLovsOUeIizSMoM092krtcFIKPn7VWT2fruVK/O3G7lkzzVaTUFNfI4mKQwD4n2Wxr3y
F9Z/4pj/dLnTUFQtbP8qscP6e6lS23k+aJ8kwEJmYyw1LUQqE2CplUjIl3FSZVj7Y9bd1AhwllFb
L+Xg6xKMtCAGvNjS2ig2k7AnVvrgMy6fZBVY8TIx42alpzm1E8tos6M87riYl5Kg6PuhurF1fJOs
Ptnkm9OwVA0/vC+TiDir1HaWhJI+dyJp7uSNaX0ukj68NWsCTmmTE0HmlANCk9jYD9qpGdmTsW/B
DpX7yqtZniEp6ie1Swy2CkF4qBK/RlzAKK/bDXTgyHUe485mMR/gKza7tQwUsEGV26moHy0gPJmp
TQdjbI0rqdUuQqPamTAzXc9djlzgsKMs1mW00Bex0ZYw/JoB4B7Ov3zwXt2kw9+lZPbO9zqK955r
3htmiNpX7ZNjOvUgKxA0HpsgRtGCdWwlXzKpJGgQHAS5di6DR2O685j0l1YXkfdYa/pjmiFfdPW9
I7zuOW/Ea86Z+8Gbr6XCDi//bWwq7WTFUbGwyTJA1mqHly6/bO4X6dPIcuZG1lEcQc7OZOIB6axk
KTWLThXX56bE42HMFMzsINgTX2VpCFByTp7oVeOjvFIgSphL0Ft7Royaoairb7FAPeLdG45/PKxF
KbvtmJSiOlkQkQUp1TStjXDHAcx4tiedZTj7801WmnMtaKZlGGbu/VCQ0M16q6DcW2WxEfCLdH3b
f/4+9VAJHovxXhryY+yaNTGbOzS11g1RPMuhiseryIghcjnABxxSBa+8smbOIlSCGnOnzZd9iD+O
+MZVPxs6pAUNM1HuYVVQCRA9ONKOAwRJXV2uyMDjgs7nDJXIHcmNUtx7EoSMs4a42AcPtzJKs6PQ
5wb3U0030MsfEaA+SPGMA8TzOsmiBzAp3UKCiLrc0YHyKDlLFvSTKu74biUw5hIdnyDWbWL7s15l
w2M2ElHkTkp4SCO13cpCaNnW0WoKgee6to2gw1wOcZvfpTFyEI0M+M8Y9JauhsclUjplrYw68PxW
KfYRxfPvJlwT3wyFfvez6m6mqS4Pcp84/zxD9WFG+cTPMpCtL5NzGlvGxrImmsYQxRybamBgYP7N
vegEVM397Lhpvm9nJEaTB9dtAH8KxB0cTLT20qjjs0FxakY1dhLVXgm7B9nakE3iLKG4DzG53JRZ
fNVOpnuQPdgoy5RjzoIkqSy2Wggld8YsA7LxUEGGcdudMRXqHkj82p6P3l6mwCxZmFreHRQr0m+I
PjmZaLWivgte8zpb4I9DzE9DcDHUaOrkbOPmmXMuZx29ZVc3fUHGW2YRbcIi80YWS2My93YC3A4t
9CH5PDYHA+DCmvMl2tO2dLbs7Fk0GHW6p6MIyi+LvhQUvB4qduP0Rse1LBbLvkzrAzZinX20AcyR
hQA0MQ18tqOyUAXQje4gwy8LYx+fKJZ8L7zqGArolo67SLXKTV4O6b6PvO+o1Z4TaluMprmsIwh9
tcK7ttUGn+rMkcBIsrUkLagrknwn30dCdZ72yZBuMstD7QaUSPYNLVjmNhRHFd10qq/UOrGfLv83
irxPk9X323p20JNOnB/KFoJd4TbnOlnGqulvAw3Ozz6b3xzBCOFSiczmKTPqz0re7v0sbZ9GjY32
5WH5gl5nfWxHd5eX90N5X9TuyYrSK7kdlTciwyJbeeXSqYlDcqrG3HEOwJys/S0odDJluuprG6Fl
StoZV+t1d8L/KG0bMvWH8Ql3CJ2bVdcgppMbU3p/pOnYeba9kO1kLa5PcvUQVTSRUFQVd0TKokB1
O5QTvnohyvtstfGQpHtZ1ciD2loOid2ua/16UueqUmS+qGPTPWgKlFvDQmbkmOHC6RroGLOLsEZW
vunjvlrLZoiuZJwKNd5Aoq93F+/imGBy0RKwGMFkolv16+vgaYhK5TEiFiRMEKOHjoDX5qXQAEmq
uimzsUUvM/TbLKia1eCVxUc/+Crm6a8BfUW+VDYSboz/XOZJl6IatoaKinoUGivETB9241y3NLHf
7nOTrDTZbpct+ARzHDQEhd3cCYJsfiRSFZD7sCk7v/keOmhZxUpEnfHqarl+VvtNRky7jVpg783u
qIC4zKNdTk+tyNSFTIm3Q4RfloELrphRyvLGqjvvdPkMLnoki84pDrI5rASV/9E3gI/GsQYtzM79
nQW9rFW1+CBFfDh1+ZKdYAXTR93KDoO8kbRv+Zjsm9lteJUUmPbk5wpPh8trpimAHBn3vZ0ivAEc
gyYRc6VFXugef0UINsrcxZYWfjQigqmqqvo239FV1i6D0+vHKMHhqBNfxhmGWElMhb1qu5J6DMup
YJtHjwn6HcoLzCAqgagLT5l2qRuLJxd9qwx3Kezi0wgIDbM8u3tCyzAnZcJKV/gwi3t5Lyv9D3kq
7hjXp6NhqOkal1X+ogT90tQeoEuOPnncxSIZrK0Ism7n5FZzUBHzb21JJKAOeLLNwN04XsDaX3fq
ayt3aep1nnqERm6uCrozeWObjxS+23NnsKy2JzysFx5FZzjZsa54438h+Tbe70Mx5tvAe1QLbo+j
qto7BmjLxlPoDEQHWObP4+iDh+h1w0BdjDeOteRSulssEF23SUG2ydyvuZj8SvEptG+xcdkbEQ+C
aqpnQBiIBloopRcd37p88h7waXM9ISAlPwj+Th2HxJ2K6EoDsfBqmdGubgP3pRf9wwSimLUBqkw3
QCoZu8OLPAraF1dWgswg29luFWylpJeISbuPs78SxEkc1487dJcsPmHNViGW7qbpvIMXRJlujEZu
Jke/bstHYQL4RrfjP8l7IMeUy2Pynu+K5eQEn+S6g4I0NsuK7FB52M+H6WQYC9gzpwvbpEt6TlYf
9xH2Om37VqlthyY+pHqI2uGfy2G5MHbz3gPTipZSn6UlGAM4lecOBaG5ggspH9bwYr83LNpFrjrt
FUon5xCMdrWZAPk8VqPzxadk6GA9yoJQ/TiEIyVM0w6uvDoY79SiJneRx4WvZOuoC9t9bLF4n705
ceii/R+Ge1pi5W1fB3f0sfTn0Uas1obqLdQvwMxz45W1O920mph26UTsJfX8ornSwwcWDjt/Yn8V
zWXpoe9ntZMy61mzq8pW85PSK+1TVt1bmDafK8bIEygaY4EMYJN1BtyMSzu0d8xqa8WqeyjL6EpG
B8hhZUzyequWdbxKNXWpVwGbeZEyZKqxd5LTr/Ssd1mHMAb+ysKtSZ71Sld/zoXcgrfdRgorDJ/E
50QTq6wMKtoCzLxy+kWW9WxOBs0bmybUORH2i223OQmKQ32qZwh43Q/h5zAKl+kIYk0JmxtdAWJe
ToJ5DwnlZ8E1kOsUDAszL7ddZb30oVtcVRbXTRUQqSracxvmgE6GMMJGNa8JcJ41N3Q1hp3m2dj1
abFcG5ahLjWdTJDzr8Wg+nspKKe+zTZVqMJhy/onGpDDVapQp06OpAUPX6Zibt5bFJlV7hlBz/dt
9Rn0QP3JUZ34MQsSHdpUX++AdFKFlfCYnmysU2GIlTO6WM4z7hV18/3e5bH52Uw+9vPr/NB38NtA
Sk8pDy6kUykqiAqL6+7613+q8SfwESIoqm/C5TqBMeu+I0QFogMyqJOMxDhp71N7xHjc0htCeecu
dUgxKOvjXY4m8EMatagVHf0BNnp/EvmgIMpy9opGQ2JCHXRNecO9jkt7OrR9e4+p/vtDoZ/fcN1z
MUZddh4NTEDarLNXO6VfKTRAFpmi3xAVE67rMbJOnR33p7KPSYyuKvHckQ/klM5Vb3jjB9yXuwzA
+bfRaQi7ysKHX38g0m7w07BnQ9swaLgYrgk56/2wp5pW6jHwDUeWg3Al3QoKxUwf8OxhzxyhoERy
Xuqhf5Hb5saJdsRD3MkyemRW6sEu3G+Sv6ETU7kfOkLFDFrDb4sNeS/NoozhtAnXo2Vb5drsdH+n
j1Ddqp5A8bd0UgfA+7aZXHshHxtbmgdUqqg1lYX2yHlJm03e3flZRfnUzYNTNytJ5Zjqt+M+rEP9
KFteXoF3htrHdID/QAAIwYaw5O/Zu0XPCGj7dejX3379cTrvxeTAJmzX1SwVhYzQxHs2HvhrQEW6
qhwuq12jEd5KH+cVRJwTEDiPPGqkfwgTJb8BEYSHNK5m0YiB9WdU0PHUk1MAB06KGZin0LXKN4GP
1CWab1DqM6Bbz4rlFqcC41ReVUDSVRWyWJC17koCCLxsOiQwJ86+0rYHBDXNwpjHal7vTYN4jjP6
GK02HGSdouqo5IYfCxSU26pwhw9hgBI8zDxKQtHXDhD5hunA3PbZ4J2aNrYu96r5HjW8YmfGrb/o
GQoXwVzEgD/M90thjAo9PVu22dXaU90n1x2SUzvXnQxiQq/A9x1LymRnloEB3Ty1W8aRkz/bGdsL
lYXzNp0PSyMfF5Za+2cvgStgew7mS9YTYpa6+X7iU58gG34+4ivxr2rftVittSERKQOJbK3qHC+D
66+/aFV/X+JzbayOQiUUmC6hbVvvCNUDpeOe/NLgyIvyPQPhdNc1AebxmFBH9KEbJ6V6jte6cvtH
EU3ZsxGCrMy68bnumy9FPp4gEsBHVwfzvmbHuXYTKsCKw3w/9uqENoQ5s9REsEpn4/plZWjg41Em
C0PbvMS1TPWa8Tl9gLSRH+0uuiuEd5/MF6C8kREqXpUgD0N4FK+bBvGk24fKRiMw7VIxHOb4PyCa
xMjNxvouJSzET0ZM3yMhUIU7LRQ3rE5VYGgX0E7rACBGD8A8OsUbJyg++eOUHCrc+EfMuJhKfILm
E9J7ysFQvyNlREaNUao4SS+60T22t9lgfm50A2Wp03hzUgu7j1C3hrOaJSSv0IhtDf2mtYzhNITe
10RQ1BvmcJICO8ptAwxd86gq5Kp1uExBmjPVB1lQhySlHCddLGYpXb8SXeCD3UBUllE4n+1MQQ6c
Cv/gFTHL3YMduMHRRAAM1VH3nvOCyW7OcKgEnHhfQ8mgjRNtMTuj5O7mBYz3f5ZPvSzUwYvj7C0z
1g56sVVyfas2/rrORHEbh+MVKRvK04RO6QgMK1gGWug/q4qItn4Lc99r2uAucotP+TRsAtlQUeqK
oHmSe1JPPDUEK4Z9b7HumpcIiutxEs1nRlY5LLDnLZWfFSQlecbzNO9DpwgL669P9j/vGlxBB1hn
cHNN1Wah8LNPVEtDh1CpyqQHSGhwiFI9bIvapzhdnnFAaS9Dw1+mtmV8n9MSRMjFgOvUYbDpB8de
x7Lc2XQ1mRXp9FFSeyxlr9MQv5Y9HNnNqWOwwJoApdYb+UEi7kDekZFmuXQqpAAp6wu6P/6Dgqnk
i7yTNw9dXSZ3PiYfCsVqdKNrgQkRkIC0pi7o6FvtByiD1daYe7HBiOji1x/On5zhFPo1mEkWgwD/
Wu+HfNYE7Lgrmxqa6qIQbD7g1KXFM0wi2Kh9C4lVHmc1XFsFywYxs05/strmqUmDltgmMjnkAOaH
RnNEgKxfDqv5WXmoOlvwB+oLBVCK24hDboQOUGVo5/nDiMQnEwwlFuLqGY+0sqV1VW79vg93F6eA
4mQWvEZgBO6sTZAibTS23Y1x0617vVpjNfdew0yQAZZmH9I8aVdRYIPvoAe5jyrCdVtd/dJphrhV
Osy+RR8pnxKtXBdko7zG/Meg8FyQLGq8yZR7KWZ3qgI0vdMYCytR9Ge94bSYgrTaukS3ym/gf74M
/+u/spRORj/P6n/8H8df8mIk0yVo3h3+4xx+qUBxfmv+b/5vf7zs5//0j+1rfvUpfa1/+aLz/ebh
ly/Yre/W71/w02/lzX1/86tPzaefDtZZEzbjbftajXevdZs08h3yZ86v/E+f/Nur/CkPY/H6+29f
8jZr5p/mh3n22/en9l9//w2JxQ9n8vzzvz85fwS//7bPvoaf/vT610918/tvrv13LnaVGoEA8uui
Sfztb/3r/Izl/F21XWK96GazyNEchoIsB7/2+2+6+XdeziYC6aDB/nleG9V5Oz9l/Z1AREijNp4U
5KFQ3H7759/909f79nX/jYxSpN1ZU//+289rLEXDnmUw7b53rDnsXOzBFuYa3aI/E9tQZi46ikPm
X1zS/+4XzI//ABho4GZ0ut6b69QfvddWU5X7TKEo9MPH/P3P+U/ePt/Ojz8dl9xEn1zz1pkTOcO5
7tDDnbza9P8C0Pzv3v1c+vnh3bet2qBnNe11TVTRohka8tIcp/2ruYCf8rZfePvw300BtIy1jMqV
vW4LIFsbh9wil2CeoHn69afzc5LE28+fN24/vHujA5+n4dxbIztGX9zoYjvqRQ60U5tWv/4V/+YD
kiu6H35FGhP1QGyYvQYgSUqB2sYdAR9KV//lfPmvPyP9HaVwDAOUnpQw13RD6jvMzMZH6grkLv36
/f+bj0jyIn94/64VNH6KFnaNlCWn1P3ZMPBEKN1/d/br70qDaHF0zAguzaheGeCh6aQ3jWLy7b/4
+H9eOP/xDevvFsyeWTu+oSD99qNC+ZoMA9sgdgE08gwdc15Z3hEEGu4EF8esQG+z7/PET9PEf3Dh
SQPwD58b25AxoUNg4EIxc33jjzpBD3HRRur6v/liVPHu3A1BcE95HiRbpSt6YiXb5JSoHuvCKghv
f/0r3oU4/fPTo37x8/WBx91JSrWdI5Ks3r6mIaupO7fuS3dne1m6MqxutHcByAZnldaViSgON0KX
3atpU9ZfnaG0rUcSwnq2E6CRSOvUKtjyvlpkNzRsIxqfhUab21czqzo2CQrUA51JZu3CCUuxT8AT
a7vBd9r+nHQJaHdFT7L49dd/3r++NOHE/vzXFYASCBkxg3XaWNPO19VmnxD48PnXP30+g/88dv2J
BCXIKJgSBE5btu7WbRg00aYqjPLJLK107VnwMH/9e/71BQqq+Oe/goJNMRRFF281ImNXqQfJb8FI
EBjYyrTkvxoFhFSa/Xg2Y4ZOB9iu66ItKJMmU1MtAXhZ/8/ZmSy3rUNb9ItYRYL9VBIluXfcxHEm
rMRJ2PcEG3z9W7qD9xy+0Kpy3dHNgDJJAATO2XvtQHPMyj0zov8GxPzfaFus9trkj+R/ob8bvTzf
+Jnxwy2tO9+mKZmByJdDdmZRWHtki6lDgAWnrbo6PbKCupiwig34KdALmXbmw7IytJYFrjkvHTSB
sEqot32BCxR4XX3mKa1dejFq895ABiccbde7qPhqOwehAADrzNVXHo23KFX6YnJalkZ/Z4+uZtwN
wpuODo3V+aJPx9Q9M2bX7mGx6tfe2A+u6NLD7PeEMRh5v4lMPOQfz4i1q5/u7d1gxUlRRyoS8SE0
/ekCL3e/l3TuzkyFlVH6XzHu3dUTF8EA5J2Q7tKLNL8N8IDp7OD6KXZxZ525hbXXsJjU7Eso/Q+n
H8HeqUqUAr+y+ffHj2dlYVryl3wziaaUstAuTXtjowmOVGHM+QixMsovJc+sf6fx+I/177Rnf/8W
/GnwJtlq/i5J5VNuGibYAuNOzPWxK1FwlZEgPDe//Pie1l75YkZPped2iYTILaWDhKjRoiNeeW3/
qau7i8+glGZlDQIsqDvk3bTXK8ZWqtckcn58/ZW37S6m9GTXbWSHpb9DNMHBHc93Xb25kx58fPmV
N+Eu5nTYVL42a3znKvCb37VEv2uyeS8rK/s9p/FjGIJ10/RZfPJuFpM71pyaYprt75p0pHxH2DOK
gRbrG6AnImk+vqdFqMT/fizc07N8Nw2HqmIX0UTxoXQ61Vw5fFHdq0bzxvHadypVfTF1vXJf2JmQ
NlgIXbQ/Y3Cm+l6OsZafaWatDDt3MU2JkunpbvTarhuSLL/wEwMazZz5eXhmsVkbGacffneXocDb
6JWTu8vBpDwS6YYTmx2/m22iEFnfx89yZUX7Lxbx3Y9ERpWChKhOqibvZjQTxJv6CTHhZC+k/o27
RGRntKprz2uxJsSy9OpZYVEsY+Nr7vc9Ji0ykz6+jbWLL9YAOi1mA1yO1odZuw+h7+ffmwHS+sdX
X3kTy5gBWZJPRoFdkt3XAxCHv+PNX2d9+v7x5Vf+eGexBCBl1jXfQqbrO438jcGdPO1ZyPL5c5df
LAFD1ssw0hFTSUuZ6tjKqM2uKgvC05n5uPb3Lya9ZTdtBOCTH4jzL66IfnSF8/a5v30x0zVScfp5
BkbWoazvaOX7w/c+xmf6ucuf7ujd6I9rwrMKm4CNfk6bg6nM+m7w03MTeOVj65h/X73rw6pzI1vC
IO0hAmbSUPZvy28j7c7FeEMGgI8B8lw25spbWGLeXHK/GpcY0L2dSn/aevhYk+ticB3n/uOHtTYL
xN+3k+M66k9hG4Es8tvZNh/tIn3LXBV87vKL9YGcIyzWwvP2val51rGbEk8c4kzK+agNPQkEH//M
ymNyFisFcmKjraRog7HGbeKN1bfOjHcfX3vlCdmLvULhqhj3iwM+SPMhZQvQzhCnmwtV+udKCyvf
c3uxVhipDiUA+Hegae1TUY7bGEhC5c/HTiueS6iq8yA/976X2VZzUSBkndAzlszAjdGV3+2ILCup
12cm93+Fnn9sE+3FwgEso6UmEHtA0uPrZL4goKpGTclqGChi6wrom9NwL4pHRxmBNf4eh2TrcRwR
9b2wyTHoUIe5m3Z+iWnLdUR7F2hc/coAcZNtktS4Sar6mKhye7KyzJIiTxTvcwDbNkR1GDc03cZD
UZp7c/7y8QgQK99Te7FgtVRCE5Npvy87gG1eundAfzWIF3NH0fbwLue4eWlIBXfiWd9XfnmTV+12
SOY74Y/uBq4imda2Q67PHdvOzSCIfY3eeuEHujROzoJxg5yE6Bi7OBp9HhRZdWbwLtL2/ndXtWwr
gaAp2MhU1k5lvO+Mc/5rnBrmgRpm+qwabdpRMQ33ZplU26ps9MsydftDb/QPtlPnR0V5fEMi8CvJ
W8gk2l1JzNhmTNuTJ699LXI9PLPhX1lX7cVCVMZTLcu4cvemGOcAk48g58LOIZajL3yctB7zy8ev
c21CL9YkbUiR4RFZsG9q1907g60T02NHeZJcZ7mpif3HP/PvQiU9kL9X1nnEmx53XR6EMt8M7UuX
IK2Gx/vba+5Mzmk2UrGPf8mgrcJF/zHp/nMSvfvmeXaFL9er8xMYouvmrYnVGSQpqh0HClwHmd7D
QmvKYucPIPMumry0ol+d5xMgvfU1E9E7IMsR7CO5w1PjBNJGJ5dt7VjXi7vEcEL3trUYx+KiSQ1c
OZvY6wcc65TB8FMbxQBjKTFjWxPsbHtZHxH+GtUPTYpUwe6sWu97aY1O9DJh+iGLVRvk9Jjq0OCR
gA/WaKC3hpldFpuqBTeUXQxdObPAum3pZvhkWiDEv/wWUia8h6zDNlbW3BSWkTaf1WuEj1tOW9S7
tXejk+yM/ABQjq+9tXx3iDVNpBdPCTirJM9vHUQJ3m7UOvyJ4zhq/o0yOEF9GYj6NB60nCn9PfV0
YbJnzuO6uJwBWIqd67a9+6ygmxIGg7pIPjTJhDqYeEIiXArVGT9lN+gmTCSNLJ4W+ZqYw6t69mb1
ogbi5h9mCg31iyS1wW9vq9ot5p/mJBPIHByw+k3iDeUpltPzf6QynZ07L6l0k7w8Uum2kRsJD4vX
1A6HpBDIZVLPAVoaYqUGPwSAhbAijFu5gZrhhCrd08sR5WmRTbQ8D4wkq4xtKTvV6hDUwtRA45lm
IgKvCHxNXPqzac4JSOABRxbS7zaNNkA7Jz+CShJGyscXEVpgQ5pwUEl1YZYRlieWr9J0J+DBYVpd
6ESeJdWmpLQL2MEgfVJuajcTAhPqIB7KwvJeRT00QWtUrbbzbDV+wYYA+D2dK/HgMy7sy6HWfUSD
/ijc+sJrCd0tNM+LdrPZ1/ExtJoBygxd0fwKDz3pZ4zF9CHLGhZe9HMFuSngoxXaYlzSuDH7ghA1
ii/lKSk3EyWYyMGp0/itb2kPHLqmaIwAsbWqgqQyCaIUUTG2aDIx3aPftV07Ml947lnBjY3AzRGQ
V+pXncF6wL3q9mnQdFgXr8i2Tr0dfvLEguE1svvfegOSPdtvtWQr9UK9NcQSxVuzyEMEz11CIgNu
LA8DQSh+QwYpm11oYqvYGVaJtMa1544ZEWqRse21Gfp+THadd99KSy8DaJJq2rlzGhLpMA/Y6/Ne
+mJr91qVX6AmB/tidTq5vcx/g2xSw53MYFRsjveRVUOT1hTgyANxiWBhJoRi5X2oCJXeUxg0H+Mx
xl/e5WNdb+NMoG0fW2WnF+Bv7Bcfjmx9EQ162O5Q9boWwAwjm3bUyAeO5PZQMjDLqMFZEnVDfxPT
1700Mq/1H21M6u1vy5u77ILNjcqDyEF+tR1FDSPTUWUHsTke3W9hXbB02joBAF9gupLzC6DfIvPI
yufn0GmlujTqsZxfaMf5M0ufqYx5Y2UqxY6W2lP2szDtCIj/TG5V+EASbhjeiLko+x3vS7HyuEYR
KtIo5jB7LqpGm3c95Pf0J+FwaX+UiLOPo9+jhUh8Lfrp9JE+v3bVRJLGxjGxo/9A++9YN4mgq3E9
mf7JrDg3VRj+cfVmzI9MzGk6lrDv5HGsisJ4yaH/eW+pVY58jjWzd7BQlEqMFwmpNXvPULcZ5Hpr
nzu4gQOjIwhjF5LTPTzWIeFbtyFSz/BqMBBCXRsV7sDvBRKJgYE9qlbusOs6ibeZ0Idpd6OvD91P
9NLN9M0RfVHfGbmXoNW3SkGKBKTQ0L9rS9mmX1qNJ0Gk5RDLmyxD3qK2botHh2jISuvEFZYX8AW1
XtegKTTOPLA4aMS9xAZ6+wKCzMH3rdq9tgrrufOQdCFbZ1vLfAnRZo/gjvq+vCB+PNICCDVGckmG
fajvbbeW2iVflCzfi3EM5U1cxc68JVRVk+nWJ2F7UxM9KH6Whc83adOneEqLDb2qHPG/NdQeMX/S
A1zi2dJk1afgPeXGdYXMxN3IpHnmgddvtk80QoFDY56K57lAyhoYSmrpvZ+LMYzYY4ZDAW92duoQ
00bU8DeTtT341z77fCStUarFEHMGfwAAtBEJ1Dn4Xmml7U1H67LjZMWRdy0R6PEJRfOA8G70UvO6
VmVxAXIuz75SssZ2v+GtzQCZC2BjP+E1uuGldlpTdj0GOhsZtGY6eyyTYQT70W9Om8HUc/VNB1WA
w6Uz9knyRsyDn0AYH4bqos4bNd3X0rP4FJGLrWXXWlgb4rk+YTCeppjheltS08qual0T+a02IChE
xI6I2scymk1hfAM9cHS+JWUNyy9STdQczWlw+yuKYdNcBLBJqjzIGU79rxzzKhtWDMktQudqVFp7
DHkmpZ5t3IRvXzlbwIlU7KXqR92k8as0y3T4ya7X1YdtG1kpwfd8jkeUnribd/ZkhN0WQ+vwBbN5
SRq9yZC6dgl69YKicrL8j5zTLPpitJ4m8JJhSiM5sdNt6wmxvG4c+eiWCTz5IjN/pY7ooudKRZ7V
beAYSfNPHMeT9odL1DFIb5JBJvC3jpp/aK1S2SU9XCd/oNUaGpATClO/wFkcDT96E0zU9zajg81b
S9rQ6zcYxrxesaCgt0u3nebr/s1QssnZTpqoHAGON5q6h0i36uh7EWcZboGy0PHUBe6cWCLD8wlw
O2hqMy8uToEK6k0rjSH6A/a8bl5d2frRodUE+cYbyP1t9ZI0uHEuLaRzLYAfkUBV3qImLaZjanrk
KWzAL+UQCTHMMe1IciVBjpMEr+qePY1u/dSn0a0ec9gB3s7si4oTyEhXwL2sZnq1+7ZB5NVtW9OS
EjMhdEwU5bEpKu9H1Eyyu/SMeXCuJyvDRGxXPPufJTI/Tg7JaJJ3D2t0oHmo2EBH3y3DGesnr0qj
/lrD+qY9Z+jGw2w3+mlmbj2nsAXstBg5n+f2E7FOHWBz7zAXWoFrXUahDovS7twJzGAz6LCm8AHM
5lYLnWgMDLpjzpNWJjH0tVBYAF2x9DvaVQ3UpQuPSW4Vam8Q4Kpv7TSPw3s5mWaZX7uZjoJ5o6lC
iNc+I/fyQdc7w5K7gWSS4ti67NR1YMC+lxAY0VP77WcMvvjZxqqeXr3c7Rg8eDxH9Hd5mE7GbtTN
CSwIn2XnzY1rtMY2eG/zihMuSGGhnxB402z6Pge7fIpK7BkdmKktvFVD/ayGNDSB3BToL0tpi+T3
6E0eTDW3QHrOH4wUnZTIxgdv5Gfzs9PbHlE/QxI7yTPKEJ1ovdY3x5pcMoTCyTFy67TdFi1imi8g
3/XuuTXM0PjmaYmoaeMrz2JMGaMTj0wMPvzRPufsLw5q8Nr5tYRu1AaWmYHnDBx25+jiK6C8brix
J3fm/zopJwiWIvU7lzWuC2vsW/bUdwblA33GLdmH8+S8VNC9/csQKYN+azBC+r03yooMR9+BiP6Y
lX3FoOyqdiw2LNZ1+csT+CxLUMcRZ9FN5Xd+j8I1dDvje5sac0P/W0xo2zdjXzO7IZGYYXNBS7AQ
P9O0EiHS9CphFhOqDXZj2PQFVqGdIPhX7MbaVsOXWkvdEX+IXfTtTp4+fQ8hg9i7TkqPL2LduILU
0kjXy99pKbP2zq6cWZpBM5oFkWhmORXOo8zAaXMebmgIvGTOMJJyk0qlHkhCkPMtsV2zj288c/1X
x560QwmQ0XqNEowvX9XAwTMoWi/VnkRfheM2ylWdOpuhk7xK9ptYd5ssbZ2vsxfH6ltD/YP0vzS0
HGPasL00tSsx9rN4OzE7SeStWOy38RQrmFK6HWpVvAl5XFqgLN2I77w8caCtFvoQHjFKKKothFGO
5UETnmM9paUuR7FplWAvdMzmKk2PoqcpcYP8d7K9o1EKvzyaSRoNdwb4E7X1Src9JdWmdVs/oWA2
RHnwJ3y0DCvL76JLq+HXcN7otbdXke82NkWzxuuu8Kmm1bd4Kvrotp6cOfmSwBuRgdR8A0N1Hyb+
leaMEaxnyswgjsJWGezbRltUz3jNdPk18fikF5tTQSLcAQeGC0B9t9w5fmmXNZl/Y+rcKGST+tFn
xw7/zp+6wgaoHBkCbaxDM0GxTNcpraNNyydJO2bgn40jH/40v3PAZPtPvTsXyUM1EwS0jSOrJf3Q
EGhhoHf1A8qfcPhRgNVP76JYREAVNT+PBogwYWRtjayz1T4dahLCQ7/x8ltSI6P02VG6aVzjQHDV
PcF2Gfz4uNBu04Z4ikMEgbK5tSYOJ/YmJriCd11JzrH5hj2cbT9DgZbFgZU6vfKGqI1/OAluMuIW
5zL81o3OqA6JxKFxqxO3W71abD4JPwxRvn/nBJF1W91rQv/WjtJJ3oBMLmGNlZrqUYkrmezxgHTe
C0NCDpz/COYrNpZoxuagxZNkszcJSxl3rYv0hM+Go5nmlWsZ8/gn02rPfG6ttBDHrqs64W6oi/vx
Sy2aSf1MXBS6r34yVTagJq+ljValXQ0qY7CraryajcQrb+1slMYhb0pct5LQQ7zXyE8a1I3G2BpT
wmEonrr7zJFWGsylG8fZJs3SxP8ys68aCZgEd1RsNGJ2kjzQAPOMqLrNStxioh/B8hu6bSjQn2EM
7q8wWRW+doToTvfAjyIOYnprhCUrj1OOzlvp6WnHlEaKbn23GhI8HiwTKMNrY+dzc8+2uMiQXep2
fu9GcyozbCnsvb7m5BiG+6TSYqJsc/8ED+3Ab2pYLO0UBOo4z8NADbeoatj2YWE8RQWcr+cqnovp
PtOdwbnVzTQhti3OouOoQ8XOg1jkYEGQUWfyWustR112bAKAXGeNPu7xPrvDRjS+RyK5YY4I0mMz
s1GpDwCGHr3MKTz4fHRaMDsa/Lkbd6TUrzZEBE3AbDmFsGlMEjeEvJj2ornAjRtm93UlCB8LgOom
5r0+V0Wqs4ExyAmg7ukAtih90V3oo14SS9Tl2dAQntRQtjMQsDvX+J0jUkZD6dut2Pmxbne7HPoE
uUIV+evJIYkrGGiN5ar60ob9120TbJw4EgojVFRBtFO6m4OFN2h8dLRUziJzprgrWjnYKCdgx/L5
imTCTmLHmldqoHsiq6RG1MVarJdbrapIDDgZwb0w32G/SdmSpyhSBLjwAUwX2aKVb7x07UwY/BfP
nHkNW4t2c39p+rjRrrIir7nsCZGgU+hKnMQFl+/YvtbQ8h78BKhErLhtsHyV1YcbaRae97scyFU2
g3wSOKd4SpX2BI1rEl9CMh7MuxmyQPfmKWiE3yobZfSd2/Jfscnr2nCuZyzVPge0qo/rk1vEw6Gu
BqKDNzYVUPf72Fcl5bnOz53ywQa6FsOwG9iBPUWkallPVVOJ4Uup1br5ZSaFWP0ua0c0fIezhLWp
pZTBMj3xyXvqypANb1ylMGfbKZqUCvwid/zr6iQ1nLdWJmxUKtowuKa70+ewda66uRfjtV1QR7se
s6YuH2HZeadSzYR9IDGMFjRprpQd307KlCD3tSYEvFt7RXvBPlI3ym0W6pGzHySp8pcdPO86oLhl
qpeSvM/kmlgHTOBlG1Us+Q5xCMkGYteUMrBF54Yvsu/jp8bIVTFszZ5DEbbewUrEjxnvfPZFSyqZ
b43Zh6ERxIYYBLB8a1SSXaWHV77aiqQY2kOi4imj29DNsf0VRtapTlGLwX6K4XYQiZxl0n1qqC3k
bZDZ2sn3g+alvSm7bijuga8FSW8Yd05dVk+npo33U86eF6hmjNR1DHWF7AW88PLOaYrBvzCsOfvD
ntEpDzqf8uqOs+XoP+Z4v3UMhZHdEzKB8ePGdvQoIiVtYgPaZJnmQ0PxhHvDMmXlztbrS2Fwcp+0
pu92oslJ+IDLha9bbbsMShlRrIPB9nJf6eQICDgXUd/0xOn0wIEvOpnWFZ+6yNcA1lB9sDuxUYbU
09/wE139zzwSaRMyzUzDeCtr/lRSTiasIzkpHdqLP7SD+uXNnH4CZyrT+bqDaMmzdYXetc8ZwtL0
GXPNybtsjSBfh6HA+EWrg2/aq8JkCAG56DvCn5OyZKuRdWURY93LW3iHpiw5b7tgKWmCJP4IBGOD
yZgzDhom29Dfqpw4rEuiRFLtzuOERu1klBRxo42VjNK7q6JqolDnVfQuQrYR+m9vzHsXnIXhzg9D
m3SXEoPkb28uhvoSRzzd4VKF4cFQ1VD8Glm7OqxRQ+JvlZ7CViGLsN/x/dQvG6c1xdtkOXP4i2/N
WLyK2c6sjYXF0CKnYpjAbrJ70hh8IZuxnU4ymfOmw5OjfDwS+2b8qvWyywjt0bEdFpXsqpvEHQkJ
39h9ZNB8GMkKNwMCpJjHTlQRV8f3xiNmJLLd0KXppSAybkBfW/SAfZQLgjhgijHiG/mIRnpaAZzf
rj9COx7N4cpIqCtxiB6G+sKp4Oj8sg0EQ9exURT5awHhtyF1hC+fCwbG6v2fM147+7Gxkr61Nqbe
69jbp7StW+ottuwamzK/PZ+gqpZfeb8Kc87t/eSn2NG2ecJhrdjItDKS5oAAF1nCxtFJhKT+LSUk
5cbqHIf6ZS5zcgkk1PAJshNnnuHnNA8xZc5wHHpyzWULxWgCYWg747ypmjAm8XgwaBZnQQ0/Dkmb
PTk0YAlt4FHVB48CRgPzn8KeM27rvuRgtTWEQd43WNDYt79XUsbkSJzps6y0ma1Fn1Y6fY0+23P3
9phOx4ZC0y2Hb1FugCVNN3arvKPH1p5ySGcCrAKUpBk95C3VcSRHcXviNBN6nqjT6f7M37TSzbIW
QhBNuYRRD/QmJQ0EEIO6KX/jtKzzjZnUhbhg8RJuoJzG/NbAJgTQW+ZWRUWHA8BlnWkU0/zRSnHE
tbP7NtWZ3ew4oOrd59QY1qIdbEpds0L6JvtwyKZoZ7P5JE9Dq/jTPn4Caw9g0ZylXltYXQqyDMOh
y27bphwXyFBvtMueD3x9Jj907d2f/v1dh03h2mvKyrL3VkiWNcJ5tdN82QQf38RKh9laqEpAF+V+
AfVtD5A/rx5s1iDXecqrPwTUffJFiL9vYKZ1YiDZd/ZTe9IZAOUhqfbMKFx7OIuWalzNonRclz+/
IqGUUwkmX6/+9vGzWbv4opE6sAkjEz3jBecTZZPxGQBVdeahrAyepZknBNvWsZOD8URFSf/VmUYY
XU2um3W3ug7x8Iwgb+UWlpYeZ9K0Jopqm4DLXH0d7Xa8AbdUnnn6a03+paUnqa2hQQ5m7Ye+GH+m
dtfW28SYKMjWfUoLZEMPj9jn0EpeWr3RoRyy25tHjiRTFphaQw0/leFtVCb2I9Cg+g3GW7zNqygP
75tUc6rLrHTJTa4VGGxz42QoQD/1AkjO+3tUgoMrKpWmsMBCRxEtNVOt2SogzjkRbSbWko/H0L/n
F177v3+mNgx9mpLJDrTeeNFszE819FKnl6csXfdYx9UZQeS/B5T5HyTl3TIR5XShpoKYMsoR32WJ
0sPqLLVNbb5oH9/Kv8cSCYl/38oIy2Ik4MkK+qj3j4MlUcyKuj98fPWVv38ZY9j2ijR0b7CCusi+
TXN8qRGVvKn6cwmma9dffEKF6Nlbi9oOzKYmO4NC9nZ29XJPYk195hZW3vV/Kp53ryCjA45nzrEC
eqWbRs93QtzqpE1z6G/OqZVXXsISgBXZXTQbo2EF6HlvdYfQ7TY7fvwG1i59enLv/ny4W2VE4Hp4
QN+Q5/vaKh2xM404OSdMWfuB07+/+4GcRIyIgoV7gM0/qbvMUSfwGZ1KdeYO1t7xYk5rprKIyS29
A8zMmYZrOF1rddIe2z6xz5F4+Fv/v94F+N/f91AaU4Q0zHEPGdA7KoSFcSuK4Vy+5doNLD5no0sl
K9OLeC+bMamzTUEI3lM4FbokbxOK1OPHb/rfkifzv+X83YsgDzxhT1/6BzhpFofzwkEKR1EWopan
+sCI2s8tssZCwkiwn6vnkD8PoUtx0GBD7l6iTpiSh0jLp3Pe3pV5Zyymtj7GaAWoKx2itob+KIVG
e5HaDGDJfOYYR51XZws/jgN9w4+f4MpQXgKSqVo0lj3Cz6NTQaBjVAp4tTIMPnf1xda1gcLVj7MW
77W8aL7PZXUaChytzmwKVl6/sZjoeio42cREWnDCQYXDicsb58uGEqTGXQya9kDkn5Od2SavParF
rNf7Gqx7asNCp2xfBh2R2sOBkmTYnpn1a69/MeuLShN1I1Oo6G2cquvwBKm4NCw0PKRbNfXFQHJu
fSWjE67jc+9nsQgglHFOn/UI6uecb4cx1ncDkpMz97NiSKHu8fcag9epz3q38SG15jORS5QDnW3T
dj76GE0U3lfbw55ysDK3MO80+sfq2jNNx/3WUmKaPjnCF197pedOWBSpi6K1Gd96y/7VaJp5bue4
MgT1xcIgnVJ3cyWdgz8U2sY3+19otdWFbbpj4AnLPDP2VtZTfbEyUMieNU/v3UNJx4agcm8Q4WOZ
e7FzATVQ+D8+NR7008h8t54SiQSOPnd9kLc1G1trJPg0jaxY3398/ZURri/WA9+IqFYBzDkgDOp8
eL6ZPz4ZTa1zG03MCq7bQxv9YXcDov3jn/z3k4Oi8fctZa0f00dVbI8bF3UPOpJjFwvSqdrZ+NTB
1tQXy1BGzW7KzdY5NLQjn4WvF09lW45nbmBl2dEXy46a5pCqWE8WQJUbF0BWKa61VfXJgbVYc3QN
5AsaSjdo4oz0LQii6jFEr+CSyeEUZ8wFa5Nk8Q4UkU5JH9YuRAOreogpWd00na5ty9KurwTymM8t
Z0s8EjxB2wL8ow5elrUbYn93FGh/fTyO1l7DYhmJQOunIKsV6nXxayQWBpW8mZ2ZF/9+QHBP/x6k
ZgoUcBaxOtRh7WzAiCt7myPJefT9JH1wqqI8B6Bd+6XFQlJyitKgr9tBXGl3Vq591UBkTbrNDm0+
Mx3+PcnFEu1Y9illhiafDqitkq+2G6WXVq9ZSJP69ATT8swgVbpzZmf27/cCI+fvR+d0CL38IhwP
EvRrUOKxfdRy82xyzNrlF3PbcpEWqIbLI469HBuqgdQgPh5RayvT6SffL7ZEH4xV548Hrc0vI8Ko
N0baPORa8etz119M7aQoo7jT3fFAqgrRVbN9OcbZbdRX51Tzazew+LyXPlEpamQs0eYI1FgdEb3u
XSs5szStjaPFjJtjOefDNNsBdNmGVmdJrt/UoJs0xFPmgaQhM3n63LtYwglMxIhjUXCo9uMHP321
vOchf/v4NayMoBPC6f1rzpE2eOTv2SiD5uo6gbi+w5LZnllaV97BEk6Q1LXWFQasg7z7Fml/wpaA
ujPPf+3Si5nVzwgIEODZgVejdZS3PeIpIzkzONeeyulH3w1+jtB1TaXTDmy/2KkGUUJ+5sqnP+//
H2zRxv195YIKm2pradEaBeVYPGfqXk9IZ/uc/0t4i2lVIevzGr+hPtUmkGCTmwF5J4lkn3zqi29l
TE/KAnJuBaoLBG3WcrAvi9ePh+LaG11MWKS3VRalgxlwakEOe5Q6nPH6jP1o7Y0upquYzaQrK9r3
bZ3uy3DY5oY480VZufQSNqDXfTeprqZxLDyE1PPBnqYzj3vt0ovZ6VmI+iTB0HtP99TtVCu8ia05
BB8/8LWrL/bTo8LqAkxiChwZyR3dWxW4hFwfPnf1xQSduzZukraYAmMavatx7NOb0KEz9fHVV+bR
kibQt4mnGZk+BpU7PKIO3lvD8HXQ6/3ctJ/arwn39NjeLQLQO6c6LEfCxLvotSot+1IYXnumOLD2
7BfztBnmmlgQbwjSLr2n8/m9Nt2Xjx/NypfJXczRsmlxOJWMkljifWiU3CRJ9zWpksuSnkBYp58D
2wh3MWHBaeSYosQQVHYVIKw9Ym048+xX1gJ3MV0nBUJaWdmAv8X9g3bl2KGvNY3hc2NzyQaY48Lt
BXm+9BEdtJHRFoPS7uOnvzIwl1wAb+yEBp5aBk1rEu877QcVXfrTsxzOtYRXno1zeu/vxiWx5ojh
0C7jf79NyHPDOElfffPxn79SFRHOYtqioiqieAp7JOLG7SSa/VRlW1lgoWinbdrgbUINQOwpEeTj
mbV59TdPd/rujprZNrLY7WWAKl/v40NW/DSzF7OGvlf/OmVWV12xc4G+f3yPK3PvP1Tru58L4wyL
C2iCQ0eCJLYpDAr4lu1xKD63OC0ZAm0rBl+6oTxMIs0fY5j6JASRhdNHTfVz1jT5uc+Ds5jpPuKc
PsxzeVCj1z565phfGJS2v3z8mNbG2WJ6u1GBkie35CFPtEdlejdkPfx2B/sMQGNtoiymuDa5MKW1
sD9k8XjpjeHtnM2Xvuy/NLXx+PEdnD6T/9hsLa39Sc9BW3aJPBCi2WzGYTzUkyLisLwXU/Jc1PO9
azZn5v3K01p6/Oc5hkVq2v3BwSx51AdkP1qbxIdxlt2ZYWWsDNyluT8iBoeGQjgfQA09KWTqB+RR
cZCYA0nHqfnFLyWeKNO79vvoTzNk40WtEc9S967cQPkB5R0bn+qDiiUFwEsGugyplAfkQ9+UJv6M
DbKmYUjPfMRWRsfSkt/4WWeaadsfcnMybtNMK66Vbv8PZ2fW3Sivbuu/sse6Zx2EBEJ77LUuwDZu
YqevSuqGkeroRCNE/+vPtOs7e6X4yvEZvslI4kSAkF51851P/AU7ZuXStNSlDbhz1zlW9btYwLlL
FYvKJoAWLvKbinTIRVhXxcZJBnVhtDkG5j81w9lYLw1TAnxbgDbpIB0/gjoKqQ1I5YC57cI2hY1T
8UuronMtZBYRnDFqagkvsgCoVVhYkgXSjS7MWM7V1Cwc9MgZ6JAT0kLDCIloByOakVS3tIpsTyJf
4rrYPM+qj4rMxLZ83gStaa/qDqq94dvHweBM1cxT6Ec4NdgTaB3BUBp3I2CSmXvJHe9M35/rxhQr
NJCQEchndf2Z9MUtDsiWSBNtr6uUuQYsqRrWc4ZbRxaSL81yKYvBv65Wjm/7XftHsp1sTQshsp2y
J0d2K2T0PX9c9JkGMzdiJqWV10yFGuT6KJgmV0B5TyB1z5cdDl6urJpZ/3WrWNdZKHCRvliySr10
orxuPTrXbLk9gBmKo2gcE0IKPwZNL31mXzq0PVc9s64qOZJQDQcDhl3rTvplZSNveWwSmHBUWrJb
gi3vh4/fxLn2Oeu6SSzGLizMBlDErr8dtQJ4ta7IzozBFf/4EueeZjaaTw2aJCzrGiS+9k9jbm1J
b3wv2vCtrS7pPs5cYq7l6hzKQPJEQn+Y8GdjkivR2Y+QBx8Gob9//BRnYsRcxwVxWJrFFqmD2gRt
kvPpoJviQvw8MwrMRVxF66Ln9qIOLMAnNWufoDL+lLRqlQ/860jaC73u3CMca+9dhzZ75bqy7usg
yuNGesOAVDFkteUXxuUzXjnW3J8Z8q2Wy0jpoHsxP1k/9Bf1rPflM/2afBnW8W2xSw/VIV4XW76p
FnQT38tt9aX5Ut4C+nDhHs4057lTM0tiiPfjSgdw6FrHgwB60h5fOxFf2Qpm47UhGmSgpmCGGekz
cfaZ8fXj1nWuBcx6fO0UsrAN3Hfa2Juws32CVLjcBFiwhGyX3n18lXMNYNbZO4j3LKfF3Zf5uEGP
OTQ9xOXXlT3r5Y1kWWO6sF/QpMkbD8bu7pONWfbqquLn4jS3wFEcStNBlT3E0b6JHj8uV/x5AmbN
ttHyzk7YaLE6cHW3VlG1GO6NCilZG6fTHtCrELLn142nc3GaVQ5WyUcLAAtaPBF4iZkqXn/8FGde
7FyTBrysqMDH0JgaKR0u275PYyR8j2O1+PgCZwLsyVT8XehIQ0ifpCEBQRnELRJogpGoBKmU4Zvl
DD8/vsaZJZl1fLh31yj6lPURLMQCPrZwxhrDgxqMJayjkfGXbaWhtzyBfc3HFzsTKKxZR8ahJRKX
EjyQ7VB4Mg2PsCRBUp+pv11X/qxDZ4JPLFUo38SyAXhX7Fp/HRJ+4e7Pve9ZRwaoyo2yFkjD3s6e
Iyf8hIzLSx5Z58qedWTalBzr77RGVmbhK/4trd8+rpIzMW4uRYMaWcTINKiD0HyqooORweuj575D
vtHkwqHSGTk0Nl1/b0MDQU7K0Bzbqd0pz4z7vaH1i8wt5BgJi/j4dGVJvUbWQOfbNPw6lf09yLc3
fdHemOX0iswiG04I7Y7pqQKPs9y70biwHX5JFXGm4c11a8gph8VtHCEKxPTOgqrEgx/Rfd+yC0cO
ZwIamQ3yaiDcRoJrHcCuATZRxlgvkoYiNzIEuVzR4pjhAbMg/gz1+4UXe6bFzNVs4KsbLc5O8EiR
ES2RdFt7kLhf8rE7V2HzsODk0yRyQwWsIWtgiLc0LBYZvyTnPRPZjsib91GnUmPdV8f60gRozQwm
WRbE4Y+aXOqr5y4wiwQybfNRDgJAJSpT+HvkFiCJ2Wvs8MqrHB183LnOvYNZRChSJOCnSOAJWsGX
TcsWsP+4MG6dewGzgADrtpr0wGsEdfcC1J7X8IOcXq667bkKLS4cVsE4EWWP0QSTh4EjQyHk7iXL
1jO9YS4/i2InNkDrUJCfMXjORotw7FfE2MXld8MEe7lqF3BBuq6i5iK0dgQx15zwMOa0d0DZpXCl
RIrJhZh/JnzOJWimq0mfG0jPJ6IHO/ihoZsiczye/eDJdY1orgdLeerEGawtAgupahH/BAO+K6tm
1olh10IS7XYqUC08OOoJe+qJN/SXIMyn+f0f9tHMWS9OO10DqIvy61XrT6tp0W3YUi50IBdyUayy
pfKTZbYs78PXKKBba9X45aJcFMtyVQfxUt43Piz/l9X+koT0TKcxZ70+qYbYVSNwvS6DFfEe1oyT
3EPfW9Tfs3LsLsz7/nwVMtcQSWpBjxjWKsg18zV9tCIDPNTqqpdGxPGq7yZkUVUgZTitFGiS9j0i
TOUlOnsA74Eur+n9RMxaRSNjOOKFOdpbSmXrp1Fk/ugb5Ddf1Z7JHKciHUf1vEf5E+t9N86W8Elc
XHfrs/cbF6pU6N9VIAsCVl9RUKOGQ9nRtfTjC/z51VpzSeAoRhh2dS2GPbh4RnGCNNsHDoDpdaXP
YjrMJitYSjYq0LHyVcS9PoabnHFlwzlG43cNB+Y8MVY7KH1yvmfFmx3BZO7SEeefVwlkDvrhBNUu
tUSTb4d7TCn9aeB+ESHSWkAmKrlu5CVA45/H1L+hnp1ExzhT0CpIYBb5OWOh5dOq6q86xyZiNmJb
EamxCLSrIJ3cjeDtAxSOzzCeuPv4DZ+7+dkbhgVbmSM1ugpibnzLythaZvDvuHAs++fGSeaqsxBO
NvBkGqqgTfMgTq0Xc5DbIyLnqnufK8/CNs7gAzBVAc5jO9/MuesXBG5X15V+HGDftU5WFwlpQ6sK
bMs9FInaFu6lk74zx9XEnc++M+g8E91VAVya0i4Y7E32RVmeYn6fLPLWU5c2t8+9gePv3z1ExFOF
VWuL1uNubP7FbV5S98IK4lgPfx9LyVyHZkgwzmNmVkFn7LMEWfVZ79ldsnC6GHk26ZVvYTZiRw1r
Sxy8VAFMH9kLc52EeHGYSnohBp1p/3MyDpDyCQxL8BR1l4dpoNM063349DmXLAHOXWDWf2kBqiZ8
PqqA02pJYegm20vD+pkY58767mQMCbBEKBo8YpDtlLm2dPFVKz14rUN/9CXZa9v4flV3mGvUJtO0
4VXTVIGirseM4+E0v6Q3+vPah8xhOLxPOkgF8CBS3QM3aIzl2s1N+ERel14CsvDv3YCZ8PaTloGb
H13HbwcZlFOz021zaRg+85bnihq4+VbAUg9lwPPpPqb1lqX0UjrvmT7MZ8FisIaGpI6sgiaN9rnc
wO1lJZBodN17nUWIcRr5CCfMMtAwOoPlzQ0cES4UfTqY+EOImOvfkBmVpnBhKQMgI+r8EQI+3e+M
eJoMLzJ4Jo+TlpSsbVX3fCcSJBVhny2N+10E8B+BodHYOje2MBUWZIRTYwPT7sjyqyqZMr9zKYyd
zZRnfE3g2jQsdVTm8gEXjewV0rmL8lNogflwx9IprN5U3priQBh8t+4p7DU20FV021FZZfijA3qr
fqVwEKE3qoFT+it0aVGyH4lZkiUIgbBSSqPJIXfYWciH13IkU3HdCDyXSzEemVELIE/QcCd5IDYJ
kfk/GhdUFuca5uz1TiTto67gOsibAXwZGEzZcGrKiws7aWdC0FwIldgDbIGcDD13FCudJQsmv1KC
TSW55LRdyB9XNdK5HCqvoD2BnVoZsMraMTQTnBtctzaaK6BapRtiF6BpmLAXXNYdrb67qpqWONe+
pAU/E96c2RAQ17DPrpyogpJnbZtJEDvHcwS94KG8MBafCxGzUbJhIrWkyjGKqfTOjjX48uaODNdl
cpC5HtQus6yLuFUik0NgY3D0Wji3x84la5Nzdz+rn6KokNqvEIJ6eHV7bqngSZVhkLkS5kbmWtDR
hv+e04poCRvonAeukZrwRJX5kG+ua5+zlUwNoFDRtVMZWDnVC8eQyMPElu11hR/73rs5nCusuk1S
TEQtY+q9BFwnv3G7++sKn80h5DEYi0Yh+gwO8XTJ7+An8+3jss+0+7l4rjcbHWWuQNmsS8DSKL7C
yv0JRkifDWe4xHI603jmqrnIABsN+RWYhtZ95yxh9C+/FIOenjU85i6l+5+JonPZnB1ZtHJy1FLn
qK4AtD6JDsIC9XZxXU3Nh/gGlHT4/CIIjUn01ZTt8AluxdB78i63f+Z2kV9a0Z97J8dqfNeYsOiI
NLzvqgAi40T6eRrFP02QPF7KCAoMT4gouyRPOVNpc/ULLdx4rIa+DEAM2I+1ueMVvbDyO/PSmfX7
U9DGFR0xszJo4wK4wSR6ROradxjGXrfoZrOIBCWiKgHCqQJA3w+V4cCO0lnWpr5uzJkzu0ilKR8H
eewYP2K+j6tP5nBltJjjfAZ4aaokjasAxqZP5kTkXk5D+fhxOz1T73MET5lNUjtugUhdfyrCXRbt
LHahys+0FntW5WkGD3KYQJQ4ub8BPtuHed2Faei5m56FuMTQblE7KBmWiHcG8hGjrmo8h6cXKuXM
nc9lgdLMQK/pS+TrhdT9mcFTmS4sG5k3F4LDmfufawOR5pWECoSmAAfRi2Tc5xaMO63rBpe5MLCO
qjzNBXqSOU2eOR6Yfd2UZO7qxnph0Q6Wm4HBvoG6wkB05pfIg6dz2j8sLObCQCOcDGOKUiDQlsXG
DegKXlSLaJns9WryhyUMyf3aj5egx1xoQ2fCJju++3dh04EJC4yR8Y6NxObLqmtBL2bpWjTZE9yB
rxzL2Kyl6hJgJBA2sOVkYFerKrrOJxwU6WwcLu0ZnEyg/lB1cw0cnGyjOHbHIpCbbsGCZlFvICle
hlu6spbmkvl00QZ50C+G5bhQGyMw8Z3esBVZNn7kwwj2umY9V8rBpjtDSsAAt3H45RtAkTKRBcOV
roKQOvz+xsJKZj0oTWWQaljOeqSW9tcUDKPrZDrkBLd71yJgokirgWHZZrCq2CK7bti7SouXjwPt
mZgy18j1VA6pANYqGAcQATY8nWDfr6DqvG5ZOBfAQc3CY07dAsvCasUL6Mkvugie2Rec+7XJzAXl
p0HRDslhJ+oVLlz9l2OKA9zAJimlK5aYWb6qZJmIC8HmXHXNBw+s4jOdYoHCcsdx/bpuHGyiwhX6
Uv70uQvMJhxcuAIoKLQmNrZGdROpkRsLnmeGfWFKcCbAzD3bcKxdATBBiyAJjeeYtOAJpK+RtAJr
khcucWYcmWvjerdJ4PHE86CAgLB102ftWG8ZnNQ/brJn3vtcIldGHfAyVlMEk0kWMLjzzOFlcDov
t5TvZBeWK+eeYdary3ACDMSsUE2peRM3m7KvlsZQXwhJZ97yXB9X1CEvRQm2M3wwhG92ebepbGxl
XFdBx2d6FzEARu8bh9RHm+dK3LqkC32d1DHeeO3AxG0CPUtYlwDg5Ngy/xDn5zI5k5XQYjhlEaTp
NByRQgd4L9eejZ0zN1NvFgyoPUclG4hBNkYoNpNB/b6Pnz9+1jPNea6b03VIHBbZeSDDN/jZe62M
Fk5Y+y0Mvz6+wrl3NeuRMSyKwZegOFcCwGtrOWCKwlQ4Ambs4/LPPcEspGR52HTItc9hjGG+FU4L
Q2IgPWEaMwINV17nLkrmBm9tKGtguY4TamU2xl7IMYtWraOaetnC1Y/8+PhhTo5Uf2gNc1EdUted
MAK+DIbnqeuPJZe9p3pTI6uwdIKxM0K/mdLiIa6cbtth0PlspsAbeBaXyrwwhzrzxuaiOwY8jUut
CHvkAGrBd5E2avR1MdiXVtHnjtXmorkReD8X0A0s06P0LpeGX8FZyLMLY2FQuIU65ooZ0W0KCJuH
lI/rgsZcSWemQEcAnRGDs22wbW8MYDe1Y3RdR5qL5mDTPCRpqoEBiUZ3kWMnfIzs59aGT49Z9xfa
+rk3c/z9u8jEqIlM5pCgmnR8W9vVPaUgmX3c9I7R7U8tj/5e9thP0KcLYJgkv1X9sZm9GfZ4ZZOa
BYGkJROkIbUM2ooEodOt2qm+cHZ9rk5m/R8aY5mHvJBBj92LHurfI8Xg4yo5V/Rsmt+lyqoHuF0F
tRAgi4xO48UTuXDfZ+LWXCrXJW0pMoAvA4A0xZbBrDeAG/u0pjVoIAXrxOqqh5hL5kScllVtoert
FnbuGJU3MG28LoePzCVyNCNdWkeJDNIi7muf9tRatMOAIeuamzfnFk4A1oyisvssgO/4q2zIzzK5
hIL+8zQI7LHf23ts97XZwlwOSYIjQF44YYxttUoj5wt42q/6ynQp5Hj+fh27wTZ3wkkWYA6qgacS
4DnedAO4jEAs6vFQVS0m3B9Xl/vnPjzXFLKypcg10xLkBLoCbfOms6Vv0YdyNNbWCA/7NLmyVc2e
iklh1EOay2CIAFObCmepsuGSZP1MKJo7zSEtFJCrAl0aJ40w/m1703ir7cEM6hAi7o+r6tw1ZuHO
cHFyiTmkDHjX64eskNlq6AXBdJ6Ix48vca6Hz4Ie3LpSYUk8xsDtwS+QUXvsfo4H24UfPHTfPr7K
mSA1F5Y5VglspOGC/Upiu1kgb4R1vgOMBf91ZvJ/vg3/Hf0o736NAfrf/4Ofv5XVWCdR3Mx+/Hfw
ozy85T/0/xz/63//6vf/+fd6+bCc/8Fvf49S/7rq4q15++2HZdEkzXjf/qjHhx8a4N9T2bi/41/+
/374Xz9OpTyN1Y9//eNbCeHGsbQoKYt//PXR5vu//gHa17saPpb/14fHJ/zXP7Zv1dvf//7Hm27w
r8z+p2sTFwkJgKESduxo/Y/TJ5b1T2ExZlEL6gVOjxtQRVk38b/+gf9BirdLTcaZa1P7OAHRZXv8
yDL/SYkNkDQVcBV1OA5H/t9z//Ze/vOe/gt5SndlUjQad3M8xfrPEI6rOow62LZjtiAcfMD54quz
e+VUE30yPMuuxa0dFu1qgCwKVvJxeHv63ekLk2ECRGNvwOJjlPGiBe6uYwNfc9idc8/AIvQAdQrI
sUgTEioXt5fydU67DLN7hVeCZUKchZo05yfGYM8iiw3jxlNTlmCi6gTmj6Bok5vTF2Am2qYPOtDM
cBegWy4zo0s2DGEAGG/n+5ED5MGKsn3Mk+FTrniy5r39zaFt/BgyqzyEGfiog2gdAPcmcVeZLiDW
xI2/Zkn+aopU3Ifx6NcMfhpWEQ63E7zAFsh6rF5JIfbSHi853J7i/bsHhm+sEFhTWfT4vPgyi5xp
ITURRSLvYmuY2oVOCvtx0OIAp938W1eD6YMBFFv2uv7ClVFtuB26qwGk5k9labz7KzJO+YPW3igG
duiyFAgeEMLspmCH/vir1M3A5Gx4ST1B0iUg4NHaDM3iJcym7cTBEc0BZblrnezt9Gugp5DOIMel
lE3h/6pxVTlqW7fxDhTHeG9Eorxxrb1Gyvsg7yMAyr9ORvQpGsrm0LXhEWMdih0tzXFBeMmfh1BV
r25E75DEEq9wTEbv1Kj4AhKx5FGZo+13BTZqymZdg04K+/JU30IEp2+hdnwtumlc9TrenT47/RqQ
0WdRDMXt2JV8aVYs20RuZD5WkQIFXfKD2ff8cPoOrHcjcBTYKXnJdziHAjaoYeZNNVJr5Tii97DC
Ne4ldCRd2E5Lq5L9pqkHvh87KK/dbp/TBQVqeQ92Et9zRgFcA30ewKYa/ehdYPmrA7/vsKdV9m9t
wraP4Cr48DqmbYv5CRwELgoIcmO6sxIO2r1Bkzud55Yf6jheiTBJ706/M61S3PLHuOM2yOC63zrw
Yt/XWW5sRm1uTj8Zw4j2TEm16SvG9ynX/iQcdGbFhHubSI3yAS81LswDTrvAvz8CtwVAThazqcnF
3GLZsUaia8co7o8YDg8e1canxqBf2jCMvqZgBoU53cMMf9oPPO8fiDtFN7kbvihpwm5S9bHXVg5S
EZF55Aub6C9yZAsZEvaWjW0CpHCD9EGMqHvGeji6HT/AlG6H4pNP1VD36xL1usLmsXqRZMfGvryF
DXT14KSjszOM+FWJqnowsrB8MKI4XxYazEq4LV6YeJ12k2fVAKY3JHZgyDEOkdLvs71xFAnFGbS6
z8sk8ctEoe/0lgBtWq4oJEnfgG2DRKmm+baFpjFepLwK/RbB7wFUXuVZLrZ2mMHLDO27ipekBLzB
lT6A8sNLYQ+Rb1hp4Y1cZY+sq59NWC8sjXLMV4ZRILs1pN3n03fjAIm5qNVbO30bRcnXYZNMK2es
ki1MkUC2LsPuIRfReEFZ8ff4hue3HJsIC43Aceb6wxJO+LIFgvMeJqvPkrJiB0L5ZyvN+9gPGegc
xx9TcCfXqQBwb4D65RHyshBH2ma7hhbcS5gZPwIB5+6cQXwbaBk/gnz5Ath9AlW4Wy85oHbbXuvm
IYtwZAC42jKPW71WrYPznhwWcWHp5DdhR6p1GwKLFOe2XrMQq9osMo01q81+ByS1sU5Jg8UWMNkL
czDyA4RwasF03/tdGBbYanOKXdcYn5Mi+9EahX0blwSJ9l1m7wsrbFdMseEuYXAXaYbB2Fgw7Aps
ad4AwmitYOHDHgdw71ewTnzRGJMD4diWj/mZ9azyL2PHsl/vNWFA5vJ6BSVB+9wOzU9rlM03Zg1e
X72KUY1vivfWAqNUewN1FdtQFr6MA7YLLXCyP7ul06wKXROfpr2RwHujbzwr7vIbMw+RH2mJV5A2
ox0EdcKrkpQ+n34kxx/bOEImhRCHBP5PcAYFrLSvuvIwWkBkfxzlTlsg7/sGY4IS2KYzEyQn528u
7FWMFALMuOu9IZWCxFa7e8sID6fXjRzPr8pyXqt+rO+bod+mJRCxMCvsgVbDRGzZ5zq9SehzXybT
hRX46VDwtxtzTEYxIgMrZZlMzF2PIUl0qREO0R1ExThrk/2K4pxrZ40tO5RV2fpJNqm1SS0MM2nX
PlVui9WCEnyXaNXcmDUHhUYk5SpCwltAtbvJXdnclZrbT7LGZm6uO2d3+tE4Ht/KKbEXQ1GrXRM6
8aEE3spNc08fB6jTKKWj6HvsCLbqTxMfqx6BdwR4vIiFGzhgYgcFUEefo9HGyWaXeo2KxY2NwPAU
vQpngiN731w4sYHq4PcVBncZx8gEHjgYtw4DJGu2HRIVnURg0vzWtogvAfXcGXbfBg2otLfAhMDk
GoS254FYI1h+cOGqZKxu87pVPg7G850eiupzX9g7rFDQShdZFEf3Jo2nx1RIushyrL7isJke7USN
+6JzHk8fRgVJPdfoTF8kvL63ukEsRWN9Z5iPYmu0os+A32YrzaqdGmr7UfP7FgTsh0nVex013Xrq
GnutmphsBJaP+6Low2UPf+ZgytrmZrDB+9UOeU07XuCBsmHfxV+tdNIHIzX6x6xxA5JZYG0hW/1m
GjQcaEn8zVS4qQgd3gM53tg3bvQqO8gFG2HGK8U7+rnC4cevJ81YHD+BvJ3fmlX3ZFRFvwltVq1P
XRFuBZPfwtcL9SHymwhoVx9pypjVDkm3Ber5q5giugX5+zGB2eNDT6uHHq59T+FE7VUnNIYMgFU9
oTUSncNuWFg82tDS1rf6OJWyS5CXQDRXS5GAgd7ksl/j0LLeWNDp+uOUANsahfUbK92Vm3fxEgrd
cGm6tNxPRvPXl0LU5QLEbL+DCzzEeb35pcmeFXOz51FOj3kN1nRJbLVUTds8jzW/qa2CFKumZmLZ
Oc7gaVIzpEcX+U2h2317/Em20V9fcjgHgTsW7v/zK9K6G9WS+yFNmk2Smc1DYRnNvWPedjmfAGic
DBfbGQDzYm4DEYoqmwcM6fGdqsnS0s1N6DjRi9PV45La9rQDiWc4GH39NeURch4SMKS9hhklcvhk
suOdYa2qyYIyJAGYHfN2j9ekvm+bTPm9Jke0FuV7UQt3ZYO/6iWtAYhvO67Ne3gByE6MXyBErlaN
5UI22hir2DT4JhNj5euon7YcYG/Yjo4+6UMDHttutx66+I3Y5n6KeboTOWDryhq/wD/M8cdmRCNw
WfVqYG4K6PDSqgv6LFOSPk9smXMa3QP5+ObGagCZN5++YHw7EA3xs61AgsUwOOzbweggS2O09e0p
HA8kCkQbhz9ciju2TGx8/aoKUnL0Rj44xlZI88mIWbHPG6oBsczdHbaFiwNpjGQBIGbuj2H/dhTQ
7+r//RLR+KeiQBSXbKjvlDAWXTrVfo0MkK0yU3aXGOnXjDhF6KUV1MAFdsS83l0MjOehlwwF2yRo
vy7ufpmRJN4Dyhsu3BAAnRzcdoxkiWn74DmrhehLe9GJkGw7y3Q3IdSV4QrxQS5MjlUUba3Il4A1
rswq/N5oi21J5LrrJtEPVqymfQ5kxa+QgVoOF0ZHkTMcj8S9I2qQK2bCqF9DxrOeph73Jt1iWmP1
H27jht70LPEsaM2PVHj7kND0PilScYsgAtbv8YvVap/ELZJrqqHdlU417JPp/lclR/LRUZOxHon0
Jyut9lzU245Gzr5P2DpUcFECgLjysrHKS1+H5Y4epxa0OVLYW8gK7wza+MeNh5+5kdy2VtKv4rzH
hyxxbk9RK4QD77rRErRfzEW+UATFNcaZybONBitMJbEQGKha0xZ1wKWLVYJLuyBTXfCrnqtiSNdu
Vk0d7M3FdCPgWbuOWak3YYrOM5gbzipY5mPadhM2ab4rBxKuLIpzp1435gqJfNlNAdLoTRhTeGlL
IFgpKNDOYkxL4yaSEzjE2cIACnqbhlO4wzgWgoQOB+vaTJBCbJVYsHISlUsCQmwLEFqUDeW+7K0x
KEuz2bVZ4neyNNYddsvXKfCXt6UG36IeauLxuKfbIcvTHaD0r7Sz7m3LIHt+fHqlui9hPYL50xTl
gyo0zoDKVWqr3ViX5gOoAMOymerRl8DHmxkdbe8WOB10HQzyaYCzYPpMSkd48H43tvVoYI4Kw+1Q
6mhTuqRdKzcqFwKEci+vZRiUPTW8PhT1PVaPISb+MFkFZHoZAjL+9KvZ5XX+A7v/9qONpbtnUCSx
26zz3FEbW2xS9M9ZWXpHf5nWj5sIBGv0jIIDY2i48VNFzMHXpms9p1X71aYFHBTQLeiCsfILNgSq
16rFVLJkyFWDmKDcAq2TeG5ixrs2hjMhKnf8Eqni0NHjtPXUygrw3Auo930Hqo91swWDpcoWvDae
7VL2hziemGe3TrUZT50jCZ27FNDlb3XvPLA8cXDDcKlEKbQrzFUE+zEgTE8lw46nP4zwkPRK6oRb
rSVCtOEeVNVge2OKWmDJI/Jgx/zGwgndJ5Bg3VWDJSIaYhRbh6NVnTTFPbNMnLYqGj+mVrHL3T7b
nerYGa3jbgf1eTJagSvLOwhY1VZiW2mP3RO/z8fDEDvhC5Z/tYeGVIP9HbKbVkW3JbDWa2xzVK+A
U9JNFzspILR9coOJZ7jCGondIXGlWFBQ7T7VCVZo/TgsRSc+1wocht41NqJGwrY+zWn6qdEehYj9
9vQFpiQ59sYrBM9wnO7KyOyWkV3gu95Nl7+eMEUgCkcVeaeXm8qw3toa+Ywr4kzUC6saTxsW67Ts
X35dI1IOSA0Tjfa9kN1iZMoOUnsheJ7+LCPxs6A22/+aeETN8DJlZXYrrfQ5ZnJTCDHcTQABbxPe
8D0BF8MfwaNfRk0xBSITnyMHEyC3SFXway2BmUnpp4kp/GrC+ZrUDXZnYsVgNL1UIRIL/ThLswVS
eUBssiQgPTG5sRNjW9SJ3ESaG+AD93jf6ZA/dbRjfo5tqnVjFuNCZqnaNl22l6KWb5h6Mi9nWf1U
5DAOpGXuja72s3YqwKHKvCgUfFFxpm4YIeGuz11nabH11Kb25jSTMqFVB9Z4HO4qq2qhYHAMyztm
1SxUp3Lg/cgTuF9Q+1dvAiSeyHPzYSfN0D1uuI2rKSuKO6107w1oOTeQK+enAbmucvhKgLcCpWjr
2Y6F8Ksbb0pI9Rl9Ot4VPf8ey8r0QtuqtiXmKi9Mbi1jMPcuuHZ+RJ3WzyZsoIZK3Us0cz8TWbFB
cnm3S0q38Grc+V4n2YKyHj4lktlYssLNZoVWYwK/pdJtFIV3CVDFHniF6qVwYEURE8TyzFlYSGpe
kt7VD2PWQKAywmKsrzDI1ix2PuvJ3P5qOENakNekacs7YakD6Rzruect3J8n7Khwk8P6SbHP/dFG
1pncac/BQo+NBt4dk23kXmi4n0/TrKjIxQpPH2PGalH/NOM4jUBVlPbeGPVqXdVl9mCE9QL7McMt
xYryliaI3xamqwKrp7fqFFynMVwJogcKz0VMV3NpLXI71CvSj2IxGWGydFP3iF5u4hWSyMYHCfDw
4vRdevyuPD5q9n8J+7bmOHEu2l9EFQIh4BXou/viWxznhYozCUggBOIqfv1Z0DnnTPxVTebB1W1n
Enc3bO29bnvEZ6AQ4RiFWGL90Q3QThir3TvTwDejnbZX3CIIX9NSbrFYLJ5E4d7ywZ4PLDddVGh1
Mm2ObB0bsZW96e1/SB6KaCiKh6J0ji2CpK6Y9/R2dAYs5MbmlTkMm+36/bF1fz8iy/cGi74iPF5e
gqL82Y6N/IGd0a8W5ssjbS1UcnQY9ZaS4S1DvO9Pz7Trlu9k0oKcQmLrhLUIwxnXzsit/PDQgy15
ktAXRkgZRqbxUGwFygj2I7VYDK/RTuSJN3vzRVBSn5RDbmMoi9chFWnsz5YdO10/n4fJLY5ekLHd
GBTZpnZh6E+EjYBX2KXRPGdd/m4R7ysIVuenWxsELaFOm9HON1UJ5U7X9iwJSMlecFHSI3pFN8qF
570MGDgS4D0WeubOi23EV1yztH/nTlHdiuULwWpcJWiMEL+4mmd1Q9Z+90QgA93YOsM6PmgyS2mR
zdRa8vsc7mwtOWq0ow/dMg6D05l3QtvvmdLTeary6Yx64mwsUQURwf7bbU5wBykXW6+AiDrXqrBM
kmofEIvbt7iNsBSRM3QrXZq6iEawqlvYKr3xmPF269tr3LY+efnwdSgPjV+1scwMFBZA905WEULw
M3iPhZ+hYwV88whgAGWoykEj2Ly8praXdOXkP3tZJZ49le+sbuQXpGvwCKvg5bU0/UuznNSa8Ooq
8Iy1B4kC1UXe+K3WXneqDMOc6U1nqKXtL6Tn2OuIFzHmXX9BqGqONhrOhnu325apvfFUS5FdjLcX
Sf0S+rceGCBz05Mjc+tEgL0e0bpWCKzxsNrOBfFb+KLcr2iVCTSHfm03Dtz+Vlm8QSs7mRNgiirW
st3IQvMtNn6SjTf6dYya1r/bvAsjptBNVQqLmoqwQ1EPxnMoaZWoYXISusybsvZxli2ZVI3rJaNr
50vsYb1jawM6lmN8L0Q2JcXekU11U2RU2yrgVmTKwH7IgD7BBdCewJxe7r2DRMRu09MKfs7mC8jt
+s1rJ3oABPdU9CiHJbJT31xb/Apzu/upxp9Y6ugsGwqyvVqKEJE8tmrCb4zJ9Oo3aUSQa+5GEtTP
yXbCLfOL9JL6Of5xFxfJMjI3YV8dbD+NkKs9bMYiUFs2y+GlG0frYM1AzMLAltsGqwGTjjPrZAfp
STIxodC2pVxQTok5xGEbFeRjklmyvApM93uK63ozaf4AbEW+jr3A207dJ9/JJtgcZqSWBe4vredh
y0gxHwx6KDSPUycinwkGNAx3jBMwMBGNt+zAmQPcx3aJW9qD0+mYFXhDKJ8uaN/TQ7/AeKFVqEun
CsTjWDSkB5tk+GCH0D2MVHSbiqSg/jSqOJwX+RmMlL2fddclTWeJnSj8MUbjXZ9k60MHVoJ5oYWb
PhKVnQYJfJTNYINQcbDltCOJmWEErBE6my1ldkBESFl4QGBXnLsZXBlrPgdHUlXDuVRlsfErc3FD
pzgT3Zkb7tLdyK36zPTMY1RkfWgK6e152otkBXq8KqV7J27rcDrYLlygtNLiK9rdaFh67dZxq0ve
hhsbm1ROsyhu6ZxXN5fY10l04rFg9T/DAPSF9JAMgd2UUelM7htEyH6MM6Y/UjQb0b0vu09XGWDg
YmsntHn37GEBBNrxgk2LR4i6esCRgdyPUuAQCg261XthBTaOpWbGunDSuREP9PRSd9U/1ZKIM48A
ChqDwO68d6PRskP4BMf6rZ8IiI50uKqmY4eyaYMIHBTGYuIEcsMaUsUuFbt5GXNbyvzz/U4y3PlR
zygjnlU9hHkexv3gdnuFd3czKNiiOhurHGrjV1ufee0TFc6zttT8MABmt3Lse/gLDbRu6/0DSg1A
ODPw466LoAH3s35ReU3OejN2Vymb8DTUdXrOCYYC369hieRFjrDjgJ/5pOP1GfLtdkOKUSFw2PzI
8cntQ6/OY6+13Wcbv+ompBGytqtzV1jVeX1kV8OXSagp+W98eg29/Py7g3/zQc7aZNlx/yd30+JO
F1g2PVwz4Q97SksWzURhz4wpmkutAcPAX74d0taKRDHLiIFmu8wfssWyTaLIoez0mDS1ZpHKfFyU
EALoqCrGr/Vgh7i3LRbPmT0+t01BI3jjyQep283QBvNfkHZvTZT486Ug3gbAvrdQ6jipPoniCj9H
em9O5tv95nP7CZXiPtHeRwNNQqQRy/ZR+pP90Kj5OS8L8xWLdnAzCV1HdBDmho2bRURRVTjBhVe5
rX3K0vGxq3N7087Yyz0s7E3WYIMT2PX9kM2gJJZhGSsb4xqsLza/Y9KUQbHFAKv3XjlnmzZg5b5W
PuKRfd1+cepbnRaHFdvIe74L5y7/GIn4KLnZVNoafoTompWUx65GYLZhJXmYl9NCF32k+5qikCqD
EFbveQy9r5PfnPRy3qYB1YewdA4pIulOfjDraP1t3RbU4DqXBh0SVsclkZe6bYh1vfPwMpVk3nQF
8H1gdQj2+pan0zOf1fCs+CIiUDyN3LZJimV0n6ixzrQvn1ol3ruQTg8rlyEqm0Rzr91Dhz4zGVMZ
JnVe9oiZ9tw2Rg4CyD37Nzg8jj9Nqfej3TsfA4H/pRsGYF60mw9ToI516ImnvsmPfZBnFzaXxZOP
zzEpe+yBmSEM3nQg1l4xgzQR3OvgTlK4RXMWT0E1fs9CMm3QDaP7c7aDCMmOKzHDDli0CRkHoLLE
z6I5BDCFxudD92oAu1WKTeUzBSJjKumuxNqHGJAAvFo9LdGfkeaVVWw86BA5HUKSd+kzs88y7wOh
D/PFIcTcv4xlWEcwrpXbkngvFHzhC+Sf6oU2cVVO5KXwu3lbBgumh1Y8akQ/HdYJw8/8I7eaYlPh
8Dv0tLbOTonZP7Dt5gmVNzIF88ZkVsY/CIpJhy61+drLYoScIJQAlTAODAw2fpuI9nGo+qPlpsj+
XL5PZ2r2GHWgFLcKfFLr8+lHWc7yxistL2nDc2Ah/DuAe31Ft9gkpq0IjrwBO//w93UNOmMRDgXG
2oXWVHb/+7nCDshjhxUQx4zI/jp6GCnWoylMT33nOEAu0PeZdOPX+c8eizUvXLv0dD9sBmhksmh0
TmiU5VGy2QOAns+JNQJDCr3GOdK6dLCZxxRnu//GLO9Mi6yL0JaSeL0lMqjHdzrvmqhoeX2d2XTW
YKPWw7Nrgf7YbgoQbIEmcyarLbHbKYET3toIrN8GRbwAqkYBRV0u7/WL8awzm7EtGWMrYO75CLAN
tzxKHbbyllfpDWnUkyVLiGOPA4wS3UsFZV1i/HZ4sZuuPPdj+zGlKntZEe208ZUHr9HgoKy7kak9
lBI7g2VNFPRCCq88/YboQ//G7aE7Y9/CLfDNzTJTzJvKvaWoewnjPd+ifhb7NAjAni7Hm+nDyCnL
5pRWof0wVUW+vVc+v+ymm7Ygpuhbr8IQX4O2RYjcDr+WjvSkpmgl2LlDz1jmwI8t8KRIhdrd+p2X
RnZf8ktgY5zfZs20v3cImmRO1IJV2YxdriNCA3IKxpmc0MarfQH8KKqcybvZeZbGNLXDt8DPvuet
4JvKnrNtMAbZuZozusEHgOGwl3UQg1fqT1ZgTMQq87WQTL2BrBkPfu1XicXwClq7y9DKExqNfRFc
YDqFKZB7T5BYMx2twKqPhSYR7u+mj9lUWAkW99qxwE1y9uz2kA9dsAHoyJNq9LLYtaxwC1UFgIeM
+KiHLT1V2IM4+qZ249kIoKBQA5kTzwKyExD3bkoAhXvTzelGUH9vdTb5FoZADvMi5DEH77BNkbYL
/r1uE7dIGww389fBCrYz5hqsDKjcjVzqV25l7q6mUh0LpodzU9IOx0p56JwKx1WZUi9BL15sm6r2
XgkELoqziPQu2i9HyRdL/gqgFAW7P+qH3OHZmyzLI27x6gkpzUghXKt8wTp6Ghz0kKLB7rsA+383
iMPKn/tsghZhAdhHKPQvpHax2Vw27gYXp4ruQ3jb8C+gdOizh0NQL2RjqDJ0ugFEHCSru4Mmudj6
PhXfUyx2aFznW0s3vVJoRNE5ICsJNwbaQvdseUhbxPGJCJOPhuBC9RvlX1Voo3EL0gkhmoUDMMSB
aqmfdmGggEgg/WajAZD8ICRLJNIx4oFS8Et9Z5cQ1IgENSu4rpd+XoEGhoE6T9IJcA7cr95LyIL6
HPjNDzW23stos/KpApoj/RC8opRPPci/M4TIQzRgyc9bJgzfGWaX2/VpD0g6ctWNIuPMdxXGWR1Y
OLggxUm8crQSKdMek1aF6rgURav2g30BcDJaa+6c13VSep2365T+kHbeXVurFW/ZpcQ4hvGadttO
pmhxhwG9FMfsuG3o8EvIGmpvH0fm/bMBAQVRmBx+uVlenApUjwP3x2Hjcv01K1L2j1fkOzIclCIx
0kjoG8SY3gn0rYyR5vXhplmKve6UnGZs2z4JNZtjTn4qe/Yju2ihvJFtMmYKzJusbszB63Knxt+2
LrVxeCmoyFasNQNykmgR3mDHEknG3Xx3B+dXwLG3hw9fe8PNrrByUjHvWYvy97RrmVlchwWHatJH
T+N2N2h1d3kw8e0oDHmmjQTQa3cTTBGIeV8kHCdKza9+QUqyqn6eB2MAQMOYNdZQALqOl+CgoAlz
pLpgo1nSVuKfDOq614DBjO/l+fud9xshEksmT78TDh5u9F33/gWzOuMW3+jCck4Bh6gNhkD/aX0E
FPSiO8ucMoO2jhI+Rq0PGz7SRuoHLTpznAfXvyOTDZqVQyMedT1uPJdi/aATljgDsmB4QPe2t2Qv
IrfHZs8VLihnkQCdYS9WGGwoM9XGDQOKTCggkVwpHTtrmyrw1+fEDk5QyrfYeddgY21ltXFqqTTO
bEx0eUbNX/y1nzWzAUQ6NoRrLrMhUgn+VzPLepgKLUmuY5P6u3zCirLIGCTaYi1kA0ZOv4NXh34B
iqGDKp06QR5U/WY8hyVVEcz7EGG+sfA9uu2L8iMtgvLSSsd5xXKAD+whMH8ZtLxFPP5nh+8Tzyd+
GLo24uHdTx2+BDHDc03J1ap6Cjc99nu+lR6rdhDJ8r2RYfkmsPeug/Q1RnKS+9gayPKaEHlAZu4P
RnJzU3k6AgDBiFjQkG/SDoKguWHNlmEu3pdODr3kjGRu07r7HlDFFasywkcoZ8O3vsucxyzwkjt3
KMwHG7Ep0C7rvcvrxxm+ta+tZZqkpWjSHEzlF45qiPsNoF5Hv97LK1H5WVUYDBcsqwZxdDMTQ7pB
ANYv1fXhsXNcsR36agAlOBYvhAz2Xz74dXXln28kpJeBAyk3cTCwfl7jUNYARtKO0atdgpUuPD6D
0wUVAN9nE92HpaDQLtsxDxzaCIFMEMk5qgvrubMd+eKH6FE9eL63ToszwMvt+aEe8q2Xyvl458oE
Rxq9BxFGlMJD+pMGceCUT0MowYlPPhKlW2bOvGD9qUhzB3vdZtFGJMDd75QqzstBgysbvMuA1JkY
NPz8HeDAb1QfgukdRH/dPyFWF3lU0V9dHz5i4d4mVV75zS70LeRY4FFTAPAD5ycsBnJfq0L8/v/T
XCxaXAxMobWpoal8w1oLHAOU7xXOqT0i4K9rfZz8GucBaJFVptvM1XecogTd1xD8/qsm5f4YfEhX
2KDSv3ih/xdYgOwIyknmQiy+NLSfkpvqfPQUMUN1JaYXl8x9ZH7a/CzmDhbBbgxe/TbNNkY75cVt
qzcYUvCSMbBiUVRtvvKmxUQrCnZRuS5eyq7Zr/1e6Sgw/EZ+0cXo7V3wude2F+Qv8l6ypgD8+xrz
IG+nQDBCF9L+EAL/P5EFCP4rDyIgcZ2bycfqiA6yEI/SRKFpSQRxvuUCu3nnVoy3bKo+7tKIIIWR
MC1UttUV1Y8lNkn3jtte1uMVKztToE71EEPHc5vcnF2dMHNfl2fEHXdzKbskpcMMCQT0tljFlUfC
pyy+X9G5Du3LONEfEC0FT76P7XROaSVjkNuPLc9gmQeh8ZBZ9IY4ZDduS4d+76D6cjuKir42TbWT
011oT96Vc0D2IanUw5gFv9Yu35gZByeV5sy6cAAQHdKHORw+KDRmJxxgfFuHjpXQipXxlHXpNywj
/VBI3Lyqrog9PUAJANnyC8JdyXbFrfs5xM740ccZXrOnVczsEcihhdel23EgWTz2GcxO6IMuRdPy
De2xWq4cRn25M5nhJP1YsJPsZ/riLGcOnjCV/XA6DjwindGMN2mWWAb0NSom3XYoYNguIZ0LDeR3
im55C18SiVHW58OQWd8641V5Av243NBsBGRU62jWon8CcipfnF45UQq4I5ORvxzVTmCDkAhSoCW5
Pd2IgVA1g6cudv1ObJ0OqgeMhw567tRcm6CPR+0hw61KYY1FA/FgxhJ0Mqvtq9U4BKmbFb/StrlV
vfAjiVjU6ywnAIdWcSLLtWD1LdnODMvYRY+GCdLKM/BDa/PfsNkam/Pp4obNJXBsoNZAmj7DZvCG
9Ap7aqHPHmtzWnstQQy2Y1JsVFeyvgSBd11HUIHR5ZZx5/4MzBvZw4NEtlkxOAdVSPeYD65zEFBZ
oZEorhJKLWiPNqkeoYXoy3Djoq1oIfgVO2nTb0MGnNcOC+gol0deX9XHuu5sMCsQ0dg9OcpuaB8k
LoB4AoKwKbipIqCr88HysvZx5PMYp4Ai8H5xN+5cz78M3RxuU6jhzg4P0gi7Ic33cnT3hFrBr/Hj
L+/d51MchQHaUw+xFMyBb+fzDvfCmpnK+8C7QFHAH0rPtR4s2mEDb9qzr0HQWbFPq/Qoq1+Bcpov
efMy9mnzHs463bctT+wqHLfGDTDZ+9yGgoRLbKIl001yTNlw9kMIMoFBVGH3hNf+yx0ImujlWQmA
/Vq04Xb9A6jw+W/Gn3pUxCqAJ5VItu39ScbEUD/O0ZwllchKdG2AnSBWzQ4BUJRkar6rMiR/0Zs6
SwPz52XFXHRlMMgAMVr++7Nm1sZTvSnaBqaO/GtQj/J75oc/vLkmhwyBNBt4HZ+zLCvg/3Kfc0n5
k6gJi8wiF+eV5R0yo+zIV/hgOerDZmhosc9nodG+VfoKd06BEQNT+X9/pDBY/e8vHgCRdVy0FRQv
4VOxr3Ff4ybPekyUy6DThO6bAFAYE+oEMIV372q20UNMhYos6n7DfKcWqsn/UvfgogtsPEumhbtp
qbtfHTRYAU1RqUYIhxtsY2OiovuyQXb8qotsOg8AmoJos8990AmQ3J0KG6u6y2aUOyutYg8hV2CJ
8+5EoV5+DLGtPbKhw44MQ4R1kHt002Haj+kiXDGGFhH44m4v+8DfkNICnB06FbgL7t5CgJkbzkYA
na751tYZeUJoXBwueMv6Zar9MnFGxElhWFGgqDykPSxwSz7idxsh9IEkY0DMDFwg8QqitlQCHlnQ
5vuxB78W1P5zFin0MPdH+W09VO4/L2cw7WnYH5qZ2a9WixfpdXIPBRnbMp46j5V/jyvI3vMgfPFr
59CFYrwS/FLXQji/AkMKKHsWdRcSSbxDCLqNY8LqxqZ9hNc0Guy2+ALw8CuZZrYMj/Nbm0nwlBUs
8fUIJawN1KhORX4M3aDAngPIoDCxxjkk/5emB5utaMyYIRetwJyXDqALRvA+0UWv9rhqbKDGyPas
hpg7whi7zVsZPCJmiSVLfsBjVjtD1MAzT/cmr55CxgAU8vCA+0Vjk0eZbVb0iJvS30K9rmJIBKez
M+K6SuGBExbT26nES8B8/riqftLUeliRgs436ti5BJmFbJ6SJtUdKghums6MiB0RNjpLMvkHbKx0
D9Az+QsBAL65cQ30n7rgl3GmZ/R+8Gi43FxrL7tVXQvJ3OT04wJ2ALsZ8aONksseSsjGz9kYisTz
g+f7s0rOsVu2HEpFjx2kNfvX3AbeMVeOgz6708Avn1XXivf/vjfXPuvPmoKBEo1kgP3Mru98DqIv
ancRXuOdyuk/IlXNl7HWzQ1+zZsK/PqLRtGJS5c99til8H9B2TIsb0PoY1h3wGBUOSfvtH8ynGoM
9CXcIFVGIM8KBjQHWnwXN6wGCb6VKeCcgNV0J+fBhmY8nC5NAL5T2LNJlF+LpEW3umFWVkGqAlNA
MdflWbal9SO1pucWojcMHOlPmc+3Ag6Vh5w1fZJp+6mDivy5MugFJhhTAWFkYXVYwQI98nqrCa3i
UgsKncpUv8OYzwDx1hjOq/yIwk2cWW9GdwDT20nvgHU5VszFfEthlUxIZZnI6gf6pJv6SrLBnLH4
SdRuCCaJlLf//jzW1dGfP48AbCEDMBEQGCj+rPGQXDLl5tlwzsswfUG63QOd+XTNCNlzZ0pjrACd
vChnG3xE4uw73S9kYbYvc/dM4AO9mrz7GfQHlJv5THytLhyGXHj1dnCVdo+9nOIVrJ64hsYK7o39
RMHBFT2hr07pfTPcP9XTazvn7TeYibIdqDg/YqXJ77o7Ijw7ltKD1MM0agNnZ3FxdPZPODQIr+sR
f12BGdzcqdgsn+x4nSAQinAcjTuegJxd7r2y4LnZwsuePzsjjYXbgWTDwADmE7S1Jn/BBtbUyz/e
1sVHu4yynu8AHvjsqdU6r4p6SIFlTy2iQ5njHA3goSPTUhyL+VxSrIpev/iCvLV9PZNE8fGYm/TX
0HXiWrghdNijDPfaYHXQWE9pwndDnanHVXHpOmme1BwyKZKZft9J9ALF2NIrA5pPp2HA1QymG7FY
78OkhqdBBAYIbY+jeA7zh1QoRE+lvWnem879+Run9dCMuG0J3LjurSglKB7/fbmtsVD/el9CJyDw
ggUQEjq27dLP70ueMqSa5bX7PNaFs1mnqixsRrzIyYm4L/WBTZW383LkSy8TMXbJD0/QFf/rWWr1
YGwd95UVlXutnTR4mE2JCEmgpQwkJ1jGCQATtsydvOWcXoflsXZ0TLrZa//ySd/RiX+/JFhxMFQy
OL1henNwC326g3gGZq6Z56f5auHHPcq/zzcWzDyJxn7kU4Fg9XicJv50vxLdyXeSrirZqZCOu6eh
7wHpw4K9ylaJpdt6X2E15BdMDvsQVOh3oZE4pBwHsl5WwENbyd3ayrc4zx+XZ/5EQGCkOaDgxZ7T
2ZPciWGGWH15agZsPx+xrBl7rKHG7ZqCbd0RZw96pOlsjQ6K2GISXs//LmvpEyKfQeQ29neb8C1M
6O6l7Ik59m0RYg6Yg7c7V+aKJ7Qg1mnlCy2L9ycUrH3O7WUWfHRpG0OKQI629OxjaOXkCJfAtyYf
divUAbXm96qUOxde55tkAHAmiIRjXXRekgIPw9EIOsmvhDjbCOKNRtaCEMcJHAUAcdC/zNgT1AD3
oO4RiKZ459C4QsaXm7OXgc/z0TmJyRtjDanK10YHbaQtETcqc2A5XKwQsBarjVfu8/EK9kLH5eyh
48ubc01SfkGbxbehnPOIKhcO6sVnBJb7R6ewu9BRUPK3BomazIGlRYAIyZz3oM+6N6mxOIewXh4Z
Rag4hCkUZsxnoy1y9DsUt0nVrwY34mODaS72+wV8Cskx1EBlhwLcdqa6HrvmimSE9ehvUbdrkPS/
rtYA9uYQhYlC4YW8A0A5f16t4NngFED3e01lkcyep951Lh5X6h9jAMg0tIe2VN5htS5Rxe2jWiTL
wOJFBDt/8aYnrPUcR21+kNrZAuZSeVTDKMm6jxaGm1IKKPDzdOfVBtqigS4jOB2cBBvQzEOrvPzK
amhfsJ7K3q1P1y8lK5rfLaHUvrsdvR6ECWQD+SiLG7zC3ksGlQf+YWJOheXL2B+68giHXht7QA6O
Oq2x7iQn6mSnBvudJrw0LLL4/QgqBDxy4YtT0DZvpObNWeZQepbC+B8piB6FRJ5w8lL9l+F8LWmf
3/GQeMDLWACY+HPawOBCIIfm1rsOg8Bqk0VkxkpgLrQeFiYXtX02p66UGnIK8WVtGdNA/+KwVaAE
a53A9O/sW7t+CHLePhSa2RGHRvAQ1AO5V3mMQWOkq2a+NtqUUDkbEsHOuLnTuCVEbzcyNz8RfU8e
hYtPuName0QM4eN669up00Z+j4G7o2kR27j0L0RY+N5yD46u6jZpKGsMnOCKxqphd+I0yFKOvZdW
5PmY3gsrXrVRUqT2JbMhrofaMCtQStrZp88uoNj7MZcKA0NNNsHH13Wdc0CIwWOFmrmDaTp4sEbI
Vf9y6Czj3h+fgI/5ysVpjsN48VB+mmM500HNDS1v0HN6Mfe77qgHsS1QAe9nsAtXTBTmIfQOCl6+
JM8KsLLc1nu6NPXzkD1A5ekeLA5DTT5531et91Cbq+OU1blZrG9g3NMHiNvxWqxdMVTHYrGkBW5T
Y7JUf4tS/R+PN/UDbOoCZo4kE/QX9icnaFjzjBdAIq5VZpUbzTGLrvEVJfRdKNnzl9zgMC9BGR3g
tESzJLpqA1dTs2NZ4B79YQEXwazHJQwbwi7mb9n4qlq3fOceGP3Ol23cDNAyyBIWITM+Za0EbgGK
aWevM0KKLv3IbA7vPM/hYb9fa9YMlDPs5iZOnR4+qlAOD5bBOAbj/Ws2YQ8lokVazLkEMQWLjGEK
6yrOGj/bNwvEyjoOrtMi866xqvJhQ3Fgr9h36TbDhqHdPmB3qXi+o/rBlCtopYanZsr7bxYLzyuI
CColO+d5kQRzOl7cxoCvGl7Xvx9WpRF+91thg9gdbZ7fEE/fIDnroddtHjmpGl4wqqrnjr6UY+5v
Mc958V0ImBrOk4IN5hmVHu7uyn7tnNm+1WhnJIlbUP0lTrvdEBRdVInei7re7Q9Yb1PEFuPoRIAk
n+3CfoEkP392s0n/rb1aqvefV3rgMxD9PnzCPkVKw5/VHSxKXze18q7Mt5CfMhkUaEQzfnWxUIlm
YfEKCbqA4D5zkkDaHACNBCRRF+Kw6ut1Cw9UAcF2wiroa8xCwqCVAo6ixt1E4AJebUuNqcGyKJjY
chhhVsEusJHhL2JA4qwLRf71ctAtAixn0EiHCO1BH/Tp5fTwxYy9BPe/ABFtBa/rzPgYl9Ae3x+t
3yPL97SonZcC1nnVeA8wvhyL0rgdUAB3p7VszoQj3SPi6rccr66MeEhhkL2RRQXNyrHD1RWiZ1Ft
XWzqKUyE7hDH4rBq31aQmdzjWMhU29H9z9BykBr+qqWnVNb8o3VC/4Baf3KXmtHiXD9XYreOHGEJ
LZcWi1Q4xa3Sexb8ZjNNT83i4XQsSMbXpwMm+QSE7xDr0J02EkMpYAXbfc2wfXzjDBABwW96xlTA
+m1ZAz0PcwXhnm7CBM48/7W2OpApDUwGk/mascnbp16lNtJAAw5LdJhAuu1vpRHTZuUqMoWgzgaa
48ixyufcE9BKEEuNcVVnfLfqpgwiX/aoh3ksBrXPG1v9Wh5gz0n9K8cDsXxnebB+Z/lRNp7tcZh/
gi7aQs2hP1Iv8CKasfZZwNgD40pabMtRdv9MbQEtMgfnCDzUwoZgYZ7RMez65QFYpvoxN/Ip7Qf/
qeHTAQoFfrIXgP3+y/+/p7Yuzp47l88ld2e8E155DBw9f7XV1hvr5j0jXr21+2AQ8cy5HQdtMMD8
g0RB2ZPhpbJFD6s2Zv/lGVRqkE2lNYiMvof8y6o3TNfzRWcqQJI5QLdAh4BHZCpv//8HFs2HreS4
yFVUONjG1eb9rdcifUqhm7vUjQCqZXz02RZh8f8h7LyWHNW2LPpFROA3vAp5m0pf+UKUBTbem6/v
Aaq45/Z56H5RCCmzlIVgm7XmHBPJnbHOfKl66MVw3wKzPWZmRMV0fgaB1DwEUzwzZV58BZx9oQ7i
YxjUrR7E0Y8uSk3PaUfcGHPpDyPGiKezDneZHobXqOYc9GowXogRdI9KDcNk2UiMTrGSbT1+k3zA
FgzQsCepRt4gUOOhj5A8fZqlzSBop9aNUpuKCtqSm6ILtG9T476BaSueNZN2AmZ8YwUKQ/sm/PC7
b4/GihYX0oC+lM7Oyl9n3ahaiI+y0vX9oIoUeCrWavITUTiFCetxXo8yTVunmO1VezKvBpGZcWwF
l8bwcY1l1mQfzCp9VjppbULM7F6I9OGqL3bWfih+Fa3V7MfewFfdZMoq5LVjMKQjrYd4uAZVbTyX
4Xg35wvAQbuxXb6DqCFH0Aod5T3JYbBgCquYv4vgAx/XZhrs7qXJou6lat2NrEJxfNzfVjA2IKLy
760VRT8sJar5NwCsuEWFsd0srfWEs/OHYbyIJNG+0jBzN0pQuIe4a1F+xtz5HRgEAFCvywNm/mpF
wyE7LYcYDa2t2wf2uh0BFYimqEgXCO/Lm4OB9U4Nx+jE5jp8PMPnqT0Xc21Im/RrV6OF9nJb79bG
WLTbCOQZEsNJPcRmI+6Yij8GhHSngSHivrw0Oe/NUGhPOOnFvbUT44Jm+Li8ZTddsEHgGm9a7vwz
bqXTlAyUA5hXxFOiW0gY0vC2HFnDJJ7yMgN4oiPzDTv93E2KfM+mcTOQvvMVTFG7ppKuIxvX5LkO
q2oDt1DCYhHnorSqX0Jm39JAaG8Tvj9cL8rkVcsawkS6bA+GsuvrwH7pR80+xiOeH2veVpn6OG4V
K7U3sLv0Y9H02i0sxk2Q9Zd2pkWFvRCXvAq6abUcl4ZfrQwKqFy2DgN8mnNv2wuuIzBJhM2Jcjfn
Q0UZwqvdhK8RYrva0zvC3h2zu4cY7F9JMqcxZGbWASvtT6eS3bmL/QIpcl0iJJvCw6ArKrYXX9x0
MYbznsf8NCsQZ3pZ/8kqw+vIbfqJ50jnRkDj5mZoM8y+cg50HnDHaZX/WanFJlJT/YeZV9QWhYXs
QPT+mUDvfI2CSENSdYmyrv8+dRFC4SD6jizO2ViTJt4Ue9pSjBAs45yeZ4W/k30ivsnyFU9f/5la
RXuIccYh8+OnwlHcmnU0GtXTohoXqnnxjaZ+WiRBcWtf/vd7MqQMG2m26f3nx//5gfnHXTX69y9n
xXgeQzfLb+6YQuDAIUnaQHJPpfPmTtbw9M8DMajjE2McDjncMtSnnPdyqWY3src2S61Op414Hk3r
KVhmK4v+3iqGGLD9L3CdCi1oK3Wr8eIyEscJANomt6b2/aHFp+Nrvg8MM9teFBblipq+9uQILzKK
gLjDWDzTArRw+NntzyDVVkjYAPKlqdIcylEel/b/YMgKfRsL6ocCeTnmHkYWOFS0gBfSlJ9kn/SI
gTvMLAuKlji80O3utC5O7xqm5qVj8xBuLU/TOHkvRaoxxBbPKVZ3LPQqEoCwvYR0q0IbQMQOVXyy
sUJz8GxXIr6karsdVe3TVodmn5nSbnZdnBXYU6GHGLMvTFC5Puq9dl929Sw/Gk/F2MlKYp0PLOzp
93iPJ7wySzEdu58nS819zTDw5F4mzx3jxPOCguqrSNm4qh5txqj47RYu5O86ig5KrjiHUS2GMxF3
SbtanpLV/RJokbJD+Decl5cqoX6XiZqfOlNsEsoLT7qrpq+VQuKEZWX1gQbC3LwvL3iU21WYRMG9
I/94E3dNcO/T/u8z1RH5Rq0dzy39w4RDB0KPHb7Yc5W37jZtP3bPywHDgrWJtKGn0WPUGHin7jlv
nWH9z7O8rdjjWPjJlmePd2PlnZOGgmVuy0l3lkFmpXaurfHx0vJ6luriMiiowmsVnbLTF099n4Yn
RbVHnL1+/c2qmo0xVunP5SdQXth5LD+1EOhH27r9raocSfRQh6Cdj1CTp5h14TWcD5ZPCOrgi2KO
QFKC6WKxXywP5LEaawG+cL5Rjio+7F9or//4RtS+wkWrd9g8yHyR7nA3lcJchUE9blWd1b4qk/ss
wntx+bJPiByKdTRQcE5Ly1wpGggbietzuzj9Owpj6NcMyDU1PI8IbvzGqjPlkxl3G82Ntzxz7VXW
t+oT2JEzy9LZfhOjNm2U+ogWittGMcFuILU1qeF3GusDCADRRA+oNt7xQtd/cjf5xifVH+T3jOtg
sM1rXIy0GCFn7jWKoRuHOJZ1BmYRsejQffiG9rMfI/HbSl4eWl3Vn25C1cezXkY2knwHnLOPZciu
IuMjL7Eh6g0t/jHLUDdOVb3Rx5LVhmhYqWpnPHzxtymLqrWFp/laqWZ5RO0U7vRaVi/sSHu6MrMu
mN7f1kynaYuJoF/HA+FU3mTS9XOi8B45hnO1R7lnnUKtpm73D/SfmIUyY2xVjEMU3iTah5OUkZae
iIB4mmxGtUOT+LeaUM/nxopjXEypdQ4VA7ZInNurcLSt7+51cgsyz/rkmqW+8+OhiuMa4gzXWPm9
wqH/7Ey5vbHNnKvSUqmLszhQ10YX/OkT+Tb0Pf0capIMClkSHOfXlqNQ7+tb316UMBdXXQ1Z63Mp
rxAFZ6S8hyY7RoN/px4K/eaqkwlNR0Vzb9kdPf0xxnrXhOkRB4G897W6ncZce10emjhHtFD59yjW
sJ8YFrAs367PEWRPz5J5csiRF65zjOK7xy8UfrNrOcXrYP6Nwo2ME+tSLpj5UGHJid83d7dK9ytW
bbfwSAKvvbpMxj0u0u5lgsl6YhrHxByU+k1q/bG0HIUPzEF2JN34VYXKj5EW7rNLbeJcFc3f183a
ebyuuTlCAdrtmMSUcmPriXzP2+j3qJGAqsv3BibLL3gwSIMYhl9qmntbnfXIiW70wmGSlCfLY43I
73OgcrJKy9K8TlnTvTUCMT9j56clNZKELKAZy6EqBiA63Sb0QcHhDso4hU5xCzV2TEGRlfw/eBa2
WX6CdHJJRVNuelspXrMsRBucP1dYJ7+LyD4mw6QGzDjYKtqs/F1W2vPs0i9LVfsQgvZbI9XqntYI
ZZH0RdRkkf30amfvkljnfJE6u4bKNNbpS1A4yTp0tOplygxio4KofsnT8e+zYX5Nzu8uPxdYRrPD
VkvmYsU86ueTdeA+b5+o8yAFt/3sV7ilLlH9koIyo5gAcgRDox0q9C67gQ376xjaf4Ck915pqMFp
GDUBVnCI0QrZ9UeI9ywfC5chCBsEM+1pmhzt2XSG+BkqDCOobnxQUqhXGPKimRsT7XsrqZ5NLpBV
LJPsh+z1lemc8SL033zQfLuQdJrt0ikbUuAuQK4dKrErbFPZqs5YPGwxTae73GKyG6yu3i2yNRo0
EZtqzB4Pkkykj9/Zg9orBAzpT4RG0A/r8gLo1PcW7brUSetUaXJtl8NYpdbExlc7PAqJavNNT3xx
WgqJWZHwTQQSyIeAkBXF6c+0rXd5GcU32H6YKMI+8/JJaz1ArMVry5p5UySi2fdlYH1Wqb8dBmG+
1kEoLmkwgXqaX6cA1a71pJHH5bBMXg0tqTaRoxE3phfDjW3jN9PomfLsKD0WMPG95bDHtbPNDUAR
dRwba2zzymYR0/ehG3qjdIbtgloJ5vkqmh+WN+pwCjeqaNbMneKCqE5czPlheZYYPvfvkJcr9obq
kaXcpZD4MzBC5aelP+THb/ay4NLq/suFSwEwLvbfpj7/Gbt181tl72y0kuICgaieXcfhHeMEtCTq
tPvGYjnstFaR39S+peph+e3F8hbVx2TZ/aVUBzmuSCoKznUhPYMtzLrSfG3bWjpmv/lB1gM6zEg/
L0caQMVrxdoIMW/EjvIdJkUEeZ251FcH97mZlJjYYybD+Sc68GCrCCDl0Zoa/S3svltyyl/LJDbQ
QxrlWo4zZKo0MxYjSnlaWpQLZDduGnc/2Orv5SWDtUCqcYIUM4LEO5/vVkBGUxfbOU1aHSaBaXzU
yauVqi0zacBegXLGqsIju86WWlauyfLUDXQBR6FOaFKUlPVWk90K9csWjbvWaIQdljZZMcUbB+jP
IY3zeh+JYV3NHL18LPvTGJaltxxmPp7VetJs7OktuveZvNUhKMIiFLAvgci1wLhsKe3DkA1feRsS
IQuBANmbb51yc9qKxfvXOUQ5Zvw9R/AX5z6DNXVvY+r/0oTnU4xh5amFbbG3txCjF5QwNbToS9m4
rafqQoXoPWxx/yu2iklWiPGljcSjOBRGGGqNmllq1mGScLZDuCM3SPeMDyqDz9FQpHfdT7WXqm53
Be3z9dTDmakzonf6OvZ/aNmfMvGDn+nC5bZ8AKJzI6MB2bxPi4rSzdzcSGUy7too76XHQnh6Shly
NyIF9LEUGYDUztTstj8vh0PSHnLbAL/hRMcictx1NXv3NXNUt5oWUuObIT2mE0UXN5i+F6k6u0Rl
B3PLUTataQ1nFFsRQGY33GE/cu+IgPBytilQKAsfTYufh2axJp/pebQ7xSjjYy768lpbhvSoIp4s
gErXBCXckdofihmaqm9a351qxbgBYEoui8cKVxkUJnsbySrZ1u4QbA2roeWO7GqrjRRT0ozqCVtP
gjmNUPNcO2u/Bmc4kGKKYibPof/pYACsVqAJb1XrnGt0lkos6GE1NZ+gHrFfpWdtoh6+U7SyZjtP
GUlT3O+kfFAzWa6Qsm3kRinL6Ywe6EevYDZS0nDX0op/C7DV2fO2yhqldk0IqRkW7IEicSkFsv1a
RtNlgFXgTHm+No771Ojr56I29w2c7a0bU7s1xnL68B37mLHw8x4CqCGrWK4GevatrV6qecmQBqSx
tZVgzxiV68hK1KPlB2W6DivUPZ0f/oShDtPBSfAOY/53T7a6SSFPnemJzhOTkyZil4Nf3iyHiVAo
JZCgtZ3aRN3GhXJZUCjLQ1E2E82aSm7Mwup2j/vYcUS2I9e4AMwEiHT5jy3/RSQzt9DO1e2ghdMq
NNv8o0isJyOo4jujRfg2ps7jZbQdEKg66z4KPV4t46ybJPIyORaHjZBPSorL0MpGdpwy2Fu5r8GO
IdJxkxxzlf1KbNnUFW0zffLj8peFCPAjrPk3RQWsJsewY3RudR6Un4+jCAjj8mZHv+f/7ur9K9BS
uAb1dE1l6rY0e0YG/EvkSXXGsHr6Xs9VawWHgS31CP/JABws2ucCbOQLlTPPCFX9Te97NqFK6eUa
DouloKC2w2aBlTadiK+DpTwtR9xixf/DttXmVtx/dzHgMNBuR+GJHpVp4t/2FhZWWCQlconHptrI
Qi50DEsvi6TyMbwA1AF7Mc/1JKyvtS5RP/6f0/UvnTNNf9h3eCBUwL+cNfdfvZQ6jQCEOVI+d8tg
FYTlZzvZ6U/XZCKa22faB4YYAyirkmv+ekHbkYD1/H//GTo9yn+dDtNEnYzynDYVNQIE67z/3wlK
7mi4k23nd9eJo2d36N4erUMnUvwDHn22Ek7tf4Z+kZnrKUAng9/vAMpG/cK5SXmQ4vJy5uKMfo1a
jMVV1ckUSHHsfRogXTaGlFQkwmFNw7n40PrsIym4tlXieO9toZ/wokgwOzlLbFVeDctOXqZoGnc0
7+oDMuf2iZ43ghAyY9apFo/b0A2qIwwB1yvHFh2oSgs90jVjM6WtujXCMaDiMdcB6avEbh9h7gmw
XKA5XnWgNFcFEJjD8mwCoHPo7Op5Gnt5pqOT0xmNomPbMl+Hnf0rKEL9KSj8rykc8Hk4ot+m0OLW
09SOXuOrFDx0+zmKB+2JbMLfcRKX3wykx+xWplWgZsG5mf1dReFwlkr/1RAYa1ZT+CNL23VCza+l
mqX53jDkEoBfgmpqnM4RleEnKDfDYVjIVx21s22QWt8RMZp/yvfU1oqnh2+Fv5tqduSDEZ/MRL8K
NTyneAMbJQh+SlSWZEzndIxn5eMDuZVUkwLrqmLzylQMaSt/mo+qYD/FsL8rNurJmuSUCFT+TIZt
AvOmuD8oitYPLVIAADM0UkB31DoglM7qnZgv2Xu4wOEssCfSAw1sv5PeLKjdXot3bKUZSv2cUeLH
60xtPapKfAm+6h+dJtKDFQX87ljOdAd4oqxEU6pIlRDmOVfLaBUU+ujluC5ec314dUsj3maN+ssA
QGqsWrYHCVKtb02YmC0/Nu9y4tBfP6RRkgXrDtd6uVv6RdSUEi5EFXWncKJ2N4RN9XhH9xxTsV5k
Ut2Xd1oXHdjUlMZdwF+y4y4+N1W7pnIVHV1k4ecEPhPLTOWH9blodhypfm+U5Jeqtv1hqSAWcmp3
I4rJ0a9BLUxRT0vXXvXIcdZ1GHXPDh62x7PlNTpODkuZrFst8o18iHYNfJWb22NX3i1fY12snZS/
ZG4qGq6tbQnj4vovmq2PQ+pLasWqESArhCN7WMOhsR5amH8LkcpNPzDTQDNXDHVFUjgOmZraFiWL
Fxi8azux/EtfD2eFq/Z5aWuYbaTDK63SLeEg579jQ13cBgxiawfl117O82lpBtfH2XfiYaM4QAWi
uKqO0UwqTvWu3/T+INd4jZoNLXixitw83Nv+1HpprbdHNbL5ZD0Ta12NrklfNEc5Ez6lBefpodQL
VCIYWVDNpn5qnnvT6a95O736IZ6VCIhJEtXyEDTilQimdBWXGnfnbL9dvgg0ndDvNOmvGsy5wGKm
tyjSSEeZApyN8jrNfqt2poAG/eCZJMAC8rPkWZTyYIuhIig3/zTgTLOwSUsbwLJ0MRhgW3KGwr+N
yhxGixx6krnX59/LaWh/OHSwkpUKqW6NCM/c2ER3W55WYqmP+AMuo4XWEvsizSfso97j/hRKPB5K
PxPoYCNra8TC8ZZDhfbO3YJQBbQNcDJN2tuYOcoFkd1/P/gJCnw1L8dN+qefevv8j7h1kdg4Dinf
pHK13iQTkK3DZiHJRTNOLhLB5HXd0D4q4b6TamdK74j7huFjOY2K6sPqEFyfgkbSxa+Tvw/FwFf2
0KI4Fky0/91PrxQNfERrpNtkQRiLMP9ogJfgs5Z/ErjH138e0tKJ1tSobTaCzu7RVzAo315M1f17
6OsSsKzl2ls1F7anzNd9nahP5MX7BzFHswwBvfMhdFmGKUN9L5Q+9ipVV94UpYPJmLXhWU+0fE/r
1FyHrXyaVL3l34C8Zhat+ZLJoUPugnn/MYZYJVqRGTYlEw1XquqmK0UYpxgN001JDPNOHsGuisL4
Elj6a2XPqNi+8FQV2+UyK4TRYHhKy+9EgqJp1LL3MJtWP9jNujP68MoGITrRtapYpwqvpmF9TE1R
vw2hT0s29RqdZI8sw4H68LKDDrv3DjXPRS40SdR9kkaCvljGS7/Jn+hIKvtEMPRWdh88kXXmocrU
EGn3xrYeho3ZtcqlV5t4E4ft9BYnlMZ68gawNrT3f7Q7o6avDE20pz7mLIy9qFdTspr8pHkfDXHT
tLbxqkUz3SrlVQ+q8VOPAMrp/TZxpTD3itoTWrbgR4XoiH+wrX6bBU0+e7u4Z9Scv4y12jpjQ7hX
QHZQYbwUeG+3VaO1rwKy3cocTcSR9K7Nbtw3yI5u9lzF7QBTn/KpVyj5zt7XReM/35cb1efc43I3
aIHTdDGSt7oS8VGadXNTtV0uUsb7h5LUp7MzyO8L/wnX5EjGE3uShIHftugedZPaH9jlyK3PbF+4
tXM3mZqe2r75pllmewsFYDOpY8wHhxQ+BX3MMxPJqu83v904IasJBFx86iYIogulWsbzNs+6m3Vp
bdnqWCfcz9UpZuXpLcspnOxyu2h/q07/lbp9sXX8It+4ZQj4f/ZQtT1WmmiUO1GBf1hASyq/zmiu
HsXgx6dyou7xMMdmlQvhh6K5ViRkigRESTxuRDSu0WYhkdkmzic8gqtUtLfEKtVzGhmIMKR/fvTy
YJuFnlCUch2W0kDaDXLaUcrgLbNr8BWAzNW2/qmY12HB9AV6bl46opCusje+7KkY9mE6/Hbofx/q
RB4p0taXVu2vy7czOnypCzJYt/na1Mr1UQgg5JOqmcJhV0BYzCXxUR30fUetfwsrBV4GQIFUBfm4
nLNO/eXQDUeoD0hGnPx+elnUsizFaVcPaX3H6feEcGQbtCL8EanWRkxl+qlk/p/SYEOS4v3b0ZLO
v/o/gZ/fVTVWPsKYnmOjq++QegoAaAL03FwXwFYlcHEl27zpldU0DL/zztZuWR6lNDqTy6NVir8G
FpTvQguDTyWmbr/YmK0ITovs2c2OxSWdml9dkqZM1CTx1LOogf2+Ws0UhbwnCHkyaDUT5nVhs5Cd
oU8nm0RBro1yCN6sFdibQTemnSYDirZKsnXleAML5nyCmk/XknN/LCTuM2tEKbLAu3Or7dcRXK9V
A7XNW8zfgfEnp416nUZ3ooE0abAdoSq7RZuwJNHNrdGArdbRzoJHI3EgcaIdZ3XaImRUV/BX/Q/M
KwiyMOhvfMVS0Cq3YjVKtzgXydUsXTLIHNnQ0yuffFl8FYF9Wwpg7D3GM+aeBwSztVk8y7xxd7Vf
noqp6A8kAWnnDrsrwQpI3Kaf2LlPQ105x8R3jGuvWvGOTI1iB6xr3cdoihePFzjgxFuE9l1NPkGa
wnOZdfZp0rpegJcaWCHUZLVwijMIZGMX2P3R6UV+GeMcpie6gpckVd/rXM0vuLD+PlijTp+iWpOU
NhsVzRqTbNewZW3euzR8oWadHoqFBQ39H90uQNgDQNl6DC9LIz8b8s8e0V4clN3hwVbw7WxNQbva
la2xDWeMS2oqu9Kmqu6H4VOf1875cX8MTQw3vizBoUaoOSG8XIXvapuqMUGdjDljjd45ybGh9Im5
3a42Gha97ZRV47YysaOM9WRQJiR2rBsDuW4VSY0kVEKxQpebUDeM3kWiGB9WjY8rK62dUk3bfzws
qUMfRunN5u/q2iKyLGhrY41AK9ktmq3eVd29ROTrVQOfPxUCBbmwBoowLaJ25BFvnWTicsock2Hc
vrTSQMhSB/UPLGhqopU50q4s/D0EqqdFb20hSO3yq/xXX7pyX7fKV27Z7WtTRG8CTcEPW7dZ+OW/
2LzYx0UKgUcCCbzmcwhcbqGtRAENtgdjAoeISiEEeLyDXIA5Mx33uj7QYpeKuGquAZQHhpmXJo31
fQR+jo4mfC8mpd+jtNG3NLhQUIvXKiVdoCX+7TfClq50fleVn62cqtJv0xQf+yHrDiFmlTXd7fGz
mav/Rjkz+Mvupvl+hU9w2maJFT0vI9l81LI6eB7Z9xybkAhotTO00/KQw3Dlt1t/Y5WKfZgNhEHb
yn7lBvLaR1Zw6sMBC6sLmdtBUoKnXpwnXciPkZwMWgbddGgIuTcRXD8X+o9kjPLXWnl/nJHA5hvQ
6XRfi1bFmY9CUtcLdR+QCLNY/FqNIYls4eKpmw2ArknJqrXyaMuuPjjnVciKKDBoxgKQx006N5zV
RtHPJlEmKD1rK35dRDtdb3yq2pCdGksjp6DsmfQcGKxL7gVZMUDVwGw8W/1LpnTDnaaE9hy2VriX
cfWmN8rXstyxoA+tRJU4T3pEra4zf9llr5yRTJnrOs1Gb+Fvp3WMBTwYPHfy7X5tZBNrvXz4pZvY
2ocqVXc4SrVNbKabseHcPdrkM/F2EWbYYdZskVkkHmeg4fYbOx0eaeufTO6rs9CjDJToYK0lnJlz
mgVMMhDfs6njw4Sw04PiTzjnkpNOqed5YYC7cQuDBsKwZw6YQzs7jc7AxC0PujdXHvKlU1uas4HI
gDXWNtNOSSLz6uoWJIWW36Vj+ukuWLpUps+LHJyTQf6IwTivY11AQ7CyC6kfqtmxFaYR33re3DUz
7vcNFAovSM0Pw6LBFneyuc0ZirSmjNUAUOKp1tgFBSNL50ZT3jW3+o343r4GM0tMbdDzVlO86oKY
TPkuVH4ZcyZHPLIELF1nRUMJMr57XXapjz2bg1Rmi9upvdTEDSkQi4ABJ+F1iTarUcx5hR5raxog
ksINNI7HDkJNw+5kcTLp11O4WP7BflDsS5vIdqtPiXtmf4AocxjIMLLkHi3DWbRW/O6Dyt+T6aeu
iqb6VUk1N1cNjT5zMphL9WFYEUP314lRKvWumydbXbXRhLMxvpbu+HvE/w3npj0KiDtfj+Wa42vG
AR0d4LcaaEY43fIYcESoaFwRqGjgD/O1OGERgDyaqyayDoydSh2zoN36AiHIp/s2uYxmqbKq2Qy+
K+Ulg/YNFJs2lRnWh6zPwk8tgcxfDEkMjB+ps4LQ1Bl9byyG8M2ld3wDc/RThGiYImaVlWFZzbQu
cNscA9n/sY0qv1XISfDfaNiZbjYr7bc0CaO9ItQfbdp1r5Dm11acGHfAOhyJvl1BJv4bnvKYYgoj
/1C5uTcLsEmr+sAL1fI0RCpubKa7A/64aIeCp/JMZdIPI1wTL+lacx8iylhj6aC7OOgOk3ALlHxO
CgrJclGjTni6X7PyZbpcCYIVHluZHBHEEysMYgEHh3fgIbN7G1kgrziXJIoMhbKtlFjsfIo+R3uW
DlmR2wCs14uD47bViai8ZBV2LfoDXGLXpkMDSrIobaig+KiLzt7WU1pCGY6t03LVGjESD7+Ftr18
WBunEdUJLUdDM77nRv/mdAWFLRGz1UnDID2Q+rmSqfSyKLU+MTYjvmzzL1gW264efndWZp/dUele
q7qjPmikA31cu9moSRBvFlV7N8zG2SoL1nUxbEutt04mGFlE6zMcZFkVmsEk736W5vukm4pdok/W
x3+Wq8kEeEaKQd/i6q2Oy4xhIplYOXGW7qMmoRJmCus5CRRY4dDgqQOah34G0qrSOYgBY8WakkK6
HuOxwps/D4ldp50janmPWWBADrMqZVifQzPgOp8fhpLOMSUBNMRRrt4L1b89Cj0o4X4DunG/+yOp
FDxBA1/QYAnEuk/o7gduGHulsGjX+/5pqh1Qx7Wh4xZ0U+/vLqjv5TcH0hPlsfdlHg2k+8uMmQJz
FSVKKfN1UDTBVVeN7XISJXqwm00Dza+vqa9v23BqbubS+onScVfH4wd5KOU101XlOcHLHjhmf85I
R1iXTol1X++MF/w5xqbUguoyYOnxnE5Ah5wLUMNcgOIUB5Tl2k0g6AOmApOK1tfpVlZdC8/SC6te
+wGhsyQvSdpn3SGWyipEsQaxhy/Dn/TNctWB2By9QfF/5LjurnDxn4u4Kr/ZQkUcamugOPqmXlHq
4lpP3OErI43laMdNuItYSqwIbM0viYD8tTybsmSD9rTbVWZ2jv3x78ttj8+aAmiywtqgHckUthAm
81DpjX30x284XW3wn5b1eEgG294DNwB9XtdVuW1dpOCrFMHcOQiwyfeCniYdxFFYEIesOTyX0ofi
ARD3oeQTo9v2/CytN8qKhTJcCpjpMPCLSD0vDXelsr8EsTY0ZefW09KAC02EaDULqKKdzkNRDtDt
+/GzsBuFQghJw8uh2w0bPKTh2zwTbZRp8ptDk7vf4HDGMz6oMVoezF6uAieU5+U1IUeiasP0JS1g
0scU3itQSecEStrN7CiHYORPf/qUqxSSJL40GyDKjLCERE54+rwQZc/qsHR11F2HLfKNeQI0SD48
qYY7evrsRll2KMDHoOjmylNosR54aCH4Jp9orqSvVs+meqyJU3gcUky5ASY+NZinjyTD42dUw5CC
f1PTpm9EeZ+ityaW0zPmJxx5dtd7WhvSDxV9tW+UuiEurTkII9feGMw/stj+Qw8DW2sc/YzK6PEk
WCtVVBzHZNi6zbwQnLp82BOA8OEsTmMJFM2OnpJ53yvH71o4Due/couXcMD9ifkg5DJr3IubMYwZ
cRowTYjqW6LellLo8jJyebgcUf8eWQKfZIa6i9wpnLiyjcbPbAR/qpANtG9orm910qi2yUhk1exm
z7fAVknk8nuSGRV5Z8KY7mlZv/Z54kB8jsydUgdyX5kdfp95zzF1nF2jUcWJHAAk4n7feugxEdB3
BOECfDLxZeqjQ+ezhtIN4meXjpFc5zNiUq2d+N4gmWWqz8rxDE5XPbOZYISbQ3hije37YxSMwEp4
ShJWFkUjJYDJ0ZNu1hv+fgTtQKUzf6GwJ+/EJWsI2IgsoEzYr11zPIK5yM9lXBXXzC3WAwLwp+VB
n4mSedTcwswQp+UluxMvRmOWWxNxl1hXz5YKCbqWw498DIrXZvr6SwVpzV2mZOV2jFvg9DP1b+H/
hUa9f2gZmux/GDuT5ciRLMv+SkrskYV5KKnIBQCbjTTOdPcNxAcG5kmhGL++D8Dojs4oka5eJNOM
RmcYYYDi6Xv3nus9bBPmTPWSS6pHfxjWDPJ0LtWbKWcksG76WluCQIn1UWeqmD3JJ7o3BzInQ9qg
Qaxwg1Tr0vmqxDOQjsK0vw4oPNhFBnNexL7JiO6y6XMl1/nRYgMd0Macv3SJMfrNmGX3ZTzS7cnQ
NyUGH32h5qcychQ2rg4G7JyGGNCtfa1LE67yMlKRTfoO7bN10nJBpq1pXJgjYoKjjNvBDRR42grv
ZbYr6QOUMH8amR54oya+fM7YFx1VQ1mJ79usQ4pR7u2s7A6e5qBpHXP7atG1cxtAX2Bq01fbWIJN
gZPMfGRmP1xLRyGtb93WDLIrfAQzEztsNjjkUmQhrJxxD1tXPyYkbYTbArA9jeKyCLeBfI/78UiE
DyNivd1/Bjw1tjKGA0hI1nlxtTDFPaNnXaP7DPHUyaI5oJlrz3PqxkfM+3BJM4XPP65M6SONag+q
oyFD2Qa/iYqmBGMdNrLGhu9t1nWg6616aHSYycXMoGeqxuZMlUzlrMP6MpCW7tIIDI2TIHtJTM26
dqhoUUx5iu9yhdwpbd/6m07CFdXVVjyoP61hnAcrIsPbIaZBeg+kCdXHSls0MvKc/tGsKjo31hG3
Dm67pathn4zeQDNlfZ6QGYXu6P7TemksenbwKB19lWCZSzG4+9KNvRu0X+9m9GypMmKSgu1725ee
/v2FfeMDZHRftYz5eTvW+RAY+mORIhzA8Fz4n4/quOSNqF8FKZqfcq88T+nUSbBOfwnCUM62/sTA
+7QSDWIMuDIcU7vfMa9sA2P9yAnpgNKhk+AeDzGcj9R1AxyZjP7iutl5DetanrnIM1q99mUrvugL
0EqGk+ZDUmnGgzUVjl/DmTwM7Jsi6rQcJG3E0HtIc1RjrUJQR4JzW3h27Aef/7d+Y4iH/BujbVIb
YtA01NmvkRROgLSEQeRMcLVpxc85uTR8cniFGE2Wn2bXxAYg1VAC94okVGaeEKCrWXxr4ghL66A0
56KzzrRoxmcvB7hT6rj/t457iRpwJxOnOA7okghW7Z7yueUKyYvvRtfLQzsWRnU2E804tygn6XUf
xywqXmLpmPcCzSEEz947ZRnem7Qk+AY7rnoUK69h/dnCmP782crBubZ9v41eHY8ifbMEozykCElj
6yEfGWd0uk5Tf7WZbS+ktMl35Qp3ype4u4lWdLcBxlfYk5YbKkkv7ufq68Cd+hlQyrSzmwhC2frU
UCvn5gz1Id6q+8SkOckOPz/3ltODAkam4K41zOfLXTrsUynTh8xclMdO1PtyUTlDe7hA8bSc4opT
NF3dQ0klloCRN9OgCHOFmzPeDWJX95VU4EtdRYeid7KrIedXI5/qw4g3do8cj/CTfGqe/nrUzfkS
km/BgLYgYWo7tUE4Qx1ZpPwsKxxkBTuzB8A4NIQaTrE1HxdMundpsbT+J6qbG/RR6RIznNe9d9wT
sOSZQ3dE7KlwchHyKdvy9HmW1fA3rNYePnIpflD2pF90KXRs5eC+Eqf1fFmNf3hxbl4aJXZYdath
XzsoIyvi9chOrMzvzQhZigGBdEYzh5Q1uvsiIk837+KfG1IVORG4jKRPH9pCy+/mHhZUny76FwVA
dtNl7OyAjh828mS/zmO2R6V7yFWtvkWZxXARR947KKNgMpfoYfs4SZxOccvQKNqe0muIbxHtee70
XoBZNun2vcsKUGQp2QWaY5xSo3xsrAKdfDVhLLJGuw6282c7k7huu9v2QmdFNbFynF0yKxC5b3LL
WM/GU8l6Wxw/FY1EQ3rHLVR7A/dYY/82KY38DE703OkxntpmF8f1eKoj2zvXo8mjFm1uTefV78om
odc/jN+2R2Od/PlIW7+Xuc0BSkY5PboL/ubYhqkYQ4P0zS3A3gMisN9usbgY/vAsU8XsIS6LQvQP
Ko3d1n8yB0NBpYuyL17Rzpo6f9j5SJ9j1suHpsxfhMzF/aghxJRzjyVyjRfZ1v5haO9MDSnKIko9
HISU+9ailEo0cAkXEpRI1F7HiiK1i3DT53SpmwWWV38j89ZEAj09Z9t2xGxS87TF525huovl/Jrt
5v3TaU19Wq4gGiS72ujMu0/RdZTQHRGrgZp2DyP67eH2JcetuU4v9/MCU9FTZfqCyK/0mRvav1KV
PGFFf+hmu352VnZ8sUwEU6uR9WwsFs7ETHz7PHpJVg3K8+fHqvbD8kz1dz/ERfbVWswsnAjlus32
4v0p0Ns6R1OvW0TR09FTGthVgwVcc9P0TUM0QPyxfxRVj0AhVdPLJ49orMfkiXGecqCppX4WAdvT
nMhNWhuTEUpuuRSKxIbqamx/anXhPAczR/dN6HpNBEpr+1EcL48yodmWofZVixJXrdNXd0jTgZoD
N/5htfOatVB+Y0xi7vSJokGx9erJO+jC4qTJuv4j0Q+t3k60tpnCxoOjP3UJy4g5kPfrUU3cBsNO
Q6ceiyfag/c1U0Q/XtTmcVKW8QJxzg4VuQ67opulK/l1KNU8KDURP8xqdSJUmM66tJSLIZhk4+eZ
90RUNAdq3o22poFJ8V3bbl9nixXZGpByOwrX/uRgxgFiRgeWWIlQonp6R3KX0M+aul+SzLbRXm+L
oP/3bBufUS3OLwUzVDZPmvPIdb8c9NSMSJhj6tHFsxEOmk3N4XZPm44yz6QHMxrQf983xqXPqqdi
S/qjVtOuMZp633H7dpeKDEdGa/yc7W+MuKPUrzoeaDIwS3d+cCOv9g0dEaIBgxIW/QoUyBtXhJMB
9IZ5ccTmcDIr386XGn3vPKsIE3sY1JUJvonc3zay7evApPXx818nNq1no3gcB0xMVTXHv/QZmUG2
3KIoy9lHwFQhG8b6qFDT7y27897d1nUudlmTJDjY+quFK3lZ0eO5q+kXYmGs4/ZIVTqb9X6g82e2
YWRZTRkStMew1IrCJVmcw6c+0ZV4dWNNhzq5zLhGoX4UamfdpLC4nGC2HDOQAYZfz256XZyRPIx1
TGTN53pJs/OA1OjUlfb9xlNpJbVNNZicOGUdy6OXFFekYSD9urx7Gqb5Wq6hYJEFcihuGuutZoid
NTEKe31XR7H2Rx6RzvYm52YJN0l6Lcbct9iJEmaWzG/u8qB06hBKwmAOmSRIpa+VRyNCu7Ilqhi9
81Ib3VQWftewHrgrPBNiIeK4fFqyc6/nh78WfNeU+b6J+/Zzrd9e2G4CzpSuGjTjNLfC2dlrQN0a
a3bSqkvhGmx+EpMcT76L3Mx6QM932J7Z9AmDyG7tA5AFK2xcTQk3XY8sFcQ91OKXVDo3muvWKUq8
15i4+4uRE6CwPfrry/Y9Z440dvjrLdWTc86I1kqnfWyTy95X2Xi19ZF43+3hoFrDn8/nYf5wZW/v
p4bOie0Otz4G+5EBaAm3u+r2ZXOtLQNwFJU3NRQV5hFn/mPzwGDDInZ+08ZnbWMfmbd0yOd0e19r
NMDgIApi/0TyPHuxeuqinIZ/PhOMVDtF9xWYeKCohD/pFb2HbdfnLM33YumTPV2SOKisTjzmTeJd
uASfOn0p75k6cCXBk8J1tb7aUbseYoQKwWfIR1ImxV7Ka2uiPJfuvHzpwe+7iHhuwsJpsJ2Si7PO
PUWjhmKxjPvtS5LgZ7VGMwLhnM2PZQxzvR7rhymuzttSDjKGdmYRv3XyNPdd9x1DPGLibh4eCBAS
p6UwNZ9l/efnG8kz8Vqb/XTZ3mbmSv3QCzAcpOa0OMqhdCvk910NxZr9RW+UV8IWvXOFZS2o5m/0
gpQfYxphb1kQYEbugmhEcW8kWhNIyNz3MBtJ+uzp3ch0jpll2R0bQ2a/KhqKvoIW+XEyYzby8age
Hd2pHnM+OBj2zfJTK563fwLPoKPJrA3P5bQCNy3lVahLfe4MB7pDZC2hZtQM13Uwjxyij7TTd84Q
ad9JAWoD1UrLR7XVsyPdTBJb6my6VQ3rZq2P01eP4btWjAeXua3vGvr0SCywdYja0TihF0jvzW6Y
gm1VysH3AwTXr+MYK3tEg80+HcTwbtsuaZflVBEQTdTb0o/mfSviwFrh+i3aKdAK/dc+U9XA/jKg
RqRJIuNLvH7ZHgmiPfhpZzh1cXxvdHr7zWvqioimAvNPYzdft2n9Z9Q6Jomjg22anoOeHkvwlrPf
j/ZzTcryzUQoamlF9rJ+B//2i2iiBFoLMoVYWcDUVcLdtVAIKWshtENOO0CHM+4WWsphvBAEwwaQ
+IV1EUbx9wt42puFsRsJDqdwZi/3dmcrx5ROJXt1QE3mOuFyDcW5gU/llq5RPEYrKXebSbVFJj81
7dgitZ0qvaslCpzh21NjWXZTuuwsWlCB1xEYAqzc1oNy3dU3iISus9Vz70sjdDkc0FBNG7LhGzcj
VhRd1MSNYFdFFcwcL80PkygkkbFEbqLwSb600PEf63luT4ndjaeorx62jgV4HO+2jMXD1t50I3Fk
gS/vIrtEIsGY8+xm+ARR0HxsWZhj2iEYkEp72PqccY7+oMWsNLL4qd0cjLhfj92mzCnKOr1h3jLX
Ktg59kP+qcvYbsiNZorAwk/4NesbcMh0NOKq+556ZsecGkFGAhw+aFJ6SXINB1spCOYQOyj4GFhv
Tzv2lYjl82dTX35lGhrObYTpjikLyfYO7Nl9S1WVW9mkv5PGob9q07SAbuFWUUWD3Ctwpe+VzJP7
CjaE69nNmbzs6H7J7xGLePc1Fjhfs1LtaHZN90j3LvejuiZTbV3svRIPtYZkPEjzJdstqqOftJqr
NWP4/JbY4zthSdeO/Km3Zf12sX47NuNz4wzKo1wy7cKnfGpq/PvmQIoT7iRuYZNGXredXWubFO5Y
5VzV27I42SikrmPptCc9JQZ169cARdwBIvhlrweynRDBAZWDgNL96HJBb9CEx1VxPQabqJO8jO5Y
WdH7piExZshwjqPRCXIozcsORXmGLs3Om2qnNwkzmOyygVFEMj5UimxeKzHAMdYEiZKRwpmt9+7N
iCM30G1AaRkT2CudIFQ1mV0SqI6bFziI80SvHQnowZl7/d0ppBMW1lJeoSq598jP0NSjIUNbkcql
R6ByYQQqn2jqT0gfG/6Q3NxvIUGpO9U0lNHjxMT/hlna6HjLiv48LolL/ihWupc/NejJvFNnGDo6
WfWP40RHfSPYqFH6XAnrlHUi/UFU8TEaovZdttX3tEvLq7P6kTI0HcAbLQLPMW1hD/J+UVhNx2g2
7glvTy6bed8VeTgsmBNdO38au+7BwSH33NK4e/QK0+8ZKmGrHcAziaZF+tlrR6e1EMqvK4nJFOmo
QX8Nu+9Zjty0G63xTlVXM3QP0UU4hOCgNr5mtkLA+7yGVH+e0KVpW2vzEcO71mVHz0bqPgvlBwLf
9haDIXxv2LRAiB0Vm5bVluLmeCpWP+1V/DSz6EtW5AQKryhC6UXjueti7KDkJHlVp4CYmb+0Sr/s
0iEjhJz+HGIgGrNzQdxiWmiP6C3d3crKoKjDiTf1R32LgrV6fGzW2v2V0/skRsK9NpNjO+nMVFap
8EBnNSQXEG3LeumIZnyhSiQGlx7PydDTrvVnht6ffyZRA4zlWqStXiawFGwXcyPc6I0bwlVLpvZ9
jM1pD3A7o81lYm0iVso7buwusx/Pc2QM50qP4tOnrgC6QfUlxooelAMCSoiOH5tkY8NrZHpHss/3
yURXjGMeb9t28OXqxFBy5WY0VnWO3RJLejJNWDRy2uVNaYj9YJVGQF6ee5CEalzW/gYh6jBRagAv
V7IFL+yqtBsmZCQWTOtSE6hJ60D92K5H147FkSjsvT4Ol03E1QzKjZaLutN08GdmB8W9tCvGq+tA
K1dyK8zZVFOithWSY9CXrYzuE5sek6qeYl0mX9WZLA1cXPBPKoHrn03cIaa7GXTYIsNGrdb+Pthq
eGLGOzpDEj9GOj7KqhDtqiXolzp7FbLodrVIMR9rCqrdEgG7aCPoYpBwbnVisSjOWv3++SEPKz97
O4mivOs/4XUG4/xw05iWBJy4qcY99efQUxA23Wi0P+KlF2EZ1/aeVM2Sfg+JlUvVvamr6cPJMOTH
TlXD3Qa3xQAUFhJ79kPhioTmKhwuD7oADYBoNIFvdlAWsHR8ZhjH2nOkNs1JXyQbl958S8v2VUFa
dcoKtNPb0qfV1hB4hodLKKLpPy1vRqvnTESmPxyPCc46NpoJ0EQRPnahmzF/T0falVDamD47yBWM
VaTgqOJjcp1f223Hg33CmerGSOcyzz6bU+Ne5gERQs/4yI+ESm7T3D9vf+FCtDkXLiuNmmvdg1ks
D+1qJlAzm4jM1WDyeVY7aLT9YV1MIO1rwbDq3tX0SkFhXxyO475msvIMgR54qjDFzwIrz6wCO9el
hLuF/MmOhgqcLzF3iUSLgybjuZsW/c3MkmPcCvHOVPyLiSKAM1S4zI+m8iEB8Ir+2L1qnYmfpJhM
dBYZfLARGFvs1ehMamWHZozL3E3EfgMitjDRhmVIr6ZW5xdS3ncwvFGKJrb+aScaVh7+VriZHEZg
73l8XDvBvql1wyEuDPcgBibRdfodR9tus9MpEBb+tHNsiWDCKPuDmUS8POUPeHgGhEW6SnN2/uoc
cJTrz59bRDiWFhGNyNvQA1E6xb6QZa2FChCT8/b5IoxBZnoXy4Ucx0pycfYQX4imJtWayDJag64y
PEWufkvV2fkCOLLkncSH7fPbvsj+azO6ajg4qRuyHlcPdotksASZ4a9d6qWV06vrNdpd6VqaT97m
/GU2jrVJurUtzv0wvm+MRit3/th484YD+IBVVB7UAocqtRXpXgBRd273eQgzMiKZE4xPFu6xFwdv
d9rsZJ5OTymKz6fUQgKL/lKNko+50aSfJk12z978sDkztttBUsg1Rt5A59q0z3plMRZsQOl9rn4j
rB1fbaFajFGihMmc1PcggePr9rn9D2ZC9+9WQkszLKY3DpHrpvXfnJXkfuG7yaXyOJDmuXNUJPnO
SiBMDBphjCm1w5IKFXqcowHlmoDC61FEwk3aHxMy8Xa9FGsEo3eWo/DOq1tjb1bTuyxmWDtIm4IY
QcxT77o0d5eIZaHWbZpulfUCFB+41JJ5rx2xwAH6IOP0P/xxf/dJei6wYDyuGDbh7KJ1/3efpFc4
5PGMtXefw3xitWz/FEdsCon1C2cmdalrcwPhR9mOKsRBz9n3wuFm8Dk41CbnFRrhcJEmhiiyO+dA
daD0WyOdAZz3fkP+1j1ts+YzO+Y/fk7/GX/UD5/21u5f/8Xzn3UzC+bZ8m9P/3X4qO+/lx/df63/
6v/81L//m3/dPe9f/p8/cNw97f7+A//2C/nP/vm2wu/y+7892VUylfNj/yHmp4+uL+T2H+cPWH/y
//fFf3xsv+Vlbj5+/40om0quvw1ne/Xbny+dfv3+m2Zg+/2P//v3//niegh+/+2CJ35eOvn9v/+j
j++d/P03V/0nWHzNVQlYczWb2Ijf/jF+rK/Y3j91x7Y1NDQQUD3OhN/+UdVCJr//Zhr/1A16nFj0
XMNQVYcLpAPux0uG90+NywK7r8YXF7nSb//7zf3bp/fXp/kPKAFrWSG733/jWvrb6Wh4mqabtuM5
Br8RNvrf/MPwRiIsZKss1vwpJlGFDdnTkydNPx2aYd8REp/GSxx0dukSk0vHchpxIjWV/uDl41PS
As+le2yHrsksMdXWHiEobt+LjIRYT9DeElPNsXNmSmIFh7QyeR9xxzy4IPJ4AAPWkremezZZ1t6t
rtxzXXTdnW4hEc3cYz7LHxWLZIhAlYaJcC/LzC26j+869JqryVSgzxsebTHuCetM/Nqe6NsZr4WT
SWJbSeKO65+2ktKWHfgzUEBG2mPdO3rQRHBUyxoVmF08Evj2QzJCDBca6DjiB1+vwUbLRn0alQQx
e8f1GKtCoY02fCkFdx9qNPXYdROD4jWyOaWctzSyGKoKalsF2r5xXyQsKKYDNJWy7os2e+SQWWX6
3PWLuEh7QpySeFiLXoRJFNlC4BooW0j5fdwh2nM4MIhh9snsvRVsVQ4S131ElllcuW95UjbMCsuf
bTrjzRX1t5Z330/2eKTnwC/FHlH2lnGgeKbBrH1ohhOdaO6GNIlDxZ0cdPK031PYAX6Bdz1Q0RPt
REv8rN5m16J+hd7f7VJ0cX6TyS8pIv8zU/5gseP0xnCFSmBkQ6p6PWRoNvhZn9j7cfkRd2l9BUN5
lOhowX8I2uJNZO/gecR0SA1hJWFJtUc8cKO4ytHUCf5Z6n446IRVF7DEWjVGQx4zZjLY2R3BPTHd
xTlD8ddhRAx1mf+IOq/A2DNwkg3FEihOm56yRPxCyesGKaihgj3SifcKkjeLXoauVR77Kd3ZmZMi
abFXIdCA4AT8iGXXGVRYZaLvJiLIvIzC8dxjTDHZ+thGc+YiTalG4mKvR04DX0L5YypoMM+0zfCj
Nq+KpycXAG2BnjnNVe0ZO6Im2Dn5QG2GrmnqafRIDl5rq49ez+/u2/ZosczRSqvfbHNKOATR69Qm
P71BstlXnSTwLPi/VZSfE2r0a5FROTledyyqdjg7eXQgXcQ72CDbitRO99XSG7vGMxu/wj0QqOw4
jYHPtUdRvMg1WGEua4hVCglSg/rMrPhVE3J+aBiumM285lVP3S6rnIIgynx1NuUPTs5pD8PojhiJ
/FC5SXIpnwzlxiWBnspN3Z0GUDhhG9SMUj1iNTFNHw7A16o1AEC5RGGBeL1iL5D74b1kVdspKxlc
9/RTJR17VzI48hkcpmfmHpTW8n1y6ZywFWfBTna29cxcLvKHyuwOdGjIYOBevx9y9TZ6Wu/bSfQz
EqZ6NGJvl46RPHY2Sc0YlcYD03+6XA/UGMY5U+cMf0X1nNgliwBYeB0xd6j2THsi1KfjrPrkdncr
43xhNarvxtZheqalNUqHJFDzOkV8F8kLLlo/a5P4aWzu+zjD/lfDnwFS3OyzkQVmmpcAiyPZmey+
NU3B0mdb/uBFIKOgOu9Ly7UDwtjnsEyhDDFQjoJe5449Ru5OZJ19WMR01ErlXWrmRHd2yXxLcY80
Lc17uJaPwuZt5vQp2HMy6a5o3JYxCm47ZZSP5sRPWECEJgEQwLdb2tDDIhP01H4h4eI7u2ZDJE3o
fln9nC7ioI5EYBABDbFurv3KiVwaOS7TzfguE3N/J/rhjWLsDc7YsLdUcSzU+Ae2HVIMZvS2xCNc
OoMdfLzA6dC7x1R3EAbk/eMM4y5ec/Ygch2E7Pk7R3Pyk8Z8MltGQLY5aHt3jt+IizlzlAhtE259
U07u0BHirbbRXRu3XtA7TTC2pX5UYEgyBsQlwvgVKY6Lmi7zjqDrPHTtBRLNxAD2BTgb1dKssmqL
csSZJeufJe02tU2Z9CWDdiwVUw265g9v1J/FTLCFRgAP2bBaHpYjjCyZ5zvQuFEgCKptlDO8qOJe
I3OXwLcJ6WKevum0lkJ8RoRL4IDblXFOWpninWeTxHGpFyAN5aFpFg+1rPwpS0jGUzY+clZ9TBoM
T32MOEPtkLpBhllvI4RR2UO1D25rvKhG84eeG++qk3P59iafaeHSCj6UZkLzxtGr0BUmaW5sV30T
O8+RKjIu2yJkqnZsSmRUsZxf+CAYNOtgv7WGXTQtlzBpivJM8Oht9pLYx6q1nCxb31myPulW7l1Z
lN/dBQVkpFcHllJEonZoqVj/+hlVOgk38NlUmmvifenrHrkUE5K6wZBoO9+VRHx3s+nJgn/xiGTk
kTw9lYMRzweLpdut0zxwS6XeUXU2Ry1GJ6YbzvLIxqU/LZchs4rTwPQzwF10crmhOwws3Njdtx5m
PUapMohiLyfgjOD0LtOI1hkRPrOqZ/6k5D9IDpH7xnNuPfpxZIj4JFu1+cnuP0S2MwXjjEN6WYxw
lFX/IjJEGVY3Ap4oCHLrlbM3pT9mhD6IJ8N5trsdoSeYYKdhr2JnvSqNXvgkHMYnkUyn9SBOffXa
pd5h9JoWK1d7cdLlZGjs1Yy+Al9q3NtDn4cyYrYiMF8kgs/ZTQWLa1rSFFd+CZIoV3PYW55mP3DI
1ocSHciitA+1ajvhPGFPHyO1YiLgiCA1v9Eji66W270rUr/q3awcbcQQfsEiH3oTRvEZoSuf0eOc
S+/kcmfb1cWAhlZ8U4T5R44YOtTNhO13aQ9hE7FTVwfrMUlHhCNGjAxZ+xXj7OeS4PY22XT8uvGq
drLfl4IGGY3/HNMgu+iB1vIRFfhzpmN8xIFzJlzP0QiEmZBoMoI5dtHoPlReBLCWDlEyJF870Uz+
6tmKWvEN7S/CUA2AaUNxhcJEYVpQcedqbPHeWwszMq4nyHPXMh9Buk+5t8ff6eOmSegLA5SLZErU
LoEj2Ry9asPKsqd8IDYKUfE8jh+uo8NRRgnFnMEBoBhV89Eim6mws+GQt6pC3wYnTp41JzDrNl4b
zQ0WK8lCzbROhLbrd62mE8uevVvjEB+mYU4f9MkLnElbfGHmbxPS8FA25jtxHb/mYcCj6FoQ2agZ
EeHQyanT96yP6ISQR7pvxu8iV69mR/T7lGPxRUT2HGXK+5So93z6iMcgE3sKRQ0yqI6YZUGoI+MH
hYnonJWl37v6ElqOBsIE8XuyCCXIc605tBMgEbVoD0LLn1gWng232012/ho16o7i8ksdG9+oULnz
aIjmdcxVwos/KsWtL453h2Nm2lOI3NcuQ0chaGZIiPGzQZL8MNnRZYCvmE4+DBx0hBU8LT48cISs
Wnhc/Ug6qLCHmLRJpbKxSy4vsarjCJawvKpedUJMW1kwce26/Wrc8IzXHNXSkeCVa+G2DM0Y/mYa
WhcFJSACnAu1JKCeFDhCT1qZrNlzuK3+hBnBJJqg4my0kJ8QguDXehKHzO3HQLolfc9OnAn5/jE1
Fcm/OkdhHH+lTpvfMT3LX4D0tVGf4iLbw1ClpBEAoTuKcogGygM9Icy4ujCIRblY6cETrEK52f+Q
BrsJthVK0CTWtfWek6i1HpY5e5rYQO3bejKuaqOVp9gdnhkrsgBbTrJH13EmxGo82YdW1+9kDnK5
hkAT9Fr6gF5PTvLFMDr90ER15XuKqh6JQWPz5Hp4bJWOPREy8QApOVUOWycA176rwBarUEbr9O32
DTLmcJiMszW+50BH74cEeHJnTY+OpK4zynm8tvwvhWoWmkL6BqHHQaU5cIxS5BS2sA+Jt+wTjc7b
iCCJ7KtOPcQNKLg57s+Ggi07vbQG840o718t2IZBPCM9REf4jsOFBqjCWyOXXDkwvWnucLQXsKa+
pgg0zlVL6qcyO/neqeHAUMETgaWS0c3ItK4M5MT9YVAReaie+1w53BHapnl0Rb/4rgU3D2TB42DR
6dcSSqDRvcsYq+7rocHIox28KI/JAIUtbzN+Gri3H/PWMoNc6S/jMCvwRbV7u9a+aQYOWIFemzEC
0rF8ueWe1pxHkv7oefcNtSgqCWMFCrtlTMnhrqBxp31UCc56NqmuoWeXJyoRCtBcoTLvJhloVEI3
Fc/QTZrua1t4P7CZq2Glk/nYN+q9mHAvKOPz0AKbmBG6Bkx2DB+sCMdkHH1q6p+tJ2/mRHFSVEzc
M9n6NJUZ7q3wvaoTP9DnVKwKBgagufgqIwr+nv0SA+RoPkmb+YyRfvOEJ+8wnlgmrqsMJnvYDe7z
0nnzXQajsS0aY1ekbAozdsihBtQnbHOn2SmgtgJnYC6c5hb1ZKzfufAa3qVa9TiNvR2Ndx0JtUsJ
SpUYQPhnE6/OB8QNy6nxCupFdQlR4s87dHnSX4SaHvCevWpSZCHYkDMaoob7OQwIjUGgrWPIlmwG
0YFPd3SHdUblFYdkTZQc4JMYFSABu8xsiLALPom+fE3TpoYWkXyAvgRpsUKPR6zs94ObUpM6BBgo
Ft5lqn1EiSaldi1p8RZ9RTNTrQ+GbG4IzE95iffIqp1zk7BopFaaHRWvBhnbWjR0oVWoilOtyd+r
nhTxVdq58C1EvEuKuUVyD90l7gQj6MybfGlUj0Rlm3stjg2U8/hZogjBGBKIGin79NTCqz1EadwH
kSpfG1V9E9I1/TX7wykxq+tJ/zKP+btgurajELGCFfKRqwVqsQkn+IIcbWJ3rrfVtCsijgxayX4f
GR3jA6TFdVR/NHnsng0zTp+Hajnh3HrpgSUfbdq3fp0zr41a8qnUyr2PbYoHZlwicFzKkWVYUTKz
vSeVxmu6g2BXFzdU6k3GLokdnEp5CCJhiUvYKVkoLfMyjfGz1Ipb47XyWKsaNZmlXpb6Ws9lsoue
ZKqQAJileEBqimJ7Ke4bFecixF0a8RIzZdldyJi/s6beIU2UO2vzlurIhiFZGfhPlMInCMgMvD7n
+tt1DGFDpVK4UcLP5MBZ+7yLqt1ItyhcJNvDotMZmlKIGF5+o4cPUoR6/hyXWcPORAK2IJd0hz+m
fnNt+bPXu/IGkezUa8q3Bd1U4E2Rtd6YOO6pgGdbgmCc+xgApPs6/y+Ozmy5VSSLol9EBEMyvQok
IcnzdG2/EK47MM9JkvD1veiXiu6KqrKvLciT++y9ti+Dh/0h0vYf6nKtI0XsMsZdxQa38Prz1geo
A3A2QhqRc5YbByWCLCJDBs28jcSil3ObuYxjAEibEcmhxgrNKEdCnDKXe1c9hBUb287oVcRCCLYx
FchOnQ1HkDnBHRiED902X0S7WTq6fCzMqegPehS3ZYdqOJX3NjP7YpC3TqVhvXopSne9jkftl1DB
XZenZMy7sx/K8SgqR/KcWzhI7GqJOQgva+uAqoLJlzMHP7DaTlxv9pNpTf8TTiiJb8mDHWT6oHNG
d1j50Do+N7ODdpDNt27oxmO52uF1HmR2RJnuI9xRG/fthjdYNlX3Dtc8+C1xN/xeAf1f+oZ1Zhp0
vLrS2QZs6dqPrZMCMwGr0Lb6h9zpAYjC6zZ7PEg8QJFP4c2wB4QqQ1Azn3IxsLeTdPkTIekgznfp
dZnyJ2PsX/ORrHQf5ACpJ4bFnlzFqRHDMW/n+1448DyDro/dYnYfAk3SILfoWkiN6oGwPIRMgzRB
nh72OhwbVsrKlpTOLPdOOPjz6WlxtXNzUu8/QKp2YhLPAaAyUI1ERsbq54eq4BqkPCuLbJ1vEW45
51aO+u9mZ682I0WdlrQADO1fPcnuGqoFwYp8ecyVEKFg0VeVcnHHCNvyu+JiNgStSa6knk51af8e
1H9Gv0xRkCvGFI/p1/eZVoXj8Pktx8+5MbncLBhqZUqee7B5AEWvj2swePcoP1Hf80cY8JDHY5q9
qtqxTmZFtsNLjdsG7v2YNTH3c9zqWp5X7ejbiv2JAO5vHMOoOrL9nPMyKXgjjn7PPcmPRmIecCdi
g3gMIFHrpvPyxixu8xldvtOlvAFsiqhtuPo9Og3V4k8MuJHkdsJxd8DIJXfHMtGe+S4YuOD3PAh5
uF7bWnG3CrHultD2reCDkx+Ypclntzf9U8/r+4AwbFw8ltDQKGlDLHn9orr216bwxNkZoRZVteTZ
pITRmnLAkI7VHuheoGBd9NfcfMpgXr0K37gpNdsJN8v8VJapPvljA1QGLcDwQTLMAVa8plxfXJ54
Ayks8sr6Yd5zI+GUc1/aikirjJDQPCYYILyIZ8hOHDo7IGCs71wP63OAnjSFg3FaPQQJ4vkFeces
xOJc3KBr8GDXePbWyqK7Ol2Z2Dy4v2GYH4cwrXGIh+9FDq9/kcZfZ2nmu5IySu4EP3bG29AoOEsM
CqtMxw/OJP/uw4Dqtn4N0qtpbum1GhWivXIgvYVWhN+IjpZubkBjhPKQ1YM6DV7Y3LtYcpHC+y/I
9svD0tTWKZVoH0Hu+pG7cZetaTi+sMu4gdNuksFl/4gtE/aI+yttOPRkeHC3fZIfyOpmY3cuSnj+
bUOacKLd6P8X9QFHN4NLdu0aJLM+/5qriS80Zp+NaF73KtfW6jmNV6+k/S9/bRnUD3VvdHG93rCl
FpE5pzzgIDV7Jd7STdkXc1mvVq9fB7N0Y3sZ1IFsZMdQJyHF5/0U+xT68UegwkOybKiN0ju1pRgO
UCDSxGt7ho8t4Nu2OMMy8CG1tN8LEr8UKGZ3pp0XJ7kwjhjdH9sf+A/Uho4kxcuphXsZsFTMwULl
6Pwu/GIFeVjM17n1LgGN1tKmBCsLjYxwY/iyYZd7IkVxMSE4xhu5wRu1BkfkI+AE1NICcZ+Pfo3F
yh09M5qnBTGqsK91yNJVqvSR2H32XPfq0VAGPfClfgcb9ixT3Eo+ySviudbJ51bPxfPiLh3qyJAm
S7d9FmlXnWuhv8ZBkvkf4H8XfoCyNKQfndP+2veerKL4BfYfhC94OTria8rfdgRZXGV/phltblq0
dyS+fp3TOYR1AKFoUTyKLWUJxrrbUcz0PXVevYF3De7a/GhhFxrzDaoB0mnvu+pq9MZPszrpIaxV
z/nRM03aYBnT2s/vBDGsg+ppnO0A0lmGdcuLrPvuw+6DLoIqxiPGBjqcT1ycg6vR5TRZ9b132JZc
XZtdEm87tkb0fYEKN+z1TMtLvZk5WjP54Q2dJipk8NjM4i+HfHBz/bB6qfh/wVB0P5ituDZgc8kB
4JDhh1lBS++AkWe7GRPwexYaXxmpUv5Gy5rFqm8mTsyDO7F7HRcDIMdE4e5Yjr8k0fSsX4AeIL+R
UUkLpmkNUhqmQs6aLH/VJZtq2jAqXtF3K9sGOiIssp5eQJ2YR2k8s3xRAmbbCaubz0/Y1O6L3MVd
KmjG6+AHtNo7xvKIbmUexKjfS7l8cZG6GBolUBoEyGVQU9GZUvGq+QIWBSLmok7S22s72o5eX5E9
OhswK+kNzaPW6Yl0+P6UAGDNhmy8OBQk92V7MnX6yq3v3RvdOenoT7V58dh1kQwVINxBEYZgLiIl
4XJH3iYsMWVRtugFHdhw4AkW09EWOtsBttC5CFYaGATyiLPWEO/H8AjLgAFbCFKfO1BW8RoomvtN
82pPKwKdlTIWnnyTK6Ey3wAV7p5IuK/BOv8zXGCcsi//0q9rXXxV3rw5bc+5H/Znx2eGoRaQknG5
0GACTmH2jSeMav+Vk11F9tr8ANci/b7x72e6hYG3txs9hSrDgo0Iyzk8mVxomWIC8xFY2gcG5m+6
rJrImdTnUoTeebKxZuLrrS6dwQ7Ib1ow+Wq6UkSJl2u66Cltju7aLEdd0n9npM69Y5sYxInBYZrH
EUK3D3XIBdgj6S02f2ZUz7aiwnW0p6uNxSla1DA8WxWxFFogGDfpNfZGSGCTk18WTB8E1m5lln/3
DXfewRYvPEYtnUgmH4WmTOBHsNIBS9TQURjnC1NfmQ0cUniSD7abImbnftzq8NWjczNhh8hOSFnY
RYyXscFkOUwqPSxch2bAKuHsjPGEPTVGK0QAKi64IGWc1nuV3/I7dFoIt2X3g34JeIMNNhFC1BHl
+8fO69DLVx7xFGv6EerZcuBeCuOtrBCaSvN3yJVj1uUcWWP/Yk/tzR4UyhDJG+WHzW11stdhosLW
KUCy1CR2wHvV4izD4I0v8jL04ORSdLJh/4vkCYRSBRPkd8E97dBsLI6NwCKKTGHemPMhayRjjZXR
0EYwkA5kZzlCxYfzJMw/lB3/22QzJjl4KFYm9Nbx84ldEXi4rNlzzZ5M42bgomd1YOVNzQ255MVW
K66hkxD0tC3FepDGZ+ZsFt88ZQKVy4WKhDQwGDSf88r39dAM1cNmOPmVpIAVqxycJF0tIIwCEkRZ
Z7Yn1md/AzxrD678J5b5VvehinA8/p5IqiifOQqDExTZVDGH+2I8BplLrzb948IdCBs5W1KyifMa
oGINb+HrfhbaHTkRtGWUA5+krlMzJDd0xPjIVFdpFQ/+iO+pmvBAI1b+2YAoDfQ3+PwPYmLU0OAj
N2/2OptgHILttsxDfsqyHdhreWkyTc5js1ohOHZzOCgKWx4LgXAPSo1dcJtHHcauixRiH7eNA6/Q
E/2vrK6W9bCucsd39qd0w5WF8PuI9Uee835Vt9K9+jlmU9FAYq06xU+opcOaXeNdOgVJpxZEJfI3
tc1FsM4mF0Rd/tKRU4goB0QDWeCPdVn4Qk/XDbTI6yoL984Js+fKzIt4ogWrNv76fodpaI+OrCnK
EzKI328CXUaziw6XH051ktAknyYZ5EzI+8DQ5agA35OJYrPMHfyNoH4oc4Nae5opjs7yu6+D8kEu
dFKl/gmg31drPPRe+ukbwXBsq5VIQ/uv0PVxIzl3qzv/zSRmdHRnEY+Bp3BuIkHer6yPVLkhTYdW
ogcytGo1w5iXH5ShzPhPm/P7Ck4sMjdiTLMgul7s3FDRyThQbXA04D96Yh4jKDWMSugNpjS5yjnq
0dbTQmbQBDxp8J6dkTKTVRUXrhRY/3T/Krm13gLnOKHR0Ca3J50VKl6xsRQaqHwoAoop8ajCM0sh
7VEFpfou8QxJeSg68uIsL2kbaqJB9dlVNRRYU0X6YMhFPVBtuReEpiBedzt9WTUw/qrgImj1fZ42
xLt9Oh22EYvWJCwsT/NzGwQ2CyQQ3BRrJdtWuwmZc/JZBgMuaYT+0rQgGBBNJpRiTrWB9p+EQKY8
dJIdtoe19cJyv4RXRlowf8MhsRxoRP0Bvco2iUmMru5PsfpL3HdAUMpxB/XpJd7sYoPUEIL8hnVz
6MGqMwiMOk6RrmjoqD8DVqJs3ZrndZrGpHON8NAIm0i+p+oD/kZ56wtQ5Zn9a4WgfNCmcbNooThs
RMLavcQ8zW3asArz0sz2Q5baTIs+erH1uYIrfYI1kiUjvn9SYEw4fm39WIi37FfktbKoS6IaPT3a
5LO4+t1R6IXa5Xa31iP7vOY529p2veNXpW/7B6zN2eDgAjaBeCgqggZcdV0Y0zqYXwxS8d6YEh5n
g81oO03nRYmr62sPq275EYwu5vQcHDk/O8PoWE9a8yfs9UGv6ParPzzldk1Kp5gPWWrEleoshhyE
dL84K1yhFzt16WhWNenI4nndhldH+AlSjj6GmfdMt6sAfVXeBowqPJHMA8KmZ8NwayBXcPBXEu8u
FHd2MwapDKzu4yF/NDbO8dpQv9xR8CT4zQuu+UhbITkM/JVsbv1v1S78F7sRFDpuSLRNyFi0cvHM
8U/ZDn9fy+zHGYnM9sNXaHB2iXwDgJr5/3ouulQIYFDMsatsy7u14YptivY858ubxKBHWRbGmNlu
vSitaT1YOLXaxVlj0L8E3rMiBpLAD2bi/rvkieuWN1yDw6XLDAzA4woXPTL5N5/Ro5NM+tbZwWob
QdW8y9rKjuiKfwvDFT+FIn2L8TmS0/AcgqO2RgZDml6hmimmd/pjv7qc/Lhfjj0P1fTezdzAOaKb
OKslnUtMlKrKHusufYR3zLjdFViN+2hreibpGjXV5N5QlgNaGyzzAB2HxADepPZnscVfB0sLmoEf
dQ40O1oRbyENCSAUJTU/ofO7yVlwjFWAgutjKBZ/VfUPP/vLUCyPFOFsUcNMdmj76k9e2XiMNOuj
BV0gc+k8awujSsqJN2kWkOi3avrD/JCTzsV97rh8Lo35CnBnZ7WjGrqtQ018/vSUNSNADqVFfROL
qm+E/xgnOc1PhY3kCgaZP/jqsVouH/Dg8g1SxYghS0mcYUG2NwfzyZWegbYz1shrJBYEsUa1/MrX
b2dbMbWM4W+I8Qy8P407Jt4k1pOsoX1PHdHGPq8EWDms4d30X4Xr7Egq5LsmFUgN6nppUDHKDf4p
JrbFr+QlhchamTM4+jL4LwPV8jws4qUUQXvYgrm9r91GnbXc/pPMb7EMeFMN5XXlsnkXFpKRYClf
SNY9M0POsWPOv2E5HFbdVA++VWdPYqZYIzeAWYcgYkIgSFz1pBfTyfJFVG+81kU/v2xqlle7yDgW
FkQKg2XIwZ7tH5Fnf/J0pmllMOCuBV2DKdwq4txeCDcsvXEAi2k+YV18ALsY3jLPkkkvSdQ3UuDd
m1hVb7AXqJVOKPA9Bnlw1gPolg4Rb0/Ezk8VkNdy8z/STRu/kHSoNgoxpzBxvLs2lq3GhMBYbEIm
FBuc56G+m/vw0Dssh3wWjGu5B1eG0LhhFVgcV16JE1/zpmXu7hbaAOjBsmoZ3Bkm/8Cayv7a82jD
qPepW+XPyNQ2EEvB3Pi4+dSGKVdjegRyzkPLf7HrxcklFjbRBAev+NespAfCpS2Ofm6NCOZ+BanE
8Y7pUG0gQLou7iNfivmk+XUzL5lV7OSzfaRg746UFXzNMu1vosMmpUSfIJ3DhQ9MftuOfut19Qbt
go2O8i3AyqyO6nnf9ecLt7eMaLLZ8rppibcNs58eA/9HT4NDwWhAAWD45c4Qzlobo9Di6c9sIJGy
NVTwus0CArv1j+wc31xeytRYOFkEzzu4GHkei6xNeDzwcbTZjbz5cp4dSkc6hLJcb1ex2ZJGlIIy
ARx8Xd5SQWhwb4IdeSmMHEd2IMJrhjpwmh3331LS0b6ZAwNIATq+3fyzdhpUfevYlYOmFUCrR0fK
lTJK5R3WjU+sG/JMz/V4K1oOHW4gnBaDBfxVO2FcAt678RUj0Q7z3URTiZEC+Gp5GCEgUO7p1/cr
BhBeaUgEpQfavFHWFcOjPAWj/t2wuxls+6Ggvz22Nk1I35z+1JtNSkg1693oH2jw4qEAIoFaZasD
W7bHysgADC3hreY7gxEFFTTg4JgW/EcNTVEmPsNKO/ZTkPM2tUoH1h8Z03PqITNPQXs1WZYvY7PG
uguB1aCZ3erZpyfHmt4ygcmrZW947HG9HYowl6dl5IDrREZffckVVoDrSYys/sDSAOvHMqNiyXD6
rYDJSv7TeZmbiLGEYgLMPnzAiJcUGVtRWcDlNNNmSdLNJV4VsDwsRVHHBe3Io85/kbU5rlobD6PU
x8aY+6dFS80cllXJ4q2vRkpdR+GjpftyQsgQ/FiW0UtGyuQJNx2DJfxbZbV1pBScohSWX3z7Scf8
MZuiJkJIIA5eiRE7jk3wVYZEsnmTsy+cDkG9oNNmUMVJqNnkC0AHDCPQD4/pjXDNofbqXwMoUxDA
Lm+/rnoXWVKENHJOqWyxbhAK3da9ayITrMFccRk0v/p5zPaciH8Ofa9+d1RnwySibZVHugLRkDQq
Aeu4HhfwllFeTXVcwYaLs3ECT+I112akhnAhixkru8rOi92WhyaCMo0nVGne4hxOlb7lhkvZ10bj
hsPunWcSYCd7f+e49AWOt6xA2qY9GeczYK4l8nAHccXxUROQ73tznu8c+61oduF5K24E/opj4zj5
ncc1mLdFc0d11+/RTo2jjf8wWgAjHeHSXkzY/aduGFRU6GjMZXoMmbuvcx3SfFLU9D6lzYn9+aMB
pRJA06vbUC+NHJpQFMIIVhp47dqK0t4l7I5Y2UZaboERuJQVQ7cijOh6zkcq9Y+QtHCP4XxV2Tzc
2AyZ16BhjFzfqQ/jkitZRihKFv2s/+hnEzOR0zVHeqCSoqqWi6PIXFfGe5Zn51mN7SuR2+PG2j3x
fCw/8hguGPhGahGQwNbxbEELQfeucAcXnDmLisepC9m2v9MuByF6xLwZbkDT7AoE1zpgxrMnPBG2
6tildHNEjvq7GZv3TPTelQPau7r7XzALf3SADKBMSHAKM0/EOJWPWXgOW4KCDF9WhIhpx4NngOlO
nwdP2rFuK1qgyLTSJMN1BPgVYPOqPlY0vN6y1L9z9PSHa8BFL1R+G7JC3ADlyv4r/Osobv/UWsU2
0i5LwZNixawLTiJyhiuLkUkgZl7DDYv1kOfsR9lfaaffP1gzq5WNQZsW7SIVc8IVL2WCYzGOYnqn
5eJHtQVl9ij56FyMEqdwOfsWBhfnmOr5WtPxdq9zYSUQWOm7Vdjo+bm3HrvNseNfDAqX/oEVI/Ui
Z/CF6XxrpvbBl5KjAogKZXRPMztriwpLVwjUVTdypT1y0jbBKViqW02s/miV6Df+1n6sc/UlAEGe
eTaWG6m7Kcb2PR2GzbsrQuuFPQMVerlx55vswShf/AoLlX1jw8i8NVZhUV9Xp7vPV5diDj1f8uXV
LDYDQh2uXsxO8DI087qY/1QUdZMcm8yILgDzEAqhzzVFCVGw5vPdHkZFFew+AKU6F2wLMz2ogX1t
6Rhi0CsxUaDW8k7l3hR+jBszb7CM8wEQzlemDS54GULZwotdzOmKSaB8sy2529d3449pXAOG/cCt
E7/Yt81lzzxYvHPnkVgj70Xp/1odA4+6965Kg3qfEREHoN456D3xQDzpWGcsowaV/ecv9kCTKHwW
bCHs+2oapGvClefNpPsTl9t3ip0eu6n8EwBdjns2471HNkyTSY3bsIAM0KSfaiWW7uZ8+DoUV292
2pMfgeiilSzoP4aVV2HpP/stcdzF1FbEvQTUs8/5S52huTuqrBP2fw4w2GHbdCPGYhxWAx+wtQLd
GPPiHt7JQDb+RDvKKwtFfJVQ5CCYzzFPZhd39CodmIDwCKLva7tC1fN/e0h7tyZDDsiyEcNecK6J
Kidmi093SE90h+zcH25SWX9td9ybaWJN301o9HS+5W742w9nfQDOxBkoyQ9WcM84CLl3Fut27y3U
RJgh3aTm3pEBOWSIg9zEGpPVxBIDhyV/Wh91UPxWfTHtafdHpQL8wmHOjiVjUgaH+9AhYr5kQ5AM
uAoVQKs361mMVpl4IZ4Uw4LqMKZ3FEQwcxuETdZwTCAi/k4dqz5YErSuTEmcbB5bJ8eS1R3ZRhFt
vffthqxK0xyaW4lE2JqwPkofBIsecTDW/euGr+hqNxNGlPqUBVgkHdfJH/lNnmySKqa9Df/ZguVS
ubzPwjPPk8i+Bst0aVrYrm64khS3/riwn879ZEwJ+Gf/hLpFc0/103fYp4WpngtFY48S6Qg+O+Oo
oNXNbNMdzijx1WHwo9p0aM4/ljIvS3BvNaaTWJp5d4yYln4rHD2RPXNfLIryftAU1FqQThgKzFNg
Bc1txEySDhvK33hLpfXPMFAC1b6DgZbQcSF1coVZXjvtMe3FH25FtKGWHpGfdMI3n7H/WIbyFgC3
j5z0nzZ3BsZK6xfiVB/VI/PZhOYeTD3F1Fxm9gAGm1ms1HnGWO0Rc/+CfyeTFeZUNCUGlmM7tHAh
8NcYU+lbV0ECCLEH6YpmCrmKm3L4SNmif1J55Vz7boafCfXoYPrdh5gz/0ZT6xiNXCTwblK7ifVq
uNDQ/dAQLufm2T7YtkKXxH4aulbxmEI250HeLe+WcZ58l5tdcQLN0EU1B8bR7cz3Kq2prSiGf8JO
4NPrh6bx76dgOXnOBDqlz5+qUSKTVvykm2WvDebMYWeBjSsTJgUS5coaNK1o52OXMAXfLOLBbga9
E3uFkSGL2VBMSQJeCeBs2afSVKM3C55wc8A9XWBZSN2xv3V6ImuE8hxM68Pm1W8jIn9eUVTXHrc8
pJw9nV6l2qx4otn7Ymf9sfD4J5YO6VXjoCvKCstNejZzrsS12aIzkdipvKKlUoi3YW6xVKDu3kYK
oJaWNFSlPJM7iPjOUhDNLEefSlk9bS2bW9iHXAYtctuVXdwzy5O8sfFa0yOwcYzV5QnpYEJ9PsqF
t2MWquKe9oz9GBhpbR/Fq0VQIEar4AWdcXZTyKBOYv6gTxkXlEU9moMzuIaYrev8ZPjM3oP6p4Pm
D6JyQ1cuE7sZNPDxcT0WhniSeOAQ2Zz7xuH9anDoFbt6i3wOQBHAC/YU450z/MfL9D9HhjMheq54
0pDR5OinrYfixV3iC9Rd0mbcYzbWuYeUkuDF7N/s1vqbNQUNr19bP7EaLfyvYjZ/ZXqlgUbpj7lA
5Fkma7lrHoddKUK/T4LW/l4Mdnbd/8uzSDBUXqDPnGPzZWwRNlvrM+2bPnHw9Qa0TEISJmvV3o3t
DHTG8JYoZNp104pPU0/TtZOLLq4k48ekuAN7IR8VnAvNErwjdeMcK3m4IFtHytYjywiIvwtOLqRN
jTxIArsKuaZP5SdWosjP7eHGxicqJbD2ulXFSSxj/wn4I1d4Ye59o3ioRhhuQVOae0QFoScMks3a
vsx5vIR8Engdbfoo1uCqHas6o+wCXsPq1Dcb1FP/5lsMPePo/QqIBYYLvwZlAFmrpdGdMlJ7bgbS
dVq/NXh36PHpQbhMg+vKwdUo+qMXmv36aQg4++d/RJYabvoURvpFRyFpafwEUn74HGLUq36qtPlL
C54TW/R9sD66hVydgf3Km2qrWzAzO2l/583JyQRfFHHhMbju5bVtsewbngjXPGsG0ROXx4KPpncJ
mWDGuXPvW08BLuMyuXlnWzcnakrKX3UVMXJTSuk2/pXSANw/k33KeUeht5pPvuE9hqK9VoANIt1v
aVSYGBaqsLpBio1FvXDfsRVfFrdjxwt+9y/et475JRpMgGhWHE4J1w4TDuVA78c0X4cVxybbm+C4
Cl2dQ0ffj0XQXbWZflETe/XX7LWsSJB44TGfqY8QmgVB+bd3NMveiQrQbXhJCedEsPCop3DTbxew
72Ep+zWauva9DUipC+Jmmx4ecULNUb8N9t1O7Dtswy7fEmcJqAvy20+avYyktMIpHmZWqdX64bcs
ybTposLUbaLrDHVw2Q41Rc+Ng/t2VKRwqonNbo44KbP91ThZIx78u3EeKoxfe51MOf9nITE273Xp
hDc1O09ONz2y0COclmL/DKc+i1Vv9be07+GpBp0NxgLKSDlWT8Uq3RPzKF/GqG+zS4zEMCXOpMm8
c531Xuwm1iwwcmya3G1xtrMXKpx7FaxPs6QvfiLpAqLdP+ph+lLAZU+WmXL0DpcWls9pc/0bGLOM
9MWgz8phO+bOG/6w1X0vNNwL4EgORI6l1x8LDJvablgOdaQs9WyfIbPx2Pr49XCunghFEMfYZh/i
SeUe/LEMDz8FVQUPaxaeAERGk8UeZpzfaCvctaqCExAury0IUZU19/GVdgMwj0/uilK9DLtNQf3p
MMpG9SD+leZ+WRlbg7UfN0dbbAfgpeKMieTbW7gSejMcmkWFCT7lMJrSrUhyssYsygZM277H410S
HN7ciaZAVb8gO+OJnQPQrQZXOBC598Xo9ldpel80xGwx2GvURPYZIZUOR379HG6RFeyRqT68Wh7S
S8PdDZsXqwWpCgSDsMlPYX+abTwE4Jup2lBtLEk98JvgfTC9QTxKeMng2wgybscb+x6v6F89exX3
LX1w1JLhefxdqeKNH13C929geEaPBbxNToxfMrZGJE8XwyWzA6/9gJp2pSW5GSOxW8JsPcCHo9cU
iTPk3Uuf55I9fQ5W3Ia7nbnRRDfEfrskgda79zKrTtiJfvWF8YgDhqqhcjChFFeMah1TEPP9rczx
eXFsH+w8jAITFQlPMotlZuvnVMPRluH4VLl9naw4wc2FnKw2PvtgG2OznlDEoK5BSKIdCyxQzGyx
Qjh+zdv+XWjjGZvFdUuNkt0kv3Aq8kyeWGUYUFPFu08PKFcifyGuYIvg5Ps0KhjreB8Yo5Wwwdpc
lK7FYSEvJAUyfbJBDLtN7W5i7I2XsKzKqMdAHpN2gQ8yOCxTFoqDaEhK//P8GWPlbuizKW4NmvEE
bhBwVBP8t3KrvpAN7dAb2l8uJToHAkvqyPKss+6ncjttRWPed9aXubAh3QXOppinkzRJTgt+kg9z
uYE8b3EUk89sXN1Gsj1R0W5HkAuPlccbl/zK9Nh4ReT7d1Wg5peizto45XbUCicy3fCXP9nzqdsF
aryc7Biog6blraNu0N+YJXsim4qo8QL7H2EHiPrglLHYPdutww/+/9ShUCTd/Nh69rXLM3BaO7Bi
KxfnsHrIqpnGFOmDz/P64ZfwwNZQ2/JYVsatzidgLENoHfjV7gqLn/SiHZ+5sXsobHz14tdkUS+D
Se+746uf7U38CMUEWtJnh/XYurhSPDc7F6gBk433bQNFtKzIKCWRk3H8NGX5JjV1wQSIOzyJ7zqd
mcUEN1ts1eyHttriTdtyrn9w88JvYJlPxNH7uyXEV+cXxnysa+7AvU3OcfTwsq/dN6hzmq0NO2DW
8vlEdQT2aSr2p5BlXCYe5Ey+3A23v/vdq6a6irSW+G0AWj5T6Mp52pl/16nwOP1R5yfUgKiS2xq1
qaVIezqxby75yXdW3gneW9aXtOxNF19gl2Ab8oiHCv+uMA4Nl2kExOAfxILvLrjYfvYfMjWtqmPK
Yb557yQGvVtvDBXR8uo+HxHw93cK++KSZt7mYppVcbIrB4rsyLq32FsMgNHR+zqyYkfMvN+VPn/F
oj6txbXcDPfglDQ+9jhS8H01j2tZI3oKaFxEldBvu/No8Ac2KTliS2E8Y8LAaDL9Zdtr0u5yt6au
Td0K8Y98nN/pQfFOhOyOxG2R5pTFCiUTFcLd1D+4AzPp4C0vUJzapDHds6BZdJtsjSaSfVh+vl7E
ys6i26Pvc14/NahKdkBcHbJOeIeFWUTamAhHF/zChBMwO7Sud6hkmTFdUi23YB/ADMNHLnQPzUJU
JZu22BPTq1jjtlz145I5xEKp6WrRkyO5gTQswvpnGYerDkn9s0y5rbN/kdXw7bPv8fLlV1iEryY8
3IimCOjwjAN5W3txqzDWz/6frJoicrm0E5h1ifLdLHxH8BACvAtjz6ykO3I+vLqDut1dOt8Allg4
ExzDfZIfLGJLFDRr51RgfV+dAnepGRFuxhkwgdtXddJCMD3b4bMt3Biy3icaDUny4EsV+ws8FGOc
Z1/zGMg4rCe+TcX26kAz3QyLaRhjkbIFtXt3OGLWri8WuJy096ckDIcWNx6xY5azVLJJbj66YPnK
yqcyR6IdNiEcx9peq5rki4ER9LD1BuXsu+UuP/Wb/UrbRYUvk4Lb7pUM469t2WurhzvyJeIUmsYb
INBr5o+H2h63GIlWRB66GHay/koX2nfaptOttLqzBa8dHzUhZH7NHCDgPON5bP95oLPLqQmPdop9
okXeOavA9S6gi2EkmVR+2v0/3hs+rnuaJgusFrHt/Btrl+y4syG6aShh/uwDJdij5+NpHvqVgDZX
+/G/Pvwfc+e1JDeSZulXmQcotLlD4zYCoVXqTPIGlplkQms41NPPB86uTRVnt8p6r/amzbqryYpA
AI5fnPMdXfOdxHVWEbkAa30A85lp+raOyAnsPbVBbq42qDPK/Vjy7p9Kk6IkDV/dZu/isd96ufoR
V/LcxfNPYrhwlfNdZ0zVW2EznVfZxOIYPME6j7sttdB3m/XcPia9ktmHiZ7Uk1dNPajOi7DFa6xq
GcBE4jkPuxgRNeMB/DU7RXTBKp7QJWbOeJ+088kozeKQDjmXq6LWnbT83ZDfwgLRtqZQ2zuzWGuD
jeDZrreEqVF3VJRa0bNGmvDc4guTWFQItdYY/QaEeSvjHBDShi1ff26CaNjOZCQ8JXIM1zYWEvAk
4SJvGle1CbJBL7LMB+G2GObaxT4FoUPnTPPy+CyRHUJCGjbA9ZtvlhlrfjnXO+nGb3g8A5X1MB8R
HqQBGbo8s4PG3dkaHrIClx00EWHCK92VJ/p3BhsfXrYZ7EJiCTa5/QxIHiOdUDeu9bJ5RUjRHgal
vSYjuYdG0dXrKpXbEMlRBKkqcD4KVpeVbogr4LJL2hrN3mtNZBR5sRknh4MG/FZuIfBs8MBohl2s
OVzme4tgxhUuSI6N4ODFlbigm4Pl9JKQ7YoDMfU4cVCsm4a61CW6DgT0n8DwvuzGtSjvMkzgVXMT
sDlsQ8MZYfcX9gqIebHdmvjSackhzbo2sc/lhDyBPTD7rnBmJZhEHkOYAsSeljtfKIH7m4Vszml0
F2MbnQibuCN4zENjoV6P9fln4qkffKMEzrjGVUc0EnaoGsuIVpMoQLlKtFBgAwORoBpgjrJiFBT1
ljqMef7QNF607SRPh6c8xnejD0YhPZmLq7AB9IaPJdbKi6boCvUpPnM+vYyJZfuwwT772jMvKRKm
PMjmExiqb12OxiIxsOFaE75N1VkYPRP1s0xYiU+xfqbBfyMJxlkz/UrWmua84sqs8xLtRjG766R8
NUXxENJeHznjfWmvCARY7HHVBlUK20hN7fSoea6a7ZRJZHYFOZOhYbE+omzQvfxb70zuw6//iNFe
y5kR0diqLW4cXzE9mcrsM5s0YixkYDJi4NzQU4xRWs1BEKfao5KutSdYjeOxc8QOPcDjkik357gH
B1YpYA0MysZYS9YNLTgjO0M7wh+5tHnaMy0WD0HYwJ9XB52R4SbI2L9ZzCVOXeRBIi01NuIUSUiJ
pK/K1sEKQrRLS+KVFWTVITaXap/1d5LFr43e5Lfe6X5AOZWwxdbE/aLXhPjGYVfhUE5g07RItnbk
SqHvIQQAfXnxIPrpi6PWvUTC+Z62FrN2HdOk3jr7npl7XQbewYBH3SRULomeJ/dllh9muPVIWhiM
EeV+smQTwDvQA0ycHbpJYC+YVYnv0YoPNTP4smW0x462MXJYCaUc0BKU5MBxoiiQcM5DPbQfvM9B
yoFYD89pW0bnpKuszdQL7NyD8Y7gPj8aY3AYWXjaY+jh4LLwtou83qRsKdY4DsGNBtQTg1b2FOwj
IkLV+gA6u11qseCcxgJ8iSco1csS6HM54rRjMWVY9SUk4pCIMJJ593j5vxfhjO0MaqBNIbAOUon+
aSQasf8wEU7eQE7w/iOX3mJVQ4pX9p708fdlX49fmcWa4kF50BEf4UzqMF8kjJatIp83A5Zsf+zV
gIs1rTZRWBeLsvOzSZ5SYTB8off2sRhqmnnWATELid4rLjNyLlwErpKeIDbjloAQRN9RszMIfz5M
1CPTxLKgw9UIvqn1mEZZL2H3ZkY25pywDe8Hi/81oDn1p1DbGzFZkY1RPS2nj9FeWyN4DfN6OLGa
FLtpdn96Ott2yJqIvwdm5jYR3KkxPWldz8DPMdJd5C4ZoOAjGjBFBnVM703zybGbt6CdBpQGibNP
suBNOVl9AUL/amC+3i72BrNgCdqQMO3bepyeGzYmOMPYHTF4Ysh07+EVOJvZE4u8+zrrmrW0DOpj
w6+68qer1daVd/79VMc93Zbk8JvULfBisVGJM68AyrOyU929BpCwjPBogVPVNwMbSIUvjbCnRTpb
8E6tNC19ycS0B9egh5CBOtdRFLfyHkeBjtQSqMvkxmtwJMGxth9TdwwuRCPcZNXU2Om0+BIXWLiL
IU/XcVuGAApBtjh4L+508ZrRzlOvs+5qEjQVKZXUnae4GZY5kd6G1i43gugoKZ7Zh7DZqFkoqtw1
b3rcYj0YPxTJjnuXq4iIUGFr5Cc+hUiPuUtyA5FAoO+naJOrNvZNFKF9PrOzGrsetoI231WX0XbS
+y69Utpz81vG/BTZ5bsBEqi08ZU7FXOnMa1rDmE3wuKPXzpIvnQBnCksKr+WyO2CRsl1mfOiKW0w
kPP0xGrLZTZFQmaMTCm0Lq5arLgSCbu2ZK51Rq+dZTXdsjrQN+4cP2h28VKTHoeTRRXX0XJ84Rnf
oIZ623pGx8+r6idjh+RiOuNhBlzQ1MhFXCbhhGzsUc4inkYYs/fm6adJkbQrJL7kTYiWd4WcjfyM
yiADJG0k8KRVPRXb1M3eeY0sMTnszClR6TgR/dIgHWIxJqegrD6Vwc1fUF6OmXctELiKIZx8DHAo
lYv+bk4J3lvwCyD0TYbP8INk26JZY3A0VWmyhSf+mhrRsipBZAfsH6Qn9LQyn+DP4hEBssAX4F3m
B0JnIBUaGGEDqTYqLB+jCT01yZz9RgdvuhqDPdunfq/k/NRJCbZ0sd4k4c9eJNpOC4aX0WqhCwRL
Erm7cl2AvMQp31GPIGAsV1lpvCHfJrYY36g/N+276DkReeSO7YKKUbaziQDEs3sHSaRs6nkQa9UJ
W6wvveKOjWp+1UfzPKK8WaPE40EmVmeksyRJhbogHXps1HbwGlQDPxhqBzAEajdoaLbiHoLq4PKq
cpjS2k78paQtDhCQ9jMJBWwM2JyUDWMcqoKLwCVekAwjFPt/9q/7RiOFW5QztyveTld2CdQ3wUDJ
igc/zW61/IRENiHAg7sN7Pkdsaa2nhWv8BElB7Pu8AhkjqVi290VEH2Jhsuh4rHrn1R0l/XF82AF
myqX4y0Z71O6KmzM9RHBfXGIrZFg5WHwg9jcFiN0JsYLCZNfBRYt2zd40/wuW9QkLcsarc9+8JQl
vs3Ggp1Mbx1EgpAj7oBqjNX05TIkIhm+R65ixntPpuei+MWticicNMEQ2RrybYPxqtCCejPKUtIq
THI15mW7s7hVOUw2LJhIiqAtuLIKuYMJxS5cOf5ooWnUkRPo7nsKnn3TV80lg2+7mU3kxnODmrSK
ynU/ZTv8XdnRadQXHqDogAT0hFU+OYqHOoNJ1jtsj+LY/qFEkYALZnYG2yPdYf3XXz1D7ExRR++t
xMsQda+0xR2LjKUbrBWZih6N/MjbdR5CnpLaO+BwSIWMIXhb2PhlGm8kCNu1YFzkxuVGi8QbJO4b
CJ2HNL6hF4/2rExSUEO5RhLD6EdJbx903Vo7OBFPg47eL0u/MXtOt/3MJ1KoT2YSiDcMSr4cCWzC
xee8NqtrF4810TcUHonNzrp3TI9qkcq1S0o2ER0Jwjo8QV6j6Avtp1aHBBKzhvfbo2MoXPjeBNY+
TIiQatAJ6I6h46puqjUZLv0qyMn3DpWBrZ0laaOHArILM2W3yj1fT9ihdU1Gqdg3awB6yFS78dAv
aqdAgjHppz0uD8kToUrfcL11LhPJb4GdRDvllSgvS7oUzYyJgaN01zhkuZOJ3qEsij/TQAM8IYnn
ii1QHUwSA8AgbUVAFCJWH7UkuYmdRkmGh1FMGqc04c2sebEsYYeYiekL4MCyn8KIx0oB7hCpZwD7
odYnuzpmtBMxi0A0wBCsGH7wnPx02jw/yRSFeWTvzVDWez0P9jyHnxF5k1skgDteSWiadRYvVcMS
p0wNeXbIAuAy6/4sDHvdnmoC+R7rPP9KFq6brcRH6NDjNpNEyqvStZnawFcWvY/nzD9yy0O/RF5s
otezryYU4aVGmqBriEvsMVQMELWzt4g1auhxz36fistyc4Rq1feBV/EOVuetVxOGRv4LwqNLbXQO
0zZ1dcyOAW+NKL5wIS1nCGgK+DgR3nuqMVKupA6SiGDpXLEXyKuCQ9fCj+JBQh9ahxxCgimK2bYh
fOT9QTo47CDQjzBBj0YRyrWFZoFcgfmDaGJ9FwcN2oD4uWHPt6lNXd/oijXm3JVoVZ0rVYV21DWm
Ti71/WEy5k0X/SymZvwQLctN8E2rtuQChbNpLGXxjd8jIIUest2MWROCe75kxhRw2asGKJ39k2yX
ah8Buwu9Dve/jp9YQ9cOMIRldcS2K7dryXC/pVuV0ncJir8SsDlVxtaCkrHINFmKpPnbjPd63wsu
F5YGlEHR9Cwr8TxIZpwzG2Ej6+SKj8O82pgRapXRIRlK3Y81/NNl2J9b+anlPSgXgzkdjHN0wen8
k6h45vjoR5i6KD+va7VpxAj2w8K+X/ZfPUhTHAzWXkd3z1n85QYI2pFeI6uYdeQhgiZZi7s1Ojux
zaLaWGPPxRdBAQYNY6N3AYHgHhVJMGBrFSlgE5vdjg9P7kmp4t7zOg5UZ/yQPUo/1ho31dTJ5o8G
0rrrpK7HHZ2+1SO/BY4Wl+eYuJZyYOyD1gjVqbQ+YokGKu7QdEeldyAE14862vqZwL8z3Y7FUxW+
D04Y35cyZE4xWw+zgeyrVNMpIU2HRoy6sp5s52iFEf/3BaOJ0hMJJA42hfCNoaMz2R+uMadblIwa
K5AYeecyf4rcgldfTVnTb0cc8ccM00QBoXYbRenrPLfLpsHbjtywNWlyHEhkK7uEYTOpQQU4DHO/
pyVS5mfZ4DOPhwKHvfnUBFT0mdUD+aqmaP9HZeupl8si3ON5ZiU0FQAGEdcC+UxRq/EAtiNnlTLJ
ZSrHJ4yZ11zP/SoMmT5G5VdvMTyLycQGJAEsSZgdFpnCu+hB+r20KBkQxh/y0XzMkJBvM4ULHsjg
oaGk2eaa+0rHfIcu0vOnqMmwfqsH2w6PtbDuZxb3K8Y3LHLwLnZpswSNO+M6b9wbsIFPbGr4C7To
ux01xsm28z0ZhWBf4PltXNgzbNo4I0GYrljZsguw0hdhh0gfPbHPYndPdCn3ElGO6CtBZwQZ/lNu
Sn+m5MV8uwC0Z7g2CZkxVLgAbsXepS8l1WTjufpD0GbORiH4pJ1Qxzwv3sgjxL1TeITHu4zzOvtB
6MxxUJwYfKAE+GYx3bVM+ldAcOVpzl/q0PoWtUHAcQ/EPrEeh7CPLhn6F4R5C1IsWYzh3TI7x9Fs
CM23GYbqHTabNGxe6W3FKRfmk9NpxXEc0B8RMqQh7Uf3ZoyIxmv5oLfnZCS/Rqjilo14SyC23hDg
P0MdMNajSt+b7qvN+NW09rvCNIxgiU0kwjrQwEV8aZKWAOTaZxjH9IgTC9SmtR8QAWAIiXHJk/XA
9pmzAnqG9sLQIDlaSnvpmvF5NBmcECVDpkitE5aC01hE6Sonuu8ucrqHoszIAaSO172+XxcwnDZ/
4LYNJDhWIq9tYA1LOLyzjM0TXDcr6Bh4bHQb5hL8Mxlqtp8pG1XPi233MYw3CqZRQKNxmdPIcWZV
meqLsTuEsIAgRjZKX9tDAO1gJP2uI2rjYIvwPFf9NdB0cVXCO7nd/EBW37c+xckZdlsDbcuKsU3I
JIQYNH1wDiwCqsOy4+46bSQEzgJtzo36Rxu1zL+DItqzFT0DbZ1XiK7Q/xk5ig7e62wO94FhsvqZ
F71pgozcUmdIqdm6TTR784vY/W8xzf9PNPK/0M3/n6Hn/18yzYF8/9+Z5tcSCPl/nMrm5/tfSej8
qf+CmgNF/5ft4HO2HF23AYRa/xtqLnXzX9K1XcPWTQY41kIu/2+ouRC2MMh4tBxHmq7531Bz5182
tb8jhGVLAIym+W9BzReC/n+R6xdiu+PqLp/N8QwMFsJaGOn888/3h7gIQaDLP4DqxW3bVtWdtPXg
YJbRQ0+a3EOGck12IyW1q1/HtppPaHnyaytcyBEiPcKkZEzDiuPqigOo4Xl5hTOLxHJITU7L4WqY
dhGRh17Tbooqf3ZlQtwymSSbgFi6lWVWZ6rZe/SK/cmMpzdnSsE91eZ30mj39MIznvzgpUnHZVw/
nXkL8bX07cxge2Mm4nkOqwMwSjxqY1Te3HZM/XAq7jJSq0HWzHd5rQCKLCb60s7vUPfSamXtQxAT
tTUmyLkSLfoMxgYT1SjHY+w2+epPd8L/Asj/x5+A8brxP6+tx9iamZLJNbYscPZ/vrakMNjDyCzs
rgVe4rs15Tib9gYR3bxLYZf69BMxI/JzUnRQS5PW2DWto+CMjWfPBHirIvfilERltkb/YE6I1AgW
3g12WN+q8ked5DNcT3yZBJL5f//ZJXfl7/eFp3umZQrLtQxH/Ia6HzWXQGSkP3eV8Ys5V4L6Ym1I
PyBvSRvAXCFrBJYDx4yjZ8Wus3Pi6KtPAw3POmaORj50/AJpzNr/wyf7DcK/3LHe8oEgPwjPAcb/
16vadTFCYqeu76AzxmBewRUJWAOManHFxnm3LVn7nbIY6Y90wycc7+MumOFteiab17//MDxsv18m
V9DxWYYUtukZ5pLO8afHx8YDG1VT1ty5+CDZZ7oI3Hqwm3ign3Q6ctImmTG5U7Vjj0Xlz4jRRuka
O9wGQdJe7CYtDspOeWGV9XBf1+/D0ODrL50aFewjLVgD9jrSNmGJprRKcwuiefaat8raAE7bNpgf
DhltJUIJ+2CN2s9+FF8tRjnlmQQXkQi3q7UPhLfOmgKq863E7jaZi67NKOfXehqnTTmnrLbH8OXv
r421fPe/HC04CoTHD2VJz3PMX9fuT9dmqOPGzJwqvk8nSNrJIZzKZwSVcKw9Alprlo06QmVMe2Cz
mbKknb1DXvyuLOZPwQ5YHFu0frEPt5eySi+LtbDtV1i0zgLSUz7n97gnfpo2w73U0a91G754bXi1
RXYp5mnL8buywaMisi22A6FOUSBPdaw9kXx8JQDqmHvaZTZBVC/wLMu+5j0wi8khQb1z1NtsjxuC
kWZ+JrUPWwfUQw16LN8qM7/Hgv5Up9tyrnZ4NvCm+lXuqH+4ueTv54chbIcjnmsnDRcr1PIk/OkC
toCBk2Iy3HvKTtMVLLciTPkiHQEILZJxVJGn0QxhxKaN4zcWw2BUSb2fGLhAWnf797+nXB6sP/+e
BnZq05MCxZZuurDK//pxyrkE9l27+V1XajcJGnDFnDnYqy59NwaVwGOigStBXmCI7V5FFDzkHZoI
u4Ux1WjS2pG0uE576JUotVDgOPE/nQ3G8hF+/4iuTfoQRxeLTOe3s2Eg6zeMuyG7wwfIYtyEGBMU
KD+aqjj1uZyATi6V6OC5SLJp4FCq7lxSDcMuzM/4pa190HXZpcE1VWNwuYpYaaug5amOhfei9HZr
T8lb0xbdFl44eo8xvuYd5KpupCgMau272RobKlNE8l0Ke9ZmObTkXG+CnrmyzMbslmsw5C1tFP90
ZP/+vHEgui71hGd6grLBWG6nP90uZpNJK2Vkdhfg1tOW7OE4QHiZ00mxx282kuJ4S00Y+rPxxcIZ
Aj5ID3JHj/EAtEDmBhFiy/vJqAgmsWhv2Dkmj//uXaQLT+cPm6bk9JLit0gfmOQwH/IgvuuC4K5J
1AW1A0l7+EZXNEvs4HNmKAT8AQkg/h2R5re+xx/GeP2Hs6RoO5PA3IYSDmEqmBw8lOIfnrulIvvr
XQQqzxVkvFiGR+CM+1tNNAqPD5Fp8V2OCXldAEE4mPVsvQXlj0gLf0LhYOtsaTuTmHtENyazZpOv
BF+x9gXGyufE5DOG1QQgWBvucD5K2KBlvNUq9KG69hTY01fcm18QcMJ1rZkpyNB+/fcXmqnf/zg/
+B4cHp7kGJYmlchfbwhU05POEie5szowfb3FKh7a95VAcudKYOBqqkxBZJUY77B53UmNZXod5W8h
1JhC9PmhKwT64RyX7UD0HT7fsxm4vHwCJupoOgCNxvAVJq0iMzef1pbZYAmaxS1EblJ1NnkLBt7N
YLSjk6nSV4aARGwHdnNwdR4g06tYnOlFuGnQKw5z6e0srFv0xfFnNnffAUa210jPn2F9gyNT9VsR
2ccpbcDwI4RbcVv0KGB5HciUwV2fyl2sIVobEfodJlMDqjhFF1bu92DoMSUU4XhNMUZ2GKzPtpKM
iEXjnMNn0kPCnWMw1w0SPx5z69wmXel7jKvsjhKr8dpv5ASwxG3bgMQ85NDlgKcrgFC9gapYnMxK
HmOjGDu/sJ27mPYPnW7/VJFw7JfjVG3bWLIXTpN9XTjWW3QcXROPWhcOlxaYk5tn2cVS8rvoM5sU
JRNvvY5oXBuonsrhRVjGhY25c59QPoMyGncyYc3TxOVLrsBAG83c38x+GyWVfgmFY7GKhiDhVhgl
3AJQjUFsNgvr83xrwYGvpC6j3czC3KfRYD+vqfzi5YBmHH5VxpsYMTTb/c4xU2wqUiGJau34RubV
qsx616fxJQs9l01J+ZDaSXurdZYlPeL0SVYvvUUmqFsQYDczR0Kdc4e+/2wPTbtWNjVSXWekjMbN
Y6XqS6yJLbmI2KAbnnqR1OMBQBPuCFPpPoBdhSICqWDbmB+p0xx+xZZaXv7aNwO6hUhvby7vbJE0
uFB19wvtKcxii1Q/A9xvOrfY5kr+xZVThceUTZofVaQ2maEmNnYYvE+B8umEshsDCvyjpWFt2Jxf
A91A/9Gp7NLjUK3KEtO210p/MsQH+S7uqcA5DHM7uOaMAXZMEvd6iTFIjeWhpdW7LwzjA4jHyrFk
fpaHaGRDF4jeIiQgNJkREAFiOq1x7GrzZvQcL9XcPXIFniuQi6dWtVdPd/qNgkwI/DCDuvQ5ehEB
SoKJJu8zudF5/HpvHp+MbR/zt5tt+rNr7U++2S7IMJDHBnJRlX/E+XGy+1NeTCcnHEBnRNZNOUN8
bk00kAg4GY6mt3ZqD4KliV27Pg5vBDGeaKARkS7K29NRTCn0zj3Jhs1/ZlFKjaaL7ZFVfc2lXtHF
bj0EHrmGv24E3HuQ8xXJ9yEqaueEZ7aB3oZ71vQ04GfMiDcaTzGmbOFvVVarnVG4pGUAFhZcqpU7
G7Cx6qM3EG6tzHKHQzQHaOUmuwz+Y9HCLAjeK7Ppj6X0Pi1DTEe84DG6xnQ3y2HaLHExvsjzQ1aC
RIv6iBQYWFsSj6drxNXBy9ObNRsEbyTZlshIte6ZGroT8xQZE1wuKlJwGEFlYrzUicGxlQ9f1gCm
buRbmUn/k/ORU9800W7FzjN/H5xIIv823k3F+rJICbcZLPGdrtUdVirxBvWe7V5SPLYgujs9JqRe
JyQmfrdqJBlDtujagPEi9OB7OAW0+cjZ3KcmgCBpAhVNcTytXMRK+5gEiFXcaM0m0py3HB+RqImx
cQjlA1Einwo3ZFugGS36pft4YqAdivgtZHTua0BNAHc+tp16Fwi94iBf/JV+hWWLhR9bXWc207VE
hwFEYaXc8cbaEqgMJf5Kivx9iYksZVxtiTZ+g+WMpJlE01UKb6gaDEJgRh2Yo2sd0gUhYDFO57xq
3whhXul6yFS9n55oGl3msut88MxNT2DapiXD2GUe69sGWEtevEN67Lry1pTzAcFRjsyIJanA9syZ
6cKJbFkOVEhqtN5+pGp1Tkzg1xKftV9FUO3SfPzyNIsJOzBzU+cSRiYOmETE926Cz9joWvgc0WvK
zgnGTnNMnbRZwarG6WkcyUwDykkygG0X2EQ4Fz2CJX0peWUGKHKGAY31wMaEFnklJkZ8kSu4vxjc
TphW7QGTsqgg7gqPlXaqY7XVvdconOQxq9HdFYwORy0+BqMu14NOUeD21qORe2d9tG49prHDPALf
QYJd+kFuI3lKwdo5kGONDqOzFsVf+ejd5dOMabOvoAUEOl4db4uLiKR23y2xDAeR8TXN2AA7YMFu
0vNi1L4XnOtrNPfRGmHMMcgIdZSKtKUecNDiOmYxDORId8jo4MRbwQxlck24CVgwDaEg0kFDwsTv
jY1wArVJCB3RjSjB0UgXrgS+8zmmtEiidWc091OOJjKpEQxVk68ZUFTroHwO5/RZU6TjBMl0Q/6A
DmFBticWyV75scki9mVdPrL06h4CZkrYf+uVjtcTKyb87C4THNJgIuKJ8JDOQ32vLDy29bwGHyAu
zZjzKaz+25jjS81nhipymt6skvfjVJg3d7YfYBcy+GUyj5plWENLOdpubG5QjO8dy0DxxJq2mT48
AA8d1m8bMsSKuo3dY5xv4HmkUJY+VExKDS5ksoxqy59a57lIG8YlX1xw/VjZubdSv2KXjJ1Ss7e3
+YUReCzUXUuXhwziTja6iihOPdt6nhadtAU/0tTxzANt3s8s1Fl0fxUcbbi8zHJbI0De15iz0ZXf
hwJRxK9yHeLj3aw1HnY1YIH6fLU8o90CRES2GPYjWuO4OavkzuZ8dUJ3x4gJ8nSLWRFVOrZiXC1D
o+qHcCCzJw3nfp3rfYCuEBFJzdXWMDed+2r87vR2voPECm6iCt/00B7ehoY3YTu4H02Hl0KkiljY
gOteURVuQVhBY112P0DyukeEL/UWe1+wDfMe9aVOiPwiB7vXbIwxRhXeZF5p16EQOjcjspjKjmwC
d7OXfJiNl4Si8EgQxdTSFxS8/K+R6PI9NfB8RO4BwrfRPu2KhbYteu3NrYmdcdHMXNXiyKgRjtCf
Wt87VVh7g9M20Xh8Mw87XuzOD7rGEF4U8kEznbONRefFc7C1S9xAbh75IQkZp6ac7rl7LzQTNB4L
QaKci4fYBeOstCpbdSJi1tNtp5jgZz4DfNRlcloSxufbiu0eIfIsirvK3rrpC0Rv48AI/yucjWQb
5Ti3IvoMObPKqhmcmiQPQBJBpRi2XwOHysMwIIpEL8HtHUQvkwf4wDl3bFM/M8TCrOwAvQTaE60S
BLcC+WGAqPUVBzzehMg078EbYmBSJA7U5XzztEOTUIZOHVaTMiI9V34Rl0YkZTyXW9D4kV+mezUT
Q9JFAF+6sN+hINZPszZQdOTDdipIEbK6BftXDjqjpRGZL1jKfdY8ZtU83bw0xqrize4RW7SFbIJG
empAi0/ogBoUGLgnTO3YJ5yIKH+pHSS2is5NLqyu+xtu5Wlnkt9ym4Z82cv4I+fQrnJKwru0BRM+
xDs7oHelrkCfngI0NLXs3S7sDSL0cFO5WU35rv/UlQkosgkeUeKhMOpkvXX2U6rERThIjpCjk/OW
GePaVaK5K5z5JMIyveQdkpR4gJWWUcuvAZ2wZi/r6axAdhxnANEk8qUPva1H67rLvgo7JrhaC8MH
s5ynFWNfiKN67ezCuQIMa8pr1rcYbym/VFUOB11ZcBEyZN5DD3Y3G+mK7VC/eQE6HmItx6fZIiOg
Myg1AcnD3IFh4zpjdU31/GiluYRzz3zoVz8l+uitjuxphwA2RBbAbz12UnvR5uLJjLSrYShxp+2D
sBwIw6JqCycPN5NTbjHK16rez3gSHoU7HohUBQhhR+kxLOWu6CE/uGZ0ScLiome22Aue8G3mcMAB
2C8vaaQ/I5OKfayxvPwNQkcknq01YaUWWRkolHQS0m7VoLHha6UAeQw5Ps5tyPjNnPH278sjc7Cb
0XLY2Lzh3EzYWx3N26CP4sUJPnU0xCc8gidVRa1f9iRGVFYJVQUR2j7rs01uFRkhP9LYmu5EZzu9
84aldmQFq5BQss0eENXbYRUf8wVnGBXOtI2JLGZGXHf7eLAeGxA06AIVFWZlTRvZZjeADcaBVwx/
GN0S6+GbTYRpQLu2pbJ9H8yMoU837+omv5Z59b4UrlOOJ9stYQAbcbCSzMUKzTF8jLe8/mSIxQ8C
FVnHWyOOGNvW9ncSr0h2X8UfDh9oReH7A8EKorwOsz6avX7lGWflhW/zYgAPY4tAEi8+IPf30Uew
x805KOOAItnDduF0UAGMjk+LuYX+rrCPeqW3YNhzBCkeC5DlURGEUbaVgDgT33fuOO1t7OoHRGjN
ZZzQiLELbrdRiT0Y+1jEnxPzp8TW+ZrW1RYIO9xxeCR31PQCIDLhNzoJor6Z4qCTAfwww2RJ02Bv
rTvzMKqFb5DS5qiavElreK3CH6NFmKgpkuwcyeEVFl908Eb3oSusYpOR2LRelNTaWJb3nG9rggq1
e3ApZdQjcFTD3jEoxNhNIdAdUaeB1z+VU7PWUqgu5DL8ag0zp3nqKVjXCTXYBrIUrn7XfOdN2W8Y
XUxric67gA1j8YUTvTxgOlkpPWKnZWfjCZegvQm1+VwYNSd5FqTntp9OMzrrB9wtk++1LobxoWIQ
4NWvIyB+soPTvVX02q7vfqW4Gdpj3pHPyjyLYWFQMw5IInXNU/pvM0LAFtXRukd/v4pGWlSbOc2a
FKr2aI/mtXHM8oGM+4QsNc/dJF6zIc8k2NpYQNcWrefNDGwgGWjpeyXaR9eF4yYz5wKThhjaEQqM
DYD80KcVulXlPqgk/TkkJQgA3Zq2M8oq/AHibkDetRsnXLghHRPixPGhN6qcQFZO/SFx2m0YKVqU
GuFY9n2enXZXVdWS9iDEpiVVAQ483VrYkmnCXr9emWFdb92KGLxRK4w7PS6/aZ0juWeGeOO20UPm
dOPbSXZOe+pD7Z6cqVuHR/FkQRMoVG0c0m5aKCAhrVBmBcfGSG+MmpGUNtF3rb5n1U7Ql5kH/8ne
eexIzqzb9V0050HQBcmBJul9edcTorpM0Lugf/q72FeAIEB6Aw1O4wD9d5nMZMRn9l776E7mrVVj
eYNCIlbahIpDz91s/DBAvztBmmD5X1/TmafV4GNLVDa6OQfNSNvOD5HsaFWdmgV9mtxcD/MeikgN
hKeK9nGTYafgJlcDzDpYzfREoYDGW4vuFR1KtSmpLbEtQEuovPjy749KN7gQIIgwq4c88O8P+rxw
i0H0R/tjc7YNCasvzR9JNzHPfO4BUVb2S53gmh8VgP8K3OE8uA9clqjr2Q+tiS3A9B/EzaGO0S74
yXBHwEaNV4NMBCzQ/r6swEpS3t7anEs1tNmthMbQPyzjhklp52jV7S4DyVsMlXvr0w4F/FzKQyHb
g8xrcjL71tjJMcnO2FtqBIlcTNYcT7um1Pohry8R5wa5HoBSQSoOl8bBdBmxfyBMD3kWIR37YSI5
L87jbdUnIBvI4cEbWt/JyWWVPI56k/t1uS3N0T4LbPYqEgUdb2teONVax5ZnNaRQlLuhPfSAcpgC
MKnqffhQGkdBEaQXBHo7mou//8zL//6wkY+xIX5yC94D50eBW00bu36A3JJstVE9t4jajl5ciyOC
rz0cSv2QEfWWJZN9a8Vb2+L+h/gNrWGCAN8CajurhMwPFFvoqNvyzeAvUPWGvxwi+Tnscijj2bcV
1/oqhjjiRWoyGkWmqsWee3P6JvgNMmPBL+cgT9s4C9OTsmwt6ewB9Kr4aHv5Dxx1YpCiOnuxJgzC
eAjw/o3lk9FoeByzoC2Y5XDG1Zp1N1N6ASf1FFxwk1aF9m5G7w9kp80a6K3zBLIpA3zJCEKqtkYW
vVwyL5Ayr7jNgvcmyoDIkz5kR08qrq4S9ezGizzUynn3kFpCnobqvqkMcQAch9TZ6a8F/+jJLfnY
ITPC9VwRHYXWdQ89+3Xkf5ZQDGuWFUfpIEafPPPHcKEtNsvp4oqO5Lpc459Ul8aiQ/i3GJ1GmHcz
8Uqwziq97eJZHRl2MKW8Er4t1k3UuoeZU85ntbINw+wMOw9fc4gFNWsytYuo7TVH7KmbCkyI+NJ2
Y8QqugRsoBSQNc9ie97Dzls7nkzWnWsSb90QoRNgcUvzRYnUCVyN7D0WktsrmdHFuqkgxpVD/y7J
NL44hb0z0Au996XBVB9qQ40LoppoonN7YDXE0HwzBum700jzlLJ0xD5oMgyW+UsQxrgpQUptmxl3
DGMpbnoH1FtVIzIsHGM+TM3OHB1srJ57Va51xZ6JexIvRoJMMCfs0EntbZC6SJ696lBXwGF6NF5m
h3i1TtVJ6EGts67ZguFaqPgw2huveMbIx2pB9CSSLdmcwodKbQIFM8km2FpxcpJ1IDZzYW4YTYoN
WbsNWlb9lYyEnTkM4QE9mB9RUljbJhnOReNaB8fhcuznbIIOP8FMGi2162zvZvsCP4Dn3btNwzY0
4i0cmuAThg7ONEl2zGCm91JabyVNy8aWLm+hIe5mk0mySmuIJWP83PTDp7Cm6xyAne4SNMBd/xdc
ENfxxGSQnEzlYhjt7Y4myHZuY2luZC/Hq7AZRzfRVofQHuCoQPdDdDbb6dbrqubY9gERVhBgZOTj
bpfVVwL0x+qNN0Le1r4idUPqvt4HjnphyhVs/QUhgTaF+xvgD0g2aXTx1k6UgawtfulYN6zDkvNl
sNmHWY18VS6deMHEMXFYitSsrEp7zbarvAtbDs3QvHrTSL5eGdmPflSN2CqD04j680RW+dkIoM4C
MEPOiLa2cuNLwMXBBCj5dCotV14kQ3657upV+E29sD5geBrA0xhcjz2TqTzwnnzTnndB4cysnZuf
YCi7HT4HTKvIqpmk1F8Ksck2sLsbJm9c5hUCtsAQcoOcgJg3J301nNdhKNqza3CpCD/b0ZMUaCOD
9ehD0V0440y0ho9QdYyBCshfhTsVmwIM9HrqIEKB9wBNa23HziLhyTU15qv24LfemZ5Y7+a+/ukw
GxF0gIawn/iafoiGUTt4wXpO2ZSYRZgyyL5hadZ1/Sewq1uSG/FWzyVhjcXj7CqEEtSbztwRq2FW
jOI1Gus2CH+yXJJC4+0cA5RHxIOIO/6WEciwDocllgRsM/kNvw4CSugzHn12TnnQdphnbJsGXWUA
0UdCE1duTUisiBJM213vbpKa6JteJ3oDTvSuc7unnAoFjTEGIOLQ76NsLdoIWHteHvlsogmFiMow
hQxw4ZgYYscfMKxnXwfFkcA24iAXig5FLhladiT++CSUGqW6/yfcja3+xMyYrfTkEFfbE7zomcXG
5hDezrn5myy2bVkQxAw1hp6GunMxZdQeKdwGrYcrrI+QJQ0BkYT4Fs7AsGLEcKkahWyIUMH8GGE0
WhPjUZHikD3xDdVqnPpmVzlEYEnV8Qkrsce7zqNZckZWo6zIV50Bd/QQ7EbxE2aGsQ+oBhWYje3g
wZ7gMQR1aEKiMJ0dpK2JMYv3VdjK2miTjEHNWhNH4Myi3WBmWcjaA2CW7xCh3AiqpCM366eaZXzh
5uPBz7B8VWwpV1EpLxbZ9WsTqlhoEl5k2nCIPPww3cmAQS6y/CVF6bqiP4jAaBFPZsmjk2tW91td
LD1XDP25nKKneqCCWNxlhF7sglozTRu2qrUX0oM4FzidEh+oSiR/a0elh4KgEUhkDNiDO0lAyWqF
E02tG6vydyXwD4T9H675gGQv2vkjXzryNQuGOI5vrcGiJ5qwQVkR8mJi+lBExZ25s0cn2LcR5hSS
gWEcDTa51/18zQ31VGMGM7AFvwdpdjX+zZ2tdV0gxE95XGYnx4sLEYZ8Bw4SE58B0QN7YFQQ7hXo
92QE/56k4RkzFliHCE+eqJsbKt7nRFr9Fl1hso4YlsoJ1utMag9HB/8CNYDjM33RcMbIJbYojXko
5qcI6AuDR8KMQKnSEmfR8zAXiFznZmvh+aoVGxwJp4ZVuLW3I1AyNhYXXN96w8Z3hDqOVbLy+/d5
6HGUN3etYZzZVTnBFJFhSvKOB1NtjEW1A6GMkIV3vw0QQcMNGDaRnX5AU9AXUoEGOMXmU4mDG5YH
AEVD1RsSQUDBGrq8MPF48YPewYSrkFoPgHqkyA9hAaSs8oetLYd7pOHBGnL/a4+Ru3VQhiVjB97M
Pjddtcltsk0CN3pIH/Cm3yiQNXAH46EM1a2CCuXm5UGwAur1ZTAH+vYWwbGaRxjIYQuNOdsHy/xR
s+Eh8QN1SBrmH5PTVrtKhwc/Dq7lkklENBj1rKA3FDQV1by8tB3+IHyS7zYsdUaLwxY081oGoIQ4
fWaLB9Xuc3g8W60kQLi+OhAss455lamVnE2fykfTfuZzjgJaY5sGgn82y4EwxS4gWDUGuGSESA5o
Zla1jYUhd6M9Kz6kUK39zeCVsjZMP4LGhULFkD13rVVn7GyZce3AM6HZXfEgGCuoeLdudEHk9/rT
ty8+OruURadRqHeSP9u9TXBbbTqfk7S3Tc54LE0LNtnxa0Ck3orjSVKFUYGzk72gLkSj7aONEwj6
UYSCJnuANt3K/ibSHENhPrFDnc07SaokwFngpgo0N9KhdWiX06o0khhM1fQdKObT4xKj4kX11lAg
QwySz6ZJcXZ0XCdOzaCuTLJ1V55US5QKrlGmRuKXWpow5yjE95rqO3JKOMdtXvdi7xYpqtQKUxqY
BN4nlkN55qPeETA9fFaaUFowfPJtQtcvjkU0PytTjzzN2zhtnzqohXgv/YPpluAcUhAJZQjwHQ3Z
PPdHZqd7JFzjKq2CfoUinw2gpz4Qvh8KShxYUnx+UvaMGEMxLk8cmc5UnIMGiaqByosglTeZCGvL
grtf1zURyU3NPKbI2wu5mgDyNVBtpkYdx/vic8yBigIhInSW64FG4XdaGNLV9AIDGjVWj6BXNaQG
uWRA4iN07BAdFj5uwmp6n37datjLAER5tWty+bgaH3yS1rh8u9/eSC6Lrivxe2sLwoSfwktwXChr
V2rJIUtTvTISrBJM2N9LwdttLWHkAs2XaLFosP6OsSauG27GDPCFH5akEFSxt2SvwFHykJg2AwQK
eUeRS5ymMW71RmfWEXHAfEij6VIzCgZoKcBV1Js2GJNlDk0KvUZbZVBI1gH1ncHZ5yzJfgWbzHge
5oMOYutsF+6pyzs21qWfHPvB5VYnchKErGZm1/4B7CYP6GzXBVW0wHPAfILMc9NlfhlhcaOuEsPe
c7K3Kp5AmZC55cPYdauaFoG2OMmVXNU1eayBZffA5qeDxyTFinCF56OUSA873DOMj4y9ZbkXz8v6
EznY3cmSoto2JmNDlzJwEwwwqlMydOldyro4u7UtdogERvxkTG3rPJCYTzvrMWm8G0TPi6GqCzHR
/ntU89KQux7dXPYrVWCGFy9MHnySXKFDsq3yqpI/Zi6Eujujk7D2ddk1pBhPGKp7PBCzB+oSKj+P
mUv6YX9qcjCmTiuek5QPbDlIVtjLJLxd5Br9Ir1JvNVvp8joE9Au3Mj5YeVB3Fhjwhp202+3DdmW
AZ0vaBT3bM/7qzKBobgGTmcye7YOc/xSLuKbgZwCXIpYLVASQ71obK+/OT7JVCazy7jTEue7/ZiS
Vo8JI75E0qr2dBTsgolmodhwSBJJnOogPJVQxz83LAxM7yRlGSDVHO+MlmI2m4F2sAAm6sSG04a5
Dk6L5oHFCb1vkcugMP2t+FITiRo8TLvagbVA+epBvpvpq0msYyJK045JpaR7zP449SIcetZt83dM
IGwhSLjXs/9eSEDInFovfsoPEFvfWZg9uim6mDmymQf62Yc5vpDnZp214bxwEN7Asrm4r9S6rVrn
KWwyTP3x2QO4DOvAKgiHOHgl71avrWel5Clm07lSPL5pOp1Qxh21aexy8KNBMb3W8JOPtfxiTkp4
0zyjwLWOTHFZN8SR5kBkqT6xbY9tV+4xszx4JbB+G1y3mTlHHbCwxTm6J3YjogSAL4fm8cHjmnXR
0INmoKqdjjKz/rbAo+0g/igxNbrocOoW0E+qxH1geg+OvsCbZq8ftqA8QuOa9/Ob1aSPLBgQJgps
pB2/RNgn75g+L70HwIVg6OvMrKzWT2U6dNsKIfmWB6doauAPjbnEK/DSDgNaUt/4HOPxfaIyLzxO
YpRXq/A7q8m787z6SB7KVjfJZz+1ahWa6bPwFomsYW4RUTM9bmEnzJtB8SZEDemyHb2Dq4BdusnD
PF5s/G98++5jpjCzmiG5gxUh+BjAUyiz8G9rmKAY3K3mlzPhHoPoklcnjN6CqeXdpVOuaE97cKxi
ZNZOJFymhvUM0506GYoS4+B3e2FXom5qYnateLlaBmakKgBAQYca8nlfIwnauDZAKSlKMG3FhT1Q
pnus4p0B1E6Hp1wxjcjM59LhCUL2jGaDAKqtO2KmN7qWGn30nsaRA8S7uuvc64M1+MMv28qRH9T4
ltNp3SrjJ+zPNMLhzpns+6yhrsb4RIaF0SUXu7PfpGlAlO5ryGioTTJulBUV1okcybOTojev2XLe
s8ANISlCIIp7KrcI8+QKF/s906hLbDlXqVwWAi7vx6RKe09oLXEkAQzMYOCEbBE/EB6csHnrrpaG
+JnWILyymZ2YGYOKaMuzcCkFXBLA1wY7VZRIzX1G3htvXPGnh/e2wsEdrQe+3oYf7bWkSVqxcXjo
B5QIPRFLCF9yWmn/E/JXvdZufymVtLEypOk68hV72QEiQ3MpTDYxOcpn2LUUCmVJYgycxHleuN/p
XG0qst7WuADsfRT6z2M1ohhpcb26Xv/LpiE/M2loYL1axw7xv3LQWGRBg7w4a2FEoxg7OH12RyDf
wDAUC0rRMjILpgStGyd+GesXS5gviNiuOQnt2HPZas4wi3XN1tVtyVMqFAWM9WHDjCBWvgzJ4A62
Y9slgC2uOvLwxShSpsqfNmcsPWgGDTEmQrp4drMCr/9SIefGaXSAsVVOe6qH9F61zS2xTfzQvbmu
3S+dVndIit7xZuxyBG9cVQ42Y7AEQCX999rN/X0IlM73gcVED1NGG0A68L9K/46A6U8PvtAOigg/
dMcG1mPP601hgR4t/QneB9E/mWL60Zlzad35HuXmzopcZ5+0KNQ4MuUq+LJN6xOJ1N6rja1MuH4t
+Sgz8aNt9iEQ0I01rKLfQg/UAHF9IwyZ1QqhK13nckOp4eQMycNguYgCi+Kr4yfa5pO7q9ksm+j8
3Th7Bci+nr3aOpN2zlSIT42bhr94e4g7r+wB8NX0YV4qza+d9OJbRtZTlePGnmBGkGDw4bP3Xdue
s1DyB8h2PXpAJ1qJmIu5T/PfweH5SJLhA4sK0qBq+EMRQ5yWwFHZkBlOWKltKXpmhjEqNekCYvfb
Te07yLv3SDb+NhKTS8evYPnIrqrxmzXLeJkSBOfOkN3Gju/R+/tuRgZGbt0adfCnDmNrBxLtXOul
A5H7UJT9tkETVuZjtzGas4rUe+XAaKDsA9MyXUlPB5QC/GyqmJT4Vs7gMB8vPb8ixLanvrG+Zeen
1Moli5iheDPQbjGc2RDeDmTIDk9lEbDid7n4nNrNnizvrxIlDCLmy74bdcdqxFmpDTQSZcj+Udn0
Q7ELABJBLFO3HFXPwFbddOVFZNVdscTTpXbw6A7I1tMCsUzDx5XxFtJCmrnGmtEwmK+yUjcEjf2e
pbsbYyLrCWtbKxMMWPRkGzTjs73AKWEe7OKK3SBk830rcERbPpuTpHSe5eTlpxCj7FoO7FGoFGPm
v8jSUib8HXweiILo6OlLjWocobZWoFtjKlCv8Fgsp+lv5vDBjJZKImudldtj4HLGItvGPQ9ThdXZ
BIsolhVHIZfsX/QySnfzBucUXHtnhVQUMbw/fmhCdIhnLap9cGveAl3YRyuWXJ76sce3HM/eV+0G
4Tp0vE8dfTqzvYFqcsUNWmwdPwPGmqU/mojTaS7IrdfP+FZY6Et9suP23tHyO2XOT+WkFjuGg5zJ
XWKLSajN/JTwcONDtEA47dJCW3RuZPuaYbBAiAe/t3XwhBd+f3Vn48/sBQdv4pkfpoJ5U2YeLbfe
WZMAJQvAGFyzWvbdJ/ToyOLaUwkoE/NuY+3c1DvE2cj4tmEjkk7O1pppvfQY7NKsy5lY5jVes+QG
lADyZxqSIFjdQatAfdk3Ltpa9UgA7YExgDo1VtYAfe4WYODJUf67N2QwCRc8pgtPK0XltNIMNyRj
Z84tJHFB8Nw7nOwabsvY4m9r2x8G+w9l68tTgWLxoa4Y+WSsO6nKxlPmJafK5KPrRPYfPyU01eaw
hxPJnm1KrqlZvmddEGDXMp5YctL0Ocyo8aDsjKCcDwOG8rXDaQHzecAN2MenWTMFpOv9NnGzRwlI
uYgEVTIi2PnNrMB4w4G/xmMM52ri3DUJuk8X3meSPUGw+ooZhidLL5imHByO9dev52KHQJwsEbQU
W+UfO9ODOmAQ4eu0pEaw219rHe/LXn0PYdC8FoZ15SBl6ywPEdpkY+QG7eMkfUElnW2SZVYUtwgL
HMXo2536QxtAWPVS93Mkk2hVj/MLXex1wYUh6yGeswc9vCKBgcIiZ99jjSEUUa/2NnnevLqdntfC
bM+hPax9Z/hbglbFbEr2C27MipoJRQh7IYbDwsKuXncLtCE9RRHq4ta3XuIk+lSZ8Xeu0ltJJKCf
RvnaENA7GemjshDFcXb9J/IIKzCDG2GwJiyL7InSiE0/kXNN5oDCQmeikWCYdpGvQ4nDC1bGXVgi
HzTNeNinnXsrMs/ZhtNTH07PNGNnAkanld3T5NUkXmyGBfnihWSL2SI6kMbDNimLz6IFmmTwDGPN
whSFTBUvN3Jg493J4nJTD9VTYze7cmj+Zh66RbKGBnjHJ3hCyaZseYoFc5KC333j5epvXHqA1+RV
S0hxegCu3YirhXiarQPa3Bnqx6Lw5UPMvDSzGGgQsUPqGymTdL4PdeR9WRmfpoG3js/OCWwVPBuX
NRBu05UU7dau6VhboV6nNDlFZnmaOF1I6Bt4VcVfVIerIfKnjbKBCJpWdm5Gxg6mMfFOLd/FrZOP
gOyW2gQC45U/XRdiBHOIKCTguY+ZvbDq48oizMSKq9W81FRiCokXZgTLB3rdJlS7WAq21kCHBvuW
wVRqAJWPHt3R5apKPdJgh+VX6CWWT+u7NJuTJ/sGaYTRb9umuRai6nZoGV/GGkGUMD5hR74kwfDH
zoons/7rJfVvg5d2wwDtONe49zqTt8jr7TcViqujOKv8ctwZKREVdhABC6mzV6ZoBPc2eznUYDBE
ceDkgja0/CyTNhVPIc8LfHAorxJVZcsnu7Ul5hFJKgSb73gzeYs9qCKErHaTYJMPwFcc44+NfQ0X
H12DYTJwsK3wvRWU+1IFzio3gWwzib0CpT6aiXGzHHaAMv4ePuqkZEzf43XQDe8ZuQ9Sx2+IdN7V
NFD6eXuOD6yM7TZsyFWElOL7C+STvwzALLfxDtpzskkLqByzEN8GtxtoAiK1WDWi7UAOS+m6jhL5
HQ8kHaI/h5+CxE5ITmTHIE7ZHsx935xNqBGbbumOoQk9BwnUTifo7/1c0/l77qWegcIIYe2JN/yK
cEzsGgDabA+PBYljSNBQzpapNR+9Qu5br23OhUXlr2JWDGzNf8dwvgihnTPo81uVgY6U1siIJRaP
jdlOdwMzlQE76bFT041U9/tmRgOG7m7xXeCqDVNWGH1Z/84z6ZslnU/BVOxIjK7aiUG8NKVxC2eL
czXqgVXygA7lW8hX3sfeXAJPsIt9ZLFaQsMFTvwPgydyBjgP2BOPB4Rnq6U5uFhJf5tEGu6tQtB5
Z92lQgSeSOSwxICtR9cs9qn6cbxm2S50f4oMKT3IZXia3nCYxxQNQWx6CDZ/3RpDetp/WlZKv142
97yM8Y1QSi7m1IxZ2nSEBXKXzCx0TiE5myzHsRaD2cmRYPLoyITdpqQbLAeUuoMfH3OipCCADGOk
GDkBsmIGi0BlClatKRFkmdA8a6wRNrUO/g7Xwzy/MYxLGLQAU6ZpJ6jUTo65QeAHrCu136EcbCsO
2w82hp+GZI5WhoyjvSqoz2izKKlY5sZ436YYSzI/0UR0moFp3LI2JQAk9HDjvx+LLZy9zx2X0Cf0
chvp1jcDhse2XC5JZmwj9qCT5MUKBG2UHcEZY5ZcGBxaAJPmnU2/DqeXHkZk7p6lfnKGMhpepnp6
z1Aww+nHo1EHRDXSgyFLqsbuUInoyxW6Pw+TRWllDbtIxp8sdk5ZWl0LpXZB11U7v17YBYt1XMiO
uROfntHkKxaA4CO7Tk8G1XZcDI8KgQz1PRGyhar1yvB8On0971RXlGcIej8eUrNdb6uANhw6Qh8W
7X7pMjNS+s4MLZm5W94u1vMhSpBTIE58JSHvFSZquwMEO2xFRo3b2fIYKn84+gs6JLT4lGZkMAed
E/CuLd1tosV9wSICa2n4atG2AQjl6WeIg4R/VNu0xq1DOhJ2dIS/Vh7vx5+Cm2o/RbQTZu8ces3v
FbDUwN7WfZW2rTkmXL31Jtpv4nJWUzI7JzjSy+QNR6zi5S+9Vq4IEpvPUw70MajrcVN7cBrSOvoA
uWVtywA9oTvnlGuG3kE0EjvNUsgwUIgaZXmfx+5+niIG1+Q6HlSq34mFY7Dhhd9ICghbUjKkYu7I
dVDJd4c9bC0rpHwZiN29GKDfO9aI4zuGNWlHzNqJP4g2kyOOU7wMzRepSeLTxaTgKTn8AEn2w8Cg
He3pGWvUHuEukq0c7pvsjOlYWN1DY4v00vsAoAxFcpFebP1FBBi2Y71/B3MJWwayuNi2Q/wThCM7
UOM7c4z2Cw1iW1MF07n8m+6gQFH+mO2RzKYnljI9DmizumUURFFurJqRK9tNp6Ot81c4hs0+6fR3
gJDAhyxwyjWjAq6RaENFGz1JTqet4d2HWezcUFbQwGOn4/lT8bl0JLIG4gOaAReeZj7SAdCnihjI
mivxqRrotVaxCmdeph72hEzNu9KDsKQdotUIvvijG2NdMEL/05SfBgtMQPbnATDifvSN4zz77HhK
DxmsDK5NgJTVIP1KEHX4nDkke8+xfq6UHS/F/vBpJbDtysXSOHVf9Cjc6uiRAF3A4+djvc6gi5u6
1Sc/LvguWYyqh8JknzJx1SoTrC1t+D8paUpIpZCZdybYZKjmGHIMtM+6XQEz9E6mzd3r9hh6/LJS
D/INefnicJzUfTyQgZG28LRtHoRB1tGj1xHT5g+xy96+11dtwQ/RrnRZsHG1oqZ58kRiEpXgsW/3
QN2FZN3fh3fwbMNtLMLmlfjylwmuVyzS4MEwM2ub2uDal9yZ1pLxvTW/zQ3JvwWbAj6K83xBRITU
XKlL3kJznFxEta5v08OQS+O4+XxSo0L1AOxvlTiuOpsD41Zmy0RMRu3VTfh58nR47RpGdoZQFoHp
Nc1u0xBNxXAkr2B8lxMLWsKdyEkfjKMN3eiUUDUS3midmHqrbTIkpHSPJu2V+yNGFK/zklEUNBSw
zRQa5xmOxqbjedhifPuEbQjjhbQe8PjNKbEc/JyWKN/DCXNR4V8Ndu4p9U6CyfOGY2ctZtE8mYSR
stTe864hPgnMk02sw2HADb2u1RBsk9HeAP4s12NuRxvbGOZNzhTmim1zxZJdfPLWLY0ozHWMEjsg
ZMB/p+4JFx4lZDog9G1ZaWJWJmaUPJOz6RiXLIryR6fa1jL7dP2mvMzhIyHy6d6aWntLOMN0JBx7
PfLv8fAEw66ABbMiMs17GzQY+Eog/oNN81yZ3qPokbzhOszXuZT5nSgJYJwWJ9SU8BKEOGuxBmfX
AM2HYoN3ci2XjIppxv9jRZeeeI0tcK0Ynd+Cbt3nSVhekre4Tc8oO8ZjWRA/aUZziqtNwxf+zaoe
UQ6Hyc0w8VAKCUzTR3KadP4mq2ue5oXi3cpsFzfMwITNyDpdcI0CQZkoEKKkgUXGIqqLXr+6UWXD
UcX+VLfseqdXMojdjZt5aIyEfR5VtSejLbmgLbGJA+246pry0LdvkTAQstpgZ9PxMC+qPrrP79Ep
yjvXfRN27R7YQkLH7PLt6BAZCuvnE90iGv06Pjpd/hqUGhWF9OYtfp3bYj2a28y99/j6AsXituvD
D39WuH0L4qKtJjplfRVdWCwGZGWIs2KSs2+bmgQiHR4jv0H8bUiSiEmNY21V+Ce/G8O9MnCvmIPX
H4tFd4yBYRUDD9s7yLbXDYl/Zy9nM6MDBi1xKbN1P3B59pHhILuY/gQ4yglNnO9i5rS7kelxThLl
EHoKZYaEHSq7Y+K3PzC98y31HvDTogYUxzSuKhJvT/I408WDSOxPo6j63b+XyrJ4e0dUpazqCzLM
vPwqVOwdlx29ISjUYntJqk/YYhNo3x2doXh10yh4Qnj5ZAATw6PsTS8RSO9YVuh/AfYdZO9+INDu
+aD4wa7IyxEvRNkcikUoyUmOOk2RfeOENkMMrqxrv/zx7/8hg1O0ZHm5TZd3XXTfdQHBnY+IyZVy
37G2BbLQSYqZSZ03eHf1o9mbX3NEPcndwWLCktGOqjAH6R+c89p372PD+gUQEJw7MT+HiQ8KJSUR
VtTavfOjDuQErgITZdtopwe9vI+qCpkGVuXZj8L3SVxdSdIfgTT3TURikjPeRcIannWl/XXb8/CI
qKVrMqobLOn8OAYs1sf5vfKydDHauHsWJRkCT4F6mbwR4j3KPdPWZJ0lFTDXjK4qLHJnY5WRfxk8
Caaf+0Y4TB/igv/I1LRj5s5SA/9NbxXUQ1l36sr6viAVjKpna+mI5K6h/GvwbO7CgT7CzaE855ED
FZpJX0lhekD4iJjWA8ebjm/gBqMTdsAHo4rZgqsaBF9/7nss694YcAywqlpzi/4S8rxNeUX+mxAk
+iojY2U6xsTN8U8AOZqzavb/vAf9DIryYNmGeZ1Dne5H5z5rNaIdk+RPt6/yE/Epb3mggAIvrBLR
Vshgbbb4MZfoxvRCYFcW8ZqKIHqZlfmudWDC4XDuUGH0snjRjoeJwpuevGaEX9xkqMC6mi21Va/L
2qZmcEbzOBcc2+T9HY2OLeZEXbtzNRGpfjqdp0fDLoOViiaq9YpuPpo0FsEEiEWR67VrCST1XXwQ
klsHMR0ZO1jZ4kuV+neQRCnYeRPXnseAucEktY4sNiOYYr3+Af7nmdjuVd4SNZype/SVfHfwvvtw
6tdm4eAqVuPBNpKJtxDySl/TZYW1YDSk3WtcMqLbRkHLMKTp10NPwsQQTY8YyC5zbEIdn7tnQzHx
KfA7RIl5V1nRh6HKH2IJv1EJsgkjFGbKLMraUOwDCcLWVUONg3gG2eA6t8B2n6YQuiBP0l2uQFya
YvwVPsGw9Bp3+Wzla3scPoI0MFggu/fafiC5r6TfhMeUY7GU2XvoEFoGaYG8v/kprdP3mFA9h8CE
qa1ckm0uihf4LjY/4jmRWzn81BqNN+ibnaGiY5X0CwSDjl0EC/XqX1VPYMlKzLY6Ron/hcb1kCpv
UcC8SDt4Y8RL+HMUMciAI1WkA+lgRoJ0SBcoLyXxCeC+qQnCnAWmNhk4MtBOpdu9NFFU7udokntm
BjdSXcgo6e3mrmGXPVispF0fzZ1BZIUxcC8bDVBfezJxFGnGEoF6LgAs7EeKxmMn8sdaGxfJsGFt
VBPxuUm5/4c9+f+AQmIp22Z6/FFxWfyfqEGYZP9vQOEilfu/Agr5V/8bUBhYAk63KfylIuNvhh/d
gv8DUCiFC31QAByEygVu6X8BCm3/P5K/tgEGmv9wS5CW9PKt/uf/sO3/WELYIsAq7Zj/Rdl57cat
bFv0iwgwVDG8dmDnpGDJfiEkW2bOmV9/B9vnwWHDxgUMw1vblthkscJac45pOabz/wEUij9hPDo6
VrBT/M6v+ep+phpRa6lLX6/zK9rD8QxnNl9bQ/8Ojw1IJ1LaI5HI/irGHUSY8HAxm47kCRJaCmTI
C+7oPLf5J5maiE91eMYJp/EorwF0Fv4TulPKsdmHqJlcAqgBZkK8kaOyRPbRkG6czt5X+OoOike+
WPMumto+qdgTDhlxyQ+V5DwShrMN01YtjnwkJVWtPyzpIZFYwokXlAJCxXqS8tCThLB2wBbS7LK/
//RMrz8IVz+jBrXfMY6YLyCt2bo1Y+ikcH5DhaWeUY8ksCTXrOq0s+UFb1bd5ezP2JZ1xhwDCmgH
L0SSbiVhcCtqyvknx6TxjmsWyxznN47SxKJbsXfuw5KgoFZHnGsqD/7MR/v75erz5fzC6eJywTLo
JhCoGSr2G6qqVqvIsOhnXfPUyHcqvO9eMY/ADdhTjcgBU0/hficFDdraIKZk0TreU0orVku0fNva
z30B6XdoksNkIaaO/NmDgxl4mO+x2TkvwtCi9d8vWvzBPzNUS6iQtSzL1A31PlJ/4mtNkeUUssFE
ZRk0PNOMLWYX2bfaELSMSv8J+sk6mRT7EK/xkautGT01RfUEQz47d4bzWbLbpAfIP7H50lr6OQ4P
T8NH5pQYP7LqUzCl01uPTsAAH0jYQoipShyVscdQK4NDOj9bAzGFP+X5CcHZ2gNxc2wsRlw1jTQQ
SWzIDM76ZMClT3WYrQF+HNXSHG+lxf5isHWcBITt1Pha7SGalp1JjObf75P2x8M1NMGaYqi6aRMr
N7NLf35jJSiHcGgb+1ICvdoB18Si12HHcojW7UffcjWt4xFnfb5LI707+4X5kqujPNDT0P9BwfqT
oYefRddtQyNG3uTPv7G8IEsrNQWU+uIXeGJ82nx+AXsGv6SKs5uWs+fti/k6x0jXdr3ifwpNMgNp
BuOpUKyv/7g3fyC5DGO+KwKYH7Mjc+qv96ahndnCKO8vo57xEkIgBNFGdLuSqItKw5NqFoOOorPW
Z1totiYaO+SUguLM4U+bRmn/dYf0+XH88i4aXBPzqi1hzjOb/8bMgzls+0oB6UXvx4eiVfOzX057
2jVJF2wUgW3OrtFAs59bGlXHWZJQrM/RPIwjugEQAYeHdIIOM1K7sChdruo8Bnftkje7SgqL0iEx
7otGQbqmBan8B6ztP0Ybq4wpoVmy6PCsfyNwpoyooilzMi3nCUDYynoWFVhUC7ayxtkeJXRiNGLN
T0VM4KFBk4mqJ5CD7unvz/ZPbJxhCIzbNquUbWuY/X59tppsfTunc3GJKzM6StEBrwf9SxhYF51j
QCeQe+BukgM6HVL8fiIgyTAvPIgGpiQYR/SXuA1WTdSf/RHWOpsjbt5gQ03nMBcWwbBTounM6Y/t
GqXwLdFLHA5oYf79g2h/TnQMTcM0NIMyi67d//9PEx17aSfA7SsuFHejDe042AlN/G1SBuYvhzxu
H9f9CFLw0TCekLxWZ9+jAQDVcTWNWfoM9g3htC9R0xceUgAb1O3fL1H/A/RoGPNtNiwNZ6jB/uTX
e62STWuOWiguXMWq8nzqYCRFbLuSnm2cin2FT1Yz8x345pDda0GrrchO/ojUqpg+V5UYb9jQCEzp
UbDXBKV0MnM2JUKvY+DbSL5KFA7zy4ZuBl93khHyFut002n8/f2jzKPit9fvl0/yG6Svtcu0i/tA
XNLUfPWDcK850T92B8Z/3i2b4Qk2l1X395HJZBZVtm/rF+pfyTUPfBN4rAZlBQ/1KtYAEHQCh9YU
lO89Gv/Yjj7uX3WUEm5ThqLeD6A3d33LEqv09Vb1K+CSdKlq4qxdLS02kT+s/LnX3zkcF7Ve5juo
a2/zi7vtQvVciig9iKiqXDZNqNCdV8w4V03NlWNpeQgW0gzpvWI8/f3uav91e3kXVZYklm3V/G16
oIs3OZ0ZGRehG81zpDqPWqghxqpCbGlTSAlDbVS3wtcEqKp654xunRuTNO3cGakyWhPKr6wSl79f
lvHHrpbxy2ZbZxNtsm37fS+hSIChiGfEBcnqsZwN4A0pDvTvdHko7NtYmCjWU6gkUBfjaxnTH2cL
D4Y+MzY0YXFMtYBTfDR8D7Sm7nsfqkzviQnnx6urcEW2IC54DdWR3REoML8GfciqomqePHRViVR6
3pRGFhJJURnp1rZH9h0mQRW55TufIpvNSZNe//G5/+NxcM6AZ+to5n/sDSbpyF7qtXbR6Wq54Tj7
q9T+2JRquDE6xGFtqm3MGgMafATbtXCJY4nonLWWyzOJkM6qNVEHBL201gb4P8eDiKgiy4OgEqxb
XdMpCk8Oujkv21Lsp5aVTD/W06iktobH/Khlxdf7HYsq/ZBaSnY2y+hGIxOrYWDa/9gOGf+BZSWS
yDKZUh2TI8xvUxWdW7KoFYVtqjCHhawifDEehdKBkJ2FbzhbP69PeqbDUrDwABQDCUoUE/UEIioK
BbJ1I6wgg2zOMc0YdGqI0cIZiWMzTznjhWNZuK+woW16ADJuM/jfaaC2pwCtrFGxOHuFuc2dkLYv
ntINrbeugHFVoKhRu6vnWAjgYo04XWdKT4Fx/vsT1/7j49vzsc3iAGcy/8y7xZ8Wk6oITMtpKv+q
6jPqWqsQ0PgYQszWo0h3yrvKXmuTIlDOhdqeqg1SHWABI3Eon43W3pMWdBh0oKK9pYBVg0Clc877
15L3xwyps/HReUL84rz7Bwa/zINGWElyjfMwWlopfBbhoDqptD7aZ2X4LPOC+dIfFZI1mDScNHKh
E30nKVVZB/30ZjpptSUdW190pRnt/34T/2trwdCxBaPHdGaW6683cbIn6noxr01afKLFTzy5o9JV
ssD6kESC4lKRmdt5Od71fPgStvbXSVHbI+NhUaBUO4UYNInXISw3Dw5+0j8nlbDX3UQNXZ034x3B
gZAH4JUTigabwG2Lwj78/UMY80D/baUz4f6yB4epyywwP4OfRkJSOJNQSk2/3Gce3nhYr6WSHoao
x3vmj+rifibQMLQvPS+qdpX64HkwNSVQrni8EpBlL9QKU6wFDHWXESGElzivXc3QHjpUvou0raO5
XB8dWVbfTGLGYB4oLHN6s8UlRk+v4yybkORIbrq5/fvn+/MMbsz7JcolhoCQZ6i/LTWSarteIu+4
EEVF/tnUH0y0/isl1b/CsbCXtmmtwmJMf8x2MiW7sEm+jBPz7tB19T63aV573cvYoLgfWhmckIpY
NwUs6T8exX9tmk12eLySYt78/14u6MxiCtBGcalFLzE6CYjZMUb+QdTJAZOgs8q9jBuXOo+jgh4n
pqNBn29bloTB/+O2/TFBcNssW2iSs7UJMn5eMn4aFrPgIKmUTGcDryARGggIVhGVabHcealzsiCc
u9iYCa4XMTYwHRlOEJoCFyuiAnWqnW01h0QQQuFt5qanlQoAuXAe/nWh/7V22VhhqIdCs3fMeU3/
+UKZfn1loGTsm69B0YLdRM3mjnThm6myb/drZA+m0XLpXxCxfoJu7dzaGgljDmgjKP99+PlzG0GF
TdPYADPsHMTQv16S1VatZQz6dCGHHPVyQphq6RXOpqLAvmB9wHEcoKCZiBAi2Rb+WKOm2vleiaKb
IxdhCQjCn0J9o/dG5/79ydp/TKpz/Y9oMpNqiyEEhcBfbphFM6mxaCNc0gRYJARHBQqzWgD0Rg2Y
tIlBRCamaOmgsPHK/GvDYrRseuoaqZ1a+6T26FmS6tS02GtzI3PWKRrZHicfEg56yXJWlESeoPwW
v9AwKT6DJtHOUDzCvJpREcMFN5yyFJUEX4LEl4hRgnfzUWWTU9vF5/ufQJWxtTV0wCxRWa39uLI4
4HwNKN9B5UPFQ31ia6Wa6Yq4OmkmvYMfBYNAv4IfUFBL4YmJfBPFfMUKL+L2BAHZgAuyHyfvCVmE
h9Rwq06t6gKXQI0uh9V9qivhl13DILo5Xa+5VpEWNEkTGsmZ8USysQGBt0nWFZHzS1j2FBN9oKxK
0UdbBa0R1i0sXZ1UVmOuvWlwaFfl3SaumO79EdvYRXCq6WKtEYcVhWAxaln5/3jMurwPs19ndqjG
VPFMSOOmgfjn1wedZEBLoVT8b2afiiE4l+oWDEe4keWXWqrxorUKQDyzWaeA7bSqFJSLgKle7SHF
zJEUD0Nprr3It86+IV+Fx8awnc9fqsrSBKcUyjVM55UBSGitpRad/axA9dQLcwn2MliP+1CowaPt
0H2hs3yZQudDNyAbcobB0waHeAmNclj2rQakuSjfFPL8DsBXF7l+AizUX1sFMnIlKEp5YLBGfegO
fpOgSCrPTTR1NyX011ZPMKaGrY7dASiFJOq0jaeAQlScmoN+7DurgLyIUzyWBZhgApzKubaUWIqK
idRTVil0a+DHYJdUUjeOQ1WsY1SpK1qCIxv/8j2kiLvs66FYVVbyLQALvLBmZxLaRn3Tx12GPgJp
PtlsH/dlVFfH/issNp+/j7QqDCHMZs47YJtroqCVTQioHGJnnVWpec6oI1VSDU9MSZC+U7JpzobO
i+TLeKPUtu+iuLoCOKnXIOhw3N0vPqWZbg9oleT4HYjftLVF+LXJuv40SPtDIekHI0/2nDTqvjH5
znWE5Oxe2E1I2crwmS4c08JyPAC78of+ZFoKr6qefGu8Ul5F6b9YamcvDJKQrvf6l+602OBU1KS6
mJPnAvUp7c4zqO5V99rZLEcXrWs/bPSsmxmD0ivjV8JU/Z3ZCzRiEPty9mJrYPGwRMpZ9ii8ceOH
SgHkVYnWqFUG11YnbCj1js5edUznHn3O2YjMDe2s1RTlWDajpZlOfG1QVpAKuKapKq6SHlk5NM+9
GlNbmKfWbmq0s+0sdH9Mv1q573Z5t0I+0fHEKEjf33UVkdympiWoQ7nf9OR5LA2TB5NoHDjnka7k
Rc03Bi6g4IQwOYSfy0TXMYINb6bdZYfMByYTMst1zQD3MvFuYzWAZEoqjNdo9EnQrNHPkr6wxs+S
VL0FudvivvpAX0V89CcOhEV9a6lcqwmu2UZTT+m8xRhKtEVNAnUAbZRYBxFytwF4I/iNvFBc3JvJ
IiDgQFcRsxcNRcCWDAQ2x+mnEonTMhAeOJSpW0PDr9ZtQib7RDHzbKlkEpq40xNpAS3wkOlTSKIB
H4Epb4gipOdpr40JPJZMOiIdGm14Ma62Q9AsBoGY6mLwbqSRfBiaOtgpeQLpsZZu2gp5kIV6onZF
oVRlh5AnJLwGMUAK7pC/pjdtWMt0LqE7KnVuSzbbinVkDt+VhzBRd4xSbYnpcHIVwgnWmlRfskhU
h6Gxu/V9FBZi7F0PvagO83YRZ3G3LBwvAuuZqg9TEz0YwQDKp/Y2k6mRiD5vK32vA8xvNyVqzmY8
F31y5LSinTvnwo/qnnRNfIMWA1fRnJ5Kx0IyuYOxVK8VhzE+f6ygJh248WmNDyXaN3mWntO+xBTR
lsZcH3fIWwdLPEdkkTExmK9EZJC7iT3N5ZW6eL5yuu8YBT8OmT/BfsCHD1msqlt/0nb3oYaozdvk
tXoIPWgOEVkdKxxqcmFooFr89EvevjoDGAbbT7b3k7KukpUYN8Eunwc+ykYFEsM8tC3NGFZ20n23
S4QySNSPZR7t66g0SNmlTXbfX3aApdY4P7xNXWjoKDz9U8DUZCvtp4D3XhEqZUWn2Q2SmM6EeY9y
U+u5kYg3asOs2xMNcZ/s7mWCVPU30CrTvVKn5yrNTn1lPaPtLE7kFWI4gV6xDPwQR5dxi8m3SBKd
sYIWYq6s31/FaSrOqREqmMQM61aqQtzqNnu5/7/ehnvRo8Y74kFUV2YafpR6PJ2i1j8Mhfo+u0jV
IscD53AP0I5Ujxn0SYRGhrgYUaOu7leatYoBiYOD2tSlK6+rp9N9MlXRrnRNku7vf4sECZgGdn+y
PDkt47GVB6EXCK4ieYtj5xuqQ2rCUf5BOwdoEXY28hMhCCMJf5gCub4/gkT131MzLzD8pwWYWI+K
yVz4vtfDKfzAU/MBI1neqbLVkaGjoS5BCpvG5gdgsuyk5joiMyR0qlX9b3MYBNoJAG58zdrGzWyR
QmWiWuQEBB41FckBVap9ug/XPq+vBW49LW/KVwkb8hTWFvXpCZ5mOo7PAEiL9ZDi5JVcBJRt85Fo
Z3PfYYCAzkO2faB+SqOxOEydjstAgBkEjE6dh3TbHZV/TMQqQvga/hI45oNdznSCMtGI7cz0cS+Y
kaYJxkLUDF/zHFSWQSyaG4TpO/Vz3v75gCNKDNBFIjz3PhSn+E0rbcy9gTiMXfNg+dO4rwRRLmRb
7C1AlqR621RfJiXb1EivEZFb48Jss8odUIAvoZE+4u31V9Bj6hVscpxVtX1D03xgW1FtuUUsngMV
FtlpiGq04IWUW8ZLwK28yig/EQPyvU6ltr9vkry+s1YK8KiNnuTZhdBLgUr0PjXzckPykHV1s/gW
TBsAOhr/FicBSSG5ECfPY0+V9lGy18OK+9qNoKMx35n5RNVIUfJtHSfKupAxcfG1k6/mbw0ENHAr
ksfdogOB0IzDS+YZ/kNcpejWCBug5r5Ls/Ih8X1jG5YMS/wvKasHnZXq3asq5yQy6xhKyGidnNix
h62LNogFUa3JAf/OmJoD3wcPOl+x7/CnDY1Hkkdsy2XPcWibF3JXaISiGjIrfjwXKwJk5uePhgM7
sKFey4q2AxTlnyunIJa7nlamoXiLogz7axhV/ddmRJQ3i7Vh892weSACNKNxnyC8hc7jrRTV3or2
BDwjPARpj8wohhVIrfla5WjD4TEAYZwnJ729ZUUVH4ecELL5xEYqFzy7yWnTm0jDt/syr5YFqZyQ
WW3yOAr8Qh5t9Nv9veb0s/OB363ubZ/7q2fSbr0q09kXo9sNzhL4NvXKH9MQi978Xy1fLtAunaTM
caXVOTt1NewvShaM6LiHj/tB4/7qTVaAfaouqnVYJ+FWV2dJc/8FL8qMV5h/kxHmrGIdZFq6moic
2t5nyyDsrJ1eqTen5JBllOZZK+JdTNLMyfZxLmDsWvptPu6JtbVZq6ksilJbU92wtpMda+ex1L4l
Dvg9pReBm/Eww9YcGUoVM7lReWsTpwiqJJyyBZpQVlc7IGyKvf+zR+SM3TqZe1+4yk74myHlKFAY
OIcbP1qVCbtCToAUJxEV0XW8qxfUptmHeCyB3g8atVKEviPskDacu5Dz65xEc8VzqrBvYv9ROr+h
50elvBDb+73SsEIv/a4oD4kjym0j0ucG8chCZQrdmP4ANLXw00Nad8aqS6eWNQc9X0btyNd6XCf+
Z2kodMpHp18xPYmFKtvP7Ce/ioHVzpsbsV7obYHayW2jXLw6eIrtuptNOsM1LpKrBuhm4RWFcvKT
fZFW7VbHAjTJocAPnqKhlaa+ik1eigLYCnEVRAZ7DiGOudNm+/uAmgJmoWQCdgQasqEcum36XjuD
NTrQ5YeJZVL/S4LuoYeQtp2w0xZl3jw49habB6nz8Quglg4gAwhJrOE0skTxkHZmesqEF7oZsDes
APF7qbxMGul7HnqGM4jcJQl5NgdQewvzl2A9xw/2aCZvxLFDdgWAvFB9NtD3xZQekuIC5HSnucfP
XgS3R6hwqp9XWtXHmhEoHOYNW/smM8XY+rjFFgXYf1cH2a8a2a1rHsuOEOI+7T88xhBZOrOfQbK6
E0j0LaclH6Ai2eHzqH8c3eg0mzFdVJjF2lpQkF11Un9kR4WfKncg2pZDu7n3enqNYVjjEnFrkio7
mnDrImu9DVsOdYs1CFtMDrCtb+RwkE68SZo+X0cRjYUQYNHDZJEfOomppKpYoL6NcHfEVQ1009Cd
S2Q7QBk4fWikmQOKSvv9vfZgTkj560pc1eSOQudfj4RH1CUwTmaMxymZvqRNyAYcl8oScNKxP91P
HFP4EBJGsYkDP+LqcM35sb/rovFDGYOPZEydHfRaZiqt5QlANiPrimAcAmtGS9V/9DlJO0ChzKF0
LmKUqzzt9n58qGtKqNzlz36kP0a+eCm5onMrhg9LWE8h/ed9wzbGrTPnLBxITJGhqmgwzZdygOpA
fY6atiEKbnROth0K3sIORyTqQXgO87hZeN6HKjBfGmqhgqzLP2nytSKMJJbmVqkAaYaG/oBLtnNj
byqelfA56MhJSMOXwKghQHhYcxtatJMjy4f7rrGm/brohXNE4N+A+EkhbuhKurrfcUnj9xzH9qos
8/jHiT0woqtsMnFWg1vodDNls9fggcFzo5c0EsiADr5JgnfS3aMNMR3jsuodFAG+poO8gzFZFn2w
ToTWExdDn9DyMM/jqJNLWenCDYSgFgO+e1OqxldPSToXr8UEdCu+TQkxDmHOm9Bk+iv7VlBFszhi
sK1vcgyQ4A7TA+reswUi9BoyPirRTZzJZ6WSjN/CoccFrcTx7l58sPq2WRWwxSjqMBLS1MJHCq/i
aAQ2wvo0XAaqfYY8EN9oYwI5Va9M6D6dHrg/42hwoKvFGhUTu4YgTlYa3qTPNDfKZV9yz5qw6PYw
X951WTkXsji+xXhQ1veTb5+qj3kUwrSCiXjmaD6HpLQULot9MwDbTDKt3qYk0G+8KHwkifYNXMB4
bjlXYUqoM24Ahev7A2x7+QU0VH4jtGK0PVdREBKH1AzmPOUQf80cBpGR6ttdUYx4K6JZpau18efO
xnBGRaxZ9oAzDj5hSmuisCjEFRbPB7IUx8x820z5ETwtHeVyqC5hfC4V+1sS2fGj3kJqVGEiiBFv
Gw3uUzmGGkGOzhvNMBKNtPxLIJPtZPpv9BziJ7uf0WzlGtxsw1lAXajcwLPSmIcf6+cULSJMLSvM
htpjVNGdaxJn32S1TqFE+5SL+j2PJ/+mU8pAfOiduzQd10L2zEVJTcED5+ZbLLw9+MtxxqAVt9oH
M9up5nsvevZIOiuH13TPlOR5Xl0PdG3wN2OjVitAheEJZ4u1K5OE4rdfjjs+9qOvNxDwSAN/dFK6
JW4fDN6lBOIowawdzKn+BuDfQsf/TVrkYbBeCBEnX1T1tZ66TZEb5rdmMt8qz7Fvuams7Rk0C/ov
dFNeKohxQUfhK3ml9OnschSWzCjJKw3LeMtc37ptxyCDKpKLIT70aYLIPGraVaqkxjrWBHk2Ztof
jFH8eJ3qWuncofYPUugOMTzhhEmwQsmeBQ5g4RvgxQBL92AsAs+ttSDeNXQULxHNuEWq9sYOuwun
Gs43T6qafZtQlU/MiMfGSTdZyh0VQYuSHR/sYrIJu/Gn5gP3KZ/LG7GceM1bOesMG7veoQYoj16I
pK7sG9RBgWPt4ULQPh6S86Qb3z1geNukQVFiJzimg8S/WH2krcO2TY5W6ESLZIQTUbfj8E0tFLZM
FlmVXeVs+17feGzkExQzdHRSnVHyfUqK6xjJ57CUKzGHBSFu9zBav/Wlgb3QJFCoJFmIG8MqQUkD
owm75fHdIoMIA8wKafp2NGxjTcTDXvFwNIZzcBEVYlAA4qFBI3NpotYNkv61zTHUIjgA3lA2n7MG
fKFnpeqJ5YlwpNGVeajBxdXgEcUNlUrs9yzC/rr1asKVIg7P6RCdRq16ELU/rLvS4eSTJ3to0J+i
lAxG8gZwPvaXyZ+9vFX4XOrpc5UK6g8tgQiGdy0bilGtwWllDoFSw3M3h0Kh1SEeqrJC16jsPSEM
7Zp+KsqbHlueYS6jjC7dZBRLaNKUDmfDFRCdl1ESRpXOsVQV2ghY4KjG58gqEPV7IQixihLdXibD
lxrLHQs5jO6JxCuF5CtnjsAyV+ociCVIxurmiKyCl2+TkZqVDc7VypWPqiZ+QdcwqJakaKSVRhIW
C9hKmeiFVUiid6mKcoSR5pDQNVAtxkqra0sq74xdQmtSqq3hHOzVkfCVkPRlpz5cH40zeDgfXcea
IIRIRWc/R4RpZIWBBQOcbH6IvsMM6GmrAS7lwpsDxmySxmCiSbZIGOVDNmWRre1nRUbCoQstSsXB
hsCyguQyhMhbMh3MpcLUg42rwHRBzJlK3pkHxXmHjPl7OUehATfvVqQvLDHCWYepFI9QhyjiWXji
EouOpAoXxMupSCEMTTedHECqpBff3iH8R+lqLZyGYLaGhDbyGKY12bliPUDemUPc7Lx/Sm3nO1VC
Slb1K9m0PI85+Y1j3q4eoLmWPalwCfFwWOkQMWpEYHi298LjyYFEj08yjN8mzDLAuHjGrdJdfDb2
nFbdjKGzdBTwgeWcTgcKYMV6+VjX4ntsVW8BMXZ+V4O5JdcuAGYUzUl3kXPV+ZuLfM7ACwnD61BF
L2qC3FZpFbhOL1/NRgLEUXUDNUFlb22IPYtAgbaYzFl7Dz5kfJac7Fp6gBsiTFB9rCabRle81fjK
TqJzcQommxoMmOnFj/5ExPQYjK+EzbByZ+zKIGcoa73RFsE5ZGO6ljbk0VCKZ1DCGWUenGB9VX8k
GGNAxECbrJvvZtdlWwwwJ8XxsGFF+X4w82c1NafVlPKhLOITe92OXQIsbjbxhdacYzjghq6BphOq
y2lIR1thi3gHhj5kDJfjOpiiDSFQxGhQIN7nivlVC6Juz1B4E215ggdGsFG0sWgUbcg02kinA6dP
HA+2XjemCr7wIc/x/hO2ooTthgTHWF1FDhlBHGDXvm42q8bM2+VkEsbm2D5JfHyqojg3sS52sKXr
LR3vBTU211SA0hUqpKpwTo8ETvt54NVaecI8KJmC5dJrs23kPCpDz9FnTqEsibVGPs5eod4penjp
VA7s3EwCuolQ6gJ5MX30SwnhlmbaHsY58C96LwP9K7FwNOYw8NRzKKYWfEBJS0zAf0PqO09lkkNq
l4mzdGDRLbDmJbektPej1n2ODT0+9xDfES9G2j7PQeXCzaQB1+J+k/k+okLhtHq1AWziEW7S9FeF
nktOZa8G8ogNqR3Ok+KdIoWYlyTJmbAKRjH3gtwsTMALjxygNThMf1n4icbibXwLhs7DPhSwQygi
AGPIAWpdeZR9Q96izuwJKUM/kbe4N43S3ioiRIs4JvYRCsT7oOTpWVMxMJtfG6WMTzXIXzo/e0vr
EtKdipIwW7shOR61RcHJP7ZIwoIRuwMCF2xqKYMtZDJEQnm/sA2aC2QN5oiv+nAVpdK6BnaAhmxQ
KXRXn2HPTxFGMS+ZBUdAaDLbvt1/KwbybttAqK5jZc6Pr+HY+gDRIPf3L1XQD1ZhN8GS0Qt5vP9m
cWY/NrgeMVF4ltvDENhjKP8SQdA/Uo4lpoKiyMoc6OxlQpB6JBuFU1w5w3R7un0zeAkjCHUh+E+u
GKDVWDlWi7lUEE4eBW7OyXQ2uvdAtN0T3Tanjx/8JFcOd411rI39elCcB78ZH1Ho7ma/CX41E5o3
7cBeSb/7QFYOgc+c5oxXOTUgPfPhrarQNRZ+QVeSA9lo9P1J0R/JjINRp1PFvlf+76L9Wm2crcGR
RaEwG7eEXpVG+IL9zjVIVi0Ne5uFsliWMdI2u27etbBca1VeQEQqgFhH1nASM4yYhjvl0xoeSbBO
naz7BJVH80Gw5P1Y3doIuND8Eyg1PjoFMmFbKihXTQndDmqGVcejm0fk4eY21gGQ65He1xe9qt9b
WXX7DoQL0D68BNI4t1m/SwtKK0LmT3f9YOE5W2ifdJnnnzH0yodlE0KqdrhwY4/ZYyYg3qXraAyN
k6qC9tWpURwcHYlZZb6lSqdQ1R/3nqpfBdi3Q9NnE+n1HIWyNsjBzuFAmWXcBq2UJpDF44iTYcF3
AlI61/v8kG7wGA9fMjpWK4fSzz4DpEhTLy8XvoNnzUvs7mg6fFs4yIQlc0JdxSP8bqno2sJW6sco
JmCAPySbUjMUlwMXbXkaZO1kHWRLs4qiH7G/VYP1GvEv3gthlHtYknTyySPF97825s62SYAVyPYX
ByLvJSLzorVaaDwlWkTTbhg388dKG1ns/FYzj9J2zr2D6jTMZsqVyNmnm228QuwDfaWD3lwyJlB4
q8ZKycWNXXXi3rs1hR2/1khIF8RGyEclV1jD64OwPfadjVD3WcYO3sQpvWlH+uR9gGQtHd3eM4lV
6vu9SWbqIYGoBZSLnUzm/Kh5+oPdrbyEGBE/teNzVbaAzELTc3sAeYbWdju8N/RjzP4xtTt2XDVM
QDHOhcq5ZeFzhNfrA4DF7mAZJ5vMQEOzyr2Wg63iGBy4KDnyU2CVT7BDKNy2waM2ZC45i+KID/jC
HSV6kYDoJY54QDlG/CGCpnIbP4caN98839KbxdSmcjMEwr/9uHsBHlJMpld14ihWhJHxDNFm289V
XDw758AlAVNnoZHlMcys4jO99+CglGLXy7Y4DDHVjEb0PeCZWmy9BgGAIEzDAm+4Dj2T83Pyo6Jb
lOiyVO+5TPpP4E8denmch+exk1X5xSiGj7FTh6Ne4m2IvC/32YaENvsQwiFVJ88n7DQCl1aQiFG1
GqYlr6NSW6euM9RHevPYxIkwcRq/ucnCR1LdBKRZkxEUldQ3hlUGo4dMgumLnY/PUcxjm02c+2JE
j3UvFejsx2+N5q3Z+84Tnj8lOrUzEi9HwYGWV48ieJiTtNsmYlijwUHpq1o3b5YsdiaFlVpZJepx
pJzj3ltho5UbBy1KXobZKcc0IEmUpB1ZJTWUWDWlHzkLu0OJ47dXO7zjvKtaVMrDJCs38BCrlLXu
wh2yd8HMJbSQKg7o9B4D4h/zrI9PKKpJ4QHzs5ikiYIgBXmZoOJb141l8zJPxuZekaeUkG6peC3u
TamyVF9oWdTuXbvXszdYTDlpNvdhQrHHBoTrtRuFmZn+2xBtQIl8jZT8k5kar6YGWLdswCIpVrHX
KfOCWx9+dEKtPKf54JUNUQShtvYTPjyH7AWjdc0eYnozkoI8YWQ3jlmaG90aYYHNnzpKIejdf3yS
ZeTR+d4XRUGANg8QUCWAGSan+D/Kzmy3bmTLtr9SuO88IBlBBglU1cPuG21t9bL9QjhtmX3f8+vv
IF24OJZdqZsvAhJWajckI1asNeeYNxwccW67Q/FZJag/fJA1LSXL42ihzBzbB8Fp8xAD0FwPQaW2
WN/+avgWz4U5cdkGvQakn3bdk8HZbBEDqtAAaatX1zzzgu2yJnKfYi4PBef/iBmNxJKoFflc6tp3
qqu+Lw0tOaXj2vfACPggSldmoXtr3dHhgs9ajBIDzVEXqeC0dafoY609f4LA2vjMBeYncYzE3EZ9
yurKgt7ghoR0l3wLU1nt1CwcD8SY7qw09Xd8lQy1uT1m62ON+nwYzjnZEQCeTUiINNY20mDYC3AB
HYUFAFfrYMHwcc5WbRwYGvdMElK6RRDqWFIh4XiGSyN3w+fxHPRYRAaZT1pa3HhWd1zeOvhxXNBd
MO5x0uVbornRCVSY5UwrNDaqfGb/IiTMZ2IeWP7RolFKCQUks9P6bTGLXHyY6HFnGofIhFWjGT/V
8cgRvtnktF4bGqvLUCc0zC8a7YXNnGoyP3bJMTS0ARxgRpkXOrfLy0JYe51KwNM+bWN0WllHwpZ2
Y6JUmOENELsRhu1oapOBwlj8CNVhjdOLoB1A3r5DyhSGNvodZfMMAuBa0zU6u7UTQZTP79pAJ9VO
yjsolHHk5K9tMf0wRE1/I7X7b102fGtaK75hRLRaHuGpStHsxOW3wY7l3mUMcRch1L2xCka00KJD
wFYsXPHRhYS1hHZqBXQ42gvMOWJ45j8nXJjObxz/gtaLrN7KRqAfeetStSPAYMe+hrNBfblZOlPq
9zWPB5Lo8qlq71DekXyanWmT1VfUbJDgtiCsWIk9oP83Cdum58KKnMq03VcWaIoWbM8Kx45zsDVy
MVqz4/KzK+5bxMLfuEaczJzJOyS+fqvF5Rc7rium3vUeF+xhTlo/OzV8HA5it6anmnUetN0+HOWO
TMdknye9s0MxOe2wKtQrD87dQ2ka31Rq1hv+LrFkzP3WYVyrA5lC91gjfkS+m97pFf1Xy7QZY4Xj
XV+Yf/VOAgKuRlhCDrp+A9+DSmORsuRp8oBQLUeWE1mITHoxEW7W67fG/IOETnsVPAAd7G6dOCAH
kA3D90mmbGeXxuCVxedxIvvVrCbnaeJkazht9MoQQ2zbAXGIwSO7RY5UPgYViBPH5dhX8/RGwScT
CN2mtlPOy/NKNZRVsh69MNkojS+oAdBAKNS4x0BQHPLS2ouCxLqEEveIUWWLshk+ohgPQ8Nrgbn6
qcqO6m9p3xKp0TIlgQ4bHVVyKtGMHSw/sjaDUwNlF+hk/JzwziQHc+uzsWxSz81WTiCtvQlUT7Og
Fw6FgvY/UIuiBDw7JujnAPenMCOx1guH1iehl6hCKmLu6pdlKzK9Dvi+n9jQEMdDNg3OJS62RLMz
L9FfQlkw5vDqY088PCcLalqjsS55BKAx7zogRnlHzkhufiXvEJztoOenthpvh6k7k5Inf65xCMMY
corwuxZ2zr2dEcyWBFp9a3vOV+Ier51vOQxxw9cxIFYSFep5FPIc5d4dHzRGEeWti7Y2bmkukkpK
yceknVECh91txDGc1GJ13/D511MMWwst7xHuKujgtDF5BLnoNffgrVsW1rkqa/DTPg0RH490m4Nt
Cq0cc2gWHxn3IZvS1DM3K3QQgTeky4u5kqOExOvIlDgloEQPyphiVDw2QtOPZis2uR3dphlpTnZD
g6SLjXKP4ObbVHrI/fNTmaqCOUb5ssxgA0HCUgGgYwcqBs1hVmtHkh6JJUK0ebIpd9d0TTlXLvIK
UABnYlLScggeZWBBBpn20LlczrDTyTHcV6F3+nnZwLpMp7bOq6M9Oj9faimm3Ty6QTRU7osUbDxx
4ZRAXFlm9ihrtOZgTC1DEvOYebY8JzpiECRCt+rLcoCb6exJSiiQDhJ6WfLoJ8C4HCE/a5N36uyK
YzOrvOzMF4iQcMHB6mxo8ARrYhDTA6iYAXxzPh9O7su88862r30xXMDNwsi6Z8v0jVVJfPah7A1O
G4Vur9uUhyW07JRWJaeBNI8GQjKBhM7biefY+n5QAFXgVrYHLVeAmSyp8FESnpFryc5Ok4r4lrjh
ieREmlg1yEcD5gdXD3qdzfMwq70iRwuPNmaCWSWl7Xy9e63n09dSJJdq0g/CuhA0jCfcaUyEHIBc
W1dG2F7pyFF0uUqF28Qq63VEEmYuCFdFjPxQlWZ2jNoePUvHvBGGYd6/NIZPBIoTjFvF8tfnTXPT
t5zkkrKZVkXgpbu+TPwLt5CE3Y9qzLrxBg+YoOxvpgGpUuewOLFA134WcTaxCNwlyyTRXKDJronn
mapSGlCRiSuhaNUzyZlERvehDuLY85s9l3ePY+hkhaV/DqLoexzVJGDJZrgiUfFjRkK5HXzzCyfZ
gKpxTgE0ExUL/RSVNU3eorr4g3mjdeP8NXifPcOgMzLArLa77KsdDN8nk7xv6RK2PZK653v06K36
1lN6tSJqABpi6X8GY0XWrw0431XpIZ24s1sbUD+P2k8Lvo/MmvMZ/eoS6WAJ+GTLTBalB0JSvdin
GPRuaWyiipB3sJuINZ4Fnm6NQ81mhiutWWITFC8+6LTzMIxEDzs9QzaDdOaRPAyY4yjfAqDrNn5m
kwLiEJrMV1Cn3CwKCG/Q0u2y2RqIyQ5u71Ubv7RG3hXZS4zUDKDdBgM5QS8nJtLObttH9hwkyji0
aEwAQE6iYzTTjAfvSyZa0rtNjitmAURaQLEl+av3c56baWh2tplEu8osrpxdXbodRkwubLDHo3LG
SP/FKwNv8/fegT84nnDQKOICHENY+ObeScrLhsqGGGMQhbPiMI5876obEVbcU5cgNm06Dm6OTkOi
NDgBA+oGOIPqwKhitXcSGs+9B7S+YiKW1daZC7qSyi9e7dF8beGBPTR6aOA/zGjEMDGLKNJj8YFh
5E+fAVu9roQlbUOo94aRdqjo9BTgxnRzUojbVbazw7y4+CWnn6mB+wWTow1Qy3pFl1/qKGq3XRXk
HFYGeRAe0Uow7IbPNckDx4MzMnpSmvejJZnQw8b2FUJasYKJGLyOXU4cRBR9IO03Zl/Zr8J+rIsQ
YUzlKgNawTtOR1i5fdd6mvPTskW2Xb7xKo+zKbByNgXX5YSMyhPPwkzaB+PhVY1cxbL4kFLwOzhB
uY5hQzkReNugbP1qMSBApYuK1Neuy+lQy2T1kjEYGkXWkVGblUg4gG4CCiRaLaYKSI2BjgrH1bOj
BqYWA4JTY95CfaTaVfUlIUvWie1hVgZBF58lX3ArnFVJeIOlW/Xj39/P4o/v35L6bHwzTGG+czlx
VqfP00zatRAFCZyNf/UKYjQccwD3NBcc9HY2AfJhuhAsnm6gadvllE/iHlO4Sp00y/ruF/p2yGr5
qleUMOYmcLPiNWvJ+sjUq1sR7Dj2Hjk9gQd8rJ7ijVewSmVRnqEmNLJtj3L36OeRj4ZUdZsqaji1
ZM4Hns/f8S5QnGm2YISwHXgI4p3n00uszO5VKa9MgDjzoTK+hcV5muaD8FLrLRfRw5RK48A4xqVT
b12YfDvUQovSLmN+vG376SjyIDpnLqaLGOVonwVvtvV9OY/ojZMfP7hI8/v69XZ3eNe6MoRDg9aV
7xYdOplmAmBeXCtIE9syDDcqB72AzvRRMLtZeQ1qaku4e98kTiBKo3rba0zMkhDp2Gi/LMKPkV+F
Isuc0pLAnSVGq6O/Xw5zlYXCp561JZYHxs+dPSPLsbI24EWq0GT6Q2gXBQ+Aofn8aqlK23Lm/JCf
8MdPCvJDd3GVksr3zpqVS0bvAeC5a80iv7ZCxFRjMX03oxL2STcJTkbYQiOopw4AUF2T/c43hmRT
WzkxOKBU9/rQ02Zh0UMXq0pCTyiCFjErXV65cWNEWwlzypYZyAdX6fdFiatkgdjA0GLzCd7dXcIk
1TjT8OTj+7/R85AmYxUm62QEpdMSxwPND9obyOZs2xAWtPUjtYb8yEF9NhH6ebsheSLcIZ2xbqI6
WTspda3H3A1l4hw0lIiHKZWfi6L8gbTKYlaHqzDDx78DFCFWy91XSvxiOc6bundPSxH69x/yD2ZS
R4eTB31RF5YFq+LX9W6mxJDnE5rIvxu6LVPZfjaS2N/ioGoY+krvLLuN6Z/IinDugNB9iqGw5ozv
9jmxCOuU4OJT1VgWNNPw2Y/GmAAXFM5Z6wwfbNV/2CQcrsO8qPHwCPXe4K7pncEkBPdXmPAIg4W1
VpjhAMkGBCmyahcnTbLbmeXYst4xDHetLNmQjpmvP/jSfrdD8k4cyyJWjA0LXeGvX1pvkliodQk+
NAPxXDCEPxq3FhexK2pSr63EcPChTfVRhDSxGS2dYzbkMj0uy79dOxqxAxBL//5dmb8v/Y6OOZO7
1dRdV9rvVhUcWTg8MlYVos0AkcwyY4TKZINNB6T3pFfNj5qREY7B4ZvKsy/BwpBVtLeY+Y5B9T1v
sTji74s3udaC7yDbBpLbcDGJTNnnuvMD7AF2EeqQDyoY4w9fqIFdm6s6o21s/d2uRZGXW3pf29dZ
749s99TpyO/dAp/b8jQ5HSeDEsc1c2f3LWcabBSh/NlaTer2MZ95C0mu//O6hPAlpXBgzYWJeL/B
4OUm1GWIrevyMJoKsmaujB/DRPSraPBtyBmNU2ik8i7cpOVQZmQc/j+4tn9YR9nPLZ1CVXcF296v
d5xWGbo7j16uyRSNe6Gx40biSLoh2euc01ac0MZdwfh6mGKq/LlEzanmCAUknMfT1dYBPM5+XcBr
mOO7Is8CITxCop87FVbZs4nk6iJr5X/01v90baFiKcs2QGYY9rtrK8ABUovY9tWWpXlWZf+aEBnn
kD5UYQKixgDyxSgqSL9lgx6cPQdzTt2b9BAAd2loGu6zHib/T0fNKCUACULMEE3KQ9x+Ss1cYsry
+m1dGo+Zy+FVi1r9NHvb/vk14Iu3JPenyVr5vrQqpEg1XyjQotAwIWJo3VNb2w9L9ZQF6WvvBFfy
J+RVjuae8YPaxTrTovxCdq5xXk7SP1lbeXcg5lPCXsaZN9z2Z4W5pR9i7+Hv3/GyeL+rMzgdK4hb
MLdmzduvd00z5JIWemtdF7FkZ6GNlDH9onoknoOALfJS7G84FDyMS+l1uXl1X15Si76YI1qxdvUx
upVhfGTGGW///t2J3/FPoPkMVlFpStdB6f/ru2vbIrenSIZ3i1Yz9xhIoh4gLDPh5d2R89agkObY
Ki83Vdg/lllwWFYDmLIvTBD7Swt24bGwjVcTrQ+AXNKV6epDnNZu6sIawL8SWEPqldZAbOSlfo77
wL5v69ga7zWlYZm39osBJnabb5SyQK3jmEguL972pAeHRusc1Syq+/sP/wcywky6nO3MDsed32gE
idVLbSiaiKY1+4PuwC/FaUnHwJQEP6B5CPT22an84OxMpndchh9JLN07P/qAEcRCyxf97jZxXNuG
JqZ4PxQYv14IVLC9nGozuFvqKp/u+LFIYXnkOVzZDJYZzeaKuM6ASNFrnRGOyO4SzMEbl6FwMCZh
helsA8ajPvsiycbNm88ezyLa2fuiLUOkH8OmLfWXpLD7rY2wcLf8mARCOWPO3KS8YFzWhA+ZpJmr
SHW+MbTOWY+hiuFqz4/RSGYoabX1Pi7Ek5jF2fWcWjbZ46kosOy0YUdvniDzQFcNrjo6DjpDmYEl
D/o1fkt9Y1rTS0qg1rKWZHb8NQlJTA8r45LUuXEb+OlGlK1G3FstcKuQuBi3Z2XkX9uO01zLBGC1
dFF0mPtBVH5ybfLGuhAVLemGpC8HqX0/9OqFdgryyejqN0P6PZPJVUOJy2Gppsea3WCRFPd+5uwW
JX/U4LSNZLmxMH2eJ0a4tMgm/yZVzoPfEUNkceUYYyBJTjEpw+QdDUzCBYlepfxh6RWcT4+DqBt8
D7Peuvnn9ylQodk3DdZQl+93ZpwcMT487tOlA2uk7m0qbYrXwPzu6APqpnikSWNAv1/mycsa4rR1
dewQC3zwXv6wYLjUqCZYTNNmBX5Xq/ouU1tG6iQU+gQSGNlobxfvftHrJ3xE3WF5CwvK5Y0oMH3P
gbVcV7FxdNPpaaCdu6nqZkfSKa1hI54+ODD8jiAS6A5NlO72DLP7rYvRWbXIerIIUacSHjJyCEhr
83OVYltsi7J6MSZvGwzI6VOoogcxoQ4P2G8LGcKWYky5LhzxV9Bg4Qjywli3UXBUXfRhUbNQfH59
3t2Z72NCtINYJpx3C+/YeW6X935yF9jaDbKS/EabfyhjvKt1G70bj1tp5bxZWWnnAPkGVo5ybcqO
HGJ3VBeMfvhfjZHMGILe3BYA6FIgLTf0ctDUwAURlwH6Q0fRaY012ImkNV/V1MuLwKJ3bwHkjF19
k5uFvfVtIufsMSxXbha+pG7qnFVdfXcz8Wawr+91gue2xZ3dPQqkKNvCm/xLYptPg+D42xecNaRW
I9om+xL1ETfHSDMzWVWhhq2zks5RoKheG8itjzzwSdgWR7ttXhblfSFxrGqljzinQzxQRs9GzjAy
xmGN/LkqLpWV78E59TD3KwMIdtLRA2ywZBWFd6YB/wb1IdhX0ZDvmHkzVQns6hKU/S1Oe76Eockf
chNhqelGUFML/Mcg7xFrDuLS1/S3NGC/dy1Tn32ijcVuYonezGbGIWkOWXFX6fZwctC5b6Iyu+lz
5MBJhGFxckmybftxupVpfK6apiWAqYt2kpdYRYMyXpcmctHF8lJYdx0BBrtQ1fXRsMYvSY3Kcpip
D2lRN6sqjWknk4vJcSEQJ6dy70c9O40RbecxKe+XYcfQi8+62TIITfynkfwR3YPkE7vnxuswn1IS
D8zej3S19ovZOEecsykZNZIo0G99axqxmRMGa6PTYeriEcni29/NED3c9BFoy/z98E5D0QBU7IC+
nNuiv+5pfp9LZtdJfucHGp1wEcuzbo6cE+XNwJzj1ASlRfaNPDOMMK+5T8pdkZOE20rb3xHpwFi4
is09OT+UdtqjO3lrJmLTPkSmsAF3t1I908UPFrjfS2VwdToHSxOCIPyEdx0Hu0nKKdGi8o6ObkOj
vbgpQRmdR2NEzWiALLOQ3q3LLESPgHpZFgRazLsUmlRoiNUzQb3ieQyD579/X2KuE39ZMBixQE8i
f5b6g0rh3YIRoAlNUubC96Aykak5NUmUbrWza+3ELBtNl9veaXG+Wp6nLq6YeJoYJec+yEIrUklx
sGXxmrCO7PSZtMIxldhW3a/Py2+h5UoPkPgCBAIzQohUpm0bM35OUsyAvtwhrAiZ15oANMLqwe4k
jAQbGZKXlLsGWg+ilHGRrhu3RA5SL3q0Jw0ATx8cAgw1bzL//l1IxmcKdBudCMql34olxZy/sNqx
vS6Ns6X4L0brwHmeDLa+2zrlCDy/yT+1DZqRNW0v58YvmHMtZvksRXlRq/C+JZ/IuG9Ydd3QfgmC
5GcjbqKFegpc/7qUYrr8lBOleVgW18BjTmuUrANeVBMVQRbfylfWcGqogjd4cNJL/rUnYmcpZzsr
YDinKrTWpHeS3REMGHERgVuIr06Nl17AUO5bRmaPlHJ4ISMopmNDphr2KUW8IwburDmgZrVvu972
NyTjfuvNcXgcTfWyUFdG/UvfNTdoAd11arXMuJP8synkN2Hh9QN/SQ5vPG3N3CcSdUaeRKqhESIG
DBsdtVrakkOAcGHjKkaZgXCeKh/JokA+uB6dEa2CI/Y1KQlucTI0c815UH9e7o/ULTOShqPnOaQw
7lzjGIayRP/GTbIMCmypkcZTW5el0huHCgVOW90ounRxMTJuDNQ9Q8LkwAcIdwR/MqwpL7pCOV5X
o9jmSfimqSdfiFONkATOklD3y7Q4r0k0k3KbNeB+7YzUa6uMg53CEcdJuoYM6yLrJ5dhZQbFuvd7
ca1rH0ybjUgu7uKdM/Ndlr9SmuTPYS8ur8uHGj2qRkIhNBwJOSwX7v6uMcvHEFrZfEQz0KVRj04F
pofhK96mYus3qGnMKnVXAMXXyO7D4yKrkA5RVviKHP02r0v2Goo3NLqIWYYxuZEg0Q96GDwOKjCO
ENIB3Zh3ptHKvaqah7atDss5NbDsJxM6/VMXvqHY0HdOassjFlHcNBnPs9/eaDKHmTdkV3LycgAn
yU2G142AxY8aRO+PKPRhpTIgzgsbDtlvHXPL7bMxMir96rV9cKgVSMopRs1YW0HMc4enWAT1bWXA
KGSL6g+EG8mf5d0/Snx4CkIyK75Wb//BYaT6+q35z/l//5YXYxX6QfPf//nLf10ed09/+wuH7cP2
/S/88gfr/17+2X/LN1+br7/8B3dY2Iz37VtFWEPdJj9f/H9+8//3H//jbfkrT2Px9l//59v/Hv1A
Jf6/Rz+cv05fY3AxX9/lRfA//Ux+cNS/hAF7j9M+8Ev6e2zGP5MfpP0vYgRc5RLjoNOTFWzj/5P8
YFn/ksKgo8l1h9wJpeP/JT9I/V8cegBUzpM6DtGW+CfJD+a7FZ0dF0wszzZNPt2gen/XoHIgiiXC
SYfdwMzuNSrIAZQkSOvp52zaEdZs7yZ8ElimwlVCDua+g82xTeBW1oU//vyB+YdeuG5tJgGXkYkH
A/ByAiqKKq92yEIQYl013ngdgwlTjhLizhPFR2Oluab5t62JD8KeRHXoWrayBYy0X2uegECmSe81
iFMmPoqg98SFyYq4dG1nH1OnudfasiEKFBV00hvT0YmG41Bj6lP61puP6z5ZwDSmhHZovexC/QP0
LOnjoya8AVzAGENgKtYJ6P9L7j8k1EM3HcwaSTrNZvA7XG0isB6jwpouPrqzWFkGplZp3ohR/4hV
as2X5f2nZUKru0zR6HC9P8UMtUhzbQB6QUNT7qGZ+5vJRH/MjwRXEpOLCKkzs8d8WJtujHR9HPx1
Q6nSxeQzAwmFoUNe3qYejXLVD7pNQt3InLIJBQFlUX6reQHeOSMyDgAxhm080ZScQMp6o4HkMjaM
Jy+d6o2RTvkeq6HTT3Bj5h9q1BEOJ6Bu2PLUhVMSiNysXYfuVF/1iVhC3UhekJzo29gatGve2tey
r8mtijWAHOkgDqTCuuu4zsoDmfIDdNrZpukgMSNi/dQQ1BlM9q2qnQ/qG/WubhaMumBZseO6FM8E
ibwrQQupM+ARSbwLZ9RPYlfwuzQ8V7XOl5QAZFl1o3EkAitCyPRd6GlGgFzabquyebEQ2B9tfLsb
v6nOSo4ctaIx2yVjnVPGjZCDCSptFKrqOqsLHI0OAisvfKg6vaIWwlVSdnzy7ph3Y3E1bMgyUk+b
oxWNFoHfWJpcXoLc+eDGGZ4Dl5OYw+D0EEq5qp38Pjeos0hOlDyo7ga6w6Xx8HhFWWlsDNTk+wKn
rTYSoIuZrj9bWfsX8ZfGDjklSdF9Q05z3dh/Rd2XSFPQKWgi38PBIvG6Cdy9IQL/UCTNqx/Y3RM3
vnGYxGSupFW8pIWHdEvXgDbqg3huBkvhYai1DwYSy1r0bze9sEyDOpy1koWRlfH9I+6riS6UWoLX
kd6Xc2s2z6k4uF/7rWZLiIBqrYnYuVEkbO2FUb95KqlpxDEAsgK/26c2Z+RpgkJAWOq58PHRNq0s
t1j8uSJyNPZh1Td4L2R2+2ZHzVOpp9HaqwHrlSajzqxHlwH1FAZIkdD4ypC8IMr6JKPG/DpCALIt
33uLO+pS/RrR+MS/gfko8bLyZhxqE9RA921iyN3VjvfBCshRQ85nkX//hhzGT0gV+BcGmoaS73re
1qiBSIIjgQ40oSaCNnvqaKeszbr5HA589p6cjotX7+Dh0olB7wcdLVwJKikSvSnNmu4N8OCuDRN1
lxN7TnMe0RvXmTJZWzeF/b0SVrEiFBQ6ejz8FZRg/8hTtwmabVryxuhEBWu6evV9kCLMi7WBAYsG
Tc/AQckYsNwSOPaDaGo9irckw3EiNjDqxXXvg5GaHkjkOgX+KG4zrV9LbIBYK4vXCqidKuZqP0h3
Hq2Y1ejrza7D8tIwaoZaUx5Eh/W9FRT5kmmPGYP5dlTyIMP0OtkZg+QQ9N/A+nikVNwSRNxuddN3
1sRYPnVlyZDFYrqLkEWxL5jc9s+xCXjDbuW3ASmZ6u325AMGCUpz2OdiWEurKba17cBkQ07ChpLt
8g5si6YPJ519n/Zs8tpAGF2lGFG2HlRSx80yel/dZyPyAkylb70JWt20u9deJ1AG/vTa6wD3xJX+
xE6XrEZZ3GesPJuKvRXoH9pfyw0QrhXZFSeoTdi489mBwAZCZuJwDJGy/+Yhk1h5Vf+ZP3GgP0V2
bgZPoKLNJUblHfA6qUtrjN9MrPeZ+VWUmXeKsJ8wuO2+EKpiQ7jm/ck0Qb/Y05/op3VVth1y9F7b
E6OSrlqOyq9atSni8GVsW/VVL/svKYDSjcXEvsPauU0BKGziaUJ+qBqQnXOIPYdFj2kGVuxmw1G6
O4QZ4ZA+TrMVCigUccF0Z5XY5Q1MK0fUmNCTxOe2q3U6RTapumHanEhvJ2C+a/bV0H+PFTkjvdgp
hRaEEmXf9+OL7cbQERjoVnHkbRuatUcr61ZuSDeydmokvxPfex8XNo0PdHx0ZY66srYR/tlD1qWS
wKk1vl5rZ4ZMKMCM+Kd2/OJMPQgoSJd9V4KVxwOLQj6INrTZ5dp0wkfkJNpWmsnFjwBjGQHiFiwt
JkUPnloy3/bcBGqvcqizfujwx+rmJSGGXTi9ty9idK5l31lYx2AMjiXYGXzT+9gpSryI3kWg2l+3
Xkfm3x6XS3qLjy7yjHwtNBfmT6SfReVmBxca6eS+2e2L40nYT53bgv3Q0IsgvCbodEBUQ6eqsH0m
W1tXLz+bgVvvI5fnBd+BpftvGcc9xJPDF9Ag1Z7lId0DAuQaBZzHp/zz3A8hULzFmamBsSRpNPX7
YJMh/wbqxfM8IJZtY1hqnZGdO6JbQziBkcvRvxVcPPuTIo78E9uLuaKJMjIPbXSkhvdRWJZELmY/
aPTfqMCiDWfUiPebOzlZxabBdXJmqyJHwkgeaAaarV0/m1X71Ln+o+e33/1IEHufs9Q1DE3WCNs3
vpiy/WhZ1m1kQt7pQRqYzpfIxeCay5Cs6CDwt4CIxU0483JzO9tDyYjgUGpwGqyrrdnt2ihNKBp5
TCxATEUQRn1AknAS0OL0xpsxbdTOtbqX3BtP4VSJvU8EyiZpsaL7FZ5aFbgXVTgNzlDN2aTy6ikN
h5DNyKjQsMEL8wk/8rNBevpRQd5eCVG9tSL1MEhgQ409S63FFFfrFK/TVETJY60J9znq1nYXJjuS
LNN1ZTrwDcz83rU0fPdaQ5SrosnJIrz2CvO+dv0d78FaTfM3jjRJIXXsgYXWDN3M+DJM1lMBEGAH
pAxYQ0r/tkwKD9EYacdwizqM/FrfiVswktZ9NfA8e7MUmsl7hd7aiIjrTdOb0HCvbUM3tVWuyyDe
/iK1yd4LBVR4EubXcrrS8JYbH1LYKU4eoW29eU6pPQ9IY5mhJVsNsdA2Mn+4bWmtcSPpQO+GjTlo
w0Vcm3KecnrVU8uH26TmfTaIT3VIxa232n5s3XGjGbhpCneVdMaj6Va03IEMCK8H6kSsd0EQTcuo
MzCa9inVuaLklf4Y8sHZYY/DrsuKDYfoa5YbaiNxYK8zMeztjuOMAq2/HwezYP/uICAP47avYecW
3peGGGhksFa0Rk1KhmYj3VWZpcktVWyNaTh56zNHrRGTWEe8dA91Z+DPsJPnSryi3f4i9UDcUDB+
Z/T8nGMiX7fDmz0ICGoT5phQfaUu+stu8M/ZeXRmdSe6MzesUxawrY3AQjDT9q+VBpDUzbX7IZUB
D508p6dAxXDvE+pnj9LyOeyrL4i7uo3ITQ37Z+vsDR//YVFfzJoBgefaAh9cCbWiJmLWlSNsyU9o
qMZ9OHGRu1yigASC6wZedjcE7C7Ke3CUPjzbHSmnNneDzS2xKVsgC20TkvBixjtTH8/wYRjyuvd9
C7WDtGrcea5ce7IiAsvRNwW/uxZtdADFHt+XHDQQW42nNqW/0/jqHp7KX9IzTFbo5pg1iJwan1Zr
Byb6JAwk/XXclyv6uFgo2xGOVFr0Zz+b7A3sDLH2vmeT0a962fUztJgWZLylOqa+SQHsEbFOZLi9
jimhT9Z09gCoTmN1p0k4I6g5MXhC/lRl1sHuH9q1PvJnHZATDV/MNDBay73iidDlL6OROqzc0jgk
8GSwi7j5zqBrhgPPvPgxYv1ctuNxl4cDELtwBLcfsDNoBlZb0c2lS824wxr+cqcgP3ZxW1D+09UN
zM+aQcHiR3OuK/lLYHaDdet3MyuzWEc5lVxJpnoexrC2JvhtzGV3uNPfhMPQb6qDZBVNWN1ZgsO1
d/Qz+6Ycm/LByahzkpg7qvXxb8due4EAyfiizk2CsxVO4QTHMqF4697VIbPgtDE1SiRdM6Mrw8od
LBdsy2YJVgrHnpxG+zR1yj4Z8w+QJ5hsk/xL1Rh/+VH+XdTg/ujARuv0xex6dWmqdM5NnMKdVz/X
eFqIWUc5Sxzrqpii/pAobKfwqI8A+eDO9cWt5CvHy2f6bCmUwtsqDPSDw1EIt+OL7OpxldBpP3qT
fTBEnsIpkGpV8E2lEnIuqLGVMgN7RZj0irSB+7QY8z2IDXZ1vXf35sCOG+BrvAXPQT4J5JK967TG
GStbguENUkqR+/KgD9kh0CI0vkEBj1Q5WDqxQZi15+3y/iaZaM6WtcUlIS4w6NKcHBmNFsgIQTXj
uLeOwQNuy/zkefWwL5vsytw/OLE+v/YZa+NEC0Jgn7dl3hydKTxXRuaQQ2Lkq0RE3UEB2thSMJaY
OZ9YqVoIpCPbSmU+F2biHc1J3ww0TLi5uLtTU7BpTw0eOFMPVjX4lyEezmDzAgilwVfwJud2dKKV
SN1iE4vS3ds45DonKa8DijQ7ycinjQb8clKCv2tROKshe4loRBzybtd4FV0E6EhkEiXPik4L0aB+
sDXG/ImSziQSgXpgGJh4ZiwEY9lA6BTD/+XovJYkRbIg+kWYBRpeE1KL0qpfsKoWaBUQiPj6OTkv
a72ztj3dWUlww6/7cfCo4fLDS8p/NaerVMK+FbodIqzKG0ptNiMl3Jtq9k6crgKNCXK0ZRFLbEe6
ewAsxI2Fk2XM+NdhhOPF5ki5TyQJ3ayp3xc2g0NpPdcFGKk6peweJXnrBLI+LOqhdfxDYsnYDzoY
34rfIgyAaphfkzmvFwuVqjJU9yiaBWbC4JJvH22e0tp4z4byZjhYLIl3bf+PexL5LK5dH+zJkNKp
OeEnhro2H0LXzDEotyDBejoRqs+lndkZGIR37Y3b88BLi+ts4K/ZUYbBZ0CObpunKREVGiTpMMAc
kk1MR4s5vC4+/CUejnLfmRklnTOaRJpOP0OQJ7vccv9ob0r31TS8sRToDhzYbFTs4YeVN+F0fLQH
bBL4pYOnSvPQO4Vx9bnRPTi8P+1xWSHBmMw0UHLpA5iemiTxD2bBZ9G5EaAAc59VENM6y7r9EfZo
R2M/QW0DXn9qhPVjwfnZ4rL+HmdzAjPmTYACnOYknPGCTv2YztI7uvShtom/HAFIOHvPXZ6Thtr7
VYakOJXDZo/5JUIeffJdSgy8CZcAf7TpoQehCa4sjSsDdGKj/X1rHfpWrjEy3sT9kML2oOLcWl32
q///hw98hw0Pv53uSVdhibI66i/CcuD60bb6JMFUYozZOpTaER7ptomgjmVCAgrn5dU0HPSR4o6b
TIs79dEAtuFW2Rb5bdMMmdgnoIC4wXZ51MKL3tjt+j2Lt8rKsTAbo32qMbPYsLh3U2k/SUtSSMWU
4i7cqaZewron9H1HkJkgWkFUjDJ/xWsK6YatT6jbD7vLjlijbn6RdGfSeHnsUCHy/y9WKcqYCz+t
3x63O3dyy9jnUu8awFyWkPY5jX2oBkCLmavJt9M0enw+5Qfq5J079LC0HVld3LJ9alTx7C5BrCRk
gbxcrYek0K91WL1qbQX7sVoslD6jO8mGuZhc7ocLXiUYm2W7ZIlDu5Z1WkDGnKYxGhJtnHWRkP4a
y8jpdXeivYGbp5ufFca0nZig7Draqt4cxe5NO7EoIDBuYiMM39cFFIYL8ndXGHq39vDgDfPOE9XQ
22cmkHAk/W5zRwoOZeueAryGxBzDMBaGMh8zvDfKANOHWLQNAt5Rad79nU2RXi3oFjqZihNK0B/a
K72QqpRuHOxdyfEPg65tdmXeqWdNPOVBGlUkZyn2QjNQm04Gqs9+rhu9L6AuXQKT2vRCdAdmS7zw
ix2ytfugPaqM2jtrEPN+hce4OKkAaCyM24gsa7wWS36teWFclHltu35ilzSzCEXJLOizudmz/T35
5Xi0ed+3TY+oCIDHL2bncN/mOqvgxpNSbtHZKzSoXHC1RhBZPErDu5Su5jyB0gCKbdsJFUJHeND8
XTsWsnAq83+ev37Mps9c6IRXPYgKj8P8onPrJnoidPUT4CAiieh3B2IFzK8LiJZUhVD6FgXk/b6D
ZYNI2lQW+3lxqrNcs/r8/6/searOfcUMa+SPidugvvd4BdriXU1zhNOzAishGsaMFUnY9LdOgrQY
csP2sMZcVsc4L3SVeQmYdGO6q0nNtyRLvXVMug96Y3nwqy9HBi+Y4v4iPk1uyh06hHtHMJJY3VrQ
NuqhfWLQuzpQXSyfp42HNfJC82+VVt9hwVOdDD9ihWaugvFBCp+LcusdvAWsFLNplOMHHwz8xfk8
HfPpjyrTB+hbYwzgEXfcUB0V6YTIK3homowPB4DwVwejy8Aqc3MJU/eTf2VGPGTj8GQWI12dsDLZ
g9ev9qw9kgEoNX6zbs2JRWJquDRbZ+FyXqT/MYUWTbSGgWvEdQ6ErQ3uuqx/soOLtQuaYAa5eKj3
0lrxz7Q22AB4qxaNjm3d/yUi74Kigplos/20NFgBod5JhhqxNyxgm9bkpfLDfwDiseXMJEPdyUJ9
sbfaSbkU67qLhcOA22l5tC0jjQoHrSQpqh24DX5HyuOagsDveF86ugZ/IL9+dqSDKi/5Wml9TvV4
g+OoNnXAHO2M4o8w50PC3ncDtdqi3n5brah67cidEnGV92jqbtVmrCdg5ryJF92/hKs8T8sroM8V
rAWFCAISqSRfuwnykTLoJInrtnoD2L6jPdGhayk7cA8bN70iI2kAlwv0xhv12ZeuDwS0Q0X0Fwgf
k3OqO5GBgFA2x0SODizkV7rqcpfW7U/u6lPuayda1nunjbteIFfHejLMizb/tTC343la+NrW+zJc
/LPw8u7Siu5CZQ+2o876pUhCj6M0Iq8yvydD9mRRp2VLxJQhrLasx3AdVu5Kr14DHHv6UsylkMWW
jZy4poxiYms+YwILkvyip+wQZmAHJr6RTtGNnJytH7kz81BWps992oC3sZ9L119PPmyoKOHpikVt
T+ilYNiIrpqxhzmeIXo04nFY5tjXEwru2kXenR5UDBh8aCgo4YGhmXXfZgZNpEyHX0NIjtnx//TW
RHfLWCluHKBkJA19B3MJb5ZyzEvdyiqGmdYz4HKc5/6ZwGfxJLsacoCmKZbD9wnhr6bxMzSjyQg+
B7bLt1bTU2TXjjynTh5uDLdjSrShdA7OkU2ohkrhWYfUTP9vlhs41A7j/QuqwgLEsEX7H8OeGlz7
sbbMnSjaFzPJx6gSHeaNkGZAWS1OXI+4X5FY3zw7f3EzOixdy7jKTIK6z+vjLK30SMQ7vSQpk+jg
ERc0iGHszMn8YoVjnPLiEPRheGqF8TpbYEds/Dc0t1GBtkw5O8F2jCe/SjfZnX9FaP3eTAIsHt8y
qfYfPKnvXVuvpOWNs0Ma70JHUoXRQhfV0e7nmTKZDI8DnxSDdPtOQbl7YUO7y536tC51dhPNyHi2
zL8mAjaJMXx5xdSjgYSPHRvII/uprzUdaGga0kvW9vOm7wdQWVmybNX4jfJGFB2uQ5aZ53dm6orn
AX0uC4OdM3S/87r8Q6Yr3c9euS2DsmXJR0punj/EWmNB5lbV2F4GrbZ/FfX8shKQpNKSXhZHrlTw
iPw3gHZudbXmnu9kYWQk0B/pOkTiVsd8XShoxhi3cRhVNm49l/xxYPlPqj9zbqpDErb+aRWnBAEA
+qb5b3TsZpdYMwEGIvZzbUAxXa9O5+jNSnB5P4qWcg7+xClSP8At+eA79cRp1Ak66yREYcfT26Rc
63h0UHSDMmDsG1KIHB6jBljYHcUHWwguOR0HDBGtz7Jo9ea9rOf5Jvkmb8jsj3ujx77iMv5DsKJQ
nV4OLu6Dfeh83zjVBB9O0+Bc2T6wTEb5SV0WPeb7YnIdo03vVU6edQSH8Tk7zjdU4t+il2Am6ken
959ZbJnHdgC6KCTbv1TM/nbU+G4y7md8+XxO5bqfrmHz1rKNfQZRvVmXRR8z0DOnYphhNLfJm1hH
65L44K76wkBcYQ53+f5vF4j00WKIbgsy0NmM/ptNgcouqPQ14fzYDnlJltgYv1LJFtLu8/TQ9/fV
ixvDNViiUafwr1THfYgZKCIK4J/G+sFiaQ6Pb20OKUIo//DLojgGeGtSUAbVuOM18cpDT/1gpIX7
PITBq0PMPSpsmHlWjl0wCCvIkwAVSuT9kjk/4ZurJCaiTkly+0kRVebFrmsFo6aDKgh+gKObMjh/
JZo/Q1RimzKNVcRca18IZ5zdubevULT46GDlqs4/hrAjIldDV2ws9eSEyClIVRnQKlvG7pxdjE68
5SXvb5WNC2H9ZowWczLw7M/mZg0YkUfIHRsTfxQzFAIlVhqv7rsz7uTx5kwWteKui/TiU6awDFB+
5T2MnSZ/JGauDdaPZ/o4QXhk7rttxjjPWCMgv+zHpt7kbtJFspHwS/K3FkQrlZOLtcNWjNi0/pu7
GaOvFyCfW9CNbbZ7O7MMMPabjHrwLdiW9N8hAhKaks0kWGMqLQ2NLyzd4zd+1JPAIzjQtZxCMtzJ
Ic1uU9JsFS7Rc9GtUVEULXND+Kv0x4OhmJkC+BIkGMR1HLmXosBFnRh+NNVMwNasJrbzt66d9N4q
qZh2rPOo0j4efeNxlFzPC8+Xm5UgyjavOGullJesAocypSVW19EZd66r54jOnXzbLoStFcWSaHNQ
Nt0e67w/680Qdu/OzORRTLWIk/YDuNJ7PlC2Z1D042ZAUVLcehvddTaWVL4GtEyvcWH5AHcEi6X1
E0GyWavpxrJ3B8ytO4UBvtBcW1sjIbVRgIol7TzmB115b8vKbSkv4G7bzfDm3Yef3tnaFgpf1qfy
6JhoUv0g/vKd2eW1W1+V19cPAMZzkWiaODjsZ6SApOWNEALM3SRrAoQ2qC5kAmxQqtMTqNIvNYt+
W9jG/ND5jCPTXMuTW7uw8+TV8giYjlIboKHtj2DVe9g+JxuoDNQNuF0g8a4KhNVoETrCHJTjt95q
Fod7Y+SWBrp9Q/CCXH5pMinOn2MZPDH3/cYoUZ5bMaj9iP0zsgU0zlqETxS6fTgTUbkuHb5Msx0e
9GieC5ILG7trQj4rN93M1ozd9E5xsTB2FCQhYnJcxXn0qA1Qnvdpjw9BAq6Whg/4FR+zLIFyJ6Y8
jKXnb/LUeaFaY4KS2EO4LCmdXCbEIN9ZCoIqMLes7I5UXtlGwQpITePTL3po+YX5NNNVAQZaPIeV
n12cWmOyNdhfhiatOtj4H6uQ7WPru9PJlO4ztRVsM9UbDEn6CFfr5A3TsRzE7wQNHMWdDqI7OCRn
j4AncDVJVEf5XfaphnDrWf13k6MQlGCNbedrzACCw+F6Nx3jmqMSpV73d0mLD29gm8rFQjOcJunJ
WLjWUvV1mruPsfW4vc6t3PfgI9biDQK8ffN85zYkfnMAUv6UDvptsf27SdOIl8Vwbklrkhohzi4S
yuTwlJwwIfjoQ0ho0qLDx2ABGPcd6KeGOkkuhbywqwzrJUphW4TVG0fAc27ULHh8W+wpdLyNjXec
MT2fsPdzp7JVGiGUA59qp+eMVBKfbnUDPXbGGMJD6k+A2NE3cZLk28xy3qaMcJiUXfXFAEnbE0IO
3RciLjNIK1mOBEiG4o1tc3+WbrVbA3l3leqd4zmKaCzOh6rJ2DOFEy4Ya/lVLxxw8LbDLGsxs5o/
prwqyhte1xKnJ8LBZlH4v5KVrbWw/YmSNYIBhSZVm4MrBIhsoqoa2CNaO2LnZp3MJXWPLuXwTETr
QYbVU+vZwLMwDRiyyc/pTPI0gGjO127cks1a43ubzFyz8NJlhrjEsqpr/PQQjJzNeBhJU7kmi9Y1
SkZCUqlG50rS9JGvvX0/Pj5sCSqmlg9BO7626gFaf7qzh1xcGh/sqsAEBodtOORVVh6rDBNAmLwm
yUzDc1aL7ZrdEUCBGWuOqAgibBbzuH8bFhlju8ja+K5276cCZv6oi63kks7wWKE04HwqDUX4iqIL
dvmwhZW3HnSfstiuRBErJluF0cpmn4E1KTENBDePE2VZ7FvuWM8uwl0sRMsrh7WG2dqIbd0JsfY3
Yt7Ifb4HTzYzRwctfZkJ+CgnR+Su3XtmzEQctIaPeXgObQpAUIyvfVv8hPQZbJT6qNbgl9O0Wey+
TBPyq5F6C3+fc1hAXNa1Pd4XtF+9k/xNBs2/P+A8sasN74x+7ybZcRhmL15NtFlAc9a1fodH9IzN
hBdOaYebDowyR3z7sTqMBlQzgDVakjSmHyFA0s2eigWY+kSz4cYqsn9DSJY86Rl0rE9VL09IjeHW
4KnLuOxY+7Ivcej70qMc534RCoZ+Dz7ViXvzE7FGxOugjs39CgbF8E5pq7NDkAY/9NRvZoihl1bO
xCUCEA3D2L1ZBBG2ZTWFu847TXTb3Gj2JklBlcooEYRoMIWYrvs9Zo899s+rm68r+Zli3Gns+bi4
qj3Rc9LIsxEHmA5GDXqQeinSe6zjH+8zo2n3v0ecDfHYlWE0k44kaGOA32UXbnuUIc1Z8+oyoHeB
Mzzmi/5DMCpKVArUP/d/pxaUf2vVcs9s5u8SsE0VD2xiU/WuJ7N+sPuh2bqWTVYiXbM4rNcpWgTE
yN73tl5mfls522xt1e6urIIPB8rYLKs2xpvBJp9g36Ycn22wKXudtpfRBpmlB5WwrzcJ0WeZOrnl
c7cGx65NipuAXQbfBZ1Z7FQA7aV1oUWy/IiAG7JFEPwjmJoRLT7dkUsweHSjR5Ku/Y3X6/oIkSpO
hvUPCRce0yD4XGcE5CE/WWNfHPsE3phYqkNSL6+DNT1SbMlCQgfF1sc9bpTTu+2Z6iloUogMiisR
n2uqOBFMZXjbzkz6Heor26z0uNqrOs0j4JM0GOhu4AsKpi+PRrsm6tQGIGF6/AHL4M5cO+B+ChCE
Q1FWkb3+tddpa8IxoQxtqfYuaTIQ0lm+Z4X2xUz/04eddXWETR2iiVRV5Qy5XITCh3nwG4gNJZqc
sppT4tYyctKlPBaOwv1OaCuBziascLwVuWvFQDAAtPf2b6dH0THDXJ4NymgiuoGmdxeJgWEGnoHh
sZRasuknB+wNhJHtu9jaPMAkIoCLOdlx7vWlbZY31UMQVcw7u74bKWSgmqUAVkfy2LlBVgUiuiaI
osPyFpj3hpvyy9fcsoNym6XEyqie27Psf6tpGWBoXumdqd5lMIFadLx+7ycmtoNh3qqOdkmCkHvW
gUlMhzMQsR+HCxNlSglbizznL18YFMaG2UWtZP7GCbOPWR8rcu+YK8a496AhIKBkW7+cPc4umpYA
veIqWFhiaIJPGzPFBOM3ZbVvGje9pR5vI1FZY9S0asXvhjJP0+GdFlBtW8IVdCx6nMoZDUFyrViZ
8GcbXciSXl/CvFswuQUqjQtMN6fauR8EwU+YhgIRDnOOV9TXWbSPmTvWj142/aPMRZpzhacr26yj
Zskc9lT9cYxTPDv+Mrg+7CgVZmYbZkiiwKgOS4VVmJnhrbtXFLXqno4d2n/KwpZEh7beC7Mpybq0
d3RYQYVZ2rbPhcGwzuz9OUCbjOo7HbMoDCjSUG2r3Hhx9IKnLZuxXjeSnwurnJ3O9bjvFkdtVtPZ
JHZyt6bVrOSN8NuyVoBYabND1iDlJYE4ovGcjHVx0ZW+MQR9G3k7XVIvyzbLjEhaA941Ogg6Ujns
HRakWTC5eltp47sKy7985vriFRsCnxSmIKRV4G9OnlnePAMJ1KWSxpIGRcKsCPqRZkzEiCuRqMOC
CZUlDWytxcxOfqHHCJrhg5UsgL4dpsjZ7X4VfctOfQjfw5E3S9qjbluIKXGbUjG4CC63pDfeO7YA
JaBPb0RQatZnRbZu11tI5yMtgjCS1K0r4A1ijWm2gaSTonO5+9EJXB2H1GD4slhf0YtbKnGYcre4
GEujNkZvb12Re7FxD0x7Qc0bun5MPea2sCEWvXZDc2KKboqBpjTboCpyWeabGNqz0s6ZPRCwbkdN
jP1cf7CFciUwp+9JpfrERhtbM385zGjAiKmLYQ4HUxSsMoLTSX1fUIPIT6kux3O1tevSjVa5soQs
XG6yXX7x5jWGAxEvg8G1KiUNOuGXWHov35EUehbp4mCJbI7jmE07cTIxeWx4b/pbsFYvsvaNw1r/
8yuDVmPTKL7CRr5x+mMVMFk6ptn8j20uWIfZe87yO1Mfn8BlXOq/LjbY/bKI9zHnokgAzXNWVEvu
Dhvbmh/4jE/0QMpjJ1M3qovpWqPz7f0awc9dhu/MMh7WQv/4zvRUOblxLS1xmU3rZFjpQwj/Keqd
FVBGYKUx1ZIHe45SbZpfffiVT1xzR11acVNU+lw7uxDPNXbzjsiZ7reJx1cdy90zXN1TtVZ/zIFF
s3AeW8N6hZ0YHDqT9JxXfRpBGZs9gLd1ucwWaksRcMdlabLQeACiAvrhTljQs6HKsKxAYOiYQzYi
aB9NsbxUCxVsZsXefxTlTGYM6nPghfiiJutt7LApYqFwoW7/Tuvkd+DjF5V9GeLo8y4M5f3OaoDj
Wfu6cmbuB1jpchILpjvtZjyOhN+3laJaQN5VX/lJkmsgl7BT7v1Og5AVS2WsLJ+Td8yXiEHuDzj/
16a+y4OcC50M3L2uKpNV5ZRi/XbpL8dbviGtgucnS69jhzdqcA75moFSQRC6UGn+GrSgGMxORpO0
0SC9JFqpAe+tIH10U4TF1Ly7MLoMaOjC/z6Y4U7JcrwC62RmscpTzrjj9W13AG3Du9X+5Sf5WyWU
jkuj/sQIzEutKN9hrD4F6m2uYe5AbcMvERwxG/D7TiIkyIetwYAkFFuK03YTBNkvgXa2V/RKRpW3
GhG57M8wpeXERCLj9BRWe/Vy9VDSKrSZ76QGPxjZJ5vJswbturFZ+kNLoVJOtbQF+YydQcg9mK8q
o2XdNnui48vGdiZ7NwzUkVScRXmhP5KkM5lZKHUo++SbSYgRWpQ2hdOpiOpcfIcJm8xall+zdLA1
o1wV4YQAjT8Q1xCaPjUoW4ekDZIFeL9iAp3t5OhgahHXfv6u0/ExHHm8ZfMqcwYkqnLAvwcNnwln
om3KU7+EH6VPEh2u9r1liRxqO+PCzMJ8PpbOcsxh8m/qpDoPUv11DP9i4RDf0pVDbVg6RGZa63iq
6CZYbXH0k8nd8f/gPcn7FWZ6BuEiSQmeF49FlzcXKqZwseU/Oesbbg/jJQw9Xv7Z9+wj+Yi5+gQH
BhyrGA82fb550YjnKcvbF7lYdAsXuFmQf8eVmnAgwk5fh1uhswViJHSPBZReygDJZvONzZ/cuvlj
xobmmcUf3umivrHYuIiV+lUD3MERDi1vdjmx9ePn4Pn907zUZ2vBaIcpEDm6TR9HK5giaQYPvYE9
U9JVNQRELyvYFZ63XJTi6B2ayt6KAoGFqxBZmfYVEiSegHuvLuNn45Ob8eRPSqjgYQz+QetNo3Du
+9ivWVY2NEqvyYQ2S1NWtDjLAKEDt4Ez5w9l/lCPWE5SyK5bK3CfRC4H3sX8vDDhszNHLqc74DDx
frUbyABoys2+s9Y+6pnAzsBZb0oN+tH2kkej+OWvyr+0d0C5AgxwWIid05XEdTwJ7EPG1xKF1l02
RReO18KmMFgl925Yy8F10dE2oEwqaTJK2tKv0kqnA/Q4qo3CLzBFyY8QAAm4MVEfz98z8b1zEJos
Wb2++DLZHkUD20kcrPprkJn7NrHoXGrSqIZJTLRJjnUagEyfYA1mvH1d31NvjZ31kRkUydscBNSp
msb4nqaesSlycUDtbR56uE17Vck9MMJ1k/GHV8T0zwuImc7KDBAbjvFoWsupccx7FTLCNjatZ6n7
MarnRGAjIguqXO9BDKE+lcLnKajd4qhEXbOL4edDICGq+MFbjplesDWVSMHTkF3r+07YcNVGOimv
i/t/W6fhPhYxv6gEHSYVwZbHgsXREjxY2HTOXQs5LbjvEN1nlx6941xPmMZaK3lz5/yzk3BbJoNq
eYshOabb4xlbQBFNNbf/0Hw0AwJwVRN82yijByNh19PJxD5Kj+xQPRSIvYk0qIooML2YHh+IaIvd
UDr9C3rZp5J+G7mGUGiCcjqu6epwCIMrTqWD4nfpaU8w3TJ5M8byPFPFexLK/R47rCGFOz6UREyO
EzogxsXlEVO/i3q+uKdkFlhW+mGGlBW+rW7TnwwEkSgYHGePGOvs15Uxizn5fe7wjmY41jtn+G7X
ZTj4xfTF5gRHKQVtICkvbJHFMVcV8W+hTr32uaDmsDWVp5arGCQl7KhLu1YALGodjb/KOtZUp7/Z
0gN3m6cXU9TGXa/e5POavBbYBzDUFOO2nwU8+lxal2E2fwnT/yemoX4gpnfXRuZoZdQ/KyIeZ2vo
ug3l1s+U2WRPS4kIVpjFM5kepnWU6ItaqhokdXAKQ/abXpfbn26X/e06XT9Kaf+1qp7IwFalNI0t
ozu899kSu+bdZl7k16ETGP9Vdi1puJEexby2T3dgNuZrZPg8hsjYF+jBpelCSq+wsmRVXt+ccahv
//8KQyqo1hZWBPJHFc3dZDzzjskPqeZ80FI8d/0CNghQwxGNuTh4Ovme25XYQ1gi+Jv2/SpC7Z3J
lTTJHQSNfKn3Sct1hnZGKwansQ8T1HpzcC96rJGI6R8oYIowEGI8DSrnIxklIkXWf0814GHWki5B
Fj7h1DfBHfP6WMrxV5rhQvHp+GFDhJEmTLto5V5f6ngsUXUqeuz2vnEtNG1jflN7ETPiEk+F7ceq
GM7tiiu6XlaWKDJ5p2hCHLQ7BdcgnMiL24p+kzIpj8Cvvwr2bIcx/ambrt4PPvQ1N6XF2D+MbnKv
2O6gGKaAj8P1ohNbHZyyPOlVTXh9qulUg0eIaqQhsOMR88Bu5M73S6Fg2XdBvuJu+WTJReNxc+yY
tMOHHWL0gqmtTyIzdmCpiwMRHn2C7/K8VPLIjeED4zdu5EV/jasMHoWlBkyGeX9tVXZCqaJB3KIv
MSOdiFjZMx0GlOtIj2ReRvsgZYosw8Bd9pnZnFTesVm0E+7jKquvshs4qTrdHIZWiY1kyf0hK++w
5ua3tgtOqvwhT8L6uqLDXiF3iDNYZRSTlbUehqFdxqTwKFBxt83gdZFweNCwsfq4E3DXzsP04lTE
J8nuLteynLky8LGgNeG0STtSBrKbJCWtOBPMRPPdKB6TtP43uGxVuSUZoTitRogkXP3pErHSrjLm
8aAILSjU8SCnP6vgm4JO7dbngkFvY5nDsVYUsLkWhIUxL/bs317DsEb9slbn2nuBc2U0jtU6Zpe1
OWM/xrwi1pwWbhJU9kKQVvIy3pm4/bHgp3hZcB3CEwih8hN0VFUar5ScbXLb6k8uzsqNyO9taXzv
o5VBn40I154URGWU521cSjIZq1tiiGqdZ5bs/P19WDlTOv9m7UczV00J7JL/nikljRqkSvQdPe+a
MfzMBd1FupvVbfBQE6knonIBZW7ptNoFM1EIYpavtf9aaH84q55Jidcj0xk9y1j3tjJNjMO9PU6D
+48r003oc5uoMSp8NCkY2/eZj96WQl/qcvi0ULDeudjvFc4dGk2yo0EwYG+jP6uAxgPILDrFqqKJ
nQ53E1o//PHY05Q7XXgFCFic6HwKb9QD4MlYGgbZegY1Munw4BVzSR3KGrW6pUbBJt3pV+GjoskB
WhybBD5+Fri0Mq6DUz+p9Zb5PLUOvkhd6L/rqrfDNJ4s7C5QEJz+UE/Dcc5ZWhf+WwWk79Sa+oQS
eadBl/sUCsjGW4IX3YUUFo38aEPb1o9ZW7zyeq43NK0bW81MG+Z0X3Lzh7Vd2VT9zAyebs7YWFnm
s1WSBpFNyptHmntTcWjTR7K18P3FXNl5u3bJdRCC+s25fLC4Ix6Wpv2clf2R5G5PtR9XIYqwGf+Y
hGQymee1ehkpJRJVTc4ntI+m3+1bF6WjEmu78VOvf/NaIgpuv1aHMKWmZ4L7QWPHOTSW5YAR4g/F
8TzbkJV5Y3EvmjNF/w8cpK4RREX98oMEx4NF9gUZPPhLmIgAMypKQxHM0W/IFlb5r2nO2xsxPpjZ
5j1sINpfbKTbfbtOn8PSvwbo/54/TTcnYFIyLcFrmkJJmRMAwhwlkI7USSql94EJ+IhB7Owm1ksp
FS9KbKkHj5e9sVKr6qfrt+GI9DL5xWva23igeiLUFasG3ODVrWj0IzPV3zxLfivPLI5Z07lxweaU
Jt17eNGfXhBRkRVo0ADSjyc6GcOjOWRQKwUkAFBoexWoePTo5HCuExceXHd406c+wPJJV6lOeYRN
onO8uLsoc0VGyVT4N9RlfdZqefGMwt8UbZjsbZeoAY1WQTws2St8pPXBIlRHIUn5VCfNoV9SRtva
afZzy3UGDN+hzo3XaryD7ijbOgyjswm0V14rmY/71bdlhFWQxF7Jgo4PPvKDFOlKcKswq+KcWlwF
O4NuPlm4lzXz/ZueZ/+WeaPcN0YlN+AgfQw//S+sdiv7u/lJq7U6ccn6rfYu+agB5gqz0a5tQr7o
2j5wka7P5G2PTYXAP3Pd6isvfNQYQLPeCG8FP9vHTo0RjXf0ipOId1m7kiVhSSTMy2AgYHmh8SCa
Ij9hNH0K9J0jVdtUHfSCZlsQ2jjqLPIdRuRatAeV1AXvh4k4TcmodcC39d2qCs+4vXxnZvcCb9nC
54w+FJTT30HTuovqnu29hUryxhzvxJZ8a1DidvINWCyrmTC8l4i8zH2ikMtBrL535YJxzPz7tXmW
3WdYKXcrJmYks3K7z6yWT+GEDzjP+4/JKh5l6U17CQbAQJz6j6czW45T2bboFxFBn/BafV8qNZbk
F8KWbXpISJLu6+9AZ8d9ISztHbZEQWauteYc08ZmDl+MhL9ueSY855dmIQUqUzz1lXUN3ap5xnDy
lRUjGSwqmhBwMIOcd86MNsiNEm9T1/p9CnkXcWRfyIpdpDioLFlT0yzHiTEHE4qZObx7tDhWpc89
S3rxQtSYezEQ9nu87RsgYD3KXp2/0ftP5nxCEywI5+P1cczMX4GAczZVq4rL1PLXV5FZbOXype9Z
xaVBUoRwdIJyNUf1yZqs4cAxfecLO9jWsdXv3Dl4R65OE6Yt0m3Y2NzaxawU2baxEaRjIt2ynZIg
vLG0tkp1n5rpwWqKAg6lyeIXq0tG7ZyW9qgCXoVLYwbesLcetHVMclG+Qp/8JbWpdk6ScrJG8WlL
7W/8MMgQwPrppulYRtgDsxfTyeQlnMuHE0FXzE33oCXJe15lPHBL4tZEdlMi9O5iozqS4PI5U155
zthuPnpIk+vK7+856LRN7ufJcwxWFmp3npN8jehy63mWtUskgziELN1aDtiCM55MIHH9rkHXzfiD
4xSSO6bf44OORpiBokmwC6iUJ3DG+kX2VLJTOoWH7yQMGvW4nkRKCgA/0mpJonFCQsswuKoNIEMS
6PXw5pO5y9kZ24/vFUSJhjTl7AT5T3wfmzy9sTUOe5rZ9AIVq2bacxYAyjlE2FCC6med/gF/YT/s
iHY2qdGdRMQr0tDHrkFdF5r4WePP3qXvansGqaG8H8x+CrqzvfsaljZq1qgy7kXRbIKg+l3A1t4y
FpyCgp5or3+HDeOQuUIenY3Opdc5aC+yrucsWYac8LkypA2933b3rFbEO9KED4zEPmLN+pF70OAV
vsi+keRV+yHUVyfcdMpnsFQPzT5ADNar8VQ4nHZGyB0rZMGnCZstDV/y+Ww2FLvop3PV5M+J2V+U
HoK9mcyHrFf1wZTTq8vKSpdzMxNneSldZ49aZ37qE3ZnF+PmoehZ5m2UXqEay6eSH/dKMOzNdSIk
n97wAwLIfM+qJRabTIhj7cuKWDlUoEbMZzEw+b+3efpu9nIC7lvSUY5TunrOsA/r1kXblbu7NJju
hUHUlOHze3rTxCIckYGna9cGpGWVSNgr8qkHC61OKZ9ooHzKvIUuEA3ZdjbVC8nj/4oO7z4iW1La
Ia1RIuczrVr1PEkSuGOE+YxFUmdjhjP8vjYXJ/RTPkKUkt7HQKCmqG7GCHbAqYNz1pv5OVHJzW0X
1ovknC6FtaWRY091/tOYyXSScYxIt6fFOLYOWYUIApgC7kuH4B/W3LWXFMmurT5qoc9Sg3IGqIiw
iRSxhGcfeT4AeLsu3YckArfOsFED8qZJvzHpd2wcTfsbqQP5zjb/+hChMxS9fvM8zwGLRkqUsNNu
w71yDtVInHow85tbxNlt0oS8VeJLv4J4h0PYWmdD+uaYSAsKpLS0NTKJvY84zYwebcXpbU3CrDrT
D5joFMp7kJ1z1dwnNgB4K/KfDjgXBxETUL/8rP0SonxJtbzJm5hqYCzFCqLhX9HQ6FW+Me0j869n
9SdmKuG5VouBjrRUt95hcE1v1EVuscy8gcMaOdBlciZjv4r22uw+23T8o3Wd0SVs93RX6LRlXfww
LCz+hNcxkvU4KuKGs9r9ZJgOLxVky2XriDilH8YINjAq9foZ+/a4GTOB/Z0bgsTDu7i2aq68ftfA
oidCtdthFhIPP0urLxenfFz1+kN7IShMJea1mApWIISSJ48sjFMxwhAheoDpmCyZHQz+2iaoNvbJ
AVaegCyheftYVOGOuabY2Gl6NB284f3s/8OVO/waE8asWYGewm5qZ8VUDnOpxHXtOL446k06YTXp
p/D3aKMYDZ3pHYqRdXdk/G7xUnEWtUGNJkgbJx3xcMbzb1oyj1RAOjeTEMF4wRhh1M0d2iiSPGoD
O9Tlrg2NHJjuLPeIK6hC2/yX1eTjA2Bte+hxdW5GhvTiB/uhtSqZhW6qqJc3O1/6T57i9zf1r9kQ
+mDzkuMHtKEohsypzSDc5iWzBzCgJLQXK1NzkitNzrZdcvUtQ+00Xdr9vKhsrOUigtYhRBIBmS54
1NKQMi2AHkIFohk757X5qqwvR7eYKDHrDK5lPKWluqdLuzJDJHII9EIp7cNPr4y6bdKhIIFtWq7r
wV5uAGSBmbWPTdw+pZBhO+J2Ww4xOr3C3KrZwLF5wsSewQhYmyTl4Jr2dn1Pav9eBlBbWsO54Ys6
WMYQwYWQf/yUpCjRHfX8K/GyHbQK+0kkECL6yMjXFdFNOKsYBZTZ1mt41GL8keuuBHNY5gweirJm
EcoTvQ/j7HN+lH1U7/KYJbqj4W+K6WVyZ723aJWvnYjtQBPT0jBZA95RryS1ope39hlJN/qkrCrO
mKN2FnleW53Qj8Zj6+9toYlD87BXQx3YqUD6ZzkoPGwsWPVAiY5akHKM6Loqd547rzEPpRf+hOfS
AxlwjJVXJwh5I887uyuzxRNVWj4GmKi8YeCyVojsTjBS+53sedgbTzUrsyqxPrTvRpJMR8jqx5iW
HAoryk5bYE+YHcGjYSzaRPHZNozX4+FYRGJNQQXEfnSN02g2LV5qPj8fGpBl7o3MBl4RetWe+KI/
c0cbOgq9f2a76GM+TDgcP9X4mjo+H6OrjlgrAnSWAlnW1DvHCeHnJvXw6E2uZqQ/o2twrAOkgGyd
+8687xzojH2NMSmtCx8vr11uzCq5+URwrKY+Q0LIv7kbl/hQxony3RJEuyqWCtcuyQlqxuLk2pa9
q/HIvQXjSFgnnZUsni5d4N7YY2qe4rY7eMo3eTloqOavpFe2hxnFzoVImspNp1tMSjC+uYwQTE1i
bmY1FwRN/YmgQbQy/i+xhJ15hmh2s4f1phDNtUMcSQ3Mns+AlAb+ZNirKm+p3cnZWoWL4Yi/1T9U
BsmdrEwXR/VPdUZV3Qzjc4niExpWyjEWQ3HeDDEiSHgYEyd+DtEWVKlEolDMFPln1jMPbPpEh1Zv
wzImCK+LcP67oAJAC4vT9wU51t95ckGP+s2qh6UDZeOaYLRFUISOfzKcrSuInhdDdhcZnhLXYROY
Kgs2hlIWiw0XlEXhRkzopC0FbawTxzIauzu9c9ghJUIXXIruEQR4tvBa0EHk82c+oJ7tUL5adu0c
bCc4mn08njMEiJGDwEcrMhcHm9gux1ZHAFDeWzeh+fFEG+9y4ftA2wKClKehQOjV3pk6EPJUMQ+M
SpgdTEfyC0DQmhwd1Nd961/xr3/4rvIYcdTtoZ6SMyJB+zQLJ9+YkUKmF/cndCLc9ygmaGNSzjMR
PhmblB1+LGSBQaeXIp0w8VjqrWhOrQqgq7lMg/pRvkzafrbqoHwTMdZfNnR0eoqcxr6cH2ogfixH
1lM3jCeI/PbYaOLhcyxq5hzo3KWPAEbB53eK4YAAddbIq63ReAC0DOGxZz9HXeL/NtP80DNpGa35
pagJ1zbZ50upAQ4MJJ5b0fCB7FvfI8bkbPmrhM/2b2bjkZByoaUHzEtT+iVONkPY92p1k7PRMiom
NriKHGahIr5UuRQHP6+nLZUcGk2EMAtOpTsXOn0OOqGfZRApyCS4BwijSNdVOoDL78J/VMPG1jJ5
//DbPcHeWil7JDw9QFDsuskf0xcGR/kRI0yqmO66dfiQJGeemqRDqGqH2e9yT95kfLBGSE3OxJKs
R19sm54DdR/7D0sG/zS8FF5/irjYaaKTPzD7kw3uprHu0QyRvWsDt2beq+p93heQ8hq6tBLXGiLQ
/ncL+JkY7fbgtJZ+KjrbvPVzt+p1lV2jWh0GHRiExSfVemYUt5UZpp+uzI5QeVdZa8mbDDzWVWKx
79Ly+b9KOj0B0z1duX/IwJ4upu3ddRXqc2o4mEZnOFKKX4+t/tL3RNBOVf7+hWPpqWFUfrSB9zaN
H5F1pT8nvxV7BNTutUtfW2QrlLS+iQGThkMber8g9Zpo73ONdklGbFVy2LUDa3kqfjMU7raOrz6n
DmVpTC0V4BrocIxeXc2+1gwsL4MPothHq8ExutuWiY0cZly4uk6DrVeLT6SmDPKnCjNdVjymNDTX
dP69F0NZB8cy9qPw1JsUMLjsF6RfnHMc0CEuqlYEnOeka/wffnAsSzr6RSv+hV1eHZ358/uAPtUP
mVvZmdineJ13jInrPJPXqR3ysyfkRg5fOVlut6jgDnpYx459bH71s1fcpk83m9TNca09vKlh0+Zo
kckf+ZcxtcRY+FcJfz7rZa7UL35mOrqbyK/e62zZpc2/NDFCPEcNqmUmSCJGdmsM9C6z1hw2vFsV
g4akgiLzSbUb7wLYY4nT1S+oRFFueuZrGBTy5ftblF3FjOW2N1A+KaIEwzJtNihCUMcvDkfD+Jip
V3emQAiE/nnnRnN4dAnfO4h63MB1EFffThoabc2ltIZ5E0dgKcIkcy+p/W5Ehj7jSu/PHOBX9JIx
dlQgsZI+oflQFIhZGcD2dQJFSIlbVOXiOuYvcyybiz8zCa0zbmyqumitCrtahxZrrjBs/V0XXk0P
W4gPd4bi8DOa9NkRZvlWdaRwKmyCNifLQ6lD4xiEBg7D0Jm3aRVD7ei4tUGg7G1h5vQ/F+c+rZh2
K6bo99AEeOuhaNrE/R3q1vk1VtAgptkhvQE9zqzku3SnrxCL50WXXXhL7eo6eNMtkh7PUgxRLpmI
0jI7Rg2TBWsjIdDNH7uX3nXVNoeodkHhd+lbRDwF0d00sGMDN6mt/HPZHMk0i5jWfuLNta9EDLgb
a8Z223fmh6UmZ2eHlBtSZy761qm8SM4WXXNwq/ZSN7M6MQ1Qp5Rs7s3gDjRtirQ9tl1+MqqBY1gW
HYGBKQxSYDfLiQfGtPJfyhLddjKC9ZAQshpMHfyVvnsNOm9e0uXWY8/2Nhbg9qAZAawxCwYrA6Yb
gdSr59GBuXOYWyl3gTtaGG7SrySK+kf9gBeWbrN0BNAe4hWAMIvVjlAyhvp0BABxhsY/bCkI7+Pu
1ET6QESUu4ckok9W0NOARcOGqAxdjw+IoFsod0YjtqVjNXfNcBVtxMGd45e47ST45AZJXmDSs1dw
GByMrqfvi9REywPCxvKvgNtFlG1d3/OA2EiIBB2HVoKL7kF9ePQglz0A0Wxi7AUtCkx7ByuoXs2q
oKIsMlwpWuyQELEOm+XftOLZo8SNARzs6HlnDF/z4eFgarh6JLT60XKLYjwLgffpYeyGDAcrs6At
lWnwmnPa/E6TkNYpOgrqP7U2nUQw07OmkzmGbyr1xksQwq7vKCXm+c7f3OFn7zi16n/fB6QocqmC
+Fhywi2poYybSeXqkJ2A5a0Ko41nF7/soj4XigZRzK3HDOGTmkhRH7gzr2v20Y/au3xf8o75K33/
dxnPP3rYfRyiigO8RLFRNsacwMvLA70/5kVG8hpMGgtdFY8XRDt0M4snxnI3lp/kpLQRrcakNIDn
tru8p2rAqfdZZijNht3Ygf6UeQcLXVd68Y3inrDVVQpSEMADcFqfGvB6w3AvnPZnBF9xk450G6Rp
EM6b9z4aiuUSVpn535/q0lyFndltbPzMW8AxfzGpRKuGcQwdfNfYDy0238ZWZ3v2jmwfR42qgPs2
FvfSs88QMhEAUr3tbM/65dldhaeiUSf0lZqgj1Du3J4GII2QbtN69nNmgwPUNfF5WMxXMMiakwOw
ZJXMyQBaAMqjaWGujx2UcgRxXCMyeHDyoWaoqae+f3BEyJiaPQ9bXR8eI6vZVZXzYyBicscDoU5W
zFKsnDjdmDShIC6q5oDt/2Voo72yiO+oid+VWQ2lOEt+tva0n3jY0Cy8O2SZnL63CiohiQxTlES3
G7tGV+khrCx89QmiE6R7jDdgv+zi1GIwL+k0YZxyBJ1+PVtfs1FtyEUZT7EbciiL+vM8pPKQaU23
Jqxx1RFiydZRimNRFSEIMQtBGgKHn4qmF7KQodjirKy3oWuk28H8qOBN3UpJTJEBbuJAG0leyop4
TNSzAOfcC0JrjOEjJY7jEcOScGo5UNxZ8EG2NUGTZz80zSda2/ZKMYP+3XgADFuEYGnS/KSludGF
x4DQRH9ukvV1wUnYLBYH/SPC3IW8mzfQjk7M4iTmj5y6WEqwJBDw9q5y52uDTiYfmLCahtt89t7d
HJwX9hP/zW/dYl8yFDsOjrSfh2DpnzrQTmo1TFcZYCUuG/+XBlK3anEk6M4b98CImKUaryHRIHjN
DfKxVZn9kHb/Hg6TusZELq5hOWV8uKN51v7In+bBpGUBnjicn/Msi96DAFTHYI9EEEPoMcboYJcJ
yl0CqlfTHM3nFPHmtggdGzqoV8PKBFKQliOdsnT+Asb1bxgL40U1OAlL39yWXdKirTCHl5Kcs1Xm
Lfp8AjWa3vbfI7fDkRIGYpEtiDtyTswRyVoUufgS8uQySP4d6yRYt3U53OgpBWdrQpCmVJN+1Pk5
zLNDcU8NBTorvqFTZTBBQmbpI4oRfXKMBsz8VGG6K75aB1CQX6T2dk4sbFxddwUnMBxVMr6NArl2
krBn1RFWUnOO98KzzEtLFAHFXPJlVlP7DkKp3oDwDu5h0xeHjM0MKYt+DGDDLzrLH9RS/7C9Luav
j8YjvNMdy/42GsGuNWSEEK7T+wag5yEjsTDu+/DLR+pBIBSaDD2ie9AgrFftFNjvkp7wqgGtDWfH
JLxCjTdoCEBfs+YKD+oVK7A+dn6WHbpMEducienom+K9SWjzuLap3kqKY2se3H92Uj+stot/QbYb
V37KhLqVDonlmCoe3kLYaiy7WHmUz5dCnCgKxEEg7DiFdFwIxIqKQx9EsL5k9ccHirHzjNR56owO
TY1Q3guS3G49GEn+ngqkHy5RmD/nsvnBscXd2ei7TiqXeDg5ixG409OcqOXfOhGfFFrxZwSpYy07
PHNTW3IwBodp9cFCvorlxQDsdnEirM1DZXqvU0NysFX61N+cpcT4rt0C5BFBngnSFVTguwZGy0+E
mjdmiNXZJ/xir0rUmLaGi1Gkn+QNIdNHWQzffNE38DaTOp7e3czb9n5d//V4rSf3JU2t5HfgNrAc
WqjfGu+wP4qWCh88HolLzj2nNoBBto23ipP4i+o6sfFy23oyVfDAqMHUxvHbN6BwyYpJfr9uMkYy
sODoPzfib9QjLI5YrYyybW5wCdBnlvFTk0iQfMgPmUh1ID6I81JSHxkdV/zYRIQEjKeVhRWoncaf
yT0sBTCliPfQRfPzleKotcdXu/ecLzwgN4PWxFfavDnk10NFcD9t+SZbSB+ic7wr+m55B32Ew20C
aMV8ocA/lEPgsdrqbNAxfM8W2nPoBK+UlvYu48Vct9r8TVKT944RHuARlBtqTr5UeGdXaFKai50a
7jtdLbotofGWu7C53MKWy3kFFCh6h/chIb52cY5FM4x0/9s+FljjobQdYOBWLN9yhVPA1Vh13Cy1
AdEhtSYrJDqbFSfYuIvbt7Hr36OS1LMyPvHjMaIlFeMFVu70SOIJhSsG9i7SOEQ093lievLMngGq
Xhdv/7vEh5gB7qtYKGy9RHfXavnwdINmEpCw3bvG1qQZGsThcP/rGCJ5I32Q4w+y0hM9pOytRhux
ybvJ2DfLlziBcsjGTAUGuD77Ee8ITAUvO7iG2ZBfsvwzCJ1ONpIj4koM8ZREJY39xGTvyNFFK5EB
4pjGe5B39++vWtX6z3ia199fSZGhYmmM/ORjA6fM0OuZ0zSxu2V8DRWtu8Yfync1NOM+4XxEZR+V
78LNcVz7lTp9/1endp4BA9QrWxXtya2tklE2LtMMDqurmgLK2MQQJUY4yXARQFScb4Kue/VT2PRd
Fz35rgjPdltfZcd0SxsMx7oe8GAZoQSxcWyf8TA529EAtNIukUguusstdhc6XbQ6wQov2B25Kepx
NxkZGcEVgSFjjkGEsvgh/Vbti9i/DJAIWfNZEY1s3huzPESNnRyLGRUS4t2tpte76tP032gFeB7G
gABzzLBhWvU3a9lZ+AlWPr8lqu0swk8XvIjcc1/0RLItSQyThcGhMGM65F74z4V6sTbInt624JWw
fHD0EPHerJgPgZ8Y2ICnbjmO75220Jc2b8p1lFtbWHHBjrOWfRJzQbdqeKNgmZla5URFNIuCbta3
1CFyZGYE+1wdp4xx7xjBT4bXAC2fdfKgvOyXqNN039TADlPXPFi++cc2iFgrZyw6w1y9WfVEFM8o
BtrhCopKjOYAWV1PCwigSxKthmHI91Xim1fRNkircBKVLvohWDn9kQ4XYOW0TTeZi+GlJUQVggw/
aO5Z0TavqFCRMgxBUR3yFMElrba12/oMOj1kkbASNYKvbT5a9Z324Cu/mb/X7rwDEOQ9vi+zXKSk
tJlPyvQxUDk4ke2xhkb41XMWw1XrzZvQi4noHqd1Zww0Glsr2SWGvLD3ZnRYqHEdPhR0ydtWWvJp
arJnA/E6HhamUe3iaOpNkyDtuC3OtKUHVkffRpjjyE1dwDWtOyY+iGx434cUIuKciYOpTszL5Kkt
eg8kSf/SBtGw4zaZ7HCjsW2U86uyxXguh2k8K689WY4eju30G8jCdIngLUdL2ay6sDlY7NNPyslG
2L4xrdyBZCHYA1cHNuux9JkxDheGRpS8bf8DyI3a1ihgh6b81/uxPExu8o5cACLGZFOz4z1pMNGh
eWG3fmKmA5cS2Rpn6OWbXgEW1poTpsQyfddFGhx17sDw+P9LNht7K9XuLhHpnzRLB4QfbONnlvIL
GO8AtYablQjCvXojEjw3DQkRezMlk2OFLOTVHIL+JGtwEQDV00M7ed2TiMPsMBPViHc6109lFUGY
SXoargLrIP26s2iH5t6ZkWC+lYrFlYyIqqdDaAa/RDDokxb6Il3HfADmYsjZKTBS/tWOMv/8/VXT
Dkx6xPw5jcUPI0jLlRG12QbZVXPLQoBunmw+pcukg6Yp3hTK7Yt2W5gBOGNEFs98y/c3parepY+S
RuIDybLUuCk3eokLsMeysvutTBvjyZNl+KSoLHJB37yxd8Ogwhc6s/55KrGnlEP2UyNtvkp3cO8y
HO8l/pI96VtwHINpOM/IognACHaV6/1t6/orG3D8Dt48HHtvDvAdNxyEEIisOrOZzoMUEkmgGW/K
NHFeB3MaLobKyOCbRHAAuYcvBcoPB3X0a/NimrPvpRHgVYApt+q64ObSX3yrMgC8be7YTBh8a5vF
I9QLVb8Kp/Z2Ux/mZ7fuP0mzCMFnUA4WZQVH2qSrOyQ5Xu5gvHdGvbJGbMyeU38Ncyue7VT/ZGSX
ruMEhnOOs9saF23fnKGdA84bVxynVKFvjYEZIW2AIdkmBVGmANfGbrMTjMqLfGYZLbJbEFWvPUX6
qpB9dQXiGEKDE3/Cybw5/EZH16OOq5vs8n1hGfzvT3S/IdchTMaEzvcqIyIle4rfI0tODz8xPm3M
tCvSSqutsqbxEY91e6FC/MsH+4N1lmyOQOh7gXRQEXsJv+Ms2fo2dAmGn51XgqtLnr1ikreuGPpz
kZf1hrln9xPuzIsS3YtExH+xOUHTTSrRFZZwFvpgiO+1QIVQOQumbIjsYxfGbyadlrszNpfapXqp
+5ykYZ7LktnGekx1gEIJbx2uB9nNu+oznNz8Yg6/XYsSV5X+Kx0T/2TimoRAjWeAfPIeN85NB9DA
CZ7whgsw5PQK2yO5hm3QHfPZOLix/9riTd4GLLWPfARXbDETWU8G6Gy/670D7KSczpn/OXYJqjwj
rZAX9e+6ndHsEHyCEKgYMFvwMeUZYjYqbeAQtptfvy+1bpNtE8/FOmNc8N/36MS2tPkmmFNLI5XS
cCILBHKjweteZPMp8oc/hZPKH7QlUG7W1R8l1M6z/CNFOdK/lG701EVvQkQBcOwOoYcaecQa5x4W
rvM0uu0mVpAHghgxLqE6rLbLRTQkdeeWHLYF9nZ08yB/8kIhvQ1RlWlivwV6dXMO0+v3RcHspy3l
3dpMzY+2YozkgZDEaV2ZBVq3OQa2IUzIhuxIH31Lp58eiXszlMjfNPCx7+8vfyg9+kiayfd17pmA
a5lvaM9Hx9Ca+tUIAgBgy/DCvN05fmPGakbAO6MJ1KYJPwZP4NvCBHtI5QCoMlmAkg4I+i5/0oyN
tkjZ1arxANMFRutd5zKKLk3/yAwH01dDpUdL5K+XeIewWI6BqFjbUIU7oMvBNrLc7Krq2lt5cBXo
f7fXYBF3hwWmeggtn7FM+1Wa8uy3gb/v/Ya+J9wCshl+FrHGzblcAtsE8M4ukpcFbGOn6/aZm4LX
FLbzYibyOuR5fe7zT+6ktQKJySJjifc8FwcP1DlPh/9UBzENvcxAJIDgVzlTtS8VeoyQiRcnEYbm
umRwFFHuLvQHhrfBPwZVmDKTAdd5l75h9CzZyonVHFHfJ04BIdAvUdRjtnNKMM7mTOwfgQz+uZ/Y
QmreamTQ1q4zxFeQCfciO1SLqo4g5kXBIRt9/2yOjnEKYUbkNUIU9IjNs7tcpINP1H01A81IpOct
zWh87SVn+PvUGNh7sgbdWIT9Da9nuFKzE20XK6XVR+k21RH97wrsWN0qjeVHa06wG9ugr4d6sDvT
Nxu2mKehekwuCEmvBLXSJWfAEaRulvSRl0CFHs3WBag79BVjfCtIyAJjgpm4N2osL3ZU3MgBoltF
j28dx/YLlLsf9Ac5rJZlzgpbfHD+z17BEX8px/wKPGJa4kU8aWT8aKUhHhGk8LPqcsoNf3zPpo7O
j2i9lwS7SV5To9r46HYswA6yu5U2mBJkkXPomAb7WEDzmGybgRaxb6PLij1a5ZV4s6LWWZjq/X5C
E362yuaQu3G0DwYCIArONN/HLmBkOXdxKnesCZ8pWoFzkqCY70t1FSmz/7Achy01cbga+kWY6TIx
LhNvMTIu/ju4J7TvzvThg+3Ah8jRoQ4hBrfDybHWXuETQ7JAu5LOqS9+5OV0zwtWg7T7LGzQYErg
ssu6Wm691kRWpdoTWlNGtIGHOpBgXLMMGI4/tQP/RRqLeEw3pJwQ1EM53xLqUjiAiiLrow99Rt0x
W5BvA43p0mAzA9YjhUM+8JapfTz2HrIF+haYOIxTvlyqofjvorpKMchx462dYJmr4dFuHUjMRNEA
qvNKios0dH8ETloelFzCuLLYPthtfMXUMlwzUkXILj1z4EUD1dnDxZ6sjzyU5sbBL8fk0dt6tR8e
vNj1yJd8tmTSnPh4JnRe0XksTMjgXVc+pxOeel+chbCLc16VVzudAuxhxbClDd4i5wprwM80qsm5
FmRH6p8WytjTjIvymoJtrhkc4tUZ4BbqHxDm5SZ0oybZggtDuMKYA8qI+YZjbVuUUfjU1+QbdxHl
X2N7b2kzzofYtsTOgNCy7kSSsxNkrMe2cxrdSt2GxgdT39F0aNx4F8sWl2qpznkM3aMqhr/CNcdL
nPUjYgHO+0JUz5ZXYucKmMsIX3goGMN9E5BK2o7Nj4aPH+O1egqr+YBDIzhaeZFsgsx+9Qr6KKVv
YasPkc7BHuJZw4v8v0vS3NVSAjDHZLj2YVvZ386iskYZEaw6G2GMsJ5jG8v4GC4gwkJixkfcyeDl
ykQUCZ+bwoZPNbJ+1v4VLRNhe/3FC/rg8v2nnFG6z0R8LLtt7WFUtXICAXMjfKQ9elsNKHxDmRXQ
7JvqLY75hRTGMoBOkW3AR5MiuUF2SM3tBruymM402MYdk77oCJXtF0r5Zydk4OSb/l+HeeO6Fx1K
lYSkr4jH8d2U47GComiGvn5uZZndFXVNtHGSwXiNwsh4ltz03A7/mmZKf5FjBEZ+iE6zM72hXJKn
74vTuxLrHvZ9eJ2nkp54lJoINhEPDTGKDFUa3d71qhQTBz2S1g9XpQNVl8XvaQ5QRnrLaB/sub3J
nOgEkoS3Lklz6uUheMvERzr5JJWW0CIUPFysguVJTVFLMhDcq7ROjqxLe/p+L26KVGoWnQ3bO/zk
BcwfKPnfQ0OfRJdxbJ3g+3QIJojyxIk9iquKQELh7bRw9aCEm4FwzppHRzJ+hiLqgCieGvuETPa3
HCbcBKmcjoBPCWYpCC5xBvTNdJVmLN3z8LDrtzron8TYNSdpFQc/Wfrl2iheVEm0EwbbrQUYguWL
FDu3VET8JF13aXFkdqtSZBzSeJgwP3UCUViMr5ye3rlvsa6lVq8bWmSVAVo59pGAJPJO6ZKilMN6
2uHpEIrypAVgNDoPSn0WZxABvrdIToppXBsm6147hNlWje2T73ibMQLmPUzBJekQPcK0edBm33er
FBfTJWp4g5Om6NYx3rfT6Bf/Eke+zdYS4Q0jDSm27W1Hr/8FAkJv/4+l81qSk0m36BMRgTe3VZQ3
bdXuhvilbuFJyMQkPP0sdM5NT0gz0yoD5Gf2XtuvQ0wPrnVRhvvqabgJiP+aPbPPdrPu2lCQ8Jvc
CWILUu4m6qsHf1ihqWRdmSLwNz1qJ6gz9S2VI1FiGZrfwjBgiiTZq2dFENFyIIve6sgjXkrfJgEv
WQmwhQya2ktH8IrNFphwtjG4C+O/nOHDhbQO3L8UmJupkeKSzFP6FkwcxXOOEst22TBkIdiayWQb
mJYHP2jlpcwF6gVCZZK4BbZNBa/8GDLP1reaz4I2e58IBCleYVLkalSebcLkjoPrmkqUYANjZ66r
5RH81k/TJgIUdcpMOUeWjM5+4w6Bd8mFW8SyDVkqaFAqaf4Ryp9WK86+yao3TLhp1CR0GZt6kKVO
dWudFIW6g0SdI1Uh5q9jFt+KUGr6dgUOydOyuJhOsHVd5jR2DY+FEucR7/NM3sDy5C1IJ31ZP/Nl
i32TQXur16uvWmwoBGX70HA4Htnb4bNDHrhRQfW3GvAzjJMBpzeTJD7pAJNhIy8pCsCN61Tq3rCo
fOADSFiV1zhOIbW0JmL0SYLjkSOKlh76TFaNb0EaIMFIIix+XT8B7alnJhl5ThjIIO4E+Oizl3sM
103MZYgp9hbbvc4NwSnXoF9d9rSpx3qQkEo89fPkXyN/BnvLE9tF10xqTxmCvw9IujHCy4jCMMbq
WcXjih/r15GFPC8t37NtT88ThKaRa28zuMDKzaX8siqimELjD1Y+eSb7SFyaNAeGPAn2GZ8Q/LDM
wI2Cbs1J6Rq98ZFr9c1vfqKWTV9wZP94Szq+yWB8F755wIiA4NeqGTqNnrcftXxtWgZweYStXkvJ
1pm8ijiQdWwZrKUb+hce6e554sO5ZLopYpsJGU1edCSecV937ZO9BNld8Z0V0WkasZsjXBrANtbG
Df3d45wgVPDYXQybSVOGoI6RR6w47rZZarI+moDfOZe3PNHIjhZkZZMbgogz1XCQpPUcUbCBYyeK
s0d2r5swP5dl/zucNNKspEjjfhrjJBbLOJ5xyX0gNzQOsEiAe2P2BKsxzS8py8KdBY9gM4lx3mvd
tmewTZD7tXicRmyRgn58x7Z8j2hbH3SVP0YDuKMIq4y24dmSveFeIrPFcTk3yJ6gV1///SDCLHbK
1r6CO8PO+KtRvfGMOBuDczOuoNXh1NZMDmklV9AUkN2l/8X5Ox4TD82tF/5HgdaeobYXjzWGHIwl
CCTbm9GDqUA9TvjoyPUVlBDJZhPuje0n13oBQVv01c13W6CXtrRRpfvyZrOnxY9gEIzpKeQBf+fE
auIaNQZ9SPdVTK0+wthTt2YhTqWA13yA0x4CUj7ZNY4+qPNB4k4v7qgZloAPKN3QO3Be4LCVaNTB
yxwCaZLZSvCPKFlEt4oWxpP5jfGqeRLLB7zP7m5Vzt9RvvjkGHy1Lt98kkFGBR1LKZ0n1mUs4F72
kUnJXQO1WYzSPrmpHef540S5wAgc+c1gG8dqMjSWvIVNji6OTL1qQuCiBXtXuCOwVcP+ZqsOACDH
YDcPdwD4oT1liK6UtW/1ui9jGefU7MnMJvWPaiKkJ+KMh92BkKbymUth9AxupQGKcaDS2LV1Yj6a
M/kcRgbnyEwRR2VpFBBBC1CzinibnT0ilkzGU5Gh5cAR4W+t9sCzhb2pXw9xyWr8/8S2o69BHi4V
Hmu/ZhkUwmO1jXWeQRyCXZWH2UT1Einz3KZZjBR2fPynTmyRiOTOdKHMhwg4WuyTZeNdhlzTO9U0
n8tSWA/+ZNqXrAZ3UDF1FQvCi9AY6lsVuvWtJaE1XohX3NiJ8WI0BAvBpNgT8lY/oWtH/IGWIawx
wEM7TwECUlZo0n220vWzF0nLehAGXADh0+6gxQ4PVAhddq80AjC2FsHeVL66WcN07gvfPQTMHA/9
mN075cHoS13jCux329n9yZ7D9Awl9ztpUvRKaXFzAzbuzcjNwEFA4TrNR3ZkDnFqgxs7BiOkirHz
2BE/w/WKDJLtoJ9m/oWx1z0c3TffEQEz8/lAJuGLTploZWWzLfqWXLc8fYwwgjKYw83oEfq0QP1+
cYPlUZs96Kk5S64KH6EM5RIvbYrs0ce6alvDi+ORMSHNNbgGh2bsm4mz80/Ep/o3D63o0Mjm3ETV
ffSkRiv6ktQR3uW06Y91NO5cR4Dknp3fSUhY5JSFX51AJZip6BDkBRD12b9FXo+UzCK6QqbPRdFf
Fz/tHwjrIk+aGJuiOg4mkoMWk1w3z2h9FF6MDGsjSzTUj5MZHhNZo9tcPGrJVwPj9D5lh7UhgJS7
wPIo+d2RiTPTXFIwGLyXIYYWwovy28CvEpKhMFl5ZfzvkZbhy+VdBsd29oNzhXN+U2VIcHUBfVYS
E75RlT7An6EMKrKPEsoJGCXzZkkneyh4yRpZ7zatbHQJyGeRq6YftjE+rS42x4AFXf/KtcOgs3XO
5EwOcTYUeuuaDoA9k5QkS/FKghpNp4tEOKmu0acaPHFMEj9kNJ+cPLkuFVvrG4XS3lqA5dkGxXwu
fWxMbNvywj9jbbwzmTdPphGGDNkUy6Aowvdm2H/axFPnQDusLfhqmUw6jOMojzr/QDz0iWf0nqrn
FhKUWXbzcjcD38bFHf1u9XjRadP+Z4iQobFxj8IcGUbaPOBuNLdEqcL5lgQNURGBjA6bs2V2Q0xr
X2yXzo+DZuqbTdj0wfnfY99uLHebW/rF8rsvQWF5azyHjkSOYvfHGNruYr5EU6922g2hZ0Kgu1q5
cY3atH8K1h9TkCEMY0qHEumUY/QJooplDi63TdJg9oA5gEuMZx5dysx1U/2JnFLe8hDw4RLWp8Sj
c5+s9ybHSkFOodopI02vbGI3jaZuUZJ0loSVSYC3EAbUuKyJZCn6IydidoPR9CCLYQEbaD3UJHmd
eY0PQTvP9wlZz72ry3I35wxDTAd+ENOVqz2FX6zveXo7422GngW2PDt1Jgk1NRzt2JowGqJoE9tp
jEDqNPOVI/aU9SVwvLEdyNR29MWbcIkUNVuGxknIg7VIYnetc98v0M/QdmPRv7Ca/O6nrD+7+Kww
BtWfgyTUtCnsLx91ZAYxq505QYVLh0ZxSvKbhysY7t6RmNcRlVqxy+36SaRddqwq7wNDR3LwyHOw
mxqZhFkxKyAM4kO4AOgGWhvBsMVB2BYR26utuKcURXRhb1Bv1ncZESC1BPbNptRJGEJGzYR3mEAV
E1Y1L91bDp2VvNkSzSkDu6NSmogTC+FTStHQDGTrIT3krYxcTxfAChHTRO99EbZ7DZKWJq5PPisR
5rsAa/O2pI1i3Rk4Z0I43F0WjC/KyOhJmARzv+AgKANcA0tjYmFX0w2IhLuuW85+PvWnHvrRzUrN
fB800f+/139vOMhFe9Mpl8EMmxncKAaF9RX8+5EGPfS82pWvbYf9NLMJtcAtzhIr5MjxBrEnqUQ/
GGLN0ho6ntRhM9/nAJSAnuGr//vjsF45hpcMHNurCHf946yxLiO135L+BPpqJMpeGEuxn3uffb7h
g2W300DsbERUk0q9q+FgCGx1dTQoAg+LqN5UCUkFiCNanNq85fl3n5UGZMeO6n+Y3rqkrePBgrgn
ZuQAXPWv1hQegwlP2JIDX5iIl942pLjr9QlIwNhTbbIn8dj1Erq3XAdcr7lbIF/Qi942VbPcgzIo
tizOxoM5Y+StTAi+qhHMhS1w2rVot20z3ZKk7PaSDRoBUm11c5wU26iH9y5a7Cv7erYy86TwPkDt
aASTfqMA/O5bt7qi4qqiEBM5hcJkhfI5ALyHtA4qGk7JvUlfVhqJeWslowHgd5eIvvFSJ0d/MLId
0WPU1Bmpv7mE6suVsNUt1gnDnDsOMMRmImEsPfnLM1/OLx8Y2nEySK5zKy4eqxzjhr+jGLAPdk8i
dBH0B8dyXhuj/RiQy6PBamJZ86wuYAHAuQbEHPpUeaHRXeygJ4EBR7dHPg1spKDZh6wENl5Y/Mk9
wviMuglvrocyOzBNRGINe5NenAkF+41e5lEPdRP3CYrvDkDIQCbxY0E1R7FFwkmdysc+Sh22d6J8
QfqvjrNZfU/KeEJbbO3rgsMTDnyNxm46B+i5n3VLenIeBLe2FXcSa/aj7DvmyNa8Ry529Jz+J0/D
/hcUKQ7TWRfxGDBbg3UcHWtXMUoN5ZuLeW1bi5BwrJwo8X7NlcjQUcXoxyk5PU3TrcvxklpkIPYd
z2XWl9t0ndz7Q82MOoiATE0UMK79lLk0Iym5IOeJc5OtCxD1lnlXJqBguJiiD6nzwtTEe/EsYR68
qSHOkn8SwJCj9mEwr3sq2zq60v07CXc6WEvyPOsa5l3pN68SyQSGoQ7Fzb206+KpyYtsg0MtOvw7
iUa6JdIDWyLR8p82nJ/1KQNWc8UBFY8S8bdb1j3BZy/hRLgjWsbRYzMovqpi2lcOigYWR6eI4KuD
h/2jGIPlarBpDVV4L4b//CU6RywB4rwWH14Jj6qWvxoXDURRJ8RcDNkV+N89pODf5IDpU5B/9nq/
1SuWMGzUAVj6D0iqZp/N1QUPfhfPWHPigSlj5b9kmtVBXpNqm8TwDt5DHkGxJBNgs4R3kU/O1u30
f3OQ/taAGvEvoSnu7e4v1dcTaeh0z5OfwxpbVnq1i8J7rhA4mJcuGoqT2bJEaakoemxf5zR7ywkj
uHFRbCyBRr/oXO5ek0NhVN7HWBua8BRNxWIERNxa6gyZZS+IJD+3nXXCTgmBJ0/zXVu2yA8JsvNy
li2Zy+gBhxkIhSw3diNJniNjYZ4sZAXOIYRKsXBT4HM/2ZqUaX+dmvTBJ77LDccBRxohrYTvFTHl
OAU4+tcpmR/LjMQ1Wu83K1fQRbMcNSVbs60ipgwzBfBrY7SHrdsjbE14wqaN+WRO5T0hZSIsWYfi
Ryj3PurK9aA2V7d3D+PAYZ5f1PgvvcpGixkZwNNpHhtAmJnX7mUCKIg7QTJjGNcR5qNVkPNADTJv
Z0LtNhHwFmudBBiLvjRi/JYaLXpdFdDoQykfGXe9NFO7cGhNMJBMNFfgoL5kyC2vWIQiT+Zq5lEf
TtHrONjhrUHFgFKYPb8gQMWyo+Ya8UzMWuChtiipHCTJrpphr3LQHgUOAhlCCY52Gjq7xqG+sK2N
oRCPzR7kyM4crmaBhon75qR9+3NsSaMOaxCi4DnEIRnhzXsYJh1k1Sjs7pa3xil6QJIWXKT4ZiN1
YPmSH0M5sB922Ql2Vdwt3rGrbDymwFiulvpBSEHV6D3JFPeddEnJKTDcRC15MqalvynASqKQehb3
ojpo+B9oWmxufIR1Jbx0QO3ymdzzCc+vjSjoEAzEK7CpiCmav0cT5wTVobNxIMpph9I/gc3LhOXL
qdhyKCSc0DpDgRra5zOtAVxOjP6aFJCEJznC+shiGovEqj1mpHOvF3y7QYiB9a13oXdXBjYoYsMO
KWrZWeSHwA1IQunhsZAUtZtaMzotOowu75Zhkm08R48O/lSYY8ubYdTOCd7Js3AMIgeAafod473J
QdU8eX8AnVu7rKC8n9lodQY2TQcnE20MYkUnD0E+cJKIgOlGi3vKLDBNGAGe4LxKv8MFYeHcT++5
JIsYVV+682Yyj/Fw79Heo5dx3yhUxVasGvzII2JsrH5cjaUhuEQaf5XCX7xP5PxluUx8QrMGmu5G
GO3K95EnB4QZPCygR7aYFD2cx3TzdojnN2qfmSanMTHU5Ags0SsSJPTn2LmmhSh3u171p8al7vHR
lsWIeiQ4DiMR9GgbWFBY7KtMDQtzZBboPaOpXoNgCQ41ZjZq+FHZc1Jr+q3wsZfUDHawGVAs1keA
o//x6v+wgBZ39A7kXDsOzLs125x53YLyAlceKvaU5KsZ+9Z6E7U7f+rRLbHv1JpSy1JsnCSiQnD/
7SvBHENsWaW7s4wa3dEyoYxIV65ctdRnz/5FoilwMkOZnxaKhQJhwiZrO6xsZ2jF4DT75eYL/9lE
fPaw+F16ilr3L9wi7munkbtq8uiRfbKJyRx7cvhnwVZxAGXmMwk+3VuLtqxRf1imYsPInjsCMDZq
mP1daCevg4WlEU2JsS4Dtqh89CNzOdxxBWg4NM2ncuX/1OuPZlKn2a6Ko40wiIVmEiNO+Gv7p2xi
5+91rAvzHsFyi/Wqx0seTJhFWKo0LeOZhDEBTQLbRCMAO2anw3Fwir/SnNEB4M2v2b3H/XEk24bw
Zh+lI8kAaqBVbdL6qzXKI8yOHKPA9KrRGGyTllZKzsMfGDQ/AZJDtJnjI8vmk4Jpte2WkGCjWu6H
OaqvqqrfswpzT1PPeAUbZsdzY/9Yc4PT0/7uPB1g1hv200rpqoMuO+egJwWj+nM08PgEz5ZzXrhU
sJXsDpyS+bWBFVtN8HnbILlVInujbuS08iP72oj872TgNGkz92ktQC0yWw5ODtyFHq3E929v3D7x
9rLkAd/p8ZCusrdiZObI/xRdxZAJBN7egWSl12ou9/0YXsja7k9kt/DRYzl1svV+glkXtaq8OX5G
yFPtYamBhIR3rUcA5rOd3giFeiiIINlMVbrX3qCo42wwU4Z6DAd5imRp3YgwYFMKL62Z6MWN2i74
K7iBqpXf9aJ/7E6DJLEcJhxtXR59NM2z9J2tiNo2dme0ldOSvHrDT8U4agPwi3CKTB/8Ti3nScH4
H/jHqXR1xwjPE6ey925etpLHsBbEmfjjQmW99tk+haUdMix8RIK+CzPTZgXH3TBEZfDksA++RTWG
Wv8XpFb36JqEF+IQX6ArMIdIFAs3g2xvhp+INEsMw3PERL5gsBMva3NneParkt668/ePVIVtjJkY
afdQvyXZyDozMN6VNpqj+8eMVHpUsgviER8QiyfvVyT+VqZzRQ0PMxNP/3ZiFWA1cs9gE0EzpEuY
NQn7KH96GUf9qTxuy4Rx+w7EUnWaexVPQpGi3D7Tjbc7IgZYqQ6kglbzqb/bbfK3Vc/KL9lpZNwF
ZuD2RxHpQ4M2b1/606ftJa+1sZzIqlujWAdsteQJ7ZoyewvJyMMPJBuCy4PuOibzro7gLtrI6TIH
kYfI2LtHqiMyTizZubde857beEwm46RWoZub9jc6e3hNwkIAZfN7wY6QFGB/kLx65jPb1rInqhiL
nw8qkgywGnIIWh3uQIKRTVDIA8hOq8uZ9Hn5d2M5JlHq1dO/NdRaqEveh9Eab1xu5dl2/8tMFNG0
di/ulDF2Dv3mmYfgtjT7lFaUY9JAu4IK0dj1E/v8vH4gQMvdFplytlICdXdtJ67cytmjUMwAgoUb
X4XesbCzlMUZjPgZ2zwiVIbqzHt2pUTtZDWYgGtmU5hRCyLUQIHcKjZ2Hl46PXV/wzCKjlWBQZdP
jM0/UdVM4KzvAt95mugPUWkdF8P4bYXMGlnsH+ypfCQ96LVhAbw14VBsAk9TilrW49JCPWCMjqly
NSJ29RTuFEmjG75ljacQRaxp5X/XU2lv4z+OlUcja3oYYxBGIiMhmXVH8WyDxh/+DCTNp2Xvcycp
cBWD7R5APZ0G37soOrGDWXZbb7DZdiSVZJTBVd5y5G7KCqXP2itBK10/54zjCMoEg3yf8Ijh0mQz
JXZVO+ce5Ugl8Vl4Aw+myIPdEQDlgzhLThSTW4x8zEXecx/Gk1z+4RdaNLTZeO6Vu6dKVseoI6cy
TSCxqDC4SgbfJyY9J1vBHO08xhVY+Op747SHoDcKXoNjXRFtxRXu8HUmgUnMUMe85lHngNEBI9Cd
+9l6LZ1TZAqsQFZ0yLXtP/VUdkc7gxTC4jtoXKTsBkAdrhk+Si+/DvnnUAA1VMENEfOEOsLU2xXN
6ql9J6OMRNgSxjEDmWsf2W9OA046Queuc9lca/1uQgN/UMTknJDTf7jMP05VEW3zK5bAhFyidI7N
jAPN6qjWXVTPC6XhkXOFycZoP9qJtbGJsoDbbW6Um+GypULDztQchWWkl851vV1u0KnQrJrHwmBW
WS/Ztlshd6Lpv+wK0eJ1nMVhBDPIKCtidG0z/hCB0dxNIZu7v59Zb2aEZj9ACRw2HVwDgLakdCQ8
4lAFgSpUAzWVSM0jIAe96aF3AYXywo1pt8al1+I+ZtC9IPve4eV+ZQLGliD7QPe5Q4Qea3FTkwgd
GKSGusSLjhkFPnNedcRbozmqEcolWkKaCkjq/of+K4l1rUFBnfrVnrDKu5GZkf4+kp001GiN/Jpq
P/Rb71CHr4hA+HwMoOsL7PpKWOeZsesuJVJkGn0EfVm5qwXboRZii9lO5RWG3oblkXtOPemC+cvI
N3fVJVg91rD/d37R9cjBw3dD6v0YcyQQQeuvKbzgCTo1cPiymkPaO+7sQnG3WPjy2yZ9NrxOoqDM
rw4jnp5S5EEsz1Ee6hicKim3tJaWqL1NJBf5aOp0OhJuwNKQyIZhJAlICMXNihxLhohFp9WszPqk
ORIyE6AdNZK9bQb9g6VqBMs5uW3ZTPxoN6Q1Q7uh2g7OF+ABskRVzbqsD1+YJjPHB7bPqwnDHW/k
BxuRi6hj7XLXPIDCo+6ebaDc7IG2iZLwq3U0cCN7hxCpnW5MEHrV0J8SkdHUYygLvQHer8saKxAv
dhV6Z2bvHvBeTVIRo7TUdRm4qLVqRIbEeFfKg2UQTa1SrqluHNYFRkm2mqDcHufFeEqIY9wEX8ls
si4tPBiyOMMMF16C/xoI9KTKZ6BCzWwsUfmKGPpiBsSsO1H721IsFAdA9Q9uPDZoranz/xS+PCFg
gMltDToeRlBJ0hE3REFiaw0/XkEfPUBD2aQVgUGlf0xWxGRXYAeoMYDj4jBL/zUsc70frG+azTNu
pvBYz0WMmrM/5QIufZrs/SYTH4Xjn9SINLln7MiMNMQbQUBeUdGXd2bysqytYJVOiN0JuD8UpsGQ
JkLRFDKuQctbRp92Qk/fzXEPs4Vw6+zoeObyTEGOJ9v2FUuD6c10XiwL3o4wjHfihOUNXOm2C1gV
zBXGAwOzVL6qAWsWxp2RshROs+YT7nq/paYLE3s5oauDsUevSH1ffnKghJdKV/7Z51nduOg6lhb/
NdKFWPFw+eyXZDeXATvXDAFAV7jVGQ/xRVQyRR5E0T+wJhR9uw7uXbSWwRgcUkV+gmn65wX6lp6t
9jwUHlkk6zKjYy2oO4WiMYHqOhqaJ9riorA2sYsxpt8p7N0gl2BekMvFGBSZbtyssyOOjs3Qyleg
csttwh6QLIht0cC/OCWJmQvbijmbflqzeHcd1zn14/ye5falbN3kXjmvURWQK1+ayHRUobA0RycH
/CqdmaiurRR47bj8mb7Y0W4pq1s0WfMjBOmvUIQByVf/lQDI+fqW/hlZ+tVOo2Q3hbSRMsIv6Xkj
6pt15li18lwDMWItAdYua2EDbbK/DTbNa64hvZnO38LgzGhL+h2b8u88LQE09bDG/OP7/aXDYblz
+K/3w1gGB1Qs9IMdVCEIStwj5rVwpwffSUac8JF59RBWxug5OSi6cVfh84Jm9K6jttxPpcdwOpIA
AIIST6IZoacA4960HBEDC/vNLGsgjwgpoYXHfZeBV6uEE/uC7bM0+2abr5AR2Qrczz4Z613DHibM
enqV9DkAzEPJt+7BOV5J8iGrI23VroMpuBNm82GyyznmNl7bIMKMg5zMiKdxyS9J1TNSC23rVWXd
vZfzmcH69EsowsRnUe/NCtVVOS/6mQvnanjOIYsYIlmBNV71PNKvHILuTUat+C1SkhYS4hwWxr6H
NBr9m3IgMo2OfkiJkTtj+oUdkG1UaA7PdZhBNtKuuxF07mnInBQBHw7qgGTV3H8LvWzbrsmSSHcf
UETzfSZBvRM+qSCT0rfG5DML/EsTWdGvrgOFjO4IuDyjH6AsD8zdSPby0uOAJjVuGn9vuB/LgPeH
oJctKAkylUrUNKYwKqLt+3xFxf5n5O61Hzp50mACT9HgnADYQZQgxGjL6tD2Cg+1pExPrcnYOvFk
eBya4Kkggpi3MHQntoO+m6efvXUwDKf+MBMrOtPf/kS++9jBsnsVbr/zk85GaG6We6uoD4j8YI96
HrGdk93x99UENDIyLzjUmNKEMrx2ff8iHHva6JYsikoEbw0d0C6Mpv/aaUE6iipEkxZ5arvf9jQy
Cp7q6sJwaDc2jjoxzHAuUxn+AJlHvxnp51YAPqmMd9ciwcoP5TnpgiQuFStaaN942318lKy/j+WM
ek2BXyCPPeThoBGQUZxlGPSSZbfkb27YB0/ZqlemQioweWDZr0FiDrIKAdKrO2zjbz0MzsZYpv+c
iG3MpPyc5XtzHNPmV47PnvxW1r3ZuHNKBHGRW8rnBGrCs6noMD3nPleDw508FL9Q8XJweYjXgZKg
a4zuOKu2CwiAm1yqh8AgZYFJ1/O/H4ZU36Wi9SLcBYET1TSp7izm2+GjJMx+X4QM8PsKX0hi5c0d
4WEd412FdOkqSFZo5pBJivOYNXuoljAdgRw82IxU70QsgQfPSKmLPHY2cjGZqxUWcq62hxobEY7V
/7V7tlNlQBZNhJdxatUHpbTaOTwUkE5xiSPIW6jEInlQlQ8GQCAKZ7r6WzdsnVha+FuH+KpQ5He2
7GzpqOZ3Zl0mCDXc5GYDxFz6ytjDpDhE1iqigZizm5M1rVS7BN6OyNXDKlUrVaY+l91IZHOy5uyl
Ot3brvhpu7QBTN+vWVjKOedqXulMtFLdjjAK+ywSviECjqExsI42mXilqkepIIZhjzIQC0qIhy1L
yvYJptchauxPesweapY/n6JHI1teqDEYjKU1YF/CRLjwKXRaj7AhEu3aPDf2juN/RsOtzQHOas1r
rxqLHt4Xa/8eDKzHSFVJvDZOa65kzed7jqx3UeX64MrxvQfeNOGy4kjnwdx5TM8tt78YEzFSi+3R
0UIKZrhCWZit17+Y4F1RqrmRs+dAUE/Z6NEvFrCkmTfE2B/8Fw4fKBBWe8xXObeiHWLai5YSeZS/
q7t1aLBY44Zs+mKH3NjbV6n8Vk1wd0mSfoRDugVm2svMezYH2T1MqLHEkvypcDsfvHBwN53W9sGH
dkrdNsHms20cxy3eMlDFhe/dxijw3p0lNw+OkQe7uWcgEWAwPqDUBqtrg8OgKdiWBJkg0ms/0b1a
j1mYvCKNdo80sqAb52Z+59R/ZKdyTrBG0nGCDzdqsB0gd7RPEED45XfLU5cEh0xq2FhOQOdNfMtD
ntXE93ReuhtSh/jdjr1O6pRPk88Hx2s/Z4YH69ucWT/kpzbqTMjqsnxCugMnY1L5oZ0iJF8tJHt/
/T+iJWSOceym5DJb5gU+UoRAwr74cnRPoTFiWVYBm7YpeGqN2twKxGnQyLrlnnuw+ann8p3ydj7/
eVKVeq8WDI2jIjSwXqo/Ky/ybLWd8YA/GuiaVbngOnskB1jEtp7v2Hu4qWy1rTtVWPoQNJbY10RF
sXlmQb2StccQY7J0eA5Fgftf2BEPZ6/6V5kttJ9OND266w/yEZhb2M+kVlWkZsiQoPoilWdggA+t
vTBIqLKUhmVm2wCaaK8gXx51Gu771Zuw2IN5ylwTBVKhnE3ntgRp4GdxUSOgfAu5USLyP0EYdFQi
LGdnwUzYHycIuslRpmuypGmTn+G0xdEcGR53nGtyCF+sgINL9IeOlu4UGIE6N0aHaCxHQYK+dL78
+2GTB7+hGvHwoKAty5CcrB5tPiEdbP+NhEvJ5tRGHLtzAyeCXUcTmzpFEycV2O/qvaJahmnlUP9Z
LCX4HnUcZb7aJNU4bgJAl6wpy3dS68HNVN9LJHEA0UI9ppyqMKPWTF46Bixoezuz1RNx0ijzemiN
PZchbaX9WkhaMCCZYNLIkEpqJg/+CTfIgWFL99R39XDnaIkJQTKvRlhb1yViclSVzQHCCr3jg5l1
ElkSzh2MpIeo0CNfbFK/RBgtibsmhMZyLBxwrdg7Aby7XC3iLiyL1DIZVVdcoJeZwcY9qF/Io5ve
2ZXTpXQj/MCivPfplB1mor+IJ8FwFrZmjxoplVunBcUn50tmUfwUENom/QLtJ/kmSveIJHyF8EAm
sUA/Yh+i3jQ1j6pmyU+l/7tOlXuRRboXjkU33DloajXDpOpvUc3NvaA1vMD1OTQ4XK+zqr7BrKBC
tLiAeNHEt9YFShQ32hZSvoyApoutxFVlgoul0Md16C34iciBwCHF6bo1Qp49HRlAmIF6oArrj3Am
TcMFq8eQrvRK50Hq6rcRfVVOScbx0lbPWdjel1m9hIkuXz0LyIQZ8FDSEdoyA4a+RAV4mJzuafEr
6+5B9GDuDlVzqYtzSN4fl1kCWTyCG+/3ZSwK9YBp7od5LVvFGX//6qawbILpQ7naudLyKoqlPY3m
cz+j2V8yJwbFihpr1L9p+JwrSaRsw9bUjNIR02H2FiSJgbzwoHLOhrprzFIkVRe/hNEup2X9k2tN
n1YteNIVxneDP+TIWspxEDSBu/xS4UQocFj/TqvQZz09hMdoGn75qOqeKha39Fh/klydPVg0scFI
7uDMJKdZ7knkDqWsANY3JKrbdQgzStAwUOyhjtbTQKEOh2fmON46hmHhhgF94efhbiFYi+28bV9Q
uHwEbBDkbKHnB/kSD70lwa7oV2tIFVJJtrYqYh47ZOx1SKZN9411thJSArIJOrvngA3zO1YSecjw
kewa+9gEHuMn0kkA+xxRqAb/I+o8luNGtiD6RYgoeGDb3QDa0xtxgxA5Eryvgvv6d6DN2zBGGoki
mw2gbt7Mk3ssxheWF8m+7T09wBJ3yRe/fLAqXkaFiLSWpMkgEmZsb8hkJ1V2quoqsEvEtyoVTjSI
RO0FWQA+HzeinNjY4m215mAFkWTfZgG9XpP4ULGuBhlAI5PN+2sydwnQ1wYAtar+AlfB/UVVC3aK
dk9FB7B/LXWuI3k4o8cF/i9M4xc9x4ISwgFpfJTPZCbjT2b87jZst4BgnP16g0VhDVlzi3ggTB12
Fr+1DnjU0ijnFX8czDzY2bpmpLTZhm4q2an2hLWnGdd4539bIxMeAbsbBDXmZo9VZ/zJGPyQ2wjz
jLvnNI0BDqwfram9NfxdGiD0v2tGf/Pk0xtZjNTeyGoTorPloAz3qUL+vBcTmOb6UYOQFuEaJSGV
zg6P7614aGE31CKwzelrPjotOgmFGF7WgAUgp9nYQCYLY9Ajy1//ChFnJ8UaFpufg6uS0Ea1/Ooc
7hTShD+lZ5juxEj4i9A6S8qN1irVb19kONDTlnVNOrF+UfbdzZd38hjeg+VWOc60ZisGySNHmOeu
7m8qp9IkRZ93O3qWjeQH/hBjORrhnvXgteeKseh84pGgQbwZbA7U/hhmctOpjZ5ycGzN296SWKoR
KuFP+3bL5twWJln2X4bYIZ/hcxouM4vXwxSrm1A4dL1q+DYATA759i0pxlKL3AOXwam18GHOHH4n
CetaUirdONK7WI79kfcqPjFDg41k5pzMObk4FSsDm7dHpCEurI1LdZtOhqE1idvrPelPi2s2nGzn
A2etea1nQz8U+A1a27zGaVM+Ys8ii+PYpD4nuVtrnSGI2qVYx3s/pMyLIAy0fZY4b5Y05yONakM7
EbfAjNZYxs/SIauaELtjT+kX6oNex5azSXFVzZizGrbJ/Q2UeBmU+1nocESC0mBt+yEMmtwhj1kT
NgRjGcOwFrJENhg6jvVwsLHgsOMljrEdE4jM8c9sMSPMhSy6xwaOu0UrOTXgoDx0VjfTthqAYDvf
ZuLBbWHBUiibhfXLWr7Ya6Vxwuhe6JClc9ZniE76HzNWz6X3tLQd2mjBIh83CYck62CUi0AI8GXo
Uf19XLqiDwQVGtzMHnGb1NHQdC+q0Ky7uwg94lERtuQzDvrW5JF3HIs50SOrsr83BnDW1ZTuPZds
nzfS46Y2rJghwJzcOwXtBoq63OEVxea4OMOTaaMEm8PdSPv8oaZSwXtZePZfFmQw7AljFRWu7ged
wIxfQ7OKMDPO8AMn+1BXsAB1ASQqpg6LZelWcE4B0Ao+ge3qkm2uCdogNwTLwB5qXaZH9on4deKV
LxyJMLF2clqci20QA0Si6t9JgcoGudunGCCo6M0Dy5qD2ujYYQuhuQdtlN9q7JvIQRtqE4fgrVyH
vU2wN0vXnaA7tpP9b/5FG/KI99OvkuIfvb2IfPjLSnU+lL1ibLHwLOub/ab+MKsmvas0OwEHfeX1
xliRdEHN93TK3SnEdRhp4yheN7z4gNAf2DrPgb6R+bEos+siprfUoJi+iTkOpooJnkKr5avO1NOa
GCpwgQZReMM63CI9GpXffkW3uWGx3pApzlBAXfex1VmRI0IM/8m59o+a31n7gQZ0v/gCcvqhXONT
YZmduT0dlgVl2Y4x/tLUQIYyWHQbw/qQHOCk0ZxMLVU7UJDQ9uCGrdI/pJLOBeVsCzjuNofYwwyl
Gb+YspnpWFeYgtyrZxlQGRvLvtYm64d80N4okXrOTJXtEnZbpzGmHW41tDN6KhovotSeVwy4xzrf
i4wKkh7jWYOKurEWeo/NiG2BfqrpJz4mIsdeN0SWnMcHBxvwgQ6bOrQAU11wBwVKw30BbSYwE8LC
4ybkJeT2OlbCy9BHc8tqJlUt7hWgny+l3tR71y6wdoxjGTJ5iNBe+nwPlOlozhMciXzu8GKAdOLh
dFKLAQkF4xKbjL95zKm0kbTRVXa2cT14rJgNCQbeJQ9dC11niUms1SMwrxZjflqYy6vwkdBZefoA
6G8OQuM7MBneeha9ceBio9Ggfjdh3xSVDnd5RM031ls01XmWPHVAF56xG3acDRqKRCni2mWAH+5Y
R3AG9UjbKBfTS2prl5hg4Kl25geDGDKBYJ7K0qzYE/sOuY8yPa+9DcEg/V7pAigqFDcbjCfrofFZ
JagmNoIM/pW3ecywCrQraaRe8s2V5XS3oVE8GZN9m+oatXQaQYWM3aWN1X+LBpuBo4+zs3AXJRJB
2mp93NXTNJ9wyrYHl8qnZM/Vat1Kx/7JsOsVA7o+c1hyyuLiTCysO5G7JpJoWwSflz9Wirg5c9Mm
/kB5D0VbCT0ugi4swYN/li2LN9YOoduKH4fj8JNOfh2yPn3fWir1g2Zb1akQagn7pGrDspr9E/Ot
vQVUOFR63nJskoxzhpRvdgpchPedcPzxMyXmdiZST9YkHiLZeeUTcRyyCZb3mynhl5di9RBE169a
RdDPFMOLKzaom2WS7yuBeMKTGFpRnHCY9Sc7YSvcAgHbYbx7YAdGWs0jHQSLDOYubyTNTFlpVIK5
0rVPjq63z7Sp41zRkYjigpy8vqykfRDZg67xnldr+XYc+9e44vPo7QmfcC3P81TaMLGpea8yK3Bw
vTbElnbm2P+N7epjYtN8nPXqwRUZ64LOQN/vsw849hpUgSB/HuZ6CpYGiq3NGyyHZIOIYGQHI/0e
Ju4LneABJxbmItF4rM8m/oCU4MTSjyXTcM9I+QeD2W6VicBqQZ29ZVULKIHi0S/k0XY4Hvtmxl+X
JBN406WY+PcSJxqzejsHsYORHtkB5OMOSk0JvUIeC7//xXr5QIwOr4dffNadtjf7ZdjNxiLey4mv
jzdNVMSR8HDMzmzMfqV1fLNEenVS5R/gxHLQsXLnBhOzjopl+CvWq13q0w3f/T3NWjNqx4xHA+H5
fnWqH0xIRGEGhyLADpU+lnYBkSzzduksUQRt4rHUzLFtBNJ9JQS5dzrPeZpGDVOrQ75FApmOJkcj
8NmXxFB9jpVYsCEHZY1gFcJ9oHbZgPRIgBxbhg29zcPX87QXDiY3xwVHMAmd27vWl6wLEgI7swPk
Jy7GvYgJtwAo+pjjjkdPC1lGW3/W9JdljqHpif6e8+/vTV//pAwgLjPx7Gnpj4bFaaWuc8eIPoQQ
OD7ask1fZVP/tqEU1OaCptAbIYkjPMgATsPBMusnT9aYJCbxYPOJ9pQdAfTw3Hf5ms34chigMT+l
/VNZGdmfeGL2qG1WJJn66TeFEFnl2dbMt8no71ZXsOGzmRyyrFTM4ck1beBs/ftAObu/jxWdkB20
nyptwniNqfea+wQIfG0fBfsM/Ozi2OQ0arNfxNjGjSotNYTUTirmsf7uZrV8qVqTb3axyEMmdtgO
L1VVL1E/A2SM2YFGqqlQuG3UhwO6J/dFiXBVU5sBbuIdqiaUGrg4CIcbPgBsLMb5X54C7z0U5sea
tkFvuE6wUEQKTGnKu1fYOsjpqfXtxSx/28l5qWX9O0sMTARa95qx1gFro1gAuZ15dOd3hPib8uIj
gSBW6s+OFyXGJI5dPLxm7G537lB83jpCCk+D73xxAYRz5n1h/PxY6kohMrbnWLkficNNTGu2viWn
+MMnr0LH1LZmg9QMF0ZA6K4fSW8TtelZLHHUOMjN59btM+pJduQpzxniau2FwmJkMtvWYzuGcSiJ
V7gB2wdSjaysze+0cZagdNt3RlrnME2Ux7Af2HMLGu9YhKodRXn31iKSa+n6foL3dbDS59nXgcGt
Or4wksdoEfEhAR+SzSNmGvkn1kFgrbmH+gcAJSiZ81nfw9FfFZI9cr5q45PjeoE0PSMq0uzFAfjj
OXA8XGpnUZXTnUmQboFhyEO7ZA2dErNNhjQY3KoNoMuMBB8XdPM0vesOpx1rfKX9ZgtqDmaQ2dwt
pPNj0ICQzqwVLAtv5qih69cyhgXmWGeZ2Nhbx4QYWfKyjrTnuVevqz3Gsgb+/JhFiCt/erpLQ7Qu
apxYeVOcdxxmIBbSxmcvYOLSQeRyEgPvL+xPG5p4M9Gtx4iFj0s1H9Oov9H3kYqRzXmCtyAGO9rw
mzyZz56EaMu3if9ZQbGZtMfCjvODiwS2Q1nIiHmAqPQYhWj0Kz6LGHvtpNzzkoznnny+Xw1ZWK1Q
fpKK97ZlKhliQvtbTSWPxhlLST7eKM3lrcSGZjcZtKd2aHRBWi8uu3msNznCqdXbiCY9YV2lYy1r
gZInLRbSsugfnGHE30Jt7KFgOAmGZd00fyTM0pkJ5NCpuxpAIuamfpl0qzrkTKYHxKjzwHOHP9Q4
VA3VX9NCj4DgCaPqBByl/XeEXnaUHlbUhLwB+OuPrmYYyYSy9rgUiA05eBkOXWFhtH0uU529vEe9
z5COT5M+qcgitbDPhf5JC4ZxLeg863p73ku8ujtabWJzZJ/JbheQC0N45/7Qvs0wsmGPIEMxTBrL
Gg6ChorFp4TEtMsnX7lf7qite/q9X9uMQUXNbjSvZhVVRYViDfaGyldmhngxNyeYHlhIt4duS6m7
a/qEusFkTTtgT8Cr2kqfFXPAxOgHr9HGbBq/pmX1WvcmboFOMku05u9qJauY2U2gfPcBplrEZuik
f0Moq2ECWEWIgpoeZjvCuZRQMdFs/QPdtUzEB1MTiHVve1rNXI5GDNXHRGiQQWLbFNfL30263h1b
v4+J6x7o0AQ45DN/kUPYq/gz1/VbkawNmNtPi9RZwK7iGbLty2AbkNyt5QBCnPrWFqIfh1FLFfKk
gc5YvPk+jzby2XL0NYR7jhLTzmUty5B6HOci8oT2XtfeHAEC+tD7/sMesx2CQmhVFFb1bnszDI7k
vOJJIAxeW0QHeN3ORMX86D72Jh1e7qLjIsb94+f1p6ymc22/akVtBh0mTP5s9wvSLEXRW1/pvasx
LNH7cpin6uyUSb6jEAZtI0wL6wcvUWrbT2W8QZiQ9o222PlwmmzIOmV97SFU2A5l6UKJ7pQOKCkc
2W/4amED7Yp4wkGCpz2jTiDoBac2WRGB4By6+lvp0fRpSv3LAh5/IvUJOmq+JAmXT7bM/5Ulg5g3
FPcyXfbF26YqbayEA22bvxbkdG3OAIfFoF1ZgLwz5r+reGcv375QZuQu+YPBUndn6wvVrpOp4T85
lI91jlm3anmsTQ3HBe9HL0R9KSefHaGXBlvufmdbag71Gj+gngz3mKVwyx1nD9SQDUSBnVIm60M1
HS3l+2HfusYRkp4Iuxj3b0H9H4veJTv7+WA8QosiPutPgvCAx9effPXYISPMpJuTpfIfVGzfKjBJ
x5IWoCNx82snqLqoEvxdS9ZevZUXeRmgO6I3bOhkilDRKEIWBxUJui4A/8RtItW42HivhSPyuUEZ
KxMkRgS6JVbAV2Qt+s65Ff5YYZInuctvs0frnlSBi7aaQeX0DRzEmQXGzmlJqxMhOBG8tejjNoYr
E8ubVdfNldT+W9uzodiyyLidg0lcWlLLEX0Qf/O2ejVcdAp+kufRad6WOM03QbZHEQhk7VhAqoeY
yqqZm5lcgtld3ryB+wldv3mItF6EXC1khkChH3RzeR7N9u0f5MzhgMb9rMYssZHOQDc1YdYjpEw5
AMpJN757jL/7ChzM3Ri9mLtx0rMS5rifmoYWpQXtJR0O7AAw8QWL2RJATdyppbJJ1KCM8RPaM7MN
P+Z2eIcmQpRI1186DZtD7mP/1sDfge1+JHb6Z/AMN2JVTCYs+aMlKf3c9thsOzQ6FNrqz6QnwKA7
8Krc7PxjlhovoqZWpGbqGrt4Pi5IC5JzNm/AnLygT0Y3wVx5mmZPnqdJ/BWoHRx3GNvp4HovF9+4
aKXEeOfvZztbz9TU/ddlBvtKQvcaMKZ5hhfhJQIR6Fwsfb+XouZ0BsrJJUQhhBUMDTFHZLblKEzr
JqalvfkATpRR8pjTM/fRYz32mNbaV5uokaK2qXoYclzYeXrIMD6hfPU/a48MkXWVfQarsxXA4q0b
fLMOJYLOXq7Jb96bJ04g47Eui2vSNuwogVEGLF6Jya6YaLq54SlmdBmj+WbmA5/FtnIBnG3I8eLO
/ccEZjD0WweJS7avE4+vvZtau4Va+11HpJI8fZ5eMviqpY3Hqm9OOqSsQKODxJgoi2Zd3I1JcjTj
BOo1zjBlW5DBZu1vasQG0pBjHPUVXu/KHLw3affdE2cobywFy9s0LDxwKwSiDLznalBG3+LfyzXk
Taz2s6FdbVzMpk7GBiYufpCEfRxnojN6WnstTZfWU97IrEFlIPPxoS2c//qM1B9TAK3cKwGmNolv
dkIZrUF8nm3YSDSl2AI8JWgQTRDfX6d5Cg1n/q8OOwpar8ZMiYc+Dmxmx4JoDqfXAINgU6UPdNzt
8PHIx6ZIBV5m9LLcb+SjaIZrXtd+aOSgica856w9CzpWqu8lT0tMOklQxnxu2JM3F4I/BjgKuEaH
02PlFN9Kcw36IOcPYijWkSzQGaDNQVN0gzsea+3Us/NbpTV0Wk1AND0oiuRY2HR0nIcWHCYjNUK1
tPIr246/a4PBNTNkd+qYo5d5RLxBV+UCukFPuPvG9F83uvq9TvtHPTYeZedYdzJ2XdB31q12ahnk
VIKB6dIU3YLGGGlt9UwbiDhZDqOgdZDWtNG6cNfzprykGdFAcO7wrciO7jAJJofSjBY4/DfMEF4+
PSdjk4eexekMqJq1KxmPE4k9GnAdsdHRJF5g5vds9K0HHIRHipDUsXLnm0ns+7xW9ndrkYFUk/sm
M6pzDQtMLIvimdsOqToE3V6XdHKBhK7p1j4ptzlmrGL3jcnJSmvEYyVwg0MygeSu+PF0CLPpqEU0
ucmzPjDaTz3jwT9EAhDuJVRD/EszGaPXrSawZcd+6essJErY7CY8HsHWkILuVsMzwAjBOVT7sGkh
Ecr+MHLKIQqqI7gkX0TM91uXnJEUvZKFXh4T2HLR3HTYfamVQB1MUMkJS+/roumijK+Y/qtaYJ32
j0Pu13c1vYzbRVmlg4jG3Kse19z5Wou+jQwPtYiheAxtKP03IeQFwyXFruVKN5/gGmsQX1bIsuxW
etO7s0biTtzK279fqWa7M8UTA+gk7gv48H0V47/f6E0JmOhdrsRyy8xWx0hh6QFaw4hdE+kgzvC5
To1L31yF2X/pbjGr4n3atc776kGoJY6a+k1y9a1VvvWCBpiFU4wRQ9npQGES/FRtSD5AO/erHRrj
nJ2njU6cuwpEsc7NlPrq87JYbWgaDeufBjhOns/2zVE7Jzfrm523tKJIC87UEsT/laPzwOLQfoIf
7twWO4t0nvw3v+C0YVOzvG90rqmsyqJcMtjVdrIZj4u/NmHJk0GycqNzegRLMQoCMaCYDJalZgPt
t4eg1ePqYrUpBw/buo2mzqXUCxEkVL0ay0edzhzUB6RRV5ZXLZ1NNNPmKork4vJMfGHHDvo5/dDj
Jf/di+yPJNmQtHp2rzhwX/uoAmyzX/USs9+iU9dc44MhE7CDPsB+1zBuQ0LGpZT5H55AyRF95z+T
VXQAx8fdURinn0WLDWScgF1NKSHNvIH4bzUe8wmd2QfMPZe2pf59mTBWEyN0cHuP8VWWdnz9918k
3d5y1DJ+TE5EYAHHe7lqZDIolOJKnfdlLl4GkGQRyTLWghNDioPR4dV3axG2SsfD3wxEbfABHrz5
g+xHt6/ruT8aGO9ZUZLcc5EYd9Jjn8OL6E22DKu4Qm+ffQh2eJ0zXz5lBFMumYTQFTNAU8aoj/cR
tECOnHsidPTWt+rdGnDvL+70Zhrwp8sqN58sjn3ZVtIljXk9e9128fPw4NEC+kH1+ls11XCfS+T/
li8EmsdoHXjNaPXyczf0WlIduGRcpDQSrsNm8UR5o0r4vWSky3uEC73qgS108Re1dixpBKzBfbN+
xy2wnc6jsdDPlmLX491qREWJHW2OxxnMt9d1+cXO6fGjcOss8/U3ae3madYyeFBGFRbS9R7yoPEW
7cE1ckRNRXmv5te0flKdzguxUtGVNl/wkV0QVAT3HJJ4hxkeLO3QZBo9u7u6VRNImUNzKXhqVZZV
nGzqzM4efOXLmtXzsRPT0bd093EZ1pBlEBfhkhrRbNhPExAPprYyWur8KU4lSRyr9lF1OxaN0CTY
z8wiVMQA3GGuwjzjIkQTjy9g9L1Dq0AYug2SSjE47L2xKO/XOpkit5me4rxeyGjK8iDrft2zE5KH
OO+J1wc6t73PFt5BEPeec/QqMf0a9QjwtPmJHdE6uaMgcKpVFv0dDLEpjrAOp0NQKw17pDl6j0Pi
eo/+RFsmAumvlbX4nFbV478P4/ZfVHlgVM4BqReck4AZ07fcuiMhqZYKnVVsyCO21AHNB0+pyshn
eGQvY4Nwt54d/OVbZDbWc/T2dZp49qnblAC4Nei54pWbbpTAbrhgMuTSDwk1DId8BZPQxNioMhAP
Ghqm034pj7sz6KFdyaEbIFhWR4nwr5k260fDUhGrVO9QNw7lN1p+qhprvo/ZulWSV/SLJd9+IT7S
gurYdQZfxdKI/UFB8t4pfoAuLEGf29OFmeOKUjA9Z+IfFejUZznvrNn6BXpwDTNxVjQ9HNDPXucZ
yy5GVNKYlBxbGgdsL9W4W1Ca+UjrFm72wjlggHI3XMxW+FkJMiOjezL9zeCjsLCwryaQUo9BtqQN
0gC1qYvwltDjsqdAz8JcU49XQ7ceDOiaO8NEqyRKsRJe7CLKVrbgawUfnTVNvUoIa+YLT/g5yPv4
Ia/UGJA3sFk0ES0amTrRZBYdMFR/lBYbeDOGhA0CnRo6ySIkgXezn3t7uUkHD07fCCQt038esiUE
eN6FpXSaU7wsbPbaEu+hijDu9FyzmI1TT3/ykLYiw3QRpz3s9AYQumnwvtvFyp/QZ3l+pj5LFHdb
c/l+YAtxrlCEHG54e+Tq5YhDkUjH1DxoVrE8jmvd7d0CNSt2/YJpz8IG3jHUZ2Pz2/MHMNXYfiMS
LHmUm4AYTRDPrb88OD7H6YXDPOdvns7k2xQmVVhFtsrwUncURqkpO1pdVkWto4LMWf71X6jjaHv0
COuZBVlLUR87yh8QCybOEw/QQd8Fbqvw6ZfZExym8ajoK/QzoFtrp34Xc46hYtSzy7//otX9NXbV
gIXGg1s7wgjtGjMgPtad82qd8E1cWzM9DqaCvqzUKanjl86pv1A1CMpO8etqDkFlF/KTKtz5hHOF
o/qkH8y5kRxoGO4HfFdPyogxDbWp8agj2gZidEIO7VOkinU50Y4lgHXYr3YCwzbhKnRciAWeM3/h
8Dv0utB+oGcScOun8nm2oeQZunuQtqTM1FIxflHT3pMjhhRAgEe6m+pS+MmXpcUfGt2tz2k/roDZ
NyIgjC2ate2XaZXDHfLHxSq75tBnPaCrYojvg2HE9277kKg2Ofuscu1GP4LVrZ42F+XMSzdioizB
1keDxnm89Y014suMkR3LbYIl3rFGpb51JzrDPXM0uiP0tgr//bKWo7xjTcwvCTuYsLLE8yxGH0f7
vdIz41qNg82nSVUoCrpvJ0oEMerq7LEWOV7bJeO71UbadXy2STnEQ1XbJyNXO5eRCiFttu562nsh
NyZQKJPsiPbzoRL6LS6X4YRg+pfVKm1yOLx0OngfXS2jUUiAFZioKLtbRfO6tIYbzEa1HvqxYKGe
qvGlcT3Sog5vA335YycYofri2x7HlOazwT1UOnID5XS4bTL9s0dh8pbcxRxb0QvUc9hKt7BH3Buf
8GpZFbVGdyxHBMGWUM9gw90xBgoBqYUVoeNiLAcDbRKGW41Huy4pm6xb8qwThagob59z0755zTw8
Ge1AVQv2TYQII9Jz+j5W0H0j5DciLmmBHZutEUwuAsyGcXQcLX5oAAi/crdJoGJMbsS6pNtLj/Jm
u5PTE7tg1NFmPaqFFRsSYfKIk/YPFaN7aeTWl6aDcE5B3p3A89nvvA/CRY3icSvmZmWvSFaWaXNg
EZO8p8WiR6XMkgBqWfKe23JLgg1Y7P2EyEIWv08EM5/LknOWgeZnkKHRamJYY4d+nLmd84tJ13Vz
yruW7MkXGuTNJMPbhqjiqfxDsmWj/IR/mXhp/jF7BQ8Vq+TVI2vywLPvI3fd15iICWahMY98lPK3
CmUb940pn3EYJ8E8eLsC/+VBIyqIjOr3dwK3/my6D7GPjy6bSfwlY+Y9/PvABA15+l973jLdrNQn
VNbEAGmV/pZDtlIJ+ZB2LB/+dbdYJvFRY7W9AOIKi55B98NO0SuQ0JEWFL1BieMAvK0r/6xYOkN4
GAkanRu1q3MTJsUKLGl/+cK4Uir8S5uV9T72dFhhWoLUOFTTxSTncbCb+rC6Sf/G9RLVNqsHaWl/
cEvvW51ofqnUE1aMR8fIIV46xG7jbvg0co/htyVysg7VzQHeAzdzY4xSQ9Ukq31JOwPrt5bIq5yG
S+9of5LRGQOGQ14xNzbvpFTw/TX3uRfm3YZRdQeHdpR+xzo5XXnOT/uiAMY01sOFd9ixX+f6Rrj0
rlzgBf7CAC0xybCvrdSRqa8IrZpTPAYPLahIgu044qcE/cRbsfGoxrzF7glS/+DVjv6oexSZt9wF
6UMkEz07YmCd7+fnzI/RZnRGWWcwr4OfEx0TnfWVb6vaTn5geS2+Ctx8noFsU/VufaT7UOfpToxp
/juQftxngMDxAGgn1MBfg0brSNdmywPOKrKW/Fhmx3if5/xt6cRwRGpcT1jkTzF5sUi3V/cOpd+h
C6CAkJL6j43tv7QmbWMDIZWg+SArXr9maZrdsrn9ybNChDPHwkNMCuQJhUeRfDPf3In9UM83/Jyx
fl2RRMicgGfyPAfDpDcf21n/Vcy0XX3hfVuepnr8XRZSo+gq6/Y9TVXhv2KcusMPqGXqaNGdTaDH
Lfaj3j22oe87Z4ufT718mjwYEQeGl4z7/n4YlXwV+d4ArnmnaqMAOjLgVUBCwljG+aZwNPOBpD5p
+hjd1K3otlxnFiywQf6b/3Ult1ttss+0GOQ+jMsJlms8SegGKcLf2DMwrHNBpVls0eqSgrm3vfZs
bx/0dQ0pidxZmYAgppaStSAOe6wAydmsKSUXg5p4gOZfs2uMl8rrhjOeGA5pmjjkGyJQIledZm94
iPOxuqS+DclicXmIuCaaHtlVQcY8wip+ET3L4k5hk3MTQWMvWZxnmfBgpU03WTZ0aMa60EntD9dt
2shncXM0+vhp7tRyL9f5lfw/xZbWV3rua32L2KTOU25zv079qCviFWM9fJW8Md9bsPVUlaos0R+r
gq83Ztg9GJpxSTK0t4z9fbJ4+QORNprWp0a9jpyhRFV9VHCM3iefE/XCU8blsPPpKDBGk8Oi0Y+j
mMX0qaf5ZDVfxhVsC/m0W87W8cFztHurq4yoBVPMql6rVf9c8QKHrKAhLsilv7B3DX1WBbTYGgb5
mMXfW1VKpQCkUnYPTXNJiGjdrRrPag46NnRxYuPWtZiw6XCMGFIZB5HIgb7mfR3ozb6kSIazxmS+
OBjcAkeXePKhGu4adx4/gblk+9E3kNVpQHCtYvyVf2mN+eMtS/UQq9x5sN34LVnek6Tvfhmdnx0S
fUD1Y844SLr8InNmvtEGOu2aWmyg5x8NhClZRq+iUnLhGqJL1p7i+frXNZX4k2xGZ39gP5PNrnkz
0+YmXcqAG93LqfcoHlsYGnaNOzCP2dOSIY60eBkf+Ls2J9g+Pg1m/SDtDcdXl5sgUtDu1CaYgfGL
HjjYYsDgWMvQzWwlC4NCHDRgckFnw17M50p3XmbAGcaYdm/SVCmOKvANfu6fPVa+u8TRRhw0rG8Z
eV7VaE7RyoPnOm8fCpgk4bKmfzWo+cCgibVI5QROMXwjM+Iqr2hH5sJhmZjo7Eg1E+rDr7V2pnuF
GrevVAsFmpBXUvOzlXqc0JvHSoc6tN2gV/6t1+H4VtB5gvy7cZE6+zo+VqmpR+CJ/xhoozQzVO+D
cH9r+Za1mbgkSkzBNX/oxn3YDtzSU7uSiCDWUGjHgzE4IVtxYbUsIuPSwPY4n3PdvWNV/nbLmdyF
XsA0KSlv5ni37wfuINn63SX0B/O0xzBCIt4oAXitpgIxxufJZwVCdVtNEePfO0UBm36cwqrhTD4K
gTM/e8Wtghxvzu3enSJTEeHBy/FM7xIW0mS9uu7W2Nj5b5Bkfvz+s23HGTWLs+2Is4K0UeTYD+jK
bOhLajyQ5AEIrv+VHT9aPfEuI8He3aQLWPN6du7Eb9mZtAP285eYf+gsj3cZj+Y9vus/o+BEWel/
M7E97h0+uGNJuGH+SVqeLWkBF2QBzDkOD4vo6gA6K3VDa/1pcXPg7aONAWf+yXLbg5SgDxT92UnD
ydA0AYtrHS+MLFGbkuS/tp+IgUEaBe7/OPBIAdC1vW036SMjDd3G/iGOZ7mRjZ7It+DO4K33JJLJ
gIxRHHDA5k8V8fpkn+Qngq8o//9+lerQgJ1V3vLt+dsg0RdsBC6aX9k3o9KPtPTOZytFrfz3W/GK
mAaSNI2jpJM///6Hsf3fcaCVBL2VvwatgpxRJwTKD7+EW/hFubsX0hOKqJu36oLYLi///6X8H1Xn
tdy4smzbL6oImIJ7pfeUKNetF0SrezW8dwV8/R2A9tl73RcECYgSRQNkZc45ZlvMQRyigYrIAIFc
3hbYgQ0CM/t+0PLzSX4bESM/2fjvT8wq/9RgA54JPm2e//9d2rxL/t9PLfeWHw2L+vuBGAEMGuop
DkOwLS9+io2OaWCFjp27LiqW82Alf78PLj/hy1+DNMj2ZCH70qbqMGAUpmXmjedOxCyzRsiaBfmv
v/yA0ypZXmtjbIKHb7TvlIHDg1zDc+wiuwbRjRILbwugw4nsJmvOdnOSZ/qH3lNFXMEb+ehpfYTk
Zj0HkpktQ6cExyufDUgcX8pwSEsp9PpYc5nbWnJKrmHBwllSQezI4zqjLQw+ewZU69rRfyMl1q+a
O2c+wjlZh7WdPgwnHdeuO9Sk43HKVb1xd0alXruofHILBklJpZuQAFz7Hpbae1SzEqN9ftBtsLaY
aKsjPk2yKLLkvW5yhl6NOHnMi3ee4zAhQaT6qKwOO778xVqCUyn5WfQ3GCh1Uw+rSDmvmU40U2GV
N9dqK17IBIOSFMeq6xRdZ6lotoQjuWPclUoz1w5OMdIc7ujOyp+5P2QHtLrTypXTr7Tw2gcBGpzv
6RUQKUBMvcSS04XQPC3/H3uIbmaaOq8zP/WIz6jv4D2tHF6Fzdww2yG9zTIUforRnselD9Dn6FDz
pqqqcaoKSmW4LcsGsOdfrmD6tQ7Ezwjx0xmJNxr2II1YBuPZAo1K88QOs/yu1Zn3YuV0esLiQu0H
p9YqnJMbeeSP6+Jsgadd6VlGvLHGonKWmkRjk73Yer+1MLXnyHROHS5Ao4kYN3TFcUzQtMECJVNn
mI4NXAy7hi8WRn73AdLe2Q+sHBl98ZuGwkx2Lt39W8kQ69Z4kCxsI+t3iF4Re4ZMxdZmwyASXhx9
nhZdVl8WPA1YN4d2RGEZlXbz8IqfduLth6FhAdbgarcteLJhmG4HB4TiqsJRCd4Y0VwSom3Gplhf
ixAPg9TcC9g4gN2FkUN2SYsrYHYHGTuTzGxuQxjPfZAm1+9D8/HUAxWbTfLqcb3coCGKV5bRAaAK
+x9xUIyPsEGgVDrT2rYAG8pWgwfKJG7dQ67ZKTP+ECKdvibeeY0oK1tMVy8rjihQjZ0lC+dqutXa
i6Rk/ggAjIaNQoTfDFCejP5QTdqtzePhsjx42b/cWvbBgTIPKQAgkhOMcEdYS3ymedPy9QXsM+ku
3fERlkcT3MC66Ve04p94di0EmN748GW0rkVtvy67ummiHdiMz8u9ySTDfWBOGQw92mnBEP1VyFDT
Lxb2yQ7Czw83ke85ITwBlRpW67H9i5vqd9H25QfQ5GvP68NAbSzunF6io8zb6ZAEowec0kVPnyCz
F6lX/pzfknVAtQ6xun63MZVcQx1UjDfVgqkVGllsyoqM76gAiaSq9WBG5Go4SLcNwzFQocaUnkW1
LRJprlsUEaegk+aHQ0AbafPVtst9slbwVV6tKJdMlaoSxCcluS9q77JsUM2DChCeuApDhL+0Wu9f
KPDd9cDlYxW2RQJXkw6BQQf3Mei9uQLc9nPEis8rDdXccy3qfUMd3UbDT+NMqHvd7B/FuuTCHP0L
N3n7UtuUMmV8Df2OELzCd9dCRMGLMiMN/mpvv6GWqCb9y+kYNiYdTv6h7ItbkGRvsUJN1Et/vOdy
Eqh2HOw3HjIlDzLRCFSRfmpz1uYIxUmU1UlvfnECZ16DxoxFW2Mme63T1TUuBhuHNMHrAZd6uB+5
fpSWug9Z7twTJk85nUdmjSme+wRErAdS0aaFf9/UQZfxAYvr8sArJM4CX8G5KnrmE/3ZV+PvOk5q
HKd8aAjXQowudfwA3lXWH5hzs2c0eoqmKSQQx8tqZqDB8KA5gh5vqopDYWV7NB8319D8mz1viGWK
TqZVqgMFzgqQY0M0ainPTDaDF6gaX5oYCNYz8dmZgdwMFZ0DWr7N2Sk+HXqBJ8Jst81UiZfBKB/u
qDuPNiby1nUyse89F9or3Y0mjjrCIeyt9B08umbHNyLmC/i8bDwgaSvgY06SR3cZsNAn1uZ9mKwv
izL6xU0L+yAEwvJ1XDCpX674y1U96Zx1DknjPjIdWAeQDLkK0rnslVlwPmOVACg8d/g4011cvrRB
IW81mIL9cm/SmcWTBhTOXdX03S3aZu3ZU3UyxZi+p7FCpSyMlGgEjuYlSGyAuitb4cLNTVvcbdmL
O0kMwb7qMG6W877K0+1L2hRHWNzTsbIxp4Gvh9cRM0rC7T9dsu5lYtl5jPvw1UIH4Dl1dYHViA9y
hKVo4SfYxTXBQTbl8wefD7ADs3MoDyamNxWfVJmvDQxM58nFy9H6un8t6rBFNsQnW6EUwwo2RJ+Z
1bzU+hC+DDRy9ozmjoPw9OsIE4549an4SAKuO/Qe2q1dIO9LGVFfSmmyEmsiMI0pFbhuTMWWktN6
iRjm5l4VPgdVcA8YeR4x1RZUFnTjk1wcfEGKvWkRXI16zNrnUV6eW6f7B5K2fkxzc7gqSz0AqtqH
1qolhTH1ehiW5qEN3DfMi/bWQiMx5xt6d+b0LqypjP8uivRLrIprUansWGjOieLSvWRx/Rc9GLbm
mp47COLuVo+EbiVOZl8g6iMTDTHXWZ0xImMGn5QR9nLL7XjdRIwwTcv2eBNi4mV6qBQVWdfVXEyq
KmMkJ+BS6MAeQA49NcvuNk1pqtSPeVp0MPiYvAX6ey+6+pI73h8GtnI3DrKmXoECWDBo6VYdIpq1
TO13RC0ZJyfQf6Duz8sr4dmzuSf8MbZBCw030l9ZqhNN5rlqXc82W+B58jWfB9N4ptMP109/xjcP
OyvLDGZannPONReRT8CMx/WiYOclOklsFQhxIfkXUoI2wM7V423Z+OQJwCZCtFprR7Rc6isR/Tuk
veaL9aBXfFUNmromMPKdFqJdo8vy5MnKuERIGHZJEGlbO1IzOZb1HNAPJMRhuwZbpj8rrw8vLul8
6yYLh3cdUAfAychLr/kwhqTo1s8Iz3Hf2Ql4SOVqu8nzvmyItPc8zRCtxhN1Am4Vo+/9FdViDTtz
qi9+Ru3VwLrdo3N9LPfQ8X91oCEfSBzWJmyN5jbVRvEkcuIaLN2PLphFse/hzT+1VZ7/oBkNxst5
C/NueMtGupBhTj8bHA/1JAgBd27MNMGIr6uKoL9ANsma8tNWBELUbRMccWoVP3q8sMv+vLHBKmWN
ve9a5qA6swAQ2T3r51M1RMW+tXMwJ56ofurlz9gOvc+4j0BKmZp7INk9+9CDYWtXVfHU+x7SyQEv
i6YhpOWUB1ARTubO4+r+Xnb1W1SI9o/nJHeCY40PJyVP2jR9/URhsOmoJbatnxuvfq71pykFc1fO
rKWUVJa7ZoZXJDlGt86rZ8h14qx7xg+LCSKLXtu8B3r7hxZleVx2mfP+5ZbQLwZyWrRD4mLnUfhA
QRBeJZiX5V7iON1VcXWBV207X6JsxVnpxngcWXWkBTY5Lh4WdqF447m9/C1ddYwVwokGUu2hwAYF
Eii8UGIYZ71u6YHgUNQsLJRNV3sHzUXb2IzWzW0181Np8KoIkzy6Xd4+e3iS10y1phXSC2y20tXP
dHSRcAmQEsFI27aw3mkq2Dfwxb/NFIqz0lP/Knpi8TST0akK6YPnCqhAo4hi6OYNSV5GQP/H0ur9
6DT9K+eofaWkdyyCjl5zhMqESZtp7XVTPZcWXJ6ytzcVvnIx2skTFlPjzSqdG5qGFNh/a7zNx5Z7
aJffy5CPqKsZzX4IhnKdWw0s6XkTiKTd12ZN/8JGDjSOqdqJxHdPYLe/XJI7t5WFRo9mE8KZleam
48mYNzFkJM2mIF52JU61ExBCL0FG5G0dhfY9MJRxCHGvrJa7sa5yBzyAfjUIu0QvU2PDVrWHpxAo
3L3RxM+k6s1jzWnn7jyQyLePekRf6Bpc0dL57rIvSQMSPWz/nvABe9hd3pzSCjgkUcYgzWi9cO55
NmPDus7Raldj3gzMDYkpqLBQzQfMWUe83IKKtafjh+NlcnAkj1qpLphS1KVraS1D4Of6Pu+LQxfg
iozwi/dRjn1Oj/44gWh3TjroR0WkLG8xPi4pkNL7imjv7ufge/VzGJf7Io/FtZvv/XfXGAAJAVpN
lPeSx9SHEf95immcK+2p96b8OFYUGBMsybGDKgnVJxtGZsQkS3zvqVRa7bSecbbo4Kbaen4XFYt0
R1n6vbQyEg4IWCFy09/2VZgz61XIT7HknqSnZa9FOri7qYztTetKfnlCpkVIrO/Nn/VgQz3bZ9wI
H3+Pfr3PctTvehQ+L5vhd9RV1pMSbfic80HzsRgdvCb+Wj6ETYh+uQiyL9uFdIsRySZffKCSUsnT
6MQ7WVgNNgejP0GlfFZMJi5GWyBq682c3CzNA1XHUnMyy4icVv95/mxugxgVlrBjZ2tbrDNJ6DhO
FrMsYU2/zCCfPQ/NuM86d+3khbdxM6P8mRrwOFoPu5djYTDx21tTld1t6jWGc8KYNqnuk4UMsKLT
5PTq0ZNlUfG23PH7J0EM1QvQ7Y2H8egesrb8Xrl0lZZvikH6B2Xlzwrl1sYmRjzBmAmt2I9MzBuE
AwWS68ayyUuvvtDtCFe27k67hVbojwAMx0T9DZ1tziLnqaxlctDqng9XiWly7dFdOwtVZA9Cdb2n
tpYaMPXMv5Gr2W8J9obwpGJ5Zezm7tOq/M3P1wdb019doP7n5bRUJDZ1CHmFde4O12L0AQYGwNIU
XuCr7zn2qYDUUmd5vi1qbTyjHZ+Z+Jjp+bo5H/nI/9lQJTgJEbVWQm4E0iQidp11L6Fgx6G8iLLz
9nmp6Uem/XsdoOLPuoLcbGNmO8O2gy2UjP5Ot9B5wLFHluw1D41vPbmwmntekdgwx39M5c/aqMSH
pyMa6bzhHgy+trfnertrs+buKtJlkKw9KGWImvHu1E0QUAFZrOnRrqbRiZ5DIu6eKh2wizc6V3de
YpObakF/RSb24comLzeDFRMYA+eZNCvhgih1KgdrYq20uY5Gie8H9i6akxft+fFYKDiFcTGjzIbr
BIMsfYUIN66dKdFfBUI5ktJ7+PnuiP/S0/wnibBhi7USxh9a9mkwql0+mTQ8pckTiUde0tijz4tq
vDk38wbkXXNGPo2TAJvChibEDMEw06euY7QXkt52YhENPxQdnRnF8im0k3jrFZW1MavJOFVh8yOq
OvnEioeovB6o6KNGOruFW/QItHxnJaF56LB1UNIFuXE1ybck2YU0ezCGm4YRLDlf4o/PlOopALP6
FHYYNUwHGRn9VN5uld/ps2COiet+hwGO9nPPrFEaqXcptc58ahs3WOGH1SRD7rWru2o3jHQJYItf
ynkTmFmIQyDPUKlhPJwqXm9tnlFjZQfmWzn9pW5kuEstJc6lNZaXQC+crZc02tUGtGAllX/rjQDt
B4m222W9uOxbNhpRrEcCbT8dWr2Xng5BTgjBK8y/OWM96f6ptEfa1gE4QkGobhRXD8Ql+j4j5ffI
RW+4k/L9FYz0yK0RmUXUReMPhyx03ff1dzXgpKKaxt3sT58ToOZrSz17jBjPbs3Iqn7GGHAB0PlP
Fd3NJ53RFc7igEFbFMMkywft1I64uOcRN/Rrq+KrEoZXQWj1VfnumULk0Ou6c/C7angKejbdEHf7
QBo+OJHuNcXpdCoY1XCpbPJgM4a8k66+AtUYbcq8lC8tRAKAdfkKvBRlNRZR+9S2zOhXSOktFAz4
SNqxU+fKBCOap/K+bFzPfsszq7uEZP5GDp5D0+VzGIwQwEjlGmBdSynpt8+bejAbFvDmX3t0irM7
bzhbFbtyxL5hFWZFxxHbPCyoiEht8Qf4rfVEIertqDbRFGLBymxVPyBTzOMKOtLFZFxr0nMvrh/h
wKiZCtZQ/fZhRbgEVW9+cXIh3qaBxtFg+8M1rX71oq4vktDEo1EgO0Ml9Zv0OG3nm1V5HCYwCFQ9
0aWRQ7t2J+gKbTw692XjRkJfVVwr4wYgTzP1SEkbSgYBIrzvTTyV4AKjiVBPGq+fSIKHi5Vn6mqj
rwMdRT4sc2Bctz9UOow/yvTL4cv5VMqxIXU1/TTrOn3OvCKmbTb13Z7TEVSmAPUm8RjAL/x+csDI
2LRtNFjsx9wqSetwB5773G4ESMjwxQZYwQk5OfyvDzkqaOiy78Q1D9o98BQIvFYD8dl2whcoQ2Qz
R2Im+0U/HFYVq7SE0W60hnNdbqlWvYUdaWU5BrjNJOz0TFyl+UgN+eWwJPkFZETS7UlG5HWOfRU1
5DML7l5FbPUDFFTxEFL+HhnLnpddhuQ6jm9rjWDEBm8hOroXXf0Ma/slzeP0x1ikHnF3vdzaxGT8
KEesG1PefRmeRSHloJuTjqYeyAgqeC3h8JIZCNwrhBivZeVhWXXs7g1W095HkbTWnLTBBCjFizbH
QubIcrCxelhMWRht46HB/tDj1xuAFtIBmQRauqhHtEFXMOm77mogbLxPqsBVR9EMH4euYtZ2+i0L
80dblPUxBgl2ZVgS3JZbHqu+dRUCeQmR/NLg0ILimA6dzdnRFYegt8p1poy3jFn0O3+xPEizdzZ8
8eR75LR/mGeSL1d7+i6XEAp1YIlgEXrwBsY10Yvpmhf1G0ZH88LKr13HQ+r8DMKK5KIIuGjHN7Qv
iJRuaMhs6zovt5bTFgfm3A6NOCbecLSf0tF+adEEnfjzwwZ7c/yzGuHauxMog1y7hfDS6S0UyY5i
X1/Bz7QQHrgn+p8BK+UQqKto33Pfwh2PnrCL/GLvFvAO3Bj93YCrIOWD+u7Cw9uOAyOYRucEZhqo
y2Nv+KSUo9OIW6HI0uDgAfR+J0YPYVBzCWOgpVbrNmf6TJ+IdsZdmxDpFSQNip86Qy2PqsXtwRKz
Cvvb5vKBOaTZARhNHilyq4J28r5EEo7un7DCWGNRloghevCFom+Qlt3RMAPa1VAmENYOG01AuIsc
Tp2xyFATQBFr4hsCKzz4dGPWlpjgXdaU7nU1PjUN0aqdTTxaWVLyQuSUW5YyH0MeJ8dhQecpJK3l
eO3oLeLkGoFJyIirD25DqyBrq2t7zIfFbz8ohkufDl94BbBnzxmVRfo39NP8nDh6SfOHDcqSDeaK
+tSxEGFAOgu952EEboxqTxbrB0j5S2Jo5mG062NReONRyNa5sLYJznOmSOvOoRg2bYmyQkYgqi+s
uYIEE1xBBoHgmAdt8+QYc/6BhiZgWBJLQmz3E8wWs5HXpLfnxSxoGYcAnGxO5oVRW+ATNXUmnP5o
X7pe8iGdRaqhxajKAaq9pWtL+Fj+Fsgm2Xqmy5XyxSpq8zKlibZVhLoNpHmsNZ24xjRuij00n+Qu
u/YW+ZbYy8TCP17iQ6/tNiJFRuS0hbCymprCkZ8ooH0GF1Wz7oMjhggcJIUDHUWbaM1ikT9WIRKO
tHAnDL2Guc8dLb4U0EHshBDvuYvLXBRupz6DwrTpQDCc9RbMzdM5lvQgh+ofHQTqtiLbHPOuTsxM
MAbQ40G7lZDmoEiq46Cb9G6S0D3rkZAfPuy+0Y/9XeWwOugrEb3S7X0pddywZUUHvg6i+M2EbVtB
SGTiF12TgYTEvo/0M0VVnMnnKup/Mwo0t0nhE/0ZaZ+2mwfHoksUJv8Mf0xc1M+eM1dAMSk3kVtn
13wcrzldpXNaGOm2b4jFKi0/308mbiAnU7SiNIpI7AN7v1TqLLuo342+usrWfqoz/1Gnf7piKjYc
6Oh6QIiO2+CJdKByn8DSwzcop1UJ8KvKDbA9hbn3NOtaOuSR1pSsoFIuKiaGW2oIiI1ZlM2s4RWt
BL3cShDiOlY9UTJ4+ZnIwTyZUBQZ6FPGCIZip/l4hdL4VJGnvNMcMjbxa5D5mhkse3AcFb0mLqQM
bYeyetJFGf7RO+/HQKgFlPP0xUBw5Gnmn1pWUD5Mc2D6lZ/ajDSNwX73RXlrO58bIz20ZOPVoLqw
yaadgocTjRJcxkCf0n7z3JyeqfcO5bE59KjONgCPo6dCs1ICP5r30baaj2ZyWa9B2M1bKte0p6k+
MP02iE27T07OCEANmz4a99r8SpVW5b/2oXr33ak51HQhMekT/NckZJu0Cj6kRfM7TIcbBphnczJ/
dbUGQssfv8grJvijFsVG+PIxSo/gnT74bTQBtD97T9idwyloTM4Z9IZB+10jLz0PWdxuehxuUzxn
IRarwisKOhfFSglOMqy+SamoCiamQ/2HBpgsHu6AUETFoE+M6E8QJdkFPS1dF6618ZiCt2nQltaH
LHIbwOZ4TVp0dRVkhFVjYGYuwhHBY4+w2QMxkkyloHsnycIGXLaJ3UNixNazy+eEZWVLJhpNhMk0
HexM2hO4heGQWWQVplAttThEJq3BKIlEFJ+VsNC8z/uitH3XNdj+dqeLkVCfPj8ZoiB/p5zo3q4A
YKns4JKFemrznhxdQi3y08C8Y0Ihhd531S23l59YHr38wHJ3ufX9KHN+1PfvWvYum3/tHFrC8P7z
q75/wfJ0lpv/etjyiH/t/H7Yv57Y91P63u2HQ9icv/d83/7fs/rXn+6WP62H7vif//N/zw0lyv/t
/NffQGU/i37/9YyX3/u9Y3nwv374+88vf+77D33f/N9rtjxAIWXZtNCNsf2q26Qj9Hf8WX6sU5Ba
z41bn6U58k0x/KM26ggDwPf3AbYOylg/e4+I6t0hOb2VovmV584L5nSwRmV2HlEHRKXrMQVq18IK
/4auyMFzEancR9arOelr3QdpYYxRwhAutImGgtGuO+FRdKTIYNIK7dimEYvRPjC9W1LX7qWux3Ud
hOPBCdu/ukC9WGNMIXDWcsh0rd/8VmHIIHIUSwwF6CaOtIH0yAyKu97yfXOhRgQTCUqoCljDMpAb
Ehvzjb433Oqz9Uc6eloRolbM6u6mBEQkbSWtEvW0hyODYCP3Nkqgi1V/A+IU3sFc0P+ckuCQ1gcT
yxmvhIyuduyvoFfZN62CCjxkEIYTMoFugTZfn+Zby9EYlBrTfqJcxkKs68QccFy55a4nJHjtg2rb
5riP11GPSj7LBPkjbol7V3RKHcw0+2cKiOcgCWUz9PBYg4w2zlQZGfDr4lmPLHnTxph+dcOb5Wpd
uF/2ObWNSjAgfU1WGmJ02beYBWPnWjQPoNTW9/PDOAycdL5L0ryiC0jy+HKXPvXK0pr4CordvsnW
ZZZJ7gUAerzwdYfvvYQNaXVkxKtwFvZ2jDNL0lCGXsBnI6LvZlRmcC5UdvKYXN0UQ7SDjWkbSRFy
Tb1Ojxp9wA6f4o1pK0YbtLbW/Ezw7Jk7H6YtV8mOQeNAKIHCUR/0JHZ1ZuvvPKXhd57naEVtvOX5
XVmueVgquLBxNHp9FGQlbJ6d27XhJeMjMmR9uWKaNPAvMInrR/Iul9dp2fTSnBiaDs12uRvDNF+T
zxHuGLUygbdGlMwCD0fJF4lrPTVtgVuO1W3AwtziQrgLUJRTZF3i+eNCVOJuUuD6Kp9P7fwCdkX9
YojJ56MK6iSnv3OnlfNTquAUtAl5vFbQ4lIiOXkcMfo2RU+FC0don5p6ddeSooXiWHxSyTEa8j1v
JeihM5LhDbLtdJPPdHUDc8WKeQLw7t47Dmtfq6onbYTnWdiUgdAtaeJF4pxjdEQlAs9mKcVpmVXM
CCmNoaAgrcyNN0Ed6Fv123JnGtbCn4rvO9G00YYwfdNCzXgj4CVjefOfH0O4gvXwdTnS0zMg4Pd1
+QUZUALXNr6PJN1TNHjjq7H8gvol663++4jfvxeG3nw/prI+RfCHWDvnsfyOYvhDeFv6ynWh2rGM
o55m5OLWQ7ebhjzBw5WsIJX5Tx3uvzVcl3Hvz0EWegUMEbzxH5qfYoPG2DqPhAZecvrHXVVFSDHf
NfqY9xqPF0ORqLs6yXjKpLPKqzA6xVy3VvYwjW8GfvZsfj6lkY1v2B92Ldaex/exKMEJAkJxOVbD
APLCsH9ajmUu5VKoG4gweJyPItcvc3H7PtaoT4Nss9tybNK6v2mOQX85pg9Ab2GnuJflIF5Hqt0i
y7/vZhVhaEbZj+fvowa6tiaO/dNyV/rQ4pPOrb7vpvbYI/8t5HE5mmqAElljQHqfn1IwdZSXBDwf
/vNYELcJIP3D8jQC6u2Nq9fT/vtoHBbbBCjCfjnaB9iLLIWNdTmKeC7eaY2f7pajQmVqVxYk038f
FQUTIw/ky3LUJLNtH5aZv1mOmk2IRS8AsbzczR1jOKgMRexyF2lDdBwj11nD0FNvY4wCt0oYry1H
bSvOT2YiCO2Y/6NRy+xTZWPF+z7qdh30kQYA/XzUSvroIlhrfL+vls66podH8n00qtL2aidW8H3U
bYr4FlT2r+WhKintm1k278Mgb147TO9ljY9jlqm+yDHGvBr/zmMcB2Gai1U8uM1eWPXIoFlsqqoM
PsJ/4jyGe9FN1t724+6ybELVdheQI39ikSPYypNb4wBD1xGZBTmyqyy2PrhiShA7PQxv+YGTsXuV
rvtXlNSwkKqj17JrvW0nQu2CXwPfzcyqzof6zEo2eaapJtZjQyyUntNQ03uUx0aiPqX3sxTC+svc
/tUpbeNHMvXuWnbW8IS7FDlfBxYaN/ynMzzSoEwOjjCO1K3abuRKRD5Fa981y4uJpZ52vqP/E2i8
9+HMtrHNN5/gSlwtk//ZmukduiiuSVmoe4CIWufilAgyO5RVf5Lg9hJMOfp323luO94KuJwuamJE
BkPb8NtQ/Jz0zoJfUeuSCI6BvBvdf3Pdcrh6sxZfhX11oONvbi2WXb1butjm/rHz+e9UnnEC3Gr9
sh0QKxQhZ9Xo7ZPV5VxHE1fcJx/gLgI9qu7U4hsVlN4pdRyARLBq74YyfSZUWvfaeRlpxHzsGKcH
DzdYsljHE9Q27VX5mkIsUb2lzCtW/jQVWGgJY8tYlToluQ6wOC7YHSKCYjlpM6SKr4GKCGKd79Y4
8IAG4Il49XszO9Bn+4gaFR703EmvGd5oL1XuSZUF9uZo9C7MMC1aBVVhoSrXf5cSYtrkY43wfezs
GQx4GApCGJshNy8kcf7y9JgLHhLXDYZP7wKpgneWR3eiRBLoBmctYU7eLeiC/24Ms8euHZjhZswq
b9V6MVqOOtnqtosAwJ0eE5y3gxFQsv1vEzixCUzdgso4/5OYgn5IIucJIDQmmJj0XJRuANuvIHdd
ms6fjm02HEGJN9dckOhp+W5IJxnfNOmB2kWzwwFKUwv52aU/EY4RS5j5ocuGUEO4fUj4Ec5Pv8rK
ubu5j37dq4Z1ilX/ktDevWTzprPBIdShOtCD6zkBBGAgsdng7DDVVjo5ndZZ6NsS+UWq9/fN5Jh6
ySmJGftnevrRxmrtVENyJpwpvaoZrRH2zL01cEG9dO19lPr3knHRWbXavhx998AXQTs30opOLYPB
rGhD0C63ygrNM8F1bJZb/924apinpMHfRRWWzIupVuQK9g72ttSf4M0z1bRpxhO/swwSIxVkdOmD
bYsF8zyEIjx38yZpW0I8WxrIsY3JIgH/t+t9mKAledvQACqapW3orpOhObpWWa+ZMmag/IJ92bHU
VYn/lui1OjUdQr1EM3ZNPO2J1pEnDPnwE+dblinHY1cg80PUPWn5Ff0DZw28YMAgmR0rhAmr0eqh
vsaM6xyBswR3xCkDNQ7qxKz80+BUB0MphwKtvfUkt5755PyqQutXIMI5DDve6gZt9Il2V2PFIDwy
o74HNAPQjtL6DSN9X3eF+Rwp7wuC27glnVUiGIUXwftY+KM4xJFLu4fkcaZe8baJYSN0BVNtZRAs
slYOGMAY7wgYQOIXNRcyYma2al/IInlOjcGEx06mWTXfpfuOlaGjeLckjDI8bTvlgNuomGdvZCo4
f21EY71WevIhJYP4vgKbKV36MRW4x6YQ16Sl3+q19sbR4KM05NeeiyDZBNiAT5gflle3I+6CTgXM
NthYNDXjajvOSVUgRz4mCxnJ3MWQnfw5VDjAJFHiIJlXRLkFW+yCoi6oiHCob8iX0I7Ji+aVvx38
x892WnRoiwnMQDMtL2Ros/Z3ACKZkKCr9HWGYkQy8JAg4Z9ymxJSvsA3EbgQA7s1Ys7hp7TQcPoQ
mFYF3TQWRJ6+cSvqA2/SngLh4RkgXAbHOPKfbhgZOtoEfZGSKr9sigVEpRvphtPZp2/JiU7ebE2L
cEqxMtNLHVGdIDzQAvvel1p5nmpKgDgygk84tV+tGRU3D3IziG95lU1PqUx+w2cQMe9zsnx6MuqR
CGiU4ism7yvgHtXZx1fOZWXqiYv7o1AcPSUq6XYQUrpN72G9U513VWHyMRLg9NqQ6TZ3S7MTQp2g
d6ujrVykwqQMYFckF68KJOPBfiQhD/DnSxxasLwmgrC6yd41ym/PXZPsI810XkDhpLTPBQwuQb02
NXoF6s9NWMlWs0MFulJpj2dlzLBnp5s/WQLm9WXKCI3ME+eqBZr5zGRHe262y+2UFYKNruwmTZfB
hU5zR6bGsy2D+I4bknETuTbzjWrqfrGE156RGmnPuNhmEadHuqggiM6m6u3ntNp4VeRTcyJttj1h
KmGwk8PZMGYiQYoL5STnWwGJ1IS2P6UtoXmrPsGFE7T+cLJQ2OsJgC7oOUwn3WJGySBTMYJwFxvq
fR6bb1Wq/0240p7+H2PntVw5kmXZX0mL50G1QzrQ1lkPEFdSXjKoXmAMCmit8fW9EFnVM9Vt1jb5
cC0ZZDCuANyPn7P32qhEc7i8wER6eyKGRdZEaIsQ9BsE+PakMFOlgQ2BRYTdRDHX94d5VgNplfou
RXIQTIN92yLvCwqDOLYY5rxHkxzfY5cb98TmWG6M0HvHsB2vbSZOwL/Z2VqyCkoYe/1QISfidqFw
za6clINXx7LU04PSywIpOYl0qoYoB457jlwhgUAMqM8c4ntGFJzatWGrBBwC2xjD0h4WzLm5rEIk
AJoJuZLr8FpX4cqPQ/KB+S/eWcovNbTl0RbrfWVl627cr3QjTv0ETMfg/kEaS0h3qGOBNX61mLCO
FL3+0Ol4jTYOzLyW9wp2TyJS0MBPg0NC+PI+z9O4k6RaEikXHtGDOgwL/vngjNly6HMao6X5gau8
321ExV6efz8w9pKH1bJBAxbK+ffDuIY290lnob918rsCQBjz4hB1WyGMgwnC9C/PyTgQLD9ubfky
ZehnrhQ0CjjvotXF1V//O5ablwXlfsAdExFkNymgT/g2+WvZsQ7lCYdvc1XYSs7EI7kDG54D1AoX
wqMLHE948NwiYltuWzAyAKhl8Psv/Ia8ZSxyLrGrLcX0UJE9xYNiOQnhuqWMT/F2BnSk5Y3QQQCD
8920vcJ/3Z5ZxHC2xSsEwUkCtbJzk4UsBiWeEqGCiwps0fCy8N6c/3qgM/nX/zUYKcntqGtv2f6s
wyFxKog9UbHqn38/QNrI/vq/319WMv8uUbvvxPb+ytphNjtuOaNVCUJ328xFKNLz773990Mc2p1v
ag6km+030Xg/jbp2HK1ZDyqaNeeQmNCt0UyyzAAaWc/t8jR2fYXruoN7wOv37RjoEuwj3Sf8/FMO
ZgOmDW0XYxbNw2Zu7JvQuS+RqJBJQ6EbEb/pKflIBVf882FRdFBTXfH//llonPI0SU8RWGrdSwmC
OrH+axwpu+cJfXmAJao7AG/YZxPMvkRrsOj5imXpv5z0pues+h7mX6luNtfgDu9G1tXroaprAKqA
S5Iut8+2AW6rbsrvph8dWirjRcsKbmtjPvvFsBBL01YuWnzSBaQufLyOqcOnUenmw5oWJ62iNimd
8lfWxN+wL4vd2JUftWoPgdFPbFkGU1HLSffjvPwiWkQ583pqaHaCcLoovSuM+ZJWWDtaam6GyhfW
7EfF0dCEkjJUjFtBwXQ+zZ44V106yq8rwZhpVwNd3CSm+kSWNMZUsTU1+vgbqj1WS4S7Lr7VfYuO
1DHDlyFtfGL1rmC2/urrjYUt8ltsKptAxXanUX1BdnnVjc7ZsBGK23XLALO5W4jCzM3iLa/ASYU4
AzXS2Kdn3lYGtCUazRnbSdphMvUJ+SlvGzM1GEcEN6ibEVo51F2DfdRh/nhxu2Gu9e6xiLEsAqBx
EvMLm30/zOplQabtpuvo1hBowJp5TQJDRYHEeQiNIg8QVCXoeqb1dhWNgmybAXcyDb6Q1ERjqw6u
lqBCV6boOBZtelXHVqCj7HfNdsaTjInEtwXJDiTCm0/2JP2k6d7NOP+2RAaIaDVTj/HrXcZoDDts
iukF4/RBGtVVy+5NNhunUAGlzuvhsN5YRik8zrDaoeWUEbZL/hnGmeqOeRTe99lkH8CJ6PsuVT4s
BHF7Oy9z1wH3i09UeZNRCRuwmtZdK9t7+EeE07UD9BULzpfRp+VDWCTTHd0ARqOXyln1x98PDXpc
Wz/m9Df5JtRutrmw0Cm2Vq5J7Ib6fiZ0BS4m0zujgPzApKxyUyeic03Oklcz24FoavCpkA4xV84W
CMnSxB5DVd88RTJ65Mxq/5Z3u820usSlgm9GUxiIhq2tddh6cuOuBjHmLXJBpeDQQF6H6PTjj3/7
+3/828f879FXdVflYB7L7u//wdcfyP/bZDOj/+uXfz8El+D33/ivn/hvP7D/qm7ei6/uf/2h64fd
43//ge1p/Ncv5Z/9x9Py3/v3f/kiIA2oX+6Hr3a5fHVD3v9+AryA7Sf/f7/5x9fv3wJA5+vPHx90
cEAQXr6ipCp//ONbx88/f6i6/fsd+usN2n7/P765vcI/f1y9V93/+PGv967nbwr5N8uRgt9gGo4t
DPnjj+nrr++IvwlHF6YpNVOw7Vg//uBU2cd//tC0v5kCWI0N59xGamDyr3dA8fmWqv/NUbkVHFsa
/EVpGj/++bL/5XP7v5/jH+VQ3FVkH3R//kCKxK8CYbV9wNsLkyxtMAuFNFVNtTSpGoLvf7xfkjLi
59X/Y5dapUcgvY7CCr86x7jDN39Mhg6m6DYgNSN45WrYe8KW9NtDPO2QIciOZWVaMeF0ZIdZm5Qi
RPQujOu6J6qlXiJA/n0DZ6xEfzxsfThlxZaGVpOQMbNmXqzc8rSeIMbrAXiAM1C8wpvSfA6c+mCl
PWc9J10esnh8OxIizCRoQSaazSY1TqJ4ishTTDIF0k4l33hgGMunSa/Bstk4y9PPQh38soFsMBMt
QemM69ek59LpnZ+kkAglFA67XNhwWWNVJjqbHyvxQPT2O5rXGw+ka10VSaWgzhZFWwVWLNmgq6bz
ezGiCSHBsNc3awCBUM7cXFar1g5ZPxwXZOmw7cb0TGLlUPeoSLL8uR5IbiGToVsYoY+4ZkgphWei
Tyet3+K/2zmIJ+sVIywQ5167FYn8IjTjPsnQZZlLel+j5oD7IQ+6TcNKHzb/OowjJN/T49KznjgO
JIKohdwOKremAtFdmTKryWxA4Gp5Qe+wHLWExWW12vs0HYn6o0CIWqYeIs/YOknPClH3d6IPhnB8
483hKIz2FNja2GPHowRWHsaOYYIdMYEwQpZsa60Dw4YMbcVoo+PwYDfzcp2t+yKv1bPB8zUw+6xp
eEYVCYx0OvQTIau6bvn6ghGcSnWP7vTQZcNMnCNPNcQPQIW/XBJ5b7ZkV7dDquw1siblmEqvqrb8
DzZoqhRrPCrKfTcNi1cRH4zvutwPA7ITS1W2JHhkV/aoerRz7/uriTXZryzDcIUBxaEZ2czZV7BU
pQtZDmFefUkklbGZfxUq9pth9coEtRJKDWIhBWyKmczU/dSybFf5KVSXQ5nZV6HkZUXJx6rqPy05
XqUjtZZmShUX7bigXoVP38tPATSDO2joka+rjPZb3u878MPZVZwAHMXbcMb4NHiLpZnBYqBJAFae
7HqN8VhXXwxIboeKbFyPoLSvLk5vLEArIDfE3jiMpDdzWBFN9tHrOgwihVYfB6IH/HBos5T7fESd
Es7xHtrJ1aySGBarXyvW/LbsL7GJOXZUuwNNLigB2EW9JAGYwOh6j+MC+XUnTwr2Nbo2NrntlUZi
WnTSSocMScBoAJCX35zKgGinn1lnXeQYQscFAhutzQq6PH8vLIIP2pwyiux3EnMW2GSTUgRRVF7A
UndeniOobYFeeMvC4bqEFHCTSTCPVLj34Dfh0g4AywhxQaXcrhyRuXS1fjmKUmefTDFem1z5q8ph
TUVLo8rmJuPYdxgSeSgUej29AwUZ9SU6u9c2RmhANjqOyZikJSTtE3O7jVKRsa0zaOUUWm51K3cH
h3JZbD31cUk5UpsnQxILiV2VQEek3kVM+0wSeoHrMnBi5tBGu1lva6JwABHkXXnux2Jk6JvfC6O6
72Kl3WVqsuMyeA3Vjug0bUtuMnmKMi9+pbIJb5U07LfncRPPjqS1k1Veu9o/tQV412LZ/mgCQSdc
nuSblH8274Zsv2obFSg8cFR4aStzJ7XuF5UE4+xCHkAGHLEYPpZzGmSmNUCCGumHLovjisuAKxgP
EoszHr4vxmG3iRI99oVJIk2iMuJ1hJdoCOjhyYZKwNCz9k3CaxDY963XRfVnYUdA2216/9HXUkKl
NpP+kU4kDlx5XedWt+0PsmG8TY4WvT80IFCzdxIXplu3ADwbWX00BZryMQH6Ksi3LBaWpsZoYIEY
xwYyx42qpAeDuzXpZOXNNelzi4NFElUrAZttE/mynfyuEr8itZFX5rxd5dGJwEPiQ5Zhc3wjXojw
RQiyPUPFPMVtPOxprjxIxbkZjBkYwQisBdvrARRBSowJ4AmjWa8nR9w587kwmu8q74xgMI0HCLEf
cYrMOneMn1OrV7tJhwqPCgBGKcS4WL/0prEzLfG0xU54TMxJIrlYUgb9BLE0QxmUDw5nU0sM9DuU
j16IzRpP29KazHvNAAUcjs13upkHwrlxvCEm9yBxaK4zbH4v5ihwFOeR3K6eFLPu2NjtOa75wtGS
bxt2kzKVAWgHPoyaCMplBvUki7uppIcPJp/UtesMEz7rUHJbrQJBKIYYOzZflFZTjio6AYLYioR5
nGzlDlvDhymTZ2vlmmnFCE1tOxFHZFiFPfamtb+qVkAlJJ4t7Xq9oBIK7KSxvCpKGX/11WtPJ53T
DmPzyKifzVrbOW17ULsZVp58zge2iJxalKFqzwnX+ooLXARLNYOewmzV9aRUjuJMJ5a3w+6/1MUO
ECgBHhBuZdufA2QgPMLIoRTMFnOS+5OiS8/J2cjbTPnI2JYSTIXbtfk2ElQSVtY3l8AMiuqbTBM6
uuhKNiHfLmvH77F4S3SoQHU7pt5GdPFWBy+nRuK4gdY1NJxDXq+NO5d2dGNxrhVgNXxEqKQTRNY3
zeGVuEF2dq1emdPVx2Jx9sixn+rCep6Wty7KISZkEYQ985ZY9iYoNqW1joysZ4iwg29mBESJcaQr
lCdbVopb1pJ8KtE+YEiHLIwlkVyGM/4cXC5JJ9hx8xspxHkVtCHVetk39gAoSU5ozAhmS3SHtx9R
q0PPuLAXa6dikFSKkpDC9S3OWGlI5r2Nor+EEQi9KtVwjVS9sxV6BUkSwbmwLfItuTJlaQzY1wlT
HfQHpiFsL+GA3kaK29RQyEdpMi9NGdUUHcWcMEDFlWVWuzm0gl6R9HRUaQLFZOCuxh/6hhKrzfxn
xYyO94DLM6+QIm1gSCAGTmDn/adKL9jKx6/G7n7y3dGdtZAWtl5w4k/oU7PFDWt+ZQyQUsDmWQD0
zJ2rF/O8tw39HZnLnT3DT+4mWESdlYF/5Iy6KvTWnAy2okqQasonQgoixWimKk90GF+dVIl8o06Y
lakNe6FVgTnoXJrhve+s2luha89TjZNSwndjIBXPQF2BTm5xgooyPDa1c+k159AIB4gS7hK3pFUb
OusxsQc8vuIyKUrK4Ko7dFgLhiW7Sk3tNpUtKugSLHFuEDy+RRQtJZnThnOBwEU2o414I/sU+gQ6
skFE6Ujg6UWXnvqQJhB5U3hfjfFKnaLbqqC3Jp3plJEox6eiZntjHb63mIAONCO6YFpvGvBe1Rqv
DWW5o9dB9nSnPg9IBNToVS+QA5b5IHy1zl/hvgUldkhgKWCtJ4ZPqFUkHY2FZtZO3yIRVh3Cj6C3
Z7RAkbJa80fxwZibQ/hKwj3RMkh81GgMlIWUrDxV34eaO5My04W7gEmEkQX5BUQECDsL6nZpfbGg
I8xE63HhabzzG9uVESwNlwPAXUrenNlDyng26Z7DyWTX7KF45RrJ8QVCmdROX8YeVXI6DMD4I3qM
PXWcATE5rktcSUMUtPpAZSMPUQufTc/aXUSK8Q5sZ9cfRwP4bI5BIMko0PFOjZwowBykK9fS6nxY
ZX4j8ErtoQSRX2rgckYJqrl0azOg8IjoKsfMQMu2P42sYWQWckk4HkMjhqMNTROMsWdWr2Cuy/lq
rPuzZRlotZIsx/RdX/Iyue9nlJ1mOWoHDhd3OqZ+vQByM0O58OtR3THQ/a57U/Ow93a7RmBGqCvK
5KH4gvqckzwLmLMzT0rEDWoqsJTa7qeF1Xt2Jky4yo3ada2fbgYwjdCjziYS2hEQEJgjwwO2P8wJ
EaxTJb5VWk5ggRkwhEXJKKwbSZj2K54zaRZnon170v+Mzp8RQvuGMe4igsfKobzKayb8wpg244YG
UkQyHGoeRF1EtzkKGFBiU+qHNL8IJQOp3DafEa6XUOVzM6Z8z17/BY7PjYyGnv1Ky75ALshZgJqy
LLC6Nq/LXET7ZGJPHSdtl3Jmq1p2zCVHaLpU55j84rajdV8RkRRGzBeoRqob+uTXhQ7xbQZ2dQpz
B8kA7JlBF/uFFCO4+cI1U/EhaYBToeYGyjvnV6ueUHwnkFe66yrTjlGWvpfzGAVauF4mhyI8zpcp
AH7zGifdORnK5wWZOZp8mngKYJhcLs/kuhxSAA9MdLERcjZwF3X9Won68BeLU8QA28kO5+faRpgA
RZauTh4yGFQpmlQTDa66SZUciBULpqa5tc6GYSVB1/WPGiFHcT1wCOnV/qhhB1PZtw3ifggyssnd
iGJCs6ZsPgAKqllPI1pJif00RX0g8J3c2GPaYEeytkMZY0y7z8zAJMggykX52NX9V8/MnSKFCwaa
jJvq2RYB9TLU2PZEpL+ZRXRqoMkNp1YkB5RYCpF4ZufB+T2YldEFjY3LZ8nknVNPu1HFnIbTFAlH
d+ir4sWivPCaZTjNYPXPHe4hdyKc0muKV1gLmkfQxVObCItQHpZwksqqYIUPojnhz1pnIj5tC6NO
0HW2FPfpViwwtW44oLoNRuMxmXbC4eMbHeJlLPZaT92KJL1Qdr0K/k5eqUr9WU255tF4u9flXHmK
MR4rWvydcxgXFPVqstyhmntqUKNpVXLOpTN4CrAYtDTmrplfLf7zhih7BpzxaSqx5iJegW2ogrdc
1EOWwtfUUJtn8MVJpYLGmd5m0Bu9XF1oEkzdHfR6VJeF8aioW9rVbq1aDghsrZQqF5UII5fjwmei
343opF0niIfpsBgoVQgP/1YjSVFBM4X5UfzKtPRINCxTkgbNCXmevmmrX3Bq/Jxg+l2pFI/2VAPK
4qmd1Lwp984UcfzpBR3xx0QXmLOGavQBmqAObqxDNK1EWzmO2p9iRIW2HLfAEXuHfRlsfaWwQ8zd
rsj69YScivz4HGRiuVTfMcP+ADGe7ZstOvZODUlr3x5QAjNz05hGwYHFrntoO4UY2Vyvj/CSQrep
IC9xDOIAmPuJYr1qY7OPkCG4HFyyIJ+d53aer+wkR2IuiZ/M5LNhKX6tCzZsfPcCpzIlGlWhkIIB
fmh7dlJ/qDEj26W+WJUxkUgsGrchDwgfCJI6wwxveqgkoQCtOTnl/RQ75F479q4PIcg3iIRwxRsH
Zl6E+DHWmecVi4nCzL8hMNFRou/khBbLOEnCwsqZ3VSo6lMX18apaYmbdTLtYGvpT1JMIGBqOvWl
nD+Ym/2ShkXPy0LIGEXD5hXmh6lF9ZrjbUgEKBlafgrnh6RC54qQ+OHoVOUTuFVibWf7p12/A1I9
Ys8TJPgCfOXDtVrlFg3WxwxRJo+0CFYHw0tnS0tnOVDrqDsQlkYGChkUEDx64vD08zrJi42zZYGu
X48U6VOXeLoeJecpEkAZshRjHsmutK3cuevU8zZRa0Z8xmUDZpckC8sia6qTTC5E+aSbw0Wgt+CD
T9p91Y03i5M+U0JH3oaRcJJk9MVAQppS2T+ZLWscdO+0fApvkVweUQyg5VYSrvzJeU1s5hd4fKmJ
wZuAkyqGvdro0JVWZho1W7Sr2JxJbZVLtU21F6lFk6s7bIJdMd5Yg2MGaERcpbPmX03VC4859XRr
QVBx9YqtZTT3iEkaj14tgxw8H1ejreFt2cJyTIU4vS0CIoT9vA4JEwFSLWt/kWX8veTrgxmtVB5j
chfbzaOuUP1gMWs30Um1U8oj5uDhSgPDxMmv3Y1D08JP2kYqle0vQntu1pPam8/LoGSBIpF2ZxtM
gQPZZY2ixoOTxEA0tfaMSZsb2VmBxvyY7uCWeE0OD/LoibMnkSfghBFyWAWgcp3UwGpAu6GN+Dig
WbEk1gEOjO98GomtL1PqNZ3knMa6mmGXnJeZg0UcoMOMXaOa7tfUHBmP0NnSbMHBaEKq1Wdxt8vy
rvbn0BvncocBd/Xaai2vNwCfI9bENWq0M8lCbt9ClDC7iVsa6nNKqDP6ChMg4KCb1FZNfo2e/6ZH
QyjoCYCLBfRflwcwZCWyU8g8LQzRKYreynHDQU2EUtssMW6W7puFq2IGCwQ0gKDODKk0ZThSXVmY
36s214EyNSeztDCk1hiicufoKOybPSYaH1D5eeBg5NJY3Bq0/FNZK/zF3lrhfAzIAFLGxxsKJLVs
jidUdHqRMozOyRFNgZ+ua4ijMLmYaBPR5llevjohzYr+3MKU0dZ0i6CmbS1W4zRFFbHa0cRHkz1Q
qz9BFP5yGjLm1oXyds3rfV1GDRmA3Cr8Zta7cH6ok/VjcvLXeEAMYc/UeAiUTvAebE65+YFXFrrj
iD5h1RDCgtZlIAyaOWQGSiKdfQT/7alZp52KlCOawB3Ghsfdvqxs4OpEVnurxqekzt9Ws3fTgfiP
9q1ulKtCmV7XjpUXKj/zuKrB2RR9DUNr+mx6MCco6Rz8B6j8vJw0QXNRiOENyVwrSkxn2QDk2+Cd
09npsc3SpbRerW4Zgxn/M6cb86L3JHTjoX0Oh/tJCy0/1HlOsgS+2u4bIQ6pAnJrBFm5V2bxTJGt
B/VoHOdirXF4SyIw6+jShgqHMM3gCPXOMvMxkrC0k8wRkayyiNb1uRwYpjsQXHaFlgWJzhI/ddGT
RZ7alv2hUiRnr007BXldagF5OnBH2vW4RQ6v5FfGCr6WWJbEjBkD7uyeD0xH22ZNB7VfS05MJGbq
Y0SnIcog88wvcTPB/eSa3JhxqOlQefYRka0KgqwxH8r95Kwc8DLa2KVB6r0V4hJBEdKEwK3nBUwU
dMA9oZ5MISJ2Q7HWeJQhjmdXRkJN0C6o6ZR5uFabTVHpx5NNT7rNjWOicTirKOIsbaYfqdUvG9uJ
8JnASodXra2fuxB3bOXcdXra4aK8pAqWtCJhPdRZZBzQkhARyz2uAFwNo/0o0KURwMunoSHpTmLN
TwgxHFqN3i4CpqthyJ7wvN/kk0bd3CAjS6w59MuacMC5x0knO2eXa9RZFROM2bZnEhhZOznlt7sY
26+SVElQdtOrHenXWQuoX7EAPIe3I0RMJtDlwUzzp0K3b5sxLDZ1xg7SVwQvwCu7mvYtnUXscOuD
5qwHBPKtxz28K3B+cFL61WJd0Lni9iqHGndhOdxm26PO1WnLEBaRwuZs90zdO03sbbtYzoW5vDNE
o2iwiNYe4L62fLZ1rF0mSNAUzPFZG3LF1wj9sxy8Bxl0O7gFRG4xknBG9ZYhKwqgQoSYvCXLoPZg
xeo5t/KGzFIF21Q6PGt4LNzFaCSj2/Gum4dzx9V54p8JFB2T6XiXqzrboMITgU0k3X5dDbeHp+lG
SrUtOEHaQTCKcEwjO66JQZEtohllryOFCMfsrimzCItsdsMyIIIij+l368NTlQvSFJPstq0wh07m
2AZlcVx1OjKmOhuEiSo4l6cBrUoJvUgk7VlanOJMS3kfGrkcjVWlMebgyq4aj/H++2gy2h+VhS4z
wd30dd5znUuRJtfZXLsHjVWbkNRdbmCNMlXnmE6a1xHuxwaXnBe97tFWzpwFMeS6WLT3a5E/zaWZ
7idj+SrV4pwzJ/Dz3qHIIL6PmkLxaosavn6uaoChPYJ3HMmE1RNABRLeCOSaP6UdUuu1+NBBp67m
tJwaXbtJCUQsXkQK7LFECeUWuASCLGrTHaoaezel0anFIQYPkYhkxWFQZqX3loYUQDbaG1Tg4jBA
5pDNXVXy+UX68lUojQnXgfZLlt2R/kAJ0oGSWFQqKSNCbmKmyqsY6mhXL9vHWBVoYAvBFYP5S24g
75KoJkj0EEUsOqBhulfjNKfboh7ROLMA0mUSC1Irq7tVanSR0qjvsX8b6Mu6n7OOL7Utia1FhcXi
qXzgu/5IENf+dnrTOYHeybF5dRfdG3RZHDWreNKJ1+l0dd+s0e2YhCPBKUuzF1h6XRLb50DojL8i
FUwWqBODEjaC/T0r2W4+qypgFA4YDbcU0a+2XnGPxwfB+0EVkay7XHdQ1wwfzUpuZDN0gHJ1JiRg
uHKlC0KnWMjqKS4U63SsiEtpl1e7Gukrl7gBBVmXg2b4GYkBsnjXVlBvxRJ55ESabtyQzJuk7ROJ
IEKHuhjZJ2MsmMVs+x6BS4GJEJizzv1SAhKjZ8gMz7IDFOH2Vm+9QTrC+O1WDOL3fZp8U40d8Wnu
61TnqFezplWE3rpLMpNxQQ0ebv63UX5OZXhMhXk9WOtjZe6JsVA9EsVxR0b+MFjTsZcPiJNcY4Ef
YQGFzbIVmeJSu4pVrBjC4cFiD+J2TqzL5rot0gIVdF8gZG6f1TEF1088noc27bg4vOHFEDsu+nxC
enm3iZU4qWlu7kDX+lljWD7QQ34Zx2dw+I9hUZG6uNAQrjP6j4tfTWn/yPK2JYYGEEi8hJjhoMRx
0DlZCW+jSQCqZJ+5FQlXJwvJC0ua9zpdF8Gwr4IKhGwpvtfmBrFLdb/2M53YEP+cLSyfzuNnzK22
w2lB/TJRBbH8qHGxUk8sfGT1q2qTuxUlo84soXm0gf5HUyHg+PpWT/yChneu0hT4hyrjxqGmg2ZQ
CbuUkZJe4LKPQ5Oteel/xoQRmACrqemTykQfYGPB7K6I1YoCQxvi3czADRVAf1B5MegT0ueU9A+X
8B8bacFbW9lcWGIijSQcAeY5Jxmtyynb2pspoVfKYPho53BBE2egPA4UtiIJ8hjT9lxxTK94J0pA
l2XTMe1qC2aWwvSt0zwxPQtbUP0SsDcDE/rKaYv10KY5xAimr/tt+ZruNOycKAOMrLiWPR0dHc0R
9Bu00HGkeo6JpRIVbcWmZnZhg2cFvWS7tTIMm3gGk+mYNfWEb8f6o2PNLyyhRiBaBqhxLbhUGJ2m
kAj2SQSYjEUZIWkxs5LS9oaEh7AghH3DxpbH9jVyz8Ltuuq1qar0VCfMeHS9Pkc5YxIQ2ZJoGbdR
xvdI00TQW82vSI7XY1R8oG8n9Vnd5iqqWxfxUxVhEJHK9GlicCHgiQYCShFkIVwh47odnBgP6utV
KVjj9LEkYndFyrGw1LbpR0sckR9FZnfcPqQmjE6mrFE1jSSi0jgJD2lWxN5qNDdDHPM6pPZKwmSE
gI6KnFjxYaMdERA/wcbGRpbC1xzrJuFWwlqv38YiTzy1qekrEm3qaZNm7lTawrbNPMNpxatihXeW
vd6sivpRtvJDj5TbPie0JW7oi8pEf191tdxx66xJ8QTVTvPbGWmuNZE2w1YUrLK/VzSYPdUSm8dK
Ce+XOXyGulj6w9S+dEpxywH/AWWq4yMx3Fm4Qb2+bj/0ieobjM1LZXDrxhndegu/UUQ6jZZxZRNV
xFuwIp/UuaV90+SoYM76ZQYf6q0dGfZIOlNk4O09TfjbEe18RPAlN3R0lxGuRpaI6WauOXMyaRKn
9KMn5uKf8YghzYkXXlzOaQlxXLmLoS66jIsuq0ETEZ+XP2Rdh/+K5Q/00qMumCGaWUYmUzmjmW7a
QxRRgoY6XYGZCHKt7FKmwgV8Nm0wgtC07/Js0rbl6UGf8Q4b/eNsjF8WTHUPaDBBQkVz59jKywLs
oWvK5MGMU8aMiHiwXzIIjkrfTvVday/fMVbu2EFzOIwmGc8xp0CJqjsnLVcFqtfGWeSL5GnOuf6z
hqGapc6HYdumM2N9wd/EsKT0uJfKpzAm+3xq6+Q8mpl6bFPqnBYcPXoZesrLYv0i/5ZjKqxWL+po
3tND3M6JG81mmfeqEb5YzaxAsxkexWjcmuQLmR0K91DUcqdtMRh22KykycWty2j1CR/Nk9NOCJRU
jkvdaaWBKRhPIamiXtn0olh+85WaUI0veTXez9uAI43pQM2a4+dljBTaFgSgQspYRk5xaGSyDpz2
tGQmCJT5NCCvwp8xcHHTCDW7htsiejZjhVYYx1HN2sT/dxZXwEZ781Wiq1kMF8VPqXPznDxHLe+u
ws6QO0cPb/GjcVatrtlmwk09NNP+/FlEBKQWqWj2qbM1obPoRUvmY9Xzx1HVmjvojEwFzpKZvF+C
bcTDXVwNRsNQfHvQJ/1GaNGvrcuR8+STRCVsfFl9NZ/fxqLSeE0kNWIbhfF+CAv1eW2oiiyF3WhY
XibhoHOogWgiOjh0BoLJpgY0E2UDAlZhnmSLSqePSJgNrQSMCp3bVmq3hiAnM/RtmyyZQSInmDW6
nwn5HsUA+tJQyciylFOlpZ9cg+thgd5kK4iHKNzmnezn04hL167Uake0zezqJOmqzvip9dVPbUYD
C489ue7ScMv6mYejna8eULarqp1vpon2WEUMTVIScq+oTLdWYWkucXTwuaYQa1xztpmxzbHQL9y5
foHszCvGLOjlOh3rTlwSK7pLoEfSvwjHU1T3B91is84aceqKiNBhziCcbGmK6tG6F1GNuz6BOmBs
VNPaOlqVuAEf3QCaU284wZKtvIIY1+2VSVV2FnZHNlsk3kq7vknz5sssI+rRcGS1QZPFLOogSaBk
l1u9PqV5bWeRwRCPqHfmujhQinUfd6P0eo43bi0ueQ4MMamzHYay9pCs5YdTGOI65xqcNl12M9uA
neJPc0GHhc3wVTOeU2zYO7NHTgRsAmph/h7bU+utYLsBmchDolSPilg0+gdzT0Zy77DJGY9N2Z7t
LWo4n+G7ZnmBoMK8zdXauLKwgO8pfjQgS97KDJGubfepa5l5ypFVeimxDgwjkuspAVwz8qZJAi05
BmJLGcOKNSwiKERUCyTQ/+ToLJZcR6Ig+kWKUJV4a8lsd7sZNoqmpxIzfv0czXKgyZarLmSenBke
RV5xs2rD2gJRwWqFlqRvYj+06yZIq/JsR4cx41/GNu6ocNg34F8YnYD+6eIqDkxQoX5eWzbJA9bd
AC37gDAhBZ2NyzeNWa1RF+KdCKKk97aRjWnMWvpXjQSXSJcH8haig1taU0AyWM6CnAgyP6mg1WnX
plVtEHolIQTCQTkjCd4E+YXse4l+WkkaGhmxvtXgPCN9K9wSkLZblA4vbHkMLQM42uj9qSiHu0l/
PPTM29OK88MqLbbVUIsLy4s33JlP49S84VN/Kg1h+ugZso00SahI6tDw2dmckUZPu9rynvHhzHtZ
Nad0fUgcVAWz435NLvvlOQO/aXrLSzy0/bY12c1WxOslU/KR4MjsCsZDZPnxfZoJH8vWIEaBT1M1
BTrxf0FcQe7lL+QkBbGKpJton95+RU5DvEi408aZFGFOVTz/NAKuWe2VLA6xxclRpfangEgdKb3d
GV305ozigGrsmyb0a9FK4t3IpWK3K5HSMHHOSCHUTYEID70FB21/ZzCy8AHGIRBZCQxG/sA4ot2i
WdVYD7KAnbFFo4rKN3k/zA/FjCqXBBtvoONb1sTV3kHrlDgv+YgHXVudGpTlL5nXY+zVja825dAN
y6w75rjr/IRxSUb35drYkZBc0vZNreu3dbeLLNAGUytZVmKXmqeWSwIIJ11Bct9ij+bG0pqLh2QK
TX7Ej0Lo4eK+qPTivWn5klaX1NZLU8HlqBjnMfRB37CdOYX23tR91LLpN6RMCN9IRnRAcKWYquRq
o6qYYZPRf9UjY2xKVEe7s6IQDI/siWUdu/Ku6/IgNYaHGasKzJY5b17sVodSBcdzJnK3C6OOH9m3
O67AiyE8wy+azkWN5Dy3pTxL1/1pZ/s2QZE1MbQfoXq4TBVc/lj9a9KpSWRV/CLdI9/bVj+MmWK8
ouE5EVuj4YkzptElGXd9tkJC4muDNgwtr8lGBUuHYjJBwEl4iaX9XCiiofjZpapOaTiZ58mtyExp
kX918W3w1ql2RNZ7xdCP8bF2qNc6WlGd4z1WB2P5SQWiMoJj4gOChAF5MdZww0IxiKRvZKaJ2qxa
+N/B0HTUgjEYzozfaXAI0Ogm/RwLNrUyLr7rBs5BzPInzGK6mZrPc0KuuhPdJ5IoTQaSjOu1HIBS
3aBxcNNvqM7SX5yTU92rlNqU61c5HoeSQDZgdfzQKqy/SGFGtGGEEqRrsUoe0G038n5K3HthzdiF
SeUJOeECQzLs1mpxjKbqHSIZ3g1uV7IFsj3ZuyiYNddHkgQPWWxMbWpYVlLYk9CxbcPppwihGlsD
MoG4RmBT0dLX1FrNTGySqsNHqSeFj3xpdegh7UMUPgtrr6DdWUTI+MRrniLpfimjfW896iZ72qdu
FEz4UmLY8Bw3Y8BhQGU7qPcKGzfOTPi2jsWti0AaP3ik+2NPddCOgOuarMPIHtLDDPZpsdsvjqIT
1d730CI4LNvil9Ubl/ESncHrZ1sjRzXKBJpZZb48ZyGFZtMyqLM7FBwEOsXHNusekE7zk4ghQBpP
dOXY9yhm8ygQOTKpVqxmZfe97p+7EaZ5lREUyjrkz66sY2Y1a+6gDCSaWsTvMLuMWfKFLu2hSZq4
1SKcixYGUcZVKs/cZS2bewOBAz7IHpVvcaKKY/op8q+KI6idoy16Y/gHCF9NLY2OpLIyA2z/eqKK
VIk50NAfF5oveCTFE/vPsyvgNotmYKBU1mHgGf0h7hEvQ4VcqB8evaTHVxys8BQGEaxmyJxb/HEm
jbU2zW0juh7Mn9wvJroI4lZIiF0ri8fSTA/4emK642poWZZRlcOZ9XpC7G0eB0WTuNhbb8y+q7F8
QiPzwDYjKzgtK5k8SZKz/JuXy2k7WXWKBoAoS+voRKLaxeAERm0NVwU/p9D2TOZI8ZEqZ28VC0s7
Vx7KfqTgNplONW8YEV+6bCaymoGZ305QeSjuPauDzGjO714ZaX5Pk+GnlJBdmnRHW8Os2U33hMJW
B2VqP0XZqmCM8sviOheez3DDFJrkRdyr8bwOFFz9pgRgUbX0W03W+T6pL0Zbe6QvDAC8I+Y+A5qc
bKAjjlo1AluIq31cPFi4cjYINsibWEYmb1P8liZkPGM3LIYQs+qMntCPO4eNRNef/l/MmAlOKkT+
RwJPrI2L73bLB85EseH3vcG4Pk9+3ZIAnuJOE2V8wuddNuzVKSjW1tl+7h2VHwSdDV0mUlaHvCBX
liM0RGWhLz+1XA73acguUNREDM4V3goZz4eogN9t60nrT105QP6P32AU90iykOeRfp1uvFL7pnFA
lNiCBqrn/NOO84DTHaI39jGILOYeGURK61Jxdic1ZdhXlbGQT1hXYisrEBdh9S+2rc24B0fdwTKN
7qBS+yeZxJOpo9A2UFlxv/4wzQSz+ZiQvmKx4zeopWj+xFnBnDq1VvGXmR0pxQbJu2E/l9QNq9Ic
W5fPn8AJVPYXdLXlARH6walCbBce2/x2WNxNWCfUvARLW0Z6nBweRmLgk8ANUdzVqQPT4aViG8NK
5VfaxGrrpp1e3ew70sRHZ5OW5NooSCwQzEEv6yeu6y0hPC8Oi8BjFPbv2EpuE7OYPBX4SvNUP9SS
tXGZQs5rUFU5q/0LGj7V7mZuOg2VJC8G7jOjs2EpjAjlvDZ0SGFXLOayrzl3AzzP7cF1C6bROs1s
pRB0oMq4a9FZrH/HP2EAxmqKbJeIQW4m0oA3jgm00ZIr+hcOhd2IazzOAYM3nWOLJnEZIKmRDOlP
JRRHbHfwUNlzUU1/LBXA7IIY9SEz922qf8pKonu3Bm/nwV7YaIymguGgCTgr1ur+tYcxwGB0FCSM
9HGBwyeqS9DWH4YZQgLSr8i6DW738dN1Qzp+L8MRid8jW5ZzEScwOedv0rGP6cKYBlAAcfA8Eclg
yiP6OaSOGpdIEiINMjEBLO3NC0dzN/X6b1Nl47kytMdKQ55ZFHDy1XoFlYHjpcbOWmoGWekDG39O
wNCNLoBo0cuA+rdY++RV9Fkv0iTcu7zoA75hututhfxwDTdghewNfw6P/JJp1Q619Q9RLsg1cr9G
kLAzF7xQ0si23TzuZuDI+Vi7QdWqZ7uoDrzHFF4eiM2UmkuQ176zI57NsWi37IYip31SWX8LmWv4
4LajjU6inE83+ZXOUgJMsopgasidJSpkOmealgeRlV34q7hvdRRFswT7ntcjyOWR+305DLxlTqLA
bAyQ6ytnjdQjqCQidElTGHf0EVjVWBV3TvWr1cl3B7sDK//9zDILA2aHxXs5ZHmK6zPnzhnEtZ8S
Y4sRj+c3Mw7ukD6FTs7IO30jDs7zCUH91SgOXSu+RSre2/zNG97pORBzpHECgTMdE2bg0OnMbc1H
zWVb6gl2nV3HL14mJr6pmPccJx2UsUo8JA7/UUZddV96n7KrH3Q286TKYtNxqrsQzMpGJ+p8wyin
4rPE7KXo0QiIFhW/Dm0w82a6Usk2ufss+tQgNYPtXZj+y6nAsIt74D4sHz0mANfihRVWlE5oFTzT
2LxqYQYJOku1jd9ZCJ/WX39wYYkvHcQGdP7aFWYTYr6RP7NoYK9EmvnYk546zpq2Qy+p+6W7dy0O
F1ihn4PxnOsjqQBICyIYHwZqBcNtEb2vPHN3at/VzO/dzibJ3Zm1rY34c4R3Cf9m2ljZQKEoxLHu
8juySKgmPbRy6KU0A13QHNY1A1YbufpjyqnpJ619GSINCZbPVg5zuulkzMrwuvQ5yvh8TXXvBhZ9
9FBLO5+0PvwkglDb5GL4A7qF4o0v7QCkBm0nXye9fLQFXSaRmIGy6OL0ZwaFHdsIBzPXgngwiW3J
mFV7xruL+AJdcTHWTwXarkjHgmcS6GtkGHkFW3QEUEfw0MMKDEmRMd83C2RJWltcOA6zEeaF18JW
5xw6EpscMtw8gdFiHDYsSf/E3F1MHT9Z19+bgHZYOETOPx5fDLhJ80HXxFO16jZSukgySJ4Hk3iU
tDUelEYM6gB6mN1VSdngcJhQC5wqXdhbJ7PWYoBJct+0xAMr9ZtkvMj62DyDjvoXrqISObNhJi/1
fbCT6irbEctgR4dbQ4uc8X9SndiXHhxeBy4+EH+xUzd7kWb/KlvdFYsQ2A/7a5i30R6lnKkSg1AS
/UC6GLg1jabF3VU575Iz1gigC4aRw4ishicglcMvIZcPutaGARHuu4GByDhyHTtzch56bQm60jpD
UCJ4Yxx9IxVG0PX5U9WWJWU02257YE9gjSg4RXbM4uW5RzgsehREfPIeAOuw88HtYSgdO1azh5h8
h0t72FWNNW9KSG2HKR6foErLfSJZGo9uJEHIaf5SjDcjjiAZLUxakLEfRJm8Lvy8DY6iEW5UtluA
Im9qq/QOTYUogPgugju10S+8PN22TBSjmvG22er3HtjFTk9ovsgIKYbuwbHaC4R0KjBmb+yJURSw
Uqlc76AopXcVXiIc1fqu1rzG5xjOaXYQx1hF+45F67GSTYaQmWvXbI9zBb+Hrduw5dJ9GaJ7R3mK
dQ/Vfhz3xK3wu4kxf4/4+KE5Nt8QqTn7xEouU1+xE4QmQtQaTAvalajvxDEmpxHHw6uckHB0LmN+
qb31dUz5MMvpMHkPJp70MilJpamzfWH30I8Q4WyazkIsy5SZ2wZpAqOwLGWzY4wzu4wCbTm72ZPX
WeelYuatKv6iqe+YSKj8RE4eexBoJPqUbs0eiaJby03sMledOs3dxaIDpjZ8lov1iCaQHby50ycy
za3pAXR4f+XTSLid2sI4vDmF+9o6tR0MDNOpirxn2+quKrMx4aL328yhELvRmG8cO9qFx3PV9qOt
qSkrrRIGWbainApuYNSJQel+NfTjG/dShGTd0bglGICD2tLhyNIRX2Kzt1kWkYDT5fS7el3dtAeT
0oiFAEieGkck52+0jQsOn0lX16J2X4tU3oiyiLfuFEIYjtd9eD9dwOMwt6/ODAGYLg3RQ5gyKTAm
6vbcMRcKtfZB9GNxwJNHvAqxTBsiTs9d4v0Vbo49wT3PixkHISQBJglcGpNEwNn1XBpYmBeD2yOz
2VojmuFh6+/I0h07zioOxGkfH6qOZichyWpPMOUzrSi+HQjJGflyValuVG91IGz8gZ4BPgyrwNy2
eJY5Y4c0fALv/6z6HJa/iZ5nnKBe8tQvTfHgjBkIZHp0LcDShG41Y7jPg08jHJhpkwVVHAnYN9NJ
zTDa465btmD0YTJkHXqDrPxXtfBxPdC7OB9Q3lnLz8Chg1QvQvZupOeIPLxNW2a/OU49veceJyyH
0poUnyiCg7yU6A+mQgNC7/3Cf2aXGxFV0STzhnXcJcJHmAleXC/aO5lh3WDQMFlJXlxZTPslLS2G
7MbVQIEdONPobQ2H2gML1E66tPEd36XIrsSpcCHU2h9YWsLaZz6io2LHLdEH7jMLlKvtEkNVmsVz
ZqzxBY64I/nFupaT9lAMeBMrYX5zUUPAyG6qhe3/1kocWEjXpr1BGpzVRtso1OWZhJkNlaZ5yG0O
CebM1Kn5uM9ICcFmWH5mk3G0bD5/jstEVZr1tZ4kWHa8ZAhTZ2YG91UtGElYIvO9qUE5GTL5s0X3
1GoAKEQCByZb0WZMISuKUgGMhbBczQq/uXowAaALRpLJ+ETImFJecA0y1fSLuWsCFMIW6/0Uj2II
3Q+hdOTIPWD754UlZTjwFWMoFMFrYrzNnb4FW9eib3UQdzXieYvfIQGmzJUNujFTxLem2YVgJfaB
4Vos83lhwZ9fnDjPfDc3vpyyOq+AK0TqwufpcRlNDsVumTciNxk1soEA9gqMNjm4CZ1OlM+QbFPT
nxhHWjo7jcyqTpmtogfXJaV9zrWjwtPoi0VF26RRdy4u2IB8Qd7NEUqinrmBlqbQHcWFaJvdMJaE
iAN/zBr50cF/1BsTXcqCJ2Zgvzin6g+391FYk4YRUXAA5tqANiH8DicGKXFqP3EiDjTk6ARCvvOm
ts1HtM/OKbZrf4gglk9j9t5a9ePQkO4BT4FH2EZwy1ob6ILh8wO30pkfXfo85MCUa4KcjhK9Nfl1
H+mwEIGtLX9RIQ6r4ucux6R6R35Cj2qV5U4XP1JgIGbRmDg3rfUVUmXMM7YWudzlHQYBMjXlRujd
a57weBtZdeudMD4N0XRbNdaTMgMxZcbO+Yy9Hj130d+5ZU5kZ+2wgsHamlkYc3W8mIvF/2oBbLWI
xe1qvNRDjl1Vwe5cwlc80gD5K3ITHCLhonjvynUNbfw16ySqReLLUn5+TaXmMzMH+iPKe2aRzBKG
bFdhh2O/wUJ/hLsj0Lyw5AA/gnPTWYw7tthQFDkCw6E4Yiajlod+LVTKkXwiwBqCcFceu655Qj/1
jyQGMLHzBy4edCF9/6dhq9ikeUksZ1QyPBMPjRF+ZWmCCSyOXlexq2ynLw97zZjO74kFmSo2u/uk
5O4Yxq8O2sMG1RYLkgrjRY1gn/oCe6eOxbACNh8/d+g7Nx2s5sARSYK8ACRgaifXLoNhlDuL5psK
919onAzZwBSrvZuU0jtrSY9wVwKwStFoIUNat6aAPosQ4BkvmZsi3I3yc7qwlzJrdGYFh7Bq2At1
sbVdWIr4BBPhyTEMWDSSiWmEQFRyKqVpv47WKWdmIOVM/PTVXRNTei0UO8CSPiWapAlmjz6BR040
wjnVN0tTyIZegQLEeF6SJV+jS8gKxZTJmgWfvu5OG+KdyWRpu6scbfvA6NAQyU9WIi9KK3mX2kyC
G8IlscUGqLdI+W2ZmElwjh5RKzQ5Izes2xKhXeiMiWe8R7oVP5kItZjKt+wrOpsQB1bUUSrbXdc4
OHbCNlAusAo2HDvatRUgCo44I0F3xXRPg8jvESlcI48CnYkbBi9oqLSePyRTiA2N9C9Haq7zWIW8
sEyoIWQ1mMMqQmF0YlriGPe06+jMz4bwd1YCHSgsRdW8d97yWC3yNpXe9n/+lNOFur/YBnSlttzU
dfrrjNNPmNuaj5nru4IuzBnKGHLKzqVVOoFW8Tmq1HKxXDoFTllWzoxUDBQQVrbkOyt77RMN53dK
9d+kd2NYHaNsjbTw9PwCcIEycs4CC+GPLDTuJyG+TGlSoDdMfPSpP7ST9uWgDTNL/SdCfYcHdmTR
AIGQhueO/EZSkDgYrXZ5yuBYsBi0iARqJMqMkZ2Ywz6bK8Z+aSp32jZh/4+FThgMSQvWRCZnrPhb
SghUJn16rd3iCSAQhNk0fHYGRnPNwK6G4ovgFCMjyUdkGl2nEwe6l3vHvonuxjp2Tyj0gVS4ZBvj
nitbnt+yIImBYLwN+AV5jeqqZuPLUTDVaPMqI8Z4Bs9t68X84+QW1tFAkwNHIrpb1HOTwPBzuA1D
U9sZtY52IH61MWL40EqgSrB4tozC3UlmcnzHfyDbK/b7+njJo+8kt05JYUb0mrXP9BDZ+awY27wS
iPtsl95LJRYd0lzLRJ1Lf+jWfs7FYtMl5f2iHhja6j4kPACKz5FabhoQiouFtQINcfJT62XKGLXw
OMNY6brV9M1lD76KUnAcEIVWpkK5JafThLkKhzESM5QRr15Zz4Ht2ugzmx+AD4QI6MzXcaNxOkY7
xv0VGKbyeciQiaBJ575V9mNvYSwZdentgHA7kbUGpNYO5D6+6xgzDIWScTJmxse6zQtTAru21SCD
tuafUnUzLW+XMKoA5081ThX0Os4Tvn+PaR3iMVzX3kddO9GZfBYrzPn8Y9yGWsNYL16IVnCMLmBT
geagpZjvgCQMKPLwwRkY6raRhcUNPeZYyRN47umAELXasz63Z22PUpAhoTc/6WP5amFh0t3oFXcN
uwl9yANgu9QMrvqotUJcqMKUQ+mKSvsyaRxiWvkyIdbzHSbrp5El1x50L0dFhrgf9lCUpveOFhuc
ByyrxaSZe0Qgw2akZPBL290kiAD2MSfMmCY3MRbnxmL3P44CbmFbvM3sdK/UE9kWP135UrgHL8aZ
TaOFtz/UwG/Du0J+u6lpFXAoXvsZCU8ml3mLPikYKjXsCzk8qqb7FBV/jldEN6NhNgyOLN864xMO
cX6BpX1gwsPnCSBRNKTso7wE15k4J+XILFSzPyaTnTACN0iMCFvg7autjBhe62SEL4Q58eIy89Qw
si+LsjFXqgCJliLPmCGNW6b7ugMUPjf61RptltI8hZrRcitngV5VX0aTbRdLfzbWYCV37hRskOEv
i7uv2ULZb6i0wcVRHzL2MsFCGjvXier0DyIuIISE5tmRQ7iH3PtaodTysApuRsNLyIYO7wASsNIu
xN4Mo52scTJBbD1XpjfutP4bDSw7XxygVDk8IyrTME32CQtlrjEuF9beQx2khU0qbk4pl+VUl8zZ
9mpo9m70o7elve0Q8vlGviXDBbQ1qip8+ym5OGQfBxUOZPzAeJtrxGn9PMIrzKrBr3N1KflumCqa
Exp3k1/LS3dWYd13bCy7+pXqdatS7WxXGuWg0Udgfc0DJeSIQ48ZaFqjHCurE434sM8n48EJeawU
CWZ+0ccfUE9CPgMxSG6rPLqR5R0MafK2YoSdUIppdbQaksKcmE2c5Sn8Xpgc2Fawfb3mqfJO6HOh
ACTl0dGLJ6cy47Xfv1tsdLdEEr0l49XlRDuZLiviKSnvSgPSHn0tJzFbWV3Ojj+1fQET0j0vrDpQ
eBLPXPb49DJzBJ+sTmIiMC+LHOSzHolJFqr3ZcTE09az6ys3iJkMWkxTowrbPeG3kHDIxWgagZhp
VChlYG30bQz7Io6w3Fk0wFrBgjIukD7X7XFpojcyGQjPytn1UDSDbA2Z8HjrbpnBKfJ07wVS9i7q
kueWlTNWVtivXlNe8zkGpBKGI93LcgV2P5yYqzNTS0BC4Nuyh98hZSidacVhpEOYmz49duzZBYUT
o8flhz0G00I6Uav6CoeSc1Qwfubpuef0jQ/OGFTehcjdkz4QxQBQ4gyY49uWYpeMabN1wQB1fW3e
5UZ9mebyqPXiJIf+Yb2H4GEuPpuKF9XgSZOqqw7QV0+ejI42CuTdhHnVH6cBFqSV7iXN7r6GYh1E
BBkfwiG5DvhqIBrpEr1USn3T0vERWsTrqourFiU/Tv0TUtDcdG3XTDE8cUYcm0Gvu0uUSVIkJxP9
avJkhuqPTxefk6n9moQXP6SxcajE3HI4cM474wEm5PuE0Ikf/UsXXJ+nAXt+3LHN69zyOlu4nyuu
vIAZQoKdbPrEvJuvjvWEdd+hqky2luWXtMscaunEZHwQT4WOxkPXsq8y1J9Sz/4ryxQ7xJxZm6wj
mlXRC6IEQDiEpmtAG7AvVpVURcJBgpEepJu9010UEZ3TftswHmWVvi8JsTsohLVJWzm7WdDhEz7m
OXCNYr6Xjh0iTkPxixgSM9GoX3XVA1iKrLMtHxNAG/wHTLa1iyxRT3+HUXvF+haxpGCSZYGcWRg+
IoEIV/H9Ef98asykZswlNupiACtEtcMuPbbR18GMcIO+ZN/NFsjaEk7MOKb40HCN7+LBekWpZvXx
QS3luTOoiV0JG8vVmBpin93OsfW2zjwRf+t3GpiwAVUOl8WVUUJ8REd1nDJahJ5SkieSZFSCTVdn
XfH2hcTxIgx8GiRMF7ADnH+uXva7dU41thNdp4fHo2+YUMS6m12guLUwud3jgKDfL4rZxjDEu1KG
jyY4EbBAXfiBeK86xuJWtF4OcZlmLqr/7P/3aQ5oavSfuCPdKIoDVxpwwL1DaK2O9cKC50LQsSuj
e5PBsI0kL14XHlEr2M0p7352VYM3Mv0dJxsnG672uJg/ZaL+NDleLLHH3UG3sbLA8uYhbXHtzrb9
W3r9q1B/Yx7DZY9He1ub+aMS3PujUC9jhqMGYzGD7AHdicQD61QAfGoie7blilJpeQ9R5W36kKa2
cjWomDJ+xtIBXcaEfT/RubkFrYSWcdEMXgUon+FkMvX1CwvxYKywgWgqudlF9zrrMfrkiP0V686H
iQcP5XD60WcTHB/H24QWBjNRN4xV8PgM3Vs1pTH5N9Q/s/mFwf2KwIo3c/4Haug2q+FHN6JnJzKO
XscAPq+Mf5an4YpkP1lgoeiT5h5i6W504h8p+q8xnF7wUb0QnvugaQjNqMZ3DkBMdDvRPokhxTTj
h9FE+74m3WDuKoTs5K/x4jFmjLexbW8XGKJhRHBZJvgAhNQ29grFwF7QWvKUsSs1GFlFlEiOadOz
9CAxcCzC/lBPIxBF04NbX8fOv5lt6XJdLLlPNUU16GWMEvRPRzf+Cpn9mBn6aOIRz7XjOoEdh7+W
q8FbBg9VI2TSjVPbebY/spwaHdYpiPg5teh/49ilOPlx4/5Ns0sH8YUD90ZixMEJxucXXstcqa1e
pdjwWvHWFvI0zzlrYESQGOjAeE0VKVRSvacY/LlxDimHvHzgzxj5OTGZWLqF4MrW2IbV2YHl/Ytk
NW+H2pmxzSlB7b8DoPfXTNEHtT4h7OnZHIon4dFUtJ7x5urT/+9BasaUc5ikkX/I1dVXpKLApXrr
ov5f7OTvK7uEgOfhPSeheUJaIBQm+EE/1e14NxG6bqn+AUBY6wPIiE032ovW+7BiB+kOxgC4ugu3
qzluhPodU1TTGnLCvqdxX6D7WBPSYUyAXv2S9OPGGimFPJ0SDOMC9u7EXkfExj3b/XuDk5k3z5Pj
i7LlxVaBpHXeaQmqsgl19+Ax7CpY4tjQ/nrmKxkvKCy2fTM/rM9paw5QGiiJAZS+NqVBX5gzno6N
5two7d6zX6E9Db7rGRo7M66cRiX/DMAYbJ4QlJEebq5r2UVLj7rJJeWwGNVVfpwRUwXMRpFA408f
U3M/GBSgvWwvg5gucTq/Ja2JTcNEIwFx6tlOURfHC2dkm0nINa+JAvDouG1C+8hqVUfdFEKJZ2Ee
3ma4yUpU2xm5XZMO114XoHG95J9wlofKhUHcAqTpnXSn6bR8cgm/sK6ikCQC1EcTsReROhRZdrLY
BAdpOkw4fTr2HITT05XOe63xXlwlHgbo35vhfdKNz0TOD40oHmKOxcorH9WUHhJ03xsUdIKpPwG1
2iqKztGbbHCOXYcJH3E8T7dyyq6hKwx4xWYTuJ4eWHn6CbELt33HS89naNoIip3CdS8KmbOX62hF
x+KOjptaaQR2jmmEmAgaHsM6GIYxw1dobmywL+wN41BesQ6+ze146UzCNA1xdrdM7ir0TpI9RVnv
OVRWdEyWY/uon5eBC5roXpgTVNLDkt2HFQ72DH++3jjOye6jL0fYJ1k5z6QgwJagZhW2AZTOvdi1
fld21tci5ZPXdgKYQcomFg8JAan6wTAtmAcAXRk7UX+O1HkA53183cPW5NgJ4JoGKq5BToP43De6
/mI1893ksKpZzH89HfR+FmqCWYSFWOkvbRYfkmKHL+G5G/Ru37Twh+zqbDpGEyDENE0whl42vgrb
arYzWuyNrZO/m7WO6zvhrkoWfI8LyGI1INRHYQGvFORiyoqE4cJGaQN6lYWUCkbauPT3HRnLKIOM
PdxoPoxZfipj88Ue/6ZFvJhxf8Dxk+3wA78aXXjXg3u4LBopSkbyKmek+mabuHvbXk5A1gdfi4v0
XhgaNE22TpV20RGobRnQprjPivdWZxCkLe4QFIkJeUdKlP9e/eUNNHc5rE6xRL7IGv6EyvnMAOPt
9Tp7YQjYQhGy/mW9i2SkK7STUYUYScYcZhvfe07yOygE18QkGzRE/hzNtFerFefcJ8+O1nTbmtET
2AjBV3ZfbgrpkEHbE2ON84J/7MQgS9UCXx4Rjf6SIIT08APjsfSuPRdTAzTQnk0ieHPSl8mUQWhm
vzeA2SPgV+yZSCDCb/Sx6vNTO/uTfHA2poHsBI8ES1t4qLqS+8YsnrIDS88hqN3rfEkWbJWN+eDF
Y/k+J1RfvbTnYMHkFBbHwSBkFGpPPsBOaj12ptYvBBbtvhjmq2RW6Eu9f2mHSe10XXssR1T2eQT5
2vUIsGCmGSZsTwgZZzUWP80if0qSYXqENhpotM9TfcIwgJ9JuOoYVwXyeEuAdYxITu3o8MtR0X3m
jOS7VCBHNRqxTRUDdCYU8U4P1XVhvL1J++92jNJnp3keMTGw0xLcfOm9bWOtrxlv4d7k1YMytxyx
OT7GMLe3qphQvDH4ALmTfVsuZkSnUjvBcsWp9OEpQsizBYhT7uaI5PIcXE/JMMyXkOXddePTpXPN
Utj8sKqKjHGDgKkEcRoThE2cepwSQIGdNkVvbptHtrruJnBWyXyEmiSIe/2PxwVVicmnjfd9hzd4
x5ozwFdxQ80CfKT3/GpCIpqu1p9pdu/0vmUZ1KImMhEbc8UYx0qR+JQvxkXakx+7+GcTBddMLCjt
4VRuNIQBcK9/Oh4cWe0JJkchBrBv/hpZOjxPPWciMosd0iFywOwoIwTxZ0oteVw0NuFevrd6smmN
XjwzoEl8PCyzHw+2t8mzAu1L5D3MIzQ8XhibLCmCs/s1fCi8me6dq6dvdE3aceZD4DTK8Znz0AfF
ET5WlCFEvCKejJrqZnr9G6zaeEMogY/6/6Ca4b6jh9vhzGO4pmK/1ki7SGPcHkudclJk3zFSoe3A
CnMcrR1E2dMgjVNC3OuquzZucTp85XVv+WDfNxkkx4ORVkhQI1REaf8Yu2l3ywXBUyY2OWK9wGWW
J6Lm3B0Q0Bvmk3rTJVPmr3m+PqDU/9g7k+W2lXbLPhH+ABJAApiKBHtKpHp5gnBzhL5LJNqnrwXX
qah7B1URNa8JQzo+tmmRzPyavdeGTz+W1nzJ2V251FBN8gy/kMR5wj04IW+dV9yxv2Ew6pOz1ciX
As/dNPbtMcFskwTeJwzRYOdDNfTYz8xLgMnGag6oromIw3PQ5wToVRQoUtotF7X4PZmBgrLhUu3B
W5FoCXe1+GlYLoJ55ZQPc38zlt75qYYvJl8/OvBAHygU9xQFkOXq4VdkcP/OXYMRJ53RTjrVhnGq
y3iIPFEC5PCI9Jl/gs+pzI1CS3rWTLTmrOEigda/tevnNsaNFqXWpSMPbUcqA7tpAxoQ7sJLThdf
QPvclRqZm0y6Yx53DVYjB4+vLsJM609Y3tu80zEKsvijmuqKgXT8VpnYF0TSfnfoIleKT8PfAf7Z
6RbSsXvsbVZEGDLZ0+OcnCp7YPHLtD7zvgjjSFb+8XIsXWq1poRLk4IYQHio8R9rZTAJ9zgKNWPm
CWpNhO0Fdu1WuYj2s4C0b+6MT4aZ9aPnR28IkeXrmLgLrXluHQpszaB58fSXGAr6RsKyUZpZbswG
t1oNWSk4vamx9KZszCszuW8ZO9fKLo4T+qHH0gheiMc9ezVw3L+bBeX6xIfL+qrMlr797gxLem58
Bz13qsBmNstjc2+D3uTJjclRrkJVI0uCg5FXDHz+SYfyyjyaeLWkyY81dFK2BNNzbMTv7hIkh1ba
72kLPRrV8Mhw0fyVRElYm5F3TGG+VZMdX/oS/zKCCbRKK85ZXII1MMJGiogFcHgeCssPZ0uLG3Px
U5YBEZu13DWm579U6Ha2o6R0Uf0iuLGYy3gezQrtYYg7KdsFQX+N8yF7S5sEN8CBaLbu2Uh/t4Gh
bwy3NnVkHcCpYKPqieqwOZmGAThA6vXvXVSWYRI0yysijZKBa34BgU/r0GK/W+bsQ7D5FMNcho0o
qs1qIZ9MWsEGEOYeYjQeRHknDUKcTShIEEHFblyiJ3zX0bmr55tRB/LMdGHldiggqqW+ksC9bPs4
QCdG0pLbJctbEDPABNGpEuXvkwqYhEICIaBdhvhwmIdpZP7IceqwURnhTo77PC35zbX9PXch49TC
6R9aLMP7TMsL3ibj6Fc21AsZsWnqfwOESZ4S5HGR1Z2NpAKJEgx4bw+dCYbZsv/B5LkcMo/RWdku
NzlwAVtRdbANszsjCfiJetXGNif10TQQ96OdHnc+1BsM1zmpmFy722JsXK7c/slqAHiNbfdPXcEE
Xzq3By0FNLiV/johBFQjCzrisnyrsR4EdjEw0IRxIJcA79bUbkyQ0xUbVARx7kfaG/2u8Psz3GD7
rmYrlB6usLaxzzK1qy0hGGRduIdaqBUtoEuKrD64TcSEayNudk1gsRXLoNKa2DAfhpqnQ/wSv7EK
wmXUB4zb9RFXXeey4NWN+TOutdpnFpeLEbGVJg9kBw0su3h2ALjIl2zwU4mbzfMexx4vaU0z4IkI
kyQxNxGO2KrJ1ZE6+QVVfbkf/YpFbiMPiea1STXe9SDtwHcN+bPtKyDjg32MR4NpSd7Ee+2tyG8+
nAXJT56bHNxogYXUpooxU/UHOhOrhmz8YJzS7myXdK6qwhje+3fCEIuDRXdIcxlULxmc3OQr4wba
mTX21AQDW1sYOTqA1Yns3RfXy/f5aqvIDBjegaZYcpjmTGk1sRzC/4lAlVGYBcJLVpe55xwBt/gN
zmUC/Msgth/9kNg6L/RXPRKLQqrqvthbmEIeIk0+DpC1rTn2ERHPgoFPDAZLL4DOUuXSPibt2SkZ
q6uYDUuTtie/W2XcZGwv5LaplfzYWC7WCqA1XvpoMTnjn2YdjMJftn6josvSR29yMdXLH8frupfY
pJfKEPvvEcW9TCpqDgPuWPjurggbedEx4ZyTsJDNwpCGc7Xk+rWecu/st9FhWSZJpEBxzXwijsaa
aIOx5tgBScZsMGLpU4+obVXiPuczSmnLlsFWtV13mInlabvlWTbtfUTwiEMPUKCKw1LXP1IiePYF
cNVgZXiWFoMQpecvkE2/YGPzvJbU2ztJ2DWdxwG1FCAo4463R0/wZDkSCkXct23NV4bRpEP1qbhb
5BeCC2EunMcvkYZfEXg/hrQJeKW4XHt/jact9cW2BbmdxaGrLXi+0G/8iabIH4NNGfjflm8xQsjW
sQGdBV4/Xv59p3H0jYS/o/lC36cyzLvR75Rn1bS2f4yK/G10ih/ZDAa9QuTDAFt9CNu5GVhZsNIY
LxbOSpzvyKVzdeD9sF1weLHOrLYth+uC4QudC9tL4vhuqcUXGUrzQ3Z1A/9ngy9kP9TTvC36eE8t
321auYRmJbN7UtV3P5v4MINzuKDfZZxNQVew1cQU7uwjpA2RxWImUQQHR9m1a7Jgy0KUobXd19ia
FKKvWZIab3H8rh0N442NLb331E5i7qBDV72mCaQ0gZNGawd3cWnCtLCZt7Q0wxvXWhAnA/1yqh8x
fTN04c5mBVp8J7lHhCXmmnDcyp5pJXrAe2UKhRCgp/Fiiotcns1QWq8TpjQ9RpS1VMJl8Gyt97n2
3rIENhdAk8cUccBUsuZZ6YDE3Fc7XT13SUup0Kqw6ZM/Nib9gR8Ii0kJ6oDUiwXc9zkqvGeeVn5Y
RgQr0IhK5TC7yOBa+Q4wnMR6Oiyoxg6B7Y4o2FeYU8G1LxEimWb5s279i/Za5G3ZsnN65uLx3LZh
Zn/FFjp8OKHIklswG4ijNTVIbIUWUwCGQjN+L0SLoGYIw2BXjHJFsMq9LtOkdlVHMBWyz1ORlNyc
FUuuyHzMqokEVbCktvvuRMw5qzdX2LydMecKfIUWSJLeAo00UiVKi2ipbETW6MJC6CQDXoj+VQfl
TZlotIU4ph53pLdMHw3yww2xBl+d4/IeJa2yG8zoIVHMaxJ5UewrBfblHTlc46FtGACZHjZXej9e
X3sbMN55cOTwj88rhx5uYfWO8Jz9CFpF7sS09eD/1uhxaTphyMOtoELtwor40G3Uoqr4+xDnHQjb
JPjBKJnpGkKxcvDUXpM485BYn6qpCUYAM7fYrHs0+PwdtJV1dz5xOZpC8k9wGNItZHRi22xRUkef
Taf3DmqFjesxIat0/1tpBjVJ211MF6uuXyGLyWYVkqD+TM0Q4sRrHmxDFox8Fthb8DUxlhXHcXDw
cQgI9rGGKBKN8WFAhbtrxmHeyA7x5UQlYFJqG8R7+rAnATPBOU5G6z1yvR8OWzPELSBA2vxtYkeX
+zgfx6zB7Vvk/1ADInxok+TAnbCbJ5rLLHf+zHp5asXqOZrI1Viy9JORSktYmOBdgL5yU0XGd+PC
n+LgQisZWbvozIgnCAv/E3SHQ08SH5fGd79KOsEmYXWKazM5N1QX2L+bsEyBoi29/hor+nnUPmwK
Vo68HSAGr2NgiYDQN26ybGzs46WFDrAvfM0p4iwb38Q0EJAH0RjWxeKHb+XRzzErp8voEGIas2aN
B4+IjkENx6b4ZzCHQ2+63ystaCsHPm4IcvkD+U/UY2v+COs2vOwP3lyg67fUL5h9uFsGu91lC5ro
EQJIgdmQupbwsojPnQHgkhrEGLYeHnI+Y3UnjFA1zAKFMe3g4aN0iVq9ooR+i9n4oMQtKIKRQCQ5
2u4GL+lei+JaAHxl05qxNQjyT78ooekhqRjm+gsc3EPKqfRQlnhQrDT6ASQrAwzb5xTtRL90qJxK
LekgQHiyiPS2M+ouJ9M4nOCgC8t49XuE7NpD+DuQicjV/eIk3PJl+TqsT2MJ8rc4TULoMmiMbkOv
rlbES15MyIwBXsJGwvoX1Qp5GAv5cNIxnoyVzmGwjkGfg5QnGxlf2t3HVBefC7dfL5yfsILY4WEg
QsZwAIZCQjBug01KMq/ny+idcrg2oWsQXHsTyg4Tf41rxg0VU29gfusN0jVngFHBozF5wz5GQakt
48bCcosG3dpMnjvuGHg/xBNzpCQBY+XOO6t0Udlp5gBS8A9a9eeN2d7hNWBZNaEzJHI10uh9BkCy
YQs6WuMLOIl9n6ME86Zi2A3Ji4hwHLc2Nnv/bVgAcemy2KoJ+WfVcLQszXJcFp+FL3aiQ4c4cLeM
WO2ywDAOclxOtpF9trBiw3JI821PCBurb85tKHYPUcreKsEwHhJ/Ud+UF7aK9S8wK7h1qEd6QDpN
Y+xN+m/ts7UgLedUlqjbWJ29ptWnFbCpy62XvFTtSdjjvqVTfphX2OYYxe8dG36qZmV+EGv4XZIp
mNdG8sGOZNdNf0yCULEQy7vdOiefud5MfDycT4u/OMMsrhDqihT1gvmUwOLayfIg2mIMWyZwqpV4
ilRBsk3TblBEcLQScZP0yMTZNzN2AzYc+aLf1mibOZyrOfRmAL2D5827/58v93/PlyPGbU3g+z/k
y13rKq6L9Od/y5hbf8u/GXNW8J9AOIJiwYK3Jh3rf2XM+d5/PCeQrpSeJxxpBvyefzPmXPEfvMbC
8QSHru26DsF0/2bMOdZ/XOlJm1/wSIWD0PH/kjHn2yIgQ67+3xlzXiCC9e9nK2lawjFt/qr/mjGn
gHQQrxiV16zmOG5HToYa6rNVUUrZibea3Zs/bY/nPAOzKrzcemoDaBtRxRRT29+YO+bQSi37qwdP
23JV/o5GZrm6SvunfMmMcz0OwBs0edAdE/Ua7lFuTbeuE2gVnJngqdq45CpwQgsmFQkH3fC0yPQ+
Owm+RGdBPjcxYzW0UTzGxvTsER0XCuF5uzSq69scdHeNpIBPw9JelN04z05KL+jAZKesB+XXeNFh
GBmFeBbSW2iTiKQ6kmLIwFv5COxHy5A06P6opJO+tF5/NHwv22O3JskIFSx+A+MJPTh1Pni9CsAV
yQneC5Yp7yUdgYB1dmmd7QAcBjcLCBk3OvlrgLlhpMuzYUwoIti1DvgAj9A7qOWB69+iXHe3v18Z
mGpsjqtL4jnVKUGWEBtC3ca0jndjxVQ9x5BPachQFoHtcq8K390j/LhU1fRzKpV+aQB2OTXB0bqd
MMEi1oHjxnJ3TJ9jlGp3LJHQmdLnv/+FmXa6S+HYPKAyYP1/aiZrfpkr075r3KOqxdnDPt0PGW9B
uWD4sXWTNLgHnq43kWu6e6GFfyeMr7pCASWfhrg1gCVhg/J+E1t5erfZSm2MwYj2qF4iTV7SGqxu
DKV9cVTwhOio3oG25e1ij/JeOyWofRhz/CD5lrAQeS9biYLeShDfBOyhVEMYFAwWPyzdxXtwxexc
7fUBUSev6VKRDbzUztUikoS2yJe7YDQwG3TPdi8lAlhEiByd9jUhq5pBRY0yywyQ7K4PHio/V2bm
lgB0MCFBk195JxDj0tcGewmvvyKR6a9/v6oHJHVIdW248vzC4rU3awF6nsrlpfH8FtUkt2QtrEMz
0Txp61ZHdvtuBNn4VOKPQOK8GMHV79IRfSOeNZhmHT+eeNe1vXrU6exuhB3UlO8DSv62B4UULJeY
YcwdsWZPUEmZ7/xKRztvNF9FM3dI59DTWE6VPg0BCXex4z7NM5sHaTqPEHz5+JD8a/jXDFlYWM94
jBI/41JnE+UL4qzxBIDdtFcaK43AKchH51xi70yrUxNhks0aioCcTEbeqNgRkzS+gZUHQ81cngkG
HyCzMH7YBUy7PO3lFsBkCTl0SLfCUf0T+/75wNL+V2JWxSXB3b7mZBnJxTigPD3O0xwc5iLKyddV
OR9g89+HDmMgfUn67LvJfczHAcEZJxFOajYHNoo+NY/nYWm88ijXL9kWK1P+Sp0FvlUcj2cm2OM5
bvAY5ZEiEVDR0dvHvsTo0gemeKSotUnVGVHZVW59DXL4MYabKJBb/MI0Yl+vxOpHsVAYcwVfLbKj
kLSY8vr327yU7VEU7VszMC8wDP/3WJe3PnGmJ8a42St18Kt2HO/KOyR/tWzyFLMCra7WhHQgGy0O
svXsk5XSb0B+6x44MQXSbDbTdnDz5Eg2mS/3yh+PhVXae8ne9OTYaG7y0caX5kYEtUwg2GPwRucI
/NxZW/V36SdkWkm7Di0sINjPZoUSixWFvcKQZtx/BGaauBsQTmaE0kp7ZoSESQRhc3ppch/GzVRk
WAE1NpFcQF6yuuqKYPQU17m3Rc4OU4Je/pIG5o+AJmwv3JlpuAQKVfAeA02XiCsih+aqre0wFmR2
OcnV5099GFdoCy8hwACUVyoJ5pBhx4Eqvgm9Gm6mxREkbfT3PtLY2Pf7A+1W8VEYsJtidNdOTWRy
DZT8A2vvQ06+z7j4h8RqaTfHdsfmKn/yscY4C2cmuenDjvq4uySlh1mjn/N3HGh4aHKiIq2J8VQw
N+jxiBZSdk7ZCpKsufx9mIT0DwqvTq6L+gzs8a5H1r6VOdx9YcXlQ9/Yw0nzHvufD4mNGI3n+o6p
9g4l9ZbahXeqJVyXbAqeYcWmdmO8JuTpIbNUZBDzXTAVv92sRBXhMJtOg8Q8V7ICw2koRKiB229L
5RIOE/THfo5PmZ41StaCcMW+yN8R7DCC8Sf37GrzfWHZ+kSD91AFOdKk2L0V2fgF9Nuf8RYRXAjk
x21IQU9dY6NE+8XQWIWlwcWGVxhPReZ7Z3PQv10bjVxtQDOdbZmfatuMntFeuPwQzbeInDCkjxxT
UscRV/DKoKrtFlMY8pvJbm9VZD02edvsAD/gWaxNNpGlk11500K07elfKudbt4q9T7Bo6ApI2WWN
RyIZxXQVabDHV299iUAjjkLwyB2OirngQxKgU3lNcdOMA7mW5eR8zQLDHwsIYiuEcUbOv3GKRe5n
WxHG3XMzA6SGkmb5e05/74xV6TAIypwoEMTbjhNDVM/cd17mX/vYY39uUo/4SfvUiL/axPEPWabV
o5NmL1MP6V1QQd0XtY7n0eHv2yALDsu67nPdV3wkp7jHi2zDpYLg2eDiZZy8Y3SPPMZ1lx2oLWfT
6IAJvw7gObMaRQ+uf2FwBpAu9FOQsS8P7GElyAie0vpA2MIv4WonjBWjdPHqU+bvZzFUbCKH5cxK
8H3yZbqLjGJfcoED90inr1E0z4FWKMN93LqIunFdD+1OOHhhiqxYzqUprsES9Hu/DYJTn3kEmWUZ
IwG3fSxqf8MqsEw5nSbbugD1kZ9u6x+qBOyiGN10b1q8joqAQ7Tl/iUOUElTP6yU0WoI6s+IzL0t
wCKbg/I+jgrwsuNlm7ppy8cgR/7FWDrxXO81sCY/FJjlxQx0nPJ5uOdutGOvBBjEY25FQbqRqgdB
iGQL6wpo6pFhNQBwhq8ui2k+A9jTFO6muUODy7pUcTQ2yFngxD12OT2tMxHEWq8GQXI1yw2gjmk3
UGZlXlockpbFKdIgAyfOxcTeNHac9+T2xtsy67qtHAletE1EEhk8HKmHgqXBwwxsc0+sIkw7I6NM
RA7zQG4qEN+43phywRwr6vqzYxLSsjcAaXNw1ehebHR+W7jrocQtAQQsEY94SgIcyXP2lHiAQ1am
AKZKtz+M7GMf4wL5i0+HgXfF6YliXpCO4MW3q/LKVAqZVA+EngTrVfwiP2s0YNulVTFmxAR7UW4b
V+H1yIlNNiVrXuu5WR9qwEm9K35ZJW5fFoxA5rtR/FiA1M52dLJyw8cs3qWHKVqwiFjzchNt4sKb
BO2WCfSeMsVl7IOiefDLaCFBw7L2yOqKC0QeVEDJtG1ZjnGcwTbyhuALLjhSZwtJYtQ+2bP3bNSs
UMERBlcP3bREMHwEzoIQIM/URWDr8lI80ZO2cfFpC85oh4jASNO/fvQ/Wi37gRwhVlskkSQBa0W4
008kBA6XKILWZ43CCWFRm6fIJ2LBBFu8n3JVhlDvqPtFHZK9uDzbw/QT2aTYyD6zXlVfgvZzevvV
q5YKMVRyB72Vn4u6ER+4KXaR3yC6d/VbOyMpZ8r94kcrt6Ue5mOqsvg6Lt0ZQdl8ik6BqM78efPd
6DE8zRilD2UwVWdzmb8aF5sUXuP23Dal3i3dkp/yaUhCqGOo4UtWhQ51x5V10oeC4oxnthv/WMyb
hflnahFHNKo+samqLuw2yYPLPIzo9DubaGgRErjpBwtC+4kfP6DarLvazLbRkoMInDl6z0ShXjtL
vzkcvF9zG38MFKLPjYcfubeJKTTG4aMt0ZY2ApVpVyuWoXRiauW5S52GjjCPE1YNKlnq+YpBmKxp
xhy4qelcnHvhpaGmIIC+kBxrYKjs3VcbcyJO+ZLUFxwR9WV07eQkTLWNjSE4/X0gC/idm6TaG+nU
XJYytQ7kfj4lI2vndAgKEiWm9Jy30QLcGUTT32/biDlkNowTVm1TnXxBQHq9npCMfQfWvCcIuH6o
XawqOfl4tmtOJ7NMTtI04os1xMOtnvNfFIEr8qkjxgPCKl2fOV0ix8MQTUYo0ND4GHvWP3Y6Lv84
5adt+vpkzFwaEfvtDH1Z5JTmXfcYU63aQVrROY9SJ+BLlHi02qi/jEHJLW7+8WLl7KQCImnB7jpI
E5/KLMv2QAZwh31GWm+wsRI7PZZV8ZYNkGkbrwV5adiHOpE4uA3zGVvsPUiAVZYuEx8/i8EFFtS6
w0j4j1Ha52Qq3/pep/vOSG6iKc0z9C7n1IOrQ16LBhZ7aQuHiAisrLW9HYFa+hzN6E4DBXo0ak2P
o4AArbyjk4yCF1jGEzmjhE5YaN9OmN1fDGV8w7tBfUR8oEZq5fh7Y1luxGJif3MqrtZ2vIArIhKa
BSQoXapMU40IlaZ/H9JSjqeusd9mYQL6BDmcWNrChKImNgmla560WREiz0KHPQ7k9R7AO1d3eR6C
9CQt5PIoP74AJnurvbcj0nRhMjtvoHDMp4YgtWLU5o5D8gFf87kzrOSpK5JbnnF5Ys+b6DONmhTZ
ZUJOkrCg40eonXOUEhyzg4/u/coK1JyN5FWuVX2GKsTB4BTQa1Q9hunEysBmf6TinCxPM9+lzSrH
XubkqMr5kwOJw3rSzkX1lAWl2SRnYjXe54BGcjY6xKhIwUj5Gvwz4nA2KeCb15SvFA4gEPhsPyCa
eiDZfsEX1l5NmbbgfKiUwVcTW6DYs0wgrhl/WGDeCI0kan7CNpgXx4Hx7hVSZoRCWgNJG6evpn2F
Mzd/uuTTLqxBdxU7D6SRTf/cjNnjYI5/lhTgoCXM4DwSHoOU3VuHjKNgw0WRvaCQLSv0JkH6PCfL
R22alNiBh62GSX2fFu3n0sw+FQVqdy8Ae5yrqN4P84djkwVTuAi5fXSrIlmSLTiV8lZNLWIjjGgD
AvubES/NQ8Ws+LUcaoTKFmWbdr5TXTTswcbvVcK/TMjO82hQm1YA8cpR+GRV5GyrcXWwqHfWCWPo
pKzy/Vq2j+DcqhZytShLceoRS98R1fmnqYh///0OBIIRRiJDDjkQceMrj1Fx4Fy7nLca51u3L61M
XVspvpKmfi4M7cMkyRZcw1O56wb4nbajQSlZscPSKcINhupqilYtOskW+3hqn10Qoq0XuI+ase95
rlmkzwj/vQIBp6qy8UI7Vm5gzJHq4CcGEsN6+lGWyWf6bpgZuC4AlIQEQH2BJy/pgkrcMuQXdLFz
iP1+OeM246kMHhtN+wjzo73KDhIOa2jQ2mDlzqO3QoHcCQR1RUnoVHxgzVmLy98Hj4leBi74QM43
8qk1r8wEiXLQbTNf7Snuj4Hs721W/44jFOFxb+jVZrVsh7kwr4O3MEaZmFk3cAes6Kb7Lni0463v
dsaFlI72Okv8QGxljmK01/zvx3bgBFaE0PEZxOK/RHg7TR2QvpVMHi172YeMyUIxobNOA3mpy358
anJQZk6UvxXoHLbtSpd0Yd8MYvwoWjrowC6XI1M6uR01zY03jkMYaG+r18lerexd0tOTDJl2D2nQ
vEpEslyiboPsBmaB7dnJJQMDNTlT9pUTf4BGrao2BIJCpfYj+RoEC3HFLfdt3e3jWO0b26mflRGX
RN9dvVG+xEOu32t/oEWWhXsM7GXni/xbJo4dss4YS3+N3UKym6fFWc7UPqV5HGu1pWovNqPbdrtI
j/Bygsa5Jj4qrLL3Huqpy69pM37GcvmTUHKg8OwQh5CL23KS4WBN7Ct0vvGhWsmvQ2tAOfF0SnJb
cUoIdkZhyfKSCKC0Cg4UkBhi+9khXosE4MYsef/n73093jTAgd08zu+ctb81alW2YHjlUzpRVJMA
Xcfyl5/DCIUBxXI1iuPnFmcV+Wtvpm04J7AzTIgQ+Owb2aBJyMyLQP92MYPh4AGQ2PWNi0bQVQc5
J8++aaI4tpTLsAF7SlD1iLbVu3BjMufqbNtPHITL7P8jdQ7uKu9+8j/kDvJiiFH1putcdbXdPNjb
jbSOy2ieUEblYZIweutzdFhZ790bSSNIX1y/ZkK/lO27KQrrN/AD3vFVgkCwwHU2TN5vst5z3lzw
WaOgeSbKfTxOjg6jJVdXYkU2xuhc5WBVT34c/RxG9j8Zg3/cNcxJUBZWZ2ACi2zkCTpkzltujUOe
hIEKnrCCGFebKJKVHxxmQTx/EN/J8ggNTPlikHzNYM/cZJG4jQWSTKqWjGX/O1EVaMwyZwmNrtxZ
TaO2vd+xAp+d7oQt+lsNMVJgIupid08K5HBGUwFcoTxnIlOnZH2IgvkLZRlZZZTnZwiw4Wj5Ggll
PBx7UogKJ4ivWIItTocI7cVg5jTKvODQxWEm9iloBh8JAj5lE3BEM5whzR5n07WALklSQrRrAY0z
kG2RljTWU3aAvbWfmV5sJNymjdtDQepc/IZlh+9hWjQ/Iqh6LhyWM2b+vVHjXqbMKXc1McdWwdp3
ItNvNBuc1Rrinq/JZBGw1DNMyQtR4l7nN6ep8VLETUT8CcfPcS4Xz2lBpFa+UIDGEWoEi6Rr3BY2
RCGojPVLgnpk3wkI7EsNxyyawNi1Y5cyJUzDFrDV1i0wdDb1GoxpHp0Bp6epTZb7eT8xM0fqYMco
5eqcKO88aUaGMc5j3iDy9QtrCkchnX1q2L+ElwU7RM8/ya3BSGn24y7oubnYo24ye7A3YCPjcxFn
DuMNliZpCo8cg2JO8u1SekyJTQxJkypeYGFAInFYv6hEGkfAJSdH4Zwpk5w3BqpN3fUAPg6zzLJH
7ff3YlAXLo51njmdFj8GIV30H3YKHZKcqHmLv5KBZ+8akCZsAu6yV7yn3Rswxh+1NPZyBAEKVoLz
y7WeBg88WWD13sVDNQjmpYf+6xq7ll1ERnVxHDB7PngedHmvRLqS+xGmB/dzIb73WC0Kg1aNDnxp
9Y/abfJwBNLeoWVPEoPC+NtfQLPlxFNIKNatZ8R7tyajJFmbGT26UMnpfkOpBqxD0gP/PSAyM1ID
WGsekSZlKrkBbccISJtIwx9yaKVn5Iju3isv7tOYa1QJsXpK3OyQU5xtukjqUM3sKUYn3zFOEFv4
/4RYYwseRA84kJTs2pmcdeo1o0Rdw8LdS4NhUtpW/Fih8dosfHTCKK5H0npgREnspqSSoxnou5XX
Kr2rIhW5UYI7CytdyY+QRAyoQI0JR1Do+DTb003Ps+LO9IBx+wOUPqkFNhX1TLBrDFWNRJMYpOje
9X/2UeztWbxhlu2wSsNcJaLH9PZG0ipg/LHcgPWgIhloMUau5YKmCdXHqQ8Cfp+DnSyyIP8RK0KS
ir/pS3Q/to8NgriSpTZJyy69p84E/4UbLsFmRw5FtRQRa7IrNMJr3633URVN3IsaP8ey6so7J92U
DudFgCNhRTLXdR/GdvfkSIU/jgDNoeSSiZk3Gcjvu7Z4XwQNNJ60f8gykYfRpR7p/FKBWEds1Odo
eBbCuNl8hAI228HpxDsktWLTZ/xjex+0o29XO0764cGQ1A2GzyIc2WOLF+GmICQd4qIqw6KXr/YN
akJ2m+Z+S86qccst9zeZ4KFlkgE0Vc23ZTBOKgKAB1K2PVNDtB9JXBE2xRO1EnJQtOh+IcBHOzDh
wYwDnYfkUVMdGlTYcQx1p10zGeyDiS1il5fNTP21RzfUIznPidpeUR2yumfvRGEgrrCGd7zkdmg4
zl/ZIxurgdlXkHxa5XhC1u0wJi16rNUMDHQzYEhhziS9oTul2A6Ey1vbXlMzZPtzEuQwgfJGswg6
Rpo8N9svQsIhkd1WObO4SKFMsQRNMtsof+trUKse2vKHmLS73PN/GRAriMT4ZDX5vbT98pIsj65I
yh3yPOuB8qvcOG2Rnly0Tknrvo+l8RZI3CCYXYMN5BrNx+Tqptm9TgvvIOvvSONimxcxYyig4iq7
8oiHE+4LNxr9W/EaZGo4cU/8Wvsi04KyGgvnDwAG41DY3pMdkOhW5O4756aJFVzh/Y+bUCBWocnF
TOOzUs1ar30jDJqYEmeDVbB8rKfoT4TRYJMGqb1ZUqLkVyN4VkHoIyxCzPVyILp8X0AmhZIw6HPq
gVRmHukf81SyW0yNsMAwv9eUzhs8Bp9tFvwmPsy/G6AmG8rhNr8N0RCcmyHC+FXKi4edkRl7Td69
aE+pz4g7wxRsl+oJ/tqEln1ey8mUgXHp/UH2+CnqaIdBEXdEmqYPjAIzuOMcX2nnYS5t4mE/6Bi4
WTRIQurSmlNG2Jeham+kkYtdPdFzZmhYQcRZhOBu8Y5yjrJZrwbYjQrUwUMHqQO33f8g6cyW40S2
KPpFREAyv6rmedBgSS+E7baBZCZJpq+/C98XRdvdbllVFJw8e++1CX8Xebvvouy1n1l5TCMnUJBQ
E1PjHAkyyDgce+ZyW5U1qdRyzzF+QY9GAz4vBhFoGitfMx5xKMPOyf1xFeJTCsLQ3BAdP5iq6U+J
ZAlZC5MTSMkSiMBnqz2kVRKnPufCtfSX/hRiwEWcGbuiUrRPSiZRqxj7Lx4YxMHQf83GtLCg4jMP
WJnCmf5YsHN8vjaS1f5WGTRQxIv6ZPk4BeyK+C6G1i9rBNeXSAx/M9s3Etw629kie3rE92ToZh+d
YR0yQoPHmGqMveVrmIjTuKmIxHC4pMYT3p9LCFkT7oMNpALeeAgaKA/tLYL//f8fFor0FQrjpz+y
W3dcRAcTLG4x6vVYBOhVRYo0XmENH8KUt4Vz4XEY4qV+NxVrn43+qnepdIc1doU2dPXAnW+BnlhU
8IxkoNgH4K6Qf+CUyGNlaE6k/Vtd8r2UMTzTyP1rxv/JcWjuA73FyKH2psFA8uJ4Po3LiFaM9fKP
WgRTA0lhyJG4vMRjd4YGwouy1OL1PFqcpvZ4PZ1r3eBldFjqoQTzsuJ50ogoLLAEDCcO/lnEZmP0
1V51fJsYzzcj7TgQT3RfaKgljuBrrNiJNrAY9W/JPOyFhs6pwnF5mzWllmgBTGZTFAQH17yy42Ch
NfHHQ9tv1n5D3s7BKhe0A2YnJyBDOLNnnhgSE0y4hOqs6zg7V6ojmkdsTq9haYiNA7j/pcqYj8aR
ypkklPmBKPDi5VKPtuHkarNWWRXBmO/tIf1ddKa/bmgWpLGT/hZnFD8iG0ZXQu3OCkdW+CJbh1hx
m/cb6cv97MnoMCjjxKfSvGJYW/uxH9zKOPjWOKm5XsqDV+LQm4iocU6n4mdyjzRUmjfDvZXmOKyq
EUaeoBVkm4XTTDv51BxIRf7XuamgOgTuWM+K92rwskbazO718itn5HZs5K8gm1kJGIM621mMAsc+
ssxUtOHaDlc+fJONAUZvnQZm+ZistFobZfilU3Z/cJPM12gYrVXsTPYGXeqT4VBfkYExi4ZsEzkO
jGdLMwMoOCWgC0io+XmofjvtN5kNdCpHsKsQQ3Fz0uExOPYqM4z5NwAvyhUpiDdKXUP0rMIHz4TX
wKS5s/crHgfAiCHlkqkf2cuI8HMMhq1FmuBRO7jZFIHXf1/ioreOZvS7zUyLibAWx1Z+khuE9N2X
8ZYZ8W9sI3+0UNhdIJK5G9j46qb41LYFonaZ7hyebS+e8ddgBNm7lVabrHHZc+fFrUnvtm6dnWAz
BVHdsf5S4E2ekmcyGN6oWFtdO5xcwBZl4L42YEi2tsPQbMjsZQwRO0R3qcuIx3NVtuue2wsthlic
8TO4IrgHC1GbqkhqcEhLrvw2jliHhhufQrytb/U/YSGVuCX9C0Rkin5s48qp51aV3I0tbuorr2m+
XGWftbDTfQsfuA5dl1q7T68X/q60jT9UN3NCSubgpezQl5CcVmkuvJMNb2TTRwHDXUYxgjT6fUOB
w6YRpnOJQIOgANnFysRkcC/sj6SgWZwa+uhNsfKlO4lcMNr0ee7OTdFzvvUDfZlS3FCJaa3Mps2v
TsIWjYTVprAT68tJny37s5VoNKtKheY12gr4WuE6P0LoGKExn4lNza8w4QA3SixbUv1sphkctRGn
ey5O7zyW8jelYxtPtdwnIkccKYJtSDYjbCAkOnvcxSEkA9pKfAseOluRbg8st1zhhEMLla53T/EE
EJksD2NSDq9MQwQlivhT01ew9bUp70232GLdu2dH9Wc4TIeZogHqhUZ/m6HkvkPPeRlUATHISd3d
ZHrZZ+OX72HBClibJYf6wLJPMy7vtds4/ZYyreQww6VrqSH78gpyP5gTeP0MFHNlzy6OTRvFzBne
a9cB3wDxejONgfOY0T7B4Q75wQmst6YqFZKtHEHUY6dvcNhT+tj/dCfUezE14hqqKxW+1nWCU0ih
ZbyWNE4fFObgxqBHMCr0vKI0g+p2LA8nmdfjHjDtnhi2c05dnAQ6MWk7XP6l9rAsTEHMX3/ELxa7
HfZ4+Uv3TfNAGcZb+KCkmCafUC6BJlcyd2K/SIYo3VNOW1yoJjjnPuf0bNkR9Lb1iOXs7No6Ns9t
3M1n0gvrpE6ayzhk65GhcFPaJTJh7Sc3WyEwUsg3kanj3M/CzT+X06/eaP6JeeWNS/nFdXE2ta69
syK2qnmhf4RR6J4prTCpICTtQh50xzlDvlYkPfgIHAeniY9OpOJ9RcQgbczg0yZ7vAkgo5ddnVx4
Ya1dOyJJDTlPljE1XXbv0QzXTNJwbSTxEc+WYqOF3dhIrTe/s7ezhfPP8OCNyGlVqOqg3CBam76e
tnEo3NPoYJCvOoh/qYi/WdgdQyxNLSj8j07NH6YPHKyc9fxuQvQp2xl4i2zTS29xSuxMUAY1HHqA
MnxGvHQ+2JBzsMBLEiNxV+xRj9tHS4Qg9O8OowCHbLG1WGGuKtPifdTOqRvmBNWU4S1nYoyD0Hjj
cnQwZ7EMLgr321CkK9WcfxQ72+Ta9VGRiWIAQeyMS8pyAV9ATdeB63Z7sx8AkNDm/RKJMoDlhIfd
iIIPYDAJhT9hvRJBRhiSEwbbji7mHO/UIdHgCUyf3ZPWNB+NVgHLKTZaxTTcWwxaNBWqY2P3zbN2
c8YXAOqD2dQ7UjquN+015WodFaV5hV8t09wvBcD+W9gSeYHv5+C3SsbbgKsdSB0bzn+/9NI4814s
snrEH4+kRK3d//fvyxKelsvqqELxZjesNbJA8YBsx0O4ZMMHDCG4kORzZIW8wo410iCXMiIMGcmX
OAr2TQyc2CC4Ehjlr1qCP7ai6fBvX/T/L5mW5y7nYC5KuZuwa0OesJNrJxw0R+kf+kButfJosjZp
pU1NLyKoIHFfsas/azmHjKbCvQfRVKxljxs/lcDPrDGCE1a236Yr43dss63bf41sPf/Slj1PBSRt
G1+C3WXsp/TWQYPNk2T4Wczf2kM9qehWfreIe6yT2K74lAnWFm3fHd22U2dt5s+pYzpOJt+6+0vh
FlHwcK3KNF7XwLG8hBLSUATJDcu4S8P1JgYvejV7AP2+Mf0MfAsJbT4R+ygJTRYQvASSDeVqL9Om
qjA21I59JOPu7lVy6Uav3WC4eWIc1dyk2hmPBiUS2Wz+IDIgMe653gaBdNhPpau2JtWUfGLhmxRt
cR0LDRPQglpt1AR6CmE3uzkciI9EzY90IvmXWhazNLCNTWZXxTfK8ZmVqXqVxo0wunfKa1b95WSY
GKo4sgoFkrSbq4dSSXRBpSCLWrjhdbLJ3MoUWYp48bjTFk/SDF/wNa55+8bGML9nMv8k1bLpNqY/
43xor5K72IsPWufbAOiEZyMAqJADM8a9DJ67zcK9GKb4CpgGZ5/n3ljoVHu+Xbh0P14jeqKwiraf
PRP7voEgQb9sZ32bzX9+bYBfMopXVQfBgkD85bXFd6AU6LEs2tgR0dwEjDTUO2M6lERsN20fXHrI
eu99gtMB7lqxvI/4rEAs2q48avAZuOZWOr1kYCEvrN/pY5jmC/UVfxk7cpA6g4leeBfayraJR5zK
JXzoLhAep/7d9dzbJu1EK2k01kWyQxltkwSaLvqH1NLbmJb6D/3ZYzkc8Wd0SMioBeji6OCGoL6L
3YBbgX0dJ8s7q7kxL2VHo93cpXorq3k8T2Y9ntmtMmrKrOFYKsSqsqY/vtGI+2z9pCFI32s3jY60
wv62kp6MJLLuS2bJ+WGVdr0nHsj7tvwSmn64xzzIByU0zUuFYyTv0Ye6sqMCasLN4x0Cj2emXdaU
lMYWDUZDJ/dR4HyoBEU2yygpCd9rGQB+qrzXDFvpwUXR2zeB+MTYuw2hjF9Ei7bSMdRuTDdw9lnG
XDj2wntl/4rDFJ11O/KxJ+C4mcr4d6k4fQ3meIhKLmMaKPMt+uDBlci/ljaalW+9Rb4/PJUfDvxx
Yrv0Q7F0aSNx6sJx2kYFK9ihDZYOZqM9jCj2icYU1bUE3xdkxkujCdaZnXiJEbpXRPW4p1tmvPHj
8ltw/9nxl1IwShglvbC40O1YXFymKO3n657Y1Nod8p+1o+tdFev0rAfKB7TvXvxpgf+I0KWWhLob
FugHkHhjTLIIjlxBqXhBVx3PlIHC800VlBNWW6isuoPqTdakzIZroNxLwnhxEp36TYzlbAKA3ZAU
xezTW0RIWeaTSq5/wVvk1RAUMpJZMfFI3rFz5OssNIhzGvAMZd0xTZYprkYyhObkjZBeiPtG/ndX
JO9xkohHl3MNKoObemRx1K8Klf5oMNnPVEv/CizGa9bGzOcSC33bghWcGLJpeox3GYv7Wwvai3sS
kEk6sfdhXfywYqBOownHvQNyx4TYCiIPpggOLB1wnFoUw079lIIyS2DETu60yTEY3Ls0EEcKCyCN
iPoCDZwR3or/zglQAjZhtOUxyinNcOd1OWUIARizvIwxdE4Jx8SAfJzRy3WxvB/m7O6GoW72vMeY
H3VE+pejycuA3WTLZzPceRkPUQJ317jHUz4XZnmYXFKHPlVCdYVqKzuOZQU60hrx/zYVvICd1enT
LD/9qFTXygz+y3p+d+hrpra86XApjICJyW9srLYjfWbgF/Yjn+YACp11+CFzbqDwr3HALo52iIg/
gqKkC9hzwW+hYyyNwtUl8PAFJ1K/EcvvdjPnztJzh/euiMpNGDnpzkApXhNRG7awbLEVzvK7R1Zs
0WhLzd3fMJNqZ6B2hA1Vu8LA8opN598ZkZuLTg/LkkECOO1Ib8Scb4CjsNvhJWx+hFi2AVKo7yCt
KKsxbXOP1fALXNondnpUbmnsWcBK7g05qNnItI74i8otMH29X9bvg6vu6Tj+5yf6KxRJdKBtm9w6
IpqFThQ7iHaquGGL90hwy18uR5JnCGll08w0MILk3/z7aal+m4G2Exfle4B/U1V0l3iPwsGa7vNo
mJuuRAMjIJfw2HU2YVP572FfgEcovtOcbDZNQxDDnYIAR5M8gWvCfkjRM9m6+Fs4Mn8kXTFbR+0F
gss1LSiLWdokpfXwDI9XI7xETdO89iEadFaSl+VOCQS6Vw/sWdShqdzc5XG5tfQ8vueSIj1UXtyU
46lyffVGZ/iw9slYVpO30RY7Oq1oOxoq1dNkxfSUFd8Fu4Sf8TLOZcAbTQ0RfrBwhGIL+qqY2X9J
TVFp6E7ps8JdpivSpOBv2RczjjH9BQjhLWpuwaCzRNSqbeUBYDc8UjEhalgY1cfY9bg/9Yygfm0N
658JMh68IsLeed8JsGxzh9wddkzZgUc5QzOR6I44iyf5ncQBmkLCYyDKoWYGs6/vGPGYKsoNZzZc
ZuyG9u6AaAF8IDvKEXpQ0RgPTuSHisoPCK4gL82xmS6Rk/9HNJrlHdx2fF/KOeB7InLeGx1hG5vc
jF0fK9f7bSxxHe5h1Po4hO1JSQWjxhdeVIep6UpOo6wWG/t15H26YE+nvS6K6cwA2m9CY8NTlG/b
qPvhJwNcJPhqbUbfHtoC5ZC42tlzERrgSyIbbCPehMIvsUCobFF8stZet1Zm34Z8hYFcHaPUfmST
cylyappePFXpI3CZn7n1ZYJPvYkchUv7ZDrdGXs3DxfMMZYPbtwheOqPqXGaCH60f9MgVW/uZNPL
riYKKEB34WE3P3uzf40DmNqweXCbW67FoyThcksEAquAZEpZFEA6u7jMtV2f6LsFn+uvYIlkx3Sy
T5bIB7QUQaGBx1XWhHiw+tYG+qMrdrRJ0iLIuV9eRQxkotl9dCH814s7xTV8FI8QIJZfXGsZFccl
DutZZ97fdzpGgbm0oDe7RBxNu2qvPIG31oIvanPKsH02XOT4yQhlc6xucQFf1+l+KeW0jKmGAbpw
Nh46TY9tQbxKEm8i577wCUUwnOAANCyzLvMEESbxQZEDBaPHl7rQJIVuMwpCMlE6UQFmgUYdNIsp
pih5qO1wvv37IksOXHE7QPtw8T/XuLGsYyLBPY3s/TuHEKyXyeCcYxfcQ+8EmEIWIYsB7fdh0p/N
sQW84SeXBntKmwCKafVK5a59Rj9deEmi2faKNaiqnXGTF1z0QFddYP+deA6+93uampMFD+3gFZaP
m9iPjyFEKsPwx898+ZtysMoiMGoLR0HWw1noV5ptB8IzNfNJ3zG342qIg1nzehQprFXO8rMzAExC
k+ZAP3O+6uddN3IRD8TZgsniJt9FSb21KLymLZogiGCoxqtEPTQu7XplGmTwcmCNCvHeew20GR5q
zAcoilQepogSRIWOrjY1K6McWxGxlZdoSSK5dtsdhqnfDp3nbzCjQEsT4H1q4f4KMJC91IpmWgQk
1A3PLI+Fsp7kgvc+q3fb4XfLqJsvo9Vwa13s4uCn1vjVrzO2H9p5/ReiF+WhkfYvHabeR7Qw04YR
/GUUtecSdWbV+XF6KpvwBKYx4bIlszK4xTtdgcky+sVrhei0MaaM/zHOsuPkYjgpoSTS5GpUzCC0
Bbd2B2lszWhU3ygJeFQomFvb7J4T/rmrYfQ7qQKcf6afAuOr+xPPg+7FGvt5G2OQYW/o1RuTn13a
JhalITwGuNdvZVu8xa3ZHdhtqOsoTIy1AP6rRT5HIHdDiqnjeTqiEVSLlxeCQwwmeM78b4tzAtQ0
jLRALoH7B6DeG8/OSRhBEyfxtxJZbR2mLP0bkxQSwJr3FBJvlA1ZPhvDc+un1EoKPZ+HqiZfHpBX
siC+2F1fb+bSxABNaYDSb62b2Ke2Me1T6QCihRmUbpTvG8eMdrYySoM9bH/sIJmi7Hmxm+B+eWkq
tMbJBVcEp+wnEiPWIYnZJSiMDipbezVqS9yEsw7wtXsgJ4iZutVKdIPxALtkuqhoIqebsAj3Gk1+
F3DfhDnjlU8QY0+/Z5Vb5Amg30aF95ylpy3qr55HViVwZhn2ONxKg7+uy31kK3nAoRTi7jlTc+/S
gArBZj9kKQb6iZcLLsZmgeP0NROzGrd5E/R3wwRlk7F+fSlzFG5FfeHFV4TLRehQ9JNxU+4izIZc
68l50Dx2MA/5m0hRNuHaYoD5HhT7YCwRsakyykWfH+mz3TWFRA2AztaCRUiAex0dbnPDWHcrq0bF
D2V3NjAGbqm3pWRNe0fdln8IzMoN1TxXwxs7ou03+huabS7Z59DA2hEcXzFX+qsydV61G9YHGTXZ
La84w0j6drGKPavCp1AdVwoEEVY+RRIQ2ewrYpxTWe0ogLs6GddqOpTJttb1swzoyRo6zMjwj8F+
QVKkMS3FRyuGZ3aZDBs4KkvfY2MYkFt9B3OtThcHo7g7RcChpt/KTtcPiJzbfFB6N9Qd4oLgbs9h
3CNPUFQn2wigT1aAzMPces7uR40fg4+LueshM0Ucnnha4MruSaDckqlg2s31w5ziO2f47KglrWmd
ih7z0B+kGNSN9Wh3I12mbqq03nEh+dvdIH5kg19eElEj0SABVDKqNnNcsAETBO27pqr3ZV9/dU0I
x8EWVEhqZIdaQdkkNALp39Kwl32xyXRq7sywDl6GJryHcpx3dd5eOVNtuwBqdyibR+GjHwOOxF3i
EgdzB8QVlbB5R0bb9ZkDDaL0lsIoAPFDYXyENhYkMZPz7dQIkRSgZhnn4cHO0bZr1weEyy2a7O6X
zZMYfaXFCQldqkLzrOaC1y5ile3EMt5j3cCPwX5vwdw1ga92UbBpaNVLivzG2AkPj7c+C+l8HzAy
cSpnAZfu+8q4z3P3ORFn+828vwnRoaahb1YBdbP8IXCA1JRNmTceHOWFK0+Yb8FkECUSsXoZMGqX
GTGBQkxXmCv0/GCgCGc97CPP+S6C8lpVDo1JTu5yatLOalg6DxjDOP91a+lZS86h25mjC1DYqyxI
UU1KbwbDFefucGdMXf8+ZvNzUrH1Ygvt0GeSf8HyoL81o/OshYiscio/CfGf8oBlQAEvJNZvPazZ
ncBlyoeQKuYZqtFIZRkaEUE+LmiZ9AdQVJlRuKBt2aX3tAVw0wCROJI2UCw1QRNZC19vWUN54Q5p
+OLFg70KCmp9h6aFtjhpnl8EQHFpNH8Nn0Sv51UEVbPq1MvibnP8RI+jl6Yz5kuJ+UaQ1mRq40CO
6YVnRnYyc/3ZKF9vPJRd6dXMOO63Jsy4ig7AheyzEaOqRmO6baI/RgYNV1jspo3ytery/1D8fqAQ
QC0HTVEPTw8kX5OpEc2AfS6YVBIW3X+umsCQd3TYeFQPWRYH9BbO7IQYw39oczAaMUFnnbP4JArq
F0ProcukPhRT8RiZYxEQAia9yZjxPlJ0k8wx8qmI3uMMTpUJvsNt+Q9SwR1eo6BXfv3pdOWvnGPX
SzLPfx1nJvo9aHpCMXSM9vyWVMkBuhMVY/H35MAg5rHHStO4Yqr5KuOZC6azNzJuD7TV7ONBvTs1
YcWI1XsQJTyfC0Jrg1gX2v4Yo+g1z8wTdKlve9J7wy23bRpjEpXrToQ/Wk0P/CAyHAtxHBFMSj9j
TnEbVbFcN2JuuRk2blFQSp3TH0kujL4yyapa2O9KE6Dwvc4/SMvLr/bycjkGrjnXd+9k+dS71atX
H+/gDWG3e9cOd+3CH3GJBXrlc7beo1X89TgXMZPSfyToBsRkZJtbfoYAs+twhFLjnnXluGe1fAkn
BKaKDHcKnCniWHUyQsvdeJrFRBOW4GtWfc/oPos4ZgWM6ayVpknQgLSFS6/VuknIKmsOi2bGHCv4
lHVRl145yaTXzJbpFQzxb60ZeCKG3lXbpfI6el23bxr3a/LjaZ928rvkJoqzf9gNjpGf5yGvt2Nc
VayH0M6whxEhZbHCKbW7Tj1rJNuLnpg9PkU31gcXEzlrNMSXOCt/yaYjVgwrwG+EvQ0cWVGuQSka
6j+nm/LYhfmHIXLQb5Un954ef091e+kNNQEMJPqSKVi6bIV9GjPoA+2LepMG7Z/OgrXFqX9TWxQb
gI9LTpmHsBASPn+pGYY5d1GD63nJlwFo/BA0eX8Na5qEopHJKlk8qcMZU7a+jA29szFo90nEuE2w
GOH5aXNEcDIYZpWcbLKHh1b9/fdorgby52A8v/Im947/vgTSBO+YJvVaui659cgmwlsOjxpFuDO9
z9Sf+G70/BREB09E1MfTv39KE/xwdtPHsBBKdbfwuKxaM8X7kbFh5Vb4J6UWlrp4Nt5kHg40vA0c
prxXEAWMnoJzGnPqlhva4oUTzslHS3mTHrZ833s3ey6vUgCzb32yg22dfwVFeG0MMpRO1v6qaGGn
JzVAdahhWQQ4FoRLNl/2xS7JoAdELeXhcSvdTZAwmfUySwAoNtYpnns4CIXloHuS2cG+u+wn7F0K
DviaZQRxHRcee5ghGsS1/4QK4T0lHoeNHpE07Fg8owSgR8n5aX6piUGytbQK/AfNmd2oS+wvBi5G
Ed7ocKJvMzlvLOIpXAsywb4WXuu+VAczxW0zhFTYEFdS4aVCcdwDb+FpWrAdsYyWj3jBTswwjqi4
IVbG8dXnDeWZKwIuRZNT3RgFZ7l8oWmBRAuu3G0O/PGQWs0XpXxstDwsDKSMsyHF8jrzjAld/8Mh
nfkiIn6akR30qh2bNwuUytG2urtMqmbn1/G2sfnc06hwd00KD4G87IcUYjcpUI9HCtVTHXCINUIO
Xa7wsTcmXvU1e7Jdjo3yMDbujX65/EDrN1z/NDK2qeDShHhwheQyxjTucDZfKuO9l35ECcM2ra/j
YLx08cyJm9MFUHkuPZR6YQ79w2YLFA3OI/Xz6oY0g0lSCgAOyj9YrXNwG29bGkN27Uu7e3QWVhwW
yIz4noGPVkU74yeRqJpacOPWlXj7GIN6RFRtvDtEB0/87O+j5mRiU2pY2V7wsyvphCU0fvYV0G/4
/vcEL2JAXSiYPlYjps8PVvTeflTDvo2B7cYJ0pUT/sHLZG67CadnFunoJkx84JGJF6b+paXtPTO3
SF8TRWunoUIkhOWXGQus4xhy9nFCegd8NV+qiWZkhPEMzgFuVW1W8B+s320OTdCr5YQjpl1cKMmS
FKdRh/6RfAQ2PZnG11iBAZ3w5YAdJXpYkVcrWjKEMzdYGOEf4RTgvxN9s7cm+6mcCGufisd9i24r
cpLicfmv8g3PkqnydSwFBKkwvbjDb3uw4iNYNf9YYIKVVP3tY9OJTlzk0yEh8lpT7wWUcDFJ48EK
j//+SVXl0/R9bwuXg0aZ1u63UUpToQgUTBf7GfpUmhYYt9DKEWDyRnTbqsYAJ7Jq45tR9izKnq5F
1q5UiH0XZl/f+xgqdBnm2S5O1O+cqX8/1UWMp45hn2PblG38oH7vtPUnsNrqUUV5eCrc8j0JRc/a
3fxPVjSoR1WWPTKf5xw0zA1uxpFcDf4zto97CKD2GVHDrVq5Y9/kbwbtAfdJm0MYxgSsx5T3d6Yy
lTeWncrIsi4PeORB0G4nzz+SrKHrfOA05LZAPeYJn1zU9cSkAlClAuYdFQxO85SaFX6nCDK3vxqb
UpKpMoqHQXK5KOM3E8vdui0okCeTxJ7TCQg75sUpkFXxXA6euZo4iQ3iWC4MS5Go9kla7TSnGH3J
T0arwHIX4j3QvtCx1lOyqP1iUy4Z9sbqDl7DkMFdPjq3BqPWzAmwdc32VdFttnUnDzp8MGa4vIiD
SZoMzkJZx9FrziwXofbZrSAfbR188lZH043Xs9ngMguav01sqRMgCfooqz8919KNoHe/qhrSkLF/
QHDXh34o1VrO0HHhUF4cq0u4zVbGsW+7S8uZ5sXrJqJvblhwCrQSFuYGJU1D9kqom+q4AsgqH+GX
HCoNznUdgxT4DBIze3bUVm6LltbqsD2FdamPnEWytaGYjeHnv86yt/dOLeFfc6qLM5RqHE/FzqmJ
wSdJ6tyWbU9ErWoZREBauNuT3CxC7FbhVYVudI5a+cW2xLzokGqLKgjw8ARsuxq+DFNEiQLmWNnr
7WyXzqk1w1dA2sDL/fpDN/beJ86ydbVfrwXJ4AOqoLVYwUP2zKQJPD51Mk9+iApSK6ye96op1BHj
M6540R3j8ubi5RSzfBhwHrEVM1B3lv8aumx1OXG9eiXGEF/73sbr6z2lEs1+DJtd5XvxNWxsSrQZ
cycE4PXI3XTl1P64ETKCL6/JlxhxYp6N9sSp4I5vTL/2AcT2YuJebTK/pMHVKVlJMs5TEIr1Y8UG
gDbOcVPyELqSCqx35lz9TWm6WbEwVBuPc1XTdD8MmqXOxQxJryRKvEJLrVbWQNQ3i9SOnhiCALG9
tpIuOwaAfndT27+Xi7+2DEJGMY8E1FgXuAoieyLvQ7GAQKgKgqV3Pr4gPI2HnqWUowZQz2X9CieY
+iOwtq7rRhhUQxzHg/GMguGJCyrZB26Jo8DCLzu2jPrSLnYdZ8CbWSvzYJq5Q/CuCi5JL09dqXku
kWw/NbZnrSYbg6So2npdjHA7dHOk6JbcEzzjf/qWy/aC/kRrJ+L+yIIRRgghztgSeLQ6ToxlRUNo
Wm1Zkw2IzkEEtTOSEGmb8jTB5ssJAe86n66XGOtyFHCQsJU7fxLqqV5QKyhw9eEot6bO2Cj89jNh
XoORB1On3WZbN8WzN9t575T8yDojDEbVPXWANvY7Sf0XT+8XvxPmJu71J1NfT/EO859vwllU4Hsl
l09ROp9eFjx4hjMeAki4pxSevXTDh2kPwSNom50X5Bhw4+y/3AAmO/uY1Mk9t4mJ8jsNF9/IwKxb
4uoMjdjZiSnel8J3NwKiG/V/hLDvbhepVYTWsp4DfzpZwUjfVxP8iT1Wx0NpsqIyrHol2/ynJua+
r4R/V0yFa87knB3mKj3OjF1hW7qnxhpcoPbHKIIwTN6GQq2GK9RiV7liXL2ysrh6QDk2ETz8M44l
lrZNU6wFebdT6y11j7OMN8mcpVTUoqTSj/Go64k4Z54/i3SIduVUJheDJ+d2LuUfay7Cde2xSi80
8f/alufYI7O+GCnTcHpiH9nwoqzCGoIToAwu+Mp/TYoh249ddMttCNlj7KY/AgzS+8Iwi1UEcbwc
OmNrtGresaa8Iyd5e3OUEArwNTlVdcpF7aMD4xOvJI+YrIYuCpLqEEWp+ZbRh0Jk4lcbld6eaXLa
gBDHjCtK57zoPokODp6CTKB9zjNu7+KXTvUEkRVYrnKwAcTYl6mzvsu6MI4J4/1mcPyRjK2bPaKQ
+uupqgi/stfPPQ4lbYggE+OyOreFis9jzyNx8pmNcfUfho4QDZViyDc++/xU/sSyDPIXfqoPUANi
wnsb9c4at/J6Vp635x74ja0DQTCgpzXJHhRP1HdBwIlcuNGvYrl2KG08x0rOZwfiZTvUtznT4U3E
1hMrsj64FAm0XXgmjqJq657gNL1HZfPaTuz6A3f8NZbwoprA/umUeXdIwdcTUmIzRzF7u24zMFEe
TVOO05/nZtd2vBnKA+Y7JT46IzW8HrZSZJULd72vqWfS1uxZTUVQtTMHf2XKnDNJadxr5c17N+sB
jYXF/0g6s+04lSyIfhFrJTO81jyXZsl6YUn2FfOQQJLA1/dG/dBqu+9tWa4qIE+ciB1on0nWbhqd
vLRO+2w6zndQFVRsKBIozoxKo+yx2wpfvBlDMByLzPK4Tc/lM1rDweJvdrYSuuKifO8oI/iTF0CN
Uu9fEuXEb6k8gMc1vY7dziPjEnLDfeREJtcZjuF1g+IFNMX8oTYs3DoaD0guMaIHZfyXJDNpbGDr
1ZhcXST68zQVxd5rAUWVfpJffr9ozRvkoqav+nZXYDh8DEwMdblwxcVuKtI3iXiesSpvkRv8S7tg
uzCL+hc4q6+NM0WH3wVE2XLbps2x4FtcTRE8h6pxHvIyOsNGmLe2I4aNnWlUla4CwuhgE+iNA77E
ALQYU33QboDV+sgwyd13Z85D+EkoXQSIM7Uka6n3PODpmPF05JexwBvAsLNPQvtWYxTbl7ZEcGQl
ecYdwq3OYASHDGAGoD5cgr9jReUHK01qdCSrcqkJJOPpKjV2y7nFRdAmH1bJMrgdSAN0SXpigggP
QRhhQlHo8r1NUrSW2WWUaHhtlcrNEFAdE2F4AsO0bMMsCq2ypMfTScmcsdRp8021BzURq9b7mCEl
I6nhr/QXdloCndvPPoKxE2ep+YRRGwytPc/lrkKbW7CRih3XXSRPJSUHeDl7Z5V1PeSgKnidXbJj
+ZhjOqteML0+N3D1LEZVVl7eQ7vwp2XPtsLHq21awNiFxErR+7gIG+7FiuKDrjafkyR4Lx3q3ObY
fqX7kHMk+bEMZ6zNUXjFMEj78YV72/SvWYW4DcnfV2sczS5RDBWwJMBymep6lzQe7bEO7GhryM89
NowVge0lqxb4lIo609YwYwwDrf3IOY1QLRSQmN7B5L+uwv5EtluPabwzhgR9EiczH7oRznYZr4eO
rRe30/8mOZ6XfSZz2XONCB4ZwTcD8Y7KtRatNiV0L+kMVs8JjCuM0ECHUgrzYDBvzBBxMR9xxuUx
6q/gmT46obiUIVTxVpYIp0aNBXLwbjNbv0chHAzCqorwpZoweBukATM0N327VsPEpg778gYa1gYm
SX0elRndvZTaS4E8TnCluJCEWk8+WqH0vffeiE4zntnHEK1iAY9nO1+KDY2qZ5htw3qKm+bUqPyp
1s6N0nKqzXtaT4Ymfhn7GIIpYa4X26WL1ID2rgrFAMe8xqa1xvKw2HvD3vkvimr30YiFfyFUYa6L
Pr/xUZhxzdR4s0yisG5C9660G7ElaIWLy8qqDZUULXEO/G6OMDMayr8nS0aXziuPYWXPF28SdJty
PkJj/6IaVxKcNAGee/CehoKorulY1yBtlrVBmuxnqgJizXwCDNN6zBXRsJwrgmQRzI1YRTdczQSL
Rj4nDKv/Mm7B0KqtPxZndRI5UBHS5IbkmN+mPkA2CE1jV8az3rq5J0ialM+xZgjxcZg82Z1xo+jt
K5srcqNQllGOvX3IJb/1BwezOarzntvvu2X0/o1GjnZP7pQnT8HPGYxHewgnwmLcFLTGtyKr5shZ
JwAoVmHao/PvwIk/O9tC9euKXSd1gmLvtjFVE9Rp0Z5rdaLY65B86RBQilVn5wEnT5qK7IlZYCV7
lxtrAGUsTit4bfgKYF2M60EDtMkpE82GNL4WhGBlcQrJiFylg3M/V491RSWXt/So9m31LNJU7qck
EYeEcsG0EU/shHlDtFNhBgRiYNEeUU7gffy5OUsl0Mxd9uGSIouVYi3fzLIiALRC5WRK4dxBhywe
sIxHscnTWG5sn4ZZlBM6vWl/ZSPbh49hZSKQZziJQRsSCERXX9feFO4zckpSC3Wwx/kL5I6xHSy2
4knFHlhwCuUqpGmvFCMMQkAisT/ajDOsdfKGiQFNLuQ4HkfWpz975i72hX914Mlt1EKesqrPenDN
pRoMXBcL23zGXGWI/Bq6YpX6nftSeR8Otp1znGDAwmVi3Q0vf2yD2XyN+UvGLHXPbb7ciMCwvfMM
QR8tDyL0vruUirSodK9OZELKT+rfgHR/V4wDOMyMaONYdG/avpqf3O7Jq4aehlnH5o0n8yvh9f/a
RdKWd5OCHAIRclzWzZQLuS3UIV9SEWj49rp3Cx6i9EXGsvrTDcT9h1Yxxc4wLfwGUh+4ww3UnFOf
qBGeyzeTwE9v58SfMBJBrKAwXA/GIZv+zk080sEYeFs91l/GoFCjZCLJ6ecxhiaaPyuLU33gx/Dt
5ezvsUA99wqtOoyKhz6saawe8GLjojRYjswtXYORvMl0MTIC/SMy1aHoU0RJ28w5jVm4CAvzRVJO
K2sycf8wk+F9AY4gar2rysLbjb3xGZpAHP2B1S6P4mDlcZTem65+oBS6oC03o6MWE26ogKZ3wPAj
nYUfrF7JNLo3wycj1gFP1yEO3im45CU0l9b8cvNR3StiUljgQtYsw5oeFPOh8OavpJAcnHIY5lOW
wJ/xiccEdxpj6f10amMrZHmICE7sy6DPlgqy7nP8gQ+403YuaIynYyOc7OOU4pIxS/VqE71do6gs
cbHoGvosEJBEg7NZOS+BgflG6dk9WixjyKEWAcc49qTU0W/KSvnIPqC3sPl3GMEcErMW2W+yqzg+
5DPrcPph2oDXjwYer7d5ZqiG83iLPw4KjC/Yf5FOecBAMJ/ndt3Odn0OVP6Zu7o+gNW1bx3JRmIA
r0aavEcDgJ8CF+F5RLlHvKVeV2P8UqNDbaExsYYKrHTDQIa2SwMBvcyV2MUWZd9YRr7DBH9yZmy1
PcdfafIlC/vDNy19MofpULF+Bgn6I5jZri1SXErzsJ9SN47EaG09epZbrYlYhHDnsC9QfqgPOb4U
TG3F16DGH66P8Th5+o5jkgW+ic+JsBIAwc7FHhCrc+Fa12iqil0+tdQ0kOZ6jnv3OC1lpFP2YjY9
uJopAD3mp5s+o/K2g51D+QwZlBaCYeLitl3i0b+hpXF0yLB3OOHcGDs/cgP3VHcpKMDycG/72T7W
SfoqMvcl7KriLNwAibBo8YYiImKLAmgUG1ijybGeiWg1a8NpXquSyVulibdrncRdDYGO70NaJndA
RN4qjCm9zOjBBiBgnBQg82tfDu+R7qedK9R0Es1cHtySvUfU1ORdYdaNk3bWGMVYkI5tczIL0Zzs
5QtYDdAIBn9wEP6bB5sq2iYDkwXhrVbROiGFLoguPjps/XnJ5m7Tp/kz7VLcoKCDzrUNAaxQ/aOV
TQecKh2v1EBcqaBaxcu/W042rHS6Ndh0sSvw6HuTORx/pUtn0S/DstykraR0ToXOiVGv2kHS+HRL
1gzkg2q8K056TVVCe555QfZvVkHbZVdFJcSyLOGHd7v2UZb5cPBaF9iTuhFxbQiKYKQqLRZejNdw
1+yYnurOQmZmBzm0mAtciyOMbXefhePa20GZCZ3HYYqGEb+UY/3eWLrYTz7Gf5MLc9UtHG6V2N+T
12cr1L1yVzlfY9M9I61iNJJ0l1h9xx+KW5qnrtni9/yqK+TlQoGYFAA4n7Qa1DYjFN25VbVCABru
gWs8p4IbcA1ocaPp+6FFeSsVd+kEbtmJh+FnPBBS11eRROXdjJv23mVwKiyLyvQ6de+9a6Ox194p
wcnHOGd+41hqscWq+A5tjOBhml2bnLx5Z5JahxBb7jG6hrxX+bg2Qv1Mvzs64vJtWv9nMDmbx9JX
DIWcr7qOHoumZ9IxAxoaCg4neZk/ULjJsWpJzMXKNy6sPN+oMR02MO7vg3TbU4vdgoQoFZ/Qk88e
mt86xG8GaYEsniYDbLdxe8ANDyF+MUX+/mpSPAorYPq/ljGjREKouFlxtXj7fg5gwgojR3vO6QLB
U8Gz3g3Yr3nfxhBNu0B2DWddPuEwwwEEsxgYi6ndDwkb9mlqDrjx9nZv09zWAUrRzaSYdVhOYY63
ueuvZeYRWGyrRawki0G2E66YTwNkJbD60aYnT79fmjAxt7Y//63d4nni4HUzgGriB0JbT7L8Hzxa
lkrA1u08Jek32zEzzvQSeyYOt6A9okg0xzHMqmMbEEyrhrPtluJQaLgofCQf3IWC/vtFtNbUrH5/
CVgWEbQTbLjz6AMyIbY4YR1GCXevZC+10qSxN3nbkIhzY7G3SqQ3CFAhWaMy2Thx/Oja0x3j6GMM
F2lPEpTtkACfHQeYVhahLpsDSRcpRoqu49MyNdU1qsSDcPlUVhNhesxGHZaXkhctshOMptQ/z6Qe
HeAVo+mlz4QGmkMYtt8cxx7TINuXoXWZBvqVW5FTKZfoNw+ORjBTFhW6IRKTU28GVX05vHR8pHDI
+LS4O/HNxPq9CSy9Akio9iZRyJWnc3Vu8RGeneVXflrB7yyNg7+4LH/9lm3AbTspyWssLqi917Gp
GDuU3s60gk2W6b1JOOUWh/EfoYAzu5wKaJP7pzv/YfnP4OOKoFOQ1UiE/GJwchjlQ5tNVB5KtlmD
lVzGxd3GOJCQEmInFfPS4QHQCltaT1ekGMU+a5Y2p9A/4wH9O2STsWtj7kcIaRy8a5N/Nj3a3VmV
jj4mLsJgP6RLMRf9gvNM9VoKrmf5EqGq7UksnIkajKwF5mBTJkisCBocPP14PdPocpwCWqP7FMdG
7CfmjeMvBn4J07zRSBF5mr/OkUcQpzMJY1Lud2TnTtAoUxdWA8A3EpjmNfaVmJ4vyJDpiT2CXpsS
y1CJC8PLLsRgXiwb6ldeTzQhTdEVVN/HQCjwOMMQlPO7W+t9T3fEDrCzuZrLrrpUZbjcL6YX5Mzy
QtKnf0xMNrnDCD2nNDDm4SPCB5adGo/HPTLs1sUviK0IXkzR4fBKhxOXbnbUNkQQWQIw9hNscYTG
2covF3/FQCPLsxdz5EM4OqYs49E6gm5TCCifQQ/YNS+4gPIKIwImgbY6li1ncfwWd4I1KF6IqOhR
rOqsgt1xULyHRcwwFosr9oUXahAz5lwAPcpovRftcdboAorlPSJ4a7f17npU3NwbLMdBfx3nq28V
4c6WzGfFW5T1+uSkFtv3BfkZOd+24LFPjuerRyBa+yVzAbZd+J+Tmd/TMD43vWRhPZr2IafZCjAC
3IlkiD7EFDw5Nv5n1GOCodn0aYEw2CrPYRiKGnDoU/HRawu2jYvoj3+TDkd8Has8hFnlVmBhZOke
OysZr2Bn0VxTFLAEGtIaDhZXJ/6I3URlRGa00yFx8/oEcI0Eu+hYOhMW3DX1v5KPENMHziIFL31j
RQ4qNOqdaNCLWsX63EJ32coBScAfaD5p7OA0Wfq/umY2pITYsUFk4sagepXcaGsSu0jnltJfu82p
svoIiVrtrHm5l4XTjcXlcKKDYsObIE6jhlWEJ+MAncCBiBw3x650Tv7yu4D80UE64y3weFSPnlct
h7Qj8DJaepmNV73Eb4jvazf5aTOv9r4uQQLTVFYul5kM52otqQPcVjQr3AGXASmwW9JM7Lt4dN1G
U3NP4EE/72mWuc++wlgmJV548jDHruYTJv2G795iOCrmY2TWTHQGjPPAGvyVVWQ3y6BwTDVYdh1z
IF8fVjcPqAqGaoZEAKSXZkiNjUn334Hakfd2qp65pj44P5iPHQdXVcXXJnH/NRbH0AUT5Blpd9eG
0MdwUC/w7utVP+FQNyWJHuEXB8FKo0hjoMoZLemtbK/90L2xysaOQdaHzWdEmn7goOdsuoYXabQ5
18beB327FM8RluDszOFjMp9Ho2UaRuZ4xNeVe1s3YndtjkJtoyL5p0rSaYPL89LUL/6U5GRpbLVH
wInBmgf9IyaBbWbKgTYQyuMS5O39bAzPmRefMgYFjmLJS2wFPNgS+eEl2CQtYBsZy5S62wgrkawz
Sn/3ngyw8ES8GjUOba6/qebqLDgR3XT/p7QjwpWYzdalCmnDbFwKTmDS06qdMWNRT9LDr9yr0fpv
GMthNy1+7JwI/DZxBZWHaA+Do/Cil9ze/YwcVZ/sNHT/dVHzo4u2/sx8SuJLgwSVFCpd80aaL0EP
iJXKguOsmuFZTOSKoqLuVnOoQBBTCIG4D8zywA15uszxI3v1c6zsj5nOut2oywhG2LaX9HcmyxQ3
iOZm1aaHEDPYe2z0/5WueRXgZMF72LSABaZ3BnyEusntEPc3jwfQBe20GYaivmY97OTJtXP25X8j
xPGb4AdyBemj2rFBf8VYyfOkfbXEQOp0KN+QkOceLJZDoBSvFWGBoPIDGM7WIa7JTEZ+GDIsBucx
hcU6sQygkBbjWNX4xqowAr3Fjx2TJqO9TdiLewt6rMWstRl68JX7PBiaEzj4PIz3E7sUjG39myAQ
AsKXDmGRciqLFJ/NtnnvHfHAX9LYYpyHB2UbV+pMvzz4ezsnK2Ia3CNzKwwQUJnb6E07yQOkRYnA
oYr9zBEVC5VL/Cw+VT0t2HQbwgIxGZcpkPjwOz747L1/5jJ+s5yBI7EhNwkf7YvCtsPfcd52Ovnj
NI0NELLeJ/3wZZdkB4yUobqs1Z9k7vQ+Vq5z7ipv1/XyyYix4UxdeotH7O2hj2ornC8KKv+Ynb6F
bXkkrGjd4j7kUx6RIRu6/+aMwgcnKUB0ctNiawf6WqDNUK/QNm0K0kZzjFuyYpFbXkttJ+u6AWoI
cWWF8XH0NIlu0/8wFmBfjFFiPYQhKcQQzCUGqYOdJvMKo65xMsBBbFs/AwaQ1pfUmItdUSILFkCw
jZqkvwoWdBdcarCX3t3O8uzYu8CyShOHkuWaGLoWuowJJnGv8+5FSk9s8p5FMqohNvAhkA910Hzk
Jp6LTIxYEDwXcxAuThixn0MM2kbCTNgBmwMRuQCE08IkmchVVQ59CX2zL9ZeHHJDHLiORIW31SiH
YgeHEBNOVB1BsnP7hl5at3R7MAdsSqJn6wIkPg8n5jhvyKmjLSHudpm60lGAL5EyPlyfF+w5dIPy
LCaVSXF11yAJqMZcOTzGqLehcWbRX7B7cOHkGhVWuHt0dSIBYrgC1bNPPobRhXgaou5ixGDl3trZ
viP70xjVH1mU87nLIySXegb1OHXbMercZXUK1VUzPZkap2ca3znW+S/dqyyh1oUUHeRa6YcYsyYH
dKFWiCIg7gRVk1ko2WpiPFSh/2gr4Ca9C5JRRqbGtXHCqsGJOne/IJ5eBo4byFP9jqSKJhOX/AhR
/hBYG/HjzE910TmQUiww7fRcELHPxY22w5OxySQm+Dy3PqJIWOvGHt9yBcRlyqiDsIJ/Vd19zqAB
14lDRIxJcu2StaA7Mw8AzI6booWcaEQjp8xtWdGtHDMWUA3NlOPxTGw8VBtkqQUW5I3rwh2rHdSt
AxJBuSNHyce9Y6KKQ6pDh+GzHA1yDyxyN6kCWk5VRd/kfwLNt8zDa1U53yCS7YduVMG57BgsEp82
Xo+KAtpVHhrVv8b0lGLk+LHtjyc6QYdD7PkPyKXxInieEafAN8NSmkqaf/qMwp9+xJNE8nzx+iz8
n+IIlWR64t18C4nxE9svsMx0rLd8aPPW9MAom28wjRiULL9hjDLx6nl47RrNJ2JEivFSdzdn7xCW
0SOd6TvI6Ef7/YJ9pmTeq89mm2XHyBs3w/IUSbP0Z3AEi/O0pRgbMgVWw1fH5SkdpeWjDHWO4sbM
klaYAWSII7AcBpZRXUwFbwc61nfUuEf7xQE4kG6eVPaZOF2zV55c105G8TF/P8ttE44yKnmmUiFE
i1zVv+9pWnFL9cdpHRjdwPKrzo9aMraM2II1JnYadki4FsCJ21a9GBQ9xAkfc1/kpAsjHi9mJuUu
hs+4HsjQGSF5spijeaEoQquz8tutaGOVJJUlEMJrzjOE9tfPIaP7wlb409wqIsgahlvWE6A+BXMa
AG3T2fbGtuwaY8uolW6b2jykYlzuiXBBUol5n4j2NAOjQmrb5WnKOtYIeHbm/DjVOP0tezKk0ilO
hd1GK7MNMF3AzURRnbZmwwJ8Dsc3likTJiReH+IiDfcMopeAZL2QKtAOXwbt6hYcqj3QpRI4PNBg
XbXmgQ+K3tV2RGmHN1uEmSSCBP/kArz8m4vjaZqgt3jddxX2lLhz5uAGO+OZg53MUmILaUasMJ+8
65hXF58bsQFeFeA28V3Vbr3LyZbvmwCyG4/w1wjT3xnoC/Zis+eqxRqVb5LBf0Xe300VRwhPQBmC
ScWIwYG3oEi8BPeGM431uYGTyf0EMsfF734AxLLeARlf4WzeTUHot5qNfxP3qjTEysOLrVdWOFPx
nKNbpyyg6S4D1CVYfAu+lSCBVJISr93u7gUz8nJk/UwBIYQmkUe77yR4osFYOWF6kx6Gk5BtzlSz
qMtLPKjAUqtVQy0zQlijv3qDcLSf0KWsaztl4xl9zCPp5sawXgbawfbsFnyvNJ7g3WJn8h8LZOM1
UmeC5bO84Nv+FyjcaKxcHhPVubSQpu7KVCQLmMAL+FIzmYb6LyG24qGIgEYVtrnRc1uvdRpb9KRd
q8xYVNcEybunVj7O2QxkMqP3L2dHhDrlD+SgXZOHTFf0UCC5bvkJ05YFqS5Ry8y6OvQdU5bLNbua
DQ68pA9GlwRbSunDbWycb6NOsl0ZlVQs6hSvjNGsSAPgNgoxHDZ4kRDfjFeusJHDsrnxwxtAUvNK
5cbKy2bzlvvyXCYVbWMtnVM0pl1DDCXbCJMxhDVusEiUuP3R3MuR2vrK2Xja/ZYN+HfThPJjVuXF
dJPm2gxBvint16HlicPeGQQdHC3uotPaEqI9zPZEAj2cLp5u88Ng01jeFNLH0g5Rif8WjiN26Mq7
uA7/WG1+ajOGTFWrZBsqSA2SV14bBqSEDrO+phf4qTEc/gBDs/DyxA5JtjylcA7ODc0UbT5m+9jk
lm9ElHZL11TbdMatk7QOnRGIYGUrOXYsXpgWqwcPa+JnHj5W+uE/TLs9mrlmhzDPh0Dht3YZ6Zuc
O6QfO28p4LM6rakGwDyyp2OWhwrJcx6qgd6IOiNbFYcfksRaSrLasCobowDtjg0kioPhIdoF2G0O
DhFLFjsu1ZEU1tsoBJT6MK7WBRnayjnw6ILbAa5/Ij/DdH/tZeNfUembfRVyJQijebQEL5sFfBnw
itfAx0o/+3QBjwfinW0F1YxE7ejksYI9GrxPc5MB109nADfN+Zmut22o0/kVIs7F54Lbc0SnlKnB
BQHyxxdnw67LUxVCxSbxD1OhyHcxFTLR1LOtpPXhzdXhJdH4vQgM+xnF8ebg/aGTylpHmSAGopZc
K0ZDKyquY+qGWz+xMMcOx96XbLLoKwu4WWwpfVGhyTpCF5csTf/zXIvIlVdcW3oINw1J+7WwDOKZ
TS14aEcX4okcoiY67+tkHWgOpg3sx6P2nENPbr7OYL3h9e0Oje/HBBziBydKKmKy8EoISq0N/Opn
VRh/M8mChHJ1UEm2Zj9puo9J2QKKSfFuRszSobxMtW2uAwmc3q65sWVzI/dNO/H4tsfh6psOPvg4
OmQO0FmXW4CVwbxLeg2kjlVD6djgzao5fVSatbNH0yzZMKCFnGCoHxyaT72YjUICqbmKCKjT8Lpz
ZpeChepgWtLfFIlBhFHDpoPl9tuQqv1wIFDPg90wSxJkTVKuhB1IjJWxvHs1KwBbXqyMyUQbORnI
Sh2q0f/b5ACmAYGvlMNZH2fSvDcTQJAh1BdOTuQAJhF9mxGBSBp1MVP3YwtNKTix631l0C4OIclH
tpXIOC2ahGo1DgA3M99xDtY7bRlfQdu4B3zQQErppkRb1lShIDRhRCvxIyI+9bb6yZvkaI8M4j7Q
II5Ef/CciZuLUWXV5h2VI3l1I5FxAAvr8RGxxZ5VNZGqWN7Ijp6oA7qYpT8/Wn11mgLImalktemh
j/PxnVBtvfg62rgiTfzuh9jvD+XkfZUOP58zjjsujXvdMPvM2fSRjXKvcG02JbmBpBxpa6WD/sQD
44+RzR9FzNHLksw480BAxU2sDpmoSLcZ9AFWL9U6bhF58yFBFaMy/WwkikZQBpA6hxkkkzBfx4gR
iXJe7PlvMQt6NYgqaEH4p8noBccgurEGE+byS+tEChAZraMGEsyp74s9Ag81XGPBR65/SZcoYK6c
ozA1Eq6oW+yIn33esBer292Mm6RTVniODTwUZj2fJmwpCN2Huez1lsYdEKZRvxsi3h9n4qoTRkqr
lz0+2534GUdDv2S5+WQK3Myxb364yo7WMfi0zURQk8dBb2/syXDYDXmknfgIVDJ7t1CyQjvRGJ82
6txxJjpIs7mmTqDx4VU5qL4W6kv2SBNicvGaXh3txeqZ4lzCu+uc4Ili+46cv7WfRVsiOkh+4b7s
TIBPEw6wkCxBuhmW8OgMHPIGZd7GabLiTYfHEiFr6tBgK1EsGwvfPLjhWwqr6UiWZthhFWHUQ5rh
5lz8l8lm2cqBHgFJjiBL0pLE8BAu7uZXw7Sf8WYRWxoVoWdstKEnx42QJsdwz3IPk+4+fA/NCKz1
qu3G/IUcU4OYqsdYHz03s9gdQ3TrhTJYTM9sh7GuGNQDnp3efLFrUFV1iBAVTe3dabqdOwbli9dH
sM0tRk+O1OzrAQoONTYLfw4QzUv5FlOpuImoDLxlY7/TEEyP8TTWK6M2n3rU8SfQTGzjCxgOgEv2
pavZwlXEWHk0ho+5oMA0INox26xZ5kHJJ5/F7TgyP3oeVouSfrGtH9ePhSUAzzGTLX4UMh243TLd
/Z062FIT1toD3Yg8RIsguFh1QyNO8jbzSLnjgPkX+8QPqtDKnvVI76AX5cd8dB/iKMn32pKcoyu2
YIPdqIvDW0Qupj07pGQCpXYK2fq1sMV2EDUjblU/5DCIz6xYFCrgi8abeC3CCN2gdxM2ltYuUI5/
kEPAMj0Nd5NMfug7EvifDbVWM5M+J6P3dgCRgvb2kGsOVKXiVWZAYDPB8Y9/07355A03tf0VgZDe
2b7LRWFgGU6zzH5m89pv53yqjwYpR4gxKY8NBQc/ZbbLvcDY2K4BfcekuygktJ8OLPCMHBeeV7vb
CFPazqypfWGF8+NVbDzTxDkNM+uj0IkB4uffSOg013rhzSw4pLBxviIge5vA07jn/3Y2VYVtmO9G
TuNBuHfwe78m7A2OBUH+Veq+lXnnPIV0b6y6xIp2ZNlgV7gQdDzH+cCOemyFJXZ+QFkEBcNcSXRu
dI586DMsFZbdkSo0X8qiqIm0NfxfITbzJtVQmkqAv9Q9cFCxIHiH47CdjfJu5z5kg3mRfycHjHfm
QFy1nsJHFeUQKlX6RiMs7LmE8ZlR8ATXLdnismqfxrR+Q4N+T0aFG6jlcarLF+GFy5BisAYGAMEF
jVIDsoBSHsp/bAoMtN09R15R7Xwb3iy+cbb7EiaQ4jYzFSkXj0+/IYyogEPirE+e8q/lWCxvMmmY
QDY4qAzCZb2nLq1sEmyR4qh60NSdM6/6/K1HjQff2e1SO+8PhhF9tXaQrUEDYJx0SGk1uBe2gX6f
KGZcI6pa2yRAx46aF6GN4L2YFmo4TDbu96xRGnwmm4kKl3YQbCGs/GwQwUZaMa6Omtwzu0bznFfG
sQorWrpHrEWR7/zYBN9unUsGkY9Q/mL37skmcbRJ0mtlMRbpFm6rIWmy1MyPZKz+WGWcvfEgUL0+
yiL0PoCxkhJ0EzZSzn9YMOUh7troPrTFe84sG2Ir4x1MyCNwfZ2BRmPBoPJNxc4DNXBoAP6sD6ah
vvIZWph2k4IjStdfS8pQropykTVDP/GdGb29q9yXoKYXYab8rA+Th7leWCwK/MLQMXoSgKcpCZpT
XeV7a4ruY14476GfHPTSOxNSWDO1cPRaFrz81kVJL50KQwOI/sHukp073AsX5rOoCApheV+8uthv
g9SGYby3CxsaVEMrnuWDWGqUBeElwI8p6aIWpcfaWxKgzArszQkHsjDGlNvgrfVYK5ipblbGjL4z
t7mByDo8tJV1KjMqhk0F1p8isph/GbxyoZFawV6Rdu8EaUnq9LbYo8x92MbfmkrRtkVnxD9vRK26
zXX46uDpZ/uFL8B3RiSgjIHfrqjyFGSOnemquTniWaaFjcqfljIZmfYbSxCwCnpuOjweJy/0V6lq
y81ktc0Zk3CZAp93reYAKDh9y4ABZiFBPZZNxp0hh9QZJPMAvYulcnjBCc4A6NTYrdsW2V0bfxKi
cqsGhWEXpC80FODR6+1XSDhgW30NkcJGfKjcJ3vJhfoDah1p7xw5NZQbSa1s43fNqW/SfURz0S70
/Uf6RIu1wVZszeoCycHkOSBGbPgGc3iccHGk6VUmpn/1GvkgJIKMN3MuAzhPKTrWfnRIgDsUUh4x
zfAOFnGyDSYalmsW10A4RIEoRBLfI9N7wMyGC2U8sfunuiB354V9n+JWk8wwGIeHQFA1CpOIlzTf
THvGQyi4yxef8kpm++WXU2tX89pAus84Tx+ieqhO4zRBNk/yF+g85QVmzxOmcw/zxi+rB9hwXOTy
mfkqOpWhgUmy/eNTCwRB3+sOuUXMBHzRHmhMvvPn6Wdk/XsTttRHEq+vqY8FpPZMzBPsqjUR7SHt
kXqAKiMluWTJyFlN52ziod3Fw3lo8PbZ0V+YvHqdVwn2TM4lBzQVwJnQzokW7A2n1+caWzbzRQRY
q8AskyVAfpCfknUYWeVG5EVzdsYhx7vOUpq32rq7HU4N1fQnejrt/3+pLNM+YX1kOfr7P/7+Pqkp
RExyCKvLwjLxumw7ugLYbclBcyInc3BIj+LWTs/1EKXn319ZGc12Vv+ajVl65kAOg2Oqe0DAmlmb
Z9kqQmp7LvHTrxUMbTLkM5q6hq9ty4BdQ7EXTEh5SR859iVwuZ77WLs0KUFgWVUeZzCUw55kzFDR
DJQ+SLNKH7zm2UiGautQ4gxt3btq2A+HbqEl/Y+081qOHMnS9KuU1fWiB3AADmBsui9CS+qUNzBm
MhNaazz9foiqnU4Gwxhb1W1tYWSSRYdwccQvFCtikvT2TpiCfgbzO7WVR8eIyofRwG9wzGtqP8IE
lNtGG5EpE2o/bm7KLAFX06O6hfUZ20yn4SWAefCMLko80/IR/0CB8EWhhFQGO4ny4wjnDjHzcpkq
SOcEytFxJxAI3a5qEv80iSlvrPDbKO1yo05syHqwHpWCFrBM/JYWtjJBnPo7G/FMBMU9jDJi7OIH
1oc1OsjmlF2GVY/80CWSXNvXD0NsZk+JQy+sjsJneoom5PJe3pH/y7uBKtGqVdVlP/g2jdYGV9lJ
E8JQ6GfnCCbl6q0+JiC5zZDUVssn/uU4j0wpnmQqMNIygfcr7FA3pcW2QViBcJQAL1LfFn5tfrLo
gKHUFy7yFI14fjkmkfaGbVEpL/r03YgSZmdUe9eYqndD9KKqQf3s+uVzGt3YeVWse6zuVo0y7Xqm
04MgfEAtOLmbDutKjb60io+hxk2sOuiaN8Njlhs1zO7gCwE5xEJHAR9fUr2u2GwUFLg2MmJbCQOk
uHI9PTpSbLM0rvYpmEfh4V/tIIFGESDDdC420QxFia6qQk5XnFT6bqPWzM0hIUapg17SJc2ePbO3
nsYJwjqog7YaK9xZHYMKApXR74gsjU+RQJ9E8/oPwGyBIQN8pktWLwJFR1EtadAsCq3PvVYRvYTW
Go9jG5mpj9RptAWytjmtDVCnOjDWmYoOBz0isUb15aEY4PUVItgSv9w7LRy1MNVfgNVB6m6a6B6m
hzEBrFCr0Mx1RBZ4Uxi8V0BVOOSiEDy4ib51/du4Hc2bxKNYZ01+VJnm4zcTsaEEmWPMa2DBPmrQ
n2C1HGrNLtYUdWdZ09cPrZnco21eryty/R2A7XBtGQqie2QKkYAfX/ew3VGIRjGSIE84AefClOmq
3rApDYnUjDnh2HoZH+oKNaLBrTbugHpEEbXg3kXqHWT6EpCmzvVaK5Z0caY2gHY3pNYw68FvLjBi
o9zp6s2y9UMUKg0iE2RkwHFAD6+H8QdSc3Mr0t2loA8cKog9TvmjaA+5cudmunfLE1IxznsQIHYW
krrDMvPuareTN0rpx4sQFtrcVZNqQ1FjDaFdMK+gcQAbDG9PH9pQYXBeUueP4SYAOMu3rn2vOaA0
5RhgQgGkglWMVmcLKgC+hLqzq3rn1L19zCjaApPY5+CRR3hd+yqs/b1nuxwKSDiyF3aL3gSg0fQv
TS3KAwZ+a4o427zq0a7FiIU6JCJcdghFvw3lViPvW2oNtIESU5eylz5iODZcEXRfNuaAzVJfWF9M
11HugjzccGCJhzFV9oiqdA9dJ0ZCPKNc6ziRLTwdhRcQY8XadZgOSDKAXAA/QUuEQlhL7puY0Cto
wwoxPhjVAF3OZW8qxSC/lsxDo63Dpy45Ypde7tAemSklUhMoqKQ7u0aZJlG6R1cMI1KVIjwgebXI
CNLoVRnoSaBMlQXhcO8aLFmfWDCO+uIj4C+FQ8dub/zcMG85ItBOmr4FtEUhJwDyRRvsZfDRidLt
xtydvhLp2G8re5eLzxYb/rFButDMAv1D51CC+eAqgtqa4Q63ejsVTcJnNTFaNgMAbp1jwI5BbYOd
mTbItqaqfVdlOSYetWXi8kOaTcHG2+sOxnN9az6UfZT+bIDghwFuPWg2YduQ9F+KYkhunQB54R7y
Vd1DS0qBtEr5hF3vzIq7ZokDno2oO6ICAacXtQyIxBkppZEH454gEkZQBgWgteLvde58xtAGaKGC
O0+JnYQfzugj5vgtZun3IlgJXGJ0YcOvQYNw1VkmGVnRpWsTaAy6johrqTFKPH3vHjtdK1ehkVG8
D8sQmxU+UOyYF8jAaaOxT+sOQiI2UkDM/A9VjnaJoyFfA85q11b2V5GhvEfgoc/0Ad56lpSP0STP
MvSNOicpiuYcMftBHd2dP4njhJ6JyMWgbBqk5kmom63X+Td57cNf0M3iWAWQGzs8jshLFQBcjjoc
wtB36UjUd0OcWRQyYeIqNIeOtu4eRxRPtlZzr1DYQHTvpip511pk0mlva8mC1RxkUcb0aPIAtsiG
3yMiIWF1V/0OOaaPwkSSSUV6RowIB0Z4Q6FGWd2SJs8rswqeLNGgEyho/qVYnIdKjNMulhZKFN9x
Jsd36FbM21StdinGJ6bq1yh70yvwPPgyRYKsUakiTTaa5fcqLNSVT1sVK2KkOlDyOZgLj9R1jw4W
glggopeVEvI0m3t6l8Mealh9QJBKEEViTaUghHiMFZCZmtEhITX5t+vocy7MAjkjITprVargOsDf
pseR+gz1NZfiturcNUTb65PBI0z9AqnN7CF0gnQTWE10lD5G53hqrNFsyPauM1ek3mywGFuZ7ncA
LMYOK2DU4kdOp32NNOIup06h1aI71JOxMjjtdAXeAAs9pMT36ukjsb720OhWVu64+9PH6HcKWwco
nYIDehF8A87hbbMq+Kw1bnhn6v2LTccUzCTkwqGfauKeL5Z9ghRb2ibVUbFI8BAwXUeu/pSqMPct
MEw9KRKaL+D/YONouNPRG02ohOvIWJtAzMuQ3RdzhXh/+oAnFu9RDaHlffry9I+G139FWAhNgpOM
EoJKewfi4F6IrT9K7Eqmb9zpn0+/4NeLzM4s/MWywKaQOgkXoOG6H+iN7YcaKE4eyKekjrP96ZGe
viKMJHs5fZ+6ZUK9jQCpATSSgNIYqjbFTqSi0RpAtJrbo7FpKlQMPCQiEX2dsHpx1X6hMPodFXSs
Vuz4p4bhwgZhm005cZP8oQSpbtmfVVd0e9YOYXE+/eD0vVVCbSoiHn5S5P0+mSStykIcLKkMGxqJ
BEatiZG2E21CFRi2NiQfhsi5dyc7mwHfOvp81TEvy4NAB2zrlkp1jGjKLDFIS+eU6oqbAE8GM8+T
ZaZl90oJKoZCTYFiT2k9C1KATR51T3bBFw4IBo1W6JE7zMCrwOkIMcw5ua7+Yb2au2h0oL69Ykcg
TonsHcsw3+NHhNCGwWsY8/u8rsoNKgtDL9uNiThZ35vZuisRM59el7MBSRXu4+nXT/9N06O1OD99
qUeRvqOshnZYOu5A5qL+4rViYwHDS/SAWgWHJLlE8xREAYJJ/r4tOKixc1WQIuGrYcLzw+igJT0B
v08fvhR/fqW20LNaq5gqI+5O0L5DhJuutmvozFZOcBBx/CCpiocgQksCtxPsklR92Bn1izqpUsUy
BkBH9X6GVd4uIWzb+D3BOoIBG0yS4aEYaaPRXS/BAwDLhKaFmc/MCWqxDDq0AzWKgnScLWpausyC
mzFF4yIECfnLv9k6tjpk7tgk57TJye0QraFd58cAEdwktY///rBKApaR8GUp4/ijbDtqTbFz7KwW
SMz01eljmL4FqFcGev7Hv0BvBpsFtW9Gon5fZXLdUmcH77gynS7bGoUerHg+GPPIYK2nJZK200hA
t0aYdhbP0bKrp3HSEkrotyMGB3p5dhqnTI1do5rRnrWNQyEwmwoBa9DalXKMZfKS6y3C/hNojyDC
m9Ti063X/izL6oMo0G3ri/ib2hvbwXkC2a18HSUVIYy2HqUzkJ129vdKoh+o10HzKZJFCaovsB+p
wImFKpuPKGm0+7iz0euVRXWfFtpDkmBmagSVj9CMaGetD5u1k/AYO6csdpgRjtvUbKu91UWQVeMY
nmu2xfe0v5k0bndS6WA7kVnqQ1xiLvazpWC9sSemEDptwPAzX73pHNBxdZbqFCKNbOXoKRqJ7ILs
gHUSb6YyQWC5lHfqlcDOE5U4S6H3j0KUxtO/EQ9KiUaxG8PZQs0h4Ol1SbwnATHXGN7TsHJjb6M4
FVImpTtXUvVL+jnpwh9JiqtQZ6MB2VDDmTU5IF3Is+i+50O2Nnr/XtP1DOm6VgNHA85iYNyg62w0
x4Qxy9TcQWoT5r9aRCDsaoTj1M6FizMily7j7inCZQVew6Mohu6p6JQX6to2+xM/aidgpEtDfomi
1bYoo+FJtcdgQ+cBn16p909EbBFe7sl3zwzdVVFEqBOS2txLdSKhl/E6VRFO8WhEcrLyUUZZANo9
VNagwdT7dPpo0GWa9U0ag7nwB+Il2laqXv7UOk0uCw3f3jG4qyuruBucOr8/fSBjDQw2HW5P30Wp
x2R31QdCX1gfiOitK2m+eKHfsXkkiPEkXTVpHz2ZRmYdC2ewjqevTh/ElTCsNevu3/+usl/3uMIf
/JEUDyPIhvyjAONj2UcRpF8xG4PcMi2YohEjuwp2hjgnxjeCcvOW9Ogmi6FdCpeGWxHE3V4UfGHk
xe70QVMEUnJThAjYlyM1yIlNoqkaj1406yR9ob04HKATUYaxtdbdGchK0sXyj2w04bIWBkwo0I6L
vIEdFyg/xBCaN74OxAjC+laQDR1UFQXpRsL0Q0jdP2YjhTjNKIBS5T4NY6M359H0A7tfkszc2XYv
qFEbjwMCG2up7gjo04XtY12c6tEj8m5ISwkwN6J6dlhLi77BulLV6bNLq6hAjnUNJEJErww731lu
8C13cJrCD6jbg93t9m2gvvRWRh1+HB6iKgUro7SdpBBOlyOvMWORsiw3lSrpQTe2AYcKY5Mh8zMI
C6PMDyb+OwfDNwxqdRykDrWbyBBEpxxFXl0i6DKVC08fvq3/+dXp25oSGoQEVZ+nCRLnxLFQzSwz
2+TQkBeOh1Aw2nkrV6ovtVMpW2o34QLXv9VgI3WAANGzIiFCu2ApktGY/f7bf/3rf/7re//f3o/s
DpQABovVv/6H778TXqOo6tdn3/5rs3xYnv6L//2N17//r/WP7OYZE613f+n4uHo6/4XpMv73jzLs
n5e1eK6fX32zTOugHu6bH+Xw8KNq4vp0AdzA9Jv/vz/87cfprzwN+Y9//v4dnbB6+msesuy///mj
7cs/f9ekeXpCfzyg6e//+cPpDv/5+/E5fgnaH9Wb/+THc1X/83dL/4clVQ2Mjm4i0Mef6n6c/l38
QzqCujYJn7B0Q7d//w3H2NrnP/mHpkoMrGzVsnRs7yx+hG3E9CNF/YelaqbqOKYwDVOTUhW//79b
f/Xu/v0uf0ub5C5DwKjiXtTff8v/eMXTrVkG4xsMz6UImyaAlPz8+/MDOgrTb/+fyh8Rx5zMc3Ub
G4HsPq3Yt7NHdI3mrdssVWxh4aebcbP65Rn9eSGvBp7+8PnAOORptspdSut0Yb8MnEZWX6ALoC4a
Woq9vwQAfDDhDINvmKkBMxd3gpyido0XEiiYmUJJQUOVZejJVWvMhZzdlSu69Ch01UCeWjV5xNNT
//VRgBQUY0m1d8HbmY0CrQqH4p2vAyLAALBTFgKeJXvaLrl7f2RxcWRDGGg0S51e3tlLoOJV5cbI
s4A/gQnkrkksxK+UpRiyZwIHKg8/USg8ap5x9Kx2mQpjJ2W8ofi+z4X32aIHNAD+UXOaQwvNdhbv
X59z4VUZjqXqkLylTt/+9YNRdDhZqG+rC9vKZwA6sPxLAnFECAdD4fRA4XU5Qph7f9CLMxMghCGl
ySRXzemqfpkgOGx01jhpXkV2Py8Tiqltu8yGu9j4nAHJ8Z0W0cO14/b7/2xgOb2tXwaWDphg5DDU
RY6zxijwEJFxfRtbn6UZ0DQB+533N6phP/VUeN8f+82imBBHpq3RwGFTkMJ6PbQIs7ilcTEuMMjE
4g8YYgYoDhGrKlNW/9lQZ7OduErYIQLmi7I2Z5kXLAWcFrK1FY4WV14le9zrpc5dsWYA7tg2rD7r
7E22uYrXQUC9mG49LmfRho4VBr3x4f070rT3x7HPXpzdNroTwB9ejCRsJCpzFCQ2Ad4pIxZWaLLi
/UBe4CEjMdK8N5zH98d/s0ym2xS6YRiWaSJbePZETcPIe6tMWSZIOcHjkmTq2QCUH+R8WkDTYfQE
e7v3R9XEpbv+ZdizpwvFMna0MGPz2MVaP8NPb4EGAz2ckt5ErUIZBcdhoOicB3RWry2W6aZebePT
Teuqrkn2B103z565pGbSmWhMwbb67AF1lkLf1EOPCypMfE2hGL9zlfTZTr6G6BXWmwHFPluv4BW0
wPjjjaI1+9q7tpVffBWGZTjSRAcF9AVX/esSZjrmQc1MqKpvbQlqKvaXlmLQy6si3Ih2MIk11SWJ
A8M9jtHGMcgQ9QhGa7bOzOSutc0jiraBtgd6fOV9Xbw2TnCdA1zq5vm+5viD5wHpUxfTm9K/JNmn
tEsW6L6sRQOoHSazma9JHueKDXcXWa0R9cch62YOjyxQqO5auJC9lED53r8ycWkmCdtwuCj6ZM75
kdwocW/ZOsfQgGgKFYSlag3rdvzo5Wj/280+E87B1O0nJvVDNgxHDwsq1K/odTqhXHgJKDaRgsGy
PwiKWy3UofiQ/NWziPmmq0LT4LebnPdnb5aq0NiluPFhMaUsrapGErRd1eAFSmTipqeEyudRN65N
KOPCNDcIxjRDtU8B2NmEMuHRDwGPxiudbdVzHCTuY0YxvqH3h73dQTjt0qvAPVrVFh7rTdtxGY77
Mbw2ty9NH2npQlVN6ZiGM13pr1O7M10za9sR8HK56dtqHdjeg3TrfWBr34PgGQyuwrjvT423hzGP
XTo6J5PB0WQRdL4aNVF16BjwFBeaApIim+m5i/tgh2RIfet6HRaIPmLs7cqv6tsrQ1+alWhXEQQA
zXI06+yG27hVtFBzxoUx+p/bpt9Xw9MYTsgOdhfL2bb0dmS1BUa0nK4AHcUr6+LiDmtpFraKAjsg
cR4YFgi8upaP5Z2N3IVFgTVLhrUiggfc57ZNOKNnWAL1n0aPyO+Vz1eewKXJZwm2M1WzCJS1sycQ
B36cJzbjj0OyqbfDR1HGG2A5UCXzpYW2rmP3t25KDzBt5ngAwZfEtCktr72JaW2d7/WW6ZB8YEwB
KvDsOgwfmlOY0k41XA/ZVX9nsqWixXWwNf8BtelDFccHx08Ofeldewb6pbFtetAac18X1tm6zy3A
HQ0gfdif9pweGVIKc91oF8Jo9hFulw4gfRO/FWG5y17bC+BaYa9cmQmX1p4FSA8YJPucfj4V7SSn
RZPxIsLOX3YJpQkcSQMvXuhyWGtciQ1DAprh++9/CvrOHzupoFB1lrtmG+brtadScwKETKRW0LSd
YlKBVFxJCW/KRToluBIYatPfezMeS520UCMbMacj/5cdxg81PCEUnSDUQz0V8Svc8RAuyVKM+BT7
qfVXE9sUGVDUo+ecbwfhOU8KMth6fu1SLkV0tmlb6EOYbHrn2Wmq+9SsHW1c9IacW8CKguSuytFJ
rLyHJK9u1a6/aaKnqEkPgxtu33/u2qU5ZzPhBQcOn6p8/SC0eFT6OJMj8tU29DXKztLYUjocM2iO
ov/uGRHMWvhHyXhQbeV5CNtvSnPl7V/aeln6Npm+bpMN2dNV/vI6QjtsevpT8FaLRSgxZXSalYPw
SlSnsHBiuFfmHCAghctkduUBTDd4NhNeDX224EuqsNUAlmhRK+1yCmlDPIl92UBoujPgdInR3LWo
OwQor5T9N+D3T7UzoP+vH8vQeUQC9dqEuLACeRSgWiw2ApX9+PXDiGzQHmoX/Zkg9SHmINGmLI1j
ymtyNfuxArYlHW+Hdvy8xaF5xA6iMvDUxCjSNRtkLCELaFxbS27fXQ3GL2yRNCooplgIGAgpz64v
VMIWz2quryo6qnEmSNp4wUTCc9n/CcRFtoCbupXbXD0kLo5sM6SuU27irHz9ZLxB9zxU2Zispf8g
UZmKapd2YLWPBrmznAoyRj3/2ZfV9/cnyaWo0eBE4LUYlmqaxtktCz+QgRHTP1UQDgXQMy99DCIR
a6DCPu9x8VXM8N7k/DYp6FaenHvtbTWA6DRCGLJTEv8zL7obRdTfxlZ50NdjM8xC0oL3r/PSKW5S
h2Mxw+R3+Or1A0IsjIy3cQce0EwvS/pMdMAhYHxFfeBLBHx+VloMrg1PXYWGuNXMRX9t/l6YvqYK
i8AWGu0UruL1NYxVji+cQRhVo4YNCHKDX+h9izqui7+VjayB6046/sG18HV6B2cL2ZzWDLetGuLN
ya3FQia5JGgswCQJ5PnU50ozdnBdKSSB3tKH9YRLoZMB982dI/59LXa4sJdSUpvCRxRQOFrO7lyv
0EOFz8kiLXHPwX6vS5DxLcCBdTHkl70wYHsjxFJKfZOSZwx9gERFc2VLFxcvwyFy1i3dcmzjbEsX
GaY9+EhxoBRIUdLGkVhwhVrZ0IPD0M0ehw8oCs9a7Guj0HuudDRUEPTWcAG1tfBr43lrDa96hGQX
ub8DUfiipNDuhYBOPgywHIorIcel03gq92qUiimWivPgz6Q4m0a6ynTRvUfI9YfKNJdQWxvoyPJF
IhuvjB9CGkqz3ofBq8VrH9WFiF52qKPVK+dXltGFM8HUNLAmDnUqkpCzMyE0o6CDyUQmkMInxmLH
lsltjCQDgC+s3mqlePaaBvlP/Zg4YzzDM/OrP4BYj8leY+MINYI6UPV3Zjizy2CBawax0tmL7UKY
VKbnEZrh0TATBnqqgRFtRhvHH4WIBWlqiBmAfLz8PkUPGNzlxkNz4srTuRA7UW4w2YMdTgHzvAYU
wcsZCiAeCx8Z1UJPDrae31mp8yTddhU/hiOyHwgI3bRO/hxG9mNYjQcn0unAeZ9789qed6E4YwoK
++QOkh36/DSKG3yZHHRvUCIt72TYwseyX/wapowHY4ftpsjU7+8/gUtD6uTIUzGbavH5kHVFGz8S
SBJ0BsVyS6VVyLBQnkNtDS8Q9oe49uovBImmbkieuw1QjVXyelMtcyfXGw+bYAVpGaA6S603N17t
r6ucPN0rb91Cufc0N5x1PP0Km5b3b/m0BM93V50z0DTRz3BoZ7y+gMJGMrkuuYAqBYwWRd6nvsCb
fMqWIwV/pGhjyOA+M3woFAo1wQYpJ8gKUrvvv7x/KZfOF9pCtiqnguubxQnPQSCMrQyLNEbiw1kU
IA+Az9yPNlrgm161FxSVVu+PeansCmtGagiUs/je5AsiEIMSWxysAfGXM1a3Wm1slXk60wvrp21i
LEMchAzgLHb79ZWxL+1GyMad0jEHA7izXAUv86CWI4qPITIB3s/OtB+zut1XU//WMje+Ym4ABnCi
GERicMbq4hYVdWQW6Mbr9h5075ULujQZpWlaJq01nRzx7JzzHFmmsKkopWM+pLb+wwir10ADoI/L
WxlWtynmAPmQbFMRbbRgvHl//LcTgDSRTtLUNJSWZZ8FY8hEqn3u8TwyIDAe82CMd6bnPrrIQz1P
dE1Eq94f8UJcxZA2Vuya4djOmzuOJYrzQygGkCTVs6CPCYYOyXu5LwedRG1nYpcnbAxyLX1PVfgQ
iKux79vwhoyA1cchKeAVnffPbEpAjRsDhDJcHSmCBEX1T11SL6YyGa7J4J4r/AbxZqBAbZgfwy6+
lqS9jSumnAT5AZsWKofQ2akIkQxoUU4dgmrcegp2ra7e/lHXjTZThmbkyWbcpflLgSNtgh+Xj7PE
+2/ibZ1AqEQ1ECt48QR6Z+8+Va1xVJ0MuY8kAe7m0dWJ7gMHx5p8WFZsw+8P93bpCZWgkFOOMjvh
9DQVf8lLm6jT4K+RHE63a/fxAo2bdTFpXFOe+I+GMs4WFdxdzy/xEFoIQMLGyGGSo4sUzFWzu7aZ
XXqREC9wcSDYIp05GyrTjcSsEF9eaAAshF3e24O1akvIyWnB6UFJRJ2rFVw/j15oKCYqn/k1LKEB
eO7X9+/60lpGjB/UgMbcpvLz+gFTTUiIC4HzpEigpU61LUf7ybfF0X/I268WLrFqdLXGd2EpETzB
GiFEJ8U+30CqrLL6Mc77RRUg29UykXRvOUmIFQbI8MZdYSsLZ/BTzvRV83SOtu6H92/7bQTBVkJz
RNLSZh9Vz+ZVRpau1ejYL0DF91BsiBn96HMnPtUcXzbs9veHu1DlYTyKmhYBNp8T2OPXeWxURRmk
RYCUk4/5sOXvrMx9RIUqb39AD9goho70ZrqKHPuplHYw09MHARbo/au48K65CvIRbphW2nnrxapa
qXcZGioWfG5V9x7ittvj5rDQcn9WFUhhQFeit3Z8f9gLWwYbpmZPnSiCp/NgPkWCvddDPHxMyiE6
fcIiN+clNBmEYvAV9P7GXVIX4YzgiUvwj68fdZs57lA5fbcYMJQPSDgt31820lxE8GLTZJ/Rs9WK
6NoJ9fZMFlMEDI6HphGlxLM1PenEyCBMugUyG8umf5I9wjphtCZYS4GEISfjqQ9pQCEfWPX7D/jC
JinIe1XboewAUezsjh0rMeoqM7qFDIi2xeRnU89wdJ4buEa9P9SlKWSyDU/YAfKz874i7hUOAmku
2rUpBiN6vFBYOVDlttXYr8LMXfodLlx+fyXiuLh+TOjizCOHuzzvCpROGmqZY6EhiXXOJBlbIU9T
oKrl4+9CMyCzngHdLWLLW/uJ84j83wcKdU/v3/ylTQPExLRn0Zh4E4SMRRV4RoaQpYfMINz6WWvq
x8CusURvEU5TlrW8VlS5+LwNIA3Tip3W7OvJjBZP0acJ990R+nr0ZnMTt4DmPsSOybRoTuooUTVX
5tOFYBsBFKqLhq3bNlPrbEIh46x3NOIhmjjJwgYsj3QtdDjRLCIUZqfaPI4InuccwHQi5i+q7V9/
0JIIk5iPKSYm1Nqvu2XTWpWMYJAsBrfdqHNUgbeAMldpjbDPvu/0K2v30gZFXdEhsgJb8WZfHDFr
qksbXg3OgMvCRzEwFEdL/eAnFGVouLx/cxdq7Txdk2crOfpo+k/L+ZeYRpq+rTamynLth7UNo7vA
v1A+U8Nthh71eIIc576T4spJ/2b2OtN6pUJHlq7KExTw12FxpaJtlYE4KjUNNWc5hyxDrlgjDz5B
gLolfa+/eqenIW3DFjxbVLvO7tTscAfWiwG+Ab4dM5GUayXr904W3yT0GHJb4oswEUF6NAOH/hpU
RnvzXhme3ZC83Zoa+udhhoptji87ygOKWsw7EX4pbhwHVl/BYTzPZfIT641vjm0D811HifLJVaMX
A2ivpceCEqW5xyTsE1yRKwfUKT17lcpP10Xo4YCtBPF2Xr6ocEDq2EfA8AjnxY+VR6UBPl9vYGHA
UVNKe96LekBAMYfcBvlcQyxAhLcp7MnZJz9e43gft/EBluE9fLTvWDMncxyEj6Glb1CxRS6Skw4S
BwJqkbHTw3Htu9YOd7Yl5+W1/s2lh+ygbzg1j0jMnbMdChqB0cWoli0qEMsIZyCNOGJC3q16NV6Y
eXdtb7o8njVV36Zw6jwNqw2U8NHkQ8ILKcui7FbB+Jz5j1O3fGqSplqFVVh/k8ZPcYAIgO0sO6AD
ZYU6S+89IRj0MZbalQjnbf2UN0rsrBLdTEAlMW3jvyxpLxgqCxoyMEL1qUAS0lmJMDlw9fsgmsUC
bW2vWRkZCgaufoRn3BfNEtW09Frd9E1iMV0HMvdUxmjSvNm4ldYc6hrtugX+egcNeaq8So6uW31j
M126xbAYZbt3zOBL1dgf2gqkDapDRXJl+xZTNHs+wcEwqDZlAtAc5+ter5u208wJy6nHeztDnzcL
D+awylUvnQnN+9B03kPglLvayxEtVu4hZlNRbrbIHS6RT75RSEAazIKk5Ty0ZP29Kh86bzjiHud+
KE3aKK19JbIRU/Z8dtET9oEzlsf3Fn1iosGYKwHPjjrCHgo6XO7A/OAbwaeyqii1RkilWToNP5q0
czmRW0Io7KZRbX1iejQ7oXXbeHAmX01+WGbNt7jpg0WsWMtyRGTTjZU7p+XwpKp+ZZ+dzuOzS6cu
QWWCRQG087ww4Ol5bhsxDUEDbY6ksL9YGgaO+dGsYUTU0ZcsFdscQQbIOoiEq5NO28e/fAmWCnx3
gg5QniDBeL0ChiJyTCvDAyjQlA8Y/WyHBIZZU26TrvtW4SfYRIdOP/Qpts2oniKZeOUCpgFePwPi
MsoEbKcaVejzCFG2QkGNnA5hMBiPNmi7MT2gw38TdZ9sNV5WGbFqvzDwXH5/4LfHKuOy+AnQtGmy
n51xtW9Vhtpy474wjlVNJ9JXDpH8hi41iWQysaeuzNS3AQSHxgTKogSry7cwFaQZizZFwhojW/G9
Fv0Bdcd7w03vfLzbsFPNxu62M43NIDX/r081xmZcphubvnl+pmIr4Q5gA8eF8NyXmrPLUFHbKlBp
jCWoLYDLTSO2UPvu9Y5TtK5fSIaf33/klx8AsSkr1eJVn0+2Ioyazk6cYZH3aMC51rJw48NQOw/m
0fWRVYjqbYY/UPTw/rjTqzyfYhxygGM0C4zWeZdsUDTFhEI/LJqSXZS2Yi2QFLaegQKs3h/p4h2C
RQGASK7DeGcR8NC7RaxOfWR0P6KZVYH/sJz8W2rc4uoI0hSxLWVhZ/6XtA2+vD/22wOWkMQh8iZo
Y3qdI3M8FwF7xCtIN8x4Mej00GvCCu0nBi7kzfJK7D2djG+eqcNpDuqIk/N82SqmcBTDYYs3QDdN
dISCknVSNXundw9TK4/Q7thcK8dcWrTsV9T0mcJvMzk9DXvUBFi0oYtMjaV9TxXxjCIjkKyPuast
8KFHOfCz38cb2SsLr3eXdQccrW8JsO6FVt1CKoGrBlP0rz98h+yaVpNOB/Q0L34JJCKlShsjgkSf
0GDouvoWHYxNXNyYxM9Nc60sdenhg6rgsJMUD4iSX2/afqsPQY9H2cLKOpwEpjD9mLuo0jrKBrDS
ZP8Bv9G4Fi29Pa7IsUhBaCAAYaek/3rYntmsqgozTBrhbgzqLULQi37oQ2QBJ/KHjfuyuzECJI+K
sbhT64h6fnBlMV9aYiBYCJcIUqaVdnbzCT26AjV7Wgql/2gm3g/kRbXBv08GDH/1lZr6yyhEGAbV
hu/vv2TtwnOnCoi+n0UlX39T/xxCCjUVBlwLI4gQ+fdWet8j6j1TKwvvLX2Dnfu3KHY/TVh3N4m/
ZkX9o1frhawd3tF48KsQmQo0xvq7iZ5z5ereVLImEADFHeALOC2TLL5+PRm4ozF1mIMAwDYlHkdt
9KPlhENdsb7tLVwRA2UmYPTjmzSAbnGCK3njhR0I9IZOkkyzDUzi2ZGqlqIaJIoTiwq99sSyX9Ai
HpRxxTm7jEblykS4sKtzclPoAPapgpg/m41F6/ZYv9DN8gz5wTRrfEt7/Oq0ryLUrpWxLs18AfRD
nbZXmANnY/kAnLtKY6xau8t1H1Ojce2JYAchGsE10M04mOmxhdfNB2CXdnQtSro08eDDYRKjQ/4D
PPb61YZ5kCU4JPBkC2ODRMNtXxrrMWaWDdgWVv1Nna10+gzvz6gL71MwIrLX/I+mx9ldQ6rllIIU
vigo+rojgtkNys2hucvbenIJ3r4/3IWbFCDoqRRSvALPerawe9sOJiGiftEn1S0yHJ35qCveyvG6
Pd7VLkaE/ej8jZjsRK2jicL/38xZxauAMRbN5G/oHXEYP3i+8gSV91iig6zhePUgY6CVKDzM/sbd
whag0s1x4dhn+bdMu7YtfXpJOnYVY/O5z3djirm6Z2CUhVoRpIm/F4JS7YaNA4+DcP88PnGNRkfT
n4k0+YZGOHpV/lOLrZlmlNtoW7qfmlFBc7e+8movnNuCOhIgM9YPZ9bZztBpZa3nacbJgS2er+uY
MeIbMdqP2ojMchThQWZeeb6XzglhALiwJy4NBY4p2f3lSNZkkgRl/385O6/duJFoXT8RAeZwS7K7
pbYsWbKcdEM4zDDnzKffX2lwzlazecQzczHGAAZcTbJq1Qp/GGahc3cO5PDEes9xoXka0MOmg7iX
6Ect/pNq0eP7n3bzad+svHraCVlhqTIJxAkFaLJ8s5nQlbXXYtM1YZSDBeNOc2XroFLHyKRiYsK7
Dk9TaOWBOTLiNoaRLkp/NkpkahcEmUwuJm0njd8IvBAQbUAEgCqATK7OaYxCTCxbAtGCimo5gdgD
0zkhhdb2p/df5Ot2XGWZtAFtmIG2zYdcz4TiCXU3FTaR38kxoo14VsN1w2UqSU5TE+N70MyYSeLJ
YWTTnWFNnimp59owYIA2w42CbvKELZ5RodWbzhXaYMu/HpKRA4MYBO1GmCRUrmLkYCgpAtO8jETV
zuTfJ9DnOHMXLtzgI1zR/1Au4/0qqNEGKGK0oS939ZAgTZQJOFGYhMfYyO8WuXhJxuJFae4mk8Fs
hMHw12Wihnv/W2xtaqbN3D1UbipA2cuFVTuvLUyfyXBxJxZtaAwicbcAzGDWhxiPjBae1ftLbl0I
Bu8XKKZOe8RZP+ti62PgwDzVEAFSZyAx1ckqmMPOL9NU0TBZbnLImu8vuvWcmFMxRNEVWr3rvkCI
7fuMnTWLCuUrO7tJ9eoBkXAfBzjPxkje4gO/v+RmqBJAJbpApn7dwmrqrglqg/OLxKY3pdAR6bNI
Pc2Y6ZsSYvWK5+tgNWxke2fprVcMOAvcL3126qrVV12KHgkivIMIU+nJ7MCpGmI8prsRWtVD8l1I
6AbGzkRjK4AwQ4Evh6wAzcZ1fESe2kpiFh2q+Cwav2RXKBRp/n8YsbJ9qFSgnr6SFtcpzLT0SZ+h
lY32MdhmEFUFOm0hvRa1DXai/uarZCEaDFAkQRxeHpAMC/dkmjkgAiogwxut+vGDqETxjfN4+Xy9
8Pus7aXB1xAr8Yhv1lUv1w2rHA1XiaJEw9C2/CFhiTrLNj64DzP+BSpaVBlyYtB98wfBP3x/626e
Fo3uuQy86pp91iWanNgyDep6yO/QQzu0nXOXJuVd1D+pC4MFJq3vr7h9WAB/CKbZBixhwCV6GXpu
12GG1Vlh+iOlIZoUzQM+07eRpd3C0D+0QfGiVf8pXaR5DV5AlB1EpcuXjS+xKllDQ9cQOeEGRZjI
PFX4maS3uZ0hmDy6yUeIpjul3TWNQnxjpjUAh+E5XTWKNSkb+qgAQVZpqmsPFL/zYi2HQCt8rf4o
BRKT9V79iIXHb4NpRRj1t1OW+2JyMfcF3r5zgJVL9nGcIt8ecaukVmq8ytJbV1OCo97vMXG39gW8
JBqrbAs4L6v3FKFUqWYQj3zLWk4VWtDGkvvDgrJmU3wyLIw89oiYmysyNRS4atzr1yVSCJrdcXoV
24w+PCpLcChg03dkAsbworN4Ee/RFrayLjrmDh+GYTsXxuVeaLWpDVCsJnbCvNQbXAhbnB9n6znC
zTfY3QSbD4ggiwzqCxTherhv69oyjvpILzw2zj1mJk5T3A1Z/YAucpEeQrPeyfM2n48TxlqMxuDv
XD5f0y2OFWc8X+N8bNBzVPMeKV/e5PKQLXsgya3oSUKJvolQvbmC6NO8TqACsWGiCP6i0t02xLHE
/Nm2KlCcBxmfXEPZu3i3FhWbUwy6GSCtbwecyrAM7Ru+oAEtXQ2foiZGzlxGp1Y+lAi95436KEFD
ej+EbS5Lt5CvyNiDIHb5YrG7mts2Ytl8jg9YdT5KQF7wJ0Sn3rgp0uwFYomZBzuhevOiAMpGKGHW
wpBvde0uqA0aqcKycY87ZntIwl/Z8llRYQzCUoe8yNRjyCw3MBGpm/5DWuWQUOk6vRrq+9UzF3WR
JgWeHn71e1yM46iHhAKHHjXYyXT0immPlb/1kh1AIYzqGe1ezZurPNPVTsfRU4BuG2wGkSqml/Sx
lrVzLn2ZUsvF1e6/pOe0omSqIvaVuc4egW/Agw6BZSpzd5uoUFxAGeclFFB0oBe5v02y7EWx/8qX
7N/PkMmU3ywtjvObejfN206aB97wAh8onTF4xNAB3UwibWalfG0Td95DRx6khbephIgw1Lv3N/Y1
AInNxdwDtBdTJuNKMMo2BgwmI43HlxeW0c5GkN9SblsvqWBYkNk2X3Cd+CTtsq830wIa8IJ+JKSq
1knlrDcIyUHT8kvrPi171E2mr00vf6sRigSQga5u7DmlM6CsaHzbeWwR6ddlqgOmnmmitoUMqhQS
gyUE+jEHiMsVnwS7SKR+oRx8UapvzHMfcEsI0FbHm4nj+WeOW/gIzc4e2LgiiNQCe/XaQ1tnJ3OL
wX2ACyxK90whWgYzGLAXmMTVDtYqzOireg+DtZHLsyQpkZitQZ0UP+nNrpMdta7BrpBgk29MaXDn
9IXb3SdFe7PzksV1s3rJND+hkIiJk3wltJCFvePkeEr6sgVVNMgo/hdXbzFJRvIklKqTOtW+ibhB
ht/uztra5trgRMTciabd6qqPHSzZ9AqzTFx3vVroghtUZd15rOS/psl+duY/ZRzeZnb0BFrqsRuq
Y2D/ev9HbL5pmiACFSU0TlbnGxU/BRFqNnirRN8R1HGyj+WQ3uuS9vf7C23uIjGjRVdD525c3RMd
XuzSZBLDSh39XImGrIxVo6vMqd/iwGiSAKMGC4Dw/WXXAVvAIER6w5+Mma5uxQy5fTuY1QG5EPkk
uhsBBnVLNhx07DUqJTnNCDfJpFjvL3t1Lf6zrsVU3kLW6UqkKJcN9BkTGbWILj6Egi8fR16ID6he
A4TCdGOun6VTC6w/hiQd4S278wPW0UP8AJvWCrcyIjLOOgtp5BFe5KANPhYdblvelziD47eIIwti
dsmzeVvg5q3UILRSIrqSunb2iI/qzntYf/XXX8EvAL3JBrtqtTUxVpd2jGhGbY4HCZRwxhXRyO1t
2463Sm0cazovO0++PtKva0KMQV0a5LW9PlajlmDx1tiDn6TxWWBWZ8NT0vADcyQvk2/s5AvfxbWU
f5uA/bOuQxuLYyTD5bgMWsvcMKRUeeN4a/jago96R8WIeY4VBPdCzM9GhIpa6fT+865P8OuyMK/Y
5CZNtNfx4ptYOQZ1WFggNn21Mc5CzrAv2oeu/RX16t5YQzzB22AplqIRAbOTla5bLGoSlxqq5qi+
YNDjKIGb9NUJ2YVnQTkt1T/lKH/IkZwu9eZBG9u7tN7t3W593Ffiv8LeJpKsXrLUpU2jzSNmOH+w
IUaAuPrUqGRdivys9p/VysQCRP+oRV/ff8lXkPPXR6dFybwKL1v64Zcfl22qx0UDKjhMQ+wMcnfM
agZ12Z3c/VgS58S4wJMRcDSYn5vNgKWR6lEf7JzqrWhGZfh/f8UqWuN9i5mIivWGINW/shnqBWFW
4cmR+CGQDCHaJ6BzO0+/+dZpT5AKkmtfBe8UznelTQjji+iZAkQVumEN9mCZ2aFfm35gxuVGyPjj
3LCz6TYeWWNASmePKcR1b0SupHZMDUCbhjy5TYcyZuy5cqFhVPRsJJFL4rLTCxIvcbXLWVHguIBw
AWJbJR+L1aZkhNHoY4nng335OPbUVNJhsbD8jffC1eZqKAyZCksyWVpt6J7kDwMgpg5CFHEaETjT
0ewo7mr5a+XskVc3XyZoUPTMCIwQcC53cR/jBhuGhMZe7W9FCVN34WGycPZENEMYBytB/d3O/q0a
I4eHdI7E3SY6yjScLpdVSpsZXi1xC4DQTRXjti0VPly/czqusvXXdTTReAaag1jSajiXSEpnLbI5
+HoaHl9pGSjo1FZ8xlSOwgRkmNF5jSTxyNLOrbP5ZpFp0sEMbPCMgjlZyip1/gn+Qf8iBKIyzNjg
rOU8bGrDI4j3BDU3blcmGNzyCHvQv1vPXSUHL17Af6MvWO/wks8dliBmfwuvSWBnnf+UVQhJNOp8
1PrgNq3a0blpy3hgpqPfacPBwCJNwMEwt/mUTHedfqoi5SREPWNueivtSbAQoSxvitraKYk3n/zN
71idmsmO4pRe4D+siaL4rk1fIyU8Jt3XqcD6Znfsu07VX3fW61jBQOrhqg+YFA2JuskpNZLpg+gD
DgAHBJQ7xbXa+FRKkddF+SnRwZUiSxU02ZfUVPf298b9C5ybubOQObgGqg3VGBpwRQYfCfcTav2H
wMaCrzAPuL9hJoxLR4I1K9k1wsU1RKT+P2TT/AD4RwB7ZZty8PIgk9LCmxlI5yxYIqGEoLxC8d16
svINZxywc4Nb2HvRY+toCSg96B/RUFtHD/TF9bpY+sHXlM4TBWFExWCfZo3Vc8DDH9Nx2cmprkbE
4nsjkA0ky0Cdkkzy8kEXtW7lZODWYTz5aS6pxZqbGoctKR7dYHiems+0870MLbzMukWFz5XN6YQm
xCGybDdsPtoNivfFHmDnqhPy+rNgqJJNg7oFrnb5s+w8B4YZG4NfYC6Oin2tPvQJzsODW1VQV6lo
5BfBaBSaSO+nAFsHTvvfldd8aLlMFFwwSG7F1FSQ3OvwLwTsI/UlpMEnNbv1y0bKwQdg9I2DNFPp
9VaLCgV7k3Gifon1G238IHTH+pHyaTw4XfQUzN/QesHRcY8+uXUf02vShVwSLtjr/ruORfqIP8zg
Rz0IbiS1BMgjJqVqgu5JSYPj++91czlTR6GJEy3qpMsvGvTJpI5TN9BQNDwNw+cS2TVHfTSKzK36
vX745mpQfg3gpKTya6h0Gja52iPl6edJdJI69MgM9Yz+FOBhkg/FeXr/4bZOrtirQHbFH+tvaM11
iQ0Gm6YYmD5DvBWzjLn7AWEAY4PYCw3UBau9/vvmKQH8L8IUQZK4cflOk75tJGNUsKY1jqH2HCB8
Ev1xIoMyVzpwK6Gwd8LwcGqdHWjBZgJiML+DbAOt+mregHt7gwId53OU6bsr+k0SoAdHt2FJgjvt
ZWobX+90D8vbnW20cTxJy+mXgSFF9FpeZT7kN7pWtCgB4k3opoZ0kBCGbeUagIPidq1+FgyA9z/u
xl7im9IEpyQQEtviynxTd9p1F9tqDc3WUGqvF37lTXKIurtUMv1A37v7NrYSIGhuXvBlYGTXAbkI
9antCqP3C4khXAQOXaQXiekJnSztxLDM65Vs5xE3F0XXhoILXRWS9MtHxH8sn3EwGfyPltUdVCzy
FpSNQkr5BmuQRKqPf95/p1sbiJHY6yyDgRydhMsVG2tYJjKbAUzR7WD+EpDfiKtEi0rEuJ4T+bm3
xhNor/+yLNRexijwDK6CbRDqgzaFnBh5IAIxBReghmDM7qbkm5R9YFjlitGjZf7r3j43GnqPDJAU
G67Qlb6pk9id1NlEJAWPGKGb3QS+Og4n2ge3c3Jn4zDp/OiG+tSle2SDrThB3SFk77nl5avYi3K0
vRQyn1co14hkdkgNypJvjpQfYNjDTZuoNJ8TUISok+6c2K3jQyOFdqilAvZaIzWlTptUzOQIxU16
UPBi4Yb9gJjygIXUkO6J9GxuLLqvNrQKwZRcX2t2GjrJFFXUJzCKq9Dx7RDENowoZXlI0j8QO5R4
Pi3jLr9Z7NhVNS0m9pa4cQzBN77c0cY8jCEcX9j4pXRwQtw2FuGkEZ+BNrjM7IWetxACFEHKQsXt
P+xsMLjgoABf8fyru4CeBUa/DRZDQIM9cePFI4gvEngj+gbGBMk9vDGT8ABZcqeNsNUy0t8uLWL2
mwCpFiYvHEiqL4RCI7zLHPvH2Jeu0SKr3NXnSb41QdnZ5bEnw9H6DzqcvZ3H17fePhqM3EnEFWhp
l79hdvq61vWcXYYclYlEQCkVpyE+6oho63EMrseP8rNAmJiJeTZr+0tfBrd2uTeo3YqkQkgb1Q9a
8XQqL3+HAv1rqPSy97NkeCyt4WhTN044BDqLJ+Sb4xrTCanae/yNJBJYPZ0A6PV07dYF8qRpaVY4
XY8UoHqWvVju4f3+XbaFrzuYrXDs8cS8XdK9ML5RqLHVaf4bQriA1sfl4wJtSsGp9b2f9MZNp0Gc
gEBam5/D0LyJY7djz//Mzc6bMOjN5b2O8NZhv1h+tfPwfce728RWZ06Ns1wBjoZG4gDBk5ujMz7M
PZdY37o1qLV/v99YWUySRH8YZ9nLB08rx6rGloZZDPCgKiB7clHiiVfUByGKFqfotErSEdDaIa6e
x8+59Cjh6Pj+rxCbaRVyIG9QtZGdMPR55We/OXhZPMRLkwS9PyU/bfvvKDO9PKchsRtdxHu8WkgV
Eul0YRgirt6zHY9y6khT70t8ZiEOHwTxuUWgScWQTRwqg2P2/rNtDZZogzJPAbvMaVqjsqWikclI
ksF3quhgTIYrpGVggN8Ms/08fp88C7/MQnfHJLkhf/u8s/zGiUJyRaMOp2Zxrox57BRt3yzjIKcS
BtnNQzg7T2XZwnCuEadCH9pu+B9JmzEX3F18I4oAcCFbgOBAWb6uJxqE1bJ0YPF6iL5H7YABe/Jj
iotHq3aeBHq4S4vDsGAgLBWfAqfDVc25UxrLDReFdrWBp0X3IXJ0XLv7J0T79sLN9Z1ODw6SCWQE
UdFd7Yc61MehCVrf5DNgz2ahV5q20SnAL6GP8OjTjc9DV7wEAdwa0/6MlRF/97vKlvsulL6K8MuI
Zec0XG9S0mYhtsSICCrh+gqQoXrnk6a2flP+6AkCYzQeUSQK8xfVwg0xT/diwOaCYEfBqYim5Joi
Mc7sUUeZWiF/ECs/rM9Da7gC2WgUj4PqCYk6kg8fZ2OaKcyAUcASA+HBTeKbPgRKwf24s2v1q4Mq
Sof//Unr64dxdhyMY+tXrQ4p2HR1taf2RX6gNlwbfyvsTm8p/Z9CjCbM70mEIgigBpw6b3Z+yfX5
ATQsmuHcAYzsrgCF6aJUZqc0iGEYboJ8dVv1XlLwK1o0V2Ikfcrqtg3iA0H0uLP2dSom1tbAuIpi
hv8ug3NXLKbUdWrjZ8WDIX/qhzsUCRT72MQKuQHiatFdEf8lOXs08etjiwI1vRwST2jqVw28EPS3
ni1d4ztO4lrIkTYl3bGG5x8eauEYFFLKjY87T3u9DVmVcR3XEWOHK281MGCm0up549vxP95qXQ7S
FVj4qB1T7cYIFtfCvVnsgv9DOhgRdNCc1rMHwnkNESGMDlq3dz1thHDaA4I1D3AL1OUaAqnLEny1
IGx8ieSzzmkmR+OrbdI0hGdR+JiEdbGuVaY3r1Ma68fOy7k+EBQwoKlgdROmrubycycZsxo7kHyB
dcUdPItzgkxJ+SJ+So7sBU6pSM4YbkAnX+RJAtolFbs6aaKCvrxBDWCu2M8RmEjOjVWi5KRNN7a1
1viJzFi1fW6ynwheM2Ct3U6IgoduR8j6nKQH3fnB7nn/NVzHa1YnIgqpCALEGtmkyn0WVKmNBbsJ
sIzGJmqiU3NvaYUbA5V4f7FX3MHVsyIDzgUGpAu40eXxy+Q0rOY4btn6zSsfo9SZRIFes8P51OGa
5Shn6WMT0tZoUNPObhQru0NHfS8YXqdHBuREAVKgKceMc/U7bGPWy3KGf/gSpcsnCVpviYJDYwFs
RrFTOA0JFIEDP0qkMBYazkMgHYaMYVbv/73zUkRjavVS+BX0jwRiFbeb1QawCyNPgzSsfY2ONlBk
t71XgInm2Vc7/MuqUresa/yjz3l1G/aI6Peu6ia7ph/X+Tqv5M2vELHkTcY4DhL370z90fZ3c5aC
0H0Z5id25ucGSd3isbGBekqGL+mJnw/tzjbciI+C+gaAA7sVBDDEYX2z+lwEyjIoVgWju/FEy0eP
cOZijJbHhqei6UzCdwzUL++/+s1VdYZ4JrJTdNTEO3mzaj6HSVF2RuVH8SmbUNrh4wsRMOHo00Bw
lJCsbcydaf5GUUy7hcYWC4o51hqWZFeDBD6B2Gdb3+ub8Fec+nF0dobZjZsK4bE/c3WTLk8ppmO9
Yu286K0jCBqMVgT3EcTndXnC/WOEklZx+9ogwKhLJtyOX8QVIOrBuWV6V2Fzkr2MDOJnE7lXoWRO
0fb+q998C+x1QH9E4esbYAQ0HmtJ1rwCacQQrxu8glsY3okn1IMFSExckGKQh468X6GRmTR7jfLX
buL68MGvYZCkcyNdCUQlTlaYzhQ3fqnoWHidKwAsAJmLT1XyYEHmN4Mba/xdppILThM12q9p2mKV
fN+9mJI3apZbx89VNgF82ftSG5c3qbTw9wD1S5Ba1ZGTnmeSDYXadxhMtMuLelpshTHnC2lrgwLa
zvfYuAhEgigIgeQpXEWXZ4ERujRWSln741A/pM7CeEIGWpw11i911n8vi4GZ4z93tMgRcm6iFqfy
Lp0OUmrd5eVMUhXQNRmVvZ+2kTC+kpt5h5QWVBWXP62wu0rOJxWncG05jSNukpxR0fiWYhqmZejq
HSScwR3NPS75lY4ZZCQxBEU7DHisMKG7XFrpa2uZ1KWms9+5y3NSQuCruAno0s7IuYnCc9KFrFzi
OXQ0xGZNWvT1ovC2qJ52PtHGexBtWpEnAHag/r38MZMzg7Sszcqfw+kwZp+XdnIzRT3b+nzfh/T2
QB/FdXFnGnuE0SueFO9BTBzQZxYiDVe0o6acsYTqiM+qlfnwkVGEPGc4IUUYYAA1EKapMsa0WIz4
ArxDo9uzSnA105NmpgeTJNNCq7r/JYWmn2fDh6YeXbpHe0Fl414nogheFCml0EW/fEOkt60KUa7y
HcguzLhcrR3dKAQRYH/qeukw6zjfSKUvx/eD2dzOM4T5mEYoHqEJE6NZ1/Y6oBtZ5sUvElfQmyvG
jCd0wTEI9yMYvQ69HyxL7OxcOC8m1Y+gUYmAJ94Vx3o2X1qST6X8L/sYEhB4QfBclN3rfdzISa4F
Mbd713xfqkep89PhRWjgtUSSaeg8sZPFVxNQ3FrKsMYhD4poYyh7JdjWN6IrhaIK+xgL09WRkscg
TxM5qv1OT7l1nS8NSW+SFfdl/4AHza08xd/EL5kHw+vjF4GjsYPi1cpAcC7D3f64ODarKwDKLHcx
gRbyztpIYjbiMVrKlDOOQHAXe7kNiyVTA+YgJ4ThkP1GTtf8ezCd2K1wptmp0jbiPC1yqjNCL2XI
upvVk34rY8apFgrCg64zEjbcGqoHUrcHPdX8aJcntXX5crEgT0dbWIcAKWqSN7uy1U1TWjStenU8
dqyfVth6ArI7YhRVNaZnVxkaC3djVB5tpb7lbXpNs0NW3gCYwEGnBQBSGNP1q9g65EuDBqlT+pUM
6T05RX3i1+68EEqB37XmcwPDhqGAl5qkZXp/EABiofEQJJhOxn+qvL9Vgm7vttk4sfwswTjB1eRa
a7dltgnxNOTEFt1tZ32h23hGYB+fE25Dh+4eXYquiv2p/zLo6ivtiXmOux90t76SwN2wKQWC4Iox
3yBMM0lpU/mYoHpa13mSlZ/a09ykN6XeHar+qQJqU+DqlWIpFTNr3/Mg36rT+QmMJ9kseJxpq42i
LuVEsp9Vvq4OblPkNyJTWzCpnWq0qOCYmbFEXSod46a/F3bLFUSG96+9jXhBmxMWJnm6mCeIv3+z
V52SdmdVxJUvlwKJ0r/60k9S66nzHsZt4yheLLVKNLRysAIrYymn/9aE4UcBuBHyx84YHoqQgLh8
+7fPhocDk0+OAZBCemKXz5aqvTVD3Sx90QYTNFBVkY6oiGOut3Part+iWEnEf6jDAmhzuVI86HI+
WEb5alMBOFPM/2B7e1Kyd4A2V3pVXaeYg3Ky3jJSlaZl15d+QRCJVPU8L+D+6c7r417zYmPKw1OJ
DhLzLTS61iadmV7pWVvMpT+irUk+1k7hyTaycwUcLeDSEANdZvluaUnu+19ud+nVtjSnGMmZfiz9
tm1eGbxLSfO9AR8n/zQm3W21zC0VxwsJGTtLi214eWHx1DBahC8Z7lvG6g3XlZEoQ12VOI7X7bGb
aVdZtZtPwJk/WIlzUOz7sTulzXBvYIYucE12nN/kOd1GnCR3rq+NEME8U8C2ucOAqK+dHGQJfNOI
QasPWKOb0JXu8jspPvWokouKUq8kPzOQVRHwqhrj6t1xkGjWrF8HzWSBVINOwHG63NppmXV20Acc
oumzQ/O6njmx3CBJ+qzHGVBYhkPQEyui1djvqbds7Xb8r8RVKrbhGpRjRHpZ5WhS+03KCdZJialT
6Sa6Mgds57uL77p+UFDrJE4CLM84f/WgaeSMKmhM9Kwpl9n1UnsWfKYW42+6MiKRDFB8bhSile0p
VERTsgMmuHpcVQMPSB0mGDCUp6swMnMFQKoCipMO4SHiJYvGASN8hQLg/ae96oqJlRAAwB4Dlry2
btGZmdWXWmIWfmvIJ6xJPukh3j7qHkThqgXEMkItBVSIgs7Quh0iTwzrppxlpolZZVTcxqbtZShX
DbJzJ0AxNdphWrKHebwuLMW69IEQFcVV/OpuH9uwiurWKvxc0s/moaxaJsS9F5vSISL1lmi7qzj6
1FniIcN0HqP+Axn8IVJ7nLj3puVX9574MbDmUf8Ef4k+z+XGkiJoZKYkFX4RfnJgiRUE67BARdzN
88f/jxRr69u+XW917Q05hUroBDx8+4TgpmtzPEFM+HUwn+SUp+aoWm3nOvnhta4Vg7EoPjjpQSt3
ttl1ksWz0/4GHQF/gF2wuvNrrSzRdyWOG4nuCjOWomB1rUselXkp8S/Lbqw5u1kyqCHVoHyah+hD
JqOXXyZ7Wqdbh8sgptOIZd+zMy4/Q5M0Be0obs6EirUt4oOwsY0460Op7zz2zlLrtj/Yl1lHtLdk
a+PS0SZezwBK9LqT3XxA2V6LERQCxTRS1gVOXSDulLRNSe8AfbgcMxg2VlcUP+UZQQS9+Byn9ROB
BStb7WtmdbYXfE/n+XsOun+JJM8yo53+/9UFKr45rqx0CgQ6yV7dGJESOMZScGXJkuEJaFLfJz/m
3vqzlFirY/H0fijb3mNMPUSnU+iMrNbro7ZI+iHhklA55n18qDoEmXFoQ9PgUHNxjCVdbvae43wu
+vAwmOgL7cFHry9qnhoBLro3IP1IN1fXRwwBxwxM0gZJehFMq6A5ttPiiihuIzRkoqYU5IUbGnfG
hLyC8nnnLVy1r5BxY/gKNQmJ4WsP0zaNSwObyhIMcn9boUQytVbgLmUCCC+414OHniFYE2h+GC1f
31/7us0LrhIJG7SqWJxxqNijb4oIlTGKVA5B7rfNb1xjaF2S2YOWmMPxqErDMRFcIbk/ZpCUBEOK
ZgzQ+4OgMhZDDxqMaRAHke7XzVC/5KHpluNf7//Gayzm629E8w74tNiYqxlISoN6KjAE8EWLU6iC
yg5MQ/AkUksnXtI9YeYqeLu6kWJ5sxcStvaHhcissHwHRc35uHxH2VLWdtvxjqb4C9ZQrmhyCuu3
ZOmPKewGFfE9xM5PYRCdZPtRavLj+29AHIOL/IYXwBCILJJKhSCoXf6ALkrntDIsfoBWe8wkH3Ws
EzXsm95fZvNB366zetHqHIdyJ9ahx1AtI0pNkGpGxgtjQNMw9VoHj+zYdTKCvGg3KHv37eanFq0P
RqAmvtRrEqIG4iGKKp05C+O9+lBmh147duj8dTbpHM3kKP8zmotr5ntOwhvBmEkXFGkQVLzmNQqx
7gx9MPDUo65VjvIY3WSp4XfkIUWT7vQ+N7IK5uvIOQsFTaYKqzOH2PVsEpKI67H8IFr2IZ0TKjSO
O9c97Yy42Fnx9bJe7yCbbpKAvqEBpK6+7BIssxXVWOmodemhY0zXNfWsAWEatBUToK8qrVUxZ9YV
PIvDgMZJfBaQclDPYsQf6+ia6zv12kaKyXv43x+1iv6LHpUUQGy3gC5SO/VeOz9HHOkJX5hX2Clq
+U69s+h1fcphervq6u1raZUbi3gVpVy4hg3giHJ8+abk39NgduHAuslSuXa3I228vS6ZJBo9dIyu
0D1pkSrYAiM5UMsvhWLcmJSggi6gj5jCMpgI9K+DHcF52cOUbMZ4+C5ILtL8B9Gxes9mo/dmKLHy
wgw95AUXWGTjvxCQSzsKrGKCeDd2njWj1iNTTDSK1yW3JpSq17IJHvAQ6TcG0Ic2HhBgpSvO4OL9
4HPlhW6L7/LmV66+i6p3SaprkjA9/MlUr5Rv1EmlS4CeWgwOgiFSYKh+d6vOpZunMjPPr144RcgM
BYfAkgR4dZL+LvMPYs8KnvKS7GRHWwkbP1FHrYIeMTNicbDfXJbVDO2xN+LCr4SNGy9zAS1rp+pH
ExNQUU7HIFX6LPMFUEh4vQgE0zxxsjROHgOiIpZ26s7/x2sT0pb0GJgXr15bruc429lp4dtfMNg+
6SZjC6CXIxklSCrxA8XRlrXhiJmXHNR+Bv9vkbmuzehEY9EVHL2wNr3GuK+N9Edn06wc5eCgdjsn
T/ySyxhkYf7E7sfwR7QFVjFIrrTaSk0tJtW4o73s63p51LU/urNHzbmOryyEyDV0J0UIw68+Uy0V
04QLbOxbmYwsb+/LOO5FCbqYDUODxRsDa2fzbuwMoYTP+IhWC0+3Jl8aiWn3TEow8THzjzGwvVg1
/SGqT2E9x25gBV+TSr+34/5z2hSPDu2Qrhhv5DrypOe5UPD92aPzbYR80fjD4oamCCozaxKJWrTR
FKU5P8limDfLh7SKTvNSfbUH/TGbpBtTTm+yCLkmhHYU1W2V5mcQhZ9DVf4dqm4w06Kz93LtjU9D
OwF1Dq49cEbrSW2N5E45amMMXzd2I+wCezn3lOmpqzvfyA+6tLfg5pcRGFeKWD4P2PPLM9sP1tQn
QxL7BBcYf4ub2zhs0vfD8stMQBMlAS2O6DSAc+os46CL9qhpDH9AkNP4CLWjEn60xmEv17rO6VAe
NFCAZ9In5FtXQbmnlJBUQ4qQzajOcqt/SxT591B/68LiUCbdc1zXRzkvzzifhvP4F3jcHw7KSHgs
/EYq+P3Yu/WShHmjMHEUiIo1Kh4kUIviJ+WkvLAzo+Y+l9oTG7pzcwyOo8rTK5t7MU09U/n2pU7K
20VNZLdNmDZEdnGicNwDhm4ENqhPiGvTgEHqkl7Q6sMxYRnRD0Y+tBxuMxmNWaHeV6vfmhQhly4N
Odt5A2i0U91ovtOH5bvu4H5TKsVBSvrbsQkeWv221eyvJuV0IwOmljTqatgP9DxTFbTzHgB/Y3uD
74aALbyaAQasPuowyJM8hDa/udLuejzuh3r5MivBeVQBpMfa73q2zkqu/e3o0WNWZzfaI9KdH7qm
YBg//+naJvPKeYxguhmnnW+8seH4bQCcIPJRzLxmCW8ur7jvujxFHMEfAuWujNWPT7Ws3qfh9AWS
yjfNgfqEGhRea746YfWQxD9y/XaU67+QTt5rjV91punvCUkiBHUZnYFuu/y2GTKYsdQiG7dkzpe4
jZ5Q6PwqDNLa9sFqtDs5yRDRR8xPDp4E1GrnVYh/fnUTve4rMHVAXK8ScNXIHLmoEpwQ5NxHlAhJ
JCbMKi4bDA/T+G8L5Zw44tZUkuNch9Q96V1jd796I9rRqtjICnkTdBEtg7qDAmTV8aO5CoOkC5Gt
RTUBHee7we5uWzN6Spbik6zTAnCiezui81bM0ted9yD+8av34DAjEhhXEohVXRkCpZKZUKDehzyU
hUW8QJy2Ku4QaX8kE4vw/pib59g4FZq28xE2jgqobx18oTCRuZruY7mZmFJuDfCBqerC7G4pR9cp
8G1J5sMIEbHdtYjfqC6p4OkjwKanp6uv+4h0uSu5RDnen2gaCF2UtMALEgNoNZzd2oHHah1FN4Nd
eZNLOw+8UV2zOgAlkeRauPms0pJez81/3FwdDF1cO6gaWA7W4A49Yr79jC9abyK1izeFItc/5VyI
RRTM/+edSHBddok+Bp7m9JoE2mQVWIc2mSQjN0ffDspPQF0ex6jz5aA4hHZzVum+AfME8G80O7fM
NVaKU8/ggnGCgLhQ4l6eejo4WiNL9vgKdFpsUsy0PFT5x5SubohFB4iWv9so/qz2ZKWm89QtqJka
DG+i7q+iUj0pzLyiVWOOwoA/bPK1zoZfhjbdC1Gt94/G1u50sCcUMpNCLmgVyBWp7hdbcvA1bqiJ
iA5jnJwHBCUyjFbR9TSSdCcmXrdeeTlvVlzlKcBRtAbYBTJaOgBfOm89q4bmbxtQuEjH//XzcXcC
5KCdBsl43fYzO1Oa4hyhxQS3w1LVz6WOf2buwvE+KaZzpxOL319xa/u/IsuZaFOsXLkKd0m+jEqH
bmfY/tIQQxpShas9ht45nPMXJSTtytQHqyo/DHr5xNzs7/d/gHiBq2AHjJvRMKotuCzI4gO8uf9s
CT63WqCouZTxmdzsQ2gA3rGqm8wqj+8vtbF7KBJBTsH4AlO8nvTnddEu2YwyuFUmnlBcwKLq0JuS
nzb1J5wHmngPNbxR40OgxZyN3I0uIbnu5dPJ6rREw8TbdWAsZYyErPq2SO3CG0I0HVFlV0Ljpix/
hWnakWJIXyek2TycW1x2uDvR7V0qHDxiU6O12rtBrhuHpgw7N7T/+vcvB8EeEhHRUr0a8EXF3Fco
u4y+hbUFG+VGGbSPNa2HsE3PFr323Nk1o9w4XOSRcBo0FAXUqwFxODj5/3B2Xr1xG2/b/0QE2Msp
l9vUJUuyrRPCjmL23vnp39/o4P17uYsl8iBIACNBZjkc3nOXq0iSSeQp9XlPyXxXtfpNOSZu4qe7
UF9Tgr4wxORtAM0RhRdLLpnlodxi8Zv3JBjaex5bu1xtj4Pa7jSUoYqpf4iOxvBmZpsilzcpvtaK
JLtTROENA30l6l669L6I1XTOhejn0r+lLW0Zvet0RJo5Roe6eEi19yZIn0f7iCUF6FR1W+nW3pHa
3xjL/Pean+yGbNP8anYuiQQYThlBYZFhFEp8I2Q5Zgm/3vqoN2tEiTOrPDGh/dKjBpdF9m0thoTl
2EdFI6SIrSR/cqrxtjb1bW3Xb6LZIdn9TnXil1iJDtoYHtWivy/b4NHghtWTXZEWr1bjPzQQ0Nr4
s5TTFZTRpQP414+zF3cu0M4wz/0BKd0h2oZ2t/OjCFStBGIeBf88XkkrxfW0jHW2MCxEtpgEe8nr
LIuCPlWF1kwmxV94Ud/SN5DOV5pPl0Iq7Q4wF4jIQhlaZDRxnZZVMyIZSNdtsnRmMS3zUiAYjGev
B421lRYvF/mGMItbskXBFRUsMMfERdlA2tpY2bpLsfuvZ1oOgJOAmmAoWakv4KOjKDYoiPJqPWAO
Omtw8ieUW68/3IUxKM4VolElym94d4vgrWclk8kE7TaBXxEdvEKNN4bS7WLV2VdwCOw/4/SlL5lP
gGi4m6s1mZeLJ4b+iJDipb251EUaInI2J0aOSUTgAEj6qHTbdTepS98BgNb/v8zixHRdkbd4L8NQ
p+/chf92yTt4KHqou2h1mHQhzxXaIlBLUScFUL345uosCPvWQi9HzDgEGN9iaJRW0k7S7tt2Yp7r
Izry3/VQiUMkjWjXKPBpz7hTTofGwNijWhNl/a2OV63YzW7qbrUo/5Ci1nOCfCP1+o3a268rB+nC
9gIdJ/4BlOCvZRYABd6v/cjkkYWoBFwChpSC4tqnuHN2b+gkvcTlnzpJnxtn+J5ZegdNxx2i8V9J
mm7pSL2HevIjVO2V2ufCqyDNpLskoHDI9YvP+6/cC51rq8pHCu6UAVvuTM+2dJciu1DFxiu221bs
u03Vr9w950dagKdJqRXkJqivxWb9tWjid3RhYkSoVKff6da7Sqyf8v8+N2SYBFuNuhDGGjomp6sY
sTz6kq53wB1fuuHFaZEdlL8n+soE7/zNsgxIWM6TqF+Xbf5J0kD7qkrngUhwG6l2y+IfRrHleF+V
a490oSkh2oDEHFOUqYDaTp+psJVysOcKlewpfpDTmvywuxsdH1HDz86icVY4bhu9qwA3rh/g8zDP
wnTuEQegVYti2enCuWZVo98jCNSVvmtKwKxmx9XTXbraXrywn8Jg1CE1YRllOdPv5VwNehUxkkI5
xqMPIPBHUzwzGKuzbOUcnt8omPUgiQo8UIz9lljcusjBhs8ONXbiwPb51DJ8uQfJtbtDlFXYZq0p
rVxaEPNxBBborAAtWXxtNNjVZk5YcEw+7OBxNH8GoQdRUfjbxO/X39ils6IiTsxjfdGv5AVETnNm
HeMnu0Wj+MdH7T873WfW3iTJrsI9FUm27uf1Bc9DCQeSrgURHVIIMpynRySUUlJvwFCeXn1G40uH
VJWMV4B/8HN44eGfxl9Jci6cFEE0EB+CJgor8YP+CiOx0bdpZgZINcUNk3mEzUeBVfL32nyEjXr9
6S6kAmgvoMtPl9bSSZoXn141SU5Z1kh/Kdgo506yz80IKfX6YGYUdfHOH+m4G8Z2NuzbLOoexvte
f/q//AYI12R1As26jDVtJtuZGiAjE0YvQ3vXj/4+zOS9Ffl7Q83c2Ul2cmnt5Cm5rV1mOOoaQOJC
GIByyZxQdKlQIlgcYF2iD1nHcefVee5W6e+2fA+rl5mZ5vUnvfRqxWHinqA6YlZ2+mpzvdaUyp9R
nqrtTdBkx1p7U8xkl+XFrmi+XV/sQoECdJGXCrKF/uMZzMwf82g0Mg2FmtraqFAFA+V59Ed3bp7N
6imbNRS2fxY2TYngJ8zjfM62Qz5sVfsflTcwHAbnp65GKxH3QnnIryLqIhkkOObLLCkZjLxLMHvz
RuNTKYYXaBe7LPi0E+vWd0Z0RpvbGRawZL9PdOKub8mFQHWy9mL/h2BqSmUiCKe5GEe2e6tvmE+/
KW25G2F6BOka+uPyimiO0p5hQLzkd/nWXFadz0gYB1W3ZlpE/e5GBbqx/Z3RYOFeyCsbfHlFULTI
eqB9tUystVq3ewdiqKeHw54XPHdvuMruewSSM2Q1/PHf63t6IT6yp/9bbxFApjiuG7NGXmxOiRS9
tsFMDojejA5zvC0+Qzr7Y/7r+pqXLgHayRhsIuujkKIsYmRL0jtDhSXcq/iJab+zUjvKfrIx6n8k
TdsNJpqJM+AR9bCysDghp4UuIq4i1RYClQJHe/oF6ynQfwmVSE8lhZSBEI2lDPXqTzowdS8Rmkp7
Br6EqNTCJXOtu3Hp3Wpf/URRNZ1hxtQmbWLaxKxexq6ZvufKW+h8B8bapg+xtnZ2L3SVeFgaipBK
ECwCRXH6sHnd21au5p3Xl48OWiADxX2jfITaNi2O2bj3cx7WDDdq/6Omi7/XkodJO67s+KXzxbtG
Vx5BThLExY4PiRbLMDs6zxqfalXZRE2E8zB8t/dE9bHC0j25fDFNxK57N/Vl8YNg4CjIjpWuebC7
2g1gyGXTyrG/dGUgPcZIg9/G5HWxNyl+pIFfkoZEyquoLJK4Y1atgFddkxy/GDGhviMeTCpO5r+o
K5VQCvKeESYOr/9EfwRMH6ntOIGZSTedgV3Repn8Mg4rxd2FFi+vn5wAvC59TPSLT1+/E6lNNAbc
imG/6Qr8LQkeMIgO6nDMzZvuZ/ePAX6t2EvyBy3GItqRpzivDhN8+SY0vbWaTr245eTpQqSHZGw5
Q6ijxDBzPaLyiW/yXnGV4AmKHUZCr4P/3qh3gBzdVMMB5dC3b/PwEUi7rvrhF/cYdHbyc9k9v/dF
5o7jzsz2ctm6WvSgT6t9wYsfKQ1n8CZIyZJYnW6bBGlIQme089Tsdgw85KW7YsZ9ILxLc/kQWU8q
1KjG+W06866H5Zzatw3SbD4WgYiSljt7FW0hVjwLWvQoFSisVMTL2qOlvtIRFyK9EbPlQbszx+pu
JFzj6ta4eZwdZfkhUN5qcDKxkbmxlN2kaeqas7NyAV9MNznCom5F8gT95NPNaULVTClZ2JwAxcmg
8eRgYA73koSZmxeNi1WzZ0jJxuaq7JTa1W7KYOXLPUvC6FKiZ8xdLARvqTpPfwJ+6wyGsqn1bF0H
98C6ORFDTzYyE4KVKvr8ecViiDnRiyBY4HZyutgUtE1QoTfm5aEn0URTvjvNv5V/40yukm4bsGmh
a2ENrTMKk1c2++uqP3nvi8W108VVzOUDTEh4UuWmi55frcQVBO/aG8Jvs3U/hxtatpua3ZZ2KBBE
8v1gb8vU1dJn2d7Mh0mN8Zr92cbDxgpcS6XA8tGtLTb5bzUJN5Edw3BUDpA7dmr4VM6PVfuaOM+d
nLqdjnZzpbp98SprmYtTxwYT500ephttLjfK9Kxk28DapvZPvZPdilTbQANx0NwAqznsBCrXDHcQ
voP+EyMr10gslJ9Q43G7mNnhoc0eG9BB1++as6uG/SLGCsI5TKSzNgSuApkU5W2LpcWbYEIJleB8
8sASMCpHG4I4l5nb62uejykhG5NKMKgnh4JxsDghqSR1cSwhByg6lALtL0SXQGi4JfhN+mVF8hEj
ZjIFP0NjpfC68LzMpnhiZuNoaDqLpfMscSansL/EERUtEEx/3fkjabprbZhZdMkaXEncVIsDebLg
4kDKeU3hHjmNV5BJRDDIzRY7NCjCOX8OJBwt+Cyw9BYifCvbfBYDxTajESr6PWQR8uISddIg5x7l
WUsjcq3gNitMF2HajQBkC205Wf2TsvmGmXrKgAqfEJ4ah221ls9c3PO/fseiBKnlsXQKjd/hz8B6
MfHUkHorh347yYgLSSO+prNXroS8L+zacuMBgYgCxOHyXMa8qdHkKo/M1uurn23zrXYObfLqp5tJ
/ybZe7v7tyd9pfqK28gz9o3v+tVWGXdJtQemLQhi1lqT6vw254XQVBHAXHpG3JSL4OSUs4PaBk2j
cafUB8s6ONOtWSNz8aM8SDOXvJsELlRIOuZZ62n2Qy17ReTa3wvtzthbA+JUm+rTGDaO/6Klx+vn
5asMPdux//28rwrkry5MUeNh0Ee0feLQq+atke3wWauf4nRTP9YTuhy7sdrGNt/lXXYng6FpdL7Y
27k4zPnxLm/cRHNRc2/lbaiAANgcAAA4w7NircSPL1jt2Q8lVqEbCKwK/uTpPmZxnPqzwj4qk761
2bUQsSgYM+94KX7GAZx7e8yOjowFoKV4zCe346AeU6croNrUP5C7c7E3cTv/Tx0n+7n8jq7WturJ
9A3pMTH/GDJEBeuQMkY178uoYobvRbJ9sIfiYKSo0qOYRyWA5YHq7HI/PwAgOlrGMznARlI/2n5m
FvIDLcWmfEsq/SmS5R1wtwRr06hLD62k/ML0VGjbq8Kl8D1OvGoyb8PuLc5fTfMYh6Rxxr2e7dFu
dxPpLpSqbQfu3ZefAvlPpz1FHGTwHQlW2ql4kOqmoDAprPktLJJdqtVHLQXIg/AyF9L1Y2JeCivK
V5IM9IKOxiKEGo4fjGOhcmWIX7lrfgW31bMx7Eq0obgdb+PuMIP1hUqnHhQTWBuTme0wbvQAiZcN
jIxKvVGajdM9HXE/kePEDRX0rfJPDvjWMHYRSXd95OvTnpX79iPbTS2xaetwPf8x7/w7SXqAwxOP
m1pHB8Wj2aMa+zK+LdtH396hjJa+KA/VznkKS1DG3Ttc9T7er2zCWcYrPmUA32S2At+4/Fb0ShoC
rdJbb+qKbf6jy59stBJ/B4/Sz4avpLOwVP3l01kaOVTPmX2r1EdF3+rpoQIL0j1Y7dEw38PiR+rs
qqiF27ZpGk8fS7dkeF3tpXw7BeqmzmljtEA4jk74qELVnhWPfGbWdzCmMUh4D42d1WgugrnBN7Al
xqMVfw7Dbd49BM4me8vKn6ozbBKl2lXBg+FjV5UQAhkFgVh51Pz9iOqfGgRe0X0CYLyLgrVxw6WN
Ap0BEBUpYtoHiz7jJKuFb6sD2SBkLDpyfJLBVpgQuHnzAYZ45dK7tBxjMHJt5lEUTYtKJMk0JZas
nNZ1OG653IvOPAiLg8T6o8XMxZI18Ltx4X4H7QStjfEXQ8lFdu/0SSgNctp6JWS+qfwQci1C6fb6
eVtbZRHxRvw7KiaPdEFCoo/u3M3jx6TUa8nKWbnJqSYzgqdKo+W88ZCh0ReUqYAqdm8l7H8H7s9M
GB1pTSvJeJvNr07w2AsCOte4MkFaGocHQB5bvaaQa9cm5pcyRfq5ZIiIXMBqWSp6O1BkYyNHPJsq
nOAyqPaNhApqbv9O4x9hr3oUlYGveJWjbPz2+fqmn7fc0H7gmmEwIVgnxLrTe8YnaTbDWKPnMFSu
yN0ESlEQ81X/jw9IIg2RVQNOUNTfrq98IWOi/wOUHONNBHqWh6obnKyPYxq1dkQajMigir5MouUb
E3Jq8el4Rrc2yb34sAyZ+HJ4yzQaF0csmbqMPCpuoA5h5xq+CVaY8AsRuarQOhTtLj4B7NfalcN9
6S3TOaBpT0CVDUa9p/sc2cUs4xDA4ybfS+MzldypeRP7bMWvcvtoh7C6JDCUOKtJyVrz+EJt/AXS
BRiCQsCZA445GeZIgx4RYsd3k/4xFV0mFAKN/sOwqrVHvVAOQLulw4RD5pf48+mjlig/20kMASAG
em/V2UGtdoYyYwv9KAh2TYOKogU7Ff3V60fq0vsVJj+knrgWMC1dZOFpYjlD51i1h9LUxuw/hCq8
JTDg4TvB5EspR/kQQjkr64p0YJGsnay7SBfwIlY7GJNU4EjND/Vnq98pw94xPrBedf0Zz1z2Pco2
gscXYBVxffkLgVNIWzF/Ip4xb1/UQO2g1ENBR5QZtHlsJ/1QDj/9MVp7SHFClw+JFhLFtC54Rksi
WJ5EOVGkJVLo71P3YtARTahgwzj3er3b4f2zM5FPVttHoS2eB8GuHW3XlF+uP+2F3gtADL4hZrdU
nXROT49XKkFMUSb0/EzaCjHyPDrqkkb9vSBbt5tn0XTrDbd2dHe0qcMMyRvWpGPPYxc/AZcIwfkg
M1qO4g2/KKzU1ktPMKk0RBMFCaDKIENG5H1oXnRldDOnK9Tf86/4dNVFmoFjcJ1EQp40LbMDBgbI
FaCrrh/AKd9VZf60ss/nn7FgeQNGoQ3O5fDVv/6rVFLsJMvCBKanj608psRuXSubvoHhl9r4KGzq
Bhcp3JFD0quVpbWzo0a2KXAq0JwZVSxVkIxubIhWjAtn58ZEVSsGeIVuQqdmd3mJWrIwvwZXpnME
YxCZQkfcnNdck8/TrJMfsfyskjIqw9gIa0+WA6woUcKNjIMMnUfFd92fwX+teRmeT2bgUSBNg30C
oin0McWX/teWV33V5poyVV6lFNskADRoyl6stUerkrZC/KoUwrwSNheG7haq5HVD/tSm6SHEQFJb
4ylfqOUF8xOVV066GHMuwhp5z5DU4Vh5vREyjyjcto+93yno3hyts6ABZEh5HCCjbfQ74fwk7lGh
F2xiZYfzj5dljwOwog7dYHtE+8HUAFo+Fh02b6ULktWjT3T96HyJuZ9GKX4qWGmk9lF1pN93uoXZ
YNuTMrWon47xFo4eChsQ1mk8CAF6x4acqQdujSSNanfbYO7cVH4SfhHRMe9+6fNDx5Vht69jj4Vi
dxMHKIFAbRDdmzoMb8wEV0C1Okp2vRZeRdg6++EM4wRagjpiqVpe4Sip9hYqqXny4ZPNm2jcDQhB
I9EqhCvMZj+j3Dnwu9JuLSe+8KnTO7dlqj0hlbW8N1HD70xJqzh3xDGRBAr5lmQ2NmW5VzOUHTRs
CfNuZzYrIe1SMD9ZeXHE8CLsGOfWlRdNWOigKSAEUYRwjFjd0m/sjKcnC+VPEWY8KhR+6/P6kTkf
xInpiQDMAuy/oFbUmVottXVfetoAdUyUA4A8c2fYFV1ykGkm6vTS22TaJ6hXGK8rq5/vPavjHwZM
RkCtlySPPinywopVorpk7pr5YDxJs/DTjDdxct/5B2z19k3Z764vex7cTlcVl/1fkSZtIGaak1Iy
Q+Atd/fNv3wiitEc0yLxOmsFtn4h+z1dbhHYgAWPWqnxkLMausBl3ClEHAVPePRweyR5OWdC/zNI
eM3+m8AtXX/cy+/4K22Bx26CjDp93irOZ0y0ZaReqV2b+FUNdnKSeWlqb+Bzh0b6ZU/bK/6dTNd4
ZXGxmaefNk//1+KLGquNphh24swBY9qigKZAXyHT7h2f2XYm0SUhmovXjG/ATdrohzBDcxxLzrxa
C48XMmR+CnAwOA5AiLRle9YKcDzu20nIZScb0OHd/FbMPdJ4+WGIhNX6a5g1hMI1iNR51Q2cQ0Xn
Hc4UM96leSyzFkCNM4pgc1Dt6/nfOXTcClAmPKGVFu+Fk01pJ8ppNA1Fvnr6pkOrQBw1btECw25I
jerNVOnYlDP1Kvc0Nm+S+ffK6z2P3FyQyAwxFyZZQYbsdEWztIIKi4ICUsG4M8hDIGjux/5hxA/X
nGrXGOmDMUgPd0Vvv11f/MLTCmwtPSfS4XPJ+qz2lQzQQu5h9nMo0+4+9F0UlkJ8q4ci+jPW/15f
78JRZqTEi2RcDxNqOVvKdDUNtMzOPZnsV56QNgrqlSv86w0tPhfggtBckNEFPXgGDeFKiO0cPTtJ
H3eThhp0bNyHuXEPqW83pd9RQTkg6Q291X4T4qxmZn+LxobeZPHb0fvPKglmRk+m7vmJ6QUO7mD2
Q2AnPxMDIYJu3k2h8+oP/e8OY5hNU8UHw+hr10aS0QOHs4tiKUB4Q33uw3+u7965QILGRFD0nkj0
EIJckgc1jKqhkCHRJgEqmtvsEPrBt7qKbsyhv63Tx2noXVtBNXjM7gQDRgRFaCr7xmxvS+oLS21W
dvvcr0T8JODtfJdou9JSPD29MVrcAPNQrZsCjiut63Qk055yVxu4hVFHg/SFngNTrDgH4l+4QjAx
m9R9IK/aul24C09+y6K08/VQDRVYR2h4kOeOJGxF+LNB1cAM0zvTb28DomKEM7wdrMJxLp1swVjh
C+afAPtO94G0FamBNCq8FnmwKQt2ej7sBox4SukgJsbCSUn/WQQGWa72FaLzsdzNcrD2QkTKszz+
DPSAUir0mkxjcVcWIxzeeZpykFGQGI1bRpy0zhOUrYwvFbXS7N3ZlOknYCGCaNE4HlZO6aVfQCzT
UTMUWIoleDiYU2UemwKhPPnRopZX0HwS4vkTWrTIe2x8bBaMMdimVrBXDwZ+D9d/wIXLgsgC00/Q
y0FOilf1V3KiZHpkaInB1xgyPNbg1ON9GVMrtHG5stTF40+hiWqjUAY9EwUMpTjvrCHLsQgykfHq
t6pzV5YM1sizmWSIiqbR200rR0zCUnc0nsDeuoP6678+Mi0c4Cs6Os9fNMvTRx5qqWxRVco9X5WP
lh3uHcTYtSbgFls5X+e9CwRx6ZwIzQpopcse6FzKsdXG8Gd8XXbTyX6AUnbvWJ+pf9ugTilr8dPQ
Z/8dMMOqXP+Ggo0P2oOLO5LrmnFbq6BVZ8Mt1sf9HFa3DJEy6abLohsnrze50+/jPNv6bXSvScYx
6oaVR78QfjlNQPCFFAx0rmV9XSSBlfczVElpVLwu/4wb40g5hPe5tMuNmkkiX/v0YivpUZuTLXJP
kiLvO3tGCGw+FFH2/fpbv5COwV/mC4OrxwAJ/MDpa8/R/JZyGfUQp+luSDI8NHHgJOpfHemmxjEJ
sTTLQCFskvfX1z7/yFhaWDQK4RBuokWsjaa6sMpZBSbB8R4UshTnyapCpNqip+srXTpxfFzwO1Hf
wQNNhJu/Puem1AKcLhmNRWFzRA/he25Nf7BM9rqml9zWsqPtMBdrM9zLe/vXstrpskzqQjkRGpDg
YSq6FOVNpiYPg10nwA9qr3eaO18Obgdb57iNu+vPfC6bReBinEIGKjD6Z+V8bKixatTotZXtsWrL
YzYVvwHu7yQ//yfsp4PBIY/vEzX8qeDIRmPvti7qu9lU3MlNy4+uyF6u/6LzTFFQ5W2ReiCUw31/
uh1x2tTKFBHJw7G+UaZbp0MeKMUNhdZ0LxdcMcZKbL343v9aUfz7v957MTSGWZUAcdTqAXXYV8lK
36X6n8EHYp3G90FN5mP9n76o/y267Np1E2ivYuYxG9OLoMNH2bSfEoa/U7CXrHLTR9GujcN72wlW
HvfyK+egc2cyLOX6On3ePkkMy+9D8D/puDcLaBdNe1dloEwiG58f8ybJ8l2q1pumLDAltV3Lmjyt
fAez8Yl7/QNVyzetMFZC75cm52k+IZSR+cwZLhKClx+6bYyJL/lw7EZDuguiPnQT0Km++RSUTrkp
8ybfzxFQkQJ1e9K/qHKOlX9Xw/Vy1MCb6+B7FJjYm/tFS/lavDVzZ+LmlB5R+/qcY2kzqc0jFKLr
x/XCxfwl6MyoTpABcGE43U27SnSM5JnVO0CkR/ut7NzW3gfgbq2M4c7wuxzbB0tBs/E2wdwyZkCb
hs7vlV9xXtud/orFvRUmbQEVlfoK5taW9+X+aJ59A6xyAq0KbVkrmrexnj7IQbwWQS4FaNGpgIfL
RAM959MNSKzRTqsCK4DKbYp6nwbGn06eGFAGxWPQpcdBc3aDbG/loKFpMX73ZWcXKgepeVM0KGz5
Svy4GE/F1YnxtJD0XnaDRyVvAOmjZFunwO1YLE2AOatZuK8CopdTvqa18zR0dsjQJfyv7DnRGkOF
ACkUGyvXZU046ZFjhh0pYSBP+9qWJVcvm5vZaHdO0jxodhGu5AqXwiVaBAptZGGbuZSNU+XB0mpb
Y7Y1ao8Yde0Ks/vmG8Y9noEHaZpemiA/Xj9sosJYfqh/L7m4kcGLaNZElx99Vb69ONx1SrYJcmuL
kskO1aOVLb3QlBPtRvjUwqDXoeQ5PWAMvseycRS68IFxRNTbnRHwlXvlNiSxBz1We0lTuLjD/Kmx
OE6mFBBaOKyV+/p50YdkOxMG6LOc9LO5YqtNQ6biXOIZaF6mWre3pPi+LwBRD2Z0SDWKwC4jL0vf
uzY6xGX4c9K677RT8Y9k+hdKyj+VTLM8Yhzm13rlJVUK/N2e36202llaa+MrEP2IjR+jCpKo7Hb9
NPzItRE+cmaDBdWnu9ICiGY14WuaxhoopZyJz1jfxbG+T7Nho5XpwSiNJ1SNR/f6Sz9Xs4KBIxr+
3MzcGmcicj5ugMMwpqIACT/uo9l6t+NsbzYOEuiy3bmWD7zNnn7GfXurBMMh6dRtrwbHJkxncN96
s4lfyjZDBIasyleqzSEbgoM8Div54nlABr4gC0oML4q3tLze/GguVSlRYm/Spn0jN6hKJS9zqD2m
eQ39WG5+5L8lpdqGWfInmKrfphb8mrBamqM1c4+zb1P8EpQRuBbImUliTw9ulHatbpf8EmtwvKru
jq2mPqKL7Mpdtanm5Kbx/ZVb9OzbFEvC7uRap4rhTjpdUvX9sO9zK/Z8uB/UA35R77K+3SV2fDCd
tb2+9IAgVASZFFlDwPanq8WqPedRL8deonxkDEDHqmXq+O60j/2voV1p6Yl75CTs8Giou3DRsJTA
xpwu1iNVXUUVKsea+q7PATZxrSsVzfb6OT+/PsQyjDhQ7OKpsIQ9XaYxBsXA+ivxJqu5SdoWJCeQ
J3g6Wtq/5HirxSqUpDm5bxTl28raZ1cpazMR5AGJ5JSgi9y3Dlu5yiYgqKGG83E83cZqcjOm1o8o
Vx4NI7u3oa5QDd1Ohb2RBFZcS+6rsX+kSj2Els+EM+zWvqeLP4p5H21UTDLIzk43RO2zoJaaMPHS
OL2JmocJMIXco0ba2dvYh481d8fcr+4m3XEdaXBTh07oND6l8gy5ZCpBrlkrojXnYxKxUSD8OOIU
a9y3p7/JarI0NCUJB2q52cZmfSep497WmAqE5tMM89Ty5Q11PLr98y0KVGsdwPOzSF8ZxTNomDS0
uQxP189LxaBULGNvZMBczOVW8p+MQV45i+c7D2dAsPBJZuBbaotVxskxSnVkli2X7135UtpUofM9
hji7lXN3drXR1gDHQBQGNAM0Z3Hu5FrSQ1QJI6wOC7dmypxJ7/XguzZWJFDe26311PrhyqrnwYNF
hTiywZ0unKxO97BQ+tgoZCvychOQeNMIFUxXlrIDymC3mW65sr+SK4n9Oo0grAizBmQoJPuzHtqU
a5FcBBHxuJqPYngrqeWz6s+7zIzus95fuTIvhBLATuQdFDR8z2cM+AYtw8JI/RjYuyhJUJo35Vs8
0p6qwdpOfEKtU20dvQ7ASBjvK+9UfALLh0VLVYjgi3HW0iRsRn2yS2ozRn/Q9zJA67ovP8oJ0+tq
vgttFQhzs9O1+TZSE3euOpCUXbLynZ5V1pwroTYAv4ezdUZXlqM+D3KZ3xBOlVtz4U12981OzQcr
sre4/fxOnPE5qVcSxkurQp6jEhH4WRY/PVhpzb+Qa+5AqEfwbWa3GtXvmMF9a0PbK0P5Kcvm997/
c33DL65qkCDhZmufm3QWnaqFxIzYa/I/hl9vo3x8V9TxOc5s/H7HF+yQH8JV+sWFlwwmltDAfXVO
GQvBoBq2zwZ3tb1TUscb+/ndphDNJF6s3r1Z8e/rj3mOhOCCEiq2gK5MuDzL6yB0EtLuChAPvdub
pHPu0XWOxb2DsoN+1Nr+dZKb/QDFJ0j+9DI5iBIOz3n9f7gD0FNXeHiTMS2/aFEWIGWZhW0MRzBD
00mXx+d6Nj/NIrmXtOE57GWsjPUHDvvbqMS/RmfNpOvCHcT6pkDS06alN7qIzqrdkBcNZHdzUm4M
Y94YxQHpm13vVr6/L0scJ5EXNnEHA+m6FlrEwy2+bnIh4RfKQOx8HJA5TlxDnyXzIksZkvG5TO4c
TCAjM71XAu1RiexdpoZe21lbvst72W9cdDh2UriqqCHi9NlPodTm2FP6ntkFGZJRWmExkW/L0wHN
wbwMD7SdHlTEhmutOSadDCzP3oZ5dRcUzvsMmLikWrx+Ls/p4pxLC7AlXwE629xjp199E6IeH4RC
73uut1o6PWGT55VoIgqv3iSaDk02f0t886dW2aCK+2pXm7elvdGqwNMLbDbkf4xU/tDVHKV+Q9sk
/C+6eV6JTV9D9uVukZzDQRZWDdx+pz9zqqIM7TY/9MzKeawi4znKhqdGNR/6YHwIQS0mgxqAZg89
I1dkjDoNbO0ZhLiFU/9jNzKolOKW5BGfz7J57KXyYYjKlzjL73On2eGqs51G3vaj0/ovklL8q3e+
5U5TdquYSLDYIF+zUH81uXO3Upc85GpFo4oRmh05a5Z6Fy545rTo2TMyAM69fFSFvmpptlgRCBxo
MQArDqqtgadVXUPlj9wW0PH1Q3DhgueahXOCGpwD82SRxwQ4BuS5TUXeFf9ORfJsEpmqOn6hmnga
ZmulD3I+phFHDlo13kaQZ1HxOn2XqT4kCZRZjDcC7blPm1+WM3rt3B0KrUeoHwZa3On7FopGgIVd
MeWvY6vCXqgUGMpIoyaczBqvjOubcOEiomvOrxEsGDKPxSZEhV/EtoUdSKJInJ+PJCtvpKzedhXq
X3299SEP1mskrIufHywJJADpkIjq+3QvVClM6xGbHK+Jhhup9P8gfA3sMvvRZ2bNW58+Om121dG8
qe1s1/rjpg3NbYbXQtB2B/G3luhwnivVFJBCZptMjAucryTv+vZo4pcsv0CapbRw+LHnOg5D3jYh
jcPI66cH2RqebGbTTuzXG39S5Fst/aCD+WZXbXPfVj4sytp5mywEMWsD9k3nQFMNJHRkk9KznNdx
7sJt2Ek+wJaI/0aGeVRY8MQjDZ6VhM58bguhSzwYEl/Lbpw5hh7Zzp9WNu2mXD0U1ffrz3fpq3Og
FQi5YYD2S6ZxFSW1gjYy3wDPFnI1eEYyf9ez7D3piluY3lyWg7m7vuilVJfZ4P9WXXQCsG+vtKYY
Iw9qO+ZaTwjP34DU88dyMzjocuDsaJUrsfTSHfj3mosjF0tzjPoUohGTnN5HiUQHJ1hJYMUXfHZW
DNooIo0l41lcKujJN5Ud8FgKGiuBqnwUbbax/fzFb+u1C+xC8BIzVjQA0M5DYHaxVt7UXSJN1JTz
VN9N4fg8+dJtPeQJLN7U3s7l/GSrlb2ravmXHjiPGqovmuEmabLrivHgaOWLhjkJflKqtsV44zm0
qmhTFU6/lQt1XzfFe33To6UQe7hFaXq48gCnB0+wWDTkxpEVo2kiRvaLuFPk0zRVLUVkxEXzLZK+
4QwFx13ZkDps7Nha+Y6N07zjfD0RB/8a2/W5b5Sj7dN+zRooqPMbCOq7IShpl4IqU6UKEOd8K89R
7jo+YO+86F/MEmK5D6k8wq0qkIOXXg6fNSp5pG73cfA2dP+PsfNajly51vSrKPY9NPBm4kgXMOXJ
Iou+bxAkm4T3CZN4+vmqpTNnditCmpvdm0FTVQAyc61//UaGC34zV7f+nMy0MYW2laaQamRIWpuz
TlFsTEe3JT8ihze+6lCd3IdkeZFO/2Iv6Vt+K4Qajsq8zZLybTbFbWULLWwG3C9sdXqcZjMmjpye
b6j79xGq/tgTP1nZh4q2dxp4t9P4n1wLzX+5N1hhUxURNAgBj+P4t5NqxQYE7baXhV7tbdou3TjZ
HELIx8AoqJ0zFypa1gnlc39sU+2UGubto4DXMM7teVYJFa+d8clSJUm81f2SEKpOc97lNJOpgfTV
fmgTec4JC81639yQ2ByMGogZcwG5fEtO/Uo5pkp9k4r+qMX1jUGImJTekeydUOvUcGidbdfsJ6zp
UfntZqltpL5bDPkfEIA/r2eemWvC81U/SD8Ok+N33MZccnP0FJ6ZZIVsmWBBJ+8r9ac7/vz3++Fv
aPk/Xoj56q+p4NWn6bf90CB0aip0oIZ1QIRxMDUnSMm5ceph06rZxZMnqbtnQeZH73oPtlL88BAf
/1jcW2UKy6okgME4dLFr+I2BecmsQbH7TxEMvyHl//0mKZbYJrFn+B0s7gph2utS0J7D21Zz8WIP
3UNVAtst+AWbMWIEu/TN8VZiAAnNty42sdrexkr3H4j9v1UP/3wn1zxWjHFgFv2+z/aNXkGqr6/N
c0xpNN9Udf+wKv1Ll883c7Oe9NE5LIl3UNz2bpq7i6XpZ0NvAmk8wFLw9VnfEOmxr9z2Jjf1k76k
B01DC/Tvb+tvx9w/36f3K0YCQAOWyJ/3HNsqFYd5L22XvMnMg+Z+9P2hc/aj9TVCSqKsT6fHf/+a
v5Kx/ucM+tfX/K1jMNpEWcbra6o11WzW3taNtfU+y6bZqMp0Az+ZRK1Wr48lW3pWdnCB2tt0vaza
zQKZQC/JuIm1TdGgG85uetxrBvPbKnR8Dpc75Br//u3+wpV+e7ugaxRXeDIDD/yOO8EFS+om5lZ2
3XKnmN1mYNZrtQ+z2X5VqnVsPfPWrJO9g3pASsO/SjgQd22N2d1Xo3Ezih/l+tzMPV4Dzq0htRei
YkapB9o0HiZT4KilH6n96SIE4vsRb6CCSeQPtbHedGO8U4sksJMqMBYPcUaydRO503v71sxKf6Us
75Swcd/6ORgURK2aElkj2QhFe7BkGV6/htUeadWz4iqkTmuRPoMXJhujb7HzGkMNuzOIQltjKO7V
vr90Y3d/VZets/Omr9NdMqdviSwfmhzTBGP+4U3/qev4l3MP8fN1wEzq1jWa8fcRs2sWcS9tnodu
XolDP3lKsEJ7ncfI6E4ZUuhmvcsrDCoe1QYTnfofW+j/+lz+d/LV3P3jVg5//y++/mxa2WdJKn77
8u/br+b2vfoa/uv6W//3p/78O3+/edg8/tsf2EWX6Pcf+NMf5GX/+bbCd/H+py+iWmRC3o9fvbx8
DWMpfr04H+D6k/+/3/zL16+/8ijbr7/98dmMtbj+tSRr6j/++a39z7/9gYHW/7MErn//n9+8XoK/
/XHTlD+b6f1ffuPrfRB/+8NQ/4qUGudAhjm/1KDWH3+Zv67f0e2/MjjDq+Aa/AseYHOf66YX6d/+
MN2/sglSByIMu+LxLqXg0Iy/vmX99RrqQjMN7da8kqT++O9P/qdb9z+38i/1WN01+EYNfBTey2/t
ItAZRyI7GQx2tl8mT3/e0tZ5SVq7o3FDVZQci9xQQl2AntWKqKjm2yWsjfy6ivshsjC+hHlpO+HS
psVGdPhGGcLTg2rEZsbBgN2vl8nYoMUi2TdbxQHtzmaIMavkE1UbzcExHFVslM5q6xvKeGOnSRw4
+BF1C2mnsRRDsOjOXW8oO+FkcotnU5i3nrjpX2n47UMi9dB2mxhWaOUEAqdLl5LXtfCXHqZlr8RD
d2A4TJZ3nGz7BCuwxnFflIc1ZSKOi5cVwJ6uMJgpu2CprrNEpPRlWqYB92nvCWXZLUW3FxoGl2i+
bmNXfJlWjYgyng+xVkOAwnPGXdpd7ZU3hWNjF7PMb2237pKSt7aKR1t497YmnrOJ8ldL4WPmbL9q
fNuu8pXrOQVCgS1LcY7FzGBvxvJBEZxhS4l8TjHdXaK3m4ksy6DTITeVPWbghSaJqFIw9TF7864c
kzPwoxEa9tD6GHdE1LbbJq9fh7R5c/MWcEiZgtSBM6GvA6HS6vQ6tb3Y1HOH3W65HuBabNJYhfO1
dJKt1SSzRz/Uzpfpojak4jUTOFbjskMt/lyBJ/gpsNTqZWZQ6zP+uBNhyS2Jfi11bTV1euhUuF8u
df9Ti+OHRam/DQNCfNPIj84V73KQP2VajtGY7pnNaZs+hrAtVbxK+2Fi4Nk5uOFNWOfMMrAYXvj4
q1K4ZxuP3pFyc+kBCmwPIXVfIycNVReOnLGUwYSDmL8uVRGq1THtLGOjopHjiiEBKKtk3Q7ZflUR
CjW1DW1Dd/1qGIRfqlO1LfRlP+arsU8ltnK5ZhKSWVT5rkmw2e7jwUKCVRf+7OBeg4m1vpOGMiD9
W5Nbp8UvzXN3pAzqOGO2no/e/87u5pIZXfE2Get6KB13o5hwoixdKX2FjxWItd5kivsi5fpRW0Mf
CK1GpVwvJLUqLCRTb2WY5VYbWalbRL01QgO0zCXInX5XEQv51J8SM0NkUWPHbU8ThnTiZV6Xz1yd
lTOTjauZ4ELGJ4mVND9lfzHj8YeZ33brkr8XOfNsgVlspWCDJmpJlqReO5tssbe9N/avlaheV8gZ
HRrMIG4wLrKW6qWv4pe17z2UNF0f1mp6qO67ZFIPZhprvoqZ0qWVzS5xFaaus6QOgxRwa0z6faPO
kRNXF22en3UMtfIpM6JVx+i4FBT7RaxC1lmmJLSx1dLa6dR3zbc+jw+WJTjWMzuJDLtgAdjzyUnV
AW9d92BYa77JMuugWG69V0cDS1Znr8xmdutipZwu1mOa91VUYuTdEMIzrkXv27AcKWHZolynnA4t
FlT/+I8QrWROjRF1bPauPzreDovMJ1Gnz/QxXkz5rUnje6zaJy3Jvsq4qLb5BABbkB3V5p4bubOV
BIVqxX7Ve1zbuPwhmuQw91D19cFySBffjQxAN05RMB2YtzHPvN8vMHzNRZCha5zX1n7w3KvScLyq
e6CX26ul+xXyoDCt7B/DUuMVp50bL3lXLIxB1OW0ativpqX6PnZ0rIrZRh1Mcf2aV1DGYZIrvpXq
82024LrZWs/x2H84tnweM52Gk1mf44rkgKx+bwro1OwehtA+9DUwGrXyBe42hzYtzy0SyDax2qAB
9SO5Kd5VHE2B6yLriPMCr5chDcrSUP22jGc/HfhoK9MIx532PHLZ1csOAXhjHjxvPIMJv09ZjFTV
t7QR0UqWHq0F9YqwqsdUz34gvwxEI75nA9ey1Cn2PR3ibNl+zTgLXsR6LFtxg03SfVa6zxxI5KrY
rV9CGw403v9owEo38s8198awqlMSvWoMFJHVfusdBbQpppNuFjDWw6VU3Y1BRHUiRbytRu/NNRYZ
OLRFfl45QyRnRfjmlNzpayGDwSi6qIX9gXtWjK0v+p5DbeKlzZD1dUDoEq9UXUZlwri8Rsku2afw
RPqoNE+Ahs0+Tnp+1c3P5YxYI18Fe9fUh5lB8RYrtksCdfW9ZPpjbEDVWZILyfbb2Ig/8DEfwn7S
T1XCnimq8mh2tPJmS1zl4JDQU433Cgb2j8pYnqqZ5rEFeMVNIl4PiStemilVogKr6g1t9nM7VUMw
CIkfRdfca81VteQoxE4o7r5rmrvxK5nbhMxCZtTKaADfTI4S2JkuINCKN2UiT3vqisdutT6dFkV0
0ww/FpsBr5OTGpRl1Mfd8ti23aap5t6vSqfdpobxKjXrfhyY12Vzey/G/sn22JSv1UIszt1SHZRs
yQPX7HJ/Ypcgml6FMMX3zZkl6JLPKHCbLukmhLib+cCszelkMrfpCvIC+PA7B/OPULGazej1H8mY
Hov06OjkGJjGu50MvV9U6svQmW+tIId58i52RboRwzQR/cxjV9lnk/Xh9jQjORCvm9pzkJtxG3H4
mn16Zwk9O1feA1t/dV66q9Ow49dzM6CkRDKKt4W3a42eZ7UcO3+GruHo6YNc0EakKXicvp4tI37x
6sHZLe2j7DXdxyIrDkbPzn1ZzMUW3yYUbcui+shCWsyVjDiYSO/serM6GQ3uZEY1P1b5bB06kW2y
7s4Yh3RvZ3ZIlNMUpavEpG69U6b2Njenh2y9tfpM8+cZWz57wgU+JXow0tl7jdkEBsOEK2nmPGrN
OLCbodkPcty5aX8vxPWETdKXpss+hEfIvLbAwo+9MBO9sjc5eqrU22G9Nu+mMs18W1/vExuErAB4
iVAV4KZvVB6nuu6bVn9L6rYWeHUazMPQUbdpj0qvPZrDVEWpcPioeBoK9UPLlJ/92p0Kd7rT7ean
0WeHxKzxLZHc8aw/K2t7aciwDGtGLUS7b4uutsICL8d9UrR32PiGeSx2ZC/u6H077MFHxF+Ocsyn
xAy4tANj2gXzOxdKJZhVmmAkAAmH8rbHRG522IUNu+ZAv5qk5afVeVKS2fEnN/32CJnfrHYzbjQ7
eWtjkofU/Gt1KC5dV6G5nMdLIhEgNhmp1WuzutEMqzLMyqa7c69OQrE7xzszzzbo+DbSHSJD7fX9
7FkbO+54Wi0qQWXOH8/WgKxu0cxThnjWn8luW/OeIy2bYVZLczvWSekXev6zKNMRRyyZHax+xLxU
2FidKPPOrh0NKJ78nG5+qzOPd9c2TxA8YYPb19oKobEyNVenQOVnUy8YPTlPo3Q3ed/wlHUfnnhO
dJdOOi9i3xjAjSszHDvsinOzeSoWT/H72fm2a/WyyjTdLA6zBeFsXKtOgjUtmgCH9omHYIDmeh6f
xqx9HKzmbShelpKCB1rvw1xnZ4ijbw2LJMjL+WutMe8Wjl+OahvkXvbTcpZ015QeZL+cBdKRyu0n
uXxtC5wV8+ZzWczy2GsYGqk8v+CNA1FL+K+3FDHDWB/mRh51DJeiwtBE4CXpxpwg5w9qjXe3cx/r
fRvmCCr9RVuv3n8vo67zb8a8clq7x1LBP1it52nrYZV9PZPsRgYT/QGhwVroLfM1IXUEPMaT3Jh9
fVKVwJDju5qT99Q+qiY8n9gd650NkXeKLc+3TBkHs1utfjJaR3fFubwY863LZwhUNctJ6ZxVP1mE
byfE5xHg8An9m8g5WCC8aoN905K+mln+IEczzK+WhXI0lE2v59zEouF0T7pXZR0KzE7yp3iwT1ZC
rvqiqp/SvJv7ugHuxi09GeaXnC6N/da0o2Lu9szqXpIEV/NCKc7EM+2tnJyq1F6eFfGkWUQckJNy
0w+cn8KlfcrzfKPYk7tvxuQiFsoWn7zhzM+IoUrijIhh0YaVLj8zs179zlY3c6cVYOhc7znmnnWV
ifG45+zVAbuWeZaPqQFfmCHiCd1AcVZ6GxPcqb6z2vRZKOMCl17bm23tbhzCk6ic7YOutBouLfya
m8KvridKpREJkz0V36N3R0r6BzJVYJHycezRrQ0Oye9J2TyreuwGsLiVEOGmiCiEMQvKR6IN2se8
RXJGcnGB2LJ/SodxCCiz+sAzz4Yh60DUyylJjId64HC4UuKJVGr3i1RYquONkowiWudhn/QErxtj
WoO/cVXKxW96qp1p9d4n9TUvZOGLnsGorDIy4do8UEWVBIpFp6db0/PUpXezPcKPK6+PQ0XNPs8V
MVHG0crFbq0gBKQa9W9z+vUTOGx9qZ4VtfPWMomQceVzDBYGy/BVXv/MarQ1X5FUYRj4ExkjJOEu
0bYjLPJNpUTYGULuzJ0s8NQiDi35NXrcTq+1KiIGDDgHTRIqCW4YEEKPhmzGbZVoN4neKAFnq4H6
Bj1TXRZn9IKYdtjo1VvJ/AcapRkaeOrMDP2NhsZd1N7n5GqXrjfScOaG+nNLva70+zbH6k4thIaj
LdPWYbUQNrtFUAqoGaKZnqRlUjm7/Y1wDCrmGv/DFKB6TuVhEeJgusvor/0G7YsZElWh+166HvJp
wqEpLmVgVMm7Ko1g9ZQyqJpG8w3+N2gLiqCr2LRazKdxzF+lV5ugHcohFSQxZykfRUu6k51/k+z5
5VrdgxTzADk/pT9JH4Xt3C/WvCPgZe/0884r45+L/ujI4bbo6/ca4/vCI+BQmUoIKZZF2+cepNO0
W4o0nbKTHTpX8nO1+GqnQ7u0ipeSyMyeIdGm0zIsyR2ZINLLvwAk2Fya5xhwBwIL3Q7J7fmgWqHV
v9GMxqE6l5dmKt4LU+kRLGz1tWfZpZO5GcpqG1fJ0+JqX0wZbeYSeROsjYhUr/ksHD0ctRs3rpjk
m3YWulP/agPNB0NePSrQM8PS8bbxmlOhFMpjK9YndFGKn7Zv1xlplanxri3Uee9O9rZx1aAqQE2L
vnSi9JpNQhp5NYo7jE7mw5wTnlVlWAxSJqc8AZ4NHuxC5/JMbsbcECCmxUnA5F0La1KhcUXp9t2Q
5D7i98VfUkLDbWHyo3F5WOLHjo08MOMi3SduvHGL+BNSYodNZCLCtDhN+J1u8sdqbqoNh6MSsSuF
dt6/ioRCEl8pzlPtHgPytwarDLqYrVCTFGAFPTmJpiQpoD8Lc6dhkGNd+WXxsyGEcZWkwgFZCDVS
2gHrozZH4nVUKt0JDHwFQ0UvQkuPckdNT4lhPCgGLZOOuWdkYOOZtn5H+nO8pg95M0GLJCBSVxvH
b4udtUAXaLT64tArQurYj6xPJR7Pikxv6I79NblJlZd4VsJJHQ615d1UI1QsS94AhZ08BBt+PEDw
tFS40ZPWBmt2k/ap5U9edzZ7MIy81KJsXEhod8+9UlYBHBqQnsERvlZXVeRq2QH70VV3qp3TxfcA
/HI7KYO7STJJ5sYxTVt7UxMl4VPzf43XvHKNOqPREpRXqkYio0H9/yhqSscZujM/ZjwV88EssFIa
5qoK++EBpMa6EhiZ5sbLQolIxEoGJIWGX34mRX2Q5u1oaex8fXlXVOZr7s2NL+fejHIuZkWaUzow
MvNKCCVL/mCvhRqpKQkhWqJuWkxvGDa0OqSqagNnYokata18GwPeYa2fRW6oW9Mk9KGiifeklQaD
Q+ZL13rRVJrx1i2nzneThqrJse4o9O0gmRzgd2PExc/W92KwbypZfy8T0069lzdGv3ynKE6iqVtO
hbS1ACLJd619xm3zjsb+vbXXT61Flljhhc5wZJesPURrtaw3jcqKGQuWAfberTCBx2wjchrrs+4w
M8am/kmqTWgX42HR1TtRKbiiJuekJdF8rjyLa5ge0mJosVK3P7OY6hRnTX9c6wpAbtbDnr2dFeTn
TnIZZ/PRcqrX3FXzrcbekMXHJI+PonNwNM7QHV3TERrX3MYxql/opvR0lnNfF1T6Fcx6V/T3ZrLs
GkmH2MsY8v9KZajjpEmT9l3pyhwwBd0XuRzQc6IzTYrkHo6ut7cbZav03kEU2k8jWx61Esw0KefX
bOnOpHgbPqnpzzYnPebRMUBjMX0XWb4tKvtpVseHvialQYJsbkDxXgGean+Q64RhtRmoV1TBq7zW
T3TnXDfG4zgzCVMXN8iXbgnihUeR/p2PVNavmekVV0Aac5YuZoBNCaz2yBMXT+cREsp50iizRvbf
Clr+ppd1GxRZuh2USdtMV41s05B13ZNwsvZV65uaOK3S0LeDASJY6c27udhZtJi0LGSRGhw5wIaF
vXC29iK0XAIgjbrZ2bF6IQyS8orFSkD8uM+4rF6Gss66VsRLz5ZcauOlczj9l/xYiPzGZXhwKCz9
Xk1FRXFc1JEFiBPIoTnaV4VCZiR3UwzYqWLai5+fE6gNB/nqtN0+X63zlACr5J3m6xXtpksn5sne
uNbj8dEq4rM9Km9VC0okmybb4rpxmTFVxI1Nve/58JGs1ClQneS1ixF65qCQ0d6oGEuAi++1Jt4l
qoE344D30NqYRrgy0AG2MeqjtrCZxrVnb1cHF33At8LXFH4EZHjrDSyGQpnfbLsqznZqn6CRuCez
lwTadInE+QLbomnBCUss5lYZOBOqLtUj06QTGOE7bGoGomHcsslYisO2DT1km2hEeZS4wlzXaTKV
41FJz5WTO9c74waz0E69IvO9kqd3uicIiGEBda1UbuJO7PPKrPdIh66eVLWOQc7LIGgOqq67bbz6
tnGvGcoeB4vmKedRSx9bieBvsPpjWpUXpdxWCqeWNvWAeMn6TZKJuuktrgfh0pU/VMXoJ17pwtfJ
Np0i531migiLx26rLXoXzNf8YF2r7jNcE7bSmyl/m9fe3nRq/ujVGApOo7YwvVHofIo5AKXqQbPK
S9FxQMi5OwJVOFtzHD7Ze4PYS71IL0Ga5769ZFpzmSz9qE7rK9sRLh+1+nxC4qxzmFrZztQoptIU
05tadeuNfoUe1qZQgmbldFTNz8lU6/3Ym9+a0cidPXbHVcvLaFF65jMjDoyohaE+iPE4xfXDlOb0
eK67BE3lQTqIZbZngHXQqvSigY5HbhcHFFGdyXyoUSTFt8Gmn3p7I1H1qE1aiGUKpulQYu26XnYD
czA/mSg1FWV6H1OXwUHy1kkgnFZlBzf7PBpsc/Rjw9mOdnO2W48sjqyl9lSA841E80vTQM1q23d9
E5+csTapYLBtLx3tuOj38GeWYDG0JOTIBCsEDi8ykR0KZd/qznK0STcdhaqTMeB9GVm+BuOo5Ntc
d4ZNDG6rjKm+6UVlkSWxq5RFsqegFrbhpUD58GglPH+wXHk7IzDVV+nu6xbgZ3BwIlnMu3ZkkzY8
eTAyMW7oGiO9AfjEnqZkH6YOVSvDCbx0U/ZYZNhDrAS6hsl9vXD04c4fj91dTvqBI51wMNjpLdHs
XeUaSJVjQJuZGD+vJv2hMJuFFV1WvjYuxk5NXKgfHTkCBDNtEtev9bMm9W8r4S4ReE9TsDgmmof6
huef4U09fqlav0RlnpnXmKmwK1IHlUBYZhs9oQcQ0IBCXW8NglSrm6LKAgvpdISwAr+3ilF9Uk6B
B+I8Ju41kJf7PVdIkuQ4PEsbkGzM1Du1sfOdyNcNk1QqxWv16NGDt9mrYXVketvtl1iNz4XnOy46
RiTxe6WbT+3gXHAwj7UZ5U3FoQ7wXPjZah9WzXrthL6RkO0Uh2bS1eSrqIznAU/hoBW5jWVzWvhy
bR/StNdw41vdoKzel/QT5/GO9Cg8stWP1T3l07kozqZZggKAw7hvnv6QjKS3xneJ/mgXB0gExXSa
q9sCpNQ5jupOsS8xFhS7dTrM9kOtXUo6Vsg/1oOhXZz05DAasJP7Wd/yu6yCiamSZl1c90GSseuN
L2nzpHGZWyYVcO+qFcPCLAuYlNDJYvewMPvqQEo/vO7S2DcrjAEygDELYLoAIPLmpjrJgTBVn9XZ
vonjIQBVioz4aY33c6oF5gTSEN/W2WUABJ0fZH1bdj8myvFKftam5i/rqzE/1uaDK0+j+RSv37H5
bDmvWf+IFmLnrT/smWGefVEwQ1iPIxbIy2b1TriGxd7o95nYpu5pSWA+wU6hTTl6/WtvXtQSr1a0
pWvrkYMSyXgK8mGvCnqxl3QmX8L4aoun3IV0XZwEeE97p9pHvftUm2dH+8LDhWO9iOzqVg7fo3hq
1PvVvCTtNxbRtWWzgUDg0G5F/SNNPkTMqJUCQoF3Uqx4iTF+kjjDzjzSyZtVfajxo65/xEBAsfmk
axcjbjY6YGXehXxojDtIxM59rdBpeIOMTSqr1l3h8phZbrDUwPAaF/Yad6sQDr74ijoD0f2yU9EG
j6Tpp4p8RadglVGOL/bPWnlqyr2FSMH1fEQB6Xgsql0+bU1x6cRJendxwwN+4+pPGY+beaqTjasE
9aGYN1zMyXgR843Nrl3UGIemezeH/7dbsp2R7Gvzlt8s4DNCA3TPEwgRQMAUDHPorf0u67pdguVo
O19D3GuMvX6MdKKahoQCZcsKqSbuGGYrPyx2dxXwHy5ckHBAm8DX9H6+nthH4aYb3Y1DDQBpxVJ+
AHNy6D30fFeSh0QF7Av7HbYEFemVM/q2TJ6f6Y2vUUqlThkJpY2uYLunOP7CxJnht68T0N2x+FgE
rhTbbk3AkLf5epeaOcgatTxj+1V7FforKR822jf85O9KYlbVdLs4J/iGYok60iup0KQR5eM5z49T
dtvJ/UyqYnKpLBZpFuTKpzdpJCbhGXyCl2stj9xnq2Oo/bCzegLr9FcVG8AGVCKFCqTrF6Jiun4I
+phvHOLiXN8nFgCFyb5WfbBEtPxYdQ9a+8PNHxb1uyq/Nf1nwTjPyX/0EpQNsKE0vlUmkxCOpXEv
5/elazliuSYc6Nk1M46zWMueODg179DJD9fEZIBpTrHGUQm9wrZ/SNjtAOoJuE0asvHp8nuhllbL
NDTpV/QL55s/q581M+wGeiK7GQzRJciMdAtzhf5HBE0OGqg9OWHlPmb6+9yJiMvInBiDnntVhV9x
KMAS1/zZGCvqjtTHttPP5i/4JFG2/HTRVZI4fjBbfFuktUnMzfUpb7lJ13VJJB8mslwuLwlSjXkp
zqYLpRkJZFgkxuWN0z853bflvrrqSzOgNntu5bnVHvP6FtqtGb/3XAv8vynVX9pZP0IlDMeYPxxm
CaVUQz5qfc/jDlgHKfWDTJi+92vCExJYwu2Tw8zJya8QqEqygwNVjGQSLw2xEfb7avRn+lob2tgy
8RQjan9nBh+BbfmUBOZFOoTEgHa3KaFl+uKP9adbMSrot6pic/8997EzyFdk7a8vbs2a56nvSyIG
cp9iy3fc68TwPRPfJTORUuPh6T6mfidAgS19+LX3uNbIMKj25eJtU0wiOnkReVTQvcQDlg+815rN
XeYzs03K3NwMNXSOVsb1jT3SaL46+CCMlxsjmm4hGPuVAQrZqpHXMNzgaE7wd7QGI2pYTSZVkmK3
QbnQ3MLFpLzgwe+g6LRUMq3f0zWmEhOHNSapmmqJy9cNQUMtZNc7mUJSINqQmOcNjx0sESUahzYs
yHjMijUQzhTaI5afJP+ROmSlkao+SV0eXDLPIFT7DfN+U0hONpKK7HYjjJeiEUFqss5BGxgWRbbZ
BzanKs4GURoDxbsgupXpg0+ERfMGr+TJnOrInUjnSCIL4WvOH+zpeRSVAwJvpftK4JBHmnjgdXPg
1gaj7WKbpTNMp7fEYhE7MhIY52Bqg0npszXTOl+U4UfhkgaecBRpsZ9YUF8eZuouO1b865vTB57e
5SQT+m9mgNX408sgKp7U/DxbPwzWcTP9JEkjoFMLFKgmKxWTNMVGrm/SPKpkLRH3pqzpDjQv5OFP
CvyV2zHy1hb11xs+iH5D0zNx0KpsoC2mJ0RYgpV86GlgS54SgNaq1yIPR06D9Eqs7DbXGgHhfuiR
t2lLvKZaLxA2WM2YbmY3D4hRCCZQwD5joTi3A1dk8S7X13HLVwMSByvlenkFATNeZe7E6MD3AZql
MG7IjvPa1Ff0m2S5M/uHguo1p5Tyfvb/h6TzWo4US8LwExGBN7dAQXmrkrshpJaE956n34/ZiLnY
6Y1RqyhOnszfZf9hjtRplU8NNU5iOHwo+iCsklmaOxavlAYdOCg/VaXas/ESiN+i+tXmx6ji/dFD
XongL0fepFCaA2DkntsBeI42NCUHz3Rjpphsqf2ukMnS4DjHOdYIcHA2CaaS6pVBfxNT0j/i5SZw
VUCRAOpkzgKLrwbK2s4eEVQ9Rnx3abayfe+oiLmrK5thBJD4VYv3YiucNO7UFllENuBlqRGSZICR
oeriwdiHSeWXy8huMu3aWwmfJDefSZlyB61nTvY6Q/O7CgBMRv2m6e4kcIClfl8igBDR0dNb2inR
82qJTmyIT+xLOpZ9dG4qcS/mwTYYYFel91b+XkJEEqBuslr51hQfAkl8SeNyX468RfPkoyXgs44b
PZwcIar3lSw6WnVHjwqptDiG5Olx5U95uYs0FlmpqT+D0IYkqwmyejJz62aSE1U04w8miINQiVBU
gdt3uregpxM70+nyB5P62YzHi4nGqzQNP4CfDKeFRebpPR2qkxwJRxz21zrYqPIAOTyIO7UN7qwT
8g2tPXdye97IlXQawelyNfG6dvZ6Eg566D9tMUjVRmQlFhu1lWy1mI9SYnoT+Ytyg96Va0bP0RnE
5bMKxju2GLr2AhVwziJqsX+vZQO2ND8VbXsM6/Bg1MZGUTvfjMB7TeWtlsQPMbXOTas+0EUiQ9b8
MvuMs/xbW7aW0Z7ratda68od4SAl5UGOAN5pTDMxH90Q17isWlfW6P5NKawIQ8BJFaSrAC2aSe02
23dN/dkIyR+m7HMxhi+Z7uoVGmHd+G1NrvxwBAUjUS6Yd5KERKTW66/MAkWmfGTAgKjUdCSLa20f
zY86L5jeviQg3xx5paTwPe/qtMQz9i3Co6drxn5yngKmmOG3SQ5Be0Czn1tejsbKArA090WGauI2
W8Tw+PHyiHvYET/r7on8wp4EqT026SNW/8UG5bys2AN2HLT3huOSs34gCoEONJYKZg6wj1l9qnYO
XfAZquc2fi0W7rDVTITlZwRQExxYOFCViWaBf2nki26epL0t+ZL8AT7j5mwJCKL7UPxWNoI2CPec
rcPybNlPupXpKg77Qrwkyg1u1dEjn60MsQffoDsrLBH9VbicR24pV0k3ovJM2k9ONYX4pNiWa4ie
fCIjFbAOkFs5W/FV34BM+WF75iixlABnyghRjqAUzeemCFE0ySqMbGeb6JbYum4r4bOV8S6/ZBTg
XErtXnnKhBACkKY7qfDH3kcaxz8xO4w1Vl9Pn5Uk7kSPcaT8U9I3nJ4dCbzmFtnBkuyi+pW70i5q
rD8Xsz419uhGjVM5DVuN9qMt2qZ2orqYlk9NI73Ja1DWSf8yoBPEsINfZ0cQJ6XYsMrencZdEqJU
c2Mc599cXq4QnTsAvCAGOzopSDul4VGxiQTGWkbzEc9HLTIcljFg39mwKkr4kcG8LbdoK+6Cb2W4
5RZZH8ZnSrmIbytk0PNWsF1xmp7jctCDnSVdog0qRf1Kx2/qL820z6OPSX6ow2u9MAe+5MJHrL8y
HzXLphO3s/WsaOcL6dRMLh+QcWYLs29P5Z3fnAT7a56eZCSpyX7yeifWD2Z57tR7VVU4ZhevnS+i
w9Izw2UQmadLXfmDeBiHV/6zVNnN2qUwryYb81pPmy+9uRNdxKAcBPr0fJ9sNGeRvcznxSl2cXSc
YCkrVgoX//LlV9Ae9ehlznNGhPUbsbVbukfxH836aPlKdEu77azde3qpZ6j+jLNXWk/6cLuuP3Tp
rOu+ML1QjEXzZrgC7/1P5QYb0Tgnu84TiotRn0J+FwfQLXvwM53O8sPyN+b+k8oPHWB88tgkijDM
hAUGaebK7qt/o/o+d7+N4Bss0VTP2rQXksNSe4UTOrzmfX7q+4MY3ArnmWvsL+6J12k/K43uasf6
nq7/hxXONro7iyjtAi2cOTwS9STX29T64vlvDAkl9G2SdutX4afeiHA5eYlmPyNwhZphbjJ2HHps
r8D0ziJWFhur5RvRya5ZXBcaVsOmHnU8B8OV109XBnaj/xaDj9wmpFnsrTepr51huLVMuTLW7gVJ
ksAM6etibA/1UbMglLfwOLZRvXbBJqdP1FNUe9y1fkUcWMwmSnz34CPx8Ba0fg4qgXLZNogHAQcX
LxLJZqmO38zXc2zC/M9JJm8a9G9pXoP2NEVvRfu1vmkFe3PNOHJBE+jcIbgc/pSmpKo/5eYQKzuw
MVuzf1CVM5i8F+p1Wb+x06heKgzHxXyzxksbXiOZUDNhs5GDr7A5MRIxN5X8325b76r2HHXnHoXl
eCzFw2zdu2qClCTlBFHjVJJttpuFPwMtRiOAtsc/o/Ab+6mfGR8zHSZrQ7vy3/oBP66i/NrU6GyR
WE7tnf1Idb0zYNt9SfNNC9Ly0DQvbX1taJveUWMPFuVl1wqvkUvBdeXhxLzIJz4PVN20v7G60l2k
jzI4yc07khv0fnaHbp/OhVJ0jrJt3/uj+Qxs4C3lNWxPCegBz4sN5CxcqO5zswNn8zLG4jrYRcKZ
pxDNX//x03B6sl8HX6Z8VGDjk+wRKn/B7A33vvFRhGbvJVgrmFV3iC1PbCc72MSe0dFIx9dA28cr
KcNMTZdsr9sbyvkexC/ScIuoL8QE0WnPPFS4TmaBfVxvFo0sE/yd6gF8WmEWRFFasj6s/5YJFOj3
VnjrycOyv8R6g7SB4WRvtgfsY5AS70PqBxtKK3Jzr4Wgcgk7TZks0/av3VRsyqkcFcWGgDsflay9
yOcF2e58FLSzTuIyS2X7fc0UOao/zEpidGdpAc/yboZ+JaKDhTw8GBmOxmOpvSopANd2KvzJOmvR
WyTtRTQfw2b0lvKQlD6af4mVdryhkfaWNit9vS+mk8WDL4WD2B4w/7JC6l+4/CsEUCH1bVWOM6A4
oSszi79RndObEmx7C/uZs36AyVV92jtHO2acCav3NOSoi6luipYbXMoYM0xnfZrKkwY9JL+4uiiw
u8P0nPGKWf6XDiZO1+Zbu8rXZ3emnuv+z5Pvrgp3A/Ln6k4uhCZsjPFJvJ8djkiq/aG6tg1mqT2R
/+crnzp0uNA7T8y8AhVmBfe9ryrO3api8OPGNze4rlAsC9sh3LapEy+vtbazmnMOpGzZ9Dl2dAPg
Wzdis8HpE4IGthiHvSsVL2O55+B2UEHavk9PU+wrsjP8Q0hlY4HwFtOe7G/TVSFdL7TRbcYSKOMy
9dtBAUbfCdZrSghodk24ckInyL32aNqyLXqoOgLoIBewjtmK3Hhgo6tkHIl8llBg8STKcpdmgLWX
yQAFKYkP1N667NoPZ4WGx3jTFTokyyVgT60/uo52FqzdR3DyfzSkpUs0h9deA4RlolpKsmHXUVYo
mNP8OL0oxKJiHHkx6Ki2mMxwcxA2h4JCIzuBicMNvQbF2VWiGqQHvXtk5YaBnSEGOfc5m25G9eyQ
diGoYpT4DnjkrbIt5S8pCs4mKFyv7cX4xZzvFPhxdkUOubJrzFcUjBMVozh28ZWTibo+V0Zm9lf5
TiZqIDpsoAo2HI8c8x2tRm98kChUbsp8txhHLTmzocabkzW8iV0ibkDBmrk9yIVEqwRvi+DTSQkS
i7XLMr0Y0V7IdhErMV7pYzaNteGVJvryWEQ7AWZY9NTuATENCqiws4F+BvRCRFBHFrEEfr4voi3L
JmdMCvlZ4MBoHBCIeJaJgJ4eIvmR0+/I7IZRtvhIaHot2edlTHMPvclQHszpPFp7VjsCAviIAng5
Y56sMXBAzdoNpx9j2lvGMSxqJK7uqIYenIrTBfyrvur0MAnVtEoIkRcKVU06Gbdo+YYE3dKPbe2n
UKLKVuGHBFu98sXpX5GJrgy/IwYHFu+ZyCVcI+mdujso3aUn3VhHhdEyYtWbwGnMXyX4R0xVJzN4
x+YeLSB01D2fLp2nocZu8F2hrJLzA/KRhs+QfeT4F/VyX0NybaKNEP5wletsTx+9ovbUeEMMis4y
hGj4Msc3kXZVWYEymBNVvXNknBFvZLNjpwZT+dYQT9PfRDWPvtrpIZAyl7zNbs+Ci8faxC2fYXsz
IygYL3XB8zZzvZfzkyzNdjRe9OKdcqmp+/XA68GH2AN/6J/rgeo7/AeOhsw2aU17vXl1ncMSAHYN
b1Z0zISdON9V7XNI1x6yFs+zeC3kvRaedPOCeUqZt1lxWBz45eDEmGC3FWR+h4ThjQXWXHt2Hvog
nia3WbFckobyKp8QG9KmZxvZnUkk9omgAeamjCi7RHkrGRk1SJw+vqyzlQH8zpCQhB2d79s4n8zq
QcwriN/JnI5mf1WSQ69uQah69CdrdgkuE/YLd4QXSyjb+GwWA3TwNw+3mDcsDrZyvdNujXBNxTOJ
rOsDVAMPo0VYp3RJH9Zw03acRrnYGwPHnJDktv9doVOh/0iXf70KGzx9QDA5en9m7FHlZyXckSvg
UeKtdDOHDho70no5KMp9Uu+6dkj1d1V+kenThuKja97r8TMRdktPwezsMbm045mCS4+rMKLIRFju
pBlj7TUI75H1sHDTzQ7hA0xE14EpXmKL/LEN9hPqRCN6EyFMXRBcgPbisuxNk13Yx7LdgUE7pYKb
gth8y1sL0Bxfxuy/DllmE1u5DzPU/jyB/i+h39vCpcpw2RpdxasU7rrsIOqbRTgT8W33wkvoRRvK
i05P2gvvDLzMyrMDy4qeQtib1jnD11ffKuVHhQPI4AlmslwThM+y9VDLs1zOdjIeguq7Uq8pu8K4
RtHRjxsp22gFsN4uxrQt8uq+Tsm+/qfb7NppdqLBgHdoNVolXAmi8guUOIoT7V5Phk5kW+Vvrv2W
4dlayPh1GNZwAnGVW+GvEf3oKlkFHvNrVgHk3+LmVqfH58qSnsJu2yg3DUdNytoc+qF+PsbD2Yp+
UAKI3yo3xCJ5VgEjA5jBJaG2TBJub34shHtM5REqsc2QWVywak+0pEv2poYHWfhuW64uSmZ5p32o
LezJFBWjPMrNQxHfuaIKnXZ02qqtn+lvCeSwINzXWwbNQJvvNCZ6yIPnoOLCQRMuAmUL01kQj2P9
vXrvEpDBCVKnUu/qpOzU7Le2run4r8nvukmbcAos4sZ8wGVK+RcbBBJxs5D2wpA7ODC9GJGyryX3
VYVfMt0HrZvZLA3WXYqGvHhGdMLgtSlRrkWPKdyxOF7QrwTrwJ/A6PAiiaCoeLtgJJ6VgWXB0xM0
bwfQqq4/5dWbbqFTR8+rsxUAVae95gel8gcLR/1FSaFNb/EGbSc7lLLvtH5iLDc7r9e9JDwoyt9Y
/KFVGiAX6WM15Wcd2PJsL9iDWwR+1p7GfK8G52Z+pO23Vr+3/esoPflClHC/pH7UHCVlH7Nw0ggj
h+Ee7kAVrzHahPq16DEtzc+4uzEChSWwCdmgWv6aV7ulOo7GPpC/FDvG1INq9Ni4NGnKv37De5w8
ZWfitqBmKDc5ipyaECdIY2ckMWRsf+XhiNcTwv9vzA8Mxj2BXuOculaDUGv8iRtzoxDlmI4/TFds
buKJ2D+C/jp5qNzl1wkUJNzqvmXt5PimojopwwdGUydkPHEiV+Q/mEgRBPtRLwMnlvsEWiz9mkBi
11+Dr0OKNtkCWmd8L+VHKFxH6aZJx3qmZtHmY8e1BzBjafFzHDLBKrrJrpHiSSMK/G/djNbPjTDr
O9U5D2/LBEKVlpuovKdoeNZhTZGprFHvlJ3q5/afNO5T6krAETv3w6vJ21HquR2MBB2i9iieArRF
dmQoQAbHtXyb9QtjPk2yOwcMRvzEGjawjl9y9WQRzE2CKq8FrM2IgBJ7gF0kwFr1iQ6mDA7p9MO5
LKYXAYCO+VozrrPiCn/m4qUfeezP1ZZtLFmb2ysK0R9r+dyZ7vKXm1uYiEY5cRIked+IOzO4UAOo
CjMGDYmJlemr0nhn638ym0XNRx/dyasY9W1T+RlXoqG+E9Enamh4GOWEnFlWezdhssbyEkwHftgQ
eqG+nZnlalrQ8K8Hl44Hc6NbyMqME4BN7S3GYWbor849kKS0q8IbgmdkshLg6UfVXnUFJ5BtOGF9
sm6C4aLhFmawfSivTUPy0PrDMXxNr2H+ksynKP9Xj+e1SdbCGE31iC4zdabyqY0+27MR3t8tLhiN
Tbtrlw9L3tOsG/44bzt6m4YiY4N6GIndckqjgDq7ZszuCTKPzXMs0eVuu+ZTjpGzvKnyph781np+
LU5eX6go0abDa3hjinSrcDum7wukXEGtNLLvcatrF1jMUt+gS1bSXfqiZ976zCEsYvOOmcWJxIGm
vbbnbRE+9OG343fl3nBk1GyAAJHOJbpu1Hyz+OMQ75k+PsV010PLzLb+2RuO2SGZeZfFb1r2QbXL
fssdWqU76FI827v1bRbkA9FKr8In1VzLtp10UVqaTMVHPU1J9rsSHeBxhTUNGfGiZ7a7JXtE0ge9
gkQ8RUyg87Hor+iWoG6fg8Oo2Hz32j9TASiBK1kJDNSLk7DplNv6F4vwB8nywTcjlA/DOsIXz1Cg
ym0SL2jMeSJALmuV7TwUy8iuPg0EPV33yTU4GYfc2oWLF8H/fGVYsXYlOgNaVZctbrinZifmYsnF
u6pekuoJoFwaKEunK2bDWLjMM3icP+fHykdOFRCncVshpDp9B6zTlVNlnUrpQyo+ghP7yLCSZZHh
SSgj2+UzgY+VmheWywvWxeh8eT41w0HEyUGHPKLxiScnJ/KQo5JFp6T6YaMCT/BVASrJ2u8aK6cF
Wms1R91muwY31ie3FErFN752PTysM152HrexN9dv6+Q8gbfRG0RgjWjJMBPKO3RllFVy6BCUTp9t
ss2BEoTsKym+Ahn1DMacnjnY2PfsuGFeHaYb1zU/bL05G0/fDMaTYQf/L3nbA5MP4VKheFnLo9Zt
o/JWmQtbkT3DeqbLBb0P+U+pvNWxWQ/eHHsVEsn0d05zkp6OK+qiRft+JQOCUx5/tL0NaSbS6whf
DX+c1h8sl0WcDB15KOtLHn3rKKym5FQA0BjhS4vCXTX+CeKuFC461F4Ej0KnIrYnUb7H7tcEZYm/
zmnrtzY4EJjiBuFlSL31TtAXQldQJfQazOj3ovwG2nscvOn909J3tbztsu8upDvaT9X30n8KAuJf
LvLoPyx7olkTP7XgEWE4X9GBVHpbR3lFfYT1vgkfQM1OkRyYDzfmKlP9QgLGBtGWhpK+QuTi4bbN
SXCbpge4fJkfyN+aaz8IS1uroed5b2JK/7mWih0+VCenUmdN6Rg4qwc63QDcw8hXycXfyin0E+2g
9RTnNwKAbTM5NohtKHP19xh1dlw9d1Z/7aq9HKG2yV4EjiuiXQf7Yy+Q04g68zc1V0ZXtjViHRNS
JYJgcZKQ15MfL4SnUQNX8uTM01kFjNH5dUCDX3uYoxg51vdtVj/l6pG357L4IXbM6Znc8vQhih8a
fr5Au/GiTYh+5JBfuLh36TV9JMvNmLjCwTm301zi3iGIm5kHCQMatxA0n7++kmFDgEmQrVP3pn+o
maFVgTcRLlaJr0rPfgWKRDTTwxvKLtqCixHdYxEn4Q4PxCYrbpH7nQUYRASIWSwAlPhs04hnA8XT
NGUbVWH/UGk5bEGzSYRITQcHwxRdAYaYcnXrkDFvNzrt+IihkGCO+SQp1Bo+13QIy4/1JJbiWbSA
8Jg1WyDTdH5rKHtteFaD3Tpyr0MC1wQvInc+QE7LdRJvMRvZgfRh1Tv2lSeB5awfQAYV1aGbx1UU
Pj8TazvMD6TKtlJdlpmigcR3x1yQ536RbCRjU5nHfG0J0CZU/YUd2HYpfyvpP2B7Qz7UxSnXthFG
R1Ee3PVuGOQFEG43S/cJvMHcFD7TYSF5mX4UP9tN78jtHenuxqKprWTefA46HZqhsy51V+nPoYE/
4vGn+U3pXhUdk6SXVWdT/lufhKG8KOOzCN+br1hv7YzgU9hkRkIqlSDt4H3kt1Q4AE6+/k0xNq/b
HJS2MA6OZDB4hD+hsm3wvKbZ+1IceW4JzBG7/eh0RwSWR2N8r1Uvmj06C92isfal8Ww2Z3yPqPgM
G98b7D5axfTcYPLtvEnYz/tZQM1QNY6JGT3FKKTGN75eCQ1fy/gAF78gvizE99C6Bc0DksHVUS4P
24HUgpN5stpN2x874yeP36eXur5ixGfRjGZjUOS/lkA0buphehYOQJgIAIsQp/XplCyZjkzElvWZ
d49pfglo4ZIJzQHNa8Hs7NfbkcK+fu+IC1dsrzRE1J7fhoE1s7sZ2qtoHtT4r3S+i5HBdwZemHAp
n2pxp61+vVPEIN+YhSMxSBOgS228BLpvHoaZhcHza7N8CcpHr/+hyg+GvRx8KxWuEBv0T3uTl7s+
vK58ThC8Aw8rOswbkpRN+YiHfUKsa/1T4TFC4s4N2qiIBMzTuvE7plSpK5n37M3G5W4OclpNr6eB
Dw5BckNxt3I+RuppwX7e6D56N5FIFfVlyp91/KdADaP9t3hDJPibBRYkbTjmDN9NJBPRod2RmDmN
dOyxbUu3OaMp3WSeyp33UhJaYSjLRgc2E5eG1uqzqD7W4qp3XxIXzHiTO05WgdgA83DfyvSNIX7V
u6mBRBNAn6Cb7WmWkECnAmXBEVwj+Ok87oj0z8DCunQWW0yZkvWtOV0i+ac2CIqH9jlZA8TBF4tV
QJ7pPvLSHQoOasCiONXWKgGlYeZYAJbKjNP7GQY3WobFhMfAMYUdt9tJMNPlYAvVXxO9WOOJ3xuK
D2AZPPExeY07pTHpagmSF2YzDkdPUkvIUo5DipouNU/URBFf+0zolWn8k5H3lDqlqzq3Rgvw5k/p
ToCSVNwOgSeWa5jPAsc9X4fy1sNExKteBdQd0QX/QIoZCaAdsKmoIDZZ7uRjBLBZg+Y20y4j7YP9
xTLBcjeVsVMNPoX6u2GTgHwc3dFL+qPI7Mv9HXtcKNp/swz4l0Z4TJGc0+G6CrSDrnPEalfrr4PE
ehZsEer0lgVv88AM/2cJ70L2XhCYGCO72E6ily4+LfMW42uLeGneaX7vCcjPEWNg3+AIvH1RdLVf
VIBw5qT1YfbqVxvVjPtr4KpAkqQ2b6rYuaj3tPl9nQtxJlrNZZ076+a7/UupIBqQ1oJWqCkvCvnZ
BPVASJR3qT5kza8WnMGiSlKBiou6Xt3rXWsSD4mJoTbu0G9SfTcR8W4wsQI/AFQZZgYm+U8mglQK
B0+aamTpeDxXOx+ipU5B8jf8C8Qv0zpEioTJ7bvQzzwZZpiYWosD2F3lP6B+ybKRreeEIi3iNlgT
DeQ9IScuDhb5LY9ZYnCp+lMQ8hORpgblW4yHvhhKYgBox0VuMVI8ZTKXkxLr7HxU9b0iH8wGSN1H
FKeil8XpDpKo5A89fiojo53+D4aK2IjfJ3pU490avmLtZ6yR/Wk/PT0WaTDOHHB/wdxrjsCM7M9b
E8u/4KsZdOsGhJLmitigAQm7Jtqn166v3QqMjTWZLLDrUSQ/sDN1xnEePGh6Case+rN+OevRne/U
XKDkaI0Sq3Db7pQRlVd/FFSsif0r9TB49fyro4jJQFnr/tow9fdI7yQTIjb7avJLkF8BMweavIg0
ig4p1DihXysGp1muKxeWvHTCn1J/LeEu4UKUbJxjLKoSUtqNOdskoKyJxC2dRk7ByxfWHFVtckIJ
kPTQiufyhT4oRVQiPtoBYqXajsKHFMEgMz8UJHisF1VSUhg/9NLtK4wDhQTmPm8SKnVW04FkPeqn
Dck1UbgFVyeLi81w9FPrt1EpLLZuqe0h4wez06qFNdFUQjgn3ZEf5MeBX5juSGIzhcQO8KYpxHix
/nfbvkyMtKoHwG1ph47mO74a+PUW7WTR8NV4xXViqheb5swx6gPgis7vgivGQX9KY6euWSZMGMF8
lkgz5n3PyOnI65eaL78cybnhEFQB75LPlx8+1nt51ZvAXcnzbv3y++CtJQUtLplkI6Kw111fIDvW
QRYZ2SO+RgNQh26Hq1q3PsTlSIBvLbyUxM30+6D4oCgoii/Hr2w9tFs6L1YjihYQZhU5JXbarqLF
DUrstB9kIzDsIQAFzFxdLzholeqKHc/VssPadbGSzun5nQnvBhAqnIVMsVWEPTarNYkPXhJ0M0LS
o7vE7acV6VYN9Y0YW8DjwrZSF79IW19tcwjZldRD0AoHVJDlQ0LpkrpyJ9sNV8E6Zem95RRHjEkA
Y5WgHwIwVIueadpYokuBB/6GBYEzg4YUJJTRd9kzfDk8VNqLmKB7+KobP6DZ6UBA8WPZBWC9mbLc
OCIdbn1tQBQFY/dp4gaSyx9dutXLicgmVaOnGDJ3FaVmMt8RKuja7J3MB7YbEh9pmEpwTQ1pvOOv
wBHd5NdG3S9guhar+jj1jA6olQwO7mA+OhaEcS1AHWjXMLt2KpgrGlW8TJHxWWPRVzCkWPP3Kosi
fpHqzPzslcI+oOXlnazCy5Jv4/kxWY8ZWWI0QKUxD1xTSgB2VYR5f4tjUREOs/TaNOxXbf6VLCh4
ahXSEJA0EoVtGXmgtmS7ZD1VwGIie2jrlFOeFO50bSLYoeAwgJkNIMSFYSBM6cHKrlnwqQE7jixA
MUBNjX2mIUrdF3zLGIuL3yATsU9tpeCxFtP1F3W/xLaB0BEdUVpg6SwgQ5RRqKtYH7DWUk62WpJq
9CWDyAvl5RsT9AJ6KDsF6U1uS8zzdU5fVekywzKvdpLI/OvIRhCiKxfOEk3bUPmUBJytzWcbeKwt
TIpHi8IjJgBHHB/x6ieA7jfRSIBssVKDvhwArIkbu3Nkr8p8mvTNrJ0imP1GfuMQb2vr3OvvDeKM
OaOdC1GPc0Rmk18ymTlx8QatAYqEP0Gnh/+Oii8IiFbd0j0IAZQSxSUTd+10aPklJKenJ/6qV8jO
OCghQ1fjjIwS64p14CdVv9XjP06ymLnYqmXByf6j1p69cdOCwheJZqkw1jUqzejChq55dHETEuKD
sQuuzsjhHU6tQZwLahU0ugQFuNGGIGA0Wo0L0Nn5o/XWJAwJrWZb3Hbt1tB4kuknTWS8bJfoWmqn
MIeM4u1Q6GisZd0K1v4LEWSbfINpUhFR+BNsQi8udsGXtmopDx3YMo8zQeaH7EU0BPCSDwF9sRHy
CQN3iz3B6YV8V6H8N/GjKCXMtsINA0MwbhiD8tIGpESa+E4NtIXllSgWGcD8Sjbd4k7eQCIShxxK
n7DgFXM7pDPzPSOyJCZOQnc40RoK/cnsXzs+6iLqVKNMkhihrY02CxsJALAFfbQ4xUl1LBa0Jv9k
EpRZSNycExwhAjdnNt01zA5V2dj/fpv2CjHLz/rIcIAM5etssa6YgNtHhPDKRL2h9/u1WsuJx3Vk
q5IjYCrBoW79KUQNEXVJsx7OhWcFP6X4XNEhqZnprBrPKuVNr3IT8NuJkSNxKSRYlMqjMQAC3saC
BR2tN8sg0YRD/hbGRz5sWo902OK6loIoOpHnyGYBhjFvmPcyIRbRTY5dMTqvEBsei1UfgzJyKyk2
/dgmzn1wx4g/mtlPcKiN9xYIWE8Irsn2Fhpts3i1ChQJfPlImoJ7hBJ5dX0UJ9m86eWuzO5yUzi9
dE8N4rl79CeI5kelOhDo6TAIRRfVJ1uXcKTuyEdiUtn08imnBLb0k3L2p2RfAbEaPzVX2vo90IQ7
mNnm6l2SeJg5wSuuRIteXta60ZUPqz6uD7ZKfeOD9229ArL+lou3Tj5Xzega5rKLqpLEX3GTLhbR
IQ1nr/RG7i77b0mNTVAQAlCrNE0oAlfRqfozbyYvQQOKg3T5bVCRGdquDd9D5aVB8Jx2PXLkD1H5
RHT236MDV0LxarGiXJx3zG1K+VVjTiHBQgCZjgNovDXb3Xibu1uMyajMXwzdKXyOXvXsh18BgdCs
0C51Xlm9jpt+kwK+4SUhOwu69FJVoj3pdxVco7IuI0BG/ZaEf0VP3UdHQo3Op9eCw84GC3dqMIku
SN2lbVNsavNZtnspYSnRn4Irvgw7MiVI7pE6t9smjBqDg5ZJiX0QWlueddIXJ4YqxPnsZR7Rrix4
OtgDsJR+0R+HW8m5X+9HwSRFz4WuARJvN4R/SHb/xxIgXdySaGYyzPVOlDzr4kePXsLsnYUCtFHA
juNLMhHrM99oH6xfSfwU53ODTqF6kg+EWnBrEu76p4Z+/N6btx8sPcojNG4k9WD2OLfznd0qBFOq
/eT2sKEx+vKhFb1aB1OwfzS6Ox1HSvHKBSAJe+A+ioUHGYct92C6NUFjHGLGzXTZE6hRip+WeQmS
R9ZeFIh3bMuYXZjORIRYj4A13LTZWrKTm50C5f8/ls5jN3YsCaJfRIDebMuQ5a1UUmlDyNJ7z6+f
c1/PYoBBo/s9qYq8NzMy4iQueYyqib61+NU7YrDO+G6oJBIYgYnHa7KNnQ7bzLQD/l0cF6LjbalJ
c2GFNPBMhEtjkjFTw7M6o8EN/kvNFLp86tJRaFaOiQ9KdAsXUmyLcj77zRorprALSaobhDBhoIZe
xQlm+R+yucLVvkhE3AOTBm2GRXFlkkmvOQLT+Kcer6IgHjMExLpHekhIAT+ZxTq/5fJ1ZpWtuS6p
mGacDCcH64O5D5ivVfpPNV+s/JETfqxk9gXw0vecgDlVDxFvBFJq8qUNRBWK1lElzWTju+BrkWhX
STr6npohJe1xTtbqziIdxWSh+7GbJ0N/h+D7gioP+b8p++WnzZlzBFS1aFnk+IVma+kUv/Ubuwl0
XVtM2NXYg7CSq2w1MUwTTaTZ/IX8xnPDDEhylsG8hUFFBA5vDJdrN16IhaY3rSPRgbsTbyC0WwpO
eAwWA2HjWTO+FYdgXxEuw4xt7rhngnjrqI95NbtqdWFTDfQbHobquyq/1WwTanebn6REviXf6NfH
XjsSDeR2413BCorxRy23NIJxtmmb75kYZc/wFhag9u2QRjbrj6G4BdGGVV32Klg3Ol3QIse06ybb
fMRYNCH0/DvNQK4zfW/WEmG9aMcoLhlxW3YUQ8pLZZ8j/RKs1RFpxJXrTwXAS9r8G6Qaxc5cSSxO
2NVrfVVCIqrRqflj13DI0A8S3FsQ8wjrLICaYb2hyCGdjK46UpNsDWxVWbGTiQQnx6a5JMpuGA7A
gOElsZQmOvrRdeRYrcqlRcPC1iYSOB82pXyhYHftCIQxRFfQuw9z447DKzH+Rco0P2zJ4jKGcCPM
+frSytzUzfh7f5116IbBUzRCdEFxvtE8Y61Lrh8fGsnVgOTadNPgStwQAQ/JiIGo3DF55NhiWlbY
6yJ8PlTkZ/oTur02elTlW5a+oxvm0kY0u8qai88k74sqo9T8KhWzJpPaBdJez0BU+JcHiou0/n41
yX3ma7TTgT7ssx8+M+3PAek2rdXzxLbjbiN1vw1DvNj44DdZA5daHRiL3+3ghviyCq131d6US+aK
6Vp+Q8UwpE0d/sG6WQ5qsqjuId9HFXlyCEf5L+5/ZMz0aECZdq/MS0fhzSeySrXteMv0NYcaopE7
ypui3cj1FWwcdM2XCfFD1IqOeoTPu0yaO6YR7kaT3BXcXPnV0C6IfzE1EJ5cuLzAk+UQB1H4+ZnT
g69185vuFWUqHNcpcll0Cv5aRrSzNPKlECTD05BO7xlLoJ1HGD/C8K8179Jwy/3DJFManidPcitw
+uqhy4hfUn7BQKqR3k06zo6ZjsR8R1+XyiEimsq9NrAO3CuTi6mfVfk2NFCDLmX4pzkHxK2i2gnQ
8VdVeWC7CNZtKGNXzGjVeGtnnNzl1rJv7dyQKjeWfnqa+ht0Edt+K62DBuWPgSdjJSKW86M0X5xx
g7vNMF4MRC6j3BvD54RwX6kXK9uJX5x6bMivwsoHwbfUT7WGqHBTOJ7H8EdllNrjFnPWfgkngbnE
kmS4jcu1e9j5i9R+sjZjnSGZJv2Ek5KQGJ22znMaAWxNZrBw+nEegY6vwMO0PNvBohs8Jzkyo16R
RcSHNELXXomKMaExQ24ZSkSK85hu8EjxlBvRRajxM3AAij8tPKndROyKtY7E5PW9qp6diETATgMR
g8LZ3sDHIvLeY9SJWX3hc1hJzKOp8H/n9pxGPyqYp176c/oNRmnhic4RbOzhx89QmI2PEbkfL6A+
QpvhovANFgc8laOhLxxcMw54waMMrRVLi/SR5OItWc681VSbK2Q5rAyrsFiL0X1HpgsLVSz9pVQH
aLNLy/kp1k1RLzsdOvOxlCVRu+AoVTkwBBbPncLPgjErzvZVACRtSF41+x2JJFLeouc0uYPkBsVr
DA09/h7A/zjahnTimpAcBNJfXBosNdkUWMWMd7QrfGGNQ20aHnNmY5Q7cM2a+ogRlRdmBL6hY4ni
BjflE/8PpsZQUZFtY+fpl5/x/BPPv7x/K6fZB0ifardB6l0q3MluSQyMEoAcqYC2pxuhefIKpR+y
ceyJltMVM69LgPR6lZYuQ6rrQJhJFX8JfwVL4lZNX6qaI7PA95yeo25bGIcKAIvjn2btyo+nHC0s
8ngOIucqM1FXBucgJr8lAxqUCLPaq0wmuNBCoQNVD51JlRF/OvbX0FM2E54p1jBxMxsmAesmjlgx
e+OZt1zV8gNa1CJWNloUirtLUb2hPgIRwKq4zz3s8/q22sQeY/b2aGn1pVFeeVyY7MfaTpj4Ded0
UcpLKZ/l9IMhEuZziSPbSvasAMRS8TfJVD8S0UguFgWfcWW/WNIWtieJaMLG+0GzcUb3GIy/dYOt
kdexWNbJStcwPhO0GovP9JhSN/vLFqxDehNHwBS/9f6xMd+dems4hCFXurIGYIMmzu+W15fqxdZ/
EDgSjp6Opwh3C47SpZHuaBVEAs1jxO08+de9CEpgj4+3SI+Vyu6dfssSNcICGsgEB063lKJVztB6
DZbcb2n0CxfTcfanFxf1z+eodfZYJafoioK30BT6JOeaRL9NuteidVB4TFiC4pFh8J9HDvSK6hjF
F2sq+wUCFG3r22fckNfEmkn26sYZkk/oxd5Mhr7F+oY5HZPJihFDrDLkVns3qBEt5VtO0aeNOM0G
FyCkggbHJxrQ29+k/oGxgpvwBW/kStM+nI57QeWaXDTG1xDxBWeoxZIrKowpOTBwWnU/MtZAIWNM
3xZfU+cT12Z6STmb8JGj7a/IpCcuNZDX6r8tMoDQPLk+SKA3DMSBiTLFxIEeqhvbf637Tyf/SdDl
DfTRdTrNnAN4ndttSecZlNtp+Ot0+Oi4AGC8JFfwXCEVBYVFj5thxh1MqkcHii+3aJFB7Q3qNgJv
aV8T9UuxL2ZGrhicvl2jAPs9VQfqtXIK5Den/uvsRbeZNsN4AK6TyN4wH/tVz/TiJouvlpquB2gg
5xuZAHLODgby5Ox7Quj1DE/V/qIfhmpidKP755liMb1PxDICZAXbtft12r6JnEuQ4fAP0AeOIz81
ytAsYYQ7DStGRg17o/Zpta/iWxy89wMzAnOtgRjjs/aDQztgTgnX6N/EXNYU/lQfMRhGTqphX5v/
YiE+BxMDMOT7e860GdsU1wCfOd6Ro7MdNhj10ngt8en5l4RnXT7GwxtNoF2sJRMAB6ogmksx0Wmk
W8t0cVNhqka10BSw5FyFUvdAWV+a1aZdV0Qa98z5eoLJCe0QqOEWs0NQc4IVyiq8Yozv2n3KdNR4
JtwIobwfp4uwOMbccWErrZLsjzF82O7g3kO8QFct8q2KwbmD4EKvGzlEbEBi5ljRcdPU1l62Ns3o
jnEu/MlA1dp529ieGXxOWCoi6ciVkmZvanRDgMcWT3dJWjGj3llE1d1uMRDCWG40vvsNDXY6vmfR
uZRuXfjs01PMu9HMBxSOZjNsGt0T/UGRrnB69dVRXeJpz71c+7VpZYr2sx2YR9b7FB4RVXyzMXt1
bTZHq+OXq1y23nF2MyLn2Uw9R3bfgR4vJER5nkl09kUYbEOg+8p6GB4DctfQY9cIzoJloZknxwQL
t0vg5QHSnPxsZanPlBmiwQk4wh4ouKjLxVs7fajNu+46HkYpYVqBzY/QiccKiTxW9pOx62v8i2a2
NvjridMyV0YbvdZ02TM7Y6VwEww75A9LOpE1RuTikYNUETegxLFTtYf6QQYL0GHd4iZ2E+3UdCCx
OLi8+cFdJIofE3W6wKQo1yFDgV8KL1LKxVu85b+qV+FPmRtLw2fiioGMSI2D9YfdzqxYnMGFEGIC
+Z8dp/4SdW9p/w0zkPBAgITIe4avspH9hdR+xO3rOGt84ke/3VHH11d42QOX3cA0hbKhZPifLP5C
DTcex6KnegHq7UgPFmRvAecNhRsWdygVr6wKWxZYI/tLbpJblTZRsyhQwOiJ4jtFI5zTmPyi/Wjp
04cX0QEP/UWzLgQCxZKX0NON3zbdpWgrCh2F6KszIlAM00CN+BMDXGwtuf8IFU6IeRdyxpEtaj8q
YriaNxKQ5+7l1wiRJ9kU369HlV+OhqsAUX8Jy/U8rgMx5V7wBq7HkVks0w/9znoP4fHo0++qoigP
Tzzmg0I124+LsRmXTvsR4I+RAcj+yMaG3mmq6dSGVedsKBPG5pXkJMczLwAmMvh1q0hahiVzcr5G
YpRlV3mpfeBPxDukAKREyLI/7fbo6MLG5K8m7UKHIzNBJHNFrSFEwYDlTTwEojSE6riqay4J8CMR
Mm5f3OAIQiA5Zd19/GhTj19fj28UDWqz5X2uiidrwSCNfFXxQcynbIwFEPQXFAZZuOf5Er212p0S
00Is4uPyf6MvdpsIC5Y0cX2U11GP2XISLiUM4d3FHv6IKEiYNOLJCxPvNbA8kaecmw8VjhAg0o76
3sbvTdHUmH+9li9SC+QBvZBIAVDsxgnGlJtqcwCBEG6ipzBwfZpRtoSrnTnnMNnZ2XOk6m7Yc9mi
Bzjpm1AdcobFfBJGTBg1WGkVSLyhY4b4LfM4cHFVd8Rjkvxp9MZ6ncXgJNxjRBW4ayLSVsqz5vZq
ctqQ4KobwJwgVQWEy0XJKUZgWCD1chcTC1Z7ZJVbXL2q6qtUHRR7P+O51NQVZVWWfuRU3DNPf2bc
SoZARf5k3myaG9mhcJZXKbcThSgmg/KDCb+x7TYK636dPbJYjkUKLbX/0SqkA4NFQszGZgUlRZTZ
YXmKSloARScMXBONpS3vHuaqa8RCUZ7YpGPFJ4+G+czsz3L8yBmcLZhFNOjH08rKLTwhTIk1vhNO
z+xommSRhqM45TnyRFi44BqapgPzLWoYMEns9VHdeORM2XHmNPovoU2RmRlVfVVfo/G3wybJ6wry
KCrvnNFLrbHIsjnUVTdiGgT/svlPvCW4SBP717AHrn8uKx5uG+oPfumain0gZb5Mhn1Y76kTphab
Uo94h54lYK+T4Oqt/ZVE7YYwnipX0aUnOucdcKsINT7ARFBOyToQWGTcHOQ/lvxjoZCIL7V/8CNS
Mfpf3MrMaaZ299mQPfRGTCfIKn6HgLKJzb3MAzFxpWGp0Eg5aQ7Dv/rKmxxdDEzgypZ6eSA4iDsK
vLx5KCJmPjdR58QoOi/C6Km/jbDzmnxj6zud/hUXP6ZOAHvxCjuL4SEeVZg8KVbGwOuKCzD5VnHn
6DtySPZx0FQnfCgy0SOM2nnhzfaesebQ70JCbsJcJLHlZyOaMmovFATCiLTG+zyGEHtG+mfKlXuM
Cjp5pXSrZ/NeACTRsJOry9B5l2qCE2AZZFyOxogZcgx5LlgXIPP4X2LrpYMwF/2EypdvQ093Y7cB
VM+0fyUUDTU6deO7FKDSUoNgax6Yiz85SoUtmSeVaKQ44iRr/TDZMdDyjwS0LnrErIgwUd1C426a
Z/1NJh2gaPsMiFQMDagsbyHPZnwkyV1JxFi27Ph0KhOYVLfOJs/WV1V8MaM9eiLs5MXgWkvkJX4u
pq/3Mb/H/NZqKC/ZyDVY2UqPBbh0GwUnE8Fs+UnxaGDfsNzOeomB6CATmCiQ8B0oP6DitK5q3qTs
bzbovLM1lBegFAuNo3ssPEaeAl8Q/csmz2RXD8O0dWYN0xOYkWvHxI3mAhV73Xe7WKxfMDmjL7Z0
kU0WDV6Q+hkKsDDFGXcDx9kkLxnRt9nJlJnJz3vON5ZFi9wxNVtM5/1vFmGtLOvTYa9WMKBzg6Ep
Pb856dysNG2CarhiQ6MUI1Mo2TrTARUh5RFhxhnCo/FaO9ImHVgUNB9iTNwRFxxot3BBnxyEt7Yh
Gs0mA1U96MWZVgusHRepiof3LOMOyreACcQjpjPbZ1RZ9hywBkvXrXWMTuOHrhSTI2QIsNM9c43g
anxPhu+W0DlitJAYvFrKYCK7yULo5fwd6ruMxBdirLyB+Qokapjkh8ddLs/sIU781yb8KvqGxWzu
Se/JCiBQGZcclSUpWYbAz9LN/G/8bgi7qXsDN2rDDoCGnrXCAU53T7yv0g4GXxpp2tIjSzR52La7
8UscrC1rHcLqnEukPthZkVMiFljX2O5yIHNrQhUoq59Ee1TEjx/m8FZZ+LaBbmjz02dkZuQ/msVs
Wp1XJ7VVFha7yGlUS8twa/XqyDv0DctLtsw72qXulo69pC41xu04PgW2LU3oEbGU2y49AKYnXrjH
kD98MpaZSeum8NdqqRtCSpCoddVNOKxzYN5msKyo3fL2Q7UswGL8iuw0V91BXpEKHKmC6O1HM8NW
Ati73eU0Jqz84A/l7n7lcWO+JHBe2vA0lHfgPLx1Pk0mXhSsaN0N5XpBk8cBYUDx4ldpqDBa9FWL
V8EGUjN+/FNEs3sssYzrKwMBPh1Na6dNT1ymlb0l6W9Y9yDLFlOA7Cd6wuwziL7F+nozeIRYILvG
IZPP+Ds7Z921KxcN+wQKCBbijybnQuRAb16SCfcYteDUAmuJcK+8O/rdonEyrRfh83Wysy4/B/hH
7PmtIJeCGVZcrT+yhk5SPOZGkfmdcqZNkc58+RWQLl6WbKv1lN7Vm/lDoF6H1t9EbAiitx4CmYem
WbHAbCm0JBQUiXJNkd95D0VNhoCB74P7CTAYa8dKQqiqxRgGb9ccf5TqH3QRvz40TcOVtpnzz4yB
k6H1/DfIGEiHWNpZVnNDI6NY7ESOdNuzN7Bg986HitUgMr7N+MOvrtOEi5fyqqNOlr3eQU5hJxv5
m7eIfrEaIA0vGHx2K9ChTG9mjgQ9PFUmX335NhWfJVvfYnyIaluelf4xiPnIRpyOCvOdcMAOa/0h
o7CVETdItGi+EnL9PrhYP23Xk8piAtJIPSfrvh/w81Nrnd4sP11pGD34t7hRMMNelXJfy8sSLcYK
NtKPX1HBsJfMXyHHjF5Rb3PJWFTBdx471MSYpDD0d5tm5SCMHsUYzIGT0JaXQv9VRjaqsVNM772Q
Ht1nj2tXvSS2p170/trq5yKXFt8FMKpuK3JMKmxv5w3RbtEUZ95yS72adQ8yDw3lzuraUcL3tWqb
XdZ9VuDasqzgewIejm+SpXKFCJOvZWGJ3RvdK4EPkWHevTFbFxl+nUzzuMACyCg50D+YTIDbdUT4
asfQVef7L8fvCkewL30r+UYIwIj/YXKfXM0LqLBeWOMlxtdx+BsNl9TZ994Qk+80KwI2dEKL3lqj
DzXJZuSUjU1KfS9Srqpz0fMTLY+GvQUDM4gFXB86j29k+1zaKF1YHTHMMwqCUW3DCOTQ9WeBA6Pi
js4qYC+2Zyb4PMhFYaNJPvoF+JEvJD2/WlWTS54HJtBFM2lc699cey9a9F25cycpWkck/DC0gYig
OKPg4HvvSJ7VAh1e3iW6Dlnea6pCYp9l6M5DbqH776UvVHggMlFzC4pvtlPyV/ERLi1SaTA/UdXa
E1Mi/sxHmf1ggMNiwNYlCZbUOcDJwMNE7dvcacHFANpvL2J+GiCcjNHBSb/L+eX/el9I7DqM2Y/n
ASuUki9T2wbsjyq5FJQnpXK8nTxrOqGYOgx/Zi80vSa95Lqz1IwDbLluRuOitPJCulOlaV2nH1Ym
i+tt9UK8DdE7QxAT3iAxOeozPvMLXvtC8qkb8V9FO1tIv9zM3dDw7b1I9kFKT9AumHqKsDPZa31f
KXcV8+mMVFiX7TrGEKTyhATrGHoQzy4tWMc78G9COLhifZS9KgFXSZhRS9KZbSUapCVNNDUQY4NY
WM+lb2C5GOLpgJgGZ9j0LJtqPzmlVwD8KYyQhEHncBc+PvQcNYFaQsvBeSwCWA0zLCpg3BQaF2B8
zRZXSgiN7TfRN5QYrvA+sbBz4k6HBMXnK+pKtBbWrq3YeU+5ui6KvdCl2VKJvJT6X2rFC/87zm/Q
cZkKQdJI+UGq7F2pXhX6uoYFArOIhHFxp6C2mLjmpAcPKn+wfWohVmvFR0E4szww0R2LX6MhyOkx
NWn82fWzj0Qmy0jTx5TO4o3WZsHOZFmYSbQYGFQ/AjzETaoAw2oLbl6ThhX7isrF88+AiZoZvtGE
c5ZzSkDkGi15qerUYmzaSZjpBM5nWXxHFJHNvjWPmQfAK9+yHs/tLUB8npjFIcUoiK+i18toCibg
PTlPKFZBxRXJHEPyMm07t0dS7+SEma+VR/BZZEDMYp0L1DNIhINkYrVxuwqIwS4l7yEbt5AEELRT
DKXOshdbpfNbBTWDgSlSWmNt4VARyl830767kxu1acNS6wK2feF3e9QlgxCSzVmzibFtSb/N0GzC
MlmyZwxdB0c5GQ2iDsWNg6VTXyLzPU/trcoXGDMo5+FELvS68qDLyASGp/MEWLifVPsREVVxGDzf
OLsTlp1rFufJ5nVejv0tDEExf9nQtPNGXbHSa12pnHasO5BNDpj3qdmgO0X2WeNyS2AZ1MW3bJ/l
wZMUbN6rxH6vKYa7jmdMO0Cfcyu0O8pDN2dZ65r30nW6R1zeWUkBCa9dlhA955g5DKybTZkfB0fC
P4rKCZyr4mgE57x15Nf5n4tL3Ci6c2ZUNPnYiDhUxWQcY6klyKnqPiARO0/IwMU1ApFq16RxiU6T
BJGPdbzRZIsH7CehBZSgztRnc3xvcshy78y1pRhDtv6Xa6y2QYBEnoqC96E8qZ9huQG3Ab6da4Be
pACN5zZSiBB2IMiz8Pv9E5vAVzRfGBlODM4bjkYnYlrXXKfybCevg/0T99+DPG9YDkCxVqbYvKyb
EXAOKGCZTnLn0WVnPoU560N0EgFYVv67YHq+P5/bUVrxQEAYiBtNUDVXbaysfTskWXTtXKo9/4IT
PNWQrKnpGTyo/W8G3iXMv4roKQGBqz+RSCHHGawvLlETrtbiZ7JPENVC5c9gh6tzj+V5FY0fBuzz
9ig5f0Z3VM2dSibAfzjaXZP+eFDn/BYnmH62Nqnbs6quCRJq5MPVlTUEWy2lCMCFyDLdFcCRKD9r
1jNQeMNxEcnTTlrHbhV7NJLiQhVdHT85frC15N9njBtNTyYLv74hxu3tuyy5IiShSjtm+ypKjZIA
7z1LV8K+pTIyQn/P1INsYfQBqbEvx4Hjl7EQBiU2TTDl3WKni5bFU2Uk2YWsBl3YTExqgAwfcnTQ
B08DDZlFP4pGEF25mXXHwIwU1PQyMiWavXFTeZgzyg0PorkdmOtH8asQziaK0Yixp0V7Lc/YaHUo
Za1bYg0G5dumiB0RxaXZory/wnheRsppkBGhEBmdEcLB3eImKHhUUrJz3JKYaSjLKbfQepzttOGM
Fj2QlrskowVYs0EpoXotd9wJfbRBpE/mt6YBJnnMtWua3TtYAtGB9I1UuQaPO+OctePRlYvWCJg9
lURT3jM6Zpb7EJz71PMEr96mpN1WeCiZAa2AUGBXH+Fv0tQ18Stwl7H4G1FFLPoMkVRpVdS+bGWz
P0fh/TPw+mnbZp9Nm5p9bGB/Wpuzm7mJ335lzXdv3sJlsBnnnzBkhwrpg2TtGJ8ZLtr65R/nbo8/
sBMXEGWn7fkptcceEwOLHxAif0N6NZtdl92poamy9U1SvofjTZkL3rxdxcMX9wcleJ/Do/2uO1t5
Dg+mWq+diZVYbw2MWzGgZpLMQStwiXKDm9I8SQ7GWkFy40MeBPhJGDiZabFBijISMmfwmbG9rM6o
bzqT6pxvhxV6MQOK0GVaa7BOEy07obQAtQdVgPQ/WZh+uvS4+AsmYmW9QTEyVFdnvpN1NTuzCxYr
onw2m1e4oN2ar6ysLgYBLWjp1qHDf67yiWY08XL/IoNFiHD4Te0Rv+uypx31L6J7gY4s7M1274lp
S81SyNrgOeT+r5USmWhYJJjwG5y6DjPZROLFBPeEHDi7fFSwCPRmq7OisPipdbAZEsYrrq+ZR0Kz
eC9DnS3p0uYbhRuZeQ0C8j9Mjm59CR9dywIO/CTo0El7TyiWAkNb0OWDWF02GgHhgBARXJBuxIBB
G8KyhLZ/ajiGxqsGMDxgsccwPmrw/SWJ4K32KACPxXdDRYebLmp5VejBS0qF5GMGGYjHl7oTD3f9
mNmzQ52DTq1xpjvxRq/XY3vRxSBCFIj288JfpkFU3PcMcdWnw0tGYk7ZiMFBwgUG/tE2HiyEZN68
Z55HX3WsbNbNryp4oUK58HW6Wpo6bXpJ9T3DB5nNFi9B+fx3+MgTbs9DwJPkCMID7TPfFHjBVHfV
GBEUwOKw9W81iXw3l/e4bjv5mnfbyXL9FrbkpvL541bwAFCZtHTnW4lnlKeSXmTUZNzPLvLrDC8r
P/R8niFZQOIhNN3KSv5OoQrC8ILwfRSWDUUA6kMDL5//4qQnazzu5MEFvCtwL5gzcWiEJXsi3wIq
GP9aT6xZ3WRYUarN/Io+w/6kcYX6znlEIxeH545Xr0m+rOE7ilc9wa0G2eGlDo+yeWvKZ17hl/IE
5HBwqdY6Zk9VM4DiA0lWeYXtwquqSkznru8fEUOG5EMTWeuISTPhW03mkPszxts8gNuQGOp9aQw/
FIKh28Taipm2CwI1HVeNWlMyIF6Hx6l5sQlrwFJn46nPYwKYIYUisQt4EPVjwzW4htMZfiIOpQwC
WMFBZAibPoeezjhXIG7KHSGZqH1plNOkPyxoFWT7cIcmvhfwwvZIedui3M3jLo8e+pRuTP2jUF95
OlWFeBVOTtHBzliFKu52i1QKlJpx3oC9BVdyZvbEbSparpkszLBka8hiUr9qhVyX25VXh63NkXof
lU8Vr0nDux11q9mMlo79nCgEE5YmbXx/14ZHTX8qwRX8q+zvSv2Ymrs4PZrRw7FeMLB1MCqes7LF
jByG9wQdX7EuAW+AtuOxLp17iKwSIIoa38yKpvootQeD0hmehOxvCTNXMzu0JsXNA6xH+oQkiutS
erdZnTqSTnQRunSYRzXLblc6DVGKXUbXHqN0meetpL+rmGFSlCtZQqVNn2PxKOm2ij3QtKQT9UUf
BmvGz8v6dcQuLA8/fKBSxxaJfY4dSQZeX7MLwo4ggRUvofzHvm4Qjo2568ONX60LfQmpegcWMsXd
V+DgNOWLD+S23Qrjl2+eo+E0YzQxvLz4nJT1ZL8UOpX4ikuWCZfd7mzlIN8BYarNU4te1OJ1BsXF
gEXyIn2dwh7GL7vmL6DY7QIg5U90qDllgV/newXfdYaSPGHPd/ovP+RNWM8pCzqeNlgCcyVn7mAS
SuDnrHqyfaAcULji4RbWl5HsFE7NHicNbSSwYXM6jCytrkGOIKxKHUF6AlfxBbxB0I1kadeO9a6k
lFzHMCGxRUaigKFhE10MPnX1L+ZnHQjgydYXUgsrclzxzpcWDL9LikMJsXFta9tMfmVR5NReAD83
xhEZazYv7FBEgSVLBev+n3E7/EsHXuYZGOxnMf2kNHxmxqoM+YZ9Fi9Nd8z9drlqpHdASaRE8uIm
wznJHp31M/MUSFTwmbAwDq/4E6KISkfZsSg5UR/CUmeDVn3lr2QPJ4xlhnLMBBjSA2Ep+zWI9ZU/
nMXYItOyZaz+ij0hsfKYwhe81FqAPRcKwLFXznWKLHLU253UUmkLra74yQi3UOib1obDQYy0ughg
56sDE5WPWpnfs3bhNAOLghjQcH6HIZeBg7RrH/x2zx4avi2980RTr76cwgxGALR//sREO/DmgETx
YTWeBecKJFYrJg1ptWgQyNLGWLZcK7FxQuEZgR4pwzOLjUUqwBjBH9cfnJ8xZjdJ9gD9GcwROxpO
ZnpN5Xd9BvI1vsQ7iV9u2BVssGWIXbOk/UB5FVaXCS2rpcktzB+H4moITv8eHKS/dq8ECPm88qy7
fEmxoo/+b86vNYCwFwPuVnowuK/wTNsV1hY6cnTWXl2MSo/QALzinrn1eKxytkm5dHEcVx2l1T+Z
r1t16B4ZMDxAuMB29gnTDWb1frll6MFu1Lm81AN+fm5CvNdJ+kH2K0sxY3vs3PF18WVVwUGHARGR
/RbnXcAoiU9PNc+KslHp2MhJEzqpYRpwcBxV+VcIwYDh6vhds0+cbQ0QURi/zodKlLIp3kMJ+R1I
+/id6gQNAb+Fmxq52tnr/bvNT6a8i9GkJc5O4xxaS4O+2txnVGvEn5vdoHLeicTlicdkTrZMlzjY
gIhQ0bAtFzFnAqXJPhtMijCGHwTagH0qEJ1sjhwHtTrfKfKeD7wYH+xPwwoU8qm/x3jhqe6P+vA5
j3ulZl3jmgLQlhHiWPfAqK8e+LOHv2qAZuoh8vgV7kUGZLuEgmHcG0C1D/OIT4HyGWkTocTBZLix
tiGvXH8v0l9DuY/9Gu6J84vyahW/VXFOotto7qfOa9sDTvsBz2CDB0w6jvqLgwzKgrjmRee1IJMb
/ykyAmCB7NQ85vzufxvDyo6YtB/s8IJi0ueblJqmQzSJyg+l+GaNLWPqlD6KOZCuY0mEK81go4dj
hbMR7EC2jVk6mIaumuHJ3MVsL1Gu7YRc5M65R+igk7DgQA7EMqW95pjDm3ufXKL4OWEdaRIEh7lf
1MaplTAFveTYHgD6FQwo72LXCzKP1N6qaS9g7RQ9IwuKdkz9LGtl10zFz1Fw8+VHW3012i1Sf6QI
VjpG+3Kf0H25/JVhfJHI69X9eu43gb6pLF7bBFr80c/BtrymFY5JYppo1v2WFxJmGBNwkMXga6fm
faSgr4GydB7pDOLxwbIVP4jZh7sajIUt33owORxGE+rMyS8hIm9NdnXz/YyLlsyEKzb7tv64yVns
iETECBIRhvCuevDZ8iAfowjvKGtKrI2lvsTSm8PxD2pW2A23CqpeM/LSDN7EMo3mT49Lt2ZeYk4b
5hwZqcMBONBG9V/GYt3J7NzxkkEC1nO0ot8ZP1xfuuPEY7AsyyX1H1miMt1y+prOl89kMn61U5dF
LWa1Y22923IXR1AE4DBit8UMxuqNKPqsoN0Q3B+qY9R5ukm3eCCMama3sclIaQmrnpuHbkl3blEn
T69t9j2oXMSWQdck0FDM+qm2YlaQo74WR6u/myTYm/pL0tb2KHyamF1qmBdmfzFVnDTxqdJ5tGzy
ngSjDgpwgATiMtlHotWgp3jpfLzwPZZ6fQtHk/ZBZ69Dj0GSKAhYFzF1zM6SFLOD8TAyIenICkf9
a8uPPxvkOFdwq/rXOGERKlJgA6Jvtrwegnbl9eMOGFcQu4l16xwqH+oLhWQJKcAehliIGZNQi3EE
35tZngb5oe8PkvZSdl+ZATD0dWh20pTSnb8zMIxJx3A/pSeMsK12NPDXWDfWEDAgGTg7IY9nEY8a
NcmeRS769F2XBxuFuebD8oZxr83HcjxP0v8YO4/lyJEtTb9KWa4bt+EAHGKs6y6SoYOMoFYbGJlk
QksH4ACefj4wa7rr1rRV96KygioEhPs5//nFD2NJ9X7P/Q34PRn0s7lz0je4Op6JsQkybjxcz8G0
rVgfS0QGNgLu4LFRd9MxKZ81oAUYtQn6zgXldj/xhHQx1mzXbKDwN0CMcpzkpydeFOQDI9zEpHXU
P/3qGTlpDwIWv4cBF/ohxyDDgem1qV2eCR8NCsv0RH6mx7Qj1WdvvBmbh0o/ltwxqsbZaHo3PFwY
0d/nyY+iXuNY63HO4kPY7QwLaMb74bu3ElgRHjktA/QZ4mVrGtmVFd/O/ZvEuEWIexIPOu9YzcfA
PjiluoAna6rVBeQhomRMyPcL5IvBvPTPGNdwNZRQLgh66SBJnGqMeiPgupoGz3UetXk3lz+I21uq
HG3vDDanxVYwRZbD/LplLMpHYvxeRvdT9uB678stCxabPi06auIfLxr6FYZFYO2yvW3lUVg3BH/N
yxqBRsarNkny0kO1Ktjhe7r/PAYXTV6WKhTVAc0vHmdRD+PiZ0ibjcuFOA3RUzF95m660gkgy+gT
uneW3MTVesRQKy8wAb+uJRbFfns3TbckuxYEeGTvnAH8tAly0MxpRhorVHGwQvAMhbnpbnOMtvkr
bmzo+oxr8WmofcJ095pYYwrSLHoPoOJRjUJ353KlIeKktBb+MF4I7HnHQSfUjeqZKUfBZ+olc2e5
REq8qfAGZ95Csdrts+ChwWkLFxnroy0fa8YUHnRa856+scYEksl6tecCr50n3n2eHElB5z5txjM+
0h3Cw+ilIAIsxEWZKfZ9EKF8RyVwY6M2x/x2maKkP5T+5DD2+trzj0nxYAZbQFGqTT+5LaxrDpVv
XAGQxhHGHldlgKv1FXJMY1M1Nw1Yb6iPvXEG1ZtAn/x2XQ7hxlC3WPz29FbViaWYYGxwYMjCrVrG
LYidlwsnQhbIGmB/sAzSYUfEpCYrJTFNbb73Vn0circZSBJJUrSbNfYKl4l8FMApPQMGjTkPmjiP
HQzXtFOcYSnwbLiHIqoAQ2hgMPW1mTQwGFrzifBoNboHPRzn7ZweeOl8fFiqLz4gHhSL1wkjvQaj
/b3lXLeEJQ+fYroMjcfaO0/Bpaov3eGGIQKmqNl0nVifMuu4A29adZuqW8t8rMvrXK8ycKoSSuOK
eyQayYj4KcJHt7jXbHfx1ph3mMy39VOVDbRdjLUizHsRkXTMAO0Hv7qd/OsaxD8tbiwwSHi8znuM
99OMhhpYHp/912HeZzOkpR3dD7qdyrxLm9OSyStJmpvB1aiqYDPjsixgLw/4je5670HC4+Uos5zm
xcEcry1xIuAnSh+ccN4Gdb2xspQw3bOGum6DoKVUCrwGvxPjKKYb0EeLrSg5VPItL7yLUPsnS410
hgeBOba9l82rjYV94Bh7rweZ924aZt81Yjl2PzovuC5E9bKSMOXVPwfjFuMuJz5P0EyQ+a6b9q7W
+crofAbf/R6Y1R0+MO+DfJUNmx5svMP8a5thuGS0HRSmj7H+qG18ITadfcxR0E0TUqyfDkSAMvqE
lW+ESO9fh/ql78CB+ehAsmcKd8lUC6Zctg3iZxN/Pgt0mGJyPZebNr3scNzyubWxGfVcGuubiK50
umBAMeKT7OxNQXORgcaGN3hq2tkJGYBqL3Pv3ZFEpcBjzC/neq/dUwMUbVrPGfYheO/h2Gmvc/le
KqZYoIuQoQI8binns5cxfxQeLupo3Ryq/InsO8YmIgWShUYvbmP9oq1dMNILPWRvlQ9Jq2PViTGL
Uj9kT9FivM2Ijh04Jd5iCKSP5BJDZvJbyDubhLcsW/b5FuLPD4Xvaop46JIFqK5h/cG5ZJFR8ylq
bipMkgxJS2S8FtkrTDMalRrEAsoeKExA8gCzOQR2sBKadG0yPzKbnKXroEn10rvO3kz9odZvzYLd
dHDx+ltMDu1gAGS+ZO8LAa5z6rfefguBwWZwm4tOM4CnjYqzxwlNRnj0i13b70hXYVNkU2X/iksI
GjYMD4vLUDzJiUIxu+1xnGHfYrQcmadFpFhCFWFWy01mAbETib5ZDLrZN5f1NYKzv/DsC7mPSaag
gLAP9Mi32n1cVBHmDq8wfG6Yh/LJovHGHQ9181RRmBgDJJ/xfaHWpGpDmCLoP1tDCK9dA+K7EMSH
eBH6PhmLTYbxIw1/esBZFfyjq2p4nhFJGaCpPctRON451qPn3VUmaAbHToDIsACSPNpAlGOk5JzI
Kl5sAkJe1gs6yDmQkBeXJEIB8mdlkAu3T4unYn5iWH2ai10ka1rRl865oaaCNa3Ye+d547Dax7hX
AP/EAUGhb3N7TtwDF9NCNhcRKm6XbZfUM98gcxz6aUu+OBet3S1GGg2Q208dvbYJ0C0E/QJcOdgE
BACQ6fQAZy2dnsfxQOPmO2dD3+jpo23eguQzpAdpXLILvENZI++4q/g5+SFDgMGzyZmDuLrsYi4B
FdsuOUbdyRRvwGALJkb09Hexr5afh/YqcCJizjJIbk9GK6D90GvGmHQYgEXMRJhYpc/ffvv3f/7H
v/8Y/0/0WV1X+RRVpfrnf/D1j6qeePNx95cv/7lb366//uI/f+Nff/+f28/q9FZ8qr/9pau7zf1f
f2F5G//5pLzsH29r9da9/csX67JLuumm/2yn20/V593XG+ADLL/5v/3hb59fz3I/1Z+/f/tR9WW3
PFuUVOW3P360//j9m3C9ryP06wAtz//HD5dP+Pu3q7ecTNTk7f/7k8831fHXIviH5dqudF3hWsIM
nG+/6c/lJ0HwD9dxhe/6lu8K2/LFt9/Kqu3i3795/7Bd3zNN0/IcV/r4W377TVX98iPzH75E+B8E
rmkJyzNxSfn2/z77v5y8/zqZv5U9qfQ4Aajfv0levv51jpfP5vkeNnrCkrbPf1J6y5uof7zdJmXE
b4t/88LSS0qzVds5jslgs6ZX24KoHMiZwWXXtrekxL3GKF5vamm8QGkljlehYOx8GtfBgakyW3Jr
DpVEC2x8DtFI8pViNfGIG4Cgq6LbenGBV/kwvXYOIDMhdqjhfK2OqnY8EhCgxFR2RoBcNO2MB+J0
vYOZtdeTNYg3CJCmM73Os4YM0ysE9k2rzgliBBRvISnuyGxdgV+3kbj7lnGG24oWr1rHxhMoGK+7
wWHFKaeltitwh5SegSVCNuXMN2p1Bu13r/509v84wn8+oo753xxRK/CED4MZ6yl/OeJ/OqKF2TSp
Tiu1bf0lXWuC5ZDl/XuUIzJ1mprwp1x7+FI73jbIPXMtFqKByKkIKgbjFUU6cpHme5Shl59tQryS
mex300GZCAdqLl+7sq4hkRE6oaJtNLQZNhiYf2Bk4n64Vnfhta3/5rStBUjYT2fIAAXWKN0JBti4
SpKkv5QFQ4tpZtA+EPb6MpQWNJs2sQ5Rkdz/D4cj+OvhCDyPy0pKX/q+JQQ3058PRx1ZYVJnotn6
CY7uafs+9KUD64iXdCcTHKByje+2j8e/3WQL4zuihStbRmiJuymwCH72x5bUaSNr7ryUYahrOBtn
SKfrkj2USnrRVXjwjYOgiPeNDRUnI1by7F2JPCrPbemCP7pEgQQNs6S8AjbvZGB9j9xsvFJdS3jS
3GC4pmySzjLU8QFbbuVM47VvzsRx72fp6qtwTrH+jmJysLKyvK6zuD9nzhK1YT+4RmIfk3x4//sj
Z3OT//nWJIvFtAJh+l7g8NCx3X89cv3cj7Xb2eXerGA6mTJ4zw2ywUuDQLE8cUY054JBO9YxW2IN
hlMm2N2LPMMVzUNWInqfKU/YxXQSwbiKYuDEIp/DY5yZ0TrSVACdUeHSEpCcVTGGG4OsPsQO0eVx
4RscFrlzwzhmWhmqgxvBHTRN+3kYZHd27L47B37unf7+MzvWXz+zFK7AvpD/BayMf7157Dw1LV1Z
8z5vPGs/a9D62tTvKsFCu6dcXscW+eARoFHFOIvxLo84K1ggeLZ3E9v1uPat0mYuh2EBMI8bkige
B7OCluMeU23d1pVuT/HC7NKy+DSFmWyLGuttD5NhlGlQQeJkbcRVciaEnamGXtdlGD5lsfSO8TKI
qBWcjtmNmCFKmLYytPtj0srhPukAB5K8g4zmC/Pi74+MuyzEf1qouRAsafms955jSY8L9l+vBpW7
mQyS0dlXQcJwBALZo5eOxy6quPi0j41J1acbJw/ibTOW9ZPKMHHMbSTOFstjWMmj9NuQMv3HKEaJ
stnujo4cdmNB/W1QKIo6QZMCEZt7q3nRgpx30yUwMfELRPA6OAtkeNgxWgg7DonbV4fem2DlCArV
JD+WBcRSA96Dm9o3vh/N29YD1G4hSXydm/ox6nHq8L0YG4yqOsQ+Lss2JPtw4oafiy7gVbBFHFso
vqlZUbcl07WHy0uadgkD4VaokzkAdDYOMt0OacUY35VRUf8PC7j8ywLOkWZbdkwpHVaswAv+ct+Z
lq+iZvag1QVj/RKEYITzctMnpa+hqdrEmWQE2Lmeca/r9N0sjBaQdSQXJlXOxh0xxzQqaZ78CGeQ
HBZVNOQj4TK4LJVtigNgQ1qnn0yHyMJljYoAqNXhcgrbZhvFBcEbeKJcSil+cjNC3m7M6863IhbJ
trt1sVbwU0iiXv4Dn6b+ITJ1hOAKus8UV8zq2ZKztC9XdZblm8FkQE0tgUu8IBPCdTV+TG54tMti
vJKDmQJAEcv195eqcJ1lUf/Txer7ns2Rc/3AcTxhe/Zym/9pD4y6RAaFiCumo2l08GxNilXjYu1J
eLUM+hd/pKPE/2ffFaGxNSN8JD1/2SgBjyeZvlgTNm3+YILnzx6Iga432hgIrg+hTg7w5GZK/9Zo
y1WUxa8zaGEdkmZfYWZVO85VoqBZR3Xzc2iwTnbzRYjcQw4PTThG5K1F8FiC1ickFzthWzFDLMam
X4kQr8uskiuEsYwbSmfX6g73Rc+91n2OXXBA649p5cqZoHA2ePGVgsnrSB0/Oi6qFtdRx6YliWWI
rvtx6I+BA/gVl9m1GSX3gUBMUGa86dgIHdSukH5BPEyUeIJ1Gs+b+hwKwrp6CEXLW/z63Sb2IJpG
McrosTl1UzZjzW18Bku8h4gZ2bhqY/lFuWpFQ46JwcooeK+9TAE9u59ZULiHjiTEvIJPa+TVtM2M
8arXXbDTqfWhubDZW3+2i8xedSRwsiUynpiCC1/BVzPLsj5kETJsbyZsKq/L4Nd9Qdno46IXRFfo
EAgzE/TfFRKW2Ev03s5iIp/HZlrlnSQspvQuK6tk0mgJhrr1eNWi+9tOmbmIPbdREdQvc9bW+xBW
EzHJibyISZcZvsvZxADejdQNVdKDLcscgdg0r7SNcKtymMx7Ov+sGn1jgy/eS22MHELi2/BII2Fo
fnOWKi9d1v+ymc+tjWxuSmmg7dA/1QTbUXgN85uS4/3gRFCz08aGI7JkCliET0lnFivMxW0a9GKC
s0FiHJ12TeDZCDwme3Vn5SZ+VmmD0NvFSynQ2F5oqAi9Dor70RunuxIaIVU4gxGL7tW2FBpZp05Y
fCuskpQzkOrd2v3FLFPYlWTfQAZqYbRHsY5gBDrmplKdeUqXRzHSn1MESFQomv6gn6FOcK5OrZfD
rs+gmXrDqS06wYWCbvrrw1VeAC+eEtIbfHSgnV8tulfscMeiOA0edNXIBvpSyxv2S3SgKYe1w41o
W4V+c21QhayUnvtHPQkCn/SVPU76LG2rfUSq3DZ19FQpbV/ZJAuQDBgAIkUoA5o2H9+41HZFETk/
awUbvnDcN1AIyOwOTmF9ENPulvPJSsr4JUvgHlFS4z+Pu080igKRGN9XSYVlxogjZV26K2+p7r/+
sXSt1q4xmQyQC9GW342csmgYyd4NSymP49ejpBar3rFL5qgxMnmtkUyF0VdAQHQ04gC4MMNE3khN
eSeLKby0tP1CfSTv6JeagxgYYdQ9gGwJxx+rQg/+IYrcrWOQfTbWJnNIkzzlrCe1ohWZYipSu+tC
sWyHgZ+dPN7ayXCK+9n2XqM6Hh6qqia+fXkUm0jAqp5xUgHuYFl9tnV11a8sOA2IyhmR9e3oXelW
I1UPFHe5WRVX9VKZJqXrkVrfkanXizo9hDUevmE4MtKKfQZEgAJRAAubYrfFZSdz14kLHlxMwZvt
uGhcqtSHh57a+RovgOYl7IOb1B0EKbiZ8dahvKiFYpCiLH1ChjWcRBi+VEV9gpgT3CZR329KRE0U
GhjLKOEzTy1Fg5F+loNLOFn30TuRpGY33xt7KK/NXiAviCEvD/VQnQbmxSauy2fTTvJzOyUPYV/s
f93xTd8I2JGfXzeulTThH88fcNUdJqfCcZ/k8xXaVHn1q1dQ3vzcjZlxY+JMOvqNuI96W9ynhbPp
cye5ySECzkBcnPqRDuM59kbrWC2V3GhU7TM7d7qKrLY7RMJqmb7GRGfkxoOVu85Vmwu0DP4UXQ9u
/6I6r9t1EppLbCeYZ/AhyTxzSDMehntA4OHeDjZtX7h3U5mNt7kmyiWLHz1cr6+rCKDcfk/ryn6c
sjTaehq/nsyiPIerIF7UqGD+6ik4KK81HyemhZZfU5259kf1GUkTdiHs7F8PIDTMVsp3ePDrO//d
r6QOfAtH2rCJchkenTw8SbfVz1aIHj4x43eh5V3emk9iilzQPGxhirxSV8WoMwzrTHNPY+dcSubc
omRY6S7Ndg7qdALeRoQNpkFWbos6wY7nh3wqgBmHHredkk8h2yncwNKfb6XmjreDENJS4q7K2h3f
x0BvsqHZagaqH1ZfvofKMPFvdgVZ1Ym1S4zZZ4ic+ueKhieOh9vZCtSPkd9YjgJCgLqr1lyUoKxK
kczaAYGVgy0fwcX6bUzoAgnHqjwWdKTfo8jnqLbBh9dIPDPCkVDXOscFk7P74aRBdTZNJjF5UDa7
2B1oIzyTBCL7tpwBOTo9irtqSW+2rJOV+d3Jtfv4TqUwUntfib1QhoBN7DPSEeQ+mFVq3heglV1I
Z1pqRe6PHV6OVag3jsKCfYbaO0JzyU0BbmdGT9C1SgoTk/oPBomL8rF49PKsI0ZtfjYLoHgjpxJS
VXmiwbDSsNrFIR8kUVyrVlYMO7PDFhPFcTujIUgndvI6qeNVbE73dQ0LvKuOuRq6g5UEJ5ZjgMyZ
KU8ctReFv1AUSYiOhLNRqvKX8orSrHD1KvEZVrHGrOkHkPvPuFoOyPgiv8dYPVdPjqJ0dM3iPc/3
HbsGYhNZbALSNOgg9jqTaFfDl9HNHsoKC9MkUcQ9VK8N7jlpz4CHw3hhj+oHgSOCvADZtFdmu/iy
Z1inRCoad9WIVLJJplVbFa+dscDgrSgvHHEdixw7Ky7AMGPZMsjAsGrEIplDVnBG0JFfmdSXfrFp
OP9uri7SwMI/xG/gphHsPLO/Jll/FIoKpNXtq4R2LicUi3XRoAxS3oWq/eVOgJ6eJ/XaitBQqc5e
pejchkuJFUtE+Kqd9m9uD0AsfeDgaoF6Tbnzuv6+qJ1jhgdvgmNojQVIIFNzH7sZzg8WofYsREvu
Nz46dQuJwFaPdAw/7dZgelDhwhR4RPRkXvmQqwqnvwbTIXvCw6Din5FUNWd2EUEjiBvKYIYfpZ46
AYYjBD4gFpnrofNRj6SPMXUJ0/DBnYdNCZnPKdFZJ169SRPkniDGMOrfqlRXFxkr2jaNBRIAX34f
goJrhHT3VA3vlZEyFWS6F5ewJ3m/6Cab71k8I6iOTOCWEZPaFrFRGjnHxCuR07bonEUYbQtqMLpI
rHf8qJpXxcFDr5NWAfb4QwD2gx516BJskcmAHaYkJGdQQcVoAbHq4Bxdo8U1Ua64zmRv5xz6oWjC
cS1V2G4or2HgXTdG7pxbGezmoo4ux+wJ0+14JauPygcA660ROD84u4X6SAZ8s8IkuvbzXG5c1XMu
eemojzGXLpp0Y0xIBwtrokjTOK60UOwuraYwmO/3Ep+kBAs1YRxDAy2ZdrzzMLAbOMUr2oqPlFkn
Dm7gE67wGAKGZ1Ss+Kkk1+mA1DfgpW0TTkeeMbSq++KWTZLwqM7DInhwV3MyeBtlZuTVmc6Sd+Ew
ZMjZo6muPnPdmfu8Su7iGCbRNI8DzhTUJFnWYc3tmdhcpd4GANpZo8/CJkC4zyrXj2htC8ZlXMIj
HgKdY+P4OqORdgy13OHMV6v42ou56JWf7a06/Cmt8XHoIU4FEVfcbA53HhFlHWD1geuFqXgzHqA8
Dl246lSarwanMi8Kx9s0bZZehkN03zgdmZ1u8hlDrXAtHdKwToeqhAASxuYet1Rc6Vvejs84rW6b
m6aZoN+hBp+ga2QFEr6umh9Du12IG80mkDA4qmx8zBaznDq/rgzrbeHKR0b7AwlDmsl1xH8p+tlV
6MOfDiRc6CHM/e+1xbxyIepWFR/JbXuYHK/+YMFZr/LXqGcU2Y09hHrPephz+7otk2Ijjfyl05w6
ljmSI4rxPUev2OiyuOhYYIQxsIMk3bBzmuhJL8ZhpeuITWpsayP/oaCBjbFxnm2OlrecdcEQKImZ
lQoGjqZW+JWJzlrHV3JqNPTC+VHV06PVJWJvyLXXeHKtanb2avjBZAAVXzK+dOomT0kMwh3le9sv
eHaQESuVCKRSAC6sauDruuV8FOIlt607MKnqwhmWGroGBFuOX1jOh8luchg7I2x7Rvlz3N8ZHku4
1WHmm/Lnk2lCCsDDTmjmoTLaGKUoOCnKvLoNSpbpfG63tuigKVrWIczUY9OR5pD188ESM1On8Ix4
gYxtLEJiYRX4MNQn0PDLvAxqgk+8jtSW29jixiSl80NX6dYsa3+vHHsXarg/fXIQDkloo7ahPo7o
ksH8Hr/untBImVHXxUrRTB3I29h8vRFdO1DmbcRlWSjiLcFFOLyZaPaXNcfqMHIthMLFVePmQjG/
hUMCfzZzV19P2hfisR04MRM9PIECJRHHZX8mgrNAoDE+xgkHZEqzXZkH+PT4kghe9hfPfi18Rhxj
2H3IKoQR2Dybwj/3WeHtXclIsWLD+t75mAOZJSgBo2Uj7h/ysfqwXQzkWtu+CszmdrKAL/GxWEmO
/zGd9IU0G+9kxvOWNiElqBx/DU+jjOEmn7sEWzQVn4TVlNw/AfWvQuvuD5s8Jj4l8JVHiOlPMWPo
kauuXGnLe2C8M1183WTTkLywdkUHMAnCNOlYaiNaA7F2a3odYlwMH9lOQXqKAT+kqC7j2Mn2+P2s
RDw7G90PO6uUWAeUFeNWB176r5eN3ANt46F3rWsRF3w3yy18gbHXIKEp6j39iI9NHIhsnS5kGs8I
sDDIp0dTwFnIc7h8NGxXflyfdcGTJkpepw5II/jta+hbOLE3t5nJbNuxMwBf9IIULCuMzAVaa+Tr
clDFNhDezlXsY6WHwZGRvKkEX1K+WDXmUVk+9lZ+g/h9hHxepZGAQBlgqJXtjBF+JMp2Mv2ieG/6
+Co0ITyloqHZDbT9aAcT4pLM25UCT4cAfqGyg2hrNvJWFr1al41xESn06GzZ70EYYvuBt+w0hA9z
ARO+HlsTcch8yLsakg8kTqvAf9Wx8BuSOSN8km8/8MFnNtKQSFbjdcRkKtlRf1sXVou0Phgwt8nd
CR+oogp2o8zyS3/QrE1ztzdRBSZhjJkrtLZ5Ovr1oCgXJQISo71Gt4x+A2Fd5pTR2h3MxTRCemwf
2IvZmnCSmWi51MfkkM0HZWYOZWywxjPLirmbUxluMaO9lE1SYcvoLXaNxS6Lmqsuyi5aOEqJ2Run
vmZRcxgxxGnJXLzk9bSdEphQDudCj5CL02LNlTEe3SE4DDpE8hbLS7vs0SWNRKYFbnvlRLj7TplP
WkDeSiq/jCY7RXTMTbNNJfD/IEyySvOq2TNOxaell9MmuJkbgLspaID6qYz3BccUViUC/jAtytvM
183KT5sO52e+/Pqnn/1TaKVHbQbN3ZSMxGTq+8hsSdccUhcy2/Kd1IkeS1/xqCqbcxf0xzpWMIXs
Ce9NowMtENnVFJnTPmtt83LQPmzK0ds7U/nKWBdiBQsh5p542CsXM4VEOvthnop9MMqwXddudB0P
UWuvlD1hn7MMKbt0yC5HOS1M1yI4ZEQ71OXsbinwgsuOqSm24TV4VDjH5wyfzcS+KCt37yEx6G09
nMwWj2leeC4a+RiNU3FureQTEBaNnsxpBA195R4Ni7grI8PiV/gGYdv+beGmiLwNvAyWD2CUCrWG
bT9ZKU/Xwv3QRb1YeTI37R2L8EuLnL+5tCx4vyg0V2nXzuzi9mfV19MrkBmmNPGE2bO06W/9/iH0
w+lVOlCt6k4nl33pNcupBYwc6+ngGO02axtc+FsTm+YktR+QmhAC5CYn7U/dKbGbYAWidmHM6C/z
su9uZ2GJcwnokETzI8NFtQ3KAPZMYGJ5lJfl9mu2l8z+c+MZ8zlokItpe1KEe4vPOS2bS0p6VNZG
khxK3w2OXlbffh0fEWIBMDoew+avZkjqGb3UONSfjrz10qS/F33OD1O+dxgWEDLRrBqgdKtfJ3HW
cbeidYGnNGGu3Y49ptZox2JT0W1kDe6eBfa1WIOeGh+6s+qS/thpqa+yVuL1nkw9b9VfvOug8c6a
0XfjaBoqb9rPRoC70Nc10PoKI7RMHJPZsvFkMY19F8IuDPWpYUpxNekKBlYGtWOrFBZkQ4x7Y6Yj
xeeVzfHXk6jMqrdRjeuYmapHkEO6ipiaToiHHKEp7Du/uAhUvLXq1gT5jTQWP0w/GOaKS0f1MGcy
oLQiTra5mvNHZWFrXVqqPEQMWB4sr94HYpN03aPvDe1lPDjtzlaGhdNKTXlmh0s0wvIPzeQr3pee
jK4s2dkPZlM+S5eAYj6+xiQ8TN0JpVrUXhUeOETWuG+YD6eHr+lrn85owpj7rvJEyA3H2Ke2UUwG
Opae2hvSd0aNG9fWzk8w6E1FeKEb+tNlZmXwEQV9mJn4DZ2HCTwOEF3J1N/OrYHlMlUSHLX8Det/
rxbx+2ghd9dRcWNoo7hJWsaTOjOLG3ZTsrjTyISmzYmaqlk8LifQ8QkekGX7HIdMeoyirx/qcWAS
zmSoXS71PveMrfQT+BQFcLepT/Ec6cXC2jb2TRXvshz+dhvKs8L1Bx++ZrrqKWA7oYg7c8lrzuKc
YHAmGGIRbGdBlV+69vBAi/PB1MTGcSlhKFlBk6tjNm9sCKRhYmGeN84Bx+nbfpFriaVtSOsRoenY
yjvVO9uhbzETMnO9SdzGRPTskJaNy8NRjgCYhpqw55vsXRwR2sSOP14PYm729WfdRxJirZp2c4J3
aYz3zrkIRmMNKj5uI0tsDCNOXoLUeStIB1MChS0WGzicQhbr5oA+Kw4JkhiPLG7qLqqzH3mk6PUt
/EijEtyg7hlQm0Ow6zJeoNJTi9k2y6uTzzigW46PCpTktq8fAFZ5G/vr2IZhsvMRR1PbYwSrh3Jd
dZbE02rcuwPzbKjVsXllwkKWuTA2nVPBSiV09eua4FLZ/7rBqedY+Zh4WqciSJh9cBbj763MyWiR
scbtVuFvN6VlvGeGfBlWLec7z9rLNAPqcyZs9pYd+bpwm3afJ4wOFWGpsDCmx9Hvj05PD0m/321d
GcTnX2/dy62LDgyHKmF6rvVMvN+AjG/55MwV5CZqQKCYXxTIe0Cpl6cXZuFfNkQNuXV2aBNVwt/D
jieZWEw9Pz7Gefn+dW5EVMMkdCMYaTznkNbJqakm8mGSxtqZNiTlgFTgUjFVY9FcDbmenh38PCNV
U1Pl2l8thqxRG5R41Xb3leZWLf3oBKWEAPPKN87/9chIuXSNaHzonTzexnStD1YrCFOejh7lx4tJ
jHBlGu1TXsIhDopm3cW9vcsSn4hwFrSV9bX45pjMf12nFXYYSElhyNdz/9NqBixloAkn0Iw+nWF+
ceXVF5EDciOxpMF9vkwiZkM/IMkDI9Al0Tx+PgDxlx31mxPijjK8xJVwn2xHCyo13+PdXY9pvdDr
HOfCtzOTNnTxqcE3FIrxTT958TNdhT40Mb0tYY3XXySp3gtwtVzGg1+rVKByFD6y2udRdx86jFjw
gN1xB+l9qQX5ZOGsbjvBWhz1Il6xPR5L064/lwfGkBXYQSprmyxLlrZMsQniZQObkDv2scnSnlVL
iN1oroeYgfjQGcdyGbOBvVo7WIMfU8xSJaYpgh6Yr0s3maPvmkeGnjqI9t0N9XB/cHsMYr7+Mewx
Wv39WPivfBaGwk7AeMF1bQmrxZZ/ZQIV0qu7woWPEbJ393Qik0MW6gTpjMVf2HuzJTqwVwS4l6ZK
1mFOTTn+X77Oo7lxZM2ivwgRcIkEtqIVSUmUNxuEysHbTCTMr58D9axmMS/iKaK6urokkkhzv3vP
JcUKB8r0e5kqXmQ/eCtFPV85XObn2fMoagynq2UBtRsuzLjpNsIIcRh82UFUmaLdf49tBA1+VhE1
JOXyMq9z/TpsOQ35ZGNqrtRETK3j///zsi/+H88GBw6bzmnPF7bwPcCg/+cnrhDXxzKT6dGv9Bum
vmMmanoKkd6q0u9O/pTAOQ0NC3AGEnUZYTyEZMOhlVOUJWCiVmwbfqfOxeKAaxTIGI6YMcMrBqEW
UaUGPW3rzAOVtiY/dhqqT7dkD7JZckIm5VPDrYf3HTNrKYEbxC6ferKag558CqGp/yARid73t+6C
8fBz5wbMWCHcOj2BaxiES50VG76L8DCP45FZiX+r3eESjDSdcGCj9UVQODUVWLP2TlM8+wPJPxPP
sF8H59DdF958dgM+zGbUtwM3qNTx1KmJ0ZOt8qNJFTW2XsY7nE+Puc7jXcAY9tDwZwdWZXL56WvA
LfnGUPYhm5YsR+7Rd0he2g0w/QfgH9fJamqne2MN+cUKq2utCIqkhj3AbpJjzM2C/nQCyBZyWN2M
vyovg/LVRVheUnCBhkGnDbY1DvDHmyyKX+JyeJE9H9TmPIxxva8S+k/Qxk+6t8TRwCEx1Bmz0luv
YX+ZR7Km0YhqDhzU2gUhydyMGcFhQDfwRndrqf61qzwuRAEgPPUrZ3px6P35G7ggtToZWHg5Vmar
5/S315cA5jxe2bxkwMA1SB76IO1ubcVpJqAFIMkMvmAbmGMXxL+73vjXNkHKigJiY45Id2PAXEGr
IdjPOchDP3WfrG6ItxOeRa7s9iZv1Qpd6iB2dmTcPcyYyTvZyLshBaJvcR1k/0q3c5vEu2gVeDyS
RZ2V7X2f2z8WjU0eTkDAW/JOiklvErgk/ZT61SgKKqp43jkdlZJjZmgFrv0rBhX4+GyvmNqTr7Si
Bd7Pmm08LN9J1JLUCS9FTcQT5qF1cCxlDhRml9NfLqFbxmLcSK2BDB8vO2JsiV8jjji7pzRulc1v
CdmziOGt6wBRerAuMvfzveixF87affBQdk5FChu1SE68mDSTLX860ZFACI5dFP5TC8nICf7hSs2K
+aiYhVtyOaeXuFfFNoCpUWTwY1TwDYMJLRG6zMJtjY2LW6+mDi3pWFpblzddqE8X+9cpTSCgYlU0
C1ZsKVZ9JZzw4wnraZH9sRgJCoq/gUjcA44VuLvLdO8p4kYyouW1ZP3DP0VHlX5d2hTMteVhp82C
z1QxJye+YhxopUrymZ299VNs4jeOh7eWEW/UnU5i6baRYXbDpKfcl326Yyx0wJHRHoOSQfrSBLCz
CFSX7rudc+gYAWODxKk2Ntz8nQVbMS+XMxePAaGvh8Q3HowVYidrMPPHNgCTQtL/4s/g+bqBPQpz
7QIEaQqdrV9ON3WIQ6dX/zK85ZusrY8LOwMjeGRbkgIf+aLbo0ijv4XFEKerIP4i2TGtFQw47cbD
PFFXt51vFWSCaW2ol+oqnOyfKfnB5ljsvbQ7VCGSgMoKKMAr0Qf54tWj8yswVnHnRAoCDKO4DqBD
bjlUMKpw02PyKw1M/ZmGl7zoF1xdvIdhDoSOSkRi+Zte6sdWys96zL7Svu/3A0cvUET+Y19mNv9J
So4KfHVpi+K6KDpt+DjRpNexqveuDTJ1PIUGA1s5FCw68xLepPb9uDZpRUGRAdKiyIaEvw76ed/F
JWQv7zhZIjuHcf4H2S+mWopgZTWRvS9yhZ0isF4HZX3XefmVprBoTANSZYpxkTU8BrqqQGviLg7G
4QGHJ51jwdJd6hKss1z0KxM2YQh/z0tFrCB7tMqQY3yseTcIBheFjXzFYqkTKABD65kTJ+zXMqTW
s3TogA9tkgzZRN1yMd5mdLNbFT9XVCTMMLbYq0Fy1GiRXA9hThHXGLKJvW4oXp2W4DHPc81KabMF
vy6dNowu4t+hhxl8nKjxzJdtWPwNucDcZCNtBF6P71xW1mO5tiFHmN1AJwOj51h2ceumAnKNPwoh
eY6JQewhMKhNZ3N6p5lehAUKgkW1Rp5DxekITfsepSs8YXUg+sdonL6naT0EpB5o8qD86O3iMNuB
jSzMeV51g7cN/Bw6pT09p2VDB1eDqaSldbZIYaqNSI/2rPOt4mADPi3ascx8+a0FPbKlYlK7pMGG
xv6dOBg3xiU6eKM9Uc/JgCSO6QwqIqTaQF2FHJ5zl7LZagx2tRc+OKI/u8Z6rGuUdy8F5q1Ntu3W
yvPIch6yIrF3op6uleV+NLm4rRP8IAwzF1re8vvZ8WCitc++R7StaaAFiMZrL/HS7sIWGnYVOJeZ
PrZDlUs+8A7tVrQ1ot33ySYPLnxIIhZUAK/lSG45jcxvrjfUbCT2xRNDAGUHr3rkOQyMmKLeTFYK
+qtzCZGKZW+KJz2FGmUm+RN2e50hdI2RMjj3WlpeC/BaDtJVML0wOWUKtfIrgpEKyEZ2J09HM8tr
8B1C0posDLMZ+/ouFyEm+Il1fqFZSjWCeCwvcu45wIUsfEDdkB9K6dHy4Dm/hsp9ipqVptrI19jh
/XMS1hyB5m9qC9AOlizhvCDUs/nwSmMSH2n4AP9sFhZkYnKFHQDHnJLvsqe4rUZ+39VxesLupR/6
Vl1mImq69Y5spXqTFrTaucVvnNmvM/aKLT5Exp45adkhmp9oA2MXayZCxczfNkVc+FvUQTKHkjZp
sTBodFPZ36KPJRspm/o0uiP+xMr+a9G2qKIp2jODWqi9Zu2rUL9uxrwdN6sonUnzxe3Z2+l4gM8+
HCTPm6bAIzdUqngFbZlLCYKDig9/EpSNe+6LskcaOkn+Thz5VOftx35+zlxH49iAfdQmFFpKywMG
QLGjnEDGpRGo6mJ4i8cat5P4ywVwHSSNNzpY83Q5uadhYqK2/tdTj4435N3HyAUE1SXzIQsSZ4cT
AC9nYnPtFpekoKzC96pD2DtfcUkwm5jJQx53zTaNEEH8tJp2LocEuGWROtkpc+cOKG/phOrszPW/
PvCz57wszm7hPKYWn0iTzOVZLsP9EAFuUoXzoSXjek+Pr1VlvcSKs6VM1lOBFz4aSp3W8d4AZkfb
eUzNCDnFTHrvOoUUmSz5oQmQRYI0eMQqssta/ZuZMc9G7DCadf4tTuVt8qllD8W5q3yITcnyq/cW
dNZU7vXssWVhsN10Uv9uR/YQ3FHc/xuIrpYLEMJvGVGnatfV5VPUju+NLcPbNL9UngEvlDZUIoYz
bOlk75qK8oWM7J/tjnDNuiDd8pde7KgvT7zbV16xtUKXQx8NRRyAbmSay52HGn0z2ugNa5LrZiHw
sAFfjJUH12sZoxOOSDJ7J5m+hR+gDvj/hiYdTnJwIyifEAUxjCCSB5CgHHvtEVifomBweA3K/UQB
x4TW1a+OVTVyvRLaoZuCh9DMI1YVsivxaN3ESqFkuIYkpwXw1afAosrSr4H8+Sak000UrcYf0r57
JRT9fuKUEI6u2cz3HKR2UZDeJiw1aGu1BrlofcqVNjel+pGWar7DKvxtSe5CrdNMt1ytnxtyDqD8
WOc92pXDFIkKmBHUcftGQZlVxazexoXUvuGu7mcQy71KDycdgGughm8nJwZ0wFZmR00gCq0OV3a+
Xfhod2HfnxjxP7ntPD3bzMSWDIjX3FMuWyc2PPnoT5lisx1wftYl/y1W6mKRn6ULgKbV5jrny8sY
D1DyZ1XeJtgCuWrT6NMyXIl0NV1MSOtOqIB0DIH/7BsCjnXwR7V0vo4cAm6WarmOPu6COXNRk1sG
V5XuPmLh0wvL4sFOJB7RI1ltCyD4s43BsSnSYtu2KJDRGO+cMg5v6pqauRgclqpVCuEtjXa6ZblW
E5GYNLUBfcgWDlLI8DXHelSo+2SwzlMc7od4HU8psdZwp8W+mXnUGggkN5W13Cm7a9nr/MvYVu2+
aNW0FVkO/17Dlmvzr34FfFaZoQYpKV8rpnKHHFBhaJsP0VifVZe8YeZkQU4xp7fxaaio/BHBRLdb
5F8DpDBkyPwzl0O198KOkGTVkJ4ml3Hj26svwNNmG1Tj2vyefowE1sdxRYMKhyZnnqINTucIPkQm
EQ7SF5tPXWc4kraJXjYLQ+qpD/adivPzQIJSUcRatbMAPsr9iHk0vV42TJsuZFngtF+iSD+ljQ5u
a3f9uQDa7/i3bnNLn/sGb77f3ftVgYfEysZdmC8cp8BMhBN0IqZ31SPvJkUmLBsbU7oX1yj3gg0D
Y1IaHWdJhdiy/PFTHFalbecYdwJkrjVN18roMHgcd0YY71EfvU57jpUVSxhpKOFeWe7Rt3mG0IJB
uUcvdk2aNnd1sedyy1YTeb+G7LYdh2ZPA2U0vnUSDhOyONyRNj6PHS31Q6+Ap5entu/B1hWgXkIc
j4t4HIT9LBdEP66W6RCAVOH+Jrr61pr/4O+jK0/aJFZD8cseRb21bWwcvTL7tG27OwYlkBFJ4/Uy
3AVOc2eN6Z+QCoj73ue6zrCdTCuXAdIA09Rvo6FYOKpxlTF5sjW2okVNUVQz1Q5MluI+DaBLJFbb
3XA9xYQGo3zOGJbj0V2tf85W45KCCPXXsqy1Glj9sZsMarTVUErnn2c1M6pgeLoJtDiXjEaFui8k
Y0i3xDyFH6rhThy8iz5fr9KcCxe7hRlDR3VSuQcvhkBjU93mlvtm6aBxJ6+LsqHtsK6FAOlY9Gtz
NwaNOLqqi3kZoteMx8F41bvT5FczRB0uCsqDdOW3e6ZVFfoXewkUwMh/CZ3sxgqw/XM+ZZQ3eO4G
uWurG2as5QCIHksgZaCRd5fCnSmmBjALaZAsZYyuK8pofNADyuVNqGraoBqRvYXh30mx8rYNQ4g+
Hrd+ot5NJnH6rIaRgtATU98A2UVjmbWQQxJHgDOkNzgiiANjNmK6AJJkbpD3xa+2xXU3KvnS2sFz
o9a6D4GGELTAtgoCzYm2W6p5s5Oso69pppwtlSvIv1OXKV7eCoUFdYIYaQUsXk4C2V9XDOdCaIlI
s/hOPP1AeA13iwO5XXfqFprqtcHMM9vj7cgMh6G7OU8eoEgPzoxuuA4E9Kbk63ZeeVjSJh9/C2gD
XIvpXhPHYtPgU8rR7V+Y6vXOnF4sri/kVX3mJ1tZePaLjwAPbYjIfyQoBc8jsFKc1rzU2xVIE8Sp
6WxUihY9GdJwEBcdc2zgVkxaOkyDQ8PFLhXGA5za/Mp5I2HH8CAzt0y3hCL2YW3H27Ctys0iKdJQ
mlcul9xHBwgFqW7LvQ5gJCy5F2HEyLnuqWW+KTvqlgNAp5Tn4WKyVHk/KU6RuobDO08MxWsb0Ezo
Dm/tNND9OqkrR2d55450VQXx+MGx6ra2uRFwUDFwAuCJhSo/4YwBJWHuUtoDx46X0PfsRz9n5zbo
H96lCTgy+URmbtx5g4Xo0xqcO9Ev+M/XfTxVHSgpCwvRiGLbJZxMvcRxdp6HyS+yAo5GPmAtPLGn
zHMbMp6fZb1cJ3RpiuPB7euacqxqNROEKnuu6uKf1boxHWYjukGmHwenDI+KsenIWpNbzSqOloAE
h6DZTgzg9vQGPqmeNFuEbOmBZnAbNlJ7lveyiB89L3ypCzIdXIyAhrfWp27o83GahrM13ne8DyWh
EI7N3ARustydj3bQ8ya19z8PZkPWzGQT2DAdyE1YbUemdy70FilweGKfhP3buee6/mpaGdzJJbR4
tZnODny4eAxxCNkqfbMlPXvdTiLsHgZjvks/xZlmz3d+Ja5FHv/+iqexOvW1eDM2u407+9cscp5U
bv0e5tRl/WjdbSNUcrZXUbydyzvyI/bW9h4FYxlYJChUpgiAqZid8LqnPgAANCkPg6VtGPR10r9p
bL6x2U2e1oCMFfnRxbFLXHy0yFQOJNI4o9eBhme3z07dInD7CTuB/Y4zcxg/Q0X9G/FHQ0c1Ypcx
1j4HNTKFSb4TKVFlU8akbViCeC2h2kIbclou8l7OJXW0XoIm4gnQ2XPH7rMVQuNbnr55t+jadMOP
wpmxKBc4ZdUAjzCEflwxvw3WZizczKV6tPPiMQr1vwrCHccVbI9ilIgC+G4958rrXx6TlI+iGJFd
0U/YqrKH2XBGW3fwvZlpbY8pFBoYemxzrrJ06DKTHXPMUv6djEaM79w7LQq88dfkKzSBRZQTPXvw
Js8oy2PnAP7ijZsEMW7b27O7H1yD86mysOcGU8D0e6Gj0bexEveEV6Sw70JYKEsWTFu9GFC4GJ4O
rU4//cULmZIGn9LnHhzK/NMWxbJzx+o2mRv3sU0i59FHDQzG9DFzjpl3aB1YfBK8j0qWaRNMuUCl
DAfgk2jt+ll1qN+GSd+us2kM75I7r3SbNzz70SLhFVxl4mUUhdp/7REMImFA7O4OkrYj/oaIS+OS
2a/qLfOJBhpRwWihtyPU6gPB/0FK+Fp+FtE4iyjQRCBJPV2fjYvjZ0jgOPkFQ/MOMLiN5LJBytv1
A9cwp7iomr1bjLBOWkNCYCKjk2KewEOHyap7sNz6w/TC3k8Vpaf8P7C4hFQQmoL8vnHyP9pK3M3C
AM44/VuRURKQVAFqFHc1OyiwQdWviRXgPmVwKoaQpFqWH4Km5Cw3e69ZNVPknNiSN39CHStSyYcv
e4vXQe5Sis9Alo9YPx4ScbAUG23GwrpddP5uAOxEMxNSA3ddFTVlHHlJj3aCTJiVXIJCEleYcOMv
OeAyKznWsHdCZFnmDbGoB/wVdEi1p9gGphmIApiWLfU1n7qtH/rfobRv2bnYArqKNJW2KcGEVrXS
3ZHa/a0jukeVQXsLsABElojvnbG/ut3Sbpw++6dGTktOcCkwz22SpUx3DoUJeq6dbUBwRfl+yzE+
OJtWDSdcp8tWh55F+8eKT/GYKkjmjaNENjMye0wEfEu3H/6OmX8BLvCxXoPrdG1SmGbs91Hw23ce
sXbNG4XLm4gBO5koPypvrknMZ0+2QJFxe/MwZGCn/Mml9AudOrWHL+lWPPgNBh50vhDlyNq5feRv
ygq/YTcun53s3u2BmH0hiPgT/HsuHOQWzPtIkQaO5dIfna78jRpD+HA1zbppiQYTIrFl4tJ4+afV
IvimDeORMVxrJnpP0iw80o4WB6/RglNwyO1LhFvEy9bNmHmG0X261QQTjaSHo5fZ/ep+5Zwfb8al
hZvSuZp1Fy5iT8dLIwCaD2zYNHd45/YuEy4tfW1zbemw6XXdbZcJLXtynbeqdZhMZJTY19S/4Q3A
yxxwa1kglOJIp4w9fiH9tO8mJbZx3z+nRv4a6SrEYkvDGs8GAdcT/i3Oi7N57zt0MGvhWtuY+ZYD
ZnI/xdj0OO7zYRhv8GOMG8l0YxfZyblXguBGFl3h27wnef47neW1FwmBzRnEHYMAjoiV7PdNPnNZ
+vmexm+i48vG6VCfWkyeJEL5wZFM+uA+cbOvOuxPw8S1JIqp0yQAQ9MYJUmmI6bBh4VUSZ+OFDDo
50nafOoS58VvHLN3ctoxqmgt/0UIiPoRYqtqtr5TLhRLDyTwiG3KFf+z5CN5oHh4Rvd6HwP/aMsv
Ea8NEhRlkOzkApXFiEhG2wB4fHlx6gnOEyi4pMaW+pV/1UzlbjCqcb0BRjnE80sUZ3zSO5dDipE4
tRkZ0G7rPXZ0mMGhrGfotsEem8cEqFOeutlz92k0XHTvhAdV2c/hGi7pgDg2bgAIEacAk561CJBL
GlFK2Oe22C9J/SfrNSu/j0yoSuZDU2c9hiL9mOqFgo6AAgBt0m0bMrBSk7tNYWvLqsAMyDV8Qbq7
IJhilMR4CprDx8FEDyFZaLHPGNQvqXoM8r7Yz/BFthOEBa73hCly3gleL0dDjsvtGi+mH4GZDaN9
FrmUvnsFVbbAAxGxo33B34IsByCydU5Nxt/rWRGBrxFbIQU/7jhcYxPMO+NAZfWS4bZvqJ7qqu4c
hBlOO4lXTi1PnasCloyW1EszP5ILYWlvnvGk7GwJ9s4szROFmjIRqC+Dpiqs+IWijdeuxeteD1Rh
1VZ0DL21RaKnbqUFH5G61C1X1TWwF3/jLIwSlEWzRrTBe/bQGKY/JkiyPfSCm6H3yGOTtIn9uqZW
am1KHeA8zxZkcQpgyPD0FCjUBQ5ra/5YAj7vpaU/8rFzrpw6L6Bx599WjBFvCOoYdNUEwK8VyBUs
pW5B9eHPl1RRpTeRHA2niaD5mnP++aKrlnqLuCq3oBXECdHX2cu2Gg/kTyAc0N2+kj+0GCK40Nht
Uo3+HQ+gMGu6WZSZ21tuaop4LL8xVcvrT+CurUkEpXjzde1lqIAtbnpJFCCyH8tmys/TSSSBecJJ
ElBX3l/8um0Ovk4gs65lnCVG2oMOKJUPCf1ebEnn6pjO45NT+m+I60QgBWKgrHD8ZSaHE0c674Dl
AIg2XAh8YuR8sfNnhxmUMfjh2y6a5Z1av7Qt9iE53BFNXRicTTBaieE8zZY414VgHOKRzqldaj8R
ObFjDSE7xc8v19+Y8cSNk0U5jlHxxZr9cl80qX5ihKw3PXby4ofhQJuDe/qx/GXuqB5Gh5CTQtQ+
ZnRiPDDrO/hVxRwzI6tZFxBhhhJhyDhnY5cao2o40Xq5BLgONOTnacX0SiwBc4jpN7FxPKZNqciz
Zc1+ZPj0Ajj4YQxj+PddW/ydST+dqjajAloAKIy4l1xV5O0jtrKL+o8r1CPg879DMdfpHVehsyhN
hRt14gracO/A6+mY0+KDBeAcspBPkcXW5XTIhNBhCdLqMNj0Dbqa5kn8t+8ckt8zbZm9lYTec74w
cbQLqEdjWl0LZ0KdMLAws2k442GorxJ7El2j4XiswdNOHOQHsYhz4oc1oDTtXaci+NNwpdiTr2x3
kkDZZTDsDEXvP/+85wOmPp+SmDuh5VOAvZ9SZrlci2aB3i09yfb/nkwh+buQoFfDZ4ubXv+MBFrs
/bmv91LRPUhzrzwPNkb30LKe+whdFcOOeU2E2ScjW+80he57HjRseGgH91ZLOfu4UFREzug9nnu5
h4zUfiYtmIv1b8vdJLiZSsNGNXJ6TOD+QzhCRnJDesN8uewL389JM4zyOSz1o16w2RY1DT0GO+56
fhBIxdVXZGsq9tI5fM/HTRxWziVGrrmU0XhLmzrXV2ccn+ykKc9J0KTbutQIpD+fdrw+/348c2gZ
pmfarZseLRbbzvqd0Nc2C1Jkc9Hd5tz+cKVcjK8pSaCqyK0MrHIJKGDBF9PX3muERw/hO5b7Ribt
IR+gdP44b6sZ10y1FCNQoplHX/EbRtY0Ajcd8GruEwE+w7Ovql0/Q8KG1e3fuyndBNojAaUs/1t3
i3vx5mHicAfROh/INMr1M01doXkJFmoQnKGRxA05Hf33ZKzPwoQNeeV2lQfSR/Ypy5Y/JFPTh1q0
6uyP0e3Pr36+zKkF0BE97tClvrtvmhgveW04JFojzY2cTXH5QI3yQpvGR+nDdeS0e9AUCYMm1f5t
FZoM3hA8nniS3J7ayLm3CAbcGJTYy9IkyyNa2/4nqZ8UWu+qNqbExdLN3c8X7GHNnZ28JCotYLwQ
6hcLlV0E4n3gNQ/2mtehJq1+yxL7tu00Q4il7e88tFjG4TwwP78kPjicZnwvt+nSWez/oWaAYtKr
Hds8MwxXbFy4iORcj6x04dTDMHkX0TzRcGTGcW3HhzhtFtaTeDy2Ay5K7Q3Vi81tzfZs54xX/m+V
KiTqGHNknnrijpPa35+1n2Bvt7WW1N6SNXssClm9lHY13MM5eeNzV/Tmy/fL4eD41BmCyYhumiF2
6AukGpa5TfW2KAgNyYQrdGllcZaiov7ZkPAIRZU89YKlXnPcH+ZQ7JzViOk57R/bWpCkBIYbLbLs
F5anc8yNmWaG9zQCftSPwj4PdUMPK/2U2mJ08POiIc7FAICofQloBQv18j1SMM6pp3t24GLvR6O/
vQIlX45t9xml3OVxHE7b2NVsFAyayovnSH3Gv7dhYxDPec/HMy5nxgUdnumJYi13DkFr56h75r81
d11tiqniiJH073Hd7UqMQRsLk9KG8C1Z74RnuMyBlvZ+nLzHQX0bWaSMyil5G0fNsguM5TLasXrA
1/VP1ZSVFcMThIhg28bav3Cp0JskDofztFA4bIzz2I/TXwhE3W0T4BqVKceyRZv2tpbhpXUzteO0
t7CmrJntPo2+2aC5zQ30tElnOCmH6FqHvkfPgsE2kOf1ZYhahojuVBKto/ATPtM5lLrbtdBBEDPz
9EVDstp1afacOcolCh6JA7f/nzwEyIhjmSH5h3N/MuptKIfomREYSMsw/ALgAS47QsVBTEd6L9lq
sObVDLABzXd+FD6kb+lUZ3t8fpQM+Hb6bGe+fTvYEwAPZs43YYwwD5BSoBjP9CDPLANPrSMZyMdc
DFbJsrZXTLqoj3FZs3CT5v7kyMkz1PCsGm6DjCvz12UcuyvJk6MfRpjxG8q+ndabCJHt+zrqH+pk
+Cc1BaV+Sb0NBgRCTrrLzkwtG2qXwPDb7nnqGnOqjc/PkfjzpyVgrOWcYnEPDE9uXpuT5AG4EXKW
pzDSYkPe+28hs/R7/f7k7ISnnyhHmzXvqY3B/Q5PnTrlo5R36folz2EkmcC/4uopjkIz6CzWm2/d
LPFmIWfdyFL+qV7bkrMYPotVtSVhIDp9r93EUFGm2GRpsWwy77apcv1iaqrRkvS5W53cMCdBg1PY
enQa84R1X1yKAFdtG+cdwxrxKXSRvDA0zG+HAZYrHDi5/+8tSOqJ1WvlKvUTlZv9ArsABy5SCkLN
OGSHgffx0CSdTbMmBRhlH54tzJy3dfce04yVtJb/HKJpc0iKNtX6Z4lxHaPAze6aJaCbrhy+Wlq+
zkUTi3NjOXfluDBCV6UHAzh3tzYGwlM1xff13pMT3/n670HkybVTHjhwyk3bNfqpnKJ7ZBo+NXmg
izfpvdoDRKr/fgpVTu3x56Xo+tfCijCXiOo3hVv//XbvFXurSsZXCYHXUscoSqkTMzI6WiDP9klh
XSU7EHrlSE62DrkLcSrsAZ604WMVpcFNiSXyLm/FR5LCPoxXokpmivC20OPDUKVHF+/rBwI8hH6m
F/TOsqa49MPQ+A7VxWRucwdxuV90xOFV06Tb268Fo8E9vullZ2pZYFywciIPJqFUvqVzeSJZERKK
+FD6Y7GW53HlnwWVgSz2c0iOq/CxBC6F5PpAkoGXBdO5Any0lXZoUUmC2Bj5gY1eZ3t7L/q1KOE/
VhbOSd0yRSVOXfKP9fhco/VgpuoRTn5e4Hbw7DuRQ5koEnWpeK2SWHhPBOYe2SPNPWd3fWtUTyvd
Qpl64CaEp6Q7nUqfi5cNg/OoZmfhO8q+rGmQj7G/FSFXWivW6tmPFoMa6rb3MSLkcRz8mavX8i8M
OupsLS97sJTEQTRjKSZywkTEjtJz5Y3qKfH6m4mR2CZgoLsef3hBEqYoNS0fU+KkL1GPGGspkgJt
iSkyHMOEz3Vjb2H80E5tInHG47r9YSO6ejTbn4CYHqn361pL7GEv4LrQVraxDZCZLvLeB1CCSz+X
WB8wlZjUWg2Ik/duWgwfDSDqKPK6fZ52kFPWPU0zK7KEX32IkxkM9uKpW7YOQbsnXUfXMbeHuyLo
7oBQTJs2wdwWPrR6md41Y4R7KWAC//zS7Uvcth6znUIm87tVZyjf2tr6SD6UXzgPZZI/aCUFbeJ9
wRYVweWuKw41PuaVUtBlKBYJ22PMYGOhER5qSbu3E6f90XY5msIHLrflYE33udOwN0MfrwnO4DOI
+2+3tY7dXJu3ZXK9YwinwzFRebItfGwjDZuXyVm1QlMdK6cIv+w1zV8mjxN9ByYiNjedCq8TZE/6
aOdNec8ywZNUirI9VZCsGAN49HFx2gnparwy7uEyPZJ6/fkx7Ikc3n9ZuGT4+PmTWIkpbayYLwF0
wMS8c7tB3lcvtZOPhwKay1dxHTN5jtJmeopD8+T0lUNHEO6refKKw9pC7y6Z926PxkN5VxM+s5E7
IsC8nbVQkBQq/+vHYJ+KbB/5oDVgIHHhDElJDr+7IZLfHMBYiNKHJcZQ1604EW4TjJ41QfIh7L//
WyM6ssSW8WwYqmMfX3CAl5TN4zNgXNwiz8KPaF2mZj9HtV1j0M05OamdjgyPY2CdfNX/Np3H0t6l
Z8EBFn8RpTQan8jvJkYDd3BQdnBrnk3sX5krvvDpau5nGdinoiHKM8McYFrlvquo/IwK2bySSnyP
fPmvUMTpMQXKm2LAi8syUl0zJ/nVFS0VHqnP2vpz4R3wmgFzL8djOovvZhlICfVhBnBKzMR/16tl
xUGOUHSf7nkh5GNZ1kcgH5+Y2rjoOeOxabgPVslDatU7QljNS5ckDwugsv/98wv40Jsf5BP5nGKL
LBoebHvgCasg0nRh/jSVVnWVrMtHrmUIAAbe/RJ0hEhlvyutHBAcygXuHVwPTUMp0v8wd17LdStp
k30idKBgCsDt9n7TiBTJG4QoUfBAAQX/9LPAnuj+zUxMTMRczI2OzJEhCZT5MnMlxlNKPs2w/7kA
URE/6UCDhXOvJv43N8G7twQZjUA+5TbY7Vmk+lEYi8gewQbAme09mtJ/cvR4yMCSvJusIDP1u7Ed
1j+Cyf5ZT6Sy3YZL7oKqmuzGowSOhzhIGQ6BhXlmAvz6fVllG7TWFSTWA9k9TKZFnx/ScpjWUVHG
dLRgkYjyTWcnzXPRMFDqKzD/Hie/ccSV1NXUQjlRuXcGtVeh+vDS+Rg65NcLM0kPUUHZAKBPPNgQ
KCt1DcP9vDj3uJVw8hr83zhd8RbXHPQ4IhrH0glhbW1tPTyYGaQaN4+p6K6sm882dcmM9Iq/79fs
2j1JfXU3u+SJ2ecaT8rN6cmK51b+RtVmQAZ27YbYVWKyF6FU+9B2toUoCNiLZ+IQD4aO1bJzYh8f
kk8bs64fxD9FCyBcu+gfFYS8vkZnE7HeMYhNT+C7LpNtJtg6cnqUDV5tWb1FXf2nbPSE01T99HLE
5TA3h8OUU1pUc0uhdbSYIma93jO3LGx+nOUGQgxsNtF2MsJN5MUlslu6KRlhMLWqdlIghmJAqA/5
1DHrAym1lVPDyG4KzsKf9EWEjCiXyT9452fCC9aDLcU7w5RtjuZ76+PEB2jGnpeGXP3zPr7qKmIr
khYyinXzTDR4Vcs3F9fkyl30WrIQfMU8RIlgBmXsP2HYx0HRkfSUdeBuWzjpXp/9FmMb7munqelP
hxLrKprKSsxc6k/DEJJOZfsEv4eUUb+h7y/ZTL380VLHNjlBt2Fk4Cr7oR8lCDOVfOaLMXBoOECF
BQKkQpvb+e1VmEpcfVXzHOFUbbOWPaO71Wn5rmBRrtM5oUd2NL7y8ivm4oGZS354UK02fcnxcyTl
aNVNdynYxyA2PIOxBgPS00RpwHBFEKLDx/CeCjd4S5merSfNShXa+S21/euQxcbGsqOfgcQeQ9Ab
EpmWD2OU3jwPuzKTOnnAvP5QgBaFHlG0a/zya9jjLN/46xDjkoPNcfuSlj8iHqg6zV8iNR49Vfd7
2XM0T7R+HCLqMOHJUBlVPNgtFbfVDLOAVNHTFAc0K1MBE5kdr2PV/IgFiDsUMiz6v+GVDxtREqaU
ebkrLcYFReB8dS7liolEtW7+lhgUmWnxQU2xvDoVZoA0L/40ufVZR7jA2yz1j41b/65Gd1s7zmMO
MqDuOcXQEL4QswYs7MQ/sk8t8ab4XfKse80FbQQj3Tjuj7GO/T+2vqEPIBLwl66TUzY7vIXYx3MA
uoCJXBSNaPHS+R1uNs5sszl8LC/AbnxxswbpJDtETX2rfPmnhxuV2gY6DTEL+nwFWfWmyt6rLgjP
RXIpVT2ufcMO8Gh5KwR3E2nOjGg5txo7IAuO6mcvEhlfW0AfTqxe/Zbq2pi7mE+r2Zy1MFGw9u2D
KhGYhg1kPt0xE1cveYpyljKhmSHlbsV8CBNqC3D4UFluE3Ox8Y4PvTlRGwxrA8/jWziRrGT53noM
XU2Lm2JevdsZd7+5PsWyQg/TJPvMKX8uFrwCxylIyUrFdxx+nUW/yNzz+R1KzTaW08aUvadABS+Z
wD/TF/bNj+USJ0eTLg2ld1WtPtzK72jNzv/UE5wBRQqXwp0ijIYnIEXc0BaIgkefTVt+gKEnnCOK
PzMMyQNv0UFm+iMy/HCFbPVLaJaqNvEuTE/3CrwetiecAkR6jhPAIqgi5IoiUiBhG9k7x0qabT03
FPllWBPxzp8G3ua1ETT1OaqRFweD4xQfS3Kc5PCz1XyBFOm1SuXuwZ1uuCEPOLjfhWOOLOFU+UX+
xpv8x2a5etTSuzdjyQ0JYsBtruffHfRcOBd6m+i+5vqBt7O7QVpxHg2OhHAC2cmBhRIigHo/hcvK
YYvmJVH94yxBYzRY0w2c0ptZ+bD2MDBaXc9ayCAarUMNG5m4L1oY1Ub2YXIhwx2dcSw8BDA+2UTS
7WxxPgnQYbds8Omm8+ojRV6ceQKH4E4LMXWj6oT+2JyeIFyI60G0hH+y6ojV/cvgsmyG+bkLbPdo
h6S0edLlGHBxj/ERRH+72vuJxlR96z5bLNQcZOBrKsUwQ+RLPDM95MUbUF22PqflgNTPl9j4lAD/
oeRiBEkqBSKNF3xsd12hTpYakEvG/I2X5E07BTZCF1AudxgQKJ5BXCOvrc2i8LcTln8rd7HI8jhe
SNPgQq4IJ2DaeQhsPO85iEd8HyseLDq6cnFXlneEZHL0u1CeG4dTZGxQXzbkd9dfojX6CCZlNdbN
c2qTFXFb3EkqmLm+EfRrNHX2pf2Up6neksIimFfNbx4c4j4CtWlw+8/txw47PrTnQG+6IDhXunCR
jW4wLCXyZHz0uG/y2k3+ZiYeuI9qC0cFTJmZgpzR6kd4edNm8oFrhzWNLIt/rTKwMXuozdSvtmHg
3cLGJx0CJboKOuSFVr7g3nIeivxstd7WjGbEx+WldkhCVGjEl4DRjxfq5yKbf4k0Na+GldZPXnF1
0vKgEuOaTdhaHb8gXgHn+ax9eI8lM9s6/as6dmFZTMz5ivrRZgUgKWig6YLbo2zQKHYW+7ZAPNlY
FphZExlsjdB5aTMbVhyeMobZol7VEQcWL8UBaluYzuPZvwUDdS18KlYVxtmIzEtGCg+WR9pdcH/c
DTdC3Fwmvd8/VXtX8R3mVtZ1bjna1qHJ+DlMaabvLPMs4UKtbb8nUTJmDDEl059TKwpsvYXcWZX2
eS5N4yoFc4bYsaePxnXxApg945Uoi45kRZ1NiuHw6ft7kPP/5/eyVvsHRwUfnWulTx4jqhVUI80p
IcmeCk/l2AgokxWw4Tim++Uj/K96M7KrvoDt9FcoQfW7MNNPgqXR7zra6x5rjGvN74Tk001c6wwv
I29Y2ncAD9JeP/ktZUlFUHu/hfUO6Gj8CgRmV66KyUsFJhu9V9pnVBWfQkvOl2Zk7oc5aJ+SmOUs
K0N1Yjg5n+LMqUnvq7UjO/e3YXGAtBmBPtUe7zZXr+9vZl3/cDX1w045nwELG69+PXG3rdVj7jnG
TeWU1M/OX6F99RRyDTzPQ+tuYmzKv2qg0n5uHIdvAkpgGuFRuf1boYFsDZXQp7jEIBI3qX6CsBbt
LWUFp0Eb0bUzuAkS1mzuzHO332MBHz7h0X21sFNi2Izy1y62fWLNjr4laIPrAKTq2hkQ7Iaomj6C
FHxXaD183x25zPKK9n73oyfWv/Eoj91bYdX/8LF6r4yRfQjSzHNp0NZlGdVMe3CKub8IHjS+ywNX
znZj9dJ6AfFe/fOHHN2t2suvZM3sa1IZITj0Du8U9sZhUynf2fhemABGzWFoGp2Otgk3pQ3KFHQT
1Mk+pBJ1FupkFFZ6n1LgeHR+G8ATr9KS56hpMdKFZsC8xwiu39/7/iZh6oxFkkLd7x+apoyOqQXy
09XNozMuSTM80xtdOs3jv38OZwiwBe63e+oeXAKRkF16sxpvY2lisvYMh/MTsdF//0K7/GoomFm4
Zhvu/ssvfP/ebHiWrRiv3z+oR9QnuBVYNNL48u9vGDIbZyCB//rZWhXY4lK873mmw1sxxeEtgsR9
tXAKR9Y404nMkHGiK7nzS+5Ds1Xd0LbPLfS8rUAXvdZ4EdCI06WSNEuOrkl/sygpBI47L/40puho
SK15mcme0v/ikBRvAEtgw34nePc3cVMqi4sUOOwQPIVvTCPYYkTqvjLe18cWt+Lm+4dqSPEbsens
Opxuy6hoXrhsM/di3VdIkrUfyJNrzNz9YnhUqrIOTTVYl7QJK7SrRhCidE2OGPpzWkgXdIG8Nvy7
33Pz8D2LQnq9fz/d3vTLsYx6b33DRVBdwA827bAB3qXvlF3Zu07ZrnOYO3XOl9YNy8VzL1Gjz43l
En9XcnGia/rRTArxYv7hbtQFp2/VgL/SXn+/CLQzAILkj4wWhvlYFM02KxT53jgk28nexqpM+aKT
CtrUhwCZPgyfgx5XA0tcSV0dE/B+LJvHIiyO3yQKt54Uv2FBHNUJg/BS+PEnkU2nl+2H3GWUGNwp
JHrrXHs6xkGS7nI/K7ZoAeqYtMexQxz7/tT+axSH2Im/mfkXWRH7te0uATORrdcyfiCgVvyIxLiL
pWk/VB1H1amqAeG2pXPTs83WEflcf2sSNoZp02Iu8ah8Q1VKDRtvVC0n5NT39trru8c0w6hqpcTZ
6rnFOeSqPDwYU7L+/ld/f+MsU9wxJZrnBtHFxTLPDck6faOXIhIaK6STlJ5Kbq3hzOg4w8vB4tUc
uiAio9IjhX9/s0S56kRmj3Wjvb3QCRV9De5Cb3bDazHZ8qkRlFVEWcUZdRx235MMs3D4oxeYF669
6QLadOd7L7I/4sulgHVoO/pCXbh+o/be5wLzflEU/a3i4nX556irmmoy4fV0BHRLUkdAKu3JDDQL
1MkeZ3pFFcEcP+82ple6zwFmXJLLbFAFTmYkSfksE8Z3UQS2AVBofalCqJVjY4rTWCMcQ3UB5mUj
fgy2/4GpfbKr+Bl1MlgrNovtd4nEkHDU4bP/rQN0mle5vAMEZbQNA/nFM/nvJrNpcq446L5ZZAIa
l7mubfHF6tqkfRKlQ6GmmM9VaH2Uqsf8SsU1vCrxMJAMddFiy507hmKv5/nOdC3lHO7DIgURnIK5
gsJJh2LIW/P9jY8d3SBNeRrG4MtM5SQ2WZkdutyqbQAhxs6XqKg8DHwkXkvDbD6JNYM9Acbcywk1
ecXK9yvifaKctgUIkmfcbfFDXsy7xvdm/LbEJENHm7cJShoVkmigsiY5hnNgA4Bk+jCTbDsrUoJY
6c4yKfyTjUkL6A4nM0FHz8ZaRmJuow7TvFRVmcx88NRx3AFJOR7UTMJyoFQOJw95SvKcsrE53No2
9DvLwQVyAc9aP4dZ16MTKEoZh/loW7l9gFW8masQLxBzHyQUUhQd/e8J5r9FK6QZSvhfEFFeJ2Xz
ZPn2Iy/JCegX+Kk0+PIUOArJafpmJ3I/86nc22UANNScK+JRdFjUNUKr9ODJhpvKHO9Jjd0SVmlM
mLWqp4eaZAZVA+1T0DqE+fjKYsK6lrX/KefPSPvI5dQ8Q2492o0mRlbJpyCsMXgW0P6znRw4bWuT
0qaxaH9wctG7oMFdzj7GjBFaI95Xqh/VjXKGiGpq+JqB90dPboXZq3H3WcEhviuDFCwGpnkC2cow
twH4zCOy2bNqW7WvhRFxh2943joPnGQHj4JD76zaZzGYEE4zAkYFNlzL/iu86pe0jV8OWc9dCczC
G1u851ZRP5iTQSnfELzbPdcYGN6HQds4YOg7U1adHnSLLF4u4YOu81/CXvgrQ1hgybNyw4rbKu6X
I8AMdgL+x3F23nIKYsAGyF+p6f1yGeeSFfBPasaUAv3wagg+EW0yn71UL+KISZuDiYY+k/rJEDD8
lMFNE3KTjav4Tz5Y8y4eSI+kbUyOe+YE2c730tY7MfOBEJMyOUfgQ82BdnQtGRjHtiiLVCRziexR
jYX1IK7TNZH2VVxEEM7KviRa46w9UKPXhOqo1sXd3mAG7SSmqlya+xBRcp82sPdSGlmzmDtj6Z9b
5WBgr2ZnZU6wmw0bAEtJCBkjWCFdmKHyQfjttIm7JUBRTbjh4RWDBqz3sOR/az/5wKXEAcDmPsIW
RvfhC4Hkq09f2ho7oVfuiUJMRQREbWh2vbZ/IVC9peBbu9R5MUL29JRqyI0iQGSNfHi6x3mDtqf5
ZImfsUO/esj9Jpv9+MXxd0P3NdpQuvzEghsAoXDD9I1hSLVKzHYE/r34U03zmaq/tDOmTRupcKUq
IlllbX7UwVKhol5klwDiIV/Lqs+2NzJ1TYLW3LSw8riZTn856/8sp9FfDZ1pbc02uoNa1HJr6c6B
PvM0dbeY9la232iHFREfgFt+zB7Fl7oObiyhaJ4L4lckwe+8Bn03TUQneJz44jC7F1BduXof2wAD
ECwgPIH977Ro5rM5ey8mcRwC8snMEub7lzB4r03rw+zDo+aNxEldFbvMvEYtxiFm0M4OC8NByPBH
Gcm96xXFxkA43mZYwX0zdA+DUoBoLf4429gxxPoNKO+X07AXyvY2O/7vwiTVQbqUtCL3e+8U5tQg
4X+gYGEKtyFJ0qpmaOguowHLFaspwppoauI3c3kh2YD1oDERjmRzcq2yvIo6KPdVZnmrzk7Jr8V9
eKh+jmL6+j+wmf5bz5hpOTYxNiEd23NN5790PHEiAhSKKsmZqAofcBw7HLW1MLNjJGcTV4VjPv7T
OTj3mnme0M7NoHQNjbbYMZyfDsVcnAI/WHicobM1lQ+EoJyAJUw58YO2l5c0d+WlmGR3JmC98pZ1
LAOyxmPrzc/JkqnsE9KqbR8R64irbCcStMMAeYPS6gYfUGcXZCN7j6y8Opn9JG7MuNKHNjtqX/zM
BcbWld2TDPn+5Py/bfj8X5V3/sfuzv9tBej/jw2fnv8fHp//1vB5+1K/8v9U77n8//+s9/T9f9DF
aVuuK0lN2Y7Nr/yz3tM3/2G60vIch/GhtNx/lXva5j8cNnZuGtKW2Dd8GhP1P8s9LfkPG4gX9XeW
lEIwl/+/6fa0AY395x4uxzIBjwlh4h8ynQDI6n/u4dIOdmVIOc2hgSm6Hm21L8kpkcYjeOL7GzUk
7YWx4Eqloj9EsrhXoXhyG2Yq7jx8ZkKz+iGloEf3Ow23fE8xF+ZQzCQk1rtLlDK5W4BjOD3cHdGg
vxgdKM+2jzmOrt1I8oYxJLNqcmTEETnJl8Mh6ekviN0YnvHs/+5i19iIjC3YmRIfiLp/UB6bXt2/
McmAdxPTCT9ZHCGkuHdRswhBsKKGgcOqaE0s2MQmc3w6pVU+xVk67oaku6dp/BWP4mfhNO6GczfO
waMt/sxlhkNQllcP+XXOtQ2uwOzWyaAxDKNvBfcy9JlHJMCXrBRJqzbGtdOUHz0U5KRr1tYQTK+i
Qn7W0MvS+qcwxr/gaIqtiu0H2/D2Kma8TllJB1WAnnuLQyTe7U0Aq28b8GurMUZ+5CBR7IuZHk/B
rMfBP0w1ZvjOlPDA11EwcqOVvZw4Z+sgekxFUO8aQL4m2+Wq7cr63Irk01MdFFxaNU0WWw5m4ZU5
GF6brnswqkGwCJ1E0vS0A8b+lnvo3ZwUw8GiogEStyL6SUr2oNnglBcnuhvCVav1Kx1n66hh2gfc
Dsw2p0+Jvd+MoTHWvYeTswrnVVUsf20nn/RMC7TsCu6gAYUCRYIXImYVmzIF9+iqZr1EWfK3lGhN
P5LbyVr3w7Hcp0Qiezpzt8R3Uea8uLnyR3UEzTCeacvCVO0RCjehshZz/iNBphC9Q1uq6CG05led
MUJOaW6eIj3vWgFiPYeQWuC3YqZNqt2fjQ8Xb3E6YUgka1Recp28AMkkaVNH5kYAXy4bzzh5NTWw
UX3SQ35bMPvXpukZNMfrGdxuMI72urcavItk5e91Nz56U845bUqqrSS4u1KLDFhm3lsvbO6CbfIg
se3lJkD3zrYvSaqjjdak0coGPcWgW6Ggv6gOpbVyor9VUjQnuqVQMwkk78L8CEzEoDKOQpuAnReo
wp1b61fsj/rUGcGF8fw2Uk7zw2s0kn0wYqWgnqMc49MIy7sPCR1lDEF7x4XLPutLINhIO5jRTZ3x
+emgxQxBy2iAqcRBlPiwkt9WEraU3Tv7YRIlllj/QXY0a2Xu+JlIPOAEfjnwQN0tSEqo5foSLM6o
unDG3djQ0cI/b2GSc0/1HoyUXLPq4791apwAKvcbTLJMOwmmrBzJPMGJCFwCRlqha1hnCg/v8ICm
jceoH5M5ggG87mBntXTE+5m4+LhqIHqOu8CYKVCvGbN5lOqMsdAHz98ZCYlfmSAomq1jrNJhIuw8
QJrRUHd2vsPIdAo4CYPyP1tWAeyH4IbDgGnToLP7QIoZIuBVG72voOz1rk3pd+v7FPk9phigoSjU
1oQ/i5xJU8PLrZDoCGIld+UJgPtMug+6YPYtEHI9+YnJEYwgjJGVHtSr0R5GIv0rgiKsOJ0FlrjR
V0o0zS8GbOdmaN8ED+cxbcG3MOcOacA71gIUSs/7kfI1zMol+rlcMQ1MW2BSi91gRXx4Dcw/GgCv
3MY8ZubhbqiKN8zl8Q56xrNLFB8EX9ujAVULAmEHj4lQt5FdRGo8lC1n6SB/xYI/Pw7jsBVT/6NH
R8FvGb5OBcUBlOZg6zwkI6mdnCvJmXE28fb5ZA/G0pjiR3dzbF4l4tUUjiRHJJQePv0Xbzsov4dn
Dz+wLSgFy6J1NrrA3nGVbZw+2NJ2iYaLuML9yQVcl9J/FsfAtYql+7d6rQsi21gLrY1o2243RJ35
wkDyg6fPs6lvhXFjPuqIqkOaYKDkD9GPEGSiuxjiQ1Ca8BhSEqPTwLbBSkmbjnpVibfxtJtthcs8
oqRxkwqqA8heqqAHBwLrsu0YztCDhUkDGhDT+5hlXCSHXx2GT/qYO+rcsmhbt7SE+OE1kQIBO6ac
MXFxL5ABXw/Jwj2EHUg17bTuDUpBACVNQ/qSF8HKa33yT+x1S5EgLAiyQMESLRXKT9bxRIg5hGbA
oK3byw6SV1s73EIL4xjODQVOHr0JMWbSKW2dQ9lymp4zoNsV+moP2Ur13YOIWmPPWRNYRHB0PH8t
bRgh/MseQbnsofOzGTgEBYr7ABXux1ieKR3oblDKLp2/l1mUgUg/WXHnPgZLyYKWQHGiElbL8r2d
FRXPVUnCvMmDdKNQIAmWpIPzAdHvlATZRxgzh/EL4yBroLRT6+361PAvybGf0J14l0CT0FXHldvI
WHydvQmW9NpMrAd2MusDXjNc5NrDxeSQy9LW3UkX9EgMbmiyZpMsNo2XBDVG1jgATzcG0mvemOlo
ONW5Ed86MRvQEDMbEZ3YmqR01yKQ7mbAYyoWtmBb0RVAtTodGb2r4POluGFR19usYCjtgLUYJDGp
WO+9EJt9FwMSDOrc2c6RjWEH2ztsHIBGxOb2bsCNcGaJLk2o4iY2mqulHZz+Q/aEU+1liBKIEWad
7hW5Ema+FYylrubCGjzhAJOnmtanTR9GHyYLdBLqr2i58eQNjMHWdN0DJp2AcOoeZzddMF3h7qaE
u3sTYFpJCxzQSMQ7N829/SxpOmjdKV6ez7XXGn+UHq4OWCb0y+Y1Me34AtXDzuOn0j01Do4alyGP
OY7rmDHQGn2tZwzOgynMgWjGU18lajcuEKnGBRY8++q3cCyor/PsX3xJyW0GPWPdZx3XGt4Cu62/
pqQM9pP6qPvRPi1tSIAKEQQiO7iKCKvb0FbHsRydNTUXB9PvAZZOVBdFOCbGXnRbRShw7aDICaau
m+a1E4M+Msx9zKOCpdbqy90YQqIYGRLXAZPMqEBx8wII57FxsOokRJJyS0oZMW04YE1pSQi2NQWH
keXtihkzl2MprCX9JhoDH2+rZUBXAyHgQyVETGV9zT8tK6VeoT3CbTByZFtLTC3sHodRneAo1JPO
wl6b7KnUQRVgXXZZZXOThbeEdc9CdlAjOr1b2xy7FOBe3bIZTMxhi1rpjSwr8KvGCx54sRlqwcOx
1LcD/02TqDnqGMRRFy57rNWh88d8gRMzW/thQGwCvvaxLP0K3xUasrRaonXC3DqWfhJ9c09GWf8S
8GhrMtUt2Xb48QmCfByeWYn6dRRxpMTY22TDiXsD5pFm2BVt8tUm3MkLyaG8DUweuYzOyAg5JM7y
8MygSx19CtCj8Zhz1NoxAElWOpFfbcqkcJBUadIf3hRdsYLoQZmQVVwrKXnOpQ4/6YmFu+IyYZyC
hiCUQ2E9HbMCyXIjqFSOLTIKwIzwFvjv8O7FAUE/Yh4RfJa8Cce6yfBHWKlEXJUeJjzr1RwI4OU0
R5KcCMmi60icw+VfWMbFBTNafI/rkKFREOxIJ5sXmpxZN8oE6nfFsRIUT5Fjj2iinDKUjOewEz6v
7UTC1KiqhsUAiFvYuzfMrdm2ZxXaF4n9mFqmQ8wswFOSTQd2ply4/jYAy72e7SCF65Rf2FHDDa07
2cqC8AO33sQmXEH/jsvfImZXKPTfvlIfsQOAke2uAKN3FG3xngMsZqZM7LUJ2y2zpINFiSYEDSbJ
WZGUAEGD4g7orXhOAX+o/N3rOb7y4WE/SXH4i/k9zLKGCg/xK3HyapfiuMGSP5+zOAWCe5hMezjk
MzS4IqCcLSXTF+fxGZsQxJekIYHXZvtstL4Gxz9WMTQEu4PmmPX+7zQRdAE6HWzxcZmfOdbFc35x
fHJ3aYXs1ZAFwshfhhvITFgiAMCOLZ0dxr03XDjV5XROjKXXuI+ApvDl2hd5mGFB4YMr7fFvGxeP
VH4S9yyMjyQbD3OUPzVz/reaSwEbB+91QKZWxeqxbfKHccIeSUocBAaHBDV7a5BKE6dH7wEP32c0
NGCV6qsXBuMRLWRa59L7Ydn9fGcg+9Tn8Zs/2/lPpzBeyTEEP2gkyZHFlAyJSwNfPKRNfKKUMabk
HstHgi+fuGi9o6oNZKV3CLxhOxfOswfIZKlRppk2x1Q2opistY9S2XkHy8fwNhRS7ivHydaVMStY
QDlmOdIjsTksrVPNV2DjSEzr7IRffw2iet67EVcLFC/VwbBySt3ylAXHsHapmgwdQpmleerRrSO7
uDTlQxWwVSaeJYmDZFRTm1UB0PfU0xh77JP6dQ6Y9vte9VepAY7YWHGvdKd9GWJJjCYv3SdTjsEf
UhizjODYyhPiDKkqzaGZ0D13m6qZbm7LkTwJTLq6ph1ORXzrrnWlU4XDFdm4DZ7G6mEcyz0tdxWZ
NeDiaY7eoQE0Ilf/cSIjfMS2wRyzm8qTZVWEP3rqQdirzw3AgVVr6WI3qWmf1x1cl4QZJCC9n1iN
+owEieTavE41z5Il/OxnlVAXFpkkf1itTbL2+FRU60AV1PBsc8v6C3/N3hkdRnqbk1mX+uxVAY7O
LMiSMwjcnSyc5JCUKQyXSBP2DhquiDMRX4e+gUM8xmwWZT+uDZxxcwmfC+Y2dU+q/Mg8G28UnLzN
lMLeatUEa9t/AZl/xEnHYlJRgKDlwNk7Nh26oOh/ea3JKP5hkc0ZIXzkI3dFb/hjgHrcZJqtQX6P
P5uuJs+XLafJ5FwP00xnb44pmbauPftdyu5r3szJnrdRDn7Fc0nCYcKdK4yAbmoiraGZTWqwH2l6
b89+vDBa/G3mDO1WLCJIRLQNZkCxX3b5clDexQfqfLFndU6tCrPcBMU4minkihxMDfTzHtg7f4Et
4loCJGpQxg446LprgIqZ6mOWsuRm6RwzeKavoF0j3KJpFM4QvCEuAR3cwB36iRnvpbfrYGXOxjvI
HTe6yBmDfvVC44S/9ormPQQD48rhV+HW7SVtieVpCfMh1wuDiPIRb4ZvFGr44ViVpGRxCpEad24W
v3CoQRwaMFF8o09WdLvNp35YBu8i8NfhBCmKLB1lHyWdeaKfT6M28rUTUVGR2y+ZgFmC5eVnkwz9
saTBIaY/FprXsSkYXLNIk5VrI82Jt1nXUoV3q8X17tX65Pt0zTfJ0S8Sun4dWkLGBWVMJ+Vxroh3
piB6qxlU55QJrtF+nt7iAHOYA6rem4t4jQlzbXrBfAUO86Xt9BXXir9JcvQn2nu4NOOuMrE2P2Me
4eGOGtpkE8PeF+HwkTjeup4YlShucseQpGsRYmb3pfVUB9WnZr0Jl9NFoetDJPI3f6RHxB9FvlEJ
x2LLaToIQdlwbjBx8pZXG5SDn7br9hvMEXRPSmLBRgY6xFlSqmBgLmk4Ebiz3X3S+MaRABKyS9eP
rIXzC+Enutqxq8ley8e2Y4jPCQJQF02cmLjcnCn6IoX401bVPlmj6fekx/yRarjHIEcOcBZmZQgN
oIr25QBPIoaXWIbjQ+AGZ5mBRGhCa0slNK/jwRX9dLI7+pyGBuhYBpmpGIpFUpTHsII+7cvZ2CWz
dy4V1VvZgN2OSyNNWMVad2mzTh3UrMKLSJwtnq+0919yYGpDaMyHkYH91siBYgIrOREQdI9dMfpb
17Q2PVg1LOpEuGV3GmT5gA/Y55KftVfaTSxqrLCi65vXF3c3mPnkOqTzfazw6GxBfwo0zi89TpRw
JHRs4hrC55gdgjIOLn1Py22NCMdI9ZH4IylUx5CHr6kfqBwPKb4dyGdxosQInAbt2jEARnBKga6R
Kbym1Q/Hy0sA70V+q+NsO+rhrKQcbsnQ8WoTWd9wvolI8xHVvRs1zXehO54HNdTEte/KhfoQFb9L
o7UeOj0eM5T20xA7LFvFI95yeCaD/FXA0zsrc4TPGNBJ0BO1gvYpovNcPFou+jJQzA0wxJzbjcWF
PV1ODu5IY2xZBXvSMzFEpWxnp6iEZQzuyctjSH4epIExubalt5GWeBrUbEOH7F6NvnIu1eg9p72n
IJohVrZkvrZuHQ3rJaTopIwp2UxlLi69wbahtF0fxs/Wbqj/NeFyN3WnHs1Mb50wfseg6x0E0m0j
xUB6vOC3FoRAAq6FmKUf+i48iKyIjmFcBqd9NOTF3ccj6mVp/OwmnGfA+Sktq2Ofmz8dPab71Ln7
ivo8HjTwMRA7IuzmKVsPCQdYpmjIa2X9qgfPeMhn70CsCDQqFsJTHXjjCsaQsdJqHNByGsoz1P9g
7sx6KzeyLf1XCvXcdAfHIIFb9XDmSdLR0ZwvhFID5yk489f3R9t9nZnXTvdtoIFGASqnLaXO4SEj
duy91reQtzacTQ+sJOegZODJuZtcPWU4HAJEeexqDrAh9idcccvWVNo6Rm6OhZC5nxLuuBtCyUBd
91ZAwaM1XbqVSjOaWpV+lyblcMPHWmFwxrsyDdmV6iniUKxiOpg4n7bhhznpmMVN59kcLRsHqndu
fY8d767EuvHmueZVhWmbIVRKjYqVkcDDXQYthHHpBOe2D774FZFNkHCooWEQRcQlMell1Kr8uF5p
hlkuwCg5Wxmbl0TW29SahlOCGtgSJISgwNrIKboIRb0R93W9SOvq00zae79V1FCIipgkZLSyWRIz
YkmD0tuAw0fdO4puadb6qmNeFqKiKb/yzvutW0JzkYChxxzLSOlgSYzs4YlW+4I7kLZ1ztOkR4Rd
pZa1813k0CDVerxZ07MPZseIxmbF0TBfyo4mXdYG5S40XhVtsV3WMtign/gYspodkIiUZwhaq0qr
UM3RLgLwdvYysNpVjTkSCbC3sPQARXDeT+tSK5s1aVUIrM2A0NdwKpAzE9naCya1QVOculQ7YY/R
OSfY8U7CyF/FVXab4J2jiVVHm8jU+ptG6N2xiIybdmzvS9NR2xwPGpMOzpxOvXOIizSsaJ+3+QlD
D5y+djC2DfbgYLJA3PjZV/wQ1XEK5mmNb0O5Gr1tkE/DpjPZvQr0FUdPhdeZqk1OuenDYPTJNUSe
BWP2M5mpyYGxw7OBH4JdRdulaJJOFmqdCAPXtq8b71R5n/jIkSJgBaeBQSrs0HYECTr66dcvCDWL
XZXrD9kwsxK6yd7YcInpalblura0cG+gPHNzUphMF+BAaO+DbLyyq4IyTyYesVqkh4VNdWiy6FxK
8SUmbUSo59CbnF0Pg4wGM4mGUIBXhWbsGn+AomUJ8hI96xDZXUdLvNXAush2FVBJIwxMbuIsLZdM
pwjKM4gJZOSVEqIzOwlOZeJ96iI/TDkoWpARrwiVS1SZ9TvAjXYzgOzdt5R+jggbBrfJqovoJeOa
/dK5IfE7uF05FxH/GLRZvGkyovQEeULAd+rq4InJJGoDzfkU7FKw0wAy5d2gwtvSiw9e63Z7gLPi
Tkn/ucAbs3axq7BMFbtcC69l2L4ZnbjUZpjdtEzJhKd/5XMlbWGo96aNP0SrmhfbjBG0+dKlGnz9
tXVL5CtSqbKqdlLXeVwJScJ91Ux7EeX5Rnf6T7smEtW0xK6kqwVYu2BwNUhqqa9xSB/eDvwPIJYn
xoFqNKsD9IxliXl65dIynSVWl9jks+ImBLxpeAa+srDdIVzDstTP6HkQV1UEqaxRJLGFg7z4NS3M
TMJY7TVzpYUqJxlMmz2Ip74I4h02pYZaCXURbIQ0vKLJid7KQZaVwCLQ/PgO7ZFYkN6KrhN/8xFn
Mi0Pv95o+FFdDX2FppeUEKmdXYXsKSP61W2bKaK//BDJAmX9Ou0YL3VBeR1tVTieka1eKa3xd3G/
0N2h4VQAVarYIz7rQPsYKFVh1G0AvUaCADQHoTbwAMSVEcIfrsvOmP1WmZ6DlcdWu5kmdCfzdIxJ
QNF0nMuD4EpPHbhZFa2fSViMXyb7VaGJBncIeuAcm8WjwyZwbUhEs34YUoThZwXPzgNq658FDbHB
ScGtVQILsjlc55gMF1mM39vPOc6OUMJUoN0kU3fRZhnPYJw8i3BilBNMz0b6dVhQUQjZHREL2ZfW
UmsQuRmxEwBhSXaDpV3K+6TuCUd09V2nJnIYE/cpbOCcJ40LcTRpv0JKI3kEx9ImsXuxQzhsLt3a
eE/ZzhZCUa3MLFBvCsi9rCfGGmQur6tRXAYCrjkizacwUleqkjxxdEguurU1TTBOnJ66dDGyWSRf
sCBHRkJFO1Fl1FF00zj1Y2artdb2d5K7fFVaAV0Z8Hte0+wQqVz8Dkwsz1g1jp+hjQnF8WIbfQ1F
ME2PxSBa/7pP4QEOxiXm8gEvrDboBzs0cQOmyeqsKwKuuG8G/bNehXpDHiQHpNrAcMAd04Sk/SJx
m2LMryh7JYBVHKnOVH9CE6IikhH6tRpOYgjVTFBDFZm6rkbu0tBFFTb5xanwCA6BGnDBvyV6nN1G
vifwp6CtNh27Kryd4u7T0rT3Ps3vRa3Tbk/LWy2u7smwJC4cXDfMHfsqSx9UiVzMVvKz6sOTyIZp
h5F7Ap+4qQd2cuFeoaE8xkn7onHAWdB+fVKdQQ5IuoqzvZgYqiVGinkBf6KXdV/0Xh5NEJlLryLF
Ma/3qpxnYJAAwZDMfdQWkl71BgycQ2Dm+MTRjSv6Qx5ey1Ob6mqBTvVkGSuvRtAKduNE75RMMPea
0vtKRgzKwdEcMpD6dRJoGwIsN7VEnZPqb1VHg2DwfWPRBc2pIdzV9bJHE7AKyABCYdvoSeUNDyl/
YdjzejwXRCbDRaMP60U7eMduyt7ctFoEXWWvy5hRC2PRTYxo3MzTL6R/v2vcraDS9+yzBn1Zk749
QMyFN3NxS89DzqPVX/WOlAJuHonOLknXaaBwWDbTzk5oTtDCpEHhAAkINVg66VOTwawtyck1sSpZ
CuIPdSrWOOKSrQCvTds8ZfmINCLULpyd0TiMQFrmEK0Me86cva6Bk3pHBQSRr6W7SGCUgdwRaDJh
kEl8jrTpUifTKRjsi2n4+aqQ4Q39znsaPxvLi9ut76/MxD0jaLxVehoANDQeU1ded6Z5z4dDPVKM
7ya37VrI4BT2zU0Wp3vNy6D/Kmc9fTYz2RoK5pY6f2W6QB0s+GfCqm7B9VAh6kvHFxq7gQEv3OAO
B4t4b/bvAquhHqGohlPXBE/YK2A717hUrAAeeUOM8FROV07iIzwWFE+Jz/mdZk2QxiTzcacASOu2
MpftUigjZdTtvIjQ3EkvCrdTD4c3tlNK95Hw7qJ8KOr8tezDq1iZwVoabrczfUaqJfCN18xL31rT
L25d/3YKjewkxvr3Lxk+oEUMbQSBtrUHnfPV7a0X3c+sTZkmNOsNMhtEjyKiTg6dTfUpZld4QezC
1m8D68BOV52EQTHOEOzUxY1zauyyXGqNgBKaAEipR1Za8rwO5C7Oykmop00yLlWePEVZtYdldHF7
YvC8xo3X0uXwQipEt3F1h3zHAtRA0yhGUbH3TJ81W5R47PQ4WcsUvGgoQIXYY/PElB1LYDhuaXMY
NO61CsmAtsFbzImybIaDco215cb7pq8YpCMEj6M85cNPGEaFVQUnTt9BY+iPvnwpO/KJqs6aQecg
4fKrrGaeHct+kQ8uoYVtceTRVeymgvAuaSO872YKJcf/JvE/UP09Yzicl02abLrFExiwsa21MoBb
rBwQs0lA1uV08W0qK01+qS0o9pOROqcKXOgmqTykraV6hEaxI9t+uhb+cBODIl0VJvjXqgc/NCY3
VpQnWzM2UNHFBVpU9DrhopUJIQWR8zlGpD+H/UeqmjNRa2ws7pNV5rdYzPIVgXnvRtt+OMo7UnLz
tDsIlNQT3bNTVOqMpY23Nh3uTBZhnHxqQXxxvRYkyHC05HTbqoRBurg2S9pGRa52BgfwMRlvgqit
VzG8deQdATpHwxcHY0DVR7f8PWQ5XySwfFHeMFiEXrVoox4gsC5ddrHmzJp1nOElWaXuy0bcOh1z
ZsM0zGVbOlhJnKeiaJ4xGAAhXDYC6U9cfur6lUdmWYr9d8ZLLIlOuQ2A6iJF1UGoEPjdXprZrVou
jg1L+gIWLwYenUwgV4dpKslyCTlCVGij8cSxQTWOvrdilE7OV+W0wXa0IXYqhMHCb54tjaaN8p/T
tt7bSh21zP1whPZe6e2L5TEtMwwvX+ncpmwvwzTo7AbiPrTyx/luynuXUJUhMheGxv4/WvdDRCCg
5l7pY6gY5QOND6rUXfYAMHrZPugtWVs0AjeC8R920QPHb1QOXJd87v802zAJto1GbolVxyF4oQTN
STWMHAol+UW6dWNr5Fmq5OQjKXOY2ykjSLelJ1Z2kr+02IILwgILpqHLwnd4r4yAjRSircTBTCJx
tgrnONxCXdV+tg4yrk8cJfeMjV8bK+OUm3czWHIlPLEhSqFdUAI44Ed0m/FAHA6LMEo+nKHcyhY2
c9UxyagvrYRWGKYmAmLarcjvUMe0DHaKt8Qfj5ZNYZ3LgczKSXyFXUCCsrdotRvMDJglvXTXB6fY
TE9gmS9c94s9VYAYihtItxvwfmu3nrMo5TPQmKu+KGNGge6BfB+ZKH+TKJ2A+Kok+aGLmKvN884p
5S22eslQwzqCXj2FMqLqHIttR+rvoqsQr/VOuUFZsswzVBAaLcrloJx7EJ1EyzHfLLQSp7YBvT3W
2Nt8UcsbIlHCjZ1S20g2SsEZiHS9xyqPppXpzXhdvWFYi1QogMg8JqCzJwuCgQBru29sZFj9XBaE
624MqbahbD2IhEZtNU9yQ7xPSgPX17bWyxihtGrrLFx7U/5ALGB6bdGfPkThtMnqcJ7FTVeUCHcB
37NLYzQM975K4mOgMcnLCC2i2mbgxi88ySji2BW3Vw1W0IR6H5CgyXpUkyEUR9czNnM37z/VyKTM
6ieNMZ3b3VaEee1StztX8PlToZrnSFbMFTN93KmepK2h1AkF8ZDgaeYT6rjxBuDpOcBzuS/bmnOi
DmICUSfxc00DEUAgf3dYhNWUrE2JXcWu4gnTLXDC2NGKzdQK8aAb46tLIM/FyZP3kqptDckB0kKe
vDFtvnN1i4bgAKqR1nhWmf6s0Un3Wf+pZVm7zTA600J2sNHi8tRHPoCsY6Bla9VD4qCJ5onKAdEx
R9G/muiEgOf4VxW5DG5AUIERxeLoDx0f0ECcndGT7yfhainSCFGJFRerH+utX7qPWt5I2qcHQyfJ
xc6Bj3lU511QqbtS8Vgo2X6qvrrLJOcSlzd7TMOaSwyOlwUzxYeBcV3P1V7qYb7V6spdZvTEykSQ
GglvehKYA0J31Heo6LBxE+bigeHUDRYJjv7BoZTOC7QH/XlshNoIa7p3lUbvN5vID/Wyt2DI7mPd
Ly4lc6yS2/HWGC9ONohlRrLSTV3MGGt66MfYM4wljy8dfVM3TyKpzgMaAUY0EWj7+spFSrruB0z0
YYl1ukKNQUPnttMcNBo4I9ddWSKHqhgsmDDMKn6YhCHSJBMXDLYvdXWjAH9aTEkOMXFTCXInX8+M
9cDgozhZssLanaAtCot7ChP8Mx3pPrR4/U0eEgJBqUwbxr0fNLRbAeBy/IO5M/AMx0Gwz9m2wzK9
Ei2h4C0uf1VG1oo6lZGWvSnN7KqCSQ6E9Gg2YoFMJ1npOtDYllpQSzqcCERf9YnC9MP8cMkVvyOZ
7wXJAOd3zUGzMJIvU0oNu86nrwePOJvEsnS5FOGgng0TiEkwkppQ03VoNHngQ39SUAoQCSUEM9Y3
bhp1K/i2u5a8ySJn+WRmujWrU2ibJoC9TwY6oOOINUpZ1+MKxw3zin1kWLtW6Qjpkq9Cwf7HorTM
qsFGtIVzNAvUEdV+Cf0MqmKcTd5xiu32INt6mRGxvRiCGoZeh9IJT2e3Qi5nVRkOheEpihzSvIr5
9UIXhAKGTmPA97bxWIE3OLrffN9mtFuzbWClWVoikwRbcMTIrI5QkKCk0k12iQcXMi4Sb5kDfgYj
Z4RXpfcxeHAvnJD9pnWLcYMA0AOZYPtjsYZkiRrOT7Jr3geZBGPKARblBgpFUq30rryN7H7g0ZxY
iYH0jsq5hZGIXCXw1ZaYc8UIrL82jOaWhz5eEpNz73j02CobI0bGICi9LhncLRjH8JYc75Cja6C+
cVAfTN0dKLuInnb/1qo36N+MMeF4ud2DaKcPPwfirmgIdFrwERc9c2WOXl3MQHvW8GVeLeE49MMR
bELy0eadsyUVdqXHHOgNjVU6SG6qZMIPZ681AopNQ/o7MyChltX6apDuoTMgzYevgIgYOGiGhVyp
p4sST4xgqcrQMRlWjyrpZXD8AqwfRelUdcFudOwzpatFOdEuu7J+UJHPou0YaxLsrLMRE/upiJDe
aKHj3mUxe3uWDvQB4PBTpxNcWlViOJU58TtwOU6WFud3nWqjdTK+NZmCSNYhxlHDsKkDmwZe5lLR
a+PeU/Em7l0Ya0b9nurdvZQWZ+068VbMSNZQv8NVMQ0e5rBgbQ4OI2b0YGvl1JuU2y7V56Nf1qyr
2gJNmjgMfApOFaUFjiv223UvvG7JrDDeDCNxLGwDYJJoPpA6QKMxlLcdCsyxZ/9VNv5RglFIPSwq
xqmwhBs8bYLil1pggUdwPJJp8UKhvmv41ZJm45ZWZjHfiBrsJ4k4S6TdVY3uh33ZLZETVx3VtwoQ
OxrNDW0bOuu4uRZYEnWsoMQPkL1aM+IeR8uBJjAy8srpgPcJ2MzDaDbPjDvkSmUjRViYo4M0QbQg
aEo6A7F24tmLqOco78rqHrtmdGhGh/RFUfPUJcVOyOiBPuBGoItk4FyeC86MaWhcCwJU1g1geHSl
iBoayVBm1nVkNIU2BYpPgQ9jYQaZBV6c7lLtQKLz/ZuEbFugtY+dhuPArAuCYz0QoESlw4pZS4/u
h8gVoSZmevDB7u1h426dWpanInunG+AvIaKNy2TUtugS2oPuu1ewcf1rbU4+wHDReFcmbGDLoPmM
eOpshe1ZQ0mzM+hkSYNo1lpLtHVTWPap7dmys1TP13aXnmILoocpYTNyrmRcHXaHFGUJBoSsvzbx
k2UpLvwAiFbb2/VxGCmQR0D1TxmpSuuC8dB68DT+wSNnWpafneKji3L7AYJcvEw9o6I71VzCjhzT
AeZjGVJAFp2POOkuTpjf5f7Mxa/Rzs4jVii6CAvIKxzHhxK5dR1zQhXRToqh3mmZfjbj5uTVDWMR
HPUTgiXNE7epKm/jQdxFsz4We9izTiBYRCewSNovAotk1KJIDxRBrmUvH9pB30yWRmPWxc5h9s+0
ROKjbvjaxc7MO1X5NPSqBs1h2VSX1ln5HluDZ5uMvWBvthWy+waRLyOjeaYdrmrlIZbSV1Pqv8Rl
capNiBd538brTj17aCoQyurn2gvh5wyIBQTS7a0sqYnIGsRUD9xiCeMPkXDjBpfBzB86+vUIO+Ib
w0vPqZ9Wx0wdmwh78VgO1yRVU67CsJmTDbqFTYk8MbUHtGQAftNwxoBDagHoaA6C8owpNO7I9KIb
xkPaDw/sQTWh6+uuSJJDwvGssCjwuquhRrKF2U/H3ECuVzd8aTIC7KKp2TttgyrCbt/9wkBAGiri
ZPw1IOVrvSUszihwRNDKBeb0ZSg5+oBe0zjG2tepbMlK8G0GF+EWp2pEtzlg8wK0d6hZxnt6NYey
iJy9i/c+Vw9M/XZdZ/A8MW7Uiq86kUwKEdva6gk2eG3dnZvnzaHP2D3go6NeaDIqtqpdu1EfXyIA
fiJ0BQ9f766VCsGBmjAZZOqv7NagzzVQLhhdtp9Eh4PegmTtgMzpZU9X0UH3WuVolduwsqld6PcG
Jed8leRHkZU2iYw9JYlP3ztM+xvKYJ7VJt9bmkSskYGSbDq5my1HyKbp5GEX3UYQShaFU19rhs3G
PL5jC8R8Uw075oCofrDvLD3L+DD1x6rumnXYtvG1192hacFTC2eWZCOD+Ww5HO1wHVopCiKNBmBE
0bUICvuJwPovUnPeG0GMrJvjD+4qIhk99OwSS74GMp2Gv7oXcxQ2CXCb3JoHn6SpsYKpg5f65skM
H+kQNUF3X7cSQ2UTXmWefXaRFeRerqN8Y+bt9OdKMFDP+zxb4c26MzEkcmYzHxWxDJuJtKhCqWRr
m7DHenNwj1aW3nSz5bMb/C8DZ3p08QSE0Y5BBU+q6EjebTyeg0Ai+YkbbYN0D4gx8GFUBhFpzlN8
M0+zdvh5vWUhwm6dEDqszBoZenZkpLFNLKqF0i/u4F4CruWHIvge9GJWbhy8SE2ryYRWD4Xyq00Z
twyZCCUP5TxZxBRraVzarCteDL0kYwvANkpFgrKt9uRUPY8nF6BLxIVq/Ql7tbeOOIHpAmxQCC8r
hDm7GH2do38w7CyLZvAwC0ETeZ0DBV33/fCCFomTQUJbMw+uilKgk+cQGLbkCbWR8xqm+F9kRPKd
16DCD2jHsWeCnCDHvdlIMFykkfGviJRYGVGyLwfmvrCIuoe6HT4VCfTbynVWNgYap7TdHRkczGT7
MuSecsHdVgOLfdWku9SikW2SeZfp7jXNcfNc4l0rGxNmmcrbjVEiSS0lErCEOQoADUETZqZh03iK
XPFaKWzFXfBmInU7BBUiBQUeE5i1/oF25bMO4oJcSfjNVWcEW6u3yl1On+Irs0Ro85BkKxbcMGdc
77HabmWiayQA52RQZNF9WeXjobD5LILqzsXuAiywOWj3pZMV6yjO4xXRm+g13LUJ3gyse/TSptk1
tubl/P8onUoUPLlGMh6VecUmXA61w8F0gqaCs4DiSF1aJPJ4XILrcEvpRvHac85Opy2tsRfXox/P
oBO6U68fpCLmBNIEHz24BqfPiVxnXCPSez3VrTVGJ1ibCiQe/nWKSBPvtjPMHxfT+5Vrlt6qNIEU
5g3AH7JKZg5kc3aBZxJOgJbFH9YcE9FApgHp403GGavs+0Ptui+B7qlDPiCTcZ6rstS4/HqxCetQ
LMZoH+VtBot4MldhDm2+tk5o3lZuFeh7I2f4K4XPjTklE451Er6DaaRzP4aXkKyXSuA+tOzm0MDI
73VByT8JBcFlWjs+EK0Qbzc4y+Ze6+WwzOKctPixfnGxVK71gNAi3Yzdo2029z69pJ3ZJVcsow6N
gdDeuRMwABx6JMHNOr3Ot5nTJ4eswYLDIAlChIqOZurlO9ivzNWTr5Edrd1UBkdLh9zhySd4AAuJ
rwSLWfDCZKyj9WOfoLBnW3SytPNJthjsYjdM5LqjdSW4WJHR7MRBdNVbhY+oiVOTZTmwPPyPMDHK
/xe25e1Hcf2afdT/8Z0N+d//8Z11+c+8zd99f/3vX38++Chms/B3f6Bfz7Tqtv1Q4+WDdInm17/7
9+/8P/2P//j49W+5H8uPf/3zrWg5iPO3ofvNv7Mhuz+1LZ9f1evbR/qPfZ2+5u/1f/nJ3wzMum78
Ik1Il6ZlACjUbZzwvxmYdV3/BdW7BMYnBBNc4w8Lsy5/wZ3MjwnddKSOyvs/Lcy6/QtHGWEiInUt
z3Rs479jYcbw/I8SPEtQ5Pv3f/0ThJklLRd1gvzeuFymeoQbvq8PnjWjZVvT2lqMrleWV7ZHH2vq
BlRCvK7tUq3VxIxd+QddwhQq6heKeWIOxjEj6oMhs+wb8H0KNMnUyW4nLbq5Ps1VHsSw2PbeQ4q5
cJGW0FxkTcBpgdW0lrHGt6Ps+cY4fv7thf+Dh/xcRHlT/+uflviL9/MDbwDh3gjgq6gPPZzhhSod
tRjblke7sZ9TAwwZvnAMEF0YnqXfwDfJiDwuA3N6qhIGq36pU74rEnKRgZ3HtD6oEFcell9HWNAH
aeIS88V5rJHj1xjBw31cquxoebm1hjEQrOke0DJCM+AB3GBWR1pfzyivnph1a9WAMNyr36y4e4Qh
fefoAxYeVgzTbRWCsDH/m8ugf49f+ONjnf3qb6+XKA+4WPr/oIgTWYDL8qCP+skqpq+DiUPAxKts
6IxJ5ONIUEI8C9ZDRO7Ei5bh288/AX2+0n92R1nf/2q/03wpNeopQNNLW3ZrFfSPbjAXkPUtMtgl
OrnboX9nA9uH3YNb6k95CuQ7I9iak8mdQS/x5y/F/qubwfz+pYAt9iJrdAt21OIj40ZeIlMUqF2y
R01wTOnT5NECd7nrnFzsHYu43gE40yMzA/reY6kIhvVrpj1JtXVbEayI/kxP0OyiDYx+MkHCeAb8
ZC0N9jbfJi0EOWS6knlFhAx2Cl4r1/4c8wL/jZZykteE94oIhoQen5FCMDiEtLfPJSLEZSIHTp2j
CDY5aenk7yGtNZA1UWdYb3pTeK+waYOz7tRIpJwu2wQWfNa6rmiWq5NQZkdMEgzzn186/XuwwR83
0HxjfXMDxcymO68N1UH5CiPreB0q+1EraBoNVXqY5Vii2hgifAvaobqvMORDpj+Z+OdrcJytb3z+
/IUY82f1Z7fTD2QFZzJr1x6VIjKmvg7RBmNJian+IIpqTCfyCs+XIN10kdFvr0hfY3pkv46u/lHS
pmpC+770jL2ZROu5GY1OmtL0uq2MneNZxZoj5leJNPfnL/bXVfPPXux8I35z1XIsELWyhv5ge/65
sohT7BiMxSImEoho7cLZgYhJYN4SPYV/5dVE9UDdfJVp7mUkdp0Fe2uOZfQ3r8eYL9KfvB4BAePb
1+PTApwQ4RAVk4x3iV/iPk12YWCe6baREoALNOnH9ZRXIO7a6gSREMe1U+w0H89Jnx4zgQIUmWzR
BrvYnbZN5jyMI/47oG1/c8n+4vMV88b0zSUjCx7gFmQqiGtESUrzS10R+ePiN3fNx0y2hB6rNwdC
QIsGDdTeiiPxXq/8h7/5/fOl+LNL9MMGGPbdKHv8xwcb94wmbFrKjoQvnbaS9njMQQOmPQ3sHsK4
xJgqS9z/uo+vJbLwu8hJT6aF6SSv6NeeexldG9hCyBhlKBZmffhb7UVVROVy/u31fLuvGX+xoIsf
9jW6VEFee1nFlMfbMGJG2jnA8kMTjqZdReW2afwbXc8R0VcnqUUraLl4oRrNR83kjNgx3RPJeMAd
vPJGi82nKvOfhKpx940DapKmiqHLp3/zqf7VNix+3H+Eo+cTM6pDE3ZqH420DkZq/MkDmjUOizyx
0EwbazX4W4i4izbpF5bNHNyh7e4zThI4YQ2RnfKaXODMGKu10TeQ9eDKexFMUvOu7Yp12eTXQWmk
u8GuBFIERM2xVVposdqBbFPq7tCCgOCXapE3nI7HGYAFEVFf8Fx8jYPqRmX1C0NHf5m5sCJ/fkv9
1R31wwYoexUnZdRWB7T4GyLetoYlSWkE0eXXh8aJ91YNbqQa1j//dcZf/b75yfrmCSpgdHOqYIVk
FNQtQmeM0c3Q1DVNbE1m2OkMqD1xdOkIMRfFnTM6hjwSQULqaw48yrZv4tbChsI5Tyombn1l4ZJD
6E6049n1U+vOICEXY37QrrMuy5kStugiIqIPYmyto2C01bfdGyrSu795T3+x/Ygftp+p0gPZ2W55
aEW9HvPmNBjBWz26L7VlH83JIe6sePUKDrKhfzYCPuUA4DVDS1AqQO+upiDCVOnxwYeWfZN45JKZ
CKCKziZ/EEHxQmne0Y0NfUl/fOuiyPibF/5XK+4P21WlfPiJpagIIzHJUawuDfSJQtTICAVCz2i4
vtXsaRNFHH1pFFh5f4068KDhY1SggYDPTOgSyd8kDD0lzinDb4KYvHHyh795hX9RFIkf9qjGCals
XBwysZjBEgGRI9G4CFu0kqnJbmVKUjjqHnoCiQ9gFH2oBJVEdIYKqd1CDr8e0vR2KHB/upZ2wEVd
L6YAKT0wdHEQhF3u/69eqevNN/w3N7YvrbxtrCI9qNHHlYJQGJTYqm0DIrhi58YszZsuUJcxwkET
OddJ2oqNy5xoMfQ02qoyBLdUXQoseX2n3+V2/6JL4pID628WZf3PP2zX+2Hv8hikW1XPwpSFExII
8radncAZEcVIFcuBROPma2EiCg1oTEb25efXxfzzCpuT4/fXhW4E2j7MGYdIadkyiMmfmyziZAoP
RrU+i4XG8rFS+W6MH0VpLwvk8nYwoz1B9tn9Fa5NXTESML7CyP/oGJnPI/9NKuU5bYkPR0nyiLoP
ZY6aCRn1c9SxKnTQdpoKzSrSWnfl4wxfGVmBcTBobyyL4IguwqJP8AOpnNn552/VmNfM/7o7g/L6
/q12viQyxkbfHqf9vVO5B7QtZ1nYuMMmlAPRShbNITQstBlztBlK0NC+8rtoP/XdjTEJcje5Oz31
rELCIfU3nJAHScj9JO1PRoyE95i/rfpzW+KPLZq+xLeNjB/++O/d+rL+aePjKUqi8uM9ev3xu/4/
7H4Ygtv9f37bXfm9azL3d/71zzN89qgE6/RRf9v5+PWnfu98QFtzhIvFQzcsW9cli/n/7nw4v3g2
bBTHsqWtMzj6T3ibIX6Z2yGw1OhMSGHPdWHN0DDkrA/WTdAAc6Rl0gIB+/bf6nx8/xRJ1zMhNPE/
y+Sl6NL8YftMh662+6oaTn6q2mNwKQuiy2i/upuIKu8dHN3aKuk8DzGRGp6CH77Q3OCNFqKxY4WM
L4X0yaEzjOy6akVxDXfI2E+DuU579yC1SbxkDcc1z2rStaerYwe7ZS2rVGyskhjxb679n9SH5vcP
yvxuuMIW/V7BV1P++MAkpi98mtr9ySAfDf7N4D8EtZ8isUqM94gRszWVwckFqY8hoNJPMZQGs5/K
q1yDhBiZmb0lqKG5axErqbG3ruKoT3d080O4xVNwlZCwehW4xi2hRAZQl955zsWXgnC8p0EJeZxG
qIpu49O1hepEdHp204Rmc2Y41Z8SM6GlbLz8/D3r3xc+v79naUmdtqgr5I/wvYAThKtK/MugRGMK
G23ny96/54Cs1hkFHkQAbRUwo7uCo1qSDB8eZGk428qgTxt57ivR0O+1D+wsJCi5zACWT7zrK5OR
3vLnr9WY1+Y/FjJeq2Vwiznc1dzctvtrH+6bPc0m97hPyc48ac4FD6Hx4OERmbwOjJOXa8u+1woy
5ltn2Yg3U9PjM0Jz79628J1ym0anYC6V0Q7PhLN0gr+HJAS+HVqk+Y+/fmFs4O01jfs0b7UIn05h
bsdJpzsch+Y2Dz5//pbM72u0394SdEWb68/V1388wdFjqZOwRs9roX97EtxD/4uy82pyFGm77S8i
gsQkcFtyJa+qUtkbos28eO/59d+CnjPTrZ7oinNDCKTqloEk83n2XpusHbhFwlLi+0ymYYpxWm8O
OVyloFU3sc0YPW9EqP39aN7VtFcPPU9n0BUt0ksKjQ8UhiRkrwPPeicr6JyGSzfX62MiZ1sQ4oWV
RxfZuavBw2napQpqwrwrq/u8yPwHX4nxmesZ/B0L1tCiuv/zR79ZV88ffSrccqWZTOJ1eTPVV8EA
NlVGhcQovqNtgDoVR8W7NqKSSDKipNA4XUDz5PeAhI4sJgneyk3wilJGZC0k6SoD6b/wTMRxng8u
JBsUgC5WPdwrfu5Mvd1xRwxd/Mn71qfp869nIdKeaUSGzaObtnHzvnntSJYCqoe4HZgb+Fp1DuGt
L6twglFhSjmPHtOtCNnfOoWDe4prwIicoA+9Wi86oI6lIf0n22iMhatZYiOnMLkwlMyzTabYSmV5
V61Is8NQE8ukQWTe1kk80A2t3WxvuMm4w26AK0ixntsMdI5LpMyi0CTCzyqs7E+GRWMaxG8+sCnp
eaCiMSYM1c0gn/Alkp2ipAfXlNtxLDVOsdD/kg89Il9CiXRPyVdkcmNrN3GEaNE9jT3UdR3rG6ca
kr/iTIXnhDhzQHHQJaLZEOriX3VMLbs+guw5CMQW9eOg49+bcxUR8E0idi8/jkn+bFl+9Zzb5bBR
a+IZesWNl4miZYcCCMRCDj4a82jvJTX5Ap5Ca6/NustITMpda2jyldEZSrciUVcA7//zWfz7+MkZ
YNJhAK/KOYxI4tdJVgMQAP+O8PeAx7dm2PQvsqCKUPk268dpN7GVcNuFHYHwURmve5E2Kxhc9abg
r1aOjHF5oRqwiCc6ElUSH1vL1rq7+aFbu5+trab389OP6SDP0OCO8wWqQkhxu4LJg0qH+O9HOyEb
XLp9CGfkn40RIjUMytpwNjLoyejKVXmYN4Ufr1OAe0Qmdo9RM9CotmsPQXvYrUljxxXcjlggDL88
EXNa0Bu2XOaWXBHqsPZobK+4TrQ1AZPqJ9fjTZnemj4RfQfdoZlj8Mi8mdEXJXaryHKiXe4pwxHn
LBkvXtluNQMeRJ/FKYsb40sJBA9rZUMYPTzw87yx0fp+8v1Onajb79dkwqY7lmqZyNFuzgebpCER
j320G0zuoE07pK/UkFZk4vnQ3EuSejMhdnRuCat2MXR7vZE9BDCNVqkb5g/e9ChQ7PCIt7Zf166G
vbfihmBbg/qe2TFr4Wz4S3GUIxUy5030SbUM/KLZqkMhybBNnPO8aUvPW4cVveg0J+O0kr2yKSjB
n0CCCOwAQ7cWVpmdcDyj+PAvBSk/Y9pholfHB1XpzHNRi7u29cBRTBtZhSuXs3gDsLBdAK22r4XR
WAfpQ6Qjuxt3RD+Aju/6yuFO5SSHKImsdRzF4+GTS+5mAJ5+8KlhxCwZYJAutZtFeEqnQM1yPdwZ
1O6WSGtI7wKU/zoBzSPaS47XZxv6lOXS7akbKCrJL57WVee8/LTy+WshYD75JF1Gwza5rDQ5n5w/
TUn8urOKwMrDHYEdzYMeYm7jtvDhWZKI7jq0H0vyuRe1p0Qws/N2X2PC3X3yffz2HiYQsypNyxLT
A5qZvyz1pQRpJEImZvzQwBJU0P1S36M9VPdeDwUQm1K28TvbWo0CQnjga5+c9OI/3oGlC0O3LcZA
B3bLr++gE1HXMmNTtmabLvrU7499T7g6HTuvRwCcUaA3DRfkiUp/37p+8vlv7k8OECdL12j9OnRz
Jdtf/3fbL9Uq5OLfUk+A0FA7D3aB61VXMRbk8SZQ8AgMWmgxb8qjVeNPwbwY5czptiv7xLr75P38
57dhTA1n3pi0b+u3Miu0wdBJqCKRiaQxM9kZohnOCWzb5YjH/7HVUP4Hrr6Dv01EtYsN9pO3cDNT
nr4SZ1r/mSykWB7ejvKAnI2sj3S5FXnULKEzAVT1k/SOQGN58KBc3HkmsBKvD7/5nnvxyBVSmvKg
JWfU5nLVF4Xz4OdKuikH/OxdETXrT97hr2UfLhzeoWC81kxbYAyc6zM/XTgeU2wq8q3cSnXwt8Rl
VmA4SIuUcfegKYlO4dJSlg4A3Y0SYhnEudfvFXA2n3xVk0Dg1wGbuQ2jiW4bqiY1cTu76V2AQ+0w
yXdTfrIMaklWmC9dAW3Fyw5akxvLNpmgG5VdPMHLSEHQ5FtZyGshY8ADOoUSvq+ADEwmNkEhMCbG
xiN2PO152sMoEy5D0CmbJh2ganfcCfZVB1vwz9/oBHH/9YNw7QmVBT+KB24/xvT8T99oVNTKUFQm
Ik/8+23eTtVpiz58FWsXZHAOLkgFbihCRexmYZJc0moVca937+bXmTEoJ8PCvFQyfSWoacBTPNTe
F6ae3OJHnIexfG7Hb2bVEvLX17ixKzPgTi/oPUWNcwZT5pwdTPU7vx6BGAaQsSxb958dsl/vtajA
qzXthoQR05FEFDfv+slnA6K4GREoJqrT3AYPq+pQGLktS0ApqTM1JFqu60m7C3CPr8JwcB9CwnuW
dWQNzyYSLGJ76+EdlvMXTwbqXgnaaqmpZFHbtk8QWqkPm5wQ1cf5mJYkO0+LFXzqqb6LEEauCXym
8p/oUXiX6RmSMc0VmPrTfuuMSL9Kt/9qpnaEhVMHVoUtAuZBnZPdyNor5vRHAhhW23mXkk219yZ2
Gq0Fn2RHMDCmm4hHN47uHPoeD+Sdq49CxDidBOG0nHFQmhtdXOHzVxhAJdILhr0rwGWJWbl286NT
jVAO6wb+rlY1d42QhBfmYYbcyqyIHeqG8kFQWt2VgfnuNHm2Z0KU7edHSqBqpLP4R01vu43boWN2
BiG2YRMMb5WuL9JUyOeiCZtj30G3serJ5A2jbgMCpjhGnWfhIkQvUDVqCSw7F+7Ks2pjoU4Z68O0
QeeQgaqBcq4DdDuM3tpRMf0MjRFQFrKajeFAEWFtWp4an/QS1R0QnzukfWB8QR3hTyabyO4f540S
gZC39Yd5p0WKgxLFoIrr6z1LgWC4oAjbTRWE6xCoRI0MdcY00W4/mZzc9BhZF9pCMLBZpsWYpjq3
q9oGZl4D7UIwqwaQqZeW8tC5/rc5nynXo37hUJaDguMALMA5diXU7TBHCw4mogrXaqwdwXHhgXK0
vsqlQrMp2IMWSpEm5sBgpyPzZqAE9clUep4q/7Q44M3rNjBQi0FZFeZvQwhff2N6RZvsQ1nbFOHC
MQH1DBXf7M3qUo2hf9/omEg5V7aqA6Kcc2ItvcpfZbgzloD3gFzJ7NXBrcTMkHQkt31IOaUhXBvD
frCq9qpjGFhR3RhXRoBAtUvFO/ylN6dtrAdt1MSpNeMvARQdrbNlSIoxJ5soEPSCX9O3JWrBTRfW
6IOGrD0Upif3DIrxegjd8tq0/Fd5K6q/wn4Bc9VfB4WT7/ssrBeWVseHYsyGF4u4ZXCI7luvAuyx
Kd+vGvANb2MDzCPPG/scGRl6x0J/EpmhHP88Tt/oGyxHQ4gIx48wDm6CuBlvxmlnVGsrIVYOBxDp
FA7AO7SGMawWrv4iyYMnO+Kr6rGOCb3YDT1h8HnpP+noxGnYOc4qrNsPK4Fh13hVuWKGrWw+eYs3
RcEfb5HEEFXlbBa/zbAz8t6a1Iz0nWGa3a4LbbH3XH4SabQJORiM9V0I8EZTJjBQl+5xA6sL/Gb9
awj6Y1rLGg9mEGI0Cc6xqNKLp9INdQYtufQaWMo/v13z5u1y2mICEzTHWNdSGbRvKjIxpPnB9QJr
ZyUkpDegdgzDzPdOHMfX1rDOjp+MH7hH6yVAk2JPOTuaj2tBp57phT+3OuAkFYnXXuu1YilaJ1uO
CgW/Si3w9dPmfFA6NokafI18c6X7qvbcT0R68uPsNWDbdO2nmbWqTWTLvpbZS2l1w1W0ibpPmFnd
zbsUvBVaaKOy1Qq7PFT2dz1Um5dQ68oNzZ9hbXe6fMvr+hoRBvQQkFx+4Tz43sJPTntusFNJjJsJ
m6n9SXz5aT7kCzO5hE3jQJ+2JDRfXjZvJnPfn7/rSb358yyDRqKq6cKWaCap+Bu3Cx7FwCfoqU63
j7TCWwks78SDFs8EhfnbpHZgXTpa9GFXH7UX6V98oQYrfCqU47pAfXTK+K8KMugXjehcmqV32jSI
FLqWA1QFTqIDBvqxa5PR8eNrbutuQbAXYuymcN6MrPMWbgBCyXMaTCgB0qTpeFg1w73b2/1KG237
zam7v2q4UJdarbUHVRPPudnYb8K3ijWmm5wfKs/QlNG/22mJnh5kXGSHqLC85RClIwUujpWxAfpE
V96LvjSfSvAYZSSqByVTjCcomB4k89HY6KZuPvlx1O88ZVFPtB6zaQTSPJLdhR+Hb51NC5Gyi/rR
e9q7RyDLN6ctj7mfRP+zAzjgrs8CINb2mp9NrpjeBJjufyeoRnkyKJHdW1ahbbzeohdaVy88n3z7
0wsYWrVPqlya9dslRu2OXg86W02d1tw3rXkDQLNV+2G4H+PWPuISpQ/S+R++U4lH3arlvYir77pW
ysO/G1eYKWUijBBRXyoXo6nz1c2jKDF/PoaFsQFSa2T34RT+khKOVjrlMShqZhM6obr5CCCGkITh
3DNNhylrqM+wicOdlnX/HKuudbVNQ0X9sNCQMyA43QFCTXQqxkhZmIHifZM2iXVy+AZTjxYOVY61
qo7fKngM+P0HcOGhRSBbHZHcCHnlf6YywKgZsveysq0FlgdlSee2Xmt1Hh5Sz/t7I7TOwvMekmUZ
9dbO+OfZ+XVAFPAD6GkBstKvll3m2Nu6SNO33ndWrXDHqyH1+OxqqGiTk5qIXeCO1aPQlepxbF+6
cBBI6rFy28JbuQrV8yXlebrShTNsKru17zXaRqt5htb5gA670a6h5iDsSVVdA9Kr2ljDs/KhGIW2
tlQCFfoQ/BjLLhI0RpvFnwfXVdMU60rEEGL9SLZfjI5gba4Cct1Ib9HxoraI/9cN9yRMxjZYBz1k
7eaXYhd3qXeYN/NxluvJfgJWSaGo60lU+6hqbYPnWC3fqzx5Giof/ZIYl22p+u9eHX/DrjScUS3m
KGqaAlPm5Hr+sTs9EwCgKlEemYWyw8to7XSj1pf0q/CpZkZ/8i30ifOmF8FwKu38WTP9gmSHNtHu
5pfgGIkPVOgg8vPaZPqrf/8Uczp0Pg9rjdUJpGKIJBdS447RW/iNo+GV6GKEPtQRMI7iU6QTedF9
MRzB7/T3Eqo1DRiZvpUE8d2pdmp+bTtjT1KC4d3F2SO3FEafHo5fpL5WE6Vo6LzhktGnvasKhTGh
8J3Hhm+0EzGRIXie7nzFduEG++aTMYXJBhKwuaHU5tP82ljfQ1DIt6zkPYqF5Jyv3dzS6PT7rCRO
ldvqz3XBKsEyT/OK1EO3c63aH894JgsGnpmjbP/fM2UQ3vxNK3FcEy8frUFwqHu9H/7ejN6QbvAf
Pc2H/n1y0AwQUfNB1Us35JMK+NVtcCC5yHoYxSjuI4kf0/AphmRTrpCHd/f7aJp3NgCpL0rKXdey
XMx9kVAfY60k/Fhtrq2kCdHE0FRaW+c6HO3qaBKNd+osvvl8zJKvag2np4AYFeHK20AuhIkv2v6F
gud+fgGEmGjRlI5/pkGNO88wtyLMMlZ+uTmsCrKdJFQp0nW7S6U5k7aH8Genr1+4aJKrM1hXbG35
HJcl3CH8MgASXGmCXhNDTHhNSBKcj1c1uUjUrPtP5ug3SjUWGA4df0m7QUhzWt3eVLvKupNNUdXg
Jkr9Lcytr2jG5Xfc3pu4brMPnGDZ0oVqr/nlwndLbRfSmD21Hg1SCKzxFztXCQcp9e/EuLJwBeR4
7WAWr8GqcQeV8XBi1yGik1xMycl3Nq0OTadoxb4kKW4/H5s3lY9G7s/TC/kf9xkHpKKlGtxmdFtO
tbWfihiDxFfQuVm6NwrLXcTwqpDVsMl9xVwCrQ9WjSj/Ptb5o9jGWJPu5pfMT4D+bi9MQecj0peU
xMvBWAy+ZZ2irDV2rtIdBOvPkz5t0npExOKKEoMvfG4K3LDdptfOL4n1QmBdtxjBBtkdOzxRSOJU
/2nOI05ImLRh61xi3fae0nT0aIr7KQgqfHNR5Zs+KuEm2HtDdvY82ZGVEW5DQ3JpQma+N80iWhEN
32ymEOpT5LnRVovFu+KT4aNHm5hmxXZouSbiovefXNbhB08aj7Fr6yegxsbJk/GElm2ss6T2XGuG
8YE3lpyQXiTPQaZ3S0CKn6xefm9YO5S758Lm1BEEA/DrD8QUSWQ2gdTAgjqAP8VDqxnWsZly59ux
hKlFZC55cMpVdUGkJ/ZYP/gJkPLRz69lcm0z5rEulOJTx9xU+O0UQeLX2PXQezat7a2LqbHvTrt9
pHlrnXFnqfQWASxqGZ5DR+zjOjaf5k0P1MnunnJZh3dzbrg+RPXBLcb3P5+Wc0vhl4UxUWHTvIeP
jhfJ+q1NPwZ6ow5Dse8C4giWZkIGh//URVTFLBnATox99Yn0Lpto8t7coG/BQuf5AkMcm6jU1UM0
KUakbDDOAsbxh9iHWvYetYD2lbz69uc3PLeZbt4w2hym6RY9EnDTN9dR7nnkBLPeAqOEPGXoFFLq
/PxVxVY58dqH7/FoENRiPLhZi/Pdbq6SqEUMHNkmn3Q58wZezaGzPq1U3lhKpiFM8OZ0lr9ohqbW
ya/nkKUZJAlPfBOsppoJ+RO0qnxSSFXZei2xVnNq+HxMS1c9MIUn+uuINuIhOedgyEhpNb7CSgRZ
gLruqI/NeGyH0WXlwxMy+ZpnPiERFrDaAUV8g1fFC+9wlHsbWEbwrTj3DByvjJKGNYh9Py1wNaGk
W1JtV6Ycj2N9jgbdey8BV97BHYuPodb6z5lHPlgkzF0hIIBHSVhjI/WsY9bH1l76AXaAXm9fwaNf
+kBtv3tO9+SADnr586/7e82aRABHM6RGCCG/8a0QZsSkqLd5QxkrgYVj5zRaBmv0oPzqxLD7lrLP
dDw08ILe25zEYOy8TygDsEpTOVu6tgcb1HdPMclUJ4LwFg3MRVCTSMZZaS/KqYOVV9VLSLENtkYN
6rsxo4PMtPGThcXNapJWnmoK2lZ8lkmUdnsm9GOM7CErIdeD0Vti/zEWVUhaRECl+n8uFeLSdeQn
1Y3feiP8nxY9exh0DE2/SW6CmojoMmvMrZPm1SYqk62V4o5NxDIu4moDvCrZ/vn3+q9PafMxbcui
J2zf9joam6wm2UZyW1XPQLmSJSUqlvRFDcACX/hVWtUW3sgn99Lf/9f5P5Q2H9GaJgy/XmVOVtrm
aJJ06qsN+ZYjeUKF1Ns9YWH/S6shXdlArjeuFsaftAPnCtZPgw93COSFFjZN09JVgxbPr/+znuVG
wsQPGjceDhFpzi4hMXvV1r76UZBMoFmZ+CqwMBN3rtKyF+Z75g5PaKvrezMGbzPXV8beBVRg/TUg
HDjnikmtHZn6i6nn/m4+1sI5MBx5sUJEzfM8LfK/RCa1h7gU3tqifAHq3krWxB1EYM4rGDgjImZU
iOWDmWXeoRkKkkakRb+ycE0cFL6zLjB3P8lE6ERlSHLTDcBRNEn+Yrz64uaDeAmx/wG3hCP4/3uW
aIL+pcrZqU1yypvfC7dbpTIjR1MepWKdlKG1IrIQHTsVdMZsLnSwSUBN8GZ88oP93r9FFELhTJ2a
x8iabjuosovKbLB9Osh9v1R1yJcD6KlVbUfy0A5xsm0SIBmK3hUv0onoMBjJZxfllE78c2HJEbCl
J+GlRslRyt9uCj1YUt+xm2pPrZa4uoY4HOEpq7iwaRuVonzwKDQ/mGQ4rSZaGuTzqnqYn/j32PyS
1HOHSwk417bCBxlExutgdAmpTP0bIVEDiymKfbIojZ1MXvw0zTZRR3ckCBB05hVtHKHB9m3HBvSw
Rw5rObS4PcfqTDLTWmqklZIBVZ3nTae61Zmz4sdxRPVUG2rjLE1fPtb5fY8u6dHSa/kY2qSAkg+X
LLlHycdATcm3GhKdSIDKvbeDsr/vMtD7bj4qJ70kwi4jNg1cljEeA71Da83698MmIvXHE6INJbAL
IhfyViVKhSbJEHfDm6PAzKclFa1DxxnejCL4ayyIaKhbvwdgNyI0wr5/ImxmWAm/LBboayfwe1yf
5ifm3b6weSJS+xUQ2GafFena5fo7tHlnHOZHbi8DSKBecu3SMCAEnEDUlm4aWS7tqR3rFpowubWX
vH51ytY7ZG22nzVfad8ACLZrsbRV3bu6tIdOIDHBRNrawuicV3USpQCCBH9O4x76C5IVf/Cz0/zE
/MixfX1NXhI8RZyinSfNDaSZ/Lmc6A7Syet1Na38yVbxN0Ftx6v5WT02uvuw0cLlvJsNbbTT/DxZ
qMJLFoGhjsRe2gSUThFLniDsqs0VcW9rOTOMwH/XYtXcWUYf8kWxYbEZncZyCoEJ4v18SGMJfVKn
jTWSyhG59iUSdfjdgr5SEbXyxQzcfClFsep168K0hh6cSATh1FBlwSosAyerL73EbdjH4X7eaF0e
YAxw8vc+Au0szJyVi5mUj565TcC/MO0tRiqH1KOp1Ys7T/fZncqoWTuIH8/OM+P5WaOpuKpzB1VC
G4iTg4RpCYk6e/GIJQQHN3R/5eaZpq/9vzovnjPiod6UUnOohwbtBaWBvalKEU5pAv0xbIZ6NQCt
uQYjhhdRErvhS6I/pz+vYib2TgSHTCHGg0hJF+oNm5bRazP01PMGO1b2CVlWBEA58RqD5UivvPuG
6z7/Yhv1jwcpRxyvE+dI8g7HNBwe2ta4dnY/neu5t1GZ8q0Jo2B3XJLvcQzVSnkvC/zxdat3j2Xb
5AuMHB9UWbpto7b+lQbBq/Ci4Guu9dMCqhSXMVR9kLo2vJdc+F8NE/GsbnHVtnIhkp7l77RanFeG
8+bHQtF48Pg8x0EtoI2hgV7BT+2OTWw/MaJqrPDYmzfp2MpuqRTuU9d7BjNM1rcGpOxWLb/1NnCj
IAmsmgYuD9tpQ3GrOZQD7h3XDB+apDJWmVpqGxlmRzHG9dKqneBtkP12rMbqqWJue0Gk+QoNDaJ3
ApOnGQZqTtHwwLq0+EDOQI6KarhPRHyTVKFE+HiTOlnVWiNXTWk9NYNHtTV11MO8Cej4bs2sTFaF
a4RncOnRuZ02uYekGJUoSDKOS5egI6Uf02NkUkfLA2xDFTiOQsFy3RNBqSVWiWiARCvKrvrZ6gdt
09tgAZFhp6tWtbMlKvr0Sy1awqHq5AWTQbDtVTdez8chQhkYoj8K7N9rIyIasBwaktX09sfzyiiN
O600odLbkXXsFPrOgGia96ggIKAe7O5Ad8ZmmKI+l3rNe+JBoK/rsdxwnVdPlhVv5hOzJ+UJPEiG
amI0/j5Z5yekTbjkn4/Nf8tkysXsUABNEGQB09zPXd6Aj9MyKfPHUJEhQXmJdU1CiPRIvodXFbfA
XW6U7Yfh9++EbA7fNOqFAYIB5vPMyzX+6kEAT7vnvxB38y5FCQvbuhsuUcb2eNzOjas8zY0UL/bl
sSN5blWMZbnuzMa81jht7y2zkCiP2Q10L0VQUHInS4jQu8Ns6eyM+SGtR2cXaHV6rwUCu1Kt051P
xrcaOs+2iD2x1L1yeKMPYPAV5/cUOuOFMALtkkxZTFXFag7qH9DWaXd+gtt5dLHy9b9H5kc16Sl3
VhPAvqijZFEisjigXjZ3RMtrG8sbvEsnjWqpksDy0rboS+ijmt9algg+TpIJWe8CGu/Kbw0ktDvZ
ZOrCqeDLZs6oX71KrvU2jBgoPONaVGRAgcMGkjc9qaUK0++i8+7nXRsw2EIja8mluXz0Js2Y5Y7d
ExnJXNLKUH84JrlJPfcqUuGWDDghdWCGRqqI2XuYQEMymmmU0ZH2GnZvH8pkDHZK7xb3oZYGZ+b+
ZxkTcXIgvvlr3Xv2RvEaorx603jIo9h8ACwdrRJUgkgnOdYBo19UueutOttsMdza0fP8CGlu/FBm
NeO3yN4Qgd/pcUI2dslvnhcMZEAj8zfkGs0KH0tJNTrN3lAWnAZvbB/1plMuTS5f5r8meaTeqCPp
mwVohasXq905TWr5YE9u+1boL6PnKgfSImvqtuzmIyTWIZBkWEy7XQ8Es4I4vCGAznhR/b5eZDAu
d/OzMoy/5jHisVQB2dbL/DXzRvk4pkZ+6AtywJHr9h9RUr1GkWWS4VsWB6CySObR0YPyKjRgnl51
VpiWVbVlHutJVD8f+ud47BQfmResuIEPl9BLOuCBPZkn06NwOpZ5QCQ9/qMfj/59ndfn6ZHiWnEc
7PorJjzlVakgrHVpC4Fw2i30aMA4H/THLomSVT8qJNy7FJwTj/onQcTONVYNEhgb650Vo4+m22Nq
kdjWu/61Mo3+3UgI1vBaA66J7Ox7xTDJ9sP12a1lUDxBWho2egLHj1YTk2lcweBZsX+UFihDxW/V
U9aZkNrdEArytNsNJKMwOO3mQ5odPEKEBwY5dEcnbbTDLOWZN0k5HAucmhvX8ZEEqR3mQy2EFMxr
QUv5cbqqOye5Sj3UD5Vov89PltMhegpKTKWRoX9cpMwQkeI7LfBoXI0xNNINuTTtaT5myKE9kXjS
nRr9q1nJnHyuHlz7/Aol4qLwUgBzSV3t501ZKkWy7gvt7308wwDvvWRbUr8BOe64+wAN6yGmdHGZ
N1gdsPIk0bUBz07PBz9WaNZ8lX117fvGHJlHCzLE9G+GzisVMpa/NxI2fGeGH4NRE38kdf9oGAm4
4SHUl9gB2lMZZX/1hU/CVRL4J7Qh5sWF/nsXjt3wwYNwYSu6d1L6TF5CWB13ru0OH/NfeL3qwzYn
oczMg/I4b2wc9j8eOZUZb0Y1eZIt3G0CUXotqI9B1NDPk0Z0rtswPke9jbFrqLbttMfZm5xC4hFS
FN0rmPXGUQV6S6CrSNZgMBZOatrbIcbh0JHx82z2qXkYG2IHFBuxdhKo/sX3u4MTlOrZdbQNgny5
6zE80NBjM+/+1zFFNN8tl/tM7Trlg+UgiR+DRttyP0cf9u9+HJlrToXgqhGtvfAKxT00qm8yzyyX
WK3l24Ar4n404P7OuxFj4l2NnGXZxt77bN8hJh0MjOFdglmhMOkS5uMJVCHwtak7YezSi0vK6aY3
+sB5lCKvD3jNkdB+qN7RIKL4Xlg5AS1MEPP7UMkIf45ir1gFhrGNcdodinQsLq1FWBy4skdZAkcn
pPHBC5uQVA9+bEG819arRHAl3kEB0dRTDZ2eTYJ+HfMzr0KXQZSrFC+D2jrn0HQJtzVE/AifKFk6
SjFeGc+yBWat5LXMNJISzNF579rPVLG3/Q9WwXgiNYOSzVS9RdT8a+mksckQQYJCeT0g5ac3CHSo
VVCYo9GX30v9pSC68y+jcL+LZIxeLAHvoyvoq7uZ8oUldHAKkozImRhoNldUeAqCMTj9eGJ65Phd
uFJ11FF5Ey7aSht30KuBKxnurpQkNC6zGgYT48C3ypuy1pyo2Df/PPI6/lLXiFfL/Sx+DjyfeKWu
fbW8TB4YD7U7qTnta78WLc36osv1Z7VN+z1i0YpZKTQrwWw1CROCvU03X6WZar+NJP5qvQEEUdmy
zk+n8kJ39Bo7J+4wcpdool6Q/rWvONmAZGpKuxQxyO8aODY0dKWa2tuELojtrC+bN4qScH/yvb2f
9/p5IHv+rg8CA/J3qHN7HLI7GRFMWivv3jCU13kjxPjiao15JHCqvPIByPBirrMRZfsNkK1yzhLz
w/NQr7B8+/Fg5IFfhfqXMXmrbI2eUpl8CwmhjxQvvAIIKe+Vmn+izSifFDpcOvxopgl3tlF2EAnJ
KxJDd694VcP6j/z1qTKVmlX5INUJuZ6rj4mWSObrXYKcU/g7GY7xvYHZ5gz1vF1mSdq+lAOKgZT0
GhCnVXyvWE6/kQoJMAPF8ie7IYeJqJh1a1U5Zn50we3UrYlRp58zNd16utEwwLfM/AtEvTDmWbDV
Y/9a13G6ocIXrOfdllkNTi2ggTZEoBPw4lMN2nCHfeiQxzqLjkg0PjGUZjk1odFJTzhrxFYXI4iH
S2BFpNd3dvXIurB6PNQOnDFfSb4UgavckQEZPOV9kK6x19YHfEXKThAvtSlMqIX5UDe72vblOqG8
t6W4Y33W17ppPHLhUZ/Fr2MiTcfPYd20VcFU1eDPrHjfOfE+aodhDdXVOLGyGHAWApbAZqFvg1xx
T0WWWmQ8tU9j1w/7jEgOMWbGXpfcayi6EMvo5t5rVckXGLOAskhG2soB78NIpMHOjkzjaSybmhka
OY8aDSAqa0yv7K5f1knbXueNA0GSNml+p3KHv/YuHFDyn1584Xc7UmVRmatU91Exoq4erdOfS5Gz
QPqnCi6KOgu9z9SkmUqRWFN/HYY0s4cTYGTmjqTQaM3cPH8xqymcahy5Puwuf1FtyCeF01y6Mkse
o7YhV63SxdJwY2pj0ybLRLziVlduauJK9/j8glWhNzjBlJaKcMGCgfBAvd8qDPb3s+yAmBOiZTTf
P5QN8N2aUWyeDbAO9R7wHAVrhKM++QDsOu5n/u+bCuT0oYVQ4bfQW9Fort98aKPydRGRYMhP1Jb3
2EfJytAIVMtrm+ibXHSnwkjznRs5xicF2Onkuvm6IRVS+jSY+Tj0J379uqNocKQOb2+X43rgBuUC
5mjrdVrg5pWj9Uk7gs/0H/8fLXZB+JVFgeRWH2/SfHMrSY3KbQv5f5Sd147cSLZFv4gAXdC8pvem
nFR6IUpqNb0ng+br7yKlmW6VLlQYDEAkMwetLCYZ5py91973+KAPWhtj/51fElJqHuZD7GfNIqjr
ahvFJaWAQtMOMAXix7hVvrBeIO9DISS51ZRxnyRDfKL6wPgaTIp00/BPBaP8OiBp48muCfQM81p8
J5NErfzgu+bXcpEWufkYVdG4Scoy36MMYU/rf3ZSvXjV3JgNZRV1a5FSbxaatNYu2u1FqFbJjdGg
OiYuabtVJqovGUxoMttRdo1pyypucOG6Bi1KGoPUHPJRkOLv5/9DXsGMLUC+7xpax2bj0b2uK/Tk
cJa/ZsLGyzAkX9wg2qmVZrwOFN/Vvm5fXNt7K/Ka2Ea7/dRUvX02a7lBhdwQ0C6sZ+pFEjoe2bJN
HllH266IYB79G9+sf8lACrE0Gj6ruRcx06oVnvqYmhVzDe0F4TKmstsxTHLzSqqNj2WI0CqM8TaL
yabksT+9knzc3C24IRc/dQPCVkP3XqrucLNDzQadMNyd0NWfgEYPT5jjpq7uctT8W6IM0XX+SMa9
C9nY9D+6o6Zlybsb2ISXgDPf0Q2Ym++XLZZJOgD1M5xOUyBf6t6HCqx3X2VHeKGvXu4Zm1BozS0s
qtfYaoPVLGOoq/T1zyOX/v/c2oCnDf4HMQNP2ruH2NPJuIBs7x4qJ13Znmcv8Z9HnyvhvYaJ0q7V
THM2s0MywFGdGK5HFBNLyah0PPJtHQw7vok9auzfWoye1zBhdor4yl+jTD9Qg91pir1qBXcUrAIC
09zwNYwrdVOC/fugKWL9PiKhgEFqSxAT+gNa+b+OC4URNCAW6InE9ITI5sYhshOdQ+7xdIiF/6mx
a2uXj125TgHcXszQrGh88542wlBq7IgMykJtnlPGFFJA93n1PBopgTh+1L9A0NsbHWvlIXf7lwTb
SWg8V+ND1CBlnnWERgfOo7bG8dp4hErovnKM1Dxi8m+/WWVhXpgUyxPU+FVreAoLTx0iO/ICqMlm
466iMFHf8HoQTz890JXzOslSNh1dlx9LAT8a4pWrZQrPP1tPnCKiDqETTidhD1nKDHwk7tPpfPCY
FUYdJZAqfEQnsYnjFRLh/IzMB43oAqWzljrFeGLuaWn9+f56x3Sc/B34+rB84u+YdCDvO9aR4g0q
yTjFMZNmiq9cpMXa0RbYnuqbF4Q/D6276CIK0GxuYZZqdGSkcounAwWnYF1rzx98rem2/vUBdBxT
dR0SfCwsYO9NBZJ8OhwQeXVkR01scEsED1S69N6OTbwIs9q5JZERrbPaa/aBHZFai7tPfjCNAY/5
/VsAltEMNCcgIM13QnyMWEFFUaE8hooJ3YBcle9NOpKhRcSks/TAqG8GL3sik867FmQQvFD7WuaF
lzwlMsqeWP+h7UYl+8HFeTcmIF2mp2ZzXUxmu9/FMGEq8tqlEHj0IoPhuSfroppW2kokkXOH48ii
s8WeNEzbkkmB3oNMTBOfb4M6prUC0EkERkMTkPqzrsQfPOZ8hV+v26StxnxIj37y3Ezajl+fcyu1
YhSEraSRYwA3MbzjfAjs/7z6571eX8L+/V46Q7afN8/z1trsS3c/OtZbObkD5vfng5+yu3MLJyXF
PNuXQ6h9bWy68Zb6FgUE+1aB1x8ZSuubzu5mURFq8dVHKkleoffitSlZtgZqTbfAXBMk+ueIwI5V
EKUxzjjWYFTKkU83Ce3qqXKTzeuyXBfrhhLKSipjtZFECWx8vXVIpyusS6j25g6BGmEQnvRYLuvV
2i0D+UTwprqIHZcwdOFupUns76LznZXW2BDWq9p9qOrHSlGdv9qBGrPE+PMUYl1Zs4Rt90lhvalD
X2NCqfMnzG/xzRPKzh+pbo6JyJ86IklMzxfX+a0q5D8KxsfezR+mGGS3oQFJY/6UHmV/ifHczR/G
Urh7mqnjgaJ7cnVH0gTSVdyM6XV+IzDzn696al6B7clj0apQ8B1NbnOmumVJEWILdSW9zWiWLtCa
U0Ak1BCrP9+aPwyE96aOwjjb08A6woZjAxi8Or5JQ7CDhaKJ6DKfUZCAKEJCzvrHqWtcqC3h10pU
fwtOrUIfIXHh9/a3Jg3UPb1fWDiBE90ILtMOqqyf/nnLDNLoFqjIrkDBs99KOn9DPXBYx21A5IMZ
ma+W7X4FDkA+Wy5OGL2Nv/WuXUb4cbi5CAzxB3pzKo4ubCnj99YPsBWW4VdUXvAQI9f4PEgVAX+a
a89eRP1X19op/NV6pNARLaO2Q7DsN+Y96lJ+WZ65r57RvLD8orbh6IhxRXDxpoOby+CS90x2SdIf
1VrNz5TMVsoURj9XdBIy6h6NdtUYQUQjgJJPJ6D/SNaaxx/v2U69cT1q+gndS9n7xcHJZX/xJi1X
ksT2ZxHmF8Xu+u+G4R2Yn/TXWHHCld710JhEb+7LUA7EDlnlA00lCgmyXsR5nny2gr5Y9V2tAKnl
1E7iKVyRUCXRN1ffI4dzfj8JLW2DuNfZCFtLPnuJArSE0drJ1M8dsKWF0cTKkwvgcBV23Xj3GkZr
miPDJWodjb1UUH4wPr5bZcyjjy2wTUFEZxx6P2rXRK5IW7O6o+BefrR6rd9Q8kOlmtrstWRP86oj
MI+z8gM30VzO+te0Nf3TAMxYVQFRQVv5frXWS2GlkRsNx6T03Eutmd8poxtTeMOw07q/ifrq98B1
q4MI3Y74LRJCQzO6q63sPlrC/mZIhyXBrWsYOr7hSTn16xisu3GI39TMDtrG8LvqjZydU9qBB2zb
gOg6AD7XII5iNp81tdnA48H+yFz12+WA30DpQXf0aY1ho9r69Tv07EkNMcTJgTg8ccJ35m1VLaoJ
7R5HnEj+K3ImbTv2kflgSlU7WgiUkla6R5LFyWn9YNp8N5sjzkPxOq14uByW677XYls8CRW5eGwl
zBo3Sd6Ha+nnwxdm01UKxLjZ9Y1Q7jPHjVDlAsxUMEW4tAWqXtuXH+ijzOkX+PfNwvdhicMsrmLY
0tGN/np1OmDDURwl6SEqZXNzq46aWkOpkLTS8cnT8RpVdfA6CXi3YiyrjW7CJQ+MfF9Bv3oivppi
ikZM83xKL9thG+iTITx9WpsaxYUKEZ5h5mcJePK170nspHr32LWUxRSVQMAhSdJX1PACz1DQHTMX
Hj/Fx3xN8oh/HOI4OM6vwsBjG1zR2IsUJ7i0uBMCaaVsigdGskaGS70xsq1siebWetpztVYYm2qU
3XFwyvyDH/L98me6bqwuBHgOzYAh+m5VRksjoh0ssoNjEJmVIe+cKlHV1itzf0nAjvgfPdDTjSNA
OkyYLAYV9315wSZzyzVDnloCfrEGeXp5H7i2QHVVjfJovzKiIftSnYQaGepyTNPgWiegijOQxNAE
t6qQ7UrNsWoiUZDHnjjNpeP3/ZlpZHicWiNxljx2rAM++ObvF7DzNwfrxViEKJVb7d0DWJiyjpy0
yg9J0X2bbyeCvxYR0uBP0ZQd7bP65eKJQxIHJHinqrMmTt49zRO4i/G09nTng+Xhe5rB/KVYIGIM
Z7/Bxvbd6tANAH2giiVEuxuHpVlUCIKo+9NpMbdZXYINc5hNvNrw7oXwjSPGrgc96MZPiSDh3GD6
+eCG0t7PGBq8SdvUQEjxLDJETJ//y6UhYqUNGZjMfeMUxlHSb75UarnyZFKf5rOG9J1l3hbmwafq
m+fjABVyfqVTg9YBFxBGFFcnMviyjQaPmI00mrqxzT76SY3fxnUkjZjy2baBQ5lM+e++a0cVHgmB
vlf66HM9dZIdLTmag7FvzdznYgXTFeMQFw6Vb6UqYefUHLRavRpY5Q/I+vtb19TMwm6L6oJM6FiE
xbHsVeDlxiPsBQRCSlmkW/bWmyFLhgMu1/RMtTs9z68UqSQYhASGYt7PbGJ2/jxY//5n8sxNKSf8
tdQ90FL/+mfqnoOVMSiLwxgjHPHkM+qO8Atpy9226i0fhRyndgQhKc6jNZUk0LZRTZbY6HxJ2KTp
C1cPzSPbtqMpWbUQQ8x23CINoMT9lVtpeY2kt5vVoDpV36RxNnVv9c9hKD5VauPxYNcPg06NujSC
Gpk8sbh//ht/G/+56yZMImwPVzPN978k4skhjTVJ6H0T+C+BXfVH9sTOMrKLbGvW6njmdvrIb/X7
va7OLn0bwBIlrhnA+u97PSxq1tJKi58gAXxFVjORfYNVr35gjibWkSzSeklup1xZkaeeiC14xT9W
PWpEIz1Kn0y1Y7UQlHBO9nQAUfjR2uW3K8MlmX99do8Izd9DJ4QpIiMLe3dv44XdBr1zrqfemx81
2prtUretmzTdjXlwGyJVPnYivLeTbcftdQYTGEJbBjdCiH1Q89MrYi2jhz//eL/foHxH5iGbusns
WnjnIJatb8cFKXP7ZlDKfWJ72lrrourRSDMqJbq2AmhEigcl0GXV47duHRGsSKxcGPXorFic2Wen
4i9T0sw5jzVmvYydzq73NZB5IBaPuOKWSREkNI3NB99M3kTgKC+mUVWLnki8sxY2n7K08vaAselU
ZxZg0yxV73/+O4Hu8KT9skzhD6WPgKAaH5uDX/rXJxH0Gd1KepX7yjW7bR9Y7qZFerTBr+csXIe/
W9FDOnyUZVlGheNjiIt5OaqG8uyVrrUwFeemGVJ7Iutll+RO9rfmuYeRIuMXq5LD0vE651Z6WUtp
iVgJzTONo2Fn6sGM/zbmk+kQ9Ia7kkbtnxWPtryu9y89K42bFwf3LPXHe15q4L31Yesz/J59/PkL
UYjx1qddvmlIDN/CcjU+6aQz1MY+qktvk7pmugTYgkh1OniOKLcg8imMVKnrItPQy63XEr2qB6m8
2dCBb7kelkS3tG88zsmurXE/60lTXxu1J4rOBXGXpXQWNH5fJBoj6N1cIuND/4c3to02A826nVIr
Vy9RlbvJRv1O3sTNneSPAtnGbmQ8Yx/nJPseRiXzbwRsxBfymia1ciuK4DuUB+01qCy58ipvOADZ
ST6FSLAy9uCvGSmP2zZt/0qaBjyWISui/9pYucAwVFwBilySCEn7XaefrbrxuczHplm1ivaA4LPb
6VWfnOcP1LIbuwXKuWgHEphFQzSsIeuC1U7++8oP+p/vTa9sIsJvWUEsbLbvqbh8b3XZo8+28se0
yqJtGOnFoQHVcoFWQw57TYcXS5W3UqpC2fuTidyUE567BdPitCI96UoWfy6eMovE0MihAKuoWcre
hbABSSz3s28333Brg3IiRzuzZf3Vp7W3VAI7uDvZ+CnIQVJaURhsDRQynxRa90bQia/ZIPCPE6d1
M3OX2KqsDY6eHcjHhn2JGlcVMB/4P7DQnGVJkXgnVWKRdFG5V6Tk7nK0C8iAOFPvQm2NR69rIZ9j
lMIrSB4JMlP03151VfVi0bcJPDKz826pFp6k7no/Kt72f8veEX6Q/eihJlgh25WPs/fQbFERVLLQ
tv30ntP01kno1S6s7aVDWRYaDYcREd6/Dv+8lxVWvNFyJV/EFLwpKcd3Ay8EDkWU+IVv6QDzp1O3
6A+B0gfneq0ntdzH4BfvxGSjoxnIoNYL6zsM33olclFf677FNDC9yjT7brqm2Oi+fOuM3mJWXQ5R
Wn7trZLobeGp1JNdlb0BtGmiqNd6pdGvkl75WsGkkb5GHYh2GHJJDSqQgd7WrfLgTIcYKjWktaei
Kgt2PEq/7gspNzbhvXtF01Z2bChfZJXFuGf19qKrYX60m9DfyJqmVp3az5XbROcg8+2labbqI9mi
hm213VJ21kJC2niMMRhvXTnUm6yPhy3J39UmczrsMvAqIq/pl+3Utq5YaS0MZOCLtmuibU30OFcS
8L2Tw+Gh4byoaZYdjbp71sbY2XSTHMzpvsZMWlejaoYbESNI+NildUZxS+0hIEuaC4WTmZJbFm67
uvdPAGuiqzEdkoHBq5pcEiM+I9GH7S7s++s/MBd1Irr8c1oWjU5iqKuBevO6i6RLfdGnxOac+o/T
R/pifj/Pyr+9CntGOmqrOBJyFxVCfWltmFwNmTonC9dc1o79ilj0dgnmCOfARPY2cnpf6eAg3q0V
ZVlqjnKDE6WghhDUNlUMsxNVoU48/bGaXa7/OUOIY4DyVRe4g+V5wJNYrkUplIU9dfsKM7J2jlTz
DfIrQrN0HrFjVij+selQdqpfDCN6dcq6epoPXnXO4KQ/CkcpnwZNrKyK3upS6qw7euRNBxcH2GF+
RTHWPahSqmuULAu/NUGMMV0cjDCtFxF96oPp0zWA6xKdy1Q1l1FQy7cWg7yMdPN5mKAvtQPeOEA3
vK8bkqQm3LO97GRLq023693gt/bSZya+dm1n7wZdHXdMYOWN+FMAczIhCbMo/a0o4IVnCeTZvg6L
R2Rhwzmx44f5rO2tOxcB8pOnDY+WN7J3dY1PIb/Gpi6R7QRuviSKR3tFlGqSZtW7BzBv1iodVXFU
sgESXNktbaueweYnhRt83et0YiKmqnNMnvtq7BPqppbxNzu7/ByhEToHmIBWcgKZNx0DNivklsRX
gfiC9OuHNB3arypRHi4hml+UkChpO7MaPPmsfEUCdICqfrk0Is14yjQcuCO0i8cCGcAqFmLhZmq3
8WU3XLyWw2jExEeNYb2odeZvHmr0QMVQbTt5AIRKZ8zOM9SGevaYjOW4i0aE7o5/nr0ewlfvcLKQ
8UydMrMsozMutqfYFPld7TLlmRyCZfxI4m79xspfWada3+8b2B9ofOqTapiwP6zvMmzdcwH+A3ha
2KbXRKkvVe8aB6/wXjpbRodZm9Tj/tsYeaovy6mLYpikfZfOnaADf9eUEA9gU/UPqvuajK77YLHi
2dkVOnuDrKAXSomYT9twQ6CP2GSsn1f4VpoN5Xr9QXFGncrWPfUL7e5M7wgz0bZFY6nLUg12ZWQ+
h028rfQC9yrruIeqQmEYpOFfSmtCyqNWOX/Fpm6bgz44DxgjtkptEF6GN2STp0m801NdufpG+EDQ
rHiJ1VBMcIvoJM04OhSiyw6EOK6HRlNeePqUvVrKBe4M46yl/AB1SBSRYVAPYm2NctPfzX1QD72U
r2XZwWrbBtQNh7DAA18XQC8CksIR3h3R7gDQmQ7JKEk4Bn6+8DVsiYnouwfJ5LSXUWBvCi8UK2ME
U6ZqRXCr1JUlyuE6TCcEKYDFbKiBW36mLUl4tDbKXI10aMks7WGdF5X2gJwDrkFby7/SemeWVfvd
VWXBTjwmflZThg3dfPLlZeVs2LTDMe+CEu4g/jRcHnLJ+tXGYq/2xDcO+V0pfWtN0Ld9Cfuk2BaF
O56okZVLm6UWlcFR0nTu5HnEoLkGhxs8pkY5h8yqr7Y0HxF4PjeJ03/u9TsjSn2WgqGShou2Uew2
24R6IF7sxKWaJuy1xvbqq+US+tgWEf9laNlrvUUpVhdXp+78L01XcM1s7e/OSJsHL0yDZWqr3huT
DyNRmJ8xJdirZuD/xc8I4CVheDVYpypF9RlitXGts0reHQQbdRDkDwZFdbDQ3jfLjr3LfKhLsBKG
mzSbYGBfn5F5dUCej58n6NI1ljr/hYAzTAF12F7reqI0mn1wUqYDRtOfB43c9SoqintcWSjIPBOM
kByHi7ALZdFmrsvWGwIOuwv9HqEGPcnEQP0f1VBIqStuJVvpRyVGPT7qTc1jOHHggsre1+55Jtpa
hWETm2k5qKYA3AJks89aEHYEWpPz0qnqsw/nCtZCK56yoCI3XdjNmtBDY98Vd8aP9lLIqqa8rhOp
bHDP5CKIvygZgkkNTe3FaMb87vbqd0Rb8Rd3Uu+n4HQ1p2igZajd54s+mUJCxoujHlXq0h/ZcvSi
7FGGalB8TOj1s96wbLqvY84KL4pAvWthTSENveFf0cNgqvF34JTANURqPdhENaw85GaLeiQOURG6
/kSJaDyWJsHaVhUZTyom0luuoK6cPpwPlkELCD/bgzP9H3DM3cq+RHMZxUz0tG2x4n+tlAkCNc28
01mhRhIyFcnatB6Z2iYNOFaaz9Rv5AeVi7mF8m5PyK4cSJ1FCcq23pdgbaUgE9Yo7T2XgzRA8h5c
j7EKSLr/2PvJHuH/8KlMW/fQw4HDrF2quDVdL6MJwDBQaKrCWtg+20YfR0u3svM9F40IuzRDSJ8H
BwVAEUqP+pOEQjAZWVLkp4S4R66pbObTLtFJqW9ai3gWPhV14z8kJIqyBOiXEZr2jSNI5wsMBbWX
KdAXuUqcX+bDP58UZeqf7DCi/BKnG3AR1u7P++ffeyDMZnQO2UFDcXWQEvy6fQ4lRnlDKM7eBSGt
YN+9UIh7NepQbKIUOBBFNz1f1MrZGqZUFsnuzBfVR0qGd3oKV1OFCaUCKbZNa4pklF+/RaqMEzU7
F/tQV2+sSvzJY7MhruEoYZrsfOpqC7OQtyyWb6mSVas/X4XfFAFzhZXIJpWCL6SM940xqA96DFjK
3BdGZj21ZYdVK+8C9uTel3m9YNQWViVhw/lGQxH4YbitRse4u0kvVnqkDWu7TYx7WGbxoap6QQwj
OV/HWip4V8GF/zgodGn0kKi4vIFO8ue/4bc6COU6/gIQDwgeDOTsv15Ce1R/FonntgOkMgTCRaBd
TaUdTuQQ1B88ZPRx+C/+8pRNynnLpkeGzgMVzLtbx6/roXJhTO1L8Aa3JiTUJHftqw/f9j6oRXnS
SepyUSYgmK7vc2cNa6JzcdqCS0bg5NKEXjyf2gQg++Sbo9C26GHnzt+6m6zKHhB1N4pPbE50zCtU
Lnp9UF5bVVz7doljgtHEZAv5HTYSFe8I2rEWqlvfDrZq1kMHq4fyOnhhdRoGY1xldTF8ja+xyIKd
LQmMLSSlq8CsvqEuesB+v61jD2YYzbRlLUoPv2ms7SnaTV4pRhPmJm3vF4UAPmK7W134Hn4UNmpl
n9f7Uh9JkU7Lx9opvL2pdQEJKnZwnV+RfwRBS7jpGkxudK507Y2/zCbK9D/7b4e18z6N5CNKHetF
0ytjq0Wauol1U4dSlG6r1OqeKya0o0diBGg63ie8JsUKrHnXyDGobjCDL1iv1i8urdMazvY6pZ27
6dBJPpsoKzYWES/rBEfzcxyq8a5libqaP2UzKMHBBMSlEA27gJ1QH/shCQ+q4lZLMTbgtUM3+HGa
qxa/nVkT2KPJJzaiwEmBUxx1xARPBMO2/2vjejJp0FWACEQTxIbJ9e7mbq0mxLZkUxUO8o2iRk+E
5jRg7ingzZB1ryBS1ylV7C+s/NM2Pc6aUbSh1z8/Zr/PLaibIDcYjoNKEMr+u7u+TOB1l+AF9n5X
t5t3YonKQlGdGGGzUNJIICZl2xQIfYd2UfvKH0hJQ2M91DRRfGI01lesC+Fhg33p2FzEYx0vhN5i
HhBJucynOkRQ8Wu4lVVe7MxLH8oxfakctJaQXJJjqQxiRR+vONh4717CFvK+W4G9CiWFzTZyWB9z
qAbL/vFKsjTcVXlj3KKEebB37GRlRjQRRAty+s9X6rcqORfKZW/C7OLq09D662+G9yNGkGj6h5+/
WZ3tXCQVa7TmLsaIdj2So/32P/+bFrkIOv0KFVXV+2IwfSdn1OooPBAY3N6AbLQLqMbVwhXtQ+ln
OrEx9DL+/G+Cz3k/EFJl59+atGQEQjjqu47v2OWNRhWhOep1hR3LBDdmwltZ/FOWkgpxZrFmdoe8
vMicJVOndPXO77N+BVlTvIRDAaEGb0wAKtwtIenWZEImKBHYCX5Kpj3yfIinjTKi+X6vuSPhpr+8
r+pVtyhsLTvi4d6wHbWvmmjh/sWhtlAw0y1Kuym2oOHzi8Ssvcb6y8IxgRwBu6kpcuNslu62rL32
7BKdbOtZezNk39wMv9kkpnQeNcV/U6kI3BQclA8EKmzbMVcfi0Ymj4miLqVBpFae5+1GGQ3/bFfJ
cLIaHC7MQsvaxGWjjoOxdsHfHwjSus0Vg/ngemi2O0O8OfCMiWep3c+ZZ+Vbxcx1zGIZoSKdpTzY
jY1xp8eRo6doeazO8inVVuFX1BwrYP178AYv+KME46Xw7kkDQCTXVQwkuvYAgEl9KP8WpuZxXwx7
CwPUvYUhebJLUKpdUu8NKydboAVSwJopRWjahV+afkFtT9kQKY7XcgJtJJ0OUiI8jHWjb8mes04A
VK3TmIerugymTGXl9NOwyX58kR0MVSkx6onoNQ7jU8Xf870xzGuPVv4D3Yb1Xt2ItYa4LIQATMvA
0e3p8391i2sfyumAwehoRNbrXBQeMfAdOvI3BclBDnUASyja40jQ2mMxsggtmz4/zu81lRbu2io1
l8SLaI8d3YCus/RTJ11/1du4fWct9w+s3BR+Q/jLtk4b9aTD8F4GKkZ/q+Nf0bTW+iv2UW5EgU+y
r9VfW+6m09DZCRsHU3kifC89uS4UMZmGS6tvVZolkbP3YgzlFlsl2E3Nq8eUsKIeY2KSU7/IKRfB
6MBGABbfKNSiUHXVlMP7EtuqM9Qv0LP0fR1bYkkFVF9rSTqu8tEqTmFmp8TETi/Lkh4VpVwL3z6n
nRIXHwx9/084hO2iHsDuAS1smi5+/Q1G4tPt3E3a41yU7qJ0ZYCQOc8DgtOp/gGMGVljI3uBgvTp
oyOa+FSwu2Tagk9jt8PZw09ADJFIDplBikwH2hjRjVyF9rRukhSuJlinBvDuIVS7fW8WyL1lFyCa
SOwtIiq5bkrqdUC/vgeZ+og5oHgj5zFfjJExsFSA5WxC/At9u2eyqEb1qlS++Gh/AXHr3eiocw+K
yanAhWDyfr/DMMM0MqF24nlJ1GJr+pK6mVfUr57GHsrOgU+2juq+2CJYzu9nIG13QyWDTa7Y2Bcy
EgUqGiWlTUkJKn0FcbTTVkozlm88wGvVkgOdxjjZdQmtlJGd/WsP1XT6XMdFtw4o3u4VaahPZqzd
oNdWb5Ui+6XSZCTLU6VV0uqScJNdLGTRG5h9AFuAUF/mD8LeIJnJYGpZDUPor+ZPyNH8q2s1/cCP
d7XsQj+3Ze89COmUbCFyi9ZEoTzM78lSB+KARUcpXO+Bkl9zUNyBG5D+bcbW04GzUqzUPhHHfkqU
cCkjrZyoMAB3cNp5ikpRMm9X82nmg/cpGztDCuHW+6gv5QbEKDAbYRI83nfJfT40NbGDLn6/1Xwq
XDu5j0ZVUlpR86WTmdnG92kHDqYSPRgpvQPZOg9OV+uXImVDjvlN+6rH6k3kunY3jGzN0BndHXcs
d0Oq64v59Md7KSLXLirflIIQMlF23UIzCc0raTTsoG3n19ACdhj57KxqDds6c5CyNsNYWaPczS9a
H0qaQRUa3um0T/ULdQv72WdqNJXiO3meNdRiAu0qnQiBZUjU4MEzxeeS0uJLVrbVOq+qL57aDkdj
WnWP4BmWEM1VcPGDuWitklnEjfPjfGh7E2GdVL7olTkuy9wxr9pYOfuuNONt2dv6JTPb44+mdRil
w1npvGrrT6+yNkFVSp3zk9Yus84kLtCh3BZHUnuFE5Iu3ZataQ/3ZDtzaHKr6M9WVYRsFQrAGRN4
VFEENa/plQUwEmvRwlHbdjN22ZdeV+nqdo37Mk6v+tz/+Wp+zxdE/vWJtvCgnXRu1jwbNRUV1U50
1LX4mvIodDc4juN7RcjQ5CyfCDeQ2BCIbe0kcl7ZqfimQdklkbhPmocyrBHZusgpDH9Iv3WWumjb
KFvIBtXfvGmz+iI4Wp7+Ogv43Tb5RsOV+vIQi7WRd8OZni2qHIqAzy2jqFeV3fR7fe6s5Bu0bCq5
KrEcI7iAz46MTSIJgT8FJFwuFcJL7vP8O+HYFVy018D3uSurJt12UE6o46ZfWPSHSyLq88egdsXa
o+APnjxWaZAPxq5NTA9zL54W0NE52Kg4Pw8j8QQoB6N0mZFufu7Y56wUShkPw/zKLGruIz88JHbq
XViWS+58qgvWWBMFovrDyZlexW2M0NroTwVAvZ1Skrw2dUT5Hb2jpiO0zs0i2ZBOrh0DuPpgF5hG
VcU6tDUo8qLL7YONLn4JVDHd5pq5lHk4PjNkYBmnk7kgO7X6rI9cnCC1m10tpNyPYWJDQZkE+A4u
t7m5QHCjuCSE4bAw+2nKceuhW4iGbKPARohtp1q5NZoyIdJFGcFKdE9elpUXSnr+YoAiv61AH5I4
RTPraGnQm/sM/Q65YgfkU+5BixzANGFuBzTy3WCTNBq+dHcwgcQIheSZCH8PawdNN8sfcOAZ9gs/
aiKoOOfeaZWLyPIV5gcudw7NrrWI4QnT/sXOg4F1zriWxYQ2TxKaQlnX30KHe9m0NGMPGGG4ee5A
hk0VbOeOpOZ8s1x/LXxaG/5YyE+Bl37zlL69Yq4hnzUrHSr4oX4X3dCtCjN31tF02maGdrd704ce
EkJlGi3t1Ag0ohk92A6Y6TpOtGuEpPYh7iABqWGC1jYm0SYUsB64UTZ23/8A3YFZAGyS6eYmpYO0
tIXfUUJwavJuNnGmA1ZJ6pVVDMOlcLLhMr9qDIdXPrEhfkDQYJCVT2jLy43WW5gu2rF8qozRP/VB
xApo+rSGm7iy0HpvSlmt5qZkB+7/YTqbG5ZJgwe4SHuYxT0CYMpm5VdFL/fQ4fNPSIuqLSWYF412
gOaV2m6w2c0Z/0fYeS3JjWxL9otgBi1eU+uqLF18gVEUoQIIiID8+rsA9j080zY284JGBDJJdmUl
ELG3+/IYNllsVk/JoD/G/NxPsW05p3aK3JOmdbJYmRhKtv3o1GtdD/tNaplyH/qmoiDdNVusLeY1
VONEszCntDUPPVOjy9QOr1bnUCt3ZyJHGNUkdel5hzZ3ntQg/F1wsaB91fYSEewFuZC2T3Pzn7Nl
jqSoloUaKbeFSqq3wsrw6KuqOy/DzvJ/S7JWb7nengFT0Q4pIIKs8IsKVKqYGkLLFK9W2V7twAwf
llHleL+pohTXpOncDZ6fYBNT6BlW0jM3AX3sc9mV1TViOXDl7hO2m4q6/dpM4paFZbntkuReT2C/
KIp4J91kE5P5Xsg92HxVeWH+6DX7NaMYvpzYonnxs+HJ5g7+2HAr2nhmOL4EbfIdm078mIiOptF8
NtTTY0I4Y9aZzgELfP4gl1ZfmWJVi6m77PwmLR5QNJhrWhs2uCcT9qI7ig8HD+tm1AfnGGekAy2H
ls97i4oa1jYlRLzEgfCiP/LnRQiN3NlWthdhQxm6U2Gy5Zg5NM2MmmEffnaVHW9jCxq2l+E20UVe
Hk0qWB+hHFd17IhvNdyTnfDQdOjlVNywD35EQ2+u3dprj8tvZ+kTRqtQ3FA2cJ7hgKxlbI0fKQrd
I85Of1Vk8jctc3WwpYheVWDEu8Ik8dgZwuAS9eIjMHUefFkV3iKdWG+3B3uzDFPT8Pb+MGQ71RLC
4pnvQdq15xB7AsCopnvr4ahXifnZN7H+W1Rboxu4vxmG9xSGtLenLGTT2OiZv0rDRl0LNhB0lTmr
rKFbgSqpdrh11VWOgM5jX7g8OW3iaLxDnY1vMq3HR1Qs1Qsarm3pddZ7oXR5rnVQKKH1CIs6PAcU
yvf2ZD1G+Xc3DNp3do/O0SRnbtPPZmPAf6xRJunuhbSv0DqMS+ijr4AYE+yoemAkNqN3ttHhiUTi
3zB8aLE6jn4lsh7P5rImmA8QQfeSdtV1gCeE3DJwn6MBF3XkQKHK5rY+uv9q37VNevK9mkVEg8GZ
x7iJNdkFfUQKh6Cf+cAaVj35qWufHD9MVsYcbcFThSdVwifWCVRj1nQt3dzZCtfDGR0VP8daFN/J
/gAL7ePqtpSuH2lCbAHMcgucD4YKsGrY+U4ayMYtP8dMpgV7zzTqgxXJ/jlvWNMq0tB++kSFIARA
GDnekvkQNwXpdnI01mMPTDNuy+BmB+P3UI9+GeFsq+WzPkWDrW4lj8BYS7O1Yn9yN4S9nqosESh8
ojsK4/NoGc3jcnDcSD16Poo6s2kq0L5cWOb8XsY4c4kzXOb0tJqClSu8DZJBsZtsx19N3lA8iWZm
+jjozKageGrmAznT4WxrQK1lTloGy39MEezAxFneUdclfcxErl3P8WE2l3NBruZJ7zXfzUkOkMe9
4SLgNl4M06HEIOVezRgQJSjnVWUWHFvHayFAtfnJaDoi5ILzAmpgPRqc/NRUe6Q9dPbQjrgiDA9W
prYBbu9xI2nN9JpF7ACbiTetl4TBdNP3sCppSQWNdakC6GidWYtVG44WS7/A3ILePPDJs+SWY7ot
7WJYgeI3zlXXWNVKr+zXxo/qox6y1q79JDkUlOoezMgcz1PFntHrtBPsv/Q7IrViU2VuCJvdkU91
mv6ynZxwvR4gOAg2de78MN3NLfnXKpFfImnEF5HwG35J84uAQLofVsOUlt+cin1qBLp1181D/pdp
QA/5R2R08bFE1AoKjHmcs7uoh12Q2Agfpx6HPzcfH1GKl8nwHUmyICkwPRSgnc9uStIdNeHKNSpt
Z5VleGHvFV7CYboP0Vge/gDiDbovyWi/JbRbuRMV596twicVt2LPn5Jt+yi0n5zRhe0al+hzWZ88
ppXaYHQ0n0Re7KwZ0SFD6T6E+fjsWaV8G0TRn/Tgd2z2/xA5yhKnptfwxUrnuaof9E1J82lbmkV8
SpMsXPV5X7/UheY9xl4PAsUxVkk1dJdIz6ZLoU2ERWpWdwi5B+yo32Wr1hnrB02DVkD8xLAqwso/
agJeypKRsByU1X3opdZdfOmMm8mtuqMmxSPPU/+VerS97zWHr0XXVuvUHfnHzfBL35ItKdqdiyPH
Ypc71vQqUw373xI07aS5WMnAqc8L5KZrycPKM+oWc9narDOx9+wpXZeZlp+TmK1yEariO8DaHZBK
56JnegzD2SZjKs/RJwk/oDlk4VO3ndOYKvzpy2nps0qZcqfcUwUnJlLPEO937HVbkb3l3lSdoXUF
f4ZtSKvbwfWzXq7GaK5Y5lJkI6sR1VrZX5AAIjuy/fFNOPoHdOPyS3PRO2ij+A50/8tW4yVC8fbi
BcjzhScqYA6js7YJYF01lfkSZfHwAplQ9TDoloMtFBbMKXiw2yl8LIUMcZhLbJu0AmpLNNup9tJz
5/TtvjUzxSsSaO5Eqb3FUw4T3wcrxZ197bh2fbbl6BILCXruzyFEr2Wp4owfh7T7Co1do6lzD5n4
LAfZnpfhn0NRNGxJk58hAUfrph28A6ys7hmuVnUW/iRWDW0bdh8IjEg6UrflKmr+YZeNkbOpezSg
9Kw+SiL81h68tx+ysw6kxI7vTizg+JqxfdDqoHtgfxmvYJd6t1HSu1vOvEh3Dq0cTrlLWcYf9oHm
JKfMSGI+Lju6Br0pT2RE8/Bysg3Qwf5Cuts3oSki7vLeeKrc4Zep/O68aOByS2RXKEp3q+hepmJ4
KMTwmoZlcJ/siqeY7wj0GTL7HBrIB1bNgn9UUiB2cHIY5coE6Eykdkx+xaMvpqOTZF9y0M035WnT
xhLuePD91noL3EZfFT45GctVGNv7wDwApHLxbLv5fqydxFsRaeM8ZMLb2pMKLqmdDHujca1VG+vD
o551qxLx9K3LteFxmbJME2EOH+WuzSijyAiEsx3L9JAV7rBZ5A9TTyCrN2jDZhq78UEloJDnjaSY
cbx/DoicTmzdV0W0moKw+qKT8JaY5fRsm0jHzNYctkFH3FqW9uUZFMLJz5X5Xc+ltRrCSeJ61Woq
ZH18y0dVHHE8RkfaK9EKLZc8+lqbs1Gz0pPlZYdlZMnA7XnqJDzhjDLYcGe1+pVP3eiq3LvQ9Vvh
AOHWGsVOzZGYo3uxDVs3+EydNN6ybxKXLkybW1Waz9jzbhBJ+htrpuHP2TK0qyOxnN61mQWg5FIj
0oyqB6i38iAJtFyTIqHd2Wto94Io+41Nivju75xs+1+4bLTTMtUGBYp076g0sR/wNFyW7T6KxnSj
WVO7tQtfP/ETw348y3gcHRcbTWBrU+Z9s6dlNh2NXNhkAVr3Qvd4vpbVeEA4mbxoZoqqUA9/KPTC
dtjwPSx0gnmLPNj0SWdtXD+5xioq7lXWD2+2N/MJJB7p6W7OoGIHoxhpqjP1LCbMBp1PwUontzcG
cGXoOBRtZElZTGhW8+E5DRIKQ6gPvSr7lQ5pft9UAd169io3pYbkVqlK26IyhcI3z/29EM/2xoLU
m1NZm+fBZcNT+MUb9Ad/A2jTuS9nGj5+gZl1rQUqfx16zdhTMNYR0jE0kFoSD4OSNomL8FzAQyEf
AYnHRB7dsddaLOLj1J7Gqn8yBznsR5IYb8th+Z+LmgRxIMWCLvtVyiHfaHjbnVU3k9lVWUcsMJh0
gd7ARez0/dh+iayCaOg5ToYI4DsdIu+BD0fcs7bN7mXoU8eJ3xtfEhIW69uqbYeLacTjxREFa8RR
c1aYMYK1llqutwMYYl2ovVOStdCPa3wHdyNkmqdAmTH4JqP9nhEOLFzWu8SE7GST/Ir7Mbum82E5
s3WZXZXjHfGVaPe6BpY3aGZ3Y1M+vMAP2VmXBZS9UF8izHL5SLs3IIjz0WFZ82j0YUIrRW0F3oTn
wqx/TFogQDJHxzy3pl2FgvucoGHdm1HsHuys/aVZfrp3az0+emqMnk0dTIgxtP2rjo4aY8lcQy4/
2rIRAAKRkWu5335GWf/bkPRF2ijIH+tcXmJDWNd+NoOM80E45Y/cjzetxabFV7QQZBWJC7nTbLnK
yHuJY8pSnhZpXxvQjOEXARVIjkLlvGisirZ10EOq6KCnNF6GgaAu4Jjboj8pyGD/NWzhJPHHzK47
C54UTxX7RK6qfdJskH8OuHwIv8WHbxW7tvJQAOSBfECuQsxjvwlH72dghO0hl/V483SklK1PQkbS
exMZwhyKEsFwarF8A90cbgepo9qmy9EPafPg6B2aV7fg1lda4g1pMjlZpa09prVIj97QV9QjGMaW
aR8Kkz6QMWdK9y2BzXYGMkrOmdJhVvlXq+qPkyYJGoSwdvYmz1i5uhG/mlZf3nIne18uhrbp38Op
2qo6I7qrr3mg5ApwNIjWX27mrRuQOa91nf1Kq+KygKCbsDQebU1eHL+OEW2LZJ+DH4GaYfSfthfD
RjcrniVCGPeoyta0M4oXB/XmlqWbT+Upc050lpv16DrBcwKnGiUWJZBalRWZ7Co4aEHw2tduelMY
cG71fFiGk3DdFaVpvPxEasNr0PbEI0Q37jvcSV1+d7wcZWJqOWLjO6agZLHLm0x94TIE+ymhetg2
oC/Adi2rtEI/G50BNQa0ZFpnK7Nzzdeudz7GISDfLzbsgzMJNjx9Ubz40v8RJ94ecxJVbxGO3XrS
KiqmSaNYHar+0xyhhSeFntx8cF6rtO2buwyfE+RvycrtCMEx/OSuGd6HUrZ+oSNlEMSMwEPZ3TZL
Nstn7892D3cy0Jn7LUgd6UerAstSO2Wr8VzYGv/Fx72M//e//3Vdus2z2zbYjMwkes/fMN+YN4eP
bt8uFN7U+FU3vXmxMMPfBl/78FpERa3blq+GbCJsE2l1JDtlUwWSBkkd3syJxFM9TqP9aBHk1oCz
WquYHk48jJCM8Rxk58wdd7EsD8ZYJE+GyT26nt4xDvkv9EimF5Pe/jJrWncstDFJKW3jHu2IlBNo
j/qWBnX5kWRb3y38DycjZsgnHx4rO3d+mc9bQooIA6QdynmoKQuQ/8yqFK5omiYhtr7WWDVWm79Y
0zSc64b815gWNdkB3dFMrGG2Y3m44YlByJrsOczq9Nkc8DVTpelJ6ib20Ctq8kAmU12WA4Ce9s9Z
ilVjQ1OGmnCgeefEv5uZmf+owvbJCDpim5KKtjE5BjuzcouPhGiTwM+KH1SaqCY5rnVVLDWmIeq3
kOcsIqqVt8/avNos1LTEAUg4WPxQlqt1PIl7r4AGzbS1huCdVaoqHpy5G7FkCHL/EPfdoS8M7VI1
e/rW/TWFMzA5AWjm3jkvB5KaqFxVdAtDJXd0U394oayIooqzTWJYhJy1wz5Ndf9QKat+omtN1EcR
OD9bt9lNBMN8UutOtimW2Z3epzTyzOSacqd6ZSu+TSxtbXc5VUY2O530w7sNZpXfWi0/DAToUP1n
rrbUrzpAHBXmhcdLG6i8Q1mHe6vZNTXWfdrf8p0WASm3Cg7fMqTKY62TxESOrIbibsTpcagDn2jt
yb+UXvnPWVQdwjxvT6at/1yED5FwnUMC9X89ePpEjI0wLzGqNWQk7jURjnsxB8/eNBiVUYZ37mWZ
W86C1tTWNd/gNU1F+wRA0yZDk0MxkwqXsxYy4A4ZyKfWRjURpZJNXeXQgkhVuakQ/Rzz3uo2tenL
B8NIrAMbu+KILGSCjmu5G61wszc3FynmNrOmPvDi1FHwuxyyF5dfxZWyiZkkUMba1Inm8Xmq8NRo
BqssN81f0FIgOOPpe5BpDNvOGfR73wG/MbTsMQDheC8MPXuMSK4MZ8uptEoKd1FfbeLE9dCiWNMN
D1P+aNELXi2ZcH8v5EllkHz6oGfxeziRoy1GnOorr0KBgjKCLDnRNyu/iNSrkcdwSx2fRuM8pMGJ
UyZyiQibh0My2IchpXCXdlPzOkktOmU+XJoksHZjRqp3XKQBfw9ngy8p3xK2t0wth8RX8bkM6se/
L13mczyQGwNBBtHJvDPwEwJ8YjfZOzhw9tiV1bZpy/LdlK2zNgM8jY5jlu9p792jXq+3hUI23jeJ
uMdkrt1ULjZ9CTlxDcsgu8snMT9NKw+0Eat2gT7AzNqdwyJhC/sAO6ysJyxmHNIumh7ouTikLxLc
HD4jLpt2RLxq3/wPSu7mt6Ks/J3RK0wgeiA/FNBSBNEoNbC27y2rS7Z6SyKMP/n5fi5G1XNkiUOW
7GkuEy0xqbFRueex9kfiYPVm742du3cFvzdJQQONJJRkXUzSevHBoG9MkRlrQKfmpp8j5kTUETaW
iPZJCF5mRvZKC2PvsLAPojliSLWlsfaHHvAd2KIhbNB9SrvZN5NnP0cY5lgGN+01D2pr61Udixbp
UIduECLt/t8isuDfajndBvGAiozMZ75K1r9DvDq2ebUIYoccmtjGgEKdrwLKrUl4xIbX5GBDRfHe
bUhXZnVtwBrosJVoQav9YQ3InM6V3n9WUzkeAq1Id6Vex0ey/1ggsfO+UDFsWZBxlomRvFI7Vmyc
mNPrDg7LciWfS0FprxNml6bWmTbIi/A09YjhhX58x1omKt9de0zZ/4JSj31TbBygmucm1zXkTS6J
ubHy3xvoUkUZdnfHhySmhHtapkO0FEejFPXGI4nuHPYj7kp4ybtadwdqZ0l4i5NWWwdY479HA0lC
A5LXUBg/+ChRl0qM1mC+NCSW/xlrKO2AlVqfTd+2N8B87c22iVxKLQR4GcKS/d8LfumhEWuLYhu4
5RPYOfE7q5H7Kxknq9SxKWLW9W/I+HezDzZWMdC8CcZvaSQ+aGabT3NRE41XyG/8PI+C8kP8Z76N
iIhasvzm13dOaP1/ROpGEPxb2gVZzwwo/yNxNJzAcv8lqaxiFYsSb8zZzd95rhsPoZ0bD25cvWdT
rGH88PSHv/Ot8S1L5HAu9ZjaRENLYnZSiTix/xycZMhWgw6FrKhybVwtV5YXqmSk+BSpp9hCc5vY
kbsh5Yv1Xe7nNGj8a2nV3o8knHeyLV1R0FXDSWGX3OZDOnziEuOh6vIKQUBRb0My8lkcrWrHgvrV
NzbNvNF5GTtL7ANFwGff+Dy8O/9Leq3x4o3rStPzl2oe6GbwoqfaMWQL9vetPF3FHp2bR9tUc+bq
h3WqREeFeB6CBskeqlQ+Ln8NPupuMwUWWHwe6oUcwq9Ws75htLLfMqeM6YVp71isaAaRPbTSjcw/
pXVF2EZAcoyYa8WwBPTL0tAxIfSyRS6OFsVDH++78NjKEdnw54QZ3wSWb+pRe+wFrZbREe+ZF1rk
roKZs80psngYK5rtvZcfiNuKyWufr2N9lcf+f1/tza8mNjPchXHVgQVryn3V6dZxdjA9smHo13pn
ahuKmfXax6d8k+5wBlBgPmURv6px3JCf4jXVbhkuF6rkp1v31X2ZobSm7UdA0utlqLhhPnVB9x0K
AjKTwQjY0wke3oiU/jlMwR6ARAis8P+YZ/n7zo5yPP6dR9FKJ1E6777oCqikpUboVMQ3Lkp+hV6X
EeyHXsXuTZJ1jUI8lEZKnkr0lbRF/IiFyH7SIwl/LRk/6A1b+5wlwW6c89Zab/yvV+UJWXVI3p6s
yeyeDRmhqyir4RSmtH+JYDZvU2nutL7GXDZO34rJtn8bQf3UjcFrphX2kcUdZeIekZDQXaI60Dpc
YpZ3e9eKEnFpsHFbLOtWcTrlP5u2wQBuam/s+q3dZCC6S+jIPy2vcGWwjqT3TgBa9DRhEXryGo2f
oda6u6zRaWMNWvkKzj29sNptdjIaogMxVXgkI+93VBKNjQdwOfnPzHKyvCY06q90OlBeiZvtcGo7
qhBqrkCKaWrWRRZQpyIuFJltTD8gqvGcI8n+xu7a5cY+Zi9115db3UmO2pSUe4WA6xXHKQRKLanP
f4cSxARsOPpdcRe227Fgf6HrojtjLA+fA7S3O9Ww3kNsFz5HFDUQ0HTXgmLW2aGYAvDTDDaulycX
w3OGI2sBeo0WIByomS+ZlRtPcY3t1ojdl1Bm6pD7ZL1oY/SROwSCLQ5TwmTETXfVyeqd7jHVgquO
InfFoHwScVY+ATLqN+B5c1jlDJcLTTdcY1STV2OIigfd6HYWP5SX1mEXlFMNPC/DcBgVta7C3Q/d
IHZ663e0LLoc+uPED5XQFRxiyVmVTn5q4EQACgzdixKoFequ6ndNkVyLpiAyTE3f6emudcWvZJiL
ap9l2IaXP6/KM26KPMvXLiaqJ+Sy+T4DLYFxwi6voS/pEYRF/5oWHt0ct7G/mnYztmnzmw/qV+aI
/DaYYbb2/eIOxqkhcJmEY2skSW4qipqiIarkTgaUoFkIvogB7dg8b8mwPYIxHFaNkR1VXY2oaRCo
FQM9vE2rTeYa0QzgYAwF08rXauc6eM3ZiGhFIcR2rsvUclaU702PYjTp0dyZWWd9kDyS0Hxrve+a
Lp4SNeZfDmbS2g/hNYTVtc1aeWBLwFp8TNLzMJBrtJwRo5GShsBBRQQRWlkBD5Y2WeIXVyyHzb2B
l/VI92TlRBf6cwjCZ2W1Y8f+I+qobywAOpL9Wt42WvYmpWm0jiuv/Km362V7RvJyuwb2Ex7BcxF7
r0UktnRjmZzNKsrf8qbbFpFtf/alhtHXUv2exEL7E7HmatTD+j0tZySlR3h7EMzqoDBwHqo8/pFo
2T7te4xKRYAL0pbeVZFGf60acaRolF8Jx5Dr3iraj6pTX06fej/drtp7OmFPfD4HZRkofDWpXfxw
SH50toXBUgvcN72Hfp63cf7kxiZhcAF6l3Fy1YGVDXneoj0uEp5MGqcahsd9qTD52fhn1BkoyxOW
opdFOwenkocDpebtMkzS+qtUebhB0ejeZd29ZJAmP0bTHXYpSOr9khzjNdkVVH3+7HdD8jAVNP4D
uClVmQy/ZP0+Zob4LTvgtrnpvLGYASxt2Np1tHJ50iqd1pbfeogMfcEGUTnnNFVJvMplXO9HHLEP
kcA7SNH3eZQ9bqgEsC8A++S4zKGI8iFfel/JlNJdx2H2STLceFleK1qtI8IjoxI2v3V5Q5xhICNy
9tG1u2hf1hlgHHedNirkpp6O+9yiwIik7leL0h4Nxvzd0QPt2Sp1f6PnqfdQhHq2DwbylhuTnw2e
ipNf1PF1silvh2JG6g7t7DsvKfnb9R9OcRpZ91aNABoyP+Wr4xw0JHE38PLVvkREu12M70VhEJqV
evFxGTbz20NnaLnr/QIQ4sI//HSmn5NorW/UAeud16rpEKQN94NJK5C2OFdYN+pLedUF0k7xmcka
gg9ihnXiqnEdh/W8/ObghQqBg5/VR+qL7SMS/OeRVJp9H1NvcuIgO8skF3/OTIk4a5JOiyImt27S
6GFEUAf54agPKII0qfKrRQ/x9Gdvy6fvHKARHCVSGexE2Q/TCeHvNiSmGPKAVH1Wupb2XdLT/OaX
7KF7tisvDS7YbTn9DOgd7Zugq55URbEVv4rpVU/LREeD/2gqaa+KeW65oIUTjrJ48vfLMOuK+sns
yRWkpv7oBTt6yv6H61+sQZkfAyX3o4dEf1t2tf1JMeHJMLL4OZ3a9lq2ZEiZqB0fbZ6nqB0RbxEe
MIDQTMr3YUweEfWW90DSvw3pT4uKH3xu8xNw9ckFHeZc8hkps3BlND/rj0b3vpQhlwPKkR36HUz8
zl3wPLqnjRTbIVDF9u9cWPL74aMqhWNkk7CZ54hjUFzUdRW80o78KS2v/erTfs2ztmUnY8n1ZA3J
PW4BKCmE31ufWINz0JbyHFL7Ag7AdzMgZe1s0Ya92bq/J3xH59uW+SR01CmUDJWwOBdhdWp7F/t2
rCfHIUrDm6J6uAEu4L7lvv0LJ2L32/rI0SP9jnLne0zgw3vILRN9UFw92KnhHHzR8DVsgog0ClA+
Q5ThAGppiC+gnwX5Y4/r0o2S52Wgz2qV3K1w9k/pdsoKUMnzoYpb/WHQdstMOXn6bW50Qy4e9sUY
W/Q1oBgE2N0BECbiGdOYxj3DSb+D0D5TkkFaPfo6tO0x+lXF4neJfR/0m+EeKMtjV3RQNVW9OeyX
oaxaZysDFM0hGIJXHCz+biBKZ9uRJfha8rM4JCpHsTFf9QfT31t9xw0A7/AxzQNxrGPbvLIhhIci
8uiZipxc8/DNP8n9e3cS/PWFKN2NZEHJ7VxWPMn9niU9GcJTAKsiRbK6qKaV3bDD7vzyqYUm3BuF
SUk2CS4WnGZ09J3tX7r5gNFc2/C9LjdLM95HyjN/51i+0Q64Qh14DSozu/qItFah1ztvupmFhyo2
1QaIIc6qIAnOMsJ3j58L7A7iGujYlk7ABJLuvxfySMkHV5ugZ84XBNDAf7/j7wW/a/uH1LT+eUcT
Qg3TK1qqkhYNCWpAN9ge9GsBAPxh6GxKKC4a7DOCluNQZtGDY5khJgIgdrXtWRc4mAiLkpDnxjhM
h8519Y1IWO2gSTsYlV9fQg8CynK2HNKeJKfugViwce8XHp3EkJCkdT1h3LUKFkWtGB4R+ngbYrmS
bW5G8rIcRkKA/jnLXLYB2QStq4Uw0uCyqaN3J+BB4dk46sPWfMjqZDwFBt+Z0jHITMqIiXTM8Ba6
DmSLJLka85qUps60Vi6UHX9esPapE++yqfO2yxDBenXsprpdLy82QkMnPqGq916DG7x14QOwhK+c
06L41zwSWKx+svuN41NB6wmiWRECAwxjPkitv6Au6VB2BP9M5VEbXHNUlGowxCqeMjqJAXrdorGd
rWml/hk8V8+WM645LhPSnuyjTYfcDZX7aHhtQkt9JLmsWwEuMw82sS1njJgYsJzxt0aOnW2I6iOY
NzaVPboP0q6GAyVpeQSxaezLvr3Qcw0vjcr+OVA8Jrqyx633n3lftR7ChrE8hp+jIcOvZDThaAWG
gaFu4gOfd8uoT2GYTEjdlx10SVDT2ZkMbd/VvnYlkCYqdfRytnKu/zrDyczaVKcDp3lmh3wZaRwU
mn8OeWoF5yyxyIkR6KPXsYb2TpOGsU7JLyUuo6k3BpWd90nZP8PAk7/jYuuaJD7hIVFvMw3jo9I9
fw0NUX/0q8LcI7FSpwo5MYHM12EK45sW6sUWC51aD9IrZ06UTG7LlcTWxBH59bMXNN4xb4zXZX1W
zeCnJpiobASR9fp3uFz1gLptAhKR93+Hy4v/vne5uiz8/vVeGD0hS3rvnM/VkiwopxdLjuoQmYG/
XoY68rOrLIsfy6gCX/Ks6DP5Wcq/24M0NCEA9cO63LSo/T6hlBQrp9L1B5ii1Z1F7bdlPiWrexsO
eccXO2g+fUqHxGnQ0E4OFe58nCDjFaNl/KBIJNrUBulmFtq7G4rpNda7MICG5HcQLwHsOCINeLAM
3aMr6n7Nv2lEjgw0qu4EQpDWkrcJb9daotf7HsYl2nq3pT+SnzKvDy/+QLsyjWvxTbYlGl9xbaY8
wCtgaNfKaTsS4b1uTV6ZcxZOXdRo5gznvBymedKN3EMhFKhQrxxgm0iK+NOQ7UXAb0gFpefUItZf
VU72czAy+B9RlO+TvMJrEkHuBJxmakfuPNY9zyLjDuMN/cS7HZDUgAKQjso8JFPR3WasHFmB+Wrt
Z3l8cTMLY6wJRKbN/OuYljQbnKL/9HzEdj1inUsYQ4uz60Ft3CqgX2RMR1c54dEYOkT02BVNOvde
s17sMQI3zgr5JhDPqVsFri42qN7cCwF2fAcAZm+lavtXtiK/RfkVRz23Jq9Pjs28vw8NgsSVqKy1
Ut6bgXlhDXtJOy49Xfanak3t6D31hHYt8y49R2nwMrqu9ZjFvr+zzbA4yDJl6U+keowoYAWboL62
A8FzEdoQXBDDk0qSEUsbYdsJDoRd6TgF0IVAo9hBzzrFJBWGDfIUVrP/tzONjNE/V7XOpkIt5Nvy
L0CM/aPFfHxy4tx+FBDy2Ya2xd6Yjcu5p6Gucat+Y1RADvxi8FZgWKl3V4GA+zYzvwsWFnstYlOz
IMCJ91ylflhcqbU8EKcmT7FjeLflUHoVqrbaQCI7SYVKZQPWhUGI6U9MuDM2kOmba5uKBqV0qR+0
6eAOZDL3Ivwfxs5rO24sy7a/0iPfUQ1z4Hp01QPCW0YEjSi+YJCSEt57fP2dANUliVkjdV+gAAKk
Igh3zt5rzcUIfBrPyHgSj7WJXNzuNWvdtGZ80+CXxR06Ez11bUg7siGdVC09igGjSqeuErKh1nOc
REVzappN3vQkoI+SdtZn5uTozdoY0p9rdIdeG2pm2XKymlchH3WH0Egp7M/r+aiCXCWtb8usL9kb
2Mkdb8piAENi3HrpyWUKC6t1QJWd+i51FuwAUoDTidZOeqE8ytAvU5hXKHpymbdltAZ3NrPyWjn1
XfaZCbj9pkjNt7wwunsGu9JWmbCVOeCip6HQj3onrDfmxj08d61gsAy4UU9kTGKhfDZd2ifhG3in
5jwvZJ4z76+SUq650SCh9SUdtooMGTUrrxn+rdX8aszL76/mbZlnfu50v1zPZsi8pFJFj1HfRWk1
PiiOYHa5D0pygruwvdTkFlzmV0OZHzOCuo8/tuOJAOXY1Mw2eATJYeftugqtB/0f/5SPVUbhdOf1
n/Iidzd2HigPo2rUm7zJx+W82vSpdpAsGNZz0bpuhvDa6TyzA0SoPKCabdiYymleJFJsrcDZwTbp
YvV9G+h+hVoG9EqtG+TjaMTKETGZfAwxNpA0aX3VqujaSUCk0kHaR9NDNcw8uXHCyVkwC5kTtxox
A7JPEweqo7mquBIah+M+Uc5G5nX3nuDsk7o0f9ASfHGd5pVnzbOse+wCJD6iZBgA/m4Gk9QLMId5
gLBujLoTFXX7MsaukJx0KhdBqm1cRNamG6yZUhnbKuM3GW5arNLIiw5WoqU/6TWgXStSdnUn7UZK
BWCpl2iiOgid9IqhB4x4bdZQuQCzmDUBqJntXt1KulqVS4nYD55GayxXUe8OW2gtw8Vr61VvGeI0
66a88dWzr2VtaS+VF1jMDC13hw4iuyFthOhqY+eXxPV9oYBKnLLQ6OD+37Y2Zh5ValmMXr7Q3/cL
bRiSGsOU9bwt0Mxxw0itRO6J3QaZKf3vQs5qazV3wW2icpeidBv4LJh5w7yu8Qz48U4pRbyRenOE
/to8eq7afZGC+EXSEvMhJtlrE1ilslViNVwijIgXvdp2y64xob3YvffI9Smv0b7Wq9lC4+ZJCujR
f7B5lpyI1+7uIM/mGQ/hMyINA+dQJh3MSm4eGBUfkfBJnwmrGwAtEvfs4Q7ZSdNxb+VGXYkKBMec
g4d/Yp/XACGLGBkbbaOneBDBHvqNuGuzUdyF1WAtU4PLlBK3vxzGylrT32EOyo1mVZBfdpf3mEu8
WJM3lZAQ5xgh00owpr1M0Uwf2DWvyy9dVKFjMkPvTrMAXfUdMZ6MaJgBC/l9lZajcSSE/DkuCHhY
UKx79oLoEwx5sfJ62z4ZmVTBi9QjrK+pUqzdjo0Vqr1NTrw5A5NU3wRpM80Ocw2LGuThVMhbZtze
SiJO+5o2hbcKurK/oknYuVpfvmdSZLH4ZOZteJ4jKdwmwENLv35tkBj0KY6gBeAm5p4ZoZX0DOub
yJV7S065FmlXriP6jqVgpi4bRLWVdbzJzCz+ZAYoqSopFNwWWB2zKttEhmyuWoBgzL0peBueU1WW
qWGLGspPQfwge1HwBjVRLItcGQ91midXgmorBzOW/za24Ss5llN7D8VuISASpzZC1kIExjNUsHmE
4cuyva3bEcyxJIaHLNCulSsgbpTRbb5dCYsqet20/bF07RbwX17jTtoYYaG95h067tS3m0MXivES
t5i0a1JP3zxUcyZFhKe0ysZNY/rJVjUACCGq7/GzGFsC7wkoGYpo5UdFhIiN3iQUpktpM0XN+KIB
YTftygy7Ldi57qhaxNXBLFGMpNjUev5O//yBAJ1fzYuxd1xY+NtQtCW9HKs2uQZb8w5BfblIYO+s
Q9UwYTmxbV64SKSBHaLKmbaP9jEPb0TTlVeTUpJCZegpjHS6jEldO/NqIGhUmtJeSDqdk7HLM+rL
TbP0OspoXDRj5vQtZTXLH72tWRkPVqvoT3rUY4dFPb3L8wyepY2go4jqk+gUd9dYRnXIcgXAI9oJ
GM5yUm+QfPdX5PyOm8MTnBdSIQSlBTxpqJqZfFIWWSpDfDcMmfIghYrywI1lkIbgviCrFLu+ivfR
4466wrQuGAfp8q7zqXGMXaxcRktWF3Lo6Z9DrT/1A7+ri+/aqrW2WLR5mk6LdKC3CahsybjWOtNR
1WEPSd2yDkQarVxTP1thL3D6N/79KPUbQ06KbUvBz8ndIaTjo+nrVo7rGz5QnOOUFu3Kbyj4kGHN
Q21v2qm/kBCaPePRF8tS67PdvJqbEmOmUd4OvRUtRABSPUfaQKUNbWEMDWaB50L5abWyfXU3a1Hn
ned351WsaZhUD3UBWX/Z9+DVbLlbIOP2926q64cEosmibrNnT8j+vQwIt4krTJjTGoJIC6chXO8U
TQ/5F7m1kCTv+7taGVhrJljFct651aNo6xV2uGiIVL/UY1pddNlFyMNEbmURomsjACIORZas/fxu
iKzXxkyGtVePKXVHIqXEZHuo7tyxugmzTBzMSM1+XrU1N8Qk2i+GyZE3RFl1AwWSb3DBiUUQGtcS
oM0ZxYh/x2P1GTdBjG7RlY5ZXHJmBQo6WDFibCX7azG/W2WAJ6oS2z9SFyotIJCWRdb1J2pQ1T63
km0BQvo0Lyy90/klUXPy8NIEI39vXBH4cOdXAdsoX7FteneoAYpEdR49dl30xYu5MfotGe1lUoSX
ulDcjR9ayb7LRYygbRD0+V3jHn8/HdVoCLEadc2SOqftLyU+44F7rHlwC5VbOw85uBbk8Ojj0L9o
7aqdnIe0vMN1OnQxnLUA8C8QqR3Ec2s3pHBS5UmhrE6r3bQ6nxU2d1jGKNjBJ+VfKbpvqJ8GouBg
L8ybTNGP62HANN9onnnuvM5caUGbY0FUCsbZ08ZqWkyeGjARZ3AYxrkcVDi1vbYdFdi1EoYY0PT0
/ajjVAxyY/0yCd+PPZ0fiA9p9WhWDZMA47WRyasxJ7CQZ3hIIzLx2nShti0Vc2l6drvpR8ZrkPUZ
WjVKVRyMYHxIaaxfaioNFoazPfHwOudaELy0OveNSAvsi+2X+jkpWoXJDm94eSYBGou+Ev/IiYY1
ghpvtIDw4W+1SXtYElCxjTlLl22vFOeg5q+Z5b76yVKbx36q2lgjly768zefseTC05Lo5uNH3Ej8
2j2ImFedQMBDJ/SKgwWE3x5p1c2LBnvIkWYdfMs+WbdoX3dDaEk4V6z8K8rRsW6LFw1MbNoRFAEs
GvhFx9D8QCfGYB6MLxy9gef4Se5fzSRpuR/BTMncPn7BgqM6SlOIc1YEGG+tDjVg5CUvTZ0NC3eU
vnYwefHm18VNpSh8Smgu2lRoJ6BqWq0bLCwYwHm3avziRpEavopQtT2uTvva+CGW9vL1h9hRm7SP
fhHaa9nuqV1adnBnmeZ2pi/MC2grMjShWlnQSQRqG8qcKpnUrn+8Sg2KYTDecCcpyoDTZVK6G95w
Vor2Wx432YYS+XiscpeHTK9P/U6pnvBtEe4AGGV1O2gTfELct3WdbXG6KQt4xOIe9nd7k8rnXMMd
2Y3553qU84NKO/o4BHG8zoPhq5lE/cWnSd0xHfzc5528iaGfr5W+Mj+3XrLiWq+eINnr+zC166U2
be8q4zUiwHln517zSZsCxAMVk6I3L+SifwB3ofSLJEyUUwl5fk/mMMbPqZqRKFHiSLZk3akiAh3W
59+8EdmhPY9MJ6fNgrJIdcekGqojnYWt0tnaPgetuobFAkY1YiZlxCKYTL5o2ulsnedV15LSZaqG
+RQ1kC9apUzOpk7wYttPNP+JLmhAk25NeFVpXQ066obiC7bcaDfr+WYpXzQIjwTU8cEOFPFY6mG4
KdseTxSamlsJDtnxgPB9wbGw8wulfBbkR696jzTlVLX9S2v6Eakbcf/FYMQpUi965UgoNIJ/F8en
T1y4nwGayLk0mSRA1SCqBd3fB2RnV0ZB4HZBf8jiuFnFad+TXdaEKuU5xL2yrUDDTPozdbrup0Xp
JWJthdkCTzQ9ZROC6wLfZbJUJjVFEpALV+DInbyw2R3VTESXXZF8yYTuKKRWvUBX9ZmMygEPXvJZ
AVxgpbOU/olgWIZAflxfeiGDzarc7qRrY7Hz0Pese7iVn7ouPWpj4n+h2DKBU5qBNlad7qlzB5yM
av/c6clm3gNjnoU6zC0v+AHiw1ThWVHV9V/imMhqWfO+RFJHVQwwB6jtMflNcvBHPaXCQ0a3Sa4D
h6bRRp1wqT9R0Pygd4Wut0i5IMIcKIV4W5Sl7QGDs3vqXYmqguh/Qx9U/oqxNS2gCaama4zZ4B/+
+p8iSqs0P4IC49lFh+Y5TqGwE48n1fr9mCn0dEtvOcolotNpZlykQv0NSXfGvP58TvG9mTrgjgYB
Z2q4oT58hN5QEr3s5X3hlXgR4vweZtOwJFJAXfORs/u8V3HV1M22aISxY0RHUnCsKXgoaQaCsQ4u
Q1YYizYapc8trTk7wz4ke+MeiVx1j6XYO6AhSqgSGItg8OE3mSXPzDikj85VtFEyoAU2yuidn2vy
E3Bu6lQeM7CR6gyMVoju4DYqsKqD/JSQXQWPLA5P+VlCXbZGaGTd1R1iPxkB9sL3ew2fmKWdlJx0
wakky6WBaSJGMvz3CtzpD/PLHw5fEKQyjh3Rb7b+8Q/noxB0axfnG/5Sfc2zOzy1Mn4AQ6FZYkPT
VdDqtL0R/SbB6K8YXUW2VRVUta7JikaT+9cjVkkyJY4yqvej522CeTzfeQ81dCenqht7TflOpnDl
UNoyzUxdKkz+PrVJ+RsFsjKdnL/+AeCrkiCo4jyx+TgfuIFmjDpN1Qp7r8pR5aQ6jAJdtMTc2ob9
ydZxpjIpktfjdLg7zX0i76ndDjoxGgHE97tRpj+h2IJxUqr3578/ODMk7sOHg4SBfU8X1G/sj5ez
1EPDwgQOyzSwV1ohfVIsJTmnMJ0eqVdQGci16DCvRiCrliWDiKG+K3IKI6IuNphahmdZeGfRGd0V
f0Ow7Fstv0tkpUd0SdSFy0T4KsgBWhAKJb9ZFhDHikmoVVv3hk+Yjd7JYh1KBqOTqcUDflfaD4H/
+PdfVJ3uS79+UU0VYgKJClvm3w/XrxYlhlqDewUJmDLntmWdFDuUTZQj8+GTF9i7lmCAtyFDvSdj
lL7UQ5gykqhhZ/j1+JJTqR8Gz97C77LWFglgWzejIt+KVn2cV7WYehz6/25JEHS/5S+ybqHVfgWw
gA3fNtzL338lzVT+8p1UoRtTPuX0rAPe8usZHhR+6Pop3qSJaRolFY4aWa431CKH55IRRGsGGSxf
ubuoA7EC0+ZU0Nqf98qEGJ4Z6V26scGdoHtgCzPuJGoUM0gZVnndRI+xr4SPOmbfXjHiG3eV6NEX
3n0n+dKZYxbj/gJb41VSdZoXvWa8tU2obbpI4yCHIFp6hiq8jS/EXXBSZ0srH+v3vX/8HEOI+hQz
79gA7/cdX6xk3KPMe4v+vSMCnAOOjVCbxdwbmbskPJwx9Gmhwjcu9rOpLZ5UJ6qhn0daScf5YWBm
DJlwG5LjzcGgFnjpey3+lLfYpxp0013Y58SWDDh1p2xBXOIQsBO6QZ0VJ0il5NtsC4jGBrE206ZF
IvzwQOMhcca4drcxHYwLhr/yklG53npz+pPdlBfPi+1zbspycEqSKNp0xpSR4I7xMaW2fp903qSC
AavEkMG+t63WPDMAO81vzouS5gWzwuA8r0lVUq3CHJOJomJ8Lsqpr6zJ2ZPn8VgxACfsatx1T2oQ
CLAikXGg4Z4/JUr4rQQWfvbs4QvPduOk1uGO2Vb5OkEK4Fik2bFJm+4a+e6qlvVNrnZPzBs8hssw
B+YF5TgbaIzWL39gFbygJegpUp8M4rJ38/ZY1MZJCW++XSk3nXHEKmEyB+LGV1AeswAUtMOqM57n
NZxD+O3haztNFMCVikR0a9v6GVys+cDfxNrofp9s0zxMDqYaGxW8DuOk1+k0h5HyE5QbZ7B7ce6m
RdXJ8bEvy/QoNXl3zOURljdn3avVIuhAKfvA0CXfS1YLsGzarvnI18MYbWBXmgi6+Dtg+gkXktEG
z6EY7CVIIHfrm6x6jBsxQww3fyQFlpSle1Fr4SIBMuGQI9M/qmjkIYqlRyVrgHBNExX6ZMYG7wmX
1DR5sdVYhXQ7QMdKgUN4xZSwrVrSQ5DjMi+DmHrmtDrWVrABXyMtyLpf+4Z/HiYbkQOXi3zU9M9M
d/FkiPwZgry64C/eXfuq0Ndjjx4hEaXOH6yMoK8yPBsobHaZ5h7VybvbI9G8oyS6atr0M32haN+T
ZbbvC2vpE8B15DHNNUO9bt9U+os2aLcw1+UnKU2DI6hA4RRNojy1ptRtC7PXnKQcEA0xhpgXRpCK
02AN2qlH7rHWNgF9KclRSmTBblmd/EQ3L5KpMelwC+Y+Sb4qhkB5q+KBtqxV6LBYVfdYgvOhC06u
L00AbAKThF+R4+yUmYypZ1n/vG1eIDtjzEsDeFVqxQPWa/+prIOLhzDtNW+L3imkzHjUZHCddhGE
1xjj9Lrx+G/4yFA+MzRwjd0ATSkV5CVuLRbEJbQnvKp7qQ2iW6Or4S2rdKIkFDxMOAA2NN2kpwBr
uAOCk/5kHv/ZJWEFkyCJzirlHJ6FLNyo9VbG4I6Lyu8Je5g3zvtw3pUbDNmJY9oiX8OEkrfYt0wn
ldPuwY+MtepnjXZqTHrzeTWuDK0GQAfrsTi6MQuImJAUxng/cKli56+xK0XGvtLzmHqAG7mrqdnm
hDxziL/Sp8Dmov++8KfVeRtZsbgoBitadikph0YuvQQtzVmUsi3+l3E8FynHb35DHus/UWKZV7z4
6GvG2Ia530PSwLOswWGIoQin3jrM3cqZu51qK2mbRu1UHhD0QhsmOZuQqACnHzy62pm7M0PTPLqK
jrOX2/oUEUTHP3EVpru+GFYza6I2xVukKepd3PSWU5pBfwNemWwQHDX7PovQzsa28/dP1f8wbBQq
ZV8Q9MDjoKt/eKgSNUiTRUVYXmu+BT9UlEcTh7I2Sj7kfw4T9buc4AB1E3f5OqgUz0GTXx61jFrv
33+WOR7j10ELEw6GjTJeR0O25A8A9CZB+o03SN3ruWiBpgEUJmumOflxFj8OnruKhUWvAh7uFq8L
PYoWpVJf2MQGJWqIeZAp/4tIb5mbEt7lgeOM4JMf5oVWeAU6C4Ra5ZQmXM+RwmZ0T6BOzUjqHclp
WuPgSEwjt8x180XiRjLOPzRcSqFzYo4o52CRjHKPfg0Kx6dSC/y1hENuk9pasM/kQgl+c4DU//BX
gWDJdMKUBRQq0qR/HfaAj1K0Vmm8g6I2CUoQMJA4+dp9S7jCM4opu0nGZ8ZsFre2xgc1ENrP8CtN
hyF6fQqtwn+MwoZ+F9uJXM23YYzocSQi7DmvkjcZb4zTBG6+drkhUODPZNgQxd5tcz9cZLnq75Ne
IMyqAnH1JHbBwRJshipQCCye9kHTqiwLV9VWdZiHa09NKZm3YXwXRk18h7Noz1eoDvOmeQHWI77D
h0xHJuJ5EXMKroM4b06j3RXrbhy5dY20v+ngZo+mUSKuqxPzc1Ymz4ZbuF/NMV2pQC0DR5MvlYcg
2RLjFJe087PIP9qTLm9ekDxqnGLFX2ghw92V5pf2lghK37EmNZ87LfBmIIgQyYvRjwWY46js9/iL
sS01CRTxStd3lkdm2IQ9lX1CwCTss++v5m0/Vud3US7+vN9A9vG6ASDm/IhKzCLF3RpRR8zVlJw4
o0vBf5tOg+lj7SHW6Zw5x2FeSDCz9k2GlyiiCbict9Hov/rct46iAhZW+HLtBE2W388LMwmvVYpD
b16bblRLker23m8U4yjU8vuCaiLgg3wQn1PzEEZG82abUrNMe7hGqqXdgfSqd3pdREfDHCNKm/b3
V0SLtRvfARwNMaGYYpl0U5Bc9+/VsJTOFQKt3SxDSBK14x4XAlqZ9AlQNKSVK1PU1T3Jvfo4hfaV
6YaMmkeCUqZFoKkSOE2lX9Za+n1bh0kNyllVbOcfm9/QI+84AuI8QW6Ulm4vQwieEmLom0A65sSY
VPQNpKIdESlq8iDcNFrgE5Q/R6L4nJSeuKpxLBiFlniJp5CMMXTbRYmY9Wj3VQfSYoWmytooWno/
fxd50lXMr/Ic4biTK7W98dsAZV1w00hEZaod3OCSvr/Q/7Llb/b591uRUrdOyDWwKcKG5EKmPFBG
PF9ytIQu2RxEF/npRnezr1LX9hvZaOSrWRry1RZqygwBAE8amUOwoFR9aZSmOhL8IV+tSJu+p8nA
EqRqtUlACXFolYcMaRSdQnppPgmefkN4SNHqJ+4eIdjBZK1PoE1UfPZvSiXanKPx6w0fHAZlNdm2
hf7XYgkj/rREtM7JaQ5hc7ELjyw/O3uxqpbpdYACuZIoItQTAIVERCD/adcCPDNjlAb2exlZynmS
hgLa/7yba6bohbnnEVhTMLzrukWS11tlYlkzsdCOci1NT1PwmnZcRhc9lNOlosvhJwbff+qNNiXQ
AmtL8so8ZYJGSSuDeghlUW5wEraclGG/IefSv8vSqRbpqePNCkZtofTh+ESLo3ECbgpOrZSNWPA0
y1ZKoCJpnsA0mmrfBfA1VgEYDcdLM21fUpvaz69+LD5sm1e1rDBXhD1UCw/z487HK7mWRGt8GlRv
N9tkUx+h4KAF5cUWdnUAz5eufCuyXro2dqxR+obGVew1yrUksbKQ0k5zcq0uN7N6eN42q4pDn7mI
5NfHeZNIfXmH4ZvZM7q5AmQ9iW7xdl57R603Lbljemj9/IYIHjG+W8cErdeijQPjkpbAFqsi6faK
XnrkfY+gGStNupd7hAJMnYa3OM3WVSsHqIf1ceFPj48y0CJHA7e8JV4Nesv8AFGxCxMPUmarrhLF
ujBydzmqfnH0BQHVQnLLV3Osd5ldVk9ZUnhkJZflSa6bBo7oEMNeiIbnPHLDBRVYKJuV8D4l6du8
GT5Usw9hly8DHwVlwJR1rfkADQP6wbsArM6tqCAC6tjXVohLhxvkVmkDlpEjI2coFyuTh1pdMI6x
7DZZhkOtLX0xlnw6FgkwhvdXiH9smhjKoip3gw8IuybH+sH0dbIECnrU8ypAvfRUV9nX9zVExleq
5ytXt2qYyai1+m5IoZa17YZ2eFY4VhYNB13NMBzML616x1Nb2sfTUOh9y7TH+6volSR291TWCPYt
F7YZytz2TA1OLPvG056q1vuqjXn3p17iiU2Ub1Fc7+ZbEIcbGvj88n2R1mKt+yK7r/zCc4xCNa9k
SjLpC8AygrU3r2RgGleSfKWVV/WopOKcoOVpMTdd7AQ5eKXh6v+xLaBWPDGtSJ3kQbartFY8Wrm0
NYZMmuasS8UrX2LN8u79qTvfWCpAF6Dn+4hfRq9dXXo4UJeKsPyTJucDnBdhrAP0JQwspYA6YyeD
vcVkUrWJfIb1jSoWoJzobbKQ5jk4HfmnQO7UvZJW5vO5mQZdtCplyqxKvKTYbD/Tk6DDYxkLnZvu
SiELZV9H1qijKeAlzXJ3X3rFN9/26PcbfnhlqP11aHT5c2CoRCXalr4qqVU4vRqTzgeq+mWmGldj
+NzbUE/m7eHYDS8qtOOmCIiPiXKFgXqSreNQM3e5GzU3DcGPwyhBf7Nl44EnSPioggfdRthzHZEn
8sESwZImXHuzpoVApbCOTJjrfYgUN28GmoSq9DlH2cf5wR7M1cUJfiMMUNbU1lPXVLoimG+tfsD2
9NI0uRQjzFbp5eshnhZiWpJFUBmLJPPCC8lj7c3TB3sn0Ec682pJ70Lyg3TTIfd/wK1EZyGqXiHd
kBntad657erfNVQ+Ag+A45oqjxoG1xqBFvKHHJV0YHKYgUUCmCzHpzhtET7m5Fy7w3DJPZsJKdIR
r0Ll03fWXqZ2hMdPiLsm8YoFCEjlN+0Ve5pV/fLgUw15musAZ4D2DKL+1zG9UBTEb5FW7mMfDXA5
cTG1SBhceV7N7QBlL/ye79vmNxi3WXvd7g7zvkOlIzmY34jBc0wZLpsC2BwNcLdeW9GIQma6sBB2
KHsyZZ/8Ih5vwRisiPwYIVAjApa4Vx61BlcYbcOHn3B5g7nxiYmhAO/ZQF907ZqD3rn2vvKauQZy
kWnNr6VXwW2cfg9xy5xd8mcL1Df50B4DDZuImBqtZBAl3JNjzSV15GG2JeSt3j704cPsb2gzKkON
38ABsUHD0Ty04e+lCioT/BT0MCiqS8TjWt2owIhlYVYUhiKSuyfEEfw1nynIpyGoUafWlI1Pib9p
CBj1Ci3hRmrVG7W0MZXmXjRudUNvST+Dg1tX/hcGZwLWRM33lD2Jrrdr5aDDjOHqRhqIVcXLX+uS
JmhEnf6iu55yalXRAF1Li99ELWkfG7iKya2Iea+lCpO2mz41IX9qMiYW8Nd8VIZDO5nSDQSmF1MQ
JojoToDU25a0SrdBZ1fLMO7DdShq80rx0bz2jVtMV5Wy0wbvaEnoV2dXmD9K1UKJwO2rki3vcMWl
mygZ81US5jGpga6O/gAqxUCCUUq1CmP8v19Jovi+7ccr9nGkVlZ/01xV/sMXFxqoYkKUaFub6ocJ
f1i21uC3cnsIE2EsGI5NPGsdnnHhpw+w1+9qSegT37seNlQGxDZHcPY+6WAcglC+1XRHDI38fn3+
95f+f7xv2eX9Sqz+9b+sf8mI44a5UX9Y/dfpfv3wv9NP/HuPX/f/13Z1W/3tDptv2fk1+VZ93OmX
X8p/+/1jLV/r119WYCjhgb8238rhhn0/rucPwBeY9vz/ffO/vs2/5WHIv/3zjy9ZA5eJ3wYBNf3j
+1u7r//8Q53aeP/98+///ub0Bf75x32Qeq95Vn77y898e63qf/6hyOIfdB9Ny6LIRttPph3VfXt/
R/sHsbC6bDC8l2kqc6ejHFz7/NA/BG1uizsgTTZhzeWeKmve31KwiEw3R5YGQaTKH//32X45eD8O
5n+lTXLJAtQa//xDGB/OM4tWNjd98swsKv46ba4PF1gU6Dw0JZ451PlcwprbMnMQHg6bvJVW2USt
xNNTrLHcFYTjCKrcFh3vbDxUFiMh7k2jpm8LSV/0FWFLGmI0G66Hp9dOG+C+jVFSuF268Upja2Tx
n6lECbQvdPgXxVLqQVSL3liHZogYxYiPWLjQg8WrPOiwV2bpIizwEluxPvXpFlrDEFLnv4LLR5qv
g51grXTRDZnPqhtxi5X3EZKSKE9erL7F2eOqyDUU8CKSvoVjxxjuzbSM8yBZwSKXkY96SJm9L6GB
tirScdaYXPlBbjjYktZkL8JJvJWWekX376SpTn3IXKsmii8+6vRhisJYx660GvX61ApA0Za+QBqy
wmDHLH6pj/XCRfg4kGoMq2zTpgIRHQX7OLuHuxtPSUMwNDVi+bD38rskiGJmFb+QKrItZIL60BYp
0iqywVq67ckY3moiWiUpXqU9FYngrE/SQvNxCHaedqulemkl5K7Ut7pcQldH+27u6E+RIqFve3HT
MJ3HRCIggVZ990GOtHRTlHghGafFDLQtRyfYybYtoCJCbKejazWX2gs3mSu2OCeXYYK8oqRNkQ00
l1K1fg4oERDKe/QxLzlDl3+umrdMfoPvvJaUGORlu/S1m2wnCwOqAJ9y+uQyVDCFuymQjAXa9i2R
Fpe2TkmBQIulz4dm+sGhFRtPRo5bYQrnw0iaQrqesSN27asR6lfbrZ6n/VvJOxVCeqYPuNCL+oT+
lLv4VKbkmI6yuwL379QU+nlkUep24xUf0gBnOuA+0hVkFvINiFma3WTOvelADL27mk4IOeM8MKVF
itYJSIisbozeJC/JP0zXCU+9Zafgs4BBIzgdOkIj8CAGpr6bzpiGyZvfcw4nUNlIFJKNNQiIRR+q
K8Ni3cbN+XX670sE9sQ9LpQ2XhmVCkiSa5Dz3SvTRSrzf5ScYSltlnilTmE5ueqMjB6bdJFE+jbr
k0utGGcEm6eiSV/EiA0b6TjQ8geI4YcBrr4wDzau9umciMisyzrOCbN/KqxoNZ0fQxKfJvUSZ3xT
U/Srg1U5YRMt7+DFHHmfHyFqyGFyAWYl3sCnROBOimCNTMVKGXDhBeTGtQ4Ejmzqz7HFd03Ncx3p
G51xyvQtbZc+a2Stp6M2HdGgdleFSodYSp2Omwd9sNWgtqfpismRiU/HwbbJX4plJJY0AjjQlsl8
G6aPQrKhL61QIqwHT2w1hWsbqCgXR6NO5w/1SSu9bwm0x1hF1k9zMihmAtn4ktic70xdF5mQIJd8
KTIubYM/C+cOq9mYwNK4aXTnEEEf3MBY+94ZjNMuMZMjKONdyLQ6UGQNql4jw5AwMy4Go1tEk5C8
QYbcRAX9t9Ak1zoniyHRj2G15c78tXJJIuKGfDTs5OglGWgNVJU4DqG62ImxT/kZWG/oNE3f4NGe
OJoaB0sY8Dh/lHKtoG12IBgv4qzx14oKwYlYlEUJcBWiW5YuWy9nAZZaQUrn5vmdark1Agt9qxbd
Wztqu1whl2Xe1yWx3lG84CFIo4svIgKd7dJf00c6Vap9SxNFc/Be6UudtMmFF6gnHGzGkrvhQh+G
dFG7Hrf6SgdUERpOa4oLktAEQ6y6basEzTleyGVumqsEeebS7BNU/AQXONOXnD9nrWMJlmHcNSqH
uBgdJSGur/t/xJ3XdtxI1qWfCP8KeOAWmUjHpHcib7BIGXhvAsDTzxep6mlJXdO1Zm6mLrRoSmIS
CUTEOWfvb0/VD6cqqYs1g/60TA80a65jEb2Rg1JtUTORVgQ1J8MJuWFqd/Kcptn5q7P1hqHaozvx
4Y8kb+3EnEmr010rox8S2wZB8IaGjUU7TGjIcNPIz6IXJkNAKHRsRNusnxIuDSuwNq5fsTI7YbXG
rzDUcCz05VbalRGC1WlDtHBbb/bxQ1rbBox/PVSc0NIdyIqvZacfS+rAtYq+NEUc1uV8FinC5LLg
kqDMzo7knfzDJOTPUdXPXRwbnk6VhnTnkp/7yzFZSxGrxZYkZgoIzwLOTK0g1MBsJiwVlXFfLGCq
p8/YmraRG4UaysdfTj1/nSx+PUn8oQa8vAJHd4TDRIZywfJ/P0dM0GqL0l7qvYwWMgCw4tdT0vB4
FKFrnRIt/fzvP+/PA/LlB7qCFQl5p25TJvz+A0WfTiPD+Hrv1O7NmPaEONkBhc6BtNF3YSE1wgsf
wKyMeQjVUlLl4NhYHDhz3P/312KrX+6XmvWv14JAwbXgfdLP+P21+H1sVV5KlO48VfTmWLzZ15e8
uZNQPpYxxrLIAuOx5hIRlj4WCVEv+VmYw4tlMIQ1kAU6HnCM+z6ughoSev1tqThByJ1sWKx0eijJ
V9h+e0cCDG7yfSRPTeHetI53nHXrJtK6k2e+DtCju9k5toOdBUwqrmOn2NgWiWbuzmGL6nnSjIWk
vKQMQR/ueww0q9x0gLQrMkCcKr6yrE9zbh8b/6SOIjHRtRO/gjq7/PdLRsn4N9eM+t43Ke8sxpp/
1Plm6eDiHfNaKdr2DFJPTSSnzYiJJFFgYnV847hTRB95800du9BU00OxGA11xjV1KDW2/kL42b1G
qnKgJfMLyZyNjGm32pKxFgpw4A7fjb1GYyNAsnHbr8ZW7ees8m7Wwu1mpE3aRLm6N+lo7dUPQfi+
gYs4Cbg8HC6LQB0S1R4ag4CYODesS4GNgmeL5wosRIhkcS+a6jGfvCeuNC3djXgdCu+YsDnPLJMW
EtAKI/4SH8lZeZdsYk7Pejjx99kXG4PYmcE9VjrW0Cm+ysjy6mY8KqmDvb/cqM/dPL4S3oe6DTK2
zGx+6HjjHHqHuiRXcHEJmvqUKzDg8TM2OS2RNoj25M4Bl0kUiFRndE4PbskMXt1KvPNRVKBq0gNi
FNEb5T+0BsK2Olnq2qmj5z47N34vb1oWuWIN7Xw8x1TMc+fMzIj9m8rnzFJqYZ8jeRAhws7DsFgH
WgIxwCcOGUddF8s1nKyAohV1qoWld3Gf5MBK5GU/iMEaQDha3GA+eV/rizp3twXiJS7rXHB4S8sw
tqNQ/Sodh8mRZAy2e3WlbMoFVpTJ67euU3320ICGvnqrmUJz89arfaMpdWnp/cMCZ/7dQ+7bhkvJ
BtKLZe73h7witZyCnJgpdawrIt6rpMGeB/sFss/UvPI6gV6vJkRzrmy0H2MY5tPWmjlFYhQcuk/e
Odcvw9mBNMcbMmekKLAuj7HGAZVTHmGIs7eZsnLff2mteTsuXTgnjG97uWnIr1M/ONfcG4MEcM2z
9sswbf/7Y2n+3TLuU9jQetN907yIn3/ZSMChidwiTGvPzawqjnmx9s40butBFTvcr7LaFbAfM0qz
saLL75foAz49Rpd58hl4fnUHz2ArowfRFeeCE3QOfkmVOZdFp3lQi4yqoIqcQIXyCBb/NE/uTjBU
s5As4zRX301mtrHmnxadizr8z3WarqKaqfnQ4fQ/uklmozEls2fW6az47MERLdbRs0WYdmNLYqRz
rJFQcp4NXAotbmhuqNH+bub6rVVSF2Q8owszWngoxtgH4ELOLUuqegrrWS2l7lXTlv+gGr5sZP/5
olEL0wxFjOLRjvi1BWYCmHC6GJOrqoBUiTdr09Yjf1vS9VEb7UJmdV4iYdO3EeTexs2ZTlUhIuwb
PNahVdxICy6l5VJ5fBlTtozRufZuu/kzfY6iltWdlZVKK0OdqvcPY16Gar9StbzME2Kyk5eaZZAw
cxA07J/QXga2IYcCdDWVKm5b8b+KBGhvCr6SmzTW+Vpt75a6/6L2j/9+kxpqa/iPK4IEn/xADjze
5fu/3KSYvGlEgtzaq6ugygF1LDd4F1DQBGq/G+jDM2qkIJP2piP3GLLzRlWk6lcU9ZvMntX+6jGL
ZEy4GanZ/uEl/tFWv5wIfHyv9PA8jmV/at3tBmv2ovMSG8ysqhzhHLPhiquyUNWgDVdR1UDLXJyz
tPp5TqPmNMmont9b3sJLO8Bm42YJ1paNKpJml/IwLn529H5r6P16crvc9b9fTkvQAnIdV7dxy4g/
duKVKzdFK08FGM91MFG5jaQEskd1FFqs3jJewIvLTeruMcCEBGjBQRiv1aEgH9C4gXBtq39Ybf/m
eMeL4t01fZ3XZljG73e9bI0IeYzNXc8myi++UVeudLWwpX0ATSZU9TZ3q1o4z2tT3zltfIUb+Z+E
V/95r/3+Ov5Y9VuyjstW52iXg9RbCXK2PHsfl2yV3gPvp7R1YOtf1ZGgQriu9i91I3oa/Ib7nLRX
k5CP3Lc26n4b0xFnxnudn8Ea8f/fpvM19/LJ7T9niVF4OTXOp3qWyHIAFtnv2yFBI+/eRF0ZqkdQ
/bITt/TEEXe0x5fLTftXD/W37uD/btz+2dr9f+7c/tYN/rsGsXoZv/7Yv17W/9fWrsEG8H9u7T4l
uBQ/qm+/dXbVX/lXZ9f+H25P0zVdxfrF2PGvzq7v/g9KEsdwPFMXrNrqO391dg3xP9zT+qXlqkxM
SlT4V2eXf41bXfhKrUs9w9rxf9XZ/XMFcohhYH5geLQiMATwr/22bQg4Kv46awNqbUSaVSpjFvlF
bCINAy514M3gtw/AoTOsSsV4cjHOBHheMsakkfOyIqmM8+ZU5414n2FyrGDCd6lNcKTUtCgQdp8e
xDg9I8LXz6MKl/GWjtMhDMi1cVUlNMp9q/ntO0LCnMgiYyjFFHidxXzYmL0DCXnYepMZmgA643wm
OS3BN7UWy9kCZ/uYd1ji0tyKD6ku/2G6Yvx5lnM420Dtormus7Y47h8HATtvkqliwIh9P0vPozOi
tieeYBDgr5JpxKmtTydrypa7lNb4ALiI4xyrTT7EETuMHHd+R4p615K4bmX+8pgg1NrZcvBIfVe/
Z6byhi/ZjTjNi30/WQyaK4klOp4zjkeafKzI1Nwul4/6Ovqn9VOVnL8u6mjqHc/RuZc83zLx0/7+
9i8pM611GTuCTtTraTeons1nv7ymwYMG3/D6cLlAJZe+InuYhs3gN0G2xN49t0m7vxjZq0J/Rt79
y0P01yrz236jDix/vjQfw6DNnJfn5D9GzrULsw+8HNLnzDrCgsBbKof+lBgjKK0qN68qpzmamgUY
dcFe7ZjNl7lzgUXMBfZ7L21DoeT+zdt/f2Hmn48M14xHWQkK+c+HNP77NYsdX9fHIRv2hDLXe6EU
cz3skwBLMlCK6xVv8XlZJVVNbejLAZUNWZ4iMGrXvQc3KK6KPF23C0CgDxeCGzwSIkSqiP2LTNGz
UHDGxuhQ75R1hfS+dK5EbtyA7pzvMt9AxIFCaptpGGUqt3C/MWVfFgJWjBX2tlOIfzhYetwMf74T
+PCYqZoWBFzGP3/eJImkAWd69bTvBm07yu3iLqcULSllb+YTRoO01Z4fk4YwUql06ZG7vJC8HQd5
Wx6dhGhxizLT76YD6BHVpEAa35CQi3sEgCthGYHRZmUgpuUFe94XQIMZLUdCDCSxJX0HYj8vRbUX
qvNG9PSEesJ1YZameGIGceya+LtFJzmQCxpQuhhFkBscvjkzuLvJFc62Hzw0TUZ2Tb37wOgHVq1Q
nXZk/0E6ta8JXkuzLchS0m5jnpbAbrIQEc1AZkL1za4JxXXHQ430bJxWyVwqObt6nYRRB1kralrY
TDSfzlAzaWkbC4QRLHzEgbXZThsSsHhJCuKIgsUtQDL7aXyXTPxou+y/+YN2G1UrtTQJ34X1zTFh
avjzq4Z37DyV2iF1pXVrr3d6DWkvyvtd0ucLs00NFGDmmHsv0e9m7RQjXtFuZTdsjJaSZVxSJtlG
eUWPnmiQOdqYk08FU/tN6BhRACckJudvdSZS9aJG3WzpvuvgsyUuS5xJqmG1mEFfO23Qx4JUjmSl
pIhhsNIn5KIRPjhNDdG42TN57/QVqFZHHyK6R0pgovtBBtphD8e/3iTdR9Tp2xTHCkQLFwdDxbuX
iWt7nTj7a2Tv+Z+Dnu3G+nurasDYYBY3L+3W0MfXzEmA0U7WikTC/1ogeYbZ5AcdVD3KaW65vK8P
mVs9ewR6baJ6JHy502jW2+LHbPYvoumMgxZ3ZOL2Dk8JIpnYyREwo1s8ksEcJEv1ko0iKBrrahLy
SZBM07TjneO5beCOjJ+sbPxIpH+CKkhFfq4KouesLZ1xJItx3cDr4hb20ujarTwa3tLYWYu66QsE
9fH4bkCFChxzunILiO8AAaiJfFpRDhGATtFvOrKGSbLY9b4IhK49oY2TiKDSUmUOv+Gs0NEDmYGe
tMMmTu6XhZY2J3QL+kX9vsQYxKclDZI+ng91Phmh3mHYddqOUnl+xS9rzT3W/IVml929tixG0di9
p3D+OmaQcGeqZ9JA39G1vnTLeuQsQL61Dc6orshYHY5AJz/jnDZfOY+vcSFoIA24cRdwx1U7WnBW
/LD1NaTMQEa2IlfdhxIzs3S51c1uDUhoD6s+x/5ezVfY4omxjVTAjDWc5vlKT1eGtI54ItYsYSqB
fEcb0d6vOhEehDmUyPQOy8DL9xOikCMey8M8hCJtbrLarfa9wfpAds0XD1LUk1O+YFYxt3rU8eYV
9L38L5WWvtqWDY6cI0SA0hFarPN1gIy0W0dCcqFSDlrUhpn0lwdXLw6tAgpZ6UzTdO33aR0jUi10
96O8FvgrPseyqsORaKJTmvXmmeL5BGNV22gyNm6HgSJa70R/qCJN3GE4WjZ9Jeynfih3y5SJzRgP
Hf3Xzubs4jzpaiFi3dAerRS8GY1e95tImN04WfrZzvdRl2ZbR87JifA554stHvCqL691aiDoseqV
CEDT+TKlc7tJsrzGITNZL6ON95QtbKcPabOPY2c8NAVtyDht0GhzEiNdNHlql8Q9m0ONQCt2xZto
UUT1ndHeZKtWXPXkgS4F/VDYZWh7/O6e+K3pytP6174amNh265emzXXmi5Z4cJPW2sxShYpHV24a
GzeJAlhotlh2a5E86wn6x8vVW/Tlw6e7d2vRu7rzq9nm9AhnTm3UMLmBQsgBUCdcAIhSxVfpuhrD
LAxlC0Bt9tP8ZEva9eMQG/e9R7uF9y5I6mEJnblDLBnpnw25EVWaAA62y+ucvtu1M9rmjpgs4qTp
QzgwWE+TNgK9U24dxuRmBruPOe3DJbi773FblyqxFuS9DXqJoR2RfSACs/su70KEDngSVt0JpYUB
T7MoiYXxXHvecXTq+bhoTMDMXvivg0wf2OeH75ruHmTTE0dq0Zt2jZLDtQc1YuVmvV7NpNmj3aoP
xlh0J4OUEaiWBbe1FTl369zWhylDUc0txyaX5OVT7ukvnmKSAQvGD7W4851n0Q2Ia592i0Yt3JVu
fe1HxmnpWRkCwSRXNrP7GrXruSAjPEhLF+NOVdUnH57+zgfVtodbht3NX8AtldXH0htFCO9sPPkc
d54qTXu4fN3r14lh9WjgW46hHqrE2YtYTqYFEoA0sYJEyU5BaRdnF9H7mJjDnWEwaO9g1u8uFH2p
vtZyHiCDwnz1VhO2dVP7YdbG3k2h/rh8xMwuN61fvtAR5ReyPjCMX1MA+gnBMkMdZbetWP/6Y/VL
UpKNRd9cvqEbuUbDuZhJyF6XM/f7cjasrh1Vjjpd+yG+unxt4PH/+d1/f2qThehj27rW/F3c9/od
Idz6XbeY+h3Yvizg6DwcyckRUTDJjrPAiLAu97aXU3SZ6eO+aqokrDkd3OR2+0h43cDctD8TdEXq
Y1mkDbWFjDdtHNcbjXTxW0h3GXMNI4WWD/OJ2JJkTwZF4CiSUaOxJ13OtLOf/SwcXFIyrvtBg6XR
YjPLxXW+VjD8c25EEeVZiCdV7LnwJvLaAptRO4ZT7q7v7tjRVF7BIRqWDPRpGQ/ajFC4FF71bKkj
xFTdKXBL3ff3IDzWG+iueI9d+vezBphcZNc/P2O8XB1KTgIDomF0bo7JfY4B/agNbPv4JbrArO34
lNBEM5OlveKpwQLoQqJnxN51W09FQF7+uHybzGE+7dr+FDczWx6b21TiC8OES/s1T7/WeCpHkNDO
XTbasFC0CmBe5nKm6b6XifRu2xpobu3Yj4RlBcwbi0Rl67XBhfNseGQNxqT/AqhB5Lf+XIlqa5mx
EsXL7hKdzim5Cu2SJvWF0ytoH1YanTjHh0oDYagh4aQ1v67ztG2okB6qzGN6U3HE9dvtkHdBYuTc
ZzmNUmUJNVwqgHoeFB+nM8KonY3txXuuz+6zdGJ6ydXYXRWVCTprfF4v5UOvFR3pNYDgzFoNaglr
ROXfxNiwWG6iOv3O+Tc5NKPu7OusfayVMB7ZNHpUgFcJvbETzOV1kxVmFialpMDLFzrDy0q1Iut2
Oop+eLa6Yb2rB/Hd0tsf02jmt8uUKl2QRfKjhAQ5Aya7HZG5hFDCxKn26+JRt4z3OMvqg4V47uBM
5iOAsuSL1pgSGqf+gNrL2M7NVN/Ypbv9+bNbTLonWdc1Kn+n4rQsx9cqvyXrIj6ZhQVGTJmOZZSJ
oCmoHC6fwk16/vnXyckAgq/8+r27jthGfEIpR2fifJktYaFohikZ0+B9pv3lM3rka5jOxEvVmpDb
iqCmgJ3LP5ke8QikCpOfVI3DQxaVD0IHfjm0w1Wve+sUpEAtjoW1cZY5/VI534DOrXtEGEzb7Cy9
A7gxE1YS9toIp8g2A+IPU5Bnkx4a9Tg96byGAJCnGcTEat/EpHlkbhxnPM0+KkHT+WahB3WdgkMf
HFsdSl8vbu4h6c0P/RAfHbU/ZKaT/3XlRCnTswTosDGcwbnVF5Fs1vrIG2O8rijgNxMet/3F6D4M
nnWTVOXXy4Y6+WUVgYk2n6bZS4+VjUaraWXzYgGs6Et0DdZUZec4P7KoW3jI8qNV6YyFc3FQFvvI
cuXzpGX9dcdDCa6RB0bGRXRIc9RjfVXtvCnxz5JTvjskyfXlD9vK7n62E1wCoHJeJQd1Hj47Ebdp
V8Z7ayzKI7Tij4wZE7+Xl++ncXU3+qh3gBJqJ7/OgQWcgG7Fx771v2lDh/vuSyfN9O0SjWAnxHi4
bfetaBf7dp0zcrZjLz5W0fLImR6FulXAuHHF+fL+54b4Ycjrxh2Ml863lxtTDKjq8LHobMJvnOLM
QIwDVua8fXP1dMHt1FhhNuCy6zscgrY1g72aExNVGzkLMYv81lfkIM4dTH97aR8vn15uz8vX9FWz
jiCdLQaW0QzsVCNVfc17zh3z9IqKkmui/KPlbpbVQLzlxORMcVNrnumfn3b1oEb9hO5KYmOAQBVP
f/cRPZVnm9iMq8sebI6efvCTtr+auexGmtzHen1tg/bfxDnRLHbrJ4/NrakOX7m0GeV3BZ4nTqdX
K2EiOKrgjBE/+ZyZmnk3+1G7p4vhBDicm02tudbzrFUNvhmMJLImsaQHV/Lzo8t3r3+uzUVLegmu
W0YVGTT5n3d/3uRzaBATSiRzldMez5p811g2RxDpxdfL1HogA+ANFKhDEOGVpQglPHgOGUX3r+C/
SpSvEhHhwRwM9/piMpuGfD3WZnHtJuY0BGLJagWi/Uo+R8qUiVL42kDIOQoYSQSk7wwLwuy/3VfG
2HmnHONfv7TkxC5YG+l+8jgNMa3JutzRzhPbS/dv1SlBKjMj0TJtlBSpre5IlaBkmKhCGspmSK+m
fs60qX+wvfqdklieiq5v3lbfhZ9nxzdFxPjWWW6iUf71RxopAjK0WXWesK4JS/zO3gZGZ+2y/Yw4
g5yI4XFmrSJiKs/2Is1OECmW96rBevfzDqdmvK8GSUYJk6YtRwHvRCWelU79WhepdpO3wKPKrg+I
URLXi512QEXtKlySstvPghS3GGRBUJP4ws3Rd3tttsct4cFxAPuxOWj0WG9cox83snaG0FBqsiCm
17DLRJJuCwwET76iQuX3QM6/5eXiXNlq68onazrVFWzmWI2+lVMtWxqwWK6XXFdOpKtBqXloBGqt
ApJpOEm3PhcW1jstq4W+zWuT1Xpd/dsiskm2wjkTtAaBBysSNs+CANxKEr6zUXO/WNP3qaxSlO/J
7aq3hkoszHco7tYdeY1skzpbIYpDT15XGqKy4dJwlV4WqZFpxcZEzrBtWG1o66qWj+GgTAW2n8yv
boFuVidB8mdwOSvEbu3upJnddXbhsQ/KGNzrJHdVS1wspuGgL4tTPtT2c9YRvLnC5RZYOs6Fwtg3
34VWx5+0D5jPTsNZWi79QjuasrvRTqi3huSTTXDder2vAIwV0ScsN9jQiq0oGPoT18qC5VQTRzeY
qoDyeKn5PD3+7CEbybaqnHgTkT5xt1p1xzKkmUd4GMaeEnUJJa3doG/wCSseEW/ndy227cdKAs2u
Z/1kkasXtmZKLOWYRcfE69nuLldLyFXiQgYgZBvL4+XUKVZwmbBR0DPmaJf0jhPt4ObZA0MM/MAk
RO+ySc+2lxsCy+r75QLKtbbOFWHLgdSz6kS7sw9/br9rWvSomeeHxkX4UELb/Jlv1BpZcUzbyYmu
8qTe5rpbkxo+A+YwHP86nr2XCiIRjfj5Uyiiqw5N+zxqUFi8GK9fB0djUJWsrWv1qVy9H5P6bKUN
GeQJacXosZKTH/HOg8s7Tl2v3cyi+Bbp9OHWRJ9P8+VtatSl/HnrRDB82OQ7Ak/VP4U9lmKUALRD
bJH5g97b3xJTVW8sYxZvA2nFSxwLnIQQe20/PZHNmr/qkb8ts7x6jGrzgRTNbi/QehJ4Y5ivywA6
aMFhVGv+UxmtJwNj0WYepbyyTEmkgFXdOmVU3E+OWEKfWSxI6zq/sqpG0u/Iutf8B3jJhA2RMrjO
s882ibJTEveQX2HbA3+g83qpLWhBEYQE/xCOEatopZXmvjFea4diUepO++D3XXYgo+mpYkXZaTKy
T4vLyCPu+LX6yjnJZV2Pl48qz12PiHURq6qPNCSPaKEAKAEstXewlLuHucQ+E/HW7mGiI5ZUbitT
7T/UciWgKAlX8zk11Q+PFxkuTVOj+0lppcVrf5KDs5z9EXbkJq6EfPHjSAdnNI10Nz/SSKwPdpR2
x2K2SLxgCQrqqoBbp2oopxzSjVmgOE7a+ZkAx/nOBLb3b2CAzPlJQ9lcrz3Cmjo3z/HqzPu0p0Mr
K5UdQK/8ph0QQTmVBnxF1f6ufUfoY0EVQ7niMcradTiVzmnvERW7NhDTe/sWJRKxdF31zlXEPQxz
KUBqWFDUZM6bZnko7DM/IbwdwDSkNEzsLPImd8TOZcDuMgf7WfNhFy7QbRffvRQlK81cjaYBlLHW
91GC43QPYwqJF1KFq1xPEOk2JtE8bvbXR7GOBgMdXdi4xnwqM20NGzajd5/Ks56T6RP8wxvRW94h
9cwfyFzFrsmS/iwAukl6UTfkxQ/3NOEBMcfzhgBfyglpn9I0KjFTWRyrlvK1Idiag7Q3bbxRdfdd
2MOppZ9gJ5PX0s1l4O/crOy29DvdjY8aD6mbkZ0t+RTL7mo1xxcWuQ83I1uCbYjWjUgOuFAeiNCh
kevSZa0mtGGOPmzsQ2J1NDilIP1mXSj5ZoTtThpj52hxp5sUokkcv7kT7ZLBTzZTaX4QQTaHyRId
c9XQMCXdQjMuvq5WddItAk0Msi/yZFyDIi2SgPyf0ChImWi0BLQKg886OQiMkNhgcMNyxESqRxoO
etY9mUQomPksQEEHmnsxNi4tUXbvuEAHlLGGN6B+2c4y1No6Dbd0Ccm3+N7wasNWIEycBagyrTjk
eAJJs07Sq0osATjohKnA/Chh5nWFlp10NF4RDt258YytPYSLJpiByAYKP7MpD6ZtXvj8mykZmFQx
LE45/ECN5u3iL1tnwIfObfthg77fGFqsb4dvuugNXGTpbuh79wp0WBcxUeAQ2G1Sgt30iODJiDhC
ugj5biE9oG3KEMExsDKrl7T46axkbgQcnvgrLcd9Rg//OH8rFqHvJqYjc2pUoUvApZEwt+KODzqt
3dvZgQ7LS0pnfRXtxh5H2rj5+jDGLmcuw3umTki3JFmVW6+AEVWX1W5EaRd4E9Bn8Bhwg7UbmbrM
HyIP+2ZposwmhiR3N4vVMoBLPyl636M+7faT+VFq7Egic86WB0l6LpyBSYi3oeyawkjtVkzVXqfU
4HL2eAa16tj5ZfHSMlgIROd/6WjS7IclIssRc7Cd0uRGCB6knT4fVis+N7b9dQZduMVdufdzz96y
8euHwmjSoKTVXyUkgDTg95rF2BmAKflFSINwGL4nvgs5N25e+r7ZxfFw01uGdVyBhHovJRkaTI6K
MRCZpe01nXNTzBnOt4sDVfe3JakgvAM6YTx7tpvyFa7I1WIsbzTiaj25q/xkxs+dFvt4yV+icvzU
QcGriOqPzEqeTdU4x5kS7TzNQJY+Yqwoy2KXCv0Em+ctIwpkby4rkzoufdlHYDC06XrKkk9mWo9L
8l09KyMbohdpCKvN/AtLJmGfdebhH0r3De3aVR9+xIXLaKhvj8m0fJDG932IZb7R/IG5nId0cByQ
RBmxBpik8q8J4sQb7aVM8OYMdwsLmlMu+0wif5xS62li2I77G6hA17wJ9M4DOS6sb+1r1oFq1/Pu
wYKO5U1x9rhUxNTZ/lsbQS+shbgvrRoG7/TDqYlCcWN6nhgGZtvO1Qk0w+BRvImFI5GHPzvKwyaL
vOtYrx6dDtsnkWybtKjWbUThAs770SZzahPFbFSLzJXzQ/VikvK5JZCEiYb+rmXePpYVAcFFChw4
iQ6msR59q/rw4hbKi8mkr46tQdUT7tZJiFTxmnaPtf2B+p107ILE1XyhPJ/p5CgsKQNP144Rtlqw
ucZhrw/lVx7vGPb7QIUOUINGMvZQl667O5ONYltvx8GIP0gNaKmD0ViQSSe5GHjjcIKsmgj1VrVW
GFBt3OgD7ZkEHN/Q6bDLr5PRAxqoxZeBzMugW5qwLjT2LgZpiVbFm6QCpz27Z4MuDoDL7M3InfyU
VNVHL46JqeKUMhUtW30bjY5Abtlg1uhdBmVGA64R/bQ/zKfOMDg39VN/mMiYk6O5g9pIENwU41Ju
U+wU+bM4TSBz9wYZK2OVt2HPxCiAzULgluyAVoyV5GCf3SYNLo3YZGFK8wmhnJrO0ZfEHCgfI8ZK
26Id9+tcbpFuPcw2u2hjGfscIOxGWcRQjmeGReN2eVpaZwlQwSHA/TqlWcTdafVkW7e3cZf2m54+
0rYRpCEJZVcqZXfuiXMIysRO9xMqodA0R24DSeZf5t/qnfVDYJbEx2RzZcaUR0eruTLtU9mbxxqz
hELdDUgmmxtlMBRWD7mr/mZ72Xsl0uptTuJaFc0B6eLLqYqXJeyzScMUQL2RJfYzaYkjfc9qW/J2
hD7Imsmgd9z6bhg52jMbybLt9Alt/EAF0/WHpm60e9kxgPFyIRi0pTOiSO8tnQ1t28ZzWGtMht22
3bpt9i4TohysHILPJBp9PyTWe6GTpxsJjjw8FbPjsNvRiHXiBADJogW2nDL4/swkGV3KrtsnRsWo
c+J1cLK7aTT0wyvJCORPezgkcFnqWfkVFOGmb3G1tStxpC7N6nlMXzr0tolnrBsQFG9dZvRBZ5IS
RRW50hJnhI23Q8ic7pv5HZdl6M3EDzaVk+/MNdm0mkcrdmzuYuRGG8u/SQspcNtDT6INgKDBt/e4
pIcDN8xxnTSgi11/JezWC4cBbNDQHppF+FeFVl47TWHeLvOwX9kCaRv3d/TZyE5wxk2yRsaOsNYw
05J6tzbz91Hvw2kiWDeX1ZGiMdnmGiFUkZWdTd7lbCS8HTrYfoonUmr8xjz1yztByNPVGnvXPi9d
THl86IqJBBTpBfpMy65c8E5JuzlDrgcUas8Hl+z1bZGgF2yH95IFMrKpN023YDLizypYwjilcdFs
vXYikiq+twjPCzvXucIxleyGpjtLhorhPJAJy3Xf1DNeh3XEBaXl8ltmbGWi0dFJyV2qnPEs7WzD
EPudieiw7zpnDUywyX3WtIHpF8uxFMyZYpHtVkIrZsNfAmE1JzvD86vyGBgPftaFOdGqpzu3grIJ
jWkeD2bZwE7zX/qVC5F22WfV05/QSULPodQ7Wm3slrYvqLflZvXb+1IJZVbw2H6EmzDRMmTPccn7
6y7hKPVvEoX+zp8EmLOCw3OffheRfpdrQtubNfPqBAx2aA0RJY7yQbTidfY5DlgLt6pmhf0qLEwa
HPk6RrfejNBibdHgpNrKOKW/6SEybrOxU0yHhQ0WvrvWrvpBsgPiiGRX6Rz9DSbQkV2dYNl0hQ/F
0b+hFEbo2zwh1zvXZNtuPE6DsBU42iAjZzwSJB4AqmnQ4k3OpG6rGd/iJv/wDLPgUMuRwsvoEC0U
SlMGfTNaVfLqVO56qn4yHsQLkQQ4jP30HI8YE/3J7bbz1GN1FXm1J6djxNT7vDb6/FA90aF7ITr2
Wt8N8cC5P7LvhwRrkUM1TXgeOygeTuQaHx7eQlbK/ipbaOy5o9h7HV1/DG2lLnT8TMZzR7gB01VY
uIbxvzg6r+U6kS0MPxFV5HALbHZWjr6hJFmmyd1kePr59tycOvbYsgJ0r/VHjl6sWlS0ZjxFLQI5
kjPH+sPU6heKS6JyKLWjI37QD70z0yOY2snGudhEgNJZY1ePBqZdPaL/7N2cmm4vKzJpvJn8fQJW
o6HOP1d3ckOSpINTqy2PmcPq4WKYxU5Kf1aHb4orh0h/fTewdsVpN7XYRtu4KZev1TDItrGqyMw3
kjBtBY848suGLvPBcXlt8OvEI5sGlfRByBV5YChlfNX7p6pKz1pWf1byXh+GTw0cDmfGNrAe4Nao
HBOAhWXUuo01LeftvjfaIaHz9pQN9EBlHULl2hsYMDofmoIUpmDukS25Lag8z0GR9fkOPk8dzP7b
38xpR99Kdb6qdk3DwpBiV3soxiFtbySZdTLtDZNzke1dL2Vpkbjseq84Wlb/AqDiRn7R+0fNdT5N
GNuohA0is3ldMBR/6FY97IZpuZeE74VLvTh89yrWC9fmAZn8nci5RnILZ6cULyaX7O26ATF1nhoe
pYOaeSCBRT9cInoTK53dQ+G0T52wZzAkd41oEjtNztNiOlO0jZRZcYfeUg+pQVnvi6ZMNGdur4s7
XRYj1e+dlrmO5SRaDRMEZ8MCndKBdQO+YIClNx0EMRDYWQczIkRpYOmYrlYNTj9178aa8qChYpLi
HGgbCPNKaJe/YtamamFuPC4EGKNt0ATtvNmu64f3wXZjp/e/czP4rDPkJF5B6ylKzEhQXQqdOx+c
LpdRkGMUNOgXbibreyTcstyGFOR0ZdvUqlNWf4CuWVern3gGMygo/CaMAuRPc5oSTKyuTnCvdaQM
D6b9z1EvJVProUPvzg2IiYquTpGM7pook6D+WW15pOoTTXAU2PjomExTA7+fKUBZvJDSFT0xtOwW
zvzXRvsd5l9lixmEI2iOHWm8mT6dgUu98njVYZEqqvg0TOeGtnAdNj03Lrr9KqiGuDk6K0EqaQGP
pXj1mDDo1J5unURdsKHyEsReUTRKYmsXKjniHYTV3BD35YpAkdz2qR7RnX+agS7UmZY1pKXRi2+/
1SFTCvRfaW3TMTOzITbcBStzUR2435aLY2Xf8Cmhm7YmIV8/vdvyAtw+nrlm9Jga+I3t1IpcsUUU
SOHD6wsOyaC+KYmsh9ofUSQgKIF7magQ78R5Hhy5GxYBQ6TzCCDgAN0roqlXlLRU/MGeJlWhPtd8
DXYOecLELqfWrZPPyaI21f4RbNhGgUK3L/SiO01z+aEv8FkdYycVO9t9Wdp/c7kYiT4CNishDuVg
1SFm7d+lYH7x5crJms4RgWev6BkITevdb83x/uSz8eakNRGkuqQslAm2oREspksVQHreG0LH0sG/
z1WUHcQNehYm5zzpWnWsjwy9ecU0auJN8rKcvo+ZwrON7CMwzKe1wBcWNFrMhsipr3rKpBV/Ol9+
DIdJc85EFgf6uGfu+0RIqqICNCMa+ObrVC5HYoGe5wRsGdflPCQ6schJbhIm18uWvLyPcSLKwdxy
DAhWU4aj4kLetD9tP6kwUAsn3+1/utTZYi79YYd+jB8Z1aROjtQcjyqPnpSHaabpl/o0B+khHIIE
1nbc6Zd0Uz10jc1ipfF4mDw0LbI7OMM8Hyw0LbeJKsxy98JMxmEFtOGNjQX94cYuNKEKVoCnbXkH
jQfXMY+9zmXe9oykc0O3ZO/OCaBeSVBr7BmUODRzASxE5JJtEHCBrAT+AYDdtJ7HVcLKHercf0NB
qHmuDqZ8N9wY/RrZJAMOlRFBx4co7C5Jiaqmf6i5Hd5NYaGjSF2aGZS+xiJIuQ1qY0e//RD3N7kk
MZK4wnDZXZtbyfKsdvYt3ou2pKT3eO8Iwb/otfxqjNYLBXwP1TEIbC0EXroGHEv7nHHf+nZA1mW+
a1gxI8nbptM9pDtbedAq70k35YbmeNtb0riNbFygtq54pcVfy1DdbhDqdWyeNnDiBBQuJ1VVngqn
IrSaPpG0pMbODF4d3Ymneg2e0DWw8MzFcbXRcpZtm4Jw4KjqWvJDO5eZgnxm/9G11v286yqLrdgS
U0IV8L9CLRbAzOIh8fwjCUioUr5BqtMsnk/CnseaGQyXgBdViLzRnCKqb16K4aBgxZ9oQX2jaMaO
UoEakKw7p0xB89ypiAxrbHd543nhbQOMKVe/Gpv+Chc67c1uQLWV2fulmsy4GCCaKerJ4REZAHFd
5k3LUOEi7XK33QLFFdVjtp/bZY2VNrp7N/C/IKTL1TwURoMWhULWoOL/aNtaRF1WXtB3wu1QluRu
I5NxdyDXf0I3grnb0Z47SUN3bZsPWiffiW3gHF1MGr/a4k+dildUd4RFbNVBpulPT5AX2vJwET5f
2QC3gLgsn3jsKCY6V2YtMGwbr03g/wvmIAoW3w/raoLIag1qQquDbZmXta6Hy8Qd5WcF9r9cBqEM
vD/aMGA6z541MRNQK8Bdx9x8zCbAYNtYr5q/2glZYTPg13jkCe3xY3qEGs6rtyMvscqUt5eciztH
mN+Wr3+Oc49SWheYN5vlIvRy3JsYOaZO7ApvTFE1csFI9dj129NmDmGv+v5gki4XVyuN0L1wnjAW
zzDbDPizRQL50k4wEq01MTUu1s7xK+5O0OJApQe5lN5ZR+K5VXLfduPHCmI2ZnOxU+6lV465Q/y8
YPtOJVnn8I6VZ+yFrihB9/r++dej7ucZYuU1kF1KrIa/xZ5mHExvgEXM70aEXWdlOK99h26yZ/yO
a/8S9EMBVJ4TscviSJlTHiPDPRedUx5HeCN+/Ivcpbbp7ox5TPesQjFiBSJfZg/UiZiYvcVF3GeQ
xe1WeJCb/q7MTYL9S5Bzq7f+baPjR36GIEYy6BclIfSlzB7WvKGO1+ZXXjD4bDpmUtluv9Mdr9wv
3uOc2QJcWCtPORcup4OWEBU3EiD5WaIz14Lm2QzQ/qSZVR360X9sGzO2HRY5GYwqGYr5Xa8kC9HQ
/DWIdorcdMM55ogD0yF7F0Fto6cdGj4Xwuw0ZlZEPkfbh7+Yyqc0J4SlGDru+2FwLzM5RIvPBV8M
Xg2/aCBFKrvjltKDJYDqNg8pkkTE1laA9OT/3sFGJPrKe2/5iF0JiiwvVV0nRRlYqNMwMrc9zg9W
+68+Y7hHHDE0U3ts/PFgqxSX29rEc+vcetYRaOcFRYMqAAsftUyCSc+xmMfgoZX4kfFScJQ7B3sF
IqOvqAFmWK0z+tBnTTd3BSbRR8aGMwTymEyd895S+4YszH+tTFS1GqHlpxaIdxnH6ZSNxge9i68U
AzAKkUbTuX4WFe2S7fSeT6d1gIeoy/wVaswwAs73mDqcc4WpgE5Ztca+gxrTh79L9M5AgC+K8Sh5
5EN7cL6IT+7PmEKpS9BWhmsDZgqxPifzdqhH95ck4Kcg4CdUzjBCGEZyrT+T4R8wRN9X3vzjIsNH
ymmd1TSiheVHQwi+td8qm267Spt3ruXv1618oJPriSTDJar0pd3xVSFAU2JmiGRJ7ptbAoqEjRUd
KyusUJrlmBbF9lp1JLAQawheLDYCc+oBJ5TJ/u/etE6Bi5RyfRjlkJ6XLb0vAzMhad0FFWjMs2gJ
Lx3nCG3CvGdPyJOAKBxlYrq1JqJgLXSuaDfemaCmh8BDNkDq4KU0EMLngdxehhQ/JSfL2zxZ5AFg
P0Wtpse0azs7mRoHfUZLH2jDQ1b8lBUrmTsdCimOopyKV0ToV+mA46ui3ZEgaO7Hbm2P/UjaA4sG
YbgdD6rSPf95G9ykxLkeFlNzAqo2H5hOfBhKAj8BcyOcNvN77poXahaZbptUnqf62i5Wdinsei/1
1DvmqUDCTyQB0q2YUmWHm9F641ESGO2ytxmPv8ypRyFxuDzOnT7tCj7G/EtTmYizUgQHTzKklsEs
oB1GPVSPpaRhgX6ce+XzcjoTvaNV8Njr6hknHttSxznSl3c+rC44ULaeGy14XrvevEMac/RATfNB
/8cIcV2J3ebMM2y69NKS+L/MwOnRDSfyxDCCzNiQTTi0wDOi0S+NwyIcoBxDuC++n75mDc7AbVg+
ShDmhIcehn7QY01vD2s7P6aDoSLJTTx2FHmPeNna7Kjnc38muPixccBMvFLfjo1AGNsX3mfLiGlN
2uOyipPNQJDULXWmWcG7bfcbwhPBmyNkjGRTEYra/GMsCOLeCV46FPOsR8GbbzYZH2uMLU19pGYD
KDhYSUmca7RSmzcSARkvSGBBfpfIxUtdaSQfOQ2j9lD6WqIhie8ybFg29UdSuEgZJAn8qRazpOdn
bD6RHbtj4QNiMyWuNaFtrUlagxtsQMWjtwD7IRJGKBeJdvr23UljTgAOtaR653H+00+fMAL21zY+
WJ1do5xxzLM0vwgvXhNMTHBPnnMBTOxiRoUfz7VUCFvzd0LngBaFBaHJ9GffkAeEMCxQnluGOjfk
RPRGMDofhKeEA2Wwx6Vs/8rSfm5A8M6aQ1u4Vz3afds/9OPVRs4Vw1k/1mTNhj/UEa+XaiGlKKSK
potESmhUTpIADJ14ICIGm/5E4Qs5GvMUhHWOas21HT5U/rRAnMLjQFIvRD3fJiN4BOKy3KX/cvvW
etBm9rKtNPmrFTuTk1BPwoQvjZ0rqm+aqvdFTt4dcC9xFiKPKKInTCW1CPDv6BNxPB47hucNfjtb
+3fEBA9u3YvQoUeSldPaTsTRsu9vPlLwCTNgPmtHXebv7XpHJm76UNvGGLnS+0rNCoF1/ofs1UdM
OxxAC94hNu41smRRRAS6vkClZqc8qPcrjWQzyhY0o9+565T7ilIT+ostIwkcsgYRR7yo8utmjrqp
6C25v7FO2VD9kD10rIbbRFSP+LkxB7k5uVe14JGbpXWplHfpp8E64gYO057e223sRYJp7a5wybs3
aJeO7NWPeJidfTUMD+iWKL9qEz5LI7F8Qq6Y2ZPVWH4z5B6EXOX6OeQbBF5UuERU9OWB9NoRQXqA
P2/myC4IfCV7YOdKCa5if0p3UFEgKS6wxnrPaJBFlq0Z8Wp6ZLNPbWJLhRajbKfnRZWhVmVJ1YMN
o7f8bnNokWCQ6wEXWQ9FI55si8BrI/8/2pu7cOWCiyYrv8fXHNs59PdENnmpFy+99qUhPQ7LBr/N
7BFvtnhWbG4Vu1A7p5E+joTQtPwD9apzP1bjXbmtEBvQuVGj6+LomCPX0EKrRhHhRIjzYlrwJdfP
XU6RPYSLWUNfbAMsYxCcm4w6JDkTeGbo2hNQlkgsfXy1SqZ73FJXu6+0e/cvoKlImonLvZwPECZw
PQ0JGNB3Am5C9QFvghW0H1pBnQudM+qu869FPgKVHS3yLQNAij3tMPim4TWsBeMcSVYhw8HviBSA
sqtPx6NxRFQ5l2ltnETvfpChActcU8a+2hObOlMydrCs9K/UU95YXT+LnWJZo6qZQcS8L01f21OW
6uex856Dcm1jWw5faWWcUJ5tO1/rht1UvFCs5qAVsvgiAi+ioSF96db8uhX1XbfhYennmh8vMplm
aLRTPaKC5wH/R35HfzZU9Vr7wtljyv5jItCINWPLIqPeknTS+Y6qL8+EnGsLG1mt7hPir8N1i7n5
YLYr2ePJMCikdrkR36aF/gQU7156EBSeu52cHujbWiH17OINYowVaJvmCxj73ai5byA0VQKBztxu
vHrzr0RR6lZUfYmOYD62+v2oZ3dZdnDWAZ+eoccV9E6IMwxxQ6UhELNXwhArviCEYhs7EQsGX4KV
iNX00fKI8Yhpl40k2Lqd4w1v0Ip5Ukp2/bWLXRIhREURkRqGPafIM9k8vpsdBnt5ZaeKqYieMQ7a
nFiO8W8ovQss2p3Vra+OWen0bEKaYBHkiSfBjna9cUcPDIAPumwb04UtKLDvBvZ/x7b0Qw9wPKkM
tMOWJKUs+vOMZMmd1ruq9S4rjujQhbCTPqdO7rxYBSXWY/ZlICc6eVSah5ocSDGt7oNS0t7M5KJP
YMQIhF7cgvTzTIGb6K0i/Is7QXMLuQt2tnEe7VbulTleLNt6Jxn6GpQczetFKvmwjdN67DqSbLZi
l25UgTKHPRDIl+0qs7oTI8FKFZkoZF9dHAI3Qewg6DUNXe6KaNQwxZ8efbPC24+knh0fJuiab9PD
eOtx8toJnS7xKptjcSYtS79jAuRr3xD25gt4cdA+FRDNvdE8otR/HArjT/FW6Pxp+k4fvdx7Ld1l
3S9SHVooqpNO904YoKuOPZ2+CwL7JhnsS3xdWGRx45qZ/7UNlB6z1JWAeYTvmP6z6W2Pa1D8m3SD
+jYg4lzou2Brdy6CVqH5D2bhbXHhQ9emrsBcXQKXa3oVN93bzbesyGIIwRx4A5T9UtqVFea9TWJg
ub6PlCAM+HpGy8nQnZtILbjApxy8rSXflorvo+ZjDlo1Xs+lOLaEZcHEDDtPY7G06/7Qi+IfAhE7
ZszWIsSqU6T0N4UjWVjdWWuweCKGY3gqsjdCTECU+xFR4vTTr49kHu4d6OwRHrjUXeCTxt0VogS4
IZ2tJKVsbAUZMXV8G1vxwL4Kc9rC7s0yl/vANO6bwTRDmqnWUFJXGwU3Mc+EqgnY6fXHXfgy9I1O
gmwlKl0pEqM56E3xN/dxDgmsweBzPAuSTVTvg09h+9l+M1DAtQShiPFxtlM0KSNZEuvJBHUcEHyl
Pl0WcvgoKuDZfCw/nLr7p2cPnj+zD9A0HpkyMUonpp46C+kre+z76bVcjHeHrGXitivWt/ysEEto
efrhe9lv41Brx6t3wuN5Hj0EiV3w2qZ5dRCgLmTa3Ij6NABvQzVr3uvm/NPkeIeBMWulvbcL16Ge
An8jdMSfn6N6N241BRsuWr41ll+InQpIuMm988SljF7XuO3aFJGQRP++bj8iJ/vWvg0MvhxgSlF8
cA0T3OzijyAx7Wtji2UTSy+q8/52RJnHtr6cZ8fNk04UP42v/wJc/SmC6ghbLHbNjLpBLtc0yVv7
H40AeQj9Dp2aPnH3SlS9UgEzIgGiCtNunWuN33RwzBMHcli6bh+xn0MQY/zSMiiSwGRP9nbFWtBG
vkb2bXneSly2A9C+3WX7fv6kbwKN5pbtfVK/o2wdkg5+OL79CCxlvmbm9DoW9A3U2Q86pGQquvus
FcFNjHxwAzADaf1LhwwcMLOO/pI+357SQrkP0/qPgAZkYkNw3ZiFV9Lt1MIeqKbhfdFwrpOCQ46n
ya3HIVktvCtOCTCvqh0O30eXKNt40/MydAP15hXiAe8AMhpsxw1Sn1e7G8kIBX323GIBlsX13jBi
IZNZowDXCiRS/qJ8xJWwFSMHiB/2pgma4IIebJW5a6YagzDYcDiXUxNrKGgAwRHjGeI1N8gbZHR/
mvKZmnKKp46m+AVMeaPz4m/f8GdN4DRMuiTqC87LgLiE9TJ6xS/C2j+NCZSzEErXjOXfjZst0kVw
3+ae2LkKX2o+uRinhjCbhLjng9/7s0tMaVpRzM06Zhl8BVke59VOuxk4J0AT1ayhY/e/qhCnbcwp
hc8oDGEHIJ7tT5q6r/ajHei3iLVvmmLc/Zbr7DF2cCQDv4/dnEi8WmDmV7RxhLZrmrcVJ2T2AwYx
0n8bJHIiNZeYNru+kM4XyPcJwWbcF0gTUjIF4HARE/ZEF/YrZ+WkXbuVdM1tIzGwMe/IISBSMHfe
xwFCPdBuVyK6jRH7FQ9dey5hIQ7Vg+tgPE/lDMlFPh+Bx7M0KAJdGL6sBRA9tziMa7LNYvLqPXuc
9t7aHiprpfKGDk1RHifSDxuZ8TU19B3UwUhYY5DFM/roRS//KsVCbKpW4/h1Es98QkjgnA0x3nmz
fuU/ENc/9ZR0T5kGDazfp6RQ0yG6MkjfCk9JcR4oRiTImJ9w/aFWKhe8/tvwO0rsmMQTAiViNY5n
mjYVywPNHISf3/mwgwfKbuJ64H6u18oJGbxtMnzdX5nqz4ZWfbUc1vBjxvOMTYpCMKJY07b9UtL+
CJqD7MjZyceZBhxn+UPSSQEmjDZkTdHcLLq6rvUN+yuJL6e3vTs7m0eeBDxSrn943nzogzWpMkQx
bJ4H6hiKR7uYvooGe7GVit90K57bwrJhXa1jV+sDeDg9R3QdyFCv9+actg+a8+MZ1Y8/WNfJ0mK9
Zk4ySoS/hrlRuNl7p/mJffs6y5J492YVca2lBI9mNVngbAGGx02hiK1KJJycN42n2tTlAa9YvkP7
/mrMpDv0lnu0pvGGRZ9WQJnGUpdxVPZdgL63xO2980wjkXBmW9acDRxUHNP0wgQXMM2glfmB+pT7
zuKTp9PYZxHuv3gA8VNUCWlBP47TrWBlLK+DWR5bCdauyGQsgWEpsvmrWm6jkgUMhg7j33TyVuMK
OA7/uuaQoF2LfejWj2HjBs626qUyiwR50Ws9sXeU04RfWuNqqIcgEpieIXW87GiZ+ftK3dGNXe+E
7oQ3z00o8wz6Rqv0sFBsrz4l7JOGPJJ0oyw0jOVqc/yjRlu+cpFdDBCS0vIjrUfkQ6HRQDpxnkau
WXmxubRnRbOgPWd7OeJyWS15+0k3ekz87nntSRY1zJUU8gZTrzO6FFUteoQ36s7xEeaCGshTOV/r
tX3XXU0/IbG9a1qP/CFHPrs9Hb2zjkoVLAqz0fomPIhTBKjzbsztLk71tEa0QMxcsZToxtBVo1E9
B5kTHHKnpUcwp1EK+ipux/wz11ExW5kmYHGdx3WAlklbeaqUetjkDVTn44aDQy6tz8jvSQR8eamd
nbJCaaXeRvXlNs79iLMvGXtCSHO/P9nENKAPyy/2NpAIS0nabvXqexAmjRlFR6sG3BFLdOGHkQAB
ljDoga3fidleoo1kEzjTHxQCe9/v5J7FGLVhjZOpcafE7jteZDya+C9EGJhbwcmrvWKJ40TLxEw1
SE57ZvBdDaRIIKI8WwpPJiUnQNiNsa+zKqrr9I7tsUhSr144ZNuwMm8GlTbdj8o6w03T5xMsn2bR
4so6iWFU8cpzifFORa5F52KdD1+VMf3qTSMSDj3Wy3V9KTrC2K2a1H+aWHWda95Wj0Zqn7ZOp4eK
+TNoyz0u94E53eKTwpqjb4BaNy3tIiE0Jqp3Q8OarxbeCY7i/jZnuEUsM/qR7ZIMR839LAEQAKV0
pO7Fmdxvgiz14F4SYoSCQj1qziL2VvnsLRPbD1DqDn3Egymp6xpc9afbhqeZ9Cz4uwXl4UZB66rz
9VpX12fBt8ZCIiABHzCGq7X4LUcjeUGdfqC+un0dydTdUYuzXblJ32d/nJLJnamKD6qzM2PWWHmx
NyH2bemTzmIypXC9IHGy7f02t2Pka3xwUZb3VYvALqXEVyISXCRuFd+x19NqWFmUyddVq0ukXsEl
91BJLn5CxYVxWX3xqXUoWm2dLwdLXAs4w9TNq+XX9RvH6rPXd1a48qNcnLAsNkm5SrfAvjEu8tdK
f0q2oADYzHdLiiLUW6w7q892g5cjW/BoES+2Gt0gA1Ba++jwUx4RQNZOeQTGBp+y89lfg8FiduFf
qNbxTffh1YhZo50tg+vpH0ovWCJPwGkC3iV9l96cGLw9VhOclpyyPtrriFFZlXfyMzxlrX9Zbuls
kwN3OQv3yW8GMsYqxVScti/OPEqE58TSdszyS2D54WTMBFL+4C/Czk46U+zlwRug+M0vOqNI63CP
KFsclskHcKj6RzPH6OEH27dxkygr1QU8Tz0p53n9U8H6k8hii0ubGQ/qjaO8YuqiA1XrH0F72/vF
M5juwJEMLqgUbIET2dX3+cqLV+SvBsFQaj77661zfuiwoDJKNrZ7SsfvXgvmy2r4Ejr4H6MPxL3V
kB0l3aMv+casEqPQaJZvnTAvla8B+d4ccnp3WsULEbfZHfpp3ht8vIvAlIC4Hc2TagxCKfjl0BMw
nE28oJmazOvU+mGmUWzR4nxhcyxCvSvNIxFOSdbgJSXW4Y4jljJm38tBUip8MsxMoVsC5E55O6Kf
KVlbfO+lr4UXdnQQIB25mu4GD6BlO+JaCxINesI7OML6dPzXS3/ZpYX76mtoKipks/zjK8+eQxoO
YUra3u235zR1osA2mCSruxzBW8wUUCPkYAF2Wv3HR+I0LNrXpKOq9OdOxVgdGW6NL7KjVOi25tVt
MEXL5mamgB8XlcYEnMojvEJfOszkxY1Dqt7caqNnzeLFkCs40AKcgRCO+2i7ZMotIum0HrjJeWp6
ZLbthpI+U99aTUqOPy8/BOL9BZNGFGXZkT+kerTR2XFayf8INv1BYoPP9fbDMBRH+pYo2/tLFRNP
FEr1hEZK0HAUAGZb9wxXp7EeOStTZYaoYrYp/1stKbmZU/rtWwG/gWvbHqkEBYC+cjbV9xDA8SBt
gpvK5g5dA/sEdGTm46zb+Kb1HfONhpiYPt8xkpvp4hOlOnNeyMHSjezZXYV5sG5+nM7vNeykQDrE
5SPVMRt0FUQuGaWeRdj3IX5TNnJy3Hrss2Cr225TCOjznTW77sHrB7pXS2eX68zEpRqeXE0xUqyc
wbP9QPAQxTbi1/eLdxkkzkIdM7ejRwxU+bfT2+dCDBVQQfVbzP0Saql+5zoFfn3nxOO5D1rzYWz7
rwGIY23+lDBRy1Luhna4m6bp5ZbZjJ/gwuzw0GTzR4k2dBx1sED33p/MI+VyTKzKu2aEvs8qf76Z
cdqKZVmrcMi1k4vAU0Z+M364FoadWqs/l4V2a9vzf0xNxSjpdmuenTLUN5qqElGquNY39Cy45oxO
uwhzWCJSsJ+N6VvNvGK52MPGfpS99liiEDRBoe32lUjoI6JI5kgC0FcKP6Gi4znPWhocHC+s6uY0
GIiAWKQ1CgiThlQ+YbZlUtVlnAHEshwTd6/VGqbA4N729ZOjB3+NRUevv71rN+pj7ezt6NxK5PDU
pCMggaGYAbwKMALJ057KU/65gEQsnZq4A9Y9xoKxVofJ2n4NlSwjrASUHLsb9Je5NMfay9R+zWTF
Bo1J0SiY2xxDj27LwtxvfdwYVXfwvR3NS9RYCMOIl9L+Dqz+0Vt7A4cYV9iSKfmUkX9lk3fSgtzx
iDMpWS36QkRdIFp2zGOTbIsYD0xkazz0kd+NNxXR0Svb6khyc4ZfoZ9inb6zqN7w42zmyff8nXtL
/PRtslyK6aKlztUazeWQqmerHINLawfPamTeIvj9mc6Nizkx/pYUraGSasY9XvfPpUV4nFGYly1Z
D1hP198MoMfNuj5Sq3fWvIB8Q0L6Y7suSe83gpgaW4pOUTrLdrvzKnnyGu01tdV18CdkL9h5gB3D
ZmxpYbB7znMFxNK5/Khofn0sBdW6k5vtjEy77b2/YzZdMr2bz6O+kAAVgKr9BEBVMbHlGRH8iWO7
F8KQ+0RKBLb6AidkrOKjcUwcBpuJr2lViUy339GFkcmtgfKQoUHY0VcvNUw6V109JqZD2UwnjMSz
csUTZ65xKsFFAuyKNzh7CWYsnjatSHDOg6N+gRS+OuD8q+flO4jDH6RE/0pFmmbdBnun/23a8a13
13K39t0TWT0Yg6WklwMDrLqSNvXA2cSq47CLj/OBKt5zPjA0y2yKMIe9ND0KH9LHCzGfq41onRWW
BncDPAgsKQmWKYJ9OhonPAGV4/z2m4vKpC5WFH8utBpiG5fYKeZb/YUUdUEMXLYlHbUVe19DbQ5Z
CkDb/zBO6vF8I6C9jkCJsvoE2CQskd8QswCRZYLJnFt039hf0tQsw+lPKjgncWnLq0/ZXlh5uAr1
VhdJTdaO6fLpDcbHKBhSsQSHARWv3MQnc8L6mHHIu5hijghG7shcI/Qxq+hxYhYI5kbcabm6aJvS
El8iHPOLOTYRH+CD8SMp7Xc3JWqIf9zSX3H/TXu3SQBqYPjIBYA6/84n3Iy2T+254SCgpkDcacr+
Uo1mm8yVfRoaio1ovSDBSIdLCi2t0+kIgPOoTJp9DM75Zhu3y5z1pxFy8EqFWJgxmUZ67spEHwhb
cVa8wThg2ja7jswH7Dbv/TLNcdkXJNViEycCMId+3IqjWs19IcCpW/b6KNPoY+1ja8oYJ7Xsj4Mo
Z67h+bBwxCWf4tQjFMcuAk24VdXeljwh9MdgTwID5GXZz4O5rzqBA6suV8AKLr08xfM5GYcakDsh
XQwrIYp4jRwHNfdPsluPvquRxlL2e7GShYO/JzBmJG2Le9VE8B6wr/Up4JLjDvZLCyu/UXgauRqe
rbyb8S+gzbnJHL2e9JtiA/IRq3xnwU7cIX+dArza4ClEgC+cq8o8mnC3+J/460XOMTfWjoBLR0SG
OmAMOgxiVfofUeexJKmSBdEvwgyICMQ2taisLK02WEkg0Fp8/Rz6LWYz9mamX3d1JoS47n6cVZa3
oJ9Hgm3K7fex/RiNeXmQ2npOPZtJkAMOasydS0ytByw4R1ABlW4SBzdl2wtea16AuANvaDU4oGt9
bCwGnL2JbM6sEuMonxC2LHJ0CQaIua/pg9ULNav/DNR0oCToVVfE1xkOc1oLgpui88meSaJz2t4H
dcZJw2Va4ye4BkbwP3iYsiedC6ZRVstB2T74Tdrse0LvK228iXToL436zgaOy+SyNQZcN7XvRyRN
XLPuY16J6sCHsU1juUsL3gXMmuOutkI4YHz/3MQeTAtPUTbn+ykYP3VKzeio3q2Qh1bNwwfGiwsl
yKBV54b2S/tZhqgERIN+OjtgXkAorKiZGLQ+0LHcgxzUl6ihmpK4ydt4mCl26BXPjZw+XOod8E21
D01qoRDbkVp5oYlJL0v3gRlNayrbo3U+yHAVxPpV8/NQ3gHAAnzEQ88kE4MqH0IEktyp4N2isIKM
d28q+ybHdbGN5kGijS2Cbj5jcOao10R33VBcM9+4KJu+6cliiljgVkhDd8tfdUF7WjfOWNfbUsjf
lts5nlFoypHrsdpo4IB+xMgmqIarE3T+Omgz5HJqz1CE9ope+9VoaY+bAM7EEiryxsVh2ZTzIYk/
i7EJWBNZxjx+sYmrAltS+AhFCxFXIoCarvurk9A9cFhbpZo1x/F8jG6+d+LatLLC6jDgOKIRPmpX
ekR8w960GIXSla1nfSAQ6zKQrh/0iB4QUZRGsyvmFBdKvJTjrUN0Hg8TIaYsGHdVmD6yXs573Ywk
K6iw983IXgxIJ2fApFtn3AqCJNebyKrKbWX2nAIwI6HgCP74EvasChAPorm7VnlYIt9389a0dbKk
rfu91+J6I9SR1b5c+TAWcGWmBTlMm7+ttwVQ9FYlwfOoPRe/coR1TOSHwZqwz9Ui2/RWc0oK49qN
DnemLK0OObdXi7HRppxSgkyHeIHe2g6mM8uC91Iytsldrj1tHyHz5wTfagekSBxuTEicpVMz/HHL
EyrNPgkdZ4/JF+1O+ZcmFIfYcB5bv7IZx7P3qh43bSBQfb0oefAd+4GRN4EeDT5AxAULD75IzKaF
Du4iDoBk0qvmPihZcsvC7ldRmFY3ozc9Gkv4qxt7m3N1x9DaMPdTBzfWwDlDIOtoOFjV6szaeU5D
AXbIr+byVy5kEMpmuHtf5szbNOa873z6/TjF3dOtCkEmJ+AkNKJ/xUguuE5mXDxxkfYyruRVMsJT
wxMkp6A4MRVkYpcN88aZMmpb8g/HBNufOhMQo/qkhO9weSjTXTXGkLnn7tbs1Tui1gMBb70u/Coi
28VnYqcf1Pm2x5oATJyEP/1E+JkNc5daLF1Z5B37iYZO3WDTLkDsrQNN9+b8l+RMZxWT/1VlHNHw
0TLz4MusgEV1GoSL6TyIBtd+2feXKMBHHMFupNVuY7p4XAsK4LYU0uFVSTBlVU9BzdXMLSP2ARNJ
w1FQAfRTYLdHFNerBbAZY2mBBEzYCy1EX/PBhe0cTZAupoBrGdJNq6yAc5v+wiEa3uBNiqp456WN
gyBHXB/i0r6jkhtb5odFoHdbSj0vI+sDR01/1Th1Dp3LeAnDif5QVNsjM9BNuaTKTWwGq8EFCW0O
v0BDo62H12WIxe3oxBehSUACHF1JriYcS7VHpMH28YmKbRkqbr2j9te1mi5ZA2KYlfIHnvqLdGZK
LnsyflY93+QlkORISZwGrnwzsIxs3Sj581wsQsDdKjojT0wHGqikFkwIER5Dp6zR7XiABGPK0GGw
KkumZtQiDXFwJyDH1Qn5bgT/eWOo7KZQCvCzJ05+AmTQXHSL3tQNy6+rmYWzVjRpT/FyKjcm8SYS
4tsyyR5Dm3xJOmD/deNfu2120wzvNPZPTa5xbtSQ5ZM8ec8kAkQrblklhy124qe5Hb7t2No5HjZm
KYAVzCq4LYteHJqM54aG6LfaBJ9Wzti7IBIkLNYYZSpIIB4BZYRFsoelMmCS4dgwpmBNCeJjMA5g
fi3mDF7dAL7srlbPOLTOIfappP0SFQwkWT625D9Wc2ZhL+YaB5QB05Rx5+PAXdc1TGSd5icJpCJj
RefIXmBTZr8V4R/rPW73usvvAJ5uOsqsCc+sM9sYT25fwN6LFnxVYq3AYBOa40fqKxCkvdcyIonA
KfoKgi9ZzTzEQV5q96H0iD7k3b0cGGn4CaMUa6BfK00SLtsaDciCzkeboKyNA33UryVWcCoeoRiS
wwNH5Ue8HFmdofmR5PQn5zbN8A1UDvjba+cQVPdTHbwypAKrCr5vglKRYuZKemIpONhWumYiwdjg
Wc6YUcMeDG9HCNWgIgq/G6PkGj4I/5IDa3JbGcY3ftxbFc3fQ8UlFM+qvUlwBdNJRem3KM+57/7h
zWI7knm39eRLQ/BlE+Xqq0gCrNPK3AU1YZOGhczuzUuWBI/JWH0ptySq1qwQEJ9rdQsiGd94yetD
ePraJ7BHWyv2d115kgV5VASpdTTBk4iz6tadcE+YfXDtcwNPTarPlgbvl3p38VzievGie81fljno
tM8XMxT3TKiUImYTEs5i6DhUkac3fRE+hVNBfaR8ZYReUHTXFTPTA4/tsRDzOi4J60ESeM6mod0P
Pk0Bdc90TDI13qgg+RjJBa2lZm7VE3Z03QWZGsVknUFErCWeiVvZEvahulOhU1/JKCUM0jgckB7t
8upnbMuGAznShnMZC/bjIYg/2rFF3uyPBlfNrpHvXv/XMjVE/KPPi8XajadyLZeoVyRg//SldU0s
4wsu9yryifmBd/8YSE7OC/SinSFuK3UIu+HMhib7odo09gT3MCpJXk64CNuiBAYVJlgq4/k8c71s
52btMj2i/Olki/qXXMGTwrvQTcl36drLv8zqFHlBAurCvySdPTEQFuu+Cj4aQUCXi8hfF9JXYXji
rlLkNAoL05HbLIyUCqpqCRZizh7dzGmPCsbYKnwLFL+CTi/c2V7xFMRE8Oig3SFuXhWqggCb4ZQQ
cVxbv4CP4C54bcC4bWQgNxE+DeaAsF5EAREoPLj8PyuCcgoDANOFTv4yGuxRXQhs/ExJdUebKCPK
0LpmSUmQa0joKo4umcjOg0mitqkrzETVbZ5x0AODtCv7Fqg/vpsq9k2GI9NNU0RfBrO1jIgsTuBz
Yj+VMgNQh9GoLwk+oEyuwjB4zybahLBz34RldA34QQMMHUY9Yva2CuB6vC7ESjf4KNcg5fpN5ofw
twp97ywECIU5NgHyQtE8BhyazDhuWFd4Da+gzhGawvYrZxdo55LWM/PSDPXvzAVeO8NSRFj5fCnO
rz/pH1+TiCIuDz/JZ4ysgq9CNLeTb+6wXp56sK5+1r/NeoyhELPPWTvb8ehYbQkqt5NL7S5tqKAG
aggp411tlpeizPno65p5b/aANwA4TMVRNQr2Cc/hdtTDHXGeuypihaxry6CAQZGgpzeBCKlrYmZm
noWaw3PJwJvuXvpj26il6nlAAnT2hlxCaH38xmnomqdMLdnWnoLOe9blaG5Lcwq25CnOMQfoPjaP
cn6xpu6Y+l7ERYUziWkzgZ1Xk8VcJUphCDk4FEHs33GEuVfxyETX5VIyDccGwN5Y1UD13bNt2deY
AEA8Leh9UT9lU3spjfyL6fG93Z4zP30OqvoUpD46PKMeSG54iV8HOnRjQxzaaty1FdJFa+/mmuYH
fgwMmpc6c/6oxeKESf4/jofPuewvfofdpZXbVMxPOfwLOWEeMy0ID0ptczthDhR9+8b4GgCZNy2D
P0xxUcPzbecPI2vblNwT/DgyvRyyYlMWi0ZDP2QTxReja7liBLhiULWMaaeb+dSl6plP/Fkz8x0N
Cj9L+GprkekXB1MHlBbWD7d8H2lw27D9QquaJbzcdnxtmXpACOX+qmdMleQhK68ZNwaRxcE/Ok2z
wbm7yULwbzmvqTni3p6JqSigq0jsyw9n1oRWO/9SBe46nBn5y5ARp0fmTXveG2XXH4EfcmqNh988
zb+szhs3OoyvZvU+wj6gPGSdNd4haTKxVjaW6F69uT2NohUUOWkEN1Yuz6BfNqgNr35fb2o7Rvg4
DM68m4LhOciKu1iPh56gjdOqAv9X+UbKEfereAMvdSnM8JsE57Luqj0yJCda1AFsSfUGIVQU40c5
8z6azcVE+eE541cMEZqKG34u1ykkO4rjmQhhgVyBL1u5lvHhV0BgBxvKQ1cU5OWqmr3N2cZpvTVx
U7EmHhsPzAUGoCgyHrKldxRf+Uln1EPXifVqGMP7vw+8R6jGj4XFNYG+ITU6gb0sFzUOHpsxFFlB
RP3nWhOMIBDnmoe4+5uhsYS6eJRVCnNvpQdSm2MEa1e6jN0GloCODDUr8cYY5ps6apnNkCUWkT7q
HtVv+aaHLP5Ixui554K1KlsCSN1t1H7bUJOI39AmposXS/YH0yODILGImIikm26wAZhV5cnO8oeu
0LRwuoewH9ZiFOzd1aPkGs+N3LN3mWl+BZiqcOEKKvbGdqdQMS+VGG9wLOERrtTAADq7LwpY3KRJ
MTFQqQ2EBCmdDE+JS6uqprugy4i7puElaofd5AOBKX3j2dAIpq6USFX4XDVdadN0nOvyKgFPcorr
do7EOfFvwjG02bspg20UiVsVYCVjrndB6/nqfF6AoXhrUJuyrnOhAPkabr0F3CCdnpC0tNe8hKoH
pe+GL94iBNUCDibNTxgG79zY2RNIHFe9mLZR0JE1+EeXk1hCx2MVOvc6mhJaqNZC+b9hwwtTVHW8
9jz5Te98TytO+ZxwdVk3aK0JsEbRXSLbo1Kjxv0thL51ml1dk5UZ3eCxBCfDDJkLVBT8NHrGBH7m
VkzPir2uq/GA/HSpMih3cXQ/pHW6MfLxNX9qHCpkuSo0HUSLsjHPLNkwlYsM9h9lEsgyyaeR5ve0
mFcHVz+4RX4/mBQrzHul5UWO3tfggbMbJQF/+UE7JqPAiSdaCfyCPLD5mD+lFr16Vg2sJaESwIyq
Tdlaz5WiljwoIU/QlXNSBspnlIPxxTeMf8d6KitrODsOoj4kxWkjMg5tvN4YE4pYnAQtgkxZ+/e+
K48eTl+IsNTLoPT4Rxs+wWzPoE3AIq+snoNVZso/u+Xjgdhp3WAIXeX+dK4n3DFQkpbKb3GAV3Rj
i+ET+xXnzaj+Lacnf9RM8xlmYa5o/5wkBJNd9EjQjy1TnXVkRs0Zm4hZ2T/KGI94tNEEx6bCwlb+
VhgkFzcsJavcHlLu5C4/BwZ5C6Ek67iBMpP3/o2aowv2/OoQz9aT3YzhrieVaddXlmWc9RGnxfor
Qk3fNGxn25bp95pk3kczE7kizenL0D/0HodTMqxBP/brtAtuHAEjofNYLriXQ4+I9mkKe5miK81y
iC8rDf4iySOB5XA1jcw0wwF9LEgYUTv1KalrBYQJeMxkG49TW9/2qjL2bOb3eoq3kauuRlX3W8sw
PuY+PUPzfVMctElXVi7XdfcCR3Yp3YKiV+6lN1wGoUgjZc05GLob38Mx2dQNGQiipKsUOX0ezB1d
BZwpUvtrikI2DoxPWDfoqeZksc7zbjy6ubgUFX0/KKsHvoHE5KooLX1qkdVxzeC5s8Avem1sb+b4
4Dr9nhUzXVVuTZAROFNsBn9umbUrGzFtbxncnajTPCjTBdzSGAS2JSMsWbnOrTmf/Q7LezTFGyEg
RvBU8WfgaeKEZBLlxDfG+fc919ZvKez0nImBnplIrwXT/FXhEL1GKztNpjHvOfVRvmKWRK6x9Ui3
xvysqaceQCJhy0ZwsOabkT2DwqWOxO26pqn4gg0SQxGKFzAERhrsMxS2rBuvdWjgzk+VR4uC77Q8
4Wr4jEz7qW3JRYk6XUzxC5vyKsiin1ybA7+pBiQZb5jJ7LV35jCOjGXcZgMB/6+Zxl0RcjcUhTwi
dF17137kwbeACVskpLPsES7IV2GZe8gQDJYyd9x2bKSrRnvxgWgo+kB7C42Hw6gJ444U19UzrqYZ
wAedrJtuDr9Ek9425aCxjRn7GWF7PSVIG6BLvyWOCWkcuoaCIzIujJb1XdvxeM111Kxj5Z9jk0t/
OSx1Xo78E+b47MTo81xPsEzXR4OA7spJC3NfetG5n9IjsYh1YxvN7Rj0O+qlaw6ilGx2rA5hilkn
53RaNBXT2jyQTAUIJsuxeIUy2u8bKqfQs5AWQwODQV16G5HXV9ICT41ncCYZkFO1jJptEd0Rp0Qb
MPH5G6LnWy+B9vJI4wdb0eGFA0mqt85Ut+587UnY0eNR6U0XPdjuAo5i+s3Zpd9KBEI6aSy4BfCt
VVddgzSb2dDGI2GRAqegYaznc2IwKgiSYa1b4AdtqiY0XuMbUznFdc5HBMJmKxeLoCNxqGfIBrFq
06MH9Y/2CSTRCRbk2kjLhw6yFxwQmth0k/Pr2cOJmHHQ6R33VQuwH/nYyF0fRFdmJ4+qcsV62puV
9xxjklv3YCq3Pni4EfV6xdkAh89QuRvTT+HfALwPKoHFAQ9E7TfgywkklONAnMtJox0QQFo0Fkir
YbA0Aiv2M0tvTYsMcFrcps2A+9Z1P5io22RBE849ss0ZPiMRqcIDSwRRZ1A3oumig8a3toqw0UYT
kTg6sBKi6tWDYwOoo1PR0gStyty9KUuL9I7PzMBHyRiS7N72SLUVqv8scM0uWaTzNMzPHlXi3VzB
yAh2beM1ezoD/6Y+vA5Tz4LdvSGj31tDC7pNtetgEvnes2mUhG4MAZ931w81je7wBwnTBlH9UAz+
K05amIx9JNflGs3OZTAMlQZ2Baacov8hS8BgDPXe8enIwyQleQ6MNYe6hN/O93fotHSBETeeHLid
ZBakB9fTRdT3H2SFJT9ipcUorhBZZ+PP9qpP4XKgjoMa86U4WHbz3LNHbXrZXvsoYIjG8H9oBgK9
tUUyLfwlMY7TKP5sBbwW9kZ4P2H7xDH/B0Vrryp9GpvhrqKtC0pZ8o1Cx6chf900u2atW6EEzZ94
C8OdwS0dsJmO440PUfReBSh3dXhIvfFHWeGwl2b0asV8upHxYpYVfG7lr+ce/lgN8WwlKqPfOX7O
RZHE72pxcFYq/m7M9j43BG2gRN9bh1EPjisXr6hLsKTwicM79kdvBOe64ekK0Tyx4Im3jqhemMLX
FAmumQrdcBUzLsJZOz7iC4Kou/e5aSP/NTNfDRteg8xeTj67DsZ89JbTH3e+F2rREUCN9zkZH1hy
qEQLkGomQV5zZIZj84en2GKcMOBk4lW/jmN8snVCNrW/61kNu9aSvBV2tMdu+pYzQMgsLFm50cHK
YI2rFHxS1T3LdoYfgswZhO9W0Dz1kiuby8pAMBprd5z+NlUKsp4Pqk4Ag3Hjf64hwQRe/AFTmifa
d3HaYU14r2Ong88Qb9tsGfqMQKBCh2Z0eVeVvFz16O1zQKkMiFpmo5rlgEwgcsyTGVdn5bfupvM5
NlRZuHNEFq5dL/iUJY8MnVF/DsI9X0t24lwsfLit9sCNjsAL1xn2dh6JO8gJNbN6iX8WzFSXc5Mw
knGdifkYejhY+2ygghrU17TcgirmcK4qPxx3oPLODVghgmDfz8SOMTxy5mVzgf7MXGOesdhH0W2u
3WzDjAW2okWL4SiTNwqZ+GYm5OCyG6+tiQ6vPPZHOlufrQC5aWIfWZF//bMk1S4qJiROPmAd7Wt3
enTCcR91mAum2UOZuo+4hO7oecNAIfWnbSIYzWX8Pi9MPSZ/PKQwCLI4uVFux2SdVyXHyZh5/RGh
6rEeKNKTfXGn3Qr3Z3HrC0y0iF8kps2fgDVssEDdzE6CedejrItK4JukKXlu40MHtOeUfRMheRcd
MVjtLhIBmiAIxjnYsQQ68S3lIMfaZojLMJ5hatG/LVx3hP4VS8KTC46awwMDupAjRBIgc/Sls7gm
/B2+uisXv32VOXdpCtAg4Ckb5gBUuiSs1+Pt+3fh9ejRRexl5GQwJbS7r2yMjlXZQuks/UPtDOMW
fuICUmSQg4LCV93na6qyvrvUhprFhAB0mP2e9ELi+PiIE2veeQ0pqqp9L+L62192oEjMAnDsfK7S
jxSNio4u9kaXyfAWJ9SVoO1IdzXOXSAfFe0ytvwJhYU3w0tvg/BM5QwlVTM12tJu9hp2Pv3oPrKI
OlpMOXcA1X9FfKxT/Bl2wijctBVcknY4We3DxMPJzI0fVq9c3mmu627GpGnmZhI1d9jVz84Mg7uz
LRIPnC1jIhRMuO2vgosXL03XMr/Jwpsmd/kOGkXCI8uA5RnYh91svC8FbJFUSgAuLcetkORvxaEI
9i/Q1kWQxT4ZsZasAbZoQmJ8afhvhea7M9wBm1d8M/qRsxvGb1MQeDf0Mv4UHAx9h/p2tKMWy2z6
XIrhvZ5HHNLeRAE95elAg/QmxWuCB5CjI8FA2HcxLRmjwrLUtDd5Eofbyc5fiYxvHKw16+4Vz/tr
DgEE/t8YbbqwPk8OYg3kL/CHVQeOG9GZZx2tvXLJCkDLJCWTYl4A7bGfXbg2/XJz4lpoBpCwPZ+Z
e6eh/yauPBT1tMW/mq6n0c42rFb80TXG3IIYUSvLQ83QhqMpDxXMsqGOt9lQPigoOFYS3kVR8amr
hHNbXX5DyJqlr7bK1C9EqOcbwmab1OYGon24fzN1DZPG0tKpVqxNg2m7LKj4LMO3mr7N64i/3HaM
h6buf8iJzzu0vnbTyluvDLPNMIWfzERelP8z97BWhwBzXGjKnsoTsgdjYNy5JuKcxUFKiPbZNOuH
QUXc95YsmR3078uiITMogVPkPqZaX50w+zYi82cGvLgSCYIWclLroqkHnd0xi3u1egZlKZjgIB6e
bYL4m7GaDlVa/aSgzLa5KB7cOv3ovFgxNE1gFtK1tUlU/taMwgFY1nwphro46EL2R05aiumBl79a
btRsPIcMU4/Ve5qeKRAbOUIlx2j8tFiH47y/J/f3hjXwFCwz+douPoOMV6KWzkuvRrYnw6MgkxuJ
Vu4pbF7txRE+FaMLjpI50yKzIX22a+Ak+ibB0m3O+WvuQ2/kSPKV2dVJ54i6doBo5fEdmaZnr3kV
6Z7lMaWpNzP1bUJrC5NPhi09uSVVgLLnlj3McY5VHKSLFPGD8BnDNVb6OUbT7dhkekXnHHfX2V2C
W8k2aEmpigQbU+WwJhZhs5Pa+aGoKN9HROKmrD1MHpTXqSEpwpyf7MdTLKAv9sW3zOCCFRaJjAof
mNuZGyogIF3k/aOCNYIO6T0EQ/vWMLkHg+NiDFyrMna5dPAkYviP11VrZlts6sHY+itGpn8lJZ5J
3pfUkfBmc7BuVz2KNpxywacVf+ecCrHKF/zudX1oXOCpiImmzj/thuaJnn6P2PhpUqg6TEi2loMU
V5Q9EcICipBL3LIZhm8FRe/ffxkihU+0Bgo35oq5Kb0AoSzvJO4VYMz4QOPyphBc+ZOJ3SyY+1fK
GLdOb5FxrSpcvvxoCaD1PedxxPp0X+Z4+w3hfWHp2uiGEZNwuY4wcBrhBRBRQink2oEGJeYvOivp
jITX3/j1Sw0m2W6a37lF3V9+UFmSRKP7/UNxRNjMknXWyIOtX4hL3aDe49I3PJORNilmy4XzmDDb
S/HtQ4jDnb78wKb0DgU4fuIPFv92Ut4lSPSpfYqC9mVa/uTQqrKtrQx34/YbKASr3p4fCyI90OvQ
RXkoThlorYmI+LaKrYeIOwSB5KMS8M1IzPrkf8ReKFp8wvLX4ea4cgZ+Bu2SwFLlOZ3IFrrDxhrZ
lTmF4yrx07VZypcBezwjwuHq1egm9W07hh9kPCHESfHd048y5+Cbgkzhahm7V0AwW5hibLgM8Yyg
EXubmsmgXqiKSNNmyL3SqEq8o5L4amAHZyZbJFMHMJG5ESJnIB6zdw2MdLG7NmtziTgEXn6lgIZZ
L30OaUK7ZL8U78QkQXdY+1fuzNWWc5HB5qNuKrG2TVki4OPkDsICoVIzpUVIFDsjtP98MR2YN0EQ
6CK5Q7Mklw0/x0dIVEBvGSdYkHzJIzQyfmEuFN9U/X7IradZ9Pib2vFRFc6mC1Kx92s/Y/eF2zYC
1gtzkqJOCTlFJSczH9O14kArWdE3McPMvT9fHUPRG86VHSQ5oFHiA6uRXnkQKXzLfsxhWMr8lWnE
dAsqaFzV80ddDOWO6GTNzHaZIC/fVJa++gPm/qBdFEqyOmTtRrkmJPUHe5ebsRbbekTbKYp34RXH
wKREmP1kE7b8dCGFE8zM8A2EkFXgrjKOB22EE5LbJ1bOvW+daLiDx0EBEWx4LdazWW9MiHarNibh
arMMQKV5FzLo1z1zZ9Xx2Vtu+1p4qQnEm6NLbTMIsOcvSmivk56rjdkJCNHInUY1sUiPf3iVvqK8
Yuw9RtRBMKBqK35Sn/Ixio6oQlpLgnLjGB6rSj4kmn5aZpmUcZHkwqWhSH1HdFfV+fwJjkbtrIFy
FDn8luZQHkJcRIU5w52R1ZEhU86zTkg0x1SEp6j+atCxVtbs5zvW9N7AVyfC9oJnCCIRShuaczzR
P5oO7Zl/uDClwoUG+Zq957Yst3VC+j+SnQRmwaYNiBSbTxZyYDtXHgMxWZAwCKrMQF5bzEapxbfN
9D7GsLvyF0GCeqInkf+1Xa5Qq2kniqjywwsIGXzcErOcd27to7qCp4KS5Ky7cSZTwZu0puZq2MaC
q4rPLsYO5e6r4HlgMio6ECHxs+i8BiFWPtqYvUQfbbscQw9T2de0yh+5l+CG5VOgW2qc3IV1sfuX
W9NUnUwljANiDfhkO+smjvBHq5G1vFSchx2m7py1duMc8mT67l1mWVtaeRm3EbtfGzYjXNN6njNz
p52sPGRCQLPq1aot6VxHp51WYXumahevX/zaxdws5uA3txvOD+1akPe7Yfjy6iwof4tczmpui28m
pF9FvzhIbXDXVARmZAF2GLi7FA94vOTd+hHBnus4CadmNaUoXOgT3sD7GXIdwGpPCzeYAnI/6IPW
ErWaE4NRlY6vqYapbJNQXrvcHriuDTkM9sZ6qAb7J5O8gV420YEzx9WdcFL3YM4EwpySBLnVqPbs
+aK6IyL3YGiSs06BXpXrAIWWAoeugnieTSw6EyuOMyEqE+1+ZpQ+bPqk9/Zd6AOmC+JP6q9e6t7r
nsIZuaL17KsdFP1T2yUJrxcOXhyMR26C/SvK3rlrjZZJlxM/aiy6djr1fJYD3LfZQ0moAUZWtr0n
nTx+UGFbbtOGEQklvO/BUp02uJ08KqABPLTQYIk5nhNHN1c1NQwb+yVgMQNSOJmO/rDmTv/U2rz1
6Y56zaf5xx9RlLZKcRtz8Tc8h06/DL3aB98bwSWmMUzUsi/rrTBatckDQK7UdokTsYTyYUZOcF2U
XsuLvoKk57AFtuGBv9jn0mHr22ZwRJdCktKU2CKd6psC9+9NNE3vRT/TfFC13nHKte+cDHH2lrLE
f/9hyfCt+VfKRhwXq6vThpfYhlY2TBzIozlEM/GlAlLnGkwyzW5GZnuzBq8hCQP0IMgY6+BIZ2Bj
0csZlGibOi62kcqyvdcPvz3ThIMxi/BiGWBFakmMOK3AES//U2Ibxh7E5WNFGfG5HjMaCxUDaiyi
KW/ifeDVh8CayXF0ci8taqNUUZyCioqqyYG7ZUhYjbZJhaFbGfKeBVDd267tr8M4tnfUsCYA4rN6
K52pv01zv7/VwDcBuQWc7YelSDASy4nj31fDCaPc8yi5uw73/lFaVN5WjRMKZo+wgYO0CM4l3BZC
eNz1/1Uo5yEEvJx/b0dbY3kbTKCcZ/Im68Rtl1+S4sx20NGJhsYb+pHir9xBKpdwUv/70GdbTud/
HhnhusmtTxGImqLpULbG4V8TaJ3Tup3YPTlrV3PN9KPLoBzQ78s/STkDT0vanFTdBH7agopEj8ZL
EkXtphJmeLYGZ9mQUsC7rk0dgBuTq6YZ9WClC2JhKSwWS48nX424ifgC9gomDzN75bJDJ29sTPo4
OsZ8b8KFPMTSwCnEcDO0PC6oNYbcCRoi+o7Onyblh0/ZQ7VsaI1NXRZRqe51VoTWXGrpne7VCsdK
cIfcWUtnash/JZPBkxjaUXJuGsyRS8FmCM9sk9VaHk1AqnA0MIq3HLxOos0wqhhNWN3JZHppZR6c
2v+e3WzJpiy/VUKi71D68jF0kvEiYxronOXJxbaibyaljdt0rF+wRk93Omvii+slqBNiir8GFJZV
XOLbwQRYHPq4qc85FDuSBvy+Uw8yNiNWMnBMBRQtwGow+uPgoaPdf+8+dBSQ9hY+JCbDmmXNRDYN
+8t/PyJUp2D7rzbSssNypTEL7MICIxBI/58stafXCXaEWY7kb338MA15kcu/B7FWNeYgaWUH3uYe
l+eoj+hQDJOcGayL7IhGFvmPoVtWeTOST///pzxMMK0snxovBE1l4QI+sYv2MDTVjxsJZ5tRz7S2
+Fv6RAhu2Gtz2kjraj0TgDxEdeidlPWNiDFeJlFm5ww8lihUc41s+/HfdwTkZkldM3mgtaK4mU1T
PSUOBraotN57t2g3qck1MsYCKNszT0RBONMNjvpZ97Xc0iDB9yU1heeYCFe2maunsaXmT0KaxbQe
MIpqwU1Fmb12SEVfKVtgKAJ51RPVqYZ2es06Th+eX90TUnngoO7cFY7bPldcQaOs3MxWjd6sUOjg
qNY3/+Psu5pjRbJu/8pEP1/mw5sb38xD4goKqqQq+RdC0pHw3vPr76J6jESL4saJjujoPtIhSTJz
5zZrryXIdOJAHAr0RaMBaDKIP4exPItQMy2p4i1UlPGppEUapZYeahdSq4e1j0R/MsR7gSuRgOHr
6FZSygPbKYrO0F5+i/wnegMgS6v59fw1lAl9kbQPOm9EuyrAUb2LPlIKPQ/QKUaPcnCqevm26qDV
VdT9CcyAooWQHeCsuC8e0+HTCyadB1fJgN6Ls+8pwlnkZQQsQvQC8itajSiEwH5THmQG7fc8D84n
vnHA9EodM9jMWXQKNf2IBekNz2SOV3gA1IJR4wCuUPrGR+M0HP+JI6DN6jwD0kMHpDsQkTClVICg
/b3PuMAaKjQrFSJ6FTsf2k0i+rkRj4IHj5b88QUdJXBtg8rMZXDBdZWks2OVvvcJWG1BecW4HJNB
UWYoH9HqBwLICByDvgB4foSU7BkUH5AAoNLoF2oH5jgEdtUU4n0JdK3agG3rpo/b2xmdqsddX4Dl
Ce36Up5DUTMFf83lWPRsHDreONFOT9EDyjWQCQRZPzZNxyunUKPQewRKdjk+IFcFeclKCB0hSKDb
KINxsBqhSJhwPKKPXtrnPHxo9N+ndoNki82NANMEdzTSZKBEFit1KvvSkgSpMrMCjLdCxucwlECX
gVLaRK1Q2E2xLOuCD2EmNJC5LYPgJgoYmHk0D0ZyBKboDoyKKTtACBYJgR5Ef0HWHQcgG0GhCqhM
GGVIzvMKdFlh1AFepA4cGnsELlbBm+3GEOTeJZABAbAoB4kG7XSwF2bT9DT4PKcjR+c9jiFwmyGK
pTowzDhMPZgA+mEChYoiqWUFId4aisT6wKJ/S0S3WURVN1IMSnkZEFxQEIOpoWl3AXDtoFU8VaCX
AN9Kr/Ug0XCA4VJ2Me5RaMxBtARYdahfhuj3wI0agk20d2SwlIIwPIm1FCUsPqkghsOmyImAcRUp
nABKtoW0Y6FAmg8VnNpURijUefetnOqy5823k/dGVek0U2khWdbW+lQKp4pTfJMVFYEoBWtKWS3t
moR+zlj+AX5ECte1kNVJBkBQYcHUy+FooDMFBLJdvEuxGbPIZ9xwgKLLCLQ+imkyAJ30HrYtR1wG
eFFGha8pbiihBi5KZuDWd3VqitiUetQ2jJknOfAx4TPqYCGBUUePEhouwTx9blPqJZzt31hzNx2M
OBKr5XGMRTcYUdCnA3rSuI5+4JCtUoFOn7FfUgymRQfI4+EBr4OqINA6OZQvRnB3Ql2Jv5GyEWwL
oo2oBhUYHg8dwPgxN8cgUwTAILp6eAM9B5of8LGVwORm6LyRUuozp8BbyAglSED6pNFz0AAMDZCg
XJhAt6Tz7aELnws46gBHg9EAzQz3Q5GDd36CYGA8fQ5MKkGuEsPidjLAZ+FpAO26NItWspniA/Jh
gRXSPXoKJyOXeoTtKDupND+ghFdKc0ZG5b2o2ivQfR5YNDbKdHkqOc6Fw5vj1FS/KqTrpURAVg1I
pEKk0EqNXxOEQIaydSpZEyMD3lo+8bl3bJj+l9ejibSuxRcFgVssC3usaGN6fLxjBg7wb2l8ABEW
JEPj/khlXWmFDcQru7la2aQM8rVABFdIBDcC1DaiDt0HoC0PEO3X90yTyzp4m3PIv8LtEpnCkWU5
MDuBhpwqyiPgjQEWlkOBouZiZDmLVENAD2mJ+aFNOTwMHIUgOWF4fIIqh+wcRMihuVnx3G7KCnTM
5JHJJc2vBhRZqu+fUnFonCHkCw1lHIfPMyhA9CgYUeK+i8HW3U3HNAXEv2JGu0DZ1VTi+mFkWfvy
IvEEnhnIM5BbOC6062VMqvECRB6hBgozQcIEzf1IyUIHvO5upRhfmZIrMFECE5CW3S2a8RMN7dk2
ZIoeGJBBEK4D3Tm6SCGiONLniBufa2xirZn7VqQIQEYZCTFADOPnsoVvNMuoCDEPtH9wO+Z0/yxG
ALxk75GALGAXg3FLmtCoLNJWTHUPUBB7EEfcl6ErgwAbROAFeLlG6LTBEs+37xMqAcgLz5jtKQTR
N53tmzJ6ryWwjI2Mwfdo1+Ap5aGFRtmugFEDeB6lkBKAjaANbqOpfeMrJLWg5pdo6BJ+zgQJTWIp
cyOO9L1IAYaKQAoZnzx5AdhR1CEPKFStlcE7IGWOhFDOInflgcJNFgQAoGUk1cHnCNK2CMnbaK4O
7yiveq/RSeKPwisU58GYUl++nywwQGaHpaFw6DyrMde4KJGQkkD/hbrL5ZDlVXmLGgp4PKYUyhJ4
HyWgrSwDrllIRxu5WO/kI3fUiOFHwSOGUDr/rgBXDqTLEYPwOQ2wH4Re//jb//zzf9+H/+t/5Dc5
WmPy7G9Zm97kYdbU//iDkf74W/HnH1u//vEH+AABOaYlXmDAUE5zMs/j5++vJzAezr/9f6S8A59B
mw/oaMS/gIgqHC4KdkXhAYVDh48X33xKhH1OeVAxFqZuJ0QB8jZzG8wlahNkiIVSnYyEdS+yQGD7
n9ffkVX+8o4Cx8q0zEERi2YZXv7+jjGcMPBgBMg6K4BXoS8I4ktDWx9zP+kcVN85C0SrR7FDAaLE
ZNAmCZ8KqfzXCtQ1RiWwc4qawTLPvwrU+40slsp9B5xMXcG01Shq6+j3ROSXQAEeJZPxBloxpXWR
ckalBc0PKAvKo9IiHZPwt9enx9F/nR4vCbyMJitZZLEc36dXxIwsjCwtmH/K06P5ijNhrnKtqsLk
XLcgn0GC3AeKmKpO2DDcgc4mwRUAlIV8UYCDBkynhfozmsCH7tcYMSnQi0jL1mxaHNgmK4jUKPGJ
AmkB0gPxHr3qHK5y4GVjHiLeCE9EENZCmNoYmlzZh2AKuPFDsJFfnygzr9O3vSayKFLLLM0ICs1I
NPN9ogiWBRZ0q+gXpQpQ8UOepeSCc1RF4bnNkfxGxNQb0IVT/aEFbcT4JKOq8KudpGPLlunjRBee
Dh4B0AhTHrePvA4kVyGwC9dfkxX/+poga+DhBgmiIgLr/v01GZA0AANcolPIZyBpzYzoBPOHToc2
BgSqxHZwxYBFQTKACILq4Q54CRp/B3nQuTG7G278QX7zgzC0/4y1sjFTTHTVSgwqwAHI/g4UJDRv
UXkkILCfzgwL2iU2RAb+ElrWA8PqGzPi/jIjxAw0Mh1gHuIUWppn/OWQs6USetB+6cy2bjJHAEWF
iVQxOM4mEY1h+wHU0OgZ9+sjXSBPPYE90+TRguvKgIxWrTHuGxg2Vazp9LZJILsJMkTRREO1XVQI
L0ooBZwlaJpY11+bm/fD9/3CMYrIIGPDo6CryIv9gpJpxbYBWrYyWLkDxdUMWJI6xxMk6NuDH9EG
A251H4i9zdLJdJuz4kM1ZAgDhOzNo5hSQ63Xc9CqDI7TcSyQxm41GnTavED1bs73wb7MeCO46OlK
cICFFMBMpRcfLrFL0glqCJUshmqZe6YE5w10y/7ca//zzf7WF3v8nhdjBX7TZvG//3TPxt3/zn/j
P7/x/ff/udNP+tVfMD/yw2v6US9/6dtDMey/Xkt7bV6//Y+eNZCzu20/qvH0UbdJ8+8LZP7N/98f
/u3j8hRAvj7+8cd73mbN/DQ/zLM//vWj+cJhOVxA/7mg5uf/64fzBP7xx90rel3++hc+XusGtxHL
/p2mRYVGIQDmkJZgX/qPy08Y+e/4KdADPE/zrCLiBsmgLxFgQPHvuNXwu4qk8GAelvGX6ry9/Ij5
u4zzrWBvCQD3CrT8x78n/q+b88+l+vkm/W41KFxLEoh+ZH6+YL+cLYgboIO1LganBh1zlkN1N6r0
OKJ1D1HHl2/xryG/XtbCt/Pw3yEWx5fx2ZZB31fiwiniZFBTBegtVMLffPo86pcJhCE1hFB2g8AV
CMioHpSGqLjAwbn+7rPR/O9Z/u+7L4xp3Ui5V0Qg9Iyg7Mwln4lwuP5g9ruV+O+TZ6P35b1zT06w
tGPsat7LqL7UBFKlEPIE3JYAqgjaWSKfO10ftTMUXzdM09ps2O9j+i3EsnwuSFwPiN6keEJCQbs+
nbUnL2xdkNVlKDN4MiisBSAWC1nvIajnXn/62iZduBhtNyWlnKSJmwYoboFfLlP2tXcfS5+/9Xxu
9uC+rMU0SWWecQl2KOrHrfhcKHsaSATQ6l5//ncP4j9rzc1//uX54JzhgVXwE/RJlgqgbAlK9Mpg
IIV352eVVSGvASohYWMthPm1f9i0s836OtyQ5mirq6LEBQOb3mkCgTKQ1uuDhuQJAZO33ljdHa+f
QKtO3jvdJxZolsgjQNQqRaYdT1oNgk8qOJ3I4XN3uwNTDXH0gw6nQYXkh6ZRFiD8+E8V2YmNy35l
ibmFkZBBJi+gCylxA3lCq1/Du1JFGUWXnVELIdeXgZ33+U8fZmEr0ICae9WAQRRC60fM+0Uh7hOr
3pnqaOjDw0FTUajdMEzMdwf5v6s+n5Uvqw7quXpmSk3cp8Y5hqojk0NAfm1MZeXAcQvzwZfMmAB4
FrsCQ55kE/LLgzNYihEdJ5McQB2nervUEez8DhVDk91/+kZgXh+bWTHo3MKMiMjAgqLRi90HsMKq
QBcZ82igr9ewJ3YaszFHZm1PLIxK18LTkWmMswfITleIcbzhiakXRLXtrUVam8vCtJRUSZfpPAZ9
u5fICxCQKsCeJNvhX7720G5tvRVzfwkSv2wGKCv2OYduf1d7eMJACnkxJCNXb9B7GpLDWT3faluR
wMVs/bDN2YW5KYYWZN49xkLrNv6BsqFewwKAkm7SanJERxKW7IN0qohJOurhoD/ryB2rtdZqOv43
Iio4prSN3bKyU9mFNZKlHHwQ827RoBRE3t7inXFnZYfRkY1x6+uuHLVLTPTl6ybKOIopizH2AUu0
nBjZEUKWqonpvTIwZRHRR3K7Yc2ZtRktzIgviyEHpEjsSgNoLb1AhNAhcnY6OMAqG+JimQHFFsbo
IeGkcyE6bpF0AZwyGjo3m6BTjzqKbCcdHxgbn3hlEy9DcITI0ogEQOz2duLQdnSHNSbRo5NbrQM8
prpxWBYh/38sGrO4J3skf4Z23sSB09u9jTz/vJtA0+sMBkXePkJzUB9vYrN2euPDgQIWAdSLVKpv
3F6f6YpFuIToX9Z5lnCp2tkRUAJotoMDK3BqKJHwoCG4PgC38ikvCacvI8TylIRliyk+gGvVfvrl
qcqOtZ8yyz0yBE34R+qIJm3cosn5ptKjAzqeHf9GsYEu1lJHxH7b2mUre/piFb+8SVJVBR+EYup6
L2gteQQgb0YxPTP3AMc2z9enO5/BHyzFxcJ/GaOfcoBXFCZ1C6RAwVEuIPuHFgKgEaAMIwCUrsQb
H5ZhfxwKjIvfb8O2Cmuo37QxbkOt014G4uSOrqpbd8XPM5HE+ax+mQmQrHEu1d1sX92XO5R8d2i1
NsybUlMD2z+2++sfjJ3v179+MejOfR+nAHAQSXdMA976YEDVVjUmgsq5DgldNSP684FRVXu3i9Ty
d4ecv+iXqYG7sgCqZh5Sa/WnnLgv5MMkZgOfDB9QVXebHsva5BYXrkDVgDA2+Ii9fjSMWCWEOIfb
bMtv+NluQhf6+0QiWEAIk84TAe+nyqqpivtHBecIUXcbBmKRfPmPiWL/sg9AjtH4TOx2jgxyaQuN
y1bnjPocWYmqsDMiDYSt+9A00bJhoT082kW7BC4u48bart9/9lsbfsVWXXbQl2WTgPob446N3UJ7
UmA6Ogv3faC9O8+UTWsj2RpovtX/uiPli7P7ZRw6AcNSkSnwBOkMOB+ryR7Y9A18FDP9nQbczIb1
XxtnsTn6Pm8oaD1jnMrtoj3whBotvwKJaDc0aKjANHr9iK35zZdr98uEOqngp6mAUQLEHT4L9LX8
D1CbT6du0PNj+3h9mJ83o8wsDnIOtepUYGbT1+y47h04kY33X7tBFseVgVxYMlJ06kLPpvAsLoc8
CpCT1996ZVMxi0UoRtEvgY6CDvRQoU6YoWyDhit0jXTAZV4fYu39F6e0qyAhw5YYomaByuleYhEN
69PGw3820zK98CAARUsbiFulrl9W6HSRdJF65+q3brr1QRN6fQIrK4u82Dd7WYY5g45hjDEIlJsD
l1KFyvn6o9def/7zL1tzitC0W0R97EZQHQbfsYiCbNqAeTDUmpTa+EaL4tZ/bBg9L/6XUVDuSqgC
2k+uBvlIzY3t08fjI6MecK/8UjY+0spGohfXcQK+TiBfYIslMOGAxRfFsVIx6TL8hBTIVo5rJRFB
zyv0ZSIhMAo0NFrhlotmrYJiVD9ZjWPdyRoxUyt3QGdKOv2ZnFG2ItpoAqxibeW61qJHenHAE69E
vXHA4Bx5oG1aHXBXA4lhQY+S6K2jgl5i41uu5RVo9vs8PegFBkqHoWLyBGlhRHfvj1C5cdyJAFFz
KJ05uYJkCRpEjOsb8XKf/WD1l8UoEPOCuJNvZqeg1vduaFvOKVcjjRD4BHYDr2CnaFuu6NpmWZiE
eC5zVP48mEDQwEQMwzrB5JDnV4+ct8LWi+X965QkZWEb0qZV2Gre9oC5nH1yaoiuH+z7HfXr+jf7
eTdKysIuyAPQARxaRl0tfi3Ju+AezoF+/dGXSOund18YhrENQGwu4Djl5C0xYuKmxChVTwN9pHZD
7ttjQG4/I/P6aGu+tLIwEHQISJ8wfykQJBDXSOF4Hgiczo3Hzyfkp8ksbYNflzknX/ZWTjiDIda7
SIhdmRtW9FL5/mmAhV3omqrylTCMXZBRIaRqHE3+vDsRX2eIARIZUmM/89YHsTqVcHbp1M6kHoId
+o5UG/B+9Rd/W+uieauYuaWjuZbAcduXW9Of79Kf3m5hODyqDHnv8nZhifgHbczyqSgjEUrlSQqv
MuB3qKSANxX3rwGOYlDEF15mFdA0ta+vwEqgLSkLg8KlAFj6WYZgKVCNgXycgOg4kNo07gZy09kO
UhpqbuzOiaqlj5XBmpm6FQT8fNYlZeFhjENVKxEESVz0DGjIs6MQTqLIFqj363Nbe/7ClnhDxHRR
TcduXaGr2PY6EFuNryH/ev3xK2YfhbPvtpgf+khA+gt3jkQMF+mJ48nENrrHWb/9zSEWhoQOEgVy
vRji4WH/9ORa1kl/Ryy2sfgr/i8wLt9n0PtNz40yojBj0AzLQv7G/t03XxgOHqQXnhfNHwftg8S4
U04IXRHmVaaHMPl3DYi8MCDcEAUiT8GAwBwaRmJY5rMKFa2t5PfqF1rYjz6dEt9L8IXmwoaGAPwx
tNTQ2FjeFfMnL85/DV6xZJjwkUrdfTEIIKtEd/TNusBc1f3JvsiLwx1M//46SGuDX1HbVxpjaRpz
FJAUJuaNVT1i25oiEclzqVlvL4Y7aK5xshCQo18DwXKmviLdhJqN5RME0eRGn1SZjNrBjjVP1UAs
hbTvSOzP61+En8/mDxZxiWQA40QogOwBZ9Z2a/3p5c0AfpnQD9pcs9y/+Do5ZW/mo94jfRwQpI/1
1zk5cUDYAHJVfeM1VvxiSV6Yjs4PCoDk8BqoOjTaCzTUsDg6Moz3RH001euTXVkdaWE/hLgMMy7E
ILAfbonsjlqRjZuFn/f/D99xRgB89Ycp2i/Q/jUbDkBWnJ5oe8hlHMCFrR2hO0ssc0BqsdcNi5B3
9R63eqvd4Opj1OdJfX5MkI3RbazrhjVYcVslaWFogppXQOY+W4NWBQ7WdC3Davanm0H1LUk1ee0W
lWIVvD1bXtI8z5/mvzA/uRSIU9/9+W0vpUhf/9BVWwdlrA6uCMMvyelZ/fwc95SGHkoIe6nexrKu
bR5pYZOaWmrTYQ54NOXdvTveEfMRW1S3O3PLbs/n96fZLawSTbd+3s12W3s6Hi3yrMMHv74nL5W1
nx69MElymoFNbk6eNnCYKo09aZ/oOJhN+AeIJoloSuRIcjdVTzRKZCIJEHPIhDXUHTR0tr4gszK/
hd2iIpHqIW+I7VIZnGYNhMxWBwf++iTX/H9pHvdLtAhlTYZHK+38fM0gVkPIHfKD560S3OrzF+Yj
j8HJH7B4fmf0qlsSK9DAfKKhnKhuWaiVT3Qx+V+mwPFKFHNzApXDMfY0E9WX7dzmJcnzwy4QF+YD
oNd/3d4aTDxFatUywWFKoo3juVLXksSFPWAHcFhD/AHXtlYSlMdvcPGNRNV2GwHYWpQkLs4/09AR
dP0wgLZ/QhHAuItNyzR12PACAeuWWVu5rS6wiC+LQCtDxlNzmnnvgrft8+7jxnx8x23k4JZUVcna
2K4rx11YrEZPVVOeKRgm0eCik/li/rxVt0Aca4stLBYDAF6xEefHa/v9gPU44SyM2tZZnm3SD1tJ
WKyEn0QhaN3ms+yKdnLj1uRjUnF/pzd2tjXG2josLK4YszEopGZ7uHcNSsdOVbdyBSvpD8CPv9uK
MWvRmsHNazyaMIn+a6vfWc3jI5Rsb8mdRVD5nc/1Lvv4zdVeWOAOiBSqvxh3l8Fy648O3OUN8752
8ISFZZXaoQMhPb5Ur7Oqm88eXathgM+tbN/8yX9a7oVpZaASM0UR4smpgzomD8r5F7be+DTzlvnp
2UuzKkgxmLuoyJXYXxMy0mGNjVrKkKkQ9Osff81R4Zc+WR9A6pQpchd2r9MYA8Bxy32iVRAwmXcd
uUF64pkOtNf7DROydlUsIfst1IOo4DLgPrGmp1F/L3TT8c6Hwrw+JX7lpljiLlEJq8GKiSk9PLkz
OEsi2pPmYm91zpHZW5ZmuLw56qA1IyfOzl710mot+/X5mbMPdmjsNm/Fla3BLyxBkoaTkAvzty2c
xqH1t7sP3FoVKS3F3LwX1waZ//yrSZarEUIaGGT/8PTCaMcTpKWcg33+3DpBs1X8YRPyC3sgZFLK
e0DxISIUTXzCXLU6QkKL6Nnh9dPfxNas2E1+YQagzMEL6ODI3RKNcnR8H0UP1zfEWt6CX9iAslTq
DO23ufuE7VYT//Ykk4+Pdx0a4OaO2bi0VlCn0mU7flmIUJbAQpjMC8GahdNpdz65G5wZdOppPrJp
lA0daPUe2cqNlbls6J9WZmEeaNqPKvCW5i5tJk5kTUA+gRH1GN2FJ9mmHxTyFrx71ukGTFSE1lJr
xl8Fr7Wj2KWhmx08EI3W1JZkumQiSLAs/AQ0c5tB5cottcR+ClQTCWCSyV0U7sKz4oHYlcsV1ubk
EGzaJWQdJMBBVDAN09BEnAZdQLPp+fcW/VLF/rIcXi4V4DorI1R6bP8QH0Curb0dFXeyo8Nzptsb
i3AB6PywCJc845dxsnqi0ExXRW5jaenuDYBjGJ3QhELCjnyAGYPk537L/1rzXJZQt6yF9AQzYbD9
/glmDSR8BkKhjS+24nUtsW1xLtNil+DhcOF59Rir5vPz2d6qpa/dNEuw2iSUQsHSWBCExInjH2AP
31L1g7UyYoNWQIOwJGQg4EZu3TQrBmWJXJN4v2KjEvOhdg+GZxtHszUG23kdyWbctmIb2YXxbXsq
ihoqi1AtgM8tGUjoQ1EGqSQwUGnzUU9UecvnW1uehR3uPKlKuRrTQR2sct6MD544jKr87kZegioi
6FhxoLvGgXkQCHaXizjOwEdDOy95VrcSNWuBymV7fDkvHURzxtKfh3kKbhhDMJBo86w7AlFA8qEg
IXiPNsr0yG7s6rX4/mKuv443pUkigXwE+VJeN0IiGI3l7p96HfnTu9AMMWKhn4wOyNcDgNd7ld8l
qIR8bu3Clft5CSAEGXotgVUV83VxPd9RB0V1npFYA1GTVm/gmNaM0BI9mOQjX4Xz2u0R4PsHaMwf
RRu5LgarlzuxJZj2lpm4mIMfDN4SKCgxfSVzoP3FPWe3AP9UDpKtnQbSz5IQay7J5k5CTkC9czb4
pfQKtw/w2Vvfc3ZMfxp+Ebx5o0QBIY3hlV2tQ7lJy7RhdxItsGZolP6eOyNIbgvXO2xVu9d20MWt
+LKDxBptpQPdRChBQ5vPFm1/VxKYeWUO5O+sj9MjeXZmnw7Y8EfaeK5Qjza1dmMDr/kVSyChj2Z9
WUwxPHpYbN6skBdmNMuzhl1oegZPCKOrqRbZlLZ1zVyyEj9944Wpkcsp8scJQ+5zuBQ2a/N//qOe
Uiu1wHBhkjfGKKzCYlVaDXeMRjzHGfRz9aqf3EmrLHwbnOvQnDP8z5N9qlXTccAxrtuUqQ464rvz
OSL3ampQFprfI3L9Dlv9WAsnEr0g4ZjNb15+AnLeWVihE8HQwe611sjr62becA2teCkgf9kVUST3
TC/UkcuagVV/FkCxljBhntYaIPK+m7EXtfF4wP1Z7yjj+vTWqtMXv+DLoAlVguxt3orIbgP55r5Y
jmC+bt0wa0dr4U/6ZYJW+wFP1/ZgRj1h7e9Y5EDVGx2NAZye6J+Stllon1fkhz22hCuBVLOe/Hml
HlCESQy4As6Bhru01fWy0kohLbFKQgwlC/8ym1Z9yQnOyxvybuS5sG83bNHlmv9pDgtbVAMC07QF
5pASnMpRF4yaWKdHWbOOOKKpaur6cDin2rg7bw254lMvAUzogi8lhsGQw3tmcVqsAyodW+zxw8gM
4+P52Z7uP7vn69ttxYFaApmUIhlYT0hxdaZ1eRPmNe8kXcptJPXXSl/L1q12GNlikpPcle9LXTFQ
pUlt9zYxb1kzJ0+8PTgvvs0gG+uTYQ9QE4RftMdGB4Ohed7puSUjlA72ZzQQbhwAbmVPLru7hKpH
OgdaKm5kdQZkLWwwtX7GOAi1rhx7hI6DhUZjvdiVGjpZdqYzIQZODoqt2K0Vkc5M7E08/gpcXlq2
bUUVLVQgfs/hjo/qMbUBheY10u2Hfayjz+QYIVcmzj6z+czo5zO9K9zdHI23e/+o0ab2sHVUL9P/
YZtf3vCL1aGaKU/kEnEcR56gZInCHex7r8smBDJ+Meh7EXYg9VZr1/TRu8aSVwdXvqBGO/BhqM7o
MHr763XzBDA/Gw5ucTl5XiDxFI9tAxs46mDHNxSD/jgBNKXWjoSliHZItIbn3U7YCO1XvPzLdvky
fyZtOrpo2dQdwwn6l+cEpMt0UKh9esdUWx10K8b34n18GQRSf3IA4hLwoCYQGmAgzSY/NnKuyeVd
HD8jkQQBxY2ez7WEyBI8yORClkZxgWuk0oJfnPGGm1p/ZI1Ro0zb3jpOK54vPZ+yLzOiGg4EFRNu
yJjyTXRbGDEIp6D29puO0RIa2FKgukuhGOeOJoU0DgLwQBX0UP2wPiT9vYFZJI86lIw2dsFKMpae
9+OX6aBbrgJfOoabNUvRphLE0IBg5QSM+F1+LiDIvGGG1szu4hqGnCyTSR7MbtMzj9A020dgLNlw
kFby4Whx/z6LxAt5yLRPWHrNgIaS9gG3CPHI7VY6fKUYjNzN9wGinKnAnzwPsKcfihtouWmQa/5w
alQDe4tF1TRGXHz9glrJKYjK4gKGdGTMQ+5oDiZdI9RL07dTE5lJVFssdHjbt0C/PirO9dFWp7bI
50KGbcq4qsMOUPfuZLxAlMcgJxOU3YP+utUJtuLjga/s+weUCkkGdSNG2YOM/uXkm2gjrG+2CiIr
PouoLMxnOHm11NTz42udhYoQMdDsdXf6MOHU+8SkblvNvClIeuMjFbPZn/KzdQMF4PdJQTSqHRQR
LM/8LXfeG2hWxFg8Im/z4+bxOcI9cb6+SJd00l8vK3GJ74P0Uc+FzTw/LXIaBMOMkeuVAesQ7wKg
eK1HSeWNUjv1RnTg0aNtR/pWXW4lNhaXCD8uTjlZojBN775Dr2T0fgSqEOkgUn1eMv/32m1MQDpA
dk6hO+r51/VJr+6ZhcmAgkFTgrs2clGWleb6vkP0V23r6T/fuICvf1+8OGTALBrjlD3sBXK8+3g8
HDZM3cq2mCk4vtrUCMqcGZjLcX5z/WnS3t8HXb/+SX42ouIS6QeeWsj2ZHgy2IJgq2dZi5frT14z
A/LCDIxSn3lQWJrvnafC4oxAk048aiLQBYA7JiPI9Y+QzdzI7az4gejV//6NeqXyom7qI1cgjGFA
RJjs00fB8g+UgS1WWKLtUsgIKAaI3MmJ106IdIZIBcKHUKZiw/0SCev0G6+zUh4W5YX9SLqMKcDF
Gl1KawBkM/sXGQ7qy5uv81alP4NV2hKNMyDyvyCpsrFPVhLf4MP6/hE6pmlYUcBHgHCcdpyRlR0A
Mvb9Fn5qbbvMSdcvl3sLdvUZnhu5Ig1uZNrsmvfru+XSvfiDPVoC/PgMZDSsD3tUaNQO7jNUHi1q
B6p/db5CjqIFfYJi//h+bJ6ANtIBLlQNTX5BqyWrPu1p8wgJeuIZnT3YqQPtKmIZbx3pbMVNOxId
DtBJUuEI2wKxC5hRdStfv2ZTlpBAKfKCjJs/OdIovIqu55m6gtZY0pKtZV3bTEtEYML3fgn5SLg6
hrKTXZTn5lZC9LDvOjvbgwRvV8NU22dosLicJVhbpdmV7I24hAvKTQlCXaGdzzD6jEDXecNoEzGG
PaWS99CKXnsNKb1nQd1Bd0bfIitZSU+JS1gg9B2lNFIw7MwZEoI85AVwVEpFRFsQJwQ28BVYW0rb
SlD87IGLS3avGpCgDrxjktN3EL1E+3FhsiDT1WVW3qJwmy31D9t7if1LeSWUG3mUHIqlwN7a8I/C
2LnQKDISGlTMRepDAh2MO9dP09qEFsank+ski6V0dPwEKui6zA1a1t393rMXJgZaZ0VOMXg2BxIl
SJiTpvXQ41n85qsvLIwghKIfQqve4UvfkEGgjBq330HyHlqbvzeBRYCSxPUEgSIOcrBKe5sn4B3v
4ld8ro3Hr0DDRWnhZHgcHQveKA6OwAIb3ReqVNBEyd590D9TocuyOgdBiSzYop5YWewl4q9Lvaj0
um5wUlqCxl0O6ltQgAbsxp3yc1QvLiF/SskIAcsPoOficBS7pDyW1PDocbUBIJ2aCcPj9WVZ+25L
7N9Yl2wX0vQAaWVYNRFaKVCDJugVQHqkKw+hEBksulwIS7VmxLTMxnqtzW/hpuS1rKQCH4wORObQ
B7JX2EYDf5HqdU8BiKQ2Jjdv3x/O/5J7IG8pxMUtRunk3j+PNfTz0MopaBy0JA4daAluO7lo92NF
+w6FblFCjRAPylIfMiFStxWbr22VhV2gOS6NEg6HS+I/mu6QU69Fd7w+wzX/a0lLAF0xCOMBROZw
PCs7IS13v6BaJj0KkHdwRyilnGqoSetcXLOQ5VH4l7qEsLAixoyKUKQ5ZnyFntywTfdxI3tamHnF
Y1OWxT7g08zgJakCT72H8DjLuHuBLdi93KUzx21Q7FqqY21aKcB3PRNWQ+d0Sh+kFgzDIB4Fd3wx
1s9Kogy3stxQZgwQ9k2QKsKWzVq7JpdQqp5WQIE6JpOzh3PyBHIZdEudbtCRc0B6Tbt9+HX9G6/5
GkuklCKHkItPpskp27exh/gu5XbKLCv7JpXg74L8ZRi8BQIotlKWTIxxfdgLAOinzTtv6i9eH2Q3
Qi8FZaqjaTO5RQ6gGKp6AniEgHLK1Y+JYL7mDQrTj4/vz4fD7lyo51D7vN1toUVX+vVEcWG0/x9n
19Ebu84sf5EA5bBVnKAJHmdvBEflnPXrX8nffYAvrzkEfAycxSwohmaz2ayuAqUbD1VRdAEFT/bh
u+bwgKvrw8q08+YiOrjgH14SUJCCq7IveI+6+XqLujETWZTe/OhN1jWPkv1WSQ6JGnpLKt5M0BV7
ZTYC3TaqvN5iU9ukzgUT8X4+W5V5vxucwHzdbXa3mxvW+v/+qqGSuGKRq1HNjAya30KDq1RuEqkz
NZCfDsZt10YQA7rl89t2eWCs++8+i4QXz3MmqqKMrxkFqKOzAZpnjDcNih8ikcVhnHEaaMkXv1/l
pxDZN+AIFyB3x+j46rt/MVgSW7wskc5N0F2FwaJsyX15cfGHkojLWsY44c/DKj3f3mxurd0zqLxu
viTz44AAmpFz/YbN/taBdeA/dsygqDp02v/XgScY6h51gIenFYa8vZzcwwGdgpO4eO/e8Xj0n/3z
EYie2x1ee21Wzm+Nx37rAuHrpaDmFtDdL76yl3d4ZAtRqbQap/d83L3uEvMWxELrzZMFvKHgSVWF
CAwDYRa1FPg0QOw4ALwO9gvqo95QIPJy2gJj759RPXZ27lFItHqLlfgLmIe1Hx+5q9nXV174TjP/
NmzCV03QQCwiBb1Azb1xCjd4on2w7Rdk0sC093YHb/X5eYGXQKkbWNmR1yvNEyoo9/sXd30Ej+wt
vBkqWGCPa00zKq++bu53zqP3jloEcKWhjN70LgDInLZAkbohkoHm4/NzhuGoSCbtbnEtSe3Uru6n
U+JAgsC5/bo+tm8iod+GRvjAlXO7aMHc6O9Rcn9wD+7L4fBi2zfwgsDqwsq3dxjZSt65/r9Wxwf2
+2SCiiiGyS/W6//YEyH29M0xeA8uwN3tbrfDJtkzDP/bCf7WRyL4HVStACM4+viAvq07D2uP+XpE
Jc3dHWZru31x7z4vKLnwndejc/SOYBD6sm82X+jMHotlf4wmkn8Mj0l5k1NJ3HabVEUUxTn6g2ew
h/3D/uWuNQE5xQLeXVLrcy0wOXqO6Xzd7L8LB3dgm7y+XhQSPCjK/NsJcFovcriJrVHBw5O9f3jA
wfmAkpPVAX3C1s6AfpzPKA2Bnd3ub25haXgKvP7x9Ru/rMN3/d8PB5SAc1tI6jE+FE/8Kkk3wSzA
oSnOH2GdM4JaSlaSRDzj/WKQSshX+hC+mx0IYQOjaraDWdwkjBc4SmxOYp35fJiGvDUMXxKhsZkG
oAR2tXUoUKKrJla5PeW0IHHPCR4SwMovGj5uG2fQXUMYhbEK1ICN2LLiIk6BBl4WKOW8QrPaVm9r
FDOe+sguRbvZfcilc329adnWb/TAjwUPDE3RCz3jfPmlgm4KyKaOTXOnQu/Li2+Wm9Tw0nCvRw70
8T7FTXjL+CzlJCexy+PcGNBPDXg/hUqsbTy1N7UlgGRkZ3SoBqw2s6tXGzmwQVPD+OJ6fv1i2SQc
IoBAWdBPGu8vocNfCr9HbsMF086lWKwBLFt40qpd6e7612jDWw3zx6yCln5CTsjg/eJOP6suz8gO
U+yaxCzIyyDH4GvhwZTYWvJzh3NCeb7eY0rhiEqiEMquzKJh0nkfNd1PCKvyB0gU77JH/RZSbA3I
rKA3xVqL1Yx/W4t1jX5MT60stTEH+BZYZ4QB8mBWa0Vv6VZ94u+ae8aAKEEvCSsY46QfcwEfGS3x
K1Ytfis4kEo+DAdW1EBbDvHfw1D4UR1zCJn5g9/cymZ3TG3WOy+tacIB1EMfQL8PTSc4hnXbAPTj
r00TR60cjuDUR4m6L++ggQSu5IQJ2KacHiR+fm4DqGqFsE/wa26E/ePilPYfAWcqiZ/vO4hy9To2
sHAa7movPoxeegi3AmRcDvmZ34eP+mFhIR1pIyE2MBTiIWi+Lm1wo1qFXe3TZ0jY2NdNk+KKSOT8
pDZNWnYYSVXVZpm88gnD7dDODRIwr4Qj6uUkdFs5zQ/hBTy9YBBJ7+qn4QKpGPd696lfIbZvppcQ
o8ixzDF8ROLyzzkQhhpqVMNnfgPxhuufoWyB76TJDychJIJszKsP5YL7OItMMdtzqm4reE4oVRYH
Pw3i8P37j6+IHIQ3OEmFl5gbd46qh2X8hL6gO6h4wJZuOCWwG6V3ygkkqeoHX82WIA2eADn0QgbP
hV77tfGWD5nZqX5U3EbGfS+MjBkQKMfI9zvHj87Fspgp9bqc/G7w89DsX7nOzPGw37WmAXTepsYN
qDuwkGi0zxGeoZ97TV7W7RudQ1TtpQxzp9kLCZ/nltTokhz2LkGR/Wt+qCD6Dkm90NReuBtIzk+f
Y8g6WqTfjxYSPg+SigoX+B47QDDj/XiQR7NO7W434qi8Ke+6g7ZNa++6hVICwO+Y6sfyJOJUN0qN
byXn/jObzdoNW9bS08axfvNH20rPj2MPMkC/mN36tbkbTtxl2I1+o9kj3prs4sB6m6VBVr6t78en
oIbZywVkmHxgM+sHVHaJuzmq9cvKeLjvY0k4JUI1egt4a0wJQlW2ARizvdRuFwiJpRZ8i/IyOT4Z
fNvajdYKbjdn6TYQy8kCobdgZwKEeKa40d14GASLy4TZ1YZ82gPwxXpypNguiYZreqAoE3VYfKG9
Ad+Eycu+Atmf6wtNa5w46DOdkyA83S0+bi4OZM/P0xL4ctH/zY5I6NugNcg8FdmMDAgkHJ30zALM
UAyUJzb0MIpxvECjF6eYsKn9jvl6/btvVkiYW7pEJa/WaHh4Ko+CCdvXXVZFxu+TDZnpf1u+kMaq
XCjJ7OfSbOfa9M7L9cFQIkYMTbl9CsThBX2pekDuE3NykJ34IHiTk9pgVGQcjpTA4Tu8/rGZIHbT
Z1AVm9cw2oZeKNiOeDO+vW6HtMYJO2yLou0VHX0HkYqlP3c7aAk78ePfGidCTkhSlZq+Ns7v3lqr
2ycXKE8519umHgGEJS6ilsXTjMbj1yExexRp35dPc2Gp/oj7bOQojAiIZvHrqv+c/rEelbkaZr8r
xNnMhiqxFWhEe4o4RG5Xt+fr46EYEVn80Ic6CM6NCoHuUXkEYn0/oOomcThW7ENZaH7ddz+GkYhh
nuoq2ofw7UbfhsB4x658ud753zeYStY4dAV0HuHR0Xh9U9WPynLSZUbihdbv9ZM/+s2XaaDLc8L7
pTHveE65FFVkAR4CrnvlEs3JR5JqfzNXEmSthMYg5lGAtHG7PudJqGLoqmYj4BZr1xlf7+VO0iyF
L1ks0r9Pm0KCYTVu4CdIbM5+n7VmpGtWMtx3HEtqigKsVEhmzFYvs3zI0Xy767bCpjTDRw01G/rd
tImSVdvj6b22si3q6x05s7jGFG2ENq/5Sfb0fc8CMNMGSSxgV0VZA+1gvPSi4kA1Y0YISGuWcLoR
F42aEmNw3XbZx2ftT9tQ+Q/stcDJ1GrobWfjTegQ2bOL/MWBFVP87kwUEuvaLM1clqDE9nWxdWJD
f+fC6jgawrYJK8bE/L5hFBLRumgoXo1ifKKurdprHutthBK+xvvLTof247+3o5QqUa6maJ0rT/Hy
pKZ+uvzJiSgkaNWYqyAf1pilRt1O5fDm9R6vDu6/mSGFRKzOZarJUYdmFVO29PPiSU7KcBiU1SQh
q0W3dMuYo2mo5D7JlnavM4783w8DhQSsit24TEuNhout8qha4f1sz2+ZM2+uTwmteWJLBmowp1yF
5gdbteIbwynW+m2bFbCsW/C3GSe2pqS26bRw2Jp8w5midK7a3rnecdparlebH4dBE4S8AWmX2Z8b
U0M11WSp7zlj39B6TURCwBVkEqhYZ99oQSNWSNC55hnL+R0J/jYjRCCUVoXcJ+uejCJ72U6PuK7K
itXhjSW3+7fkJX4SmItLCYyQUfr3JMV9MvN6g4HED8EunoCUBGttOAG1GGZW9jIDxMRA2lBcDQkG
xYBkDRLkiKvNzIcSshUdYxbOgrLUJN5TG1ooH2QhLkhFCL171E23uhf0gTd3r2nOQIZTDhES3VnO
qqTqCwfEFTc4cfsa6K0rBzd/MlYSy5lV6SyOUAsAc0ZhxxD4QLkW48ZBm3hiA89tzKm8kC6+fpPu
eVjSjtvlbl0ytgLFr2nEBp5HpLAGLVl8cXlJZShh8a2V56/RnN5dnxrahtCIjQxB70KaJgygnZ14
k2tgb0zs5i2XHW1XWboL3Z3EYSWhaMMhdjZ0yLMgF2FKopXdAjuyVRjBAuWFQ9GIfb3ki6gMElqO
6xaCwRu5Ck2heeqzfdvt9B7l801oVt2lUDdKcBvOX4zpo9ktscW1Ql2iUYBpNa5ioqb4vjulk6Xt
ocVwmV4bC5r1AiI8xjanfI2EdS561iVGhMUqWocPQ6hwl16kMuaQchaRoM4ik2RJjjGUxeUBsTZn
tz9ll9jlWc90tN6vDubHmSE0hQSit3Lx8/5+CnGL2xXz9vo60Pq+GtyPpsNYW7gWmsS+OnOmpINm
T7nnisnsCnuMZbuNoB7VT6xiNsoBRQI39bHXewWFJX6cPAoBVAb11wlaXyW/wbAGYVPMNjCxZoBj
ZZ/PvSvEjXV9nLQvE/6gXEqj1poWOOUB1dQKbts1A35FcWQkVDNvpiFKiwYwQk7LnRQvSbbcd/FG
nQKcWZrhpvFYe7XULvb1oVCwvYpKOIOq4MRAUmDMY2PIuxYUOsDyirqFKsHe7CcBEcsiJX4izYbZ
zgKqGbqy++MrvEKCBwGYzIcxAJAtOGRnSbJar4KEuym8LJBBit2UNUyaZRIOIoTIdqT2+M7kGu8F
IqXKEWMoBrB4lCjtk/C/RDSGsmqxbo2vvi4JqngHPMyBFWRmhe20hSIxf0i7F4k+YAj8V/igevFm
lUEwFHP01b+F7yT2Lx2SMZaGNZq0IFDivLJUAyhFIwoJ+qumoczCQkfRw1F4a86JvRzrO/le06GA
Um6HG82R94nTuhWy7tCKLzdMWqF1fX8JNBUiMIi5vpK0QEMqcn7R4gdpRLBXfGjSfTBWZjyes+mS
zTrjZkU5V0neUby2d2Kt4GPxMbLW0fzxkkni9zKoGZb5hIYzP3Mrp3Sv732Ks/mGSP5w14seSQOn
KOiv8KyP24HXrWE4x0ZoZk1nVjMjY0WJXBUiKKgCbZFQX4NgfztbAUT3wKfkXR8BrWliW2dD0Pc9
h6bzy/DYmc/DJ+sBmbKWJDoNQu1Qv5DQ8gJGFIhW2qwEM8VTkNAziJHPfRBhL6SbZVPuDGvKwKPV
uOPb9SmhdXydqp+LKndTNhno+JMKG+SZL+q0fq/f+9FuJ+RtNsloNz2m5gQB8oemMfHkB/gBQxGK
ApRSSGQcp4daqyGz73euuOMQy0cePlS4qKnzKshbemK/knLsuiNrY9EGRRzkQljpc8av9oP603An
bQYgSzEsltOmtU+E9XMTTLWcYLFz5Fqmj2Gz3AjWci+xShwp9k/i4zJxjmJdRf+5yFw6U9zyIA2o
mS+klDiHJAQtw1Dshx7ND70ZbfNNk1rNBoJCdnjozAb86LfqpS4Y3pPC6aGQOLkQlXF431S/33We
eE+rTOGknfgH7TF4nito3AxWtljzwGTppmwVEiEn9U0BRJaErFLq6wrK/g5Jc+SHjz9tRBIN17Zc
u6TCas3qbMoBYt+x7RFzlOKzGGmf1z9Cu3F9o2t/bMtgydQuUTGGutPdIexOkoHXYE1EONzWEB1O
d3EvQqdIXSRT0yo3nYRtki5eGAQM9065T5CIuTZsxbZQZWS3YtXEq7SpcIoZiyxoA22RiBN8anBM
xesDa2nmG/mju+cY9wdav4m930xc9L+XW30nI8FlcsyglhJ0kLC4ORjToBLRZdXrQUMtO0uJfEft
gmmHBemndZ6I2pdaHDWsNJJzUNhcHquitkpDYuxE2pQTB3Ya5uLUDfHa/xSMAMmxZKRpKO6QZJqd
2qKSh4ibfMnNnbZEgpjzktQUD6zDj/IBEh0XTEsS8yk+oCxT7rV91plcUqu+2krZR6I0yzZIRc2u
K70CuCgOGWEILTYngXPDOCa6OnIC8tOiI/irdoRod057y/AllEjt+0Xrxy7XhUzm1SwU/dmTPcFe
QXnKzthe9yGU5SaxcnE25WE4ofP612JWm9HGHv5by8TelQVJkpsOLWdbwQ+hKT9c/tYwsXe5petm
XohEXBsRrYq3xS58vN4ydSmJI1uHbpsQ1LHo99Zi54fW0p74M/inbzJGjpVyZpNwuKFOMk3o8AFI
XW9jRzpEFyamkpbrJuFsnKiEUqfDUAwTrGKJ1Uqm+CS+dYBNmfkjxDxZF17aKIjIG+UuUVyvS2v0
qGrB2/y+ew3t62tAsXYSzCaHUdCoJQZRNHYLaC6kzUHCarFgrrTm199/bCaE9kUnz+h69VR9gJHi
rXqI3ZxhP5R5IQFrcVh1PYgE4APuYD6eCoI9lnOjBUjfv//o+NBMU9QFaPtJ2KuHfTWYb4H9+BG4
oZ88CA5YqViULbRdQALWpDSLlhE8XjDSeSda6X301dtByFR7ovD9KiRGKIXYU58hvvSN27cClYZg
hq1sAeKetohQ7zE6cYYlqWYSWvVpgkL7yMjdUkdG7O8mbyW5XwKsvo0MK2TZb+sdd6yOdWWmrMJ1
WsLje3v+WKkYrF58uk6feJPPEM8SzAhx/457vZS7+fyeWiCMGvdWY9oi642CZnjEoS0l8xTKNYxD
aTfpJjTnU69vZFbSmLZniO0eiGFj8ApaD4+KW7nTZvhqcD27vt8pwcx/iFQrQauqAY2Lu+o5As6X
xUhIKQhWSBDROIjDlOhoGa8q0Da59JbyHG2hm7EbQxuVPrsMUhYJpNQ8SH3vBae1x21wKznadr6p
N0gmf0m1qfmVN41W6l4fLWWhSOCRAcqPQDPQp9qZX/mT5nUeKyqk3aBJ3JEc9VwdxLA7yey/6kdc
27LYxFPCZnzuJXhSbYMi2wf1JLss2Mm3GsEvGTaeOOOXTumHIl2n+GtwE4sD72h/M/lBZIESddtW
u3Zxcke5UUvzPbP1BIgx6y21tNmSDr1oXqrzYKqSBbh1zAiWaBNMBgegiMhUA5OgHoQ7lL5tDWeq
GRENrW3Ce0xcO3bT6rZU3TLcbC+W5vT5x36L/z6XRG6ohkSGZ2r8fBM7yWILqA1lCYfTek74h4nr
oqIt0HNUjEcncGs9dPesZBltAxPeIRWmf3qujZM7tuA4WWR7rP+WRZFJKGylhsZSFzAxyVwauzjn
VueEg5VvWSWZv88NhA3/PfN6EnDSsH4A6SYBzFzB+z1jTX+PrWUS0Ra3SSTmHFoeJsHWx6eg+Ixi
d5ZZ7xoUWjGZxLQNKKJpxB6RsHS7KjfonoDCIEc7jPvhyLMSc7RREHtcApeQvCwYBRD/YWhyj5Kr
3YI47jFws1fBC5/FU5RjI7CwrL+fNjLJ8KgXYjaUMr4nhIsZGeeAa0H64nLps7ikVtez+Hmos0ds
ZzCS9Jq0fkh/6ADYABiq+2q30cF4ZhGE0YZCbOpQCf+JZZPYFBEla4ceBGQscXlKNCOT4LZekGvF
WENl/ku2xk/xeUStGf84HFlKdr9vbZnEt0WzVmvgK4DajTZZfBNaZXcMa8bNk3JdkUmIG+SG5Gxa
Wwd+qX0AidGC9KJs1jgSbpUdb2aMHBVtnkjQm5z1uaE1+JBidgPEEb3kAkACMBWsGOb7tvzfc1Am
sW9Dg1qVcr1F9053i4xfbc0n0RG/KldDYWdXmsO2fsidCuHTbPbbzHsNADHLjsI9f2RWmFKsjcTJ
TVylxEuPTkyNrUUmb/Ugdo9ks3QSUAvnumNYumSpkQk5pb3eW6yCAoqDIBkeKznSpnSEGfYIqPDs
0IDU73q0RNuiJFujroyprK2R5wrIV893yUm1x7vSafes50mqcRBeIFbrQYlWKyzLI9SvBtyuNCjO
SpsY149wulPTe734WwQh/0fgWSn6KcgxVcapcM+1/xoy4krKlUomeRqntO4KXcUwYmnf59ssO2TR
JTAekmE7JrGli36UdmY/VFajHCV1v4i4Mu5lZVfLu4zfSfnCWDOaFRLhQDc2s5F/z+eregg88dy7
Smay3jwotkaC7Ko4jjg4IoRg6ryZFe6Zlww7axM7D7in60b3expRJrF2E89FnNyu2yg2V0bu5gGE
pNY9m8OaEnCQODs5KcUAeQIB5UiaG1/qTW7WR+EJt+Cz/CQcs0tSg+KX99K36wOi7SISe6eBmR1o
TkyaBL5VyUbxuWTnVrDp4QzBB/XHrxBxQlHGSTlLGBbu1pGzmNpBOS6OcNNZ9b65v/4RinGRWLxy
aBWBT/ANaNlY2V13h3LNwcw211un+QISiBdlbcSLq7sJSguqMY7Agz4GcbhkBbd1wJiobx6OXw4L
jYgKBm0o6nFdjvrSAPq6k+HZknPxVno6ak6tGtywnWqe+fvyWOzn7SNnxc6wHd7Ud+FmcjoM3Vye
Glc9FhaelJLPL6DDEG5Hu/HEAglSsk0yieXruT4ewFoh+Di7FBQEP+B0vpEaM10gKQ2B4adymw9W
5ET3rDifOvmE41AyQRS09XYlmVCvyM0CDwXLRrOa2uJZIA1azEGi94QetYDhev9uncBbQD48Qlkd
96FLhLOYdSBSAJ0yCeMri1rh4vUm3tnjsXpXvcJtHmOgagwveRUgMcFMzVD0yGSSnVEeFxCurM7E
uB1vkg+pslU7vwOuE2pxBbQUcZS9DU76Pg9ueu481m6nOEl19c8/clyt2kSLsGYji23+2QNnd5LN
eTtuOtaNleLoSXxfVA1FZNSYQgQVIsjsysGsLMY2p3Ve/nfnmz5HaROPu/YThBCCc2Z/R4X6R+pL
iF/O/K547tzxpAOtahVHnlU7TXFeJLzPqAq+GdYh1V+TL9v1VvBADsEYFOVQIZF8crDUvbA6leiO
d5ZNc+xQusiYrzUU+sVhkTi9rhKCrsyx2NppgpC8NpvvylvgBufODN6yklnFSJsgwgPwy4Qy6TV9
jtxb7hWb8DBY/d3EKvqjLDsJ0wNJdtxBvRe5txGVHoE93UhQCxBtVrUUZQn+g9FLlRGU7Wh/nFEx
JkWmFJ8W6ROcB12gMdaC9o319x/7Tg/ErgF9FcK8DNxOCY6/bekajJOJFiiQUL0l7gwpWV1wmpnq
V/qabsRTVlv9O2cXiLmvmxNllUlUXp/WeS1E+EgHHQVUYpQ4zqBwIP7tcUomgXh92KhDsz7HorwP
pRgmv6LnWVo6tFOKROOlYLhVxdWIyuPsjZZqpYf+vd3yps7Kt9CWmAgPllouF0iKI8ZZyyQUr0Q8
MJin6k48caDnS3D1yXyRLcpG+x6RG+zKOpEVAetRvOe7yW0hqhObAWhxAi/ffS5fsGXbeK1ZFZBU
IyN2ed6rS9Gvt/HgJTuXiwUItzO/px/rOW+z7kOUvU4i+GJ5+ceVqO2b1p/j9JAZsa2oe13aiLEf
dh3D79I+tFr5jw2phllfGgJGw+mjxQVeX/CmmOwDAbA+aSOVhtWorMsPpYZVJvlshTIeq2A17d7S
Gzd0keXbzbCSXQlJR2kTPUMw05Zsw+JFsz0VZgKt2POj9BDdlK4IXck/bWCS7VaYu2yJ1uMAOp3t
Fqgia6mOCWQUrjf//cz4y3FDIgHVMl6khlsdxHZ547f14OjPQ44gPCqtzkVOPLtfzrGtMaBAFH9E
0uWN8aC2xWqP+g1ufC2UXDXkgGVG65TdJa9n6g/7UESjrTvte7Jw99qM7vTAisEoIRKJ/9PGueyN
GfOknWqTvxWZaM/1xvbbAhAeYeDFqQL2H+fwLtxB+Xt7fWFpU0FsfFWKUq1dUxR7JHZVW/h6ZQbc
a89+6TEJ5mtBfiBya/QzWhDKOWrQMN4iILXrc/LCQsrQHBeJ6RMEJQimFtn2bJvYmpM1XgxKO/2C
ivV9rzHSJxRMn0xi+sBKWI36eo0ed8YTdxpAi+U2m9QXfQVaGU51YB1lFLsnoXt5MzRqsl52q9Jc
lc3tzuRjRLyAXv5pvaXVvH6YvtRpXZKt8e7iD4stm7zZt1bDSOpSXtlRFvXv1rXp/1OuKSQWtTf1
YdonUF1MbOMg4/zyUQG2C2/LEw6ueTd5oJxm+af1C78ZG7GlpS7Ws3o9oBs3v2j7ZAvGLPm+jk31
qXFaX3rQwXhyfQpp4QYpq5d1uigZ3yFxingvfxmgLGI4eAFDXoIRUlJ2+/fb7o9lSoEZ+l9IaZQn
PerMdNh3PWOVaG0TW35Kun9SHdXpkWfqRVMslwT6cYX2z6T0zvDx2d/lfmWxSEdpba+//5iNQef5
fFl3RevUu+JjsJoHyflj+opE8vXFWID0CY3HmxDK3cCFio2dugrDWiixCInlm42lkrj1AiLeiM5a
zR6+zFvli3Xu0w7mb4KrH3MjydWggMBM9MuHzOZlO5yR3u3edL8wtcSUN+Vjx23mDRPgTrGeb9md
H98rQwVPyavxZ9WdwaVmJewqg5VvopxGJP0dB23HcI7QeA1KaRR5dI6xY53MtG1LwvxAkfPPU0wm
mnj7W6VuuzftAPb/9JklSkdbbeKULjm9yss1slAPw/OTYGqlrbrVA+u0pqXKSOX3RO3+QTsEhxQS
XA1o0hazADOaZufv6lNuj5vrTo4Sx5CIP11Tx3Jc4wLUMXQfM+RDD0z/uV6afvHVJF1d3OTRHK7B
XfnV+SApXnOpBliR4ggVeupiGx/Xx0CxJhL5N4WSvhjrd1YGGWkD2OJX/Xa9adr0rL//2AWg1C3V
IMGuE71FNGPfmJlHGWWDfW/0H033lfGPCdVfb3gXZJVI08yfxPdN48Ir5Qo3kdYnlGnTbs+tl3pQ
jBkfr08KLcX6HT796HrN8//AxipbM8zsebZa3hzs6jmevSD0+mfcGpAT/7z+uW8X95sdrfb143Nc
1YUonMf6YivoldWdNbPf4Yt67tSQ8H1HkmF8j1Pcm6tXED9B0T73+c18Mg7NkTtf7wTNEIgNL4pC
EOgTZpWDvEcMbTxWtp9mvMQpHcpdoKfrq2RnSz4E5DqgbYEWvt5rSuMkvi+V6rkb1+c00UMVlJn6
eNhnRGKUs5oE+GVc1srquiiSKST32j7bq70X5TawsNf7TplxEq2nd0OQTyu+Btk24Q0yYIoV3V9v
mrL1SLCeBg2z/zmMyS3s1Gd5bVqP18/9sNMxF6J5GTAlGkjTnzVLSE0WyIH2JkQyghld1AdBDzMZ
LeEp3ASH6DR6Mt4b8Dy2gW7kTjQLjyVFQkEzyiThZFvqKpJSGAnvgS/da636fvH0B83RbrrLqh34
giccR99xz9cXhHbekXrMstDrMzdpAsr1Fgj2eKiffJ6OsbucCk/cse4ttO1AbOKqA5ULqtGRbXhJ
j4WbemluscIOWtvEPp5loRXnGW03Zwk8l+vTq8Tiyv19r0kkDA/snFEWpmgbxGU73Y5eX2ePJSdA
OS8kEoLXgOkvSwMFr412Bh16yMO7sTe68XN7ZoXev0dLEonF6/gl1KGjuiJVERfvGke3K+cIKpfr
1vP7nVAikXhTL7bLUGAEdRxZS/8lDw3DB1GSfhIpqDwX4gIOBvRcgtiPKfTm5EahnQOR7z8Cx4Gi
zORVPN0HFth/VVd+m46BP7sNxI9LJ3QzBjcFdY3Wkf/wLFU8R8KC53dkmzpbe9LwMjsB1Z4+s6DR
tBUirtWqUmWjXuED+mH8Utzaescc8m52c32FKLcX3Jr/PYBoBicg8k9IrFjtQ7yZPxfco4WL5smb
wIIXtiaPRWxHnSxilxd9GJQBh7GUGSoA28nijjXQ/qZyP78tjHDg990ukeC8Rue0gF8tOjW7LTi0
8GSD1b8+Wb+fThIJzeO5AK+VFXxhDVjpkXVe/344SSQOj1PAViyGcOnGE7i2n171y/Xefmfg/hud
QaP630vbqQGKawV93SJcbNafeBcTZutdeIo3pdegiuhjuujvoWgOXnBsbHk3mIqHEkGrnc3ydTmp
R+kZZDGhNX3dSltxtjgXvC7DoWB0kDbw9fcfeyeVpGro0xXcLSLxaRyyDcvSKEZAYu/GduT5ai1o
yXIrdzQADKQH1n2f1jax4zPO0LiwRNsIrwYwZDavvM16pKPNCLHZ5S7s1eAb7m7Xlw51GJlz3RZo
nSZ2+VJPkp4vsFzhJLjaJXMHK2Bsiu+c/W9mRuxqsHBkXYC3Mn+yA0B1Qgi8cVZ30ifbuPSevMPj
RGJq6maQcPGAeNZXvB02gpUctNv40h7znZabOWca8yb4mN+bY+oGxxBKeKC8SR118EZgNlOADrb6
C4ea9+sTQptpIigYhCUaggYTghvLvXQsz+AHvt4yJQUrkWC8tikakLqh6fwrAXV5aKPuQ3jXoZ0i
PlfLpkg26ntjzW8JhPDML5gm+A9YVQeUYZEovaHNlyHSYJzaE2oa7gZ8+fP6sCh5fonE5/Fdr8fJ
iKZHS3O5W4BDgKnXgEQovMFjZZEpdkpi8rImicNEwkfiIxyPo+xCi3XQrSv7i5lqxB1AkeaxylaQ
3EP9qmz03Uprn/vDgZUipXWd8AsL32a9unqz1pFQMoF3gzRAcv/67FPiTBKCN0EwaW4znGqaMEBt
VI9Ls6mCR2GcwJYtcMBSS5M5KO393z4n/tszI8klK1ODsUhmgR1raY0p28/MiiGqLREuI9GDpu3X
9hWzvinuVFs8j9sETADZDetVmLYcxAYX1FLu6/W1bt6Fm9SC3ANkeK7PDmWTkWg5HTTZBliecW75
qZNa+fmP7p8EyMUllyXyaqJwozHqw6ADwwjEaV1eZ+nHUau1vFBMEyZ8cucH40WxWIgCyjSTiLe8
iuKmW70CQjrRMRy89+Q2KzKiNU5s2SxvopZfEWnRXQsil2XHrk1QKO5AJbYryGd1rgRgHFoCQ+oP
3G6J7GA2R8h44+nsvXwxjgKSc+lkZu2jGG4WsA0npnoX3GaXeVvZqPnhdypvxYHNTZ6Qprjliy+c
nQPBxt+Obte5AoD/86M67XPoZ5jRbbxX7elYIdhK31h1SLSFJSKGFkxSY2pgGM3ykGKiJJcPPsRI
Ypg65d1VIgF02qSmebEeZpD2ye3lhMJJk7sYh+IY3OLldd6yCIFpAyFcQpsl0Qx2Z6APi/OyPrmy
gBPrgv7i91XCESgQCSmXNWiPL1gVxn6i+GMSNFeXmVDKAnqLWnBn5c4rfd7uGVAwSo9JxNyo1tOS
8giouC63k+KsKaJ73XNRNhTJZtcr/8fZdfVGrjPLXyRAObwqTh6Pw9i7L4LXXivnrF9/i77nAP54
zCFgYLGA54GSmuxms1ldFVXRSoIi4WAx/M5fPV5TCmtoMq9fIkzYLmqWWbDIHvCvXeRJu591cSs0
Mq5e5arvyPkIrfCSbW77j9Lj7RKMgrlCw+KazuiXdoT/SGd1Z/jrXt52f8DgBdaoZNO4jc+rJjMK
aQoNkVsUsxINAkmWY6AxqqCx+4Nkv4mKg76rgAfHIKHxm9VO89eZWhGaoWDhe3Db/1DxZKRZs0t5
p9okEBhJMbvr4KieaicjyFx4+ymjqKl8xugva6clmj0KmQT1WLwuHbqzkTILL4UHMsffGojTsbck
tgByLSfs7e7Pj5yBBsPlurnMJUlCpo/O/iuCJJx3/GREB5rPLrMgLTyTY1x3Fb3oHkCMI1oXuOZi
DU8m6Yu5LKGNZUGDucptswvv6j/6Y2HZ8VX0Zbs4JdcidoxH6Vd5VDezd9tWjGVFg9uSdK6KukcQ
VSHR0nJ75FgVIRrUZsYCqhTEUqguJ/ZwzUA3MLyoA4q/yuPtV2dZi0TZL9Ya9DoLww6vvgBaEB2z
bevEW55Xf7IZfeNvNJBNQRHDqMnSxfWX8oK+fmHTH5J97ptQ9pxUGwXJYnKextKxUnfEBdVJ2DZ3
wLttOoisPErQdX46GZxiPcNLaeibXqz9OJGyR3MdgrfyFX0zwW0jMqqQKuX/cToZMhgacHiKw/+/
us9Q6UzFbcpZYIztnya607IcCQB59faQ2H91m8fnyRiXhsA1ZtrIGil8tIcUYCuFe6vwCbf4ZuZp
3JuuN60oGxh5zP1FBqWD08p3eUNUZY/iu1odVMlf3Gj09fy4XAw3BstEnLstdM0SR+93qeDxWp5Z
H0kFBC1SrbYmdzRoqXH/hmcegJCxnmgs3JJFYjUT17lqPtjdnV8zBwDF8nsaBBeVYxWlC0ZWA3Tn
uEAfeFKA2+LW0bhbO0mBv5sgyvHFrqlrC+3hh+hV9ubOkaAz/mhEtgnVMCt2QAO6lYvNbf9gWYpK
w3OpBzc0WWa929ntH9UtdwYnfrGGps7iRq6prSYib7hWp9y/ize8miArI6EhbkuhGMUYI3bFW3L+
GUEmCNohzQNxXjY6SW339zwxAtY1A01zJ7YmruAaMuGXFrAfIqypOXXovErlQXyW7eEQHlrb/Fk0
oaFwk9kafQ8uQDSez1v9IHP5WBlxkCa1yyY5lg2S9+McfUzAH3aIAi2IJC6H2CcE55tVS4Ph8tLI
18SEocRdsukBwWrstrSjwwQCPdBmNY/hPg0gKC7vcqe/cHm0GMdhGiSnWJNhpgtWWX2YD4RgTLz2
H6qvPPGm5BPk9d2HkdTiyz5siMkkizVW27RT3OVXdlkf1wKktum0N51p36AB311Ue96Uz9bsYWNU
mlPjJw/q/W0XZcUcGjenJ0mllMSyJggPgAwL/XFjXdSz6PIoFVirg4oCukZY2gSsjslRfA20DaSV
rdzxKEAYYZ6Gz1XKv7caJMyvu5a76Bgh5rOS/WVq5Ehf0o5Uh6prFySOEcQbHviSkX3RcDkpS+th
JvUDghUhPGZpDl7REFrot2eVYRMaJWdNlhoppOoKspLMe67ubg/LsAgNkCvDUMjBWEryUknGqdM6
Dludc7xnmIQGxSmFtSpKD1cbHDmH1pr8iLkMwh8ahBjqy1yagzGlGlRIDtabsX820A9n/8wklP9O
0tzlKyEEko/dqTvKrvnGuURnGYTaqId4LoVqIMZecbXwhu5tK9AcXh7AmkraKc1KqCARjtJ5BR6O
7FBt1Q0vLWaAf5TPrfWLtacx04WBpP+TY14qb/azzl4+hlPs64+TZaMaKvtFjTngwR4Znc3KZ0n9
yxPjWeojecUTM9tSHfFvL3uqYEdH8UH4PRyGO1x739Xb+aWcCMnJnHnmn1p0bi8BRnz7jKxfnp2m
6VxmMky5Wvbkpf70Vl16L3nh5bGMqaJBcUtljtNsYtsuH6Gyjk6Facu7GGMVMmlUnGGOc5eS2LyA
W352G8gRAGLkpK+Qi1DPst+YtvSz4EHj44pRHKowxKNafyVr7g2P4B3+WSai3LvKq7XpiBeOfrI3
nGaL1Inj4IxQSrPWWbkQx8WI19ZsuXGmU1p6PH5XEiO+2ftpjFzSrmCPIcV2VUXtyIzdJruXZJ6H
M5YljYnDOSIZpxgvDqhPfDc+RrbW2n1LePEvtxc+y+ry/wbVDLBEeV7whN6FBny7r7bRZCvbnw1O
na0V6EJJZo0pVS/gd+h8CFVeecVv1otTxe8KfXBmQeor/aF0pXv0PoIZ4/Zrfz+nMg19M81/z78C
WA6mS5s/9MLH7aG/f2uZBr7FKFL3KzH3tPsUbG+2gsuzyOcZ4L9rUaYhbwak2jUtV0g7iHVeXQiv
eMuLjiOoZNpq5A+mE8t2fGydyb1MXu1HT9ZvBfefuH6SXQXMCKGtoYnu+fanMgpIMg2RixoFiKgI
xf7tcBx0p8ycxe8hglFv6xe98yuQmH8MAO5ssqcssaPCqZA0PwwHfR8fezd7qGo3zmzOMfazzeM7
41CbfFeKSpTUMA6q+Ata3D9WN/dxMnNMLwXpy3paHemo7SA93D2BjcAvjxanI5SRnss0wZ0oK0ml
VrjiFlt7dU3dGXFcXz15o1yjh9vG/j5QyLRwq5msYgVpFOwvsVu6yET17bzDGcOXOK7MnE0qUOQz
uDBTBfZbduVjtQtTO/OM0RZezCqwJl+T7osMwpHA0ZZeeBKftcEt9QehiezsPDRu1G7Uk7psTUcA
ACa4/dXfp1cyzYdHRNPjtoZhr7F+3wG5Vl5r6ciJjJ/Fgu9WDB1hRlND4U5FNtvagJzgnxgf9V3z
ofjjWU/tAuKSf6yn+DVySqeLnfFX26BhU3Tra16j5RXqXWgzgiS0N23bo8ApmjDqDTIN1etFxQDz
Gz568bJLvc1dkOd5qr/4qPLj7gvv4XMVTb7fOGUawDcMYqkvPUzQty8gznKauHOUcrBVLkEayzlo
KJ9mCbHaEJRmeQh3AAPfg1wh30PdgkcL/Hm5+M080jR5Vp/GsTFi5aZoCPqLyx1HGXCvOW5n3CNJ
m+HvMge14GToKQQLNebMmy75aCMT1CtPeLew0kGy48cnAG/Pz/Gl22vn9L0b3Ey1o79J6tntYtdX
vbbXQPRNX/yT3yumO5yrhzRz6zRYNv3lvQk5h6zPGuV330NFsrQz9diYMClXSKiZql/o+7TApZJ0
bk6RJ9+BYyrcrgG0ewiLB+KqbAYZ2g6B2p+cePLTAYk0OJ6GD2mDrmxclb7Ox/lvGm8G9Na4t12T
tXKok0+XzolczOikmH3JDbfVHQ85wVz/1KlnkqD8KE0YuSshjhBdQG7myFstWAPAbO5lQAsL//32
RzB2a5q9L29MYYhJsS28JPvZtn7rG95NOAMoJNP8famSSJJB7h1b8JkBIppscj/F/W95Gp4TzhbM
iI+0Fq4M5ob/vzWpwOvhYK9zeZAwxn5DIwHbtlNHLcHbL85ylTaaFwGHZPoa55zBGp580Jfj2Lys
pVkUGF6IPPEVEEoQz3rTZj1yJpZhGBrxJwytniwE6Qqy9k1zGR00ZUTuFHHOG4y7d/k/YL8pLJuB
0GQTx3xuXiVb/tX9RlPlQUW348d0znzeJSDLVFQ0KMdanU1yJMP+ZF4jG63iv8ZdvvvZTYlMM/Ap
gwgCxow4MtE4PiZbEJjz7MQIEjT2L4bwXG01eHftDLUft9sWnOjD2lVoyj1F6opo+syzneJknUNA
VA2nQtu+Pz/9KDYY1NkmF+RoKkLEBtK7oG7JpWjFa0NjxB2DzjyGYhKyCWOrpgNGWWdtHLTo/ajU
IdMYP7Ftym7QMLi8g+4jxBgSJ8sd+SCZIMK/bRtWcKPhfoo5ml1Dyq4gpu08tfQSbw3GAolQ8SCC
q25z+zmMtU9z4eHgWos6cePBad3+0OwItR+hf/pR+U6mIYBTmmuGUWL8aRfdK8gZBiId1f+9/faM
IEQz3llWl2kFuXmOULHJduU+RENu4f9scGr/FbNuNToLg2soljnNLgIl8TH6xQPjsN6d2oSFMiu6
mIAjIdYCtkiQACe4EGg5lmHEBRqaZ8qVmmqksDn72mHeKU7NuZ1lvTbltIIWTlpC6ik6IPi9N+5Q
xqweAcnnZidkpG+SMxqTJ01VKShEkgf0i/cgFnwEr3BiT27lah+8kMyKbjRGby0SsW7I9ggQ86Ox
ye47562RURWqOapFDDvROD1DQ8Js1gj61VWF78Kp/P5k8YIzw0Y0Vq9LIrHrSFVcRGOegDQbB2Lg
4Q+SY+67n6U+NLPdYGmpXJAEZdL8GYRjEBoBqLP4xbv0Y4RoGrqXl6EJtgqMDyZ8DA95c4fHl8ca
mnJdTdKnoiFxAbIenuwZ94vbc9Y/42JcpqF6WtT9A39vXZwAlmNxXC0XTlDfg2Bm+EgvCY/2jfUV
VL1AVcR/kGKKre8gCYIeKN4ORlKbb3yMlphdCrGVBlQDgHyB+vt2DG6HTNYbU7suhK4FISSoiiQC
G2VzAJOHzbu7+rxw/OadaUjeWEqLPEdYL4MTnaw3DThr6y3cyefwkN+RW7i1sHUAzK072RV95coj
xGBskTRgT5HCelrJbr98rI/jRnhaXPBH3vEkVRmXNrJKjPklU6/DOjNigspUbO3cvWKrgeiv7E07
8CYkG0KbRfZjkDJii77IoKffJD/b4WjgXtrqs2GRi0xQrpRo3rPj135XQHuJsxxYUZZG8MVClohm
TkKI026N5+Y+hcjfeO0vvAop8wmUp4uLPqJX63Mhty/ojICO9Fu5N9+qO14FnjX91D6dtXm/ZmQn
7bzkft2WD2/GTsnsy488hkbllU1Y5Sa5NctO0312sALAUe5vD824f5RpXJ7ZKlqVkxQSiIMYwnD3
ItHsBeRFhI/EF/RG75DzceIiy0yU6w/6v2ZaHM1HXfMNqXfuKE47c06EjAf8B6yX/Hv/Nzmi19mh
+7ai7MxrVWGdN2nEXlHKYa2MWEgAXe5z014CVNOCPnNkya6haO3GqHc98U7njEBJM9bVuvUPhGBw
GgDQdNTseRLfjMyPxuUpGenbJ2ESTTelq7rSjhfdWWcSGpg3KqoYTqTlBtcKdzGIH1+7U+2rbtzZ
Bsz26/a6ZWRONEudli2gVyOpGSA/juLKqf2rOkeczIlleMqbKykZsogE29GPNuAdFXZ1wKvosMam
9utOT8XIIBl9p9sxStifFLfebaOwxqbS7sGM4r4gkbR87FGwls/iI0/ekTmtlOuCXy1fxAQ2SVWv
WWzjTUe8cMTzVNvJ4OTez6QeZRp4JzfJP30xYiB61a7zyxMPQsgwDw29G8V/10z8KHsFgBz5hptr
k6XxTd5Bg+7WaZSElWwActBvIRYtXvVg3hYvk1ugEoVu+F88JhpWEKKBdlo61fI84tDQo+Ib6Lo9
1m7mSDu0OfTXPpgei7N4UHjNyAzYg0yT01Xioo4NKR6hCm6hmh10bof9x402sStdUi/LuCUThlPT
+Dq1W9MIUnsA2jw091CHOHbgAeU1BjO2BpqXrrKKf3APi5NtSrCJdf6MQsnPkCcyDa2DfNY//ZHq
B7Kxk7RTPB5JFmvdUm4ddgvo6EglXnm4riC4z19fb8cLlklon+6rqSgJFKT4kB1lI96hBuDVXLYO
xvA0sq6R6kYrekzn4qi6HTU43WZ+9SvxeakjY73QGLskNaylIpvAikP5JoRAUvYo2zweENbrk+n4
knIPK9oWM1LEWBzxWlxVB4Tq9bU583otGE1L8mdK9uUBVqUtaUPKj3VFqjsgti8aWwZVz74D9RO6
pt+t7XrMT5Ej9jYPTslYTJ/XPV8eaiRNkWSkD6c6DUGIhobKlZ9vLydGUvEZsL4MrddKvyiExkHe
rZvEIbwLtwdmhTyalE4YclON0k/kLzQrPmYXEuSl3++Nzp69cG+C8aH6w3kW8apvIjkNyFsLtK1P
ZFZw0rLFxQZ3teRannzWz/KLyXkKy1SUSy9aI6rdgodMH2AhXkCRo7xz3p8473fvTzm1LmjpEpP3
Vz+T7Et3kbEdgaTcdLjt94xFRMPsiqxvSmPEIpKdCC12PS7meV28rKGJr39ZRBacLowLvD54eXer
C4FZ8CHxjges0w4NrIuVtBpTksUsuGnMLtKb5suzo26HF20n/xF+j0H5d9lyLx8Zc0GT0ckKmjgn
C3YiSlRQbvLyMzAvblXanNlmxCgacdetZpyLxOUGT/QycvtogqGKh+djzQV9bha7UiskjJ6hUx0Q
UVvBfn97mTJCN424q+TElJMME6ENTg0B9dJ+bi85n1SP9epUmi2LeTgkhPlslHELX5WOeqhVLpE7
a3TKffUo0eeerP/e1y9D6kaHzJV4Cj2scoVIeXBcLs0qFYBqKDaaw48gBmg30rXxW4Clblv/+/Aj
0ci7RZyTSCD8EwbZcqKt+Mwj/WeNTLlvVZapriqwe7nNfSWouDo83y8Y6T+gu0jWO4Wg0hVIMKXn
JDABHht+FI4lGkKnpKHYjGShL064Mxxhx3HP79eJRFPMQVWiycFE/4lIQ9K5j1+Bb+HM4feuL9Fo
t6WZsmEoMLZmR50tiHYLPZHspXngFf5YU0mdgpM2rMF6AKPU2/BOCMDJ+iPfl2jCOCHWC10nUzmi
ZHkHwtWn+hSjGen22mbZhfLN3NS1MiTcB4otB4qfusIndQvvwo81POWcQ9b/w1WFTvIWDAhNAGYO
089//wwpLNG4MxSYhHkgHrQ4paucdDv3eM75fUFfomFmeW3mZqhhaEDvz2gDDH5kcRpa1qStqeYk
pdyPbvERoWupbXEVx6t9MzyfxpVpeZsXRYrhW3dYCbl7gDu46IfIbIlmetN6ayrQv4RY/qLsc2Qb
0/bjtl0Y3k+LrEr1tGjVAnNnH9VugSZ9a/PqDSybUL7ZdnW0ajW2T13zK8dM3MGVvHp2Kg74jfXq
1PaJVu0oSwm5GaQY7MLLnyufV1xjhBUakKXVZgrCe9g73Ra7BgcdXk2TZRPKM7MylfOJDNy7qxuT
NlT0nx6b5x9NJo3EWtfIqNCtTWqCnaMSKHPqpU+3x2a8Oc25Ni1lW+oJxs4gAlntMuifVG50vj04
o3In0SCsspzDSJKwVuTjqjir3e/EbfWknSYX1EIc6zCiIg3E0nFLblXtZ9Dt/fGgo/1T2jUgSrj9
DYw1QzOvRYQfqlsxfHKC8V3Z53H9M9Y5jbrKI0Mqpv/vey+8+DkHsSvvoM2aVMpFtdVS+orkiFru
dMC0SrFTbZ+Uu9sWYb045aBSovTNTC5RsYeWfvdrcHHv4N4em/Xm1A7ay10m5SLeHJcDmYemd8Pp
T4krcHD6rFen/DSZrU5EmZHcOAl4979GIHKi1uc1z3/PvhKNucqTHlAfCyEA/ByPyvIsvkrn6hWo
n9+WN71IlbveZ/VxjuzREz7Kp2FXbrONhj/dEbEClDdbtXKrvfoSF7YwPXV+fhd5oa8FA2gqBo6v
ML6fBm11k5Ga4//z5YYBLsGc5fDD2EoDtao0T4FqgGkrT/nkD+G1bjKWBI3QUqoM9IEyDKsBhtE5
FlpMpi0vH2QZhKQrX4787dqni/SZaLrNx7lDX5THo1plnKUkmqRNlgVTFEjLdudpsQshgSSoP8w3
eROZ3JIaI/jR+qOT1MSCQagVFTvfKgeQeW3q1zmIOeg4lnloV5fKLLLI4aTyIMaAD5ihgvAjT6cF
SEeVNPuSTU12Yr8S7AEcI8ZW5UmWM61PuXodTdUikDIXimipDL1ZHJUDCzTAQR/wbqYY5qFBWnFr
iqpAKgno+vkTPxin2lsrzr7DmFkanzVOdR+2JDdsrp2T+vleAkA03vE6yVivTn7/svCndYi01sTM
Eg4TNPA4VtD9bH+gcVkgx8wrfYBVtDdNtut9njg194jFQNlINCprnaMkMUuMPpCGnHrbP2oPZrBc
YyBsHO2SF0j/dbt+bg4lDqWaY7laY99esqw1RfOt6YsmLwIcAvoF9WE8zNv8rLsDmi7Adry5/QzW
vFBbtz6EcSiTdKPyVrRVlCCD74OfDU05c9iN2rySupQZFN5bBcpSg+PLrLVK7drdsqZrSqh2LDvb
rBvlfroL7TboeCR6TMNTzgwUrT6N/f87GmHzUSRHgIRqaFvaD/k6JRq+1dWxoodknwmPuG+BVMGw
5dUF1G/r4hKN0MoWtbDKuIN9lmKT5laAq3LemiSz903e8R90VqxOedw1WDAf2h4IszB19W38XB2W
0i7Og2G3CudRjI2YRmNZfViWfY2vEB6KyJkE8K3P3nxsak5thjXLNBpLbMLYKNBPfGgfpU1yEe7X
oNpa20xAA+dtF2CAIyVaGNQMl0YSNVirNsXHoROukjH/VUYwPvbJ3aStZ3S8/M5GyOS2gh/r5oPW
hBwRYIaT0GRrpqLXqRgi08s+CJ22dA8y1tNTwck/GccUGqfVq0PRqyFsl9eCtxaxvWpogisVOzO5
WyqJQd8tNcrN86WfhdzCF6jHMJgCDflqdS9voVph2qifh6elsA3Jvz1VJAP77mGUy6eCXphNUeGU
YTwpYAIJ0WEa83ppGYPTWC2rhAKHpNVYBgfzEHKri6xhied82VTDVhRkccWwedhuFOV1LiR/6h9u
G4R1mKYxWaYO1l9UdUmnpquUdn4GUf2ug/zcu4xW6vnX7ccwNiAanhVDNEroFXyDYrcuOAcPT7wo
yLIO+f2LdXIxyk1FK7F74matnTs7r97Xmnf+YI1OYu+X0fWs1QU9wnppQ9xzTXjzMLORZHKCH2t4
al8G/deUmCrMYgBPJnKb7FgxjxYDrbN5SqYGr127Jbh6no19E0RbY4d+Gt6rM+I2zZQWL4ZaCAJe
XQM5tCVDcdYcACio7W6d3aj/GxmclgJGhKNp0uJYwflvxbeI82oPFngGJmmzgA0VnEGeBKVnVJsc
cb2/vVAZ7eoSDdcaKq1NcF0ObwPMCa2xEOr+wE0Y2mBPeuWEWzRVbczJHu7rTX+tfmUP4d66z+7C
g3AZAezqT7wTKmNt0OCuQS4zqTdERHZIWtfak6i4K2Qhb38mwx9pdBfB2GsLGXx8CQPzV/maezyH
ZCyM/6C5rL5oB13C0N2c7+cIwmLqCOqdsBahhjEI7alrVfl3lRQVJwVlJEI0oGu1xGgeUvIxbeyr
7bIby2V7206soWn/h0oWmMDwMSaSoLUEu13NOQQztlYavVUL6yQMIkZWxWNc3k0pSqXGrseB/vab
M8A4Eo3fSqdRQFUaVlFsw7KjP/pFkm1Rd6qnLrVnSASDSQKH1hFsbJHq/LCw+XnA+hIwTS1altzE
UzU/2ZkgsDsuvKZP1sKi9u4+18ZQzzB0jtrWIuSBauzj3rD1dD9FE8QdJY7pGM5Bw7ys1sg6aGsj
Kg/26o9b436o7P7CmRf5+xSExnhFQxYr/bxgtfpVRNTNd8opOUZbkF7/zl+4qB/WR5Df/2ci8inp
BnyEYmPrAjviulfuy6v4UBwqnG5SQLB90CU68f30zPkyhrPQ8K9lbIZcI3bDnqNFHtTZ6sfpqDYu
6Fuu06Ny0d+iM6/UwNrjaNyXKJpGpogpXPNiPXf3oEEH9ivv7D7IeIqUnzP+TbpIA8CqJk6saMIz
IGWgkutR+bpCxTh5n7Bfy7+UAAKSJsrJoH5b79Q/vL2VlZTR8LBBUvPYTCFekJ3qc78FDQ/kpU/C
sbgDowTXgiTD/u7ryAr9skTWeGiXLMNTFFs5yB9DUD31dvUi7drfRureXhSMMPf5hV+fUVXoJII0
wGES7vrqRctRE0qh3lvybMXYJj+Xx5cH9JqZR+qY4HbZEzzdnjgnH0bWQQPCIk1qY6vEsCAs83VH
2qPuU+GSlquJxHAWmnxNF6Yx1soIgVJu9pOBSzKDt2kxEM4SDQozxiHuuwovr9jJqd+mbyB4m2O7
CcRz5DTgqRfdhHN+YIQZGhCml7UQRy0epQGwWhxzu3rgXQkzCDtwgv7f9Zm35RhGkykClDQSJt4G
orCLi//Fu/yKtlLNXXUn3ncPvPZz1pyQ37+spbnSzUhM8DFRlThz/CJOH7e9gLFIaXDYmlXDrPcY
ePAKTz/zmqlZxqccuI3aYsgqSzxI8X3Z7rXJH8VfcnbOksefvTd1NhfiWcmGFDNg9vf1+i43o9Op
P4P70KCwOp0i08phk5SoWAi2frcGxmU68NA+3xtHpCFh0jqtXTZj/AWNyEoBspfUg+rabcOwBqfO
5HpRrN0IfotDmqFuCHG3rkidub8z49E2jOvthzC2OJGGiA2FLCLPwScI++hkBgp4gPPrcIAqnMN5
wvcrXqRxYlYsS0krIwqNLgBXKUQA2ic1UP8uiYO/jWwzaZ7wSy04ZmM9jvJoSUljo1JR68mLDH2L
amh3kZq7tz/meycTafyYKIr9WmQjbsYmMDFFFvIeSKD2i397eNa7U2f1Tk2UVYwxfCVB72f5PS2c
aWatJcqLcWGiNtjCgKnNiSilqTngalQqh9fKyRqfcuKmLlujJiXCFNxjSQ8eiqmzo2p0NHVXDbwT
5ee54r/ZhEirjApJFw55iexPOzc7HdTGd+JOcqvfqisc2w2oDHDj1Pfgy0tPaFMCrd/vvuHCh1iu
QoPM2rX95+ml9C6oldOolY/Dgh3Fom90sh+q2EGWaTNmIWe5MQ5YIg0+w5SFqalh3mrZHe+SC6oC
9T7ZNhrkbstXrO/QiaEHvQSGwK0FMhoHkOP+7xa1VFGZ9yXyKWGj78bMMYHEAnhniLwWvMyOuhHS
vfAePd9e898fuUQaqZbUQCRIYYvwUDj9A1rXrsV77om8Ex0jzxVpqFpmFhHITFTsi9ABiSbRjvtN
1/5W+tpNRQhDDJYtois1l685zrC3v4mRVog0im1oCzEZczwUGpogScgh0tkcpfsIDSv7oAcR0v06
esPCWSaMsGFSYcMsNbCOLQqikgi8fNo4ZsSDnDMcm2YZk6KxnwZRxwXQOdqH77WX7nEY4VhJx4L6
xp1pVJs5JM3chzOiBuSNnMQj3U53lYN779w17kGAcigStz4aW73jPJK12KjzfdKsYl9V8KdML91Z
3hjrc73iAiDaj7NoWyhO3/40htlo4JtYSpWB8igwAg1EKabysIZjEJl5YBjGvi9NzsQztiMaAxdZ
SlNL0YK9znibp9gesieQ4XO+gTE7NAQuA7diD6Yn3OODIkx91ByuuD2x9jfzTgPfhElYh7rDyPlL
+ITZFky7fG8C6A9Z1Z5HLsGyDZUH1Jmm6HEB22Titu4fRKJjlb/cnl6Gw9EIuFoRlQWtvYgpUWsL
cQNhrrvbI39/JhQNypWhlSDWFtjGD0uy2Kkk+UKsuaE8bPJh3uSV6KZp61cohd9+HMMfaCoyQ6kK
qI4icvRufVcFg99sn3gsCawJoHICBfJibTZg7NW1HECPOfkky7UoF1ZmI6tzQiQ8eE1nT6fcNTWu
xiiDMkSkwXCJClB2TAK3eYnfkeKBD6HenJWzVdmQT3mwnBZExZtsmy7uZMsXcXN7HhjTTsPbxCoe
soHMAzQytinuPiFw2r5qoHX8WaSgQW56U6qKmeEBiuyCF70MWk6NmbGCaJBb3OmquIQYmEjwzH4X
iC+5937bKowVRJOQQa42HJQYkwE6ZNyB8E4kjMBGw9vWukjyqcEr71GtzntHHyF5/TOHomFtRlOr
fUcmEmie++YJvHt31i/e0metEvl/E7MUi1PIUOzCSap/z+7Bqfg2oHeXp6rGSnBpZJtg6KBmm2Hv
qHB/F45m1z44dVfIs247nqQyw31pDrImSaMxIgaCvqA/rGD4s1uIs95eMIyZpWFts9mPQk94tCU0
B5u28bpy9edZxqFhbfowoYFzwtjpFnzxUmLjHqiyp7fXUYWwys/enxjtS3HIqhVZ6cjKnP24tjMw
j/1QMViksW1pW+WZVGBoESdAdCWGm+mRR/HCMju11caTmQDxgLHr9wRcR6I//71tD9b5h8atlV0m
dxWJLtamqh19qz9UW2kzvaa+VNjlh/VR7sLWyZ/WO15XG2N90iRkeRwmUdThib0rQE/crgs3A7r5
9vcwAhotExqG0BFfSBQeyCSYrsYDUzGisEbttZGUmpNMFv7kiU+No+KGYvF5+Roj7GjUjitKQpE2
JOwQdaX4LgPlHurUlTvw6NgYZqEBbHoXmmJLSLDVJxXU1B1nU2W5LI1eS9QBp2dBJps56e9d3fFc
OW9VaPN67BmLhYawLUa0iglJcayz6oxE0IQbChgzSmPW4k5Z2p7YpPcFe5ltFDjs/jfvAp3hsTRg
TTCTUspajH5VBS/VbfOFCx4nS+6b5J4GqvVTJaolsQmkDD5QU18Pf9PTGqitK9o/YyEUaURaBRaA
Qv500tH+Izj5STzwLMO4jxNpPFoS1nnckkUzn8vt+D67Vu/IXvq8BhMYY9KzAY3lTLLTzXNo83hQ
WNNBuW9SqMmQE/c1pUBwcNWX2A3nQMFaR5Tz1pYi5C2ZDsMWr2FjBwXKf/sy4mTjjOFpPFrVpLWo
fc7EYTnW2+V4p4K68YfHaJo6rEraOUzIMp0L9HWOjtDar7yoxrA5DUorlQVS4iS51P+uNgLmhdc7
xhqY/P5lEw8bSxuUCC/du1MwgvL9Z31XIk0Slo3ziOozBl4cqQCX4XMHPUJOrGTEeJoaDNUqNNhI
GHtyDBD9jFvcMbT2zG04YJXhFOpgK9W9JA46MXdg+La8nT0DzXTW3cxZ56wPoHJjS9a6qCZ5JTK/
jYEOZvO92M7BwDs0MIRnRRqMVpl9VXcr4sJ1gDzNel9DKUv2ukm15WUneu9AcTzqpRM+KFc0OQag
/4QMmCstQdxGbq5z/I2xVdJINQBU0HlLMogeyeEJHBB/bmcmjEVLQ9IMVZfQCIZxB2fxtHuTe8nN
2CJpiFla6Jo8k0WrfyR2D+YZc3O5/cqskcnvX/wsl1XBzEmyrF70D8sxz/kp9m4PzSqB0wCzqG1E
qyzJ2ODlLV1zsf/GoCI/LD6aEXMPVF7WD3sQRBpa1sbQSFNnPKv1FXSdSLZxCV/S/ezVT5yvYSwa
miJsypvMEEh9eNlF4PlHbUF8Md35YbYnGYxeWfC8XhdepYGVddGosyz613a9a2xwTmpwNTMewfQI
CQyOFzDQ8Oh8/N+51ycdKelKbOaqzhA09wVaHyDVaqNbfEbnzG3DsexGbcuTIPdmquIpsiP/qh0e
RSXTQtSeLPVl29Sfxzw3uVS/cSuwXqMcPN9tkHJuvhnOQePLIIwgGpWAV9d3ndc/SNAWbR5uW4UV
yv+DLpvMQVbJ69eP2lv3pEKS8K2/5rvp/Yf50Odx8ItrT92/J44w0PZ/x3tOPYlV3aPRY02T6Is1
96RTBnCV5VQE5mH0Cl+5M9+iQ+PIO9KL9X+cfUlz3DzP7S9SlUTNW02tnjzHTrxRJU6ieZ716++h
3+9W+WGazar20guIDQIgSBwcxPvxBJqUsBNV8j/LwxdyYhZHJlWmPVgq3otRF/huo3qnTZsvL98q
U/JQzdfANN4Cb/y8rr8GIxxa35SDztj3duwodum1KsDA5pFML3rXOEXxYmGgkjI7bfmhkYO9fM/n
xyj31uFJsZ8S5Yzxk532p69CUv4i03ErvulJMG+HHjc2DUzj2/qWNuc4n/0oelmy2SX9WRme5AwN
vL0KD8J0nsCwj3ZyGHrUVtXVG/MmNMzOlQx/Nb5Hxj5Gc9xQBAl6nSMv2vbTehiM45KduvwBM9YX
ULPbQSy7RR5UQOeVfjv6ReetTdAqPwpy1shjUf1SNje2XrcEIKJhv/ZgDBsPZGqDipxtvK5cN1jO
2cYi7Kx1iEuTBosjhnZ6P0UMHpzowALoYqkh9UJfy/S0dLr5ZLQvEu4719fMO4FYRjU8UMaxGlPp
QNQ+zE/ROXHbb+NjeniLG0da3KV2Rb+EFyzYONdLm76qUFDpyH6Je47sidriebHu8/9fXJm01qjI
BtImcGyf2tTFe2IS9Jj+Z0TI/q4ri3MJYYF00jDFdkGTV/XDRsV1+jV+L19Er6Ic6/kHRLdYXdbS
J6jJs9/wZPN64yWWRdDJ1lglaYsdbqzBB1f56HRxG+bN6M+JdjDtWcRlQQ/FC9GHxc/ZFiA+GzUl
YmCO4fi6SS9mX+LZ+0de/zaJ6tQTeqTLn5mUuea8v74nvCOaRdbZFtBoGcHGa4kLqI/6HZ3kp/G0
GcgBR4+OpRN8iJ6al36e9t9cQFcKvd4y/Lz5sJ2kEgHcPljHx8kTobx4NsxC66JYtc1mQP/p+ip/
Q8KvnspzdyyKHaani6yBZ2ZMRmOTwqotHWZGsybEwZPo4kLVcEk9jHOrXUO0RsLiozKtHW2w7yQ9
/SPQPScGsgC70iRrItNLdO3Lrn4cn3IXdKhPYF+LvAbbPLx350rkiZfc3LTx99+NluYijkfqMIOX
uMtvtJY7U+8kguvEpZ9CpdOvfglUtR4va2ZiAyovQfe16En/YrZE5bLXlHrNIl1DS0H+mr0U3jgD
xFq72Z39N73ffgj24ZIP0I9Qq/qy+FEftGyZ6UdW8HKkx/KPtDn2Y3ZsdiJCXe4PoYr78g2rGrYo
XvENouPxutxNGA+hn7VAOcvHm44L+kMYZ45NvW1nDVHDbvfWrl7w5r8c5jXQAmCtBP2sl447+g31
vz9EXxN9M3JAWqsXBcwQKh0D71/fCJ6JMl7cy3JrJARg1gSjf0u/O+b7JBRVt3gWyniyhukoWoFO
pFPcRCdVav8kdvZnyuYbHYC5lXRRYierCqj+2OXeJuMa1Z7qWZB6c9bOYueWeFHNYUQLZb7CMMtz
nlpOJGzwvfT4gx1lYXKrnJdJlKF/bz0Yr82z/bQGqj/ljpCT9FIQpR9gnFhp7AGsfli+jrE3htvu
GpSk7yfnZ7Ujge1JO6IILIinKMaTSQ7EzYpS3cm0Ny8vQNy4oIPHEBISXDpn6C+h3/3ixYq2FvG0
0HaTPrfOeHZGHUqXZDeqFu3ejBLpewU0gjdbahaQyLJ+pBIauQCc6ncDiTAorZsSN446M3HseknD
Ll8277rz8CIMO698Hae56oZSP8U/NQpPxczAP9MhWoPldQAT7/WvcGyFPcw1UGISWcZHwKTU+ya6
rgA4LwJCvPqHqGHkIv4PWpbZOFBXump3lX4yJB8z5p7IDnOJh2A+WyBvw/SIsHHMIlT+iJABF1MU
+kEmNiRZqdvJjA/OLma12KNLvpl+5Wh9aITC0gjHdtjTPi1qoPMtqA59q6DP1ADArZ18c+Szpfnb
X+nQoYF5D5Kos+WKbOJyRLXYQ1+r5ywxIvyw6Jt5j/EkixM/rj+msHxHTczfXPIdjGmHznB14HGe
rpsIz9vp/7/4yGy33ZIR+IgmV0iO9+n0/TbBzMlTlFY9rmMKZK1ma6FRJdEuLqL5xtDBGJ2pmFuv
gLbu1JoY4WmCUUMe3DkXvYZdbPmhoYOxMTObrMHoEJqk0Jv2ajjG7iC5MTmqj8XBsIJoCtRRtO+8
PWBOo8TQYsO2V3qSdp039SFYxVO8IQbKXYVG8M+hTegGx9C0X9f3hvfzWMymmqiN3KDd7wTvWf92
D/N7EWA8tpf3XnPYfube7+sf4kR4FrTZm+WKmes0/ZCT01hqHh4DH5J8FMS3iy8H2CaTOavspJX1
WOmQyG7Wk2aRPf6xq/S+coyBHBqzOKdxd2wlI4iGNBjUzQHkwVNxI5S0TMQ4xPuRzDEmFaWm9PWI
RexTvz3dgjShv405vcBWKQNZDbF0VJHlWeCTvL4pHHNjEZ0oUPRtAjDtyVRb2a1S9LPOQyrAyHFN
i/H7rR2jPOmQn0SP450eNq0/D1703Nw1h/GXjnEg95ogt+V+igkCqOIAd97gU0PhSh/Zjw4cNLMj
Y+xu+9B861MvOYjYPXk6Y+JBW2eyZtBfteoNwsAbWZ+vb8blmG+zI2bJ2Eq6bkFw/1oBCD4GjaO9
ieZf8DTEQjz1xJBSecZj7DI/5/1Pkv9Nor1eKI6xKa6efk/b0THlc1/OTrztbenv9R/FuXWwEM8G
o8GJhj5/kFhtGM3+1gGl79wmmvX4VNfBIAJU+wZe2+Q5dauDqFbB2QoW3mnLdjs2I0Qvgfza7nJ3
+quFlsBYOUGCxXeSxIpHtNChSPE47sAfeaM6qL1+Ob4biaTT1uKiSqngWxcPmoGIVpCnDsaR+8xK
xoH2f6G13YkXZ3MzRw5vfOBgR8vaGXjPFQX6GLYKb/LviRY7kmY6TfV3aVI3kQVpyGe9g30TQhhl
gZ59XCrD1NEPoYW+AY45OsyLs4TJnf46YrSGtxzkoPbyQMSzxgkVLOozVpuyNFd8sAQ9qinfa9nL
ddO/iBDET2Ehn22xdmoTY7MxpvuteJCejYMNrEtqu4UMkCP5AEhCBSs4uFhFMZZzg2CRoGqeNdI6
4cfIumOiswecQP4UYwz8LYxA9Dcx/pxMVSNbGGdwGvsnM7E99LG62Sy6K3ACEYsE1XVDkhYN0qWQ
uHsNMETR5ZJzP2AZDona1v1mQvLkKc6H6opgdhcxWVQhjEevVrWpZpfRadSbt33o4fSmn7S/egiE
9TfbxSNL76BotNNC1XAi0c/hhCcWCjrORaZJCrJ1RX+aAcrv4petehLYLefFjoWC5nEiGYOELC0H
86B13jzK8iljCJktehOkx/AFJ2cxoRqa5lsy9nQ3KrQG7VbDUcPimE7o4MtyzxBkTrxNZxJ1eVIt
terxmazGTMq8dEvjpesNZ9BKAfcx5wssPLSf7KIYNHyhMj6yCtea8ZSjMophOoIDg3d7ZoGiXRRl
TUSwGZ33K/kAN/wJAJjnORRxY3KODRYnOkeDhdzyU759nx4lN/spHUQP/DzhVG1fjrukHe1OiqEe
SnQLCnfLi5zVsYXORy7bEYsVLXK5TGSqnNZv7/R7za9d05+D/GVy6+cbDwgWNWptamMlBvVw9OBN
qen1KB9fdzVOvGPBopaOcc9U/ahRoDs4pOoRMSPyRFOVfVE9wpJOTJPeGjCW0niIgman/76+ap7R
M8m1bpKCDk6lOV0LaLHsCetlNFe5EBc0xmHxnthlVQzJA6I0io0mGjEMys4/Zk6LoVfbWZRqc059
FhyqkSTvTPob8ApmKp3bW8S9rh1OaGaBoaRc22SWqXa8JPghyu54z3YsJjS3pMpqZBAVzq7+fZIc
+a4HJ/i4s9DQjunQqN0UP1Hl9277EYzjtnJdDIOJaw4ZnxZ9cxLrQb5lIApOTBYr2hlpYa4dFDRj
whVqvRSuf0MTAxXNHMaxuaV2Ig+wn/3gKMIGFU5WxQJER6k3QZgOsfXqj/GBlEdDe9CSPTEwTi5+
y3oRHIT3IcZptcZSYzPGhzpvOU2O4U4H068D0YRCjuOyOFG83TfNakB8tscTxcvii1AOPJtn/Hbq
U3OtdAievBgPnyIr5L0XsdBPOepUgKwht3SKoHdeZ3fZR+cFI2Mm33yf3kUzWDnrZ5GgqtaOg9Hi
OzraaiY3vc2LWJrBhqTjSAqIlZyHH7c+dbMA0HpTMn3tIVX25cfFU1/I4zI7pQNWi3fLS7JwO0i7
xk2+XQ8FHKNhMaDbZLQrggGM38m8jzsRsIencsZVuy6tza6G2NHfwnI/htdXy7s/shBPTUs6oygh
d+6cOtTvi++ySwdGDEeMTWx3qWsExWv1KKoK834G47FrYWsJUfE5yRmOuivKynj1JpZIMLOaMl8z
yK32+m/9IwtglecJbY+gANf313XF21nGa9d6HuoxxTdQlvcLhwh7jzhp3z8Iz6yIaktC2mc+a3jj
MHuE+Mqt364vmyed/v9LZpNXpWxqVHp/wBvKmSZ8nXAkPDW/CxkIC+8sqqnvt//pBMeqc33FHCNh
sZ1JPMaYBwRFjz5GhN8sln7uiyJqTBhK1xVibcwG0YJb4D44RD+D8Rexc7kVW0xXix5DpKQo2T1c
VwNPt8wL1ThnW2XT07nYg+5XoFuOEbNgRH2pyVBQTqXVL4IFb16ilhbepjFZ7gQKTCAdIVjCIAdk
oIL18pTAOh2qR3Y5QyyYGYRocI5QFmWYAh00tfSgsR3MQfeubxdHASy6sByqwc5zCJ089Yh6rSBH
41xMWGyh3anTPPwvYmbPhfMz8UWGy8meWDBhbZaYB0tNQXab5/ib9qz4wD+EQvounnzW3xIiRZJZ
65QJIXLad/tOBcTCfE1zwdXh8gcsFuelVcogFQsKyqaTH9HE0xyzO8UHNS6YnK7v6WXlW/8gvua+
rKIGXxh9pdvJQYkLirB//rIrWizSy4iKtiwbVTt1KkBeoMkHIepfYC0xomwrBWfWJ5L/3wBt/TOC
U1sryezwkegx0VxjA0DCj5SQKO/54peHJMGLZ6uf7M3tisUpdCdBc/abKBm67BMWiwFLRm3qZWvR
Tgnw41a8BlE+OkYlKMbxpDMBMsvbee3WUcYUwPJgLec5k8HZ1wn8mbc95L/HxYAmqqaSWvSjSp1v
Srpv1MuusdpgmUS+fflotmwmZurotAcXMX5AdUoe+l1hB0Dib06V+9fNl/cTmOCZb0UkjSsq742E
t+34NdfuNDK4proKPsBJHy0WDFZamLIJWKqM4Xrjz/IPpgRFjnFufWuHhjog/tR1v+4jLRTlqxyN
sfAwTSvlpS8V+dTtCy/CrZX2TYo6bS4CnU1gz2gY+HKUr1kCoqcK0gsbyXuXufF747czaAdxS4v8
IQ96ETjsk6LkgmOyZGnDjNKurfTyKY2i5nFZyjZI0noM1lrCTIWkNHMvKWzjTi5ROiqVdAzTbZ53
lWRpKCas2x9FzhzSZk+KpCluO+iLV5UR8bc2lxzkOq+9ZS6eZZLFGVYThO1KR7ylSwy/7Gc7UCOp
eW6ieNqpTdu6eQPKJmWQe9fcpGWXLaiaKxoNEWaMHtU2b/ZyCXbHMdVWP1mMyK0LY/PjvALREBkq
TzYzxR+NJDl2oHo4GlGOs9VQkV/IMp4s1EUGm7s2uaXVpS/WhLmdcrYVoToploupQNleatpxN09l
BjUXdVgX6vYskR5M+nplO30PGBlRc/2wySUJtj6eg+s+wrEotixa62SMs37Z8Ia2BRjdGmLqnS9i
ieA4IFsWNXPZJn0J4WA4ciM8RYsCK08wzWy+WGoOnN9oNhA8eVmgoR9PBA26nBpZLOtNPo2LHCcQ
bFm108jvkfx0Xc88wUw4tdQlbQtj2E4L+BWLAhMKq01QfOYpgwmjkLsYDd1CWqxCN6QvijY8wUz8
bIG0KaoRgksfvVe7KBa2PXISC7bWiSpCrlUdJPe+hGqt6YN8THBt4CyarWkOm9zp5QDRsLkdekSF
11TempnoGJfSsJnqvNHJtaH0TQ4kTwquGwenbGOxlcw8lSSC0T4bZT15hLu7ZK89qDvtl6i0wovt
bEVznKMtWctpO9kf6+aax3oHvqKmc9Ag6NHMZyf6LZyshK1wEnuV0mGGml7x3hyIyDg47sNWMOu2
yLtEH7dTUzxN8Xd1EeRQnPDHFi8xihzNGAUUrztqEPu2O8EURTcM7rYynpmQqtFXwIoxvaB1yEP1
nIOtTA4qV/l93XB4Nsl4KJpIVNOgrj+DVcLugeLIcW4Lsn+OJ7HVSm1IJ91asJPNvnbl4JtgzTyx
dCu+xG4MjBmkihqIjhdrCQPkRL3uHGWwtUnZShSzpNomu81Lz71X+SKoNceoWQ4bYi6rLNPzxr7H
VKN9IbA+Xv7IViQ7bTCtycSpAJjzofGMXRqud6PmpOf5lDnrW3UgnvEheljiKYg61xfNK5H9f5pP
XsbzFKp48gz0l+uWyNtV5jJiLFlZdDSiU6413a89UT318w3zQqaoMSensc2JOs6QjMELQfuuof/W
U/DA8NP+VQyOVHg/fsx7EoY9krfWWVEENFwcVdd/FqeQZmmMCxtab5Pofy487aNsZ9bgQqndKsQs
0N6R9qBl1j11dpVG8EWeIhmXXge7MNSy306p2TiVlDuyvHmadCbLx/WfxLGCf2qZydBgUiRsTnVe
47A74owMr0vmxTu2mIkBV7ZhJBAt7zaMiLR+Ww/bAWdMKIm0w3npttjCprnNupTSTzQn1UOpt6jc
7riix9zRv7W9KyJh4Z2X7Ay2ldSt1Bvlhgb77KXB22bQBF0YtV65X09yKCoscwILW92cRg2wnLXe
MLtEDaVHUf2XJ5bxdKJZWTwSiCW74W0Dicv1Db5IW44bIlvaNO04SSajgZeD3CPUDlPiZM/1xxLK
v6dXykvrTU5t4Rgtfq7P9g+y6996MFPPghcvnukyoUAZFs2aF3xeRvc1JpPfyaH2dP2ncRIBtthZ
yJaKhiBobPab3/Xhg9RO6SXv14VTtV8IYSzXTV9tkpn01npq4g0UaJW7FiJ4Oi9AsUVPpRiKTaay
1WfSgumy+KY65FAFVe4aDwTYNek8Ro786/ov4bw5sqXPpsniFTM54QJ/s2fzLcdQezI5AIsIjhHO
DrM1UMB/0NerVLgmBZSX0vTHvegyytkEthCqLTNaFahoMMLjNp6jX6E2TdGDBm/h1BO/nK3j/P+l
GztQLR4tpwOf/XWd80QzzmyoVqLpEkyz8wgGkn0YwS1ze+DObPUz0Uqtzqg/Gd+W4Fd0GoEApUDg
6+vmuBRLbWMvMliNCKRLjnS3Pij+6lhn9bZr3me28EXfhgoqd3tCVvBKQCA2CUfGc47fT8KVL3JX
Q6rWlt55Z7fAjBXFzYPr2uDsIlvlXPpGspQFgk1n/hl5xU8ibOrkRHuWxsZW2qZYVohWWuVFlafn
ZYWpbJsgS+XsI1vkHOOp+F9qtwXLy+wnAfk+PotAXDy10H34ou+xnMapi2R6q8aDqTd6YAEWnBac
rfyMmF9El1E5RQuyp1MaSq69S5CoXd9Knr4Zh5yzVZrXBYI15IHfVEGtgqdmJoPWtcKIMbiWZtC5
P/2K9yQovV40TIa3ZuboHJq5WYwUa57BiyLGOvFSvs887auSlWqNtRVyk71xyLzhDTMZC0dLnNST
Xm5TN5MRb62yNcaET9jOAlyfaH4VRyNsFdRqrTghZEWO9Hd5wqwXAUkJx+rYOuigzEtn2HBGUCr/
yV5jNxeRy/J0zdZCCUHFRwIDCmLTtE9GpwY9rvG98mXHEpkJxwjZomga1a2u0Wtcd8I4GndwrPvB
bQW1XJ5q6E58sRWzSNdkpI8tnYfp3iCbPjYCkjDqeRcSLLbfeiiHrBs1vCkUkz7cyVllBiRr7PAm
A2Q7zVdN2sopRzvqApXMnqg5gref7GwVyu+9tZj5+lnAxdD4dh+FVmjvy8ERYdo5+8kOVJkbCp1c
8YnO6/aYaLTe2zvzoXy7TTFMUClzvUfXE6RH5dFcE78wezexRaktx0HZLl1JLiRL6iA9i87z8N5X
tWPUgjONYzAWE1OInVdNVkP2cjKeRV1gHKFs363Sj1Y0NBA6Rb+UWXIaQzSGh6MKttN2HYx5qiI0
LG/eJ8TGu75/nMOXbbBdenVRNExOPpFDfdfgSWP1RBQfHF9nJ6PkxrwkGLryiRYDxQrAo4JjkqcK
JohksTZmVQrBJY7JN1HXLE8TdEu/hCaZyKgV15A6+xIGHWEyo3djFYUdhKKUixRZDVUyTt63MhAx
tPCWzDif0St5kSclMH+4qu7MM0UziWBHvGcWk3n2qqqSKH0H/Lgi/9KrexkdnnpaOWt86FTTX9eP
Zr2Ti9NgtoJkjfdrGIcEjRf6Snt8sPXVj352krvY3QR3BU4QZPtk8yyXMrCCbOhAyMMmrEJ0Wz+W
gkONs3C2GzadF7tBFKeHmhLQ0cSDcBYdb930k1+MMhtGHA4IsNAJRhLrIeK3crAwYmh3k/uzBCL2
NpqWYkB+tccTozd7nfv7umTOMwHLGhKVQ14CnKRC8vAADhaU6r3sPJ1Fts+Tz5inYtQdyQwqH4ym
GKXqIi3cGcL2VZ54xhjHZRiSzIL46ByHZph4H+CwfRKFxsvbCszkf7dVA4ftgk4wFVWhxctBoQWm
Zf82XgFc6v8rHHA5Gw/WEN77610E/s9C8IZ12c5NFgumycMgrXTV4HeVAUyV9+mLiJfusr5NFgqm
KZuZNV2lntZd9AgiG1zo3fi3/lgH182Rp3HmzCCJ0mnqDPnpXXunYfGgqN0c0ep5mmHOjn6rrKRu
IB3NurCV+CERMipfPkVNluCrACldP9YQnYf5TkNnqOgxjCeYOTxGcH4C2QLB0WN+nIPm6ZY5XDAS
FtM1t5bRoelbBTv6/xQNx3dEjwUcOJ/Jjs0EOUC3yl1E6KBpT5v8uTnFi1tmHy3wsfld+t7h33s8
YR2tOhyXxc+z+0HUP8jRGQv2mlGJmjPJJKdBNvekA/QqHn2KGTJA3nfdUC8nNyaL76qLvpJqSSOn
qUOHWTv2IKVrjdY3xk1UT+P4AgvyyhJ51ZZaJqeym9JwQ/+DQ9JmfVHickGg7v70g03cbmhFJTSe
2uj/v5xifWxY3Sgr5FQoiT/nxE/00lXb1cs2yb+uNk5btcne0GbJKOR2BCUFymXuOwqQIQiW7lAl
VJx3+RVTjuqdOyc7OUV7lCggcug3TPb6hrnhRUMKmTJKzK/xX0MB4iRLnpogNsu7JFV28+gMyCSD
G0EcJnubM8yl7Zpo1U9ddLY/8oPhWRgG/d4cF2X3t/4rGlPOuZia7KxMWV8HvMLjO3Mf9JZLCgct
so0eLIC8iVIEGh3/vbIj0fivWVRWn2pWAfKg3o7AcPDSTb+uGwMnHLNXu9KSyraraOXOzhI/Ui0N
zMxKYwVSJ3enmDS9FEj2VATXP3fZvA22YlFV9aIaedKch49hLy2O6oueGXmSGccZ5twkeRw35xkt
SeZTGdyWIxhsj9aKyW5jTJdMKY30nSyESPFWzJyE+UpIM8cQDKYPNJmgzzS8ruTLcdFgCxVah2uq
3f7fitWDqGOQJ5Y5Bad8Tteth9jRjw+2kDvzcjoDSuj/mrY8p7SlCWJLx0yde9tvveIuO4vK7JcN
3GBLFCS3k2qJYBfdqUAmY+4y4ZM5RzRbpDAxknqUGqycduDb7uh9u9GY2RpFDYc0JKpqDKKEXGEY
4ZgcW5woelWq9QTKAJ/lLj1rRxESlCeY8b4oW/VcpZuoo1VS8sVP5hyjY8sSuOY21ThTwc/GjryI
CpAco2P7sNq5sux+gtjOS16s98TVGkd5z47z200u+HkKfjnGiSTpmtJBvuymTu+JXJCnZsYF7SRC
Q2QGsejhP3V+EopyRZ6aGScES1mxzRUET+BYHnxRmxNPzczVcChKtVeoWWyBVLrpQb2b/s77bHET
wVP25Q+Y/zwilpGVJjaIZe0eZ3vsx77u4+Xcyaxncpx0wXPLZbWb/zwoRnXf1XlZn+2g3Em7aicq
ul1WO4ZA/zf21dk2jc0MweSQ+r037K5bH2+9jDcmlV5pOoFYOpy1P+sHUeXgcsQzWR4+ra7NwRog
2Nj17oSJ9GUg2kmeKpjTsO/iyC5HiJY+0r3i/72uCU7exD4n5tHWD3kPqRgX44m6xHlLZbxQ7XoZ
/T4QSjvyxRUOnnIZH0wVextiKla6p+QE+X4Nb0Nkmiyz3lxvdmQvEJ0/LaHhgb/+uno5S/7nrVDT
4nGhm9bROcn5Lt9vuDNcl83RMvtUGOdyatstZJtAeMvBjfdSdiLyMFfK2iUQa+0qrwZuVHTf4K2X
cTrZLixbotsHPgVP2YkKrzwV0899OUliQMTXyBih4lN9mI4LejpFVsG53H52G30RrUnFlrQ6RIOg
/qEKWg9EV2dR2sxbN1OgT+u+lDFUu0ZGoAfKW3NHQtF7O0/TjP/lOXh6Y22j/rft52ASnCWcZ3yT
pcczrDoH3dSMHSSH5CPft0GeOvO3fLe8lqojGk9K7eHCVY7lxEslUibauNafuR2GSriiCikn1rFt
IuqgoeWphuDyzhZuI2e1bIOIUs2DPK5LfS72qpfu5VuDKEt2B4IEvdMMKBvjWZ0fogSJYxr/tIY0
jbEMOUyj2ueuBT6s67GIpwXGCS2QGK6g6qnPryCcQ50/ExRWectlDr2yKDfbbrBlxuOvMdj866vl
+DXb/hFhsEyCFj8aOStvRWPPh/FdRHPDk834nhVllVzZkD0etgDTpTxM4BOqmWfBzAlYJaNSRynU
LAEVI0ptec+g7BxjbVPjaAG7/blcnbh1M4Cb0Fe8Ov1ucfQsbO6KAl5IjuXLHGpHzEkdBAGFs7ts
S0g2lqptAEgJE488VUhIwMl5Wda6PtOafKugJRVdmLaT4Pm/Kr3htXMer9sPx9rZ1hAN4KfNLrDH
6vfWrUFN49z4kM52hqyLmQ799mmZdG7f4ouqCjxV0/9/OcoidRrMkkaT1Y3Bfy8iGeIcYiw9naFn
5taVWG98l/tRYDmFf2Pqz9LTxWmaxD3BLs5+6qApU+D7PEUw/jkN0dYNFlYshcBmH7XguknwxDKe
mY/FvDYFVmvfb06+7wQXK97bKUtKN1VgR9SoQeSOMrrSrz8Fhs/mL/PpthuoyfZv6FaidyAVQLyC
5FPu94G5Kw7jSRRdOL7CNnFEejITaYXhDV7hzcFBdMfgxFm2c4PooLUZCE6GV9NG55flVQ6mIIvA
xjy9sw0bSUYZogzsp1m4KZrJKwRcaXU6IPA6PEYKjJGnHGpNX7xyIbFeVBJ+xNi6f/C4L916cWbJ
6IB0Ig1RoXa8r/iLL0qhOGbOdmxUqTaQpMZRYR1oa/Ac3uQ9KuOUmpzmC7IoJFGTUwXr6IouB7z1
Mm6ZFGO19hOsG4NGJidpXdHFjlcjYpswpC1fRsQSnF33mulV3nKMsHkdJtEPjQOEQhkDf6y8Zm+T
3/+eiX/jL2IbNHIDFbfExC+a/dhByfK2BI7txKi7sVBiehRL3xe8x2XHG+8ibEEDM2/7rR8hOL0z
gAkRhZWLI0tRGWb7L6JM15Npm+gdp3poTloEVRShecIE8OW+Sx39yYg9oEItx3rrh4PiLne/rxsr
x2nZeoe9KFYnRxFSaEDBJ3fxRa9onMOUHUesjjGdkWVjaw8zGOWVQ+kJlsyTzNw1q62oYnmU6nMN
2qcg3pt/WyFwjKcOxncTAxQXYwbZFA7Vn2JXkGRxAjxb9ug1tU6lBnJfu1P1oIBIdnhVbks82ZpH
YReytCaQPez7c/9wY3Rk6x1lYVhTVkOsElRefxLd2TgaZosdZaMTtY5hF9GKZBaUsY9jJXB7Xu7P
FjwiqVytqIMxY0BeiUG/u+Ih+d4/aZ7xXQ27cLUdZXXmvXbMH6qdJCCu/pR+4YrPctKtW7RhZiEU
1YzucFL2g2cHWTD7xQ+Qp+ys3jcCGS6M4cyiXkOeDpmTtp6WVE+pb7V3NXgcGmEewjlh/imUqG0D
YCp12jmaHPQQHdGC+W6V9m1AKbZQ0kc9UWVqquVPgqO8JWDwE6XYPKUwrjum8rKB45u+b+X+h7Qr
/OsRkodl+HxA+pLXmEWRdpINweRx/TvdF471M33MidP+fiZetaufr3+Ht36meiIVOARWGiKaBw3T
UxNfEC45jfQm28yhkHJoFAvrj86l4aw/t+8dEpOHLDDBqT9sCM2YuwhKbkfUzsX5JWybh5xbGLJE
zRONiuGA31J611WkXX5MY5s8FKvvZ8DqcUHrCeDIkrY86IuRCfI2zrnC9neAfYgY9mCgerDrc+cD
CXgiHDbGUwnjsXqa58kcqbixHuqfhacnrojZgXOysO0dcl+CKyzW8KiEurRr3xVOYoA2QpTx8BbO
HLaFIat200E8bXlp/GYnwlpx3jVYGKxptlXRzNA2YKp/lV/oyHVAGiA7AqvnrZvJlU2pyqLNxLoB
a3GUp9oTNerw9M24qaktsMEO6+5XzHRID01Yl0CXi+hqL0dgDD/77yVqimVSljnWnYfG3j7cNs3E
YKGvmAffTDoVW/s2XujrXeObu1vf6A0WAJsmW92qEsSPfhZsQtu+vIkGi32VK0vRW9mCbeNRzdhP
/iB6iaDm+++ZbbDch30Vo1eC5pD53YhH3m/WXvOj/eJnGEjpzi8gWNtdD1mfV5lLX6Kx7MvpUVa5
UUo9giGqs3fb/ZA4gN6BB554JHaydyvQz2gMPCTfu2PXeJpj40DPfqm7b+CFMCXHrNwEjocpp4Ik
iWdgjEOXRhl3S55SXM+wB0NbcP13Xg6ehs2cvrE2Tc2YQWzuUHo/28UbgyB35vBNGCxu1p7NAVxE
2Kzu1ATJb0ymRBEh+0tyt9rN+5sChsHCZ+W5VrcCaM8zxoUGzS8jFDWSczTDQmMz216SmWrGvO97
FAuJ7QzvNyJxWFAsiRQ9SkHBhzp6/TQHUS18nedpnQXDTpk6mZtZN+cGTMv5KXkBIDoAMZb+3r22
ViifRAk0T0HU+794iI0G6mJJmuYc/5xOul/u7Z2oknM5WBss9jXbutFudIhWnQTE7jvtfvaMAaQr
142ekxoaLMx1WP+/fPLYvpJXzJTMffVcta7sJY/ftI/bIB4GC26Vl1IzI4K9iM7EN7zqTqQgToRl
0azRtOb1EEGw6ixB7mv3orSEJ5g5f9sttlK89AJHeUrc8oRXJEH8upwDGv+Psy9ZjlzXofwiRUii
xi015Oh0ZnooV20Udt0qzfOsr+8jd79oP14z+SI3tXBEQUwQAEHw4ICFsEqKVC91iC3N67+V+my0
T7f3khMXWWxREiiSWgxYsLxvnfQoamjh6IEFE4VmabdSB7Hj3n4s96gGiu7nPMmrO31xG1PTx1Al
BdBhu3KDI8UR1S85GmbbE80oKxrAt6GJEr5o215DBJUKjjuygCK5WjvNRijDBkFN/Ro5APLPxePy
V3RB4H2AOWxNW0Lz0IIPNLiD917mImN9D+7ikjRYdNGi90OGRBsnp9Pt/iSnv7cNj7ePzMlJ2k6Z
VAVig01MB6rvRVUCTlz9V59inypA8ELw4ObbNS2bNqIHuO+Td4NFGPXR+hCi4NhZb/Fq4urAEJo/
pWP2cpdOWKTRrMSSLGmQP2DQhPmQuqUgYnO8nIUZtXE4t2H6qZP2RXFEg3g4LywGizNadIvUegG5
JbX94pBuwNe807bgWhM9pnJUzpLRTlEjmVYId7cpWMAxUQFMcg18HgnibZ1zitAGy0ibS2VnZSO+
oG26J+tcoPvO9Jtd630Y58Kiv9sII2ybi+RqLa1qKoICcsyUxSWVgH6VC5rEHtBNMR1jT96hkVM0
9I0nnMl206Qd44bAkGYHSeO292VqXG/ri+O37BxPc9SUGSSwFaockSM/JlR0ZeCtmTk6+6QaYgkB
+EHbyxvQKmxKlYoODZ5s5va6BH1kVz30YWwMkEzsYEMAs4tMiKMSFpNU96CoVy1IX8kg5KfIkwWh
lxPXWVxSFKRWUNWwEePlTfMkD3OOd6IUiKMSFprUhFNtJRHMft5r4HjW0TIgqnHw9LH+/csRPYPu
tW9l6APA/o1yOpl3vugaLGXtqGX6IGVQSI3JXzGie2B6NqAQhe62iiAgcCIOy1ar1ZNW6TnsUKeL
Wx1RoqmP4Hxyb7sPT+2MZ9YL5ieQcP0FGPdebtB1uhdN4+FA+wyWudbKQe831NjSdZRTkjpSB9bQ
fjeFjr3r9yI2ZV7QZ2dvFnFeokHrM2Cab4Ov/y786jA27uI1goSJtwWMu5aDXZlFAiUB3eGrfwK8
UhtbFAMEN2vOachClkCQi2fSHOJt39hlnmh2HE//LGZpsfo6TdeTxHBM0CeP3kLbF8vFve5J1DPD
W/pqVl9dS5V0OapW88HbfbW/02NZyFJTpL3drWIDpNXkIm1EZRdOBGPZbKtUbiwA6nFRf5IdA6DC
PqYnERiZE2dY4FJtEjVb1lW/Fa7kAXu2u+2jPLmMjzZh0ZB+vROpm4+QTk4oiCwc32dpa8tGlhJt
dRxAej+MZxACbgbR/ZBnGMzpifFzkVlnkD35xFX2onDF2z/GEwdj1gI5htjOLa+ROzgNtUBWfVvP
HKJKg8UtBdoQKGWKUJvT+jJiGBfY0/w/s6/S7sN46xxJ3MbG+SEshCk0jDaSVp9XH0gJxOgfu6HK
RgTx4mifBTIVWdfW85oH6zSmgS8qtHAMkQUwEcx5t+r1jH5LXPln6qv35XAsxWxbqtkwysnalFlg
FCJqr/clLCxiqcyb2agnCJ78hZqn4lDRyplDQQ2E4z8scGmU8jHWGkgf9wVIj5b9y33kIQaLXUow
2maqRkiWnQ7PqOEL+bV406a9M1KxVLJlO0eNsupFRj4ebF9ElwiegTDuCWjF/2uVU94UujLLiRbM
MWgWoRTOg05iCT2UytFys62obsvZQRahNGBkt6msHXhr0pn8yI/iXJkjmn3u1dShygobK57eci/c
NF62FSmDJ3qNKV8O3aSPysBeRVdH3Q/piMgkOnh5ote/fxEtt3IXSzkUIh3WplLkmi/pz9vRlbOF
7LtuZqRjHq8t3YufudajqLzCyc3k9XNfVoxhnui6HsP1zUv1ml3oxTt9323uFc+UsiRD0Ywug/jF
N/3iEXQ1wLE1LyK0BE8pzNHeWkOXJU0G7KN1WsCLbMhOIXps5O0lU9HKSFKbqo2ld8fl0AILn/qi
ZfNybpk53vVFNYy6gezwVL7Xp8JfLtrv5jpvRV/gbSsTSYbRjppAwQeQP/g5GM9ad3ZLVzSs9fvj
V2ffd0ep0OO5gPjyNdisdg6gbOeIsszvd1Vnn3mzKCyTTlULlKFCL6AieDJPLOOc/RClCdARBdqC
YpofQ8EVkCd2DeZfPChr2r5pLLlAuSB6LDBh8La/81S8fu6L2AF9RjqIFwt4Tn6tnav1htq44OTl
LZnxyiZI4rqTsORiV+J2cN+4Op3lMkqtfiy6kBTI/2Jq0L+3FcFbLOOHhZnMUTp86rfbNlSUI/DE
Mi6YS9Gi2jEWa6ISuQhV+73j6ewD7JRaRddpWG16Cg85eMvO+RloRv+2Lr6PSTr7ClubUU5yGdJl
R6Epyg3gD97eFs3RB/sGu8RhbZjBp5pbcL7f6R3s+6uqBpoxtRC7IIXsXdG0IN5qGacr0qSW6wpi
Z8S2QFhYXP/7v2EOOvvSqioxOH96hIh17ne8udva2CfWWIrnspxWNbh4iRIa8eqw362XOf+KzMyH
IoIR6/618O4zBMbfzLAxg3x1jNGbaIGE/7ZY3lIZf5PSTqqjDmIxrV04UJ0nlDnmRjWsumTCfmEi
4EYV8D1yhLJvqKMd99EwfUYG0F0Lfj7HYNkXVKtRyqZZzzQVaOHkXoNlyRjmIga5qwG7qtDqOqFZ
RfRWz1sv42C1TbrcVCB4LXstzp1WwL6dSqZObEw+LPD+A0bu25bFW+q6j19OyiqqkykZsVSy1utd
UazliWV8a7b+vxlEzhpp71st414Zno+b0sRqs10T0fTOLmKdfSe11WEw+h6axTvppqLSnctlPKxJ
rAWDKbDcyVW2aw58lxbYp9FhDtOFrO5g0sB9F+U1HM9l30WtMZKiYIAOfl1FTUWcE4F9EsWAN2Ka
IRa61jsjTFUXPT5zzIt9Cc1yJVgmGYJrKjkvohyXkzWyr5+tLUtSlCJrjK/jJofZjkeMQ/ZubxpP
vevfvzhaEuVJX6VQb7FTNqKqIU8o42ZNIElJv+qhpMN2FiQzvF1jnEwq+w71MFht7+XgqGmEzbW8
XWNOMTvsSwLY9preKTQ73WtljJdVRa7lZo5tQ9XACR9CpxWcZZz1sm+ZmOTUdxJZ3dfPT71v38UB
oLMvmWVUzrKlQ+zoGYA835l6sI+YKpmNmNgQK39OfLkzB2UJFgo5UupkTW3j7UQVRwSK4qT67Otl
3BpBiImEa8QNQ0AiUVlDl8AYCUFivM1j/M2O/5Pkyvtmi1FxglSE4xws1cJilLk9rlcUvG/vS6c/
i8Ivb72M11U2xjsXKgRn58Rtd6L2cE6EYB8ox1Lpq8z8jJSD0JF5QhmPa2OjTbMuQNh5X/aibkGO
ZtmXSL2aiTQX9uptspceG2HpgmNq7FMksIKFokRYbeeu5ZwACOu1NUgU2Dkbx5InyHkQKx0I1JGc
dvQkOot42lj//vW4CNp4lFNoQ8PYmP+FhJJzC2ZfIdF5BYbtBNUn+xEzUTGvI7iT6Vln3yALq7Fr
a5DW7ExC8WnZI1X3b5+ePHUwB52qGHpM1E/Rha/jbnmnP7PvkHNQa3FnQbC1mbYZIJT3mgVz2BVJ
axrlAsGqk+OSLbILTvVTZwkUJkvXamktCnduvPUzf6AjKKQbKjr9OQ+RuFL8t+VVsaXEpVGg1+0B
gx3Hv8k5PmSP4Z/wqJ4HDy+ev4pWOBOT45vsU6RRR3qotuXamBZfMeXqMdyEz2okvOPz5DNlyyYz
Za1a5Wfn8QWVaF/zpZ/ZXlRn5IlnvdSIlySxoavwHZ3++Sn37Jcgc+qzqFbM+8AadL6EgdBIpgIU
nmtH43haDuquPkYHeSuaHcVBr+vsI6VRF02FNB366R0M0xqd2UsPoPA6BT01Uzq8g+9vc9uFuYbF
+PBsaHPRjPhWV9JyKz0puBQ1sR9iNAd6i/f2q7wNTqImKk4uz75iVi2wP3nRo7hxmN76KXbyydFc
AvB1L5hkxYn77DsmQAZ6VMkDDsGu/N21TmwrH7MsuJZz4h3LxhBWsh3nE7wcU3VxXqnCV0eOYPYx
c1kHy5sJwtLkoj6Di7koMHHUwT5nao2pz2ONFf9v8Y6zj/+iWyiIEbctxC5+8pa/DJhpqroi9+Up
g3HfppOSpimgjM5aum1G4nFTyUnoZoqBaTQkke/L+FmGhbEZM8zLwHd6j2xbIWyRt3wmxa1Iqhn5
ehTotKbdNqD36oXx1Ebv9HqoPpWeAwJsUZHPcBJHduZlXyiIAevT1+wNwjrmZ2v6N4VcllkhQNtZ
2vVjcGzeMGfGt2kV0fBP8q7S+Kg7+NeX/rkdw3gaZxLf3CyVSiZ9cJzb2Kn6kx50dOwLr7DOtz/A
O95ZyoXJxmiBtBkCzJzS/XZjnsLd8Ldx5JxKvuATawbyjbpY+oWyLSZAi/Ejese26YxxhKOruIj2
CSYUx3SOaTPdF8ZYNgZTGywN02KCYzfotKuPANZhEMUvqxKBuzkGxRIvqHVl9BrBB4Jwcol+wKxM
wdI5gedfPNSabCd5VdnHeb8CVdIX5VI+iTqIOUk4S7JgGLkm1zmEr3wdwa71p00tWjjHRj+P+i8p
QzXaxrJMk3XsX+uX6ApMp6AuxFs0c0OV1TpTrKq3MBm9i8GKWP0oz7nAKHmLZrJleZnl3jYgu3Il
OnxYd5L5659+9kUbMnpSmz6ZLQxcARPgB7q0P267EUcbLMYm68c5MRSoOdsBYOx3+xIjnG6L5iiD
JU9YlsWIgm6wjto+8jF/5N7LDkueEHWFHds9BKt/U0+/3Itl0ll8jW0TzVIlbJ9Nw/2Kl5APonYd
njKYDNgsi6w3ybha3YJHmsETlQ05qTXLmjA1pTWDic7C2Mp4k19svH6M28YRNetw4gc7PazIdNPo
CMTPju7XG9uz99VGhMLiCWdc0axJbakTlJLsZq+/kl/BU/pY/7htfjzLZnxRUpR40iIIDy6YHbaR
37TtnbB8XWYO0HYG4UOiQLaxmZ7A3X7NTpVXDqgTqJdANCbo+x+gsQAbcKHKtWxC9YOrYyZ45C6X
WVAS5pzPGguvGTRLUc1l9c1NTYuf4Bd0az9/zl3R1n5vlhrLo5BWZhOO5mQfs5KqL4lvPNdv9j7y
NFNwsHHIYDSWUkFLlqScx97G+Lbm2X6U/Oyld8hKkFqYVFOoerbwcJ0LH9e+92CNJVrI8kE1gaiy
13CG0DC6olcgnmAm/y1Vc54MqbYxt0xzOpNG20VUjeWZEJMBZ2lSKFaONbcAZ5rXAgWW2L3tXrxV
M76bAdZnhQpEz3vAJI7vIsPh3OU1liPB0udMSxqoo8Bd/pT5yE+Nc+OpSIBjkGwWD4rmZongV/DM
lHHkSo61SNbxMfWyuPklfrAvK6WuqFjAEc9idaZYbTB5BkqKduiJ3fRu/jAgkxcd3jzxa1z9khVg
REUeZxNWH76Of8H0Y/ysiZNc00ehAX0foTUWulNVVl41Jr6g/I4cEDp52akRNmVwiBk0a7WtL+sP
+kU2ix7SJ8VtE0d6TEPHPEyHymuWbXyun0Sgal68Y0E9SjKo7aLiS40vPWJ21z58kB4wLMrNBMkO
bysYJ64CVR5zBR/o0Giae9HK5reXqbARaXWrf992NJY3IVaWVAliWJK1WR5thWK0tpO8h7s6QTdL
Iuwa4v0MxqvDsSymrkdGn+wMp5Eprohu/mieRWkQTz5zKMNWlUoNPtW0+BoodoqD9jvx7OfbQYkn
nnHnOmgRR63VoHwg7yZabVU/22K47e62fJ4dsbggY1LaOM1bRD2nOuOokd4MR/e0flO60k/BNziR
lYUJqeDDy4soN3B3Log7xk5ibVXcUzBn5XHaao8qTlR7o3ZeFD42QhYrXtxlYURpKutlKuOz2TE1
qB56kfSAmkAKykRQpibkZ6z9Ka4iCoLv62waS80QVMlY1WpoHBNcqRfZ12LMX+pz0T7xxDPpdhFJ
0mzMEC8rm0RzYp2moT/tKj/H7N65pFL0MAfUCqhxEL2UcOo3msmGAPSXRVERG8excoKLPVBykHLa
7aWHQvJARz54A4aPESI4ulax30QElsRhHrtSb2v8xCX7pfa/slD0lsRxIpOJAV0qobd6geDmTb0W
x3ofT+gmtiVPeMR/X7rRWJwSWcZgrBtoav6bDA6mQe/zDdnk2I3caYS3C56CmGBgd/oQGFlkHKVR
fVom89TMgmDPORVZ5BK4SkJSBoV1tEBt/Q9xf6uNO+5EDSQc/bMIpnZR0s4wID3Ac9ir5k3OktH6
WTi2mRNf/gVnMmrNqlf5cuHpx/aoDnS43o5dHJWzgCZL1iS5JBBdniI/EFxWeOtlfdnue9nQINQu
MXAQbN/iLgOe6PV3fElAyiQPejsrUWR6Lx4LKj+LMI48wUziHUymYgQ61pw9G05ykt2/txXMiWss
VYNuyJqKdzQLQ841T9+Lmh15Bs0cy7ZZkSmaQgvpUXgtfG10wl1rURFxGO/YZGfHZHKiqroimRiG
jbke+8rCu3rl9bvhQW2d25rheA2LcgKtVLX0S2QddTpuil0EcLz6U1nErYq8H8ECnqI+MoesW5UE
AMYQOCDAGzCooJhA3iaH9PbP4BgOC39KdXlKhgCa6t6Uw7JJtgLD4eXaLACqV6ckry0IJk/1KXrU
T3PpDBQN/pfxuf9BRAfvGly/OZVYQFRb2x24nPCZeJtiTCreXCRq+BFY0X+PW1EWyWnL11hCB9CK
VLmh4SvzHuxI66hy03BlP/cDah5FYA2OU7AYqdLQml5ft0Ley17zuFKK136zub3PPHNlDtkMs/+I
uhpT55r+/DJtQWJJpxcR8xXnlVpjAVNBMJS9oWLxI6r+4Z/GojnmI1qHfGN36BqZj13qLedZWI3h
7Ttz2Mq5nemJhO91rn7syq3phZi2AXIdKXGV822dcaoZLLQqTjFxKK2gM+LHHuYc7FWaf9wWzYmr
LLiqRaJQRxlEa0Y8OIuhuJPUlzRPlOfbH+AYEwuvWuxqmhID+lkfOeN9vMH4chq93BbOW/0aTL4c
Y3rbRRJ4QHGie/EGhH0CG+Xpe/3cF7GTHWaaPEBssAHl0IfpdCdhYYET51iQVaVE9Zj2kD16QFSf
O0dEZsQL0+yAmkKPtJwAlXnMTwZe63bWOTxWiHZ4gNAEaQ5v8YzzKlUbauoaftbNxEvBRvRizV08
cxBndT+EaY9TbHY6P6XhtsWLePauCCm0OX7K4q4UFE1VQ8bSU8sZvfGK+pqXao79K3RETbMc7bDI
qyVajKYb8BuqmPaXAJGtE5Cu8+6oLM6KoFZntSZWPwOJrxwG0FqDJdqVnzTiRIf+IF9iSZBPcByW
5X/QkzAu1c/z8lF1QHJb0XBXbex/bnssx7VYGogkb1Ozn6Aj7dLsghHdNeVPkRHxVs647dybWWAu
MY4WX3YS1+z9fhd5QuID7iYwSXNXzbUcNJBfe30O9F7i286io9YiPRAPQKsX0dsT75hn2SEwaapf
xg5fGv/qwETgPu39Jq+V8T+Ms1oX/U2+wgKsFBOMrXk2msdphyZYge3wPIDx4g4jFKaWQOjo1U64
UTwRHIwT6Fk8VSHb01QmEJzTj07YlsfJRVgw1dyPcTUvkFodFdr8mByCXi/JF9GScWbyaCymKh8a
xWztwTxGAdUPmerGF1TN3qYPspXxFPpj9tM3baDNpQsvKuihR1mwDxx1sairCFwroHPGDwNOBxNn
7usl0NgZNyF4LtNhtZnXj/PL7XjAcyoWW1UNS2UH/3ephid73cHGOAljk27Thymj9l9LQOfCsXd2
mM2y/EclEXitRfbOiTgq+e9EoVIKI5tAsgx7lzD9aJdu8rO1FZLE8OyTOW7jRumJOkPfxkV+zffl
S7rLUpr+8/e27jneyuKuFjMLY6Jh9SgZOxUtfUGM52mFSYmVbLDiIFdNxPgWYBD94cU6ia4PnPOD
xVfVrUXMsjFxjNMMVc3f4VlUueD4DAurCs0KCzd187i4EZpZRC/OHGWwEKpenuVYCoh5dKOd4veX
2Jld5f32BvKUsW7slzy1J1kSdrNhHk1q44JT75KLYAs53sKip5ZC7ha025vHds0ytvctd/3Yl+UO
ZZ5nQQahkw/ajE26N2gpGhzEUwXjiUsxJfq8aOu1T3H10+DkrojcnHcaf1YWvqy7HknbTgTrzjGR
EESE1nly6ueZJhi/ED7d1g3PTJiTc4r+o/D0EGyHj9+ZF0d0EtwfOY7+mXR/+QGBHCqyHkI5Mx6e
FEe+s0kLkLr/3tGw70wDfZzmUaI2GrvvLASzAKpQLqsWo3RQS3mt1qcLp/env42QyI+jDhZGheqk
bJgjxOtUc3IvFULKebUmFkel5rPSBCn0MbnzS35C6/Qj7qXH/HF4jR9Ft1POqcCyFuUkDUIlwUde
JdqntL0WH93rhHmcEr1tizz9MH5q9kMS6jrCSknrPVg9tyKMOe+Wx4KqrKZR5jnG0hW//dNf9cOw
rTy5oAZ4nAWpD/cbzKEZREMatTO8Vdvo23BbO/rVotOD4okyCZ56GFc1p5zI8ucH3gd6rM8iqkbO
AcRiq6y+AWUweKmP3dHaLV6xub2b35sLYdFU8mIvQJvB2mUwzRlnje4Dr/Qvt4V/v2bCwqkK2ZpD
YmLNK8nxLKQf+F7FhAVRNYlhxFIGO0mv0rXe5a5oWiVP8Pr3L5GwqQdTyidEQh2F+I6+iyLW98cP
YTFSMzrP7U6DHmZH9tauPOEUpO8PBmIzzhgEctkO+Wewkii6bB8xjetBBA/hqYM5NTtMFbPVCOqw
twYGvpjOfXhgws6S6bRyqUDIsJ44KSKTpx1EmuaZM+N92ihPPQHtLdy7pcqHukthHslR/rjPoJnc
1U4xgHA2V/FetW02osG6nKhEWEBUV0npaLWKeQxebJrvgz36/d+G1865D5JOWAojUyZTl6xRCUTP
EWpn6Vm9irjxOTpnwVBRnslxpcAGX+vTsM0ez+rbu/C04Rj4v7BQpM7UNoKvl16wX2j1o8BNpLjr
wZqw8KehLKVWWbDyt/EB3d4+hoht7wMCEpbWqK/VyrbXhYPxlXY/8DgrePflBBMW8gQstlGMHYIJ
2M+261S1ai/CRXLiNTssJrG7yDZxhcJEl3TzLlow17oZp4xsGWX+NV4bGwtV/kv4MHgqtT7yxzsj
FTszRrGTGO+0iFQHbR/TjoomBnLqD4QFNkWzNk6aAo2AQKd0yNuHjnMhVN1+Rx4x32RylN3tyMLZ
VRbdNNdzHoYzTBGca4fg+II6k8BeOFGcBTBNyqCp4wh7KTFLdDwCfHdXIohz/L9PS6nN9FZdl7zS
6mgurlT+bV3wDIalQlL1yZrmElqvfq+t5mdgln+GO0MMAOaELBaTNGWRFqWgrzm+rrzAw5ZsMW3D
0URNOt/fjwmLQaqV1ury4VMzgPJ5t7XCE8pkrmWj6CjaQShGS7qJoHeRZ3asawILpslrxoNJnrSF
c+K2k7zcXjDnZkzYITKdMS9okYeWx7/LdjmWTvEa7GbfcHuk3HddXgmLOSpTjEyZOlR8jI0OGj0d
jTq3V89xGxZuBOZ8uSISjuQ1eh/lgyHYRo7psTAjLQ3VzDKglN4bQZXTYrJI704voiONE8JZqFGX
2lKRShCv7TO380ScZzxtrJ/7khlj7tKyVBOMr3W6gwa0PBHsH2+9TAJr6RMmV05Yb30FYFd4l+St
l0ldg6Ywy7C1TOCCy738mHnmnetlvLBfJPQiVhBsbiVA0EJRvxJPD4wj1smQ2eFqbjoKGsQRcZTx
fJCFGMmlFA4g6VqvjQWSP4BPiq1Ba395jf37XjYJizEycnWYMagQpy9xJQe9FIJzgBOcWGTRohtR
Lq1yi2frFewdGdiURIcXT/b6968G3aC+nRqQvdJ+GwD8xK7Iwzm2x0KKbCvNu3HdysnXD9qZOKjV
3Y5JHCNhUUSAisljY0My8YP/gdmFc7KwsKG4bUjRW6tYRAwRtwUH90tYnFC1kC4u18X+Gs6Nv/gf
/TVq0W2eF1T1Z3f5I8LNcuZaEXYajFSOi2UMwM3av9tr4+c40jsA6rJH82B7OkA92mNFo4u9H/3h
IoJ0cS4mLJIok9M2XxZ8tH5ddmgJkB4w8PWHCLrCM0/mojlqLemaGqjzxS8v+WbZYCzX820j4rw7
EhYvlNhWnAL1ZhynzJn/pvvgn6ai5IfxT3Zq3YDQcFNc7YvsAtQyFnRMnKQW2C9HZyycSAe2K0ul
zDgWJbU2iWtVNPgdOqLOWo57sGAiKZqQrFsQHy1PJL100aU1BHkSLyVl58YMi91rSwGlaflGbVGT
TGOatK9VhTEhwc9RB+Qi+VF3hkBTvJ+y/v1LeFKLMDfMHp9rlYeSPKnJdZIENw2Ot7MQI3WY+mrQ
gP+Wke9a1t/W3goMi2O0GnPoToOFJ+3R1nFXX2JavpBtdQBn30m7tp7ihho1H6r3FoMy/ojaJTjJ
FMvvVJC0DnAV1o+WNCEpDpRin2V2ue2aLDzZbYbisZUS82mwZd0b7CT95/ZP5YT4f3UXozK2dunK
eGesHfWnuRE+6nI2nq2BSw3p5kGFZAvDIsujCPzCE8ukLcRsmyhdF2xsyNbc3/cqSliyfslMMVkN
7bgAMANZvLlvFg/q5f9t/XipK+Z2XW3vALb8XnW0PQ6bO8d6qWyLbGFro5lZETn26NEcwXqludqu
O5R+kF5ELVHfW6bKlnxzTMqTiYFvrNMcyxf7qu0aKu1MEZ/e96FUZQu/MjyYBHVLjhkI+xdqjTR4
DhoXAABVAIng/QLGmwv0Ic3xgC9E5+65xWzlcCfHNKLCGXffO5HKVoHVJorkUcUH1Ln1cBF1zLH+
UUbtFixSopC0ps//xjERjUmrM3NCt0sfAHvrprGz7EC0/nt00fJ+ybzyx+1gwMt0WPCg1Mv52K8t
R9al8ee96tW/jJ2ytToHgx2njbTrcyp6Xvp+3wmLImzVwWrHUNLxRoa9f0ydfDdcRNwAnCjB4ggL
2aiqrEvQ6xb9Iu3Jzn/0vSh35TSm40H8v51azaU8zwH2RdNvd0y3RKVgDX6UK2qc7Uu9s/z0EU9P
EU3+CLaFs/csmFCd+lgr4xQHHdqRAJIx9tMukxxjFwNqld3brkvIqs0vZ7WJWWdEK/Ed6Ul6szHq
cEFPc3Bu3RY4g8c6F6QEvJ1fz/Mvn5ltI2nUcAEHkpt7PWpjh/UdKewFF1tehsOiCkst7zQlgfze
QQeq/hBvVqKAdHE7zb29I99HFMKCCic7mq0RhYRj6xEXX1iL+aET+n16uf0Bnv0y3j6X+jhLsgwV
7SbzsnizKRD8fagiLMCwauQF0QaCw23UPJU7ufImxb+9aI5sFmZYxurQRiD1Oa402o31bGzN4Hpb
NEfhLMJQaxOwXxZY9kqBH42vygY0JS9tsWtEYACOUbJQQisewLGJexCMpvKH9DK6kTdprtIJTIZn
lSyoMMiJ0oYZfsKAaX/TtjD26s/RxbxcP9MFls/TEuO/SmdpShzjEx2IsjDlCZSYqET1ZKuLgIAc
u2TRhWk9gGVZwhfSa129JNdYfbm9wZyMm0UYJjJm5mYV1N+5lV8DqodLqDQIjJ63aiZnrADG6CMD
q47+6bK39Fwsb/etmnFTkrazGVQQXL+3BfApmGC2z+4VzuaOkW3XSvOpEuJawwUEuG6qCVghOabC
4guDbiSzakF460XAkKfDA2wdqOBYFIV5H1j97EuQn0rLMtLp8wP5vk9OHd1MG6vciy7/HH9l8Yap
RaplIJCv08ip9bPuvRcb4RnCsRiWry0B75ylE2xs8xw2v8rnUn2/bTE8tawf/KKWpmpVeeg/l03c
TH9otqvWMda6tu6LwixnW9bFgaxaWHqwWZJn1dcCpwq3t1fPifCfj4tfVi/pkznFpJqPWbvoPdXb
AiMXE7V+KrrZOi+aFju3P8RpbyMsFjHsg3pW6gX30mv0rPuB7lTb5P2lcuTTX90xwYs9/RR8avWn
bzLrz4Lzlx9FdF3up0qWV6zMNt9abnisj8QJXWHPJ2/TGU9ucQWMgkSRj8nnU/eEx6n42fBFZUPe
0cLCE1sD79Ll+gsKdMmcM1cHC+MLRhjvOkd07eZA/giLVTTqtC0TDd9IaXdsR5ccig8MYz2glH0K
DtWf25vBMTAWsqgquq4lHb7SuMDH++DTERy/PMHr379scjkomiYrENx7ww59/cJ5r5w4xKIUa0MP
0RnZyKA6KPAgqOzRDCsEiCrYsG+tU2VhbamthVbXqfMxj8rCsZq826WTVYKrO1DNn2GnDhe5zc3I
LdImAaFSR7SrPiTgEtHt4rrkin3oJNukYR63KEGQYtGPcUsAg4/SRXa1VrFsiokiY+s1czcYXhtb
YUunHtQk5thOMbWNCM0bdkcW+ZAqZMFsq6gD+2bRtunVmgPbD3OJGJe8ypqFFqo0ooJSVsNzpyTx
m45D0kZhwgQFuBaujdS19BrGGQqP4Pfd1kWRP2plH/xKEjXAHxO9GiEEFibHKHg52Dfjr13Kpp/Z
owUwVFxNxQ6s/tk2wpl+CmvSGps2nOwfdR/Lqoe2zmib2aSUHAvEs79tDa2IXrKE4AiJtZn8SKOl
QB2tna9WQhoPaWUYOWNvqZajGKb1iHm1gGzWUzC6U6BPHS0sIp07KZTjo5LK1nNbRmZDy0BpT0o/
BehWCrPonIDYKvflrkgzJypjKChKQnlT5Uus0HzMSkwKkBsQ+kRE2U/xYBdUs7pRxWuQGqVOOpea
SrNollSamvlo00kaoquppzKFupEnhuXsKIstuZY2pp2bxVl+GEkYbWQ1rSJHAo+0BoRpqXyQTkoP
haXMfpTYUH5a9JRghOsmLcfiV0fU8XesabMTZybQjLk8OaU8TX8izNS9JC1RnCnXdJrYLYZ5mqby
UzKDdHEWi0yPalRhUFRmETdMDXUXZL3qDWk2eJj6VfpgccicQBnnt9S2G4y2JX3tZWoX++U4jzS3
ZTRKKKXm2e00gFynKxu3AcBoP/ZS6A/hEPumZjQndVDSS9tqMUWzYe8ZvR3sMdXaOAcJ7r14UGid
pCtxDM3/h7Mv25IUx7b8lbvynWpACEGvm/UgBhvd3HwIH+KF5RHhAQLEJCQQX9/bq6r7dvrNrOjV
Dxm5fMLMQDo6Z5999o6L22gIN+hmz3S4s3T1X8zIxgPZRpJZY5c9GZ0odZZ+5AH9+HfTvbc3REUX
S7VbcbmuwWsM+iifaKRPcxjr8+ouS7INtXNa/GY9LqyeEhHgwQZRLzKcKmO2aDy0uYB6TjuPmCYG
vWZLqPXXb1L4TjZTPVMOZxaSjFPl8sCq17iOqnbnGgi24aa4GF4dsWBPpPX7feUPQQKiyJRYGcy8
MhAbFEXr/ajZKC8zPGcTx5tdjqM94hANDHYVpKzrpN3q7RYzY+OcR5usQY4Ob8rG3bEYhGBHpY3D
kmWNc28we0f5qRerY0T9SznNu1lhE3uPbj9mxHaJlh4vbcCD1uxpU9wyWt7Vnd4RiRNlLTPjN5C8
8eSadqtIA0FSt2Ecs3BXOpP9KuGQjvNfyi4ZHJ3RdkwY87Mg8JK+q9/CoeRs23go6jbxBomXcQ5x
I46aWsNbip55SzOwq64ei/kYddNZoipIjShh/+dXL6xfcrIVLVdirrnrKcPdefouxmY3xt0RjNeD
JSDw9P7RsSP0lE10b4bo4kDVmnutyl07ppHoM3+eEqIetgrS4pga1o1K1mZ5CG2f9nHx6veVzhwl
z/7IroPf/3Ctmm5jWXyXttj17E0X+COh0qHEbLCWu6JQKzYrJvCn+Wvo2l1vbDI5TlpqaHn1P9tt
fF43/0LcrxV9H7dvhU/STq1p490Scuf4beJEfhaPP9tBBXdugIVhFcY5l4Il48A4DcKsngxCTuC+
LnbclWuJEGN6vsaWm/ikhdkJ0qaV8W+3Bio7dfUwtMWjiNx1F0h/O9BZno2LEekKkQQMzXuCVDms
IKU/dFPaOXEaljjTnSi3Q83b6Gun26Qt/MQdzK2qO2D4S2n4SMSU9XZ+wfhpspFJZdSxT4vQSVMR
xCnV3tcmShH4d7OwHFYp+UYk5ECiB1WxY1Uux5hBt3yK8rHPKz8fyL5bDlXR3yxblcMQOjVt+dSs
BCgwNH3Ma7HVad/NmbtdC3/fV5dVbd/9tdM5ZG1HrixmGwqTUXWxJeVOXKdbHGN0uHmq6/1sgCPX
MUJQ8TBIpXLjiyZdbFzxoPzeVdHdEklgmiYfVkQjdYqGa1udMRRw8Krv8fpljeoIgfUsoO4k3ed2
gQz1g3WvWC5xyN3gMEBDwJp0wHlctXlMrmWcmJr7EffHx9a9Y72fdFA3LHNv1LwXqZ4CTpYf2k/A
Z+Cl91RPms/TwZA1qeq0hjShPevo4Jjd0j7bJp2Y3UU0PEL1jC/lu6wziFoNdhcTuxPOXellDf3e
z1FCihc32g9q5sJ5W/WUdB9zha3+FnlrHnfVrl5vaSc4rfoUneuNip0zXYviaxQ/Lf6aB7UMeMnM
l1lAoqnxH+QcZ6Onn6x3jamX1VG2djsJVgdyAr9+EwA8abTz5K4LCR8gHlDVu/VNzXPuy5Y3zqGL
Yc3u40xaPBy6FkE/H8dHR933S1JF5NAXNY+HvGInsUQJKossmO3ZJ9UpKMPThF1ugp8Oodx1m8Q1
63lcn4lWX4uVPvROnffddpCTs29rFiRRN0DAyutOG1AbBX1wCFxxuM+lbndwvevQBfsFH1uG5J3J
h3o61X6fobEPBsmM5T3Hl4hCee12Iod4vouDu9agH0Gx+3xEVBpmssZIIj3T5hzSr6pELwT+H3F8
8IZrGT2ywSJRAiveip1d5JdtnL5S99YRF2c5C3q30OK1689uhIUeZOEW72qCN1k58alGePW2S0/p
61zHkrMR/acI2uZV6/N4vITVs4xKLCqFG0WgxC3r89CKt6FvTrKt3v0Kgcidj8O4JWWDpGVL/Nto
yVWc4qxYMMjF9D2apbsRyoh4lyP37nGIl36yPJIp8eCSEu0xoOaTgzdlY3hH30u44thsnU5+lMdN
l7BZ4j+Xd2HHmTnQ8K4KbsuDv286Lym2L6E8BNXAPVNy6eVR+cUfstjNw3EfPg8izIoi3+DKZQ8U
kXvYeUtm0DP3uHPd3Dcb7qrxC56jIRenzig9OvXedXFSmzsnrrJm3VVlsgW7qN7J736XVCEXYTI0
XL/MdwGo5TCiOof1HXXfWfQk6tuePI+HONjh7PPhMlbxLvhKE9PnEdhvIiurbFn4qBI5nVxEPyhF
skP4vT7GRPL6aWo3Lsakr3I3fvbWr8LJIWLkSx7eCof7qXFevGIf1Ih5OYKurbktvlhoBtEHud7r
8dAi7c4CeSJPoeJLdBtNycZ2hXPWQ6Kg6uTftcW9eCBDsrin4FlBuIXi9E2Gr7Lc18i84jMrM5xv
fX1u7PNCkq6Nb8PqQlY3VQ5kvLsTy2ebl81hVJxeqHe088LXBtmMvXgI5BLhecqbH9sccJccVmwW
OLgNj1N0u3TgNXXVAV1UrufTEiPIz0hFJW/8zK/yRr7jqPaWN7Y82ioX8r0VZ/Rc03DgjN4E+Oia
T4gEzq2Na94VEnqqTseL8MYJUpxMpbk23pfCy4i5wyEQnOvmbm1fmDy0Jl9N3iKVqZOJHhjj9jZm
L6HPUr09NOSJbmPGFLdzxqjhM8bhZgdP2nFuJw/jFZ38IRTq8skFYmK5khXjyE5+egUC6IhTAME6
QNjA0jALeVzDMWuQ1SQgiVzY2iheduaiYlXxqqx1DpIDHPN63DW7zSV3VaLrpIyx6++nu40VvPYf
9FtQZ2CnE/dQYiFHFQ6BKnOKfQ/vs3rXqkMxnSoH+WiveXDRtUFHBnWafQhnfSz6Zg+yV4MjG3e5
yjqZBmu+DN4X9hMLqkYQ+TaRl0gjfF/d5lD4b/XjZL/P1kntHWDuCmHVkkysR/PGUHS47px2j+1i
kMh9Cy+W3Mnt2/AoXL49xY8uE5BAEZPgEdVJz94b92TVBRs4xP6uTrPv8RBt1vG4HI0PNyaT1Guy
VD2fcoTHNSMjp3NVJFD1kDtIkfG14m794KB+gEsU9ySfmJuuC9dmx7L4p/va57S1fAF7oMxsx2sG
ZlQoWV4JqPvqKNz48lztA3GLpMuX8nWMFd9WBDMPrZkgV9jyOsosuliyelnF1YAZnDrQKzGQqMxI
cBg3TsgXKGg05y3Y97S701vu4MaRMbF1osL6vo0c5A3i6kwoLK8Qu1d3dJ7hEzG63+TcD5dG+iUf
JMNDXrwaxV43bmmoodTYxh2iRUd3y7IcwkZ3iVvol9LRX8S4QKiA0OnUB9GPQjQ0D8r+WI7mhyg6
4Ah4J+5gy+fFTiFXQdskE6ZVeIQqdAeo4dD2JC1cMWNM3qaxGNldXOm7RZBrVA5pVReAgermHIH3
m0ekb3jcIPzM0vtarUX0sFK/OZHB/ekUoJiVqDhiOnwLCnsrIM2c6TBEbjX37nexiHvTtkgpZwkk
VMcbV8Z5137b44EzkUxFe459z+f+2ktO6xG9SfXcBVNS2enJob1YkIGsj0Kr6Vl0ILwUYUNy1mpo
ntYoE9eigNdG1X2XrVOg+lqLRDbI4AdHSK7XQOydEQmCRRLb1TQLlYvSElyIpKTQuJFQiSEGS27u
q2ywtcYOZPt60ztToLvoVSkkgp+tMjhOuxKsjoFAcMRDiRe7qLoGqOkHnuYKy6SIzII9pdX70C0D
b5emPcS1d55jNHdNZW5ZbE9z4f4IAz/Fr7jcC6pbJxzuROOIhK5jkXUCmo7gCCYVQere2Swa6p/T
hvpyqJ6Upveo5C4dnQhfQ4EFXfd1NkVdy8PYIotw8f1xuZRR8SR6T3Az03vMUj0xjaotquvhBmOI
eDfUHVasUYYu8IQDdmvi3WwXtVNqephaH3ewmyHMs0iSjsFWZ9Xoc7d51qX73amWm9gZL/W0pNi3
eUi83RA443sVFbmp9aFneP41jpp5OlczPMk07ZPCLxtuq3LnbmriU1BWh15GmetVOeyf9mozP10H
0cpByTAp7HgsvnQkGE5fgox47ZSv1APHKQAW7TfR8+pNT5iPvQ+oSYshzN0NZwP0Sc7BOuX+6u8a
TXCAG3pEG/8RcWm6hgGr7mg8pNPgXlpiXtxtvHcWwmVQPHpee17XbkngFl/iLC6LQ9yCNtd+hGPd
wjNsGu/6WN2WGuLHjZPPg07M3GfeFGbdqlEBbHm8jSVyJvcWsBZJde3eDB3iLvVkuMe4Y6JiclKt
f1I6SAYDjtDsAZ+Mzc4daFqPRbJSlRJV5Wtc5Aw6M8aSb03nvDb19MxiJLd9VV/gPHiaKNz7BLSr
vCbzmqFOlmi9rM7cJFs1PK8fyXMBroeyX8ORBkfXVjg/R5xxQWQ95J3qnqEuOW8K+BEdlyurttNg
GngkihroVb1rFgi2N8Nhi6G7XcvE83o8+fitkksSVgZ5PyIY3vrPuR/jJGLiRSFBa/z21nPJbTOL
gyjNvItl7+agh6NuAjVtrs+tgVA+Dr76I03vZ/0U9C32TNcgnTK7qagQ/gi7mXX9o6GzScexerJy
yBXtHuZmbPi69KiiC2+nJZ5MIN2fcTgcRQXD6bZ+GiO2M537PHbjNwX8gVVIwGjb/2im8kb3kU6n
Ujm3MP9bzkHPyuSjtBCj43C16TIR1jmLIZS8kva7KFAzuo1f5KELAt+05pMz6J2iVNwqp1a3SxWl
pJIn41VvEB08Nn53pQQpj2j9Ka/beUY227wF1sDCHpVXN0LWZu7PH2BS5JmbpYaPz1zOJ1Sy+96n
X7q2QOPVvEVVfbRud5RE37Nl+LLp1b9tCRSIhvZAqEmYEvvWXY6tbh7rZnDv19JOD66zHVWPjFWH
WUVQr2weGukWWeRYaW7KqU4AxeCslHOuK5k3XXldpDyhSsTaREKQRHHYvwFxCBNHQzues8m+t9E6
XdVcRN+cEqU2HycgLJEGc2HO1rj/iRN5p6LWJMWw3QUSor1yfJoCgpDkqyu1wbELvMNaeXMyLANG
ubpjWYdX8LYlNg7NsZuzcQnKrA28e2LBi3VWdwd6wVWPauMoxhMBsLdGnttVIq+D9muN810XJdoH
a7sPN3Uw8zjlqtPyvsTbzoWzTgfo3lcO91jwAlDpWqvq7M7s4InxPNnoZ+OOsM+Tw4OdqZ9Oa3Qf
Bd1LtJAUXoG33VpeGwf5heinRBbznNT0dYjvjVfuaAF5nPY5qDZ4XQaKs7jPnbVPrJ04FlJCaJ/O
QEVXdvWK55h9EbDjjeYqLdc1MXbOnWm+xkP0LPrhsZ6qwwD3vk11GSOIg+P6YNr31kENq6Y91KG4
D1x1UkdHwBggeAkjL2+sd1mjVzLGxyacj02JzLevb7ra+Tpv5RthAWJ7vHz1UL10swG8WxTfPD3N
edsV79oQ98aILso9Un+RPUs9B3o2+8pgcHy4TMUTJQU6rohIMLNyzVW3F8xuwt7qxg7jLWROEb5l
sjVb5tfIPoYs6mHwIKrnjS3FTVz3TzZCpu/5axZ2Jm9WhvzOS9viMqHcdC92bdM42hEYFjfi3fPP
ZdgmtXyQKDjH6qEpHmb3I/Z3ab0tWTwd3aBPQjPmBWrt2N1t4sjCOvH84UCd5QDryMQXr0odpKmS
VcSHwUGxUvVZhX1XFj4285aMS8gdgRzRq+KsiLdTyLa08L8THaWddM6dS2/CqEiaYUyKunzuusew
+N7X7z0ybtfVvGn6vR1D+ATA7K/9NsfgLvTXQJ9keG2HXTccAMzqdV+py+peqdx3xTEQlw31LZnc
I6xCjkv3WJXfAvNDDwVfO59PPpZOJV561wHlD5mATtn41NJnBz4KdIuScQWOh60xuXClExOfnXu6
PTojJo5MdK1jc/TEvvfcb0JiwdGbsjyX5L00NGmiA9SQEzrSU4ezuxA134q4T+LiC51mAHjsuOCw
cSTj4fwz6r4aOt9Nrjy1XpG5aJRAkevUo2yXIbB8h11X+9FqgMpIykK7L6SEiHn0bNiJ0B3TAE5t
nYWOPvt9DUhJY/nCGWCyvGcatmsRjxcUTt4Kl5r2oQM0NoVA3UmfikHf2RLdHaeD3dwWJO7YnGcv
vmei3kVmByAurk9rcez76a3yvB2BKgYSf/KiWgOAoEwrKjMZbbxEVLPhIe4OGNx9ANzfj+bJKfI2
ugkYoh0Ah2481VP/MrSNyYUfpD5w7ZSVO73dMutS3B3QXuIi9cg9rR68Hq5urlwRhOypZEuGDC1j
njwsoktmHA6bRdUQdDnsI0DQ+dK45kfbfYeFUxJFwbsLouIscaqT0IsTYLkZ1W1QckujNfHHiRfT
B2yC+OYHE6eFoIetfesa+U2TGUf/lM6rwTrRxxHuGo7b8lKsX0TU8KEg5Fhg/CyBZ/vJ7zfczg44
X1/0T+7yvpQ3LAJgMmIQUH9VAYBYlDRO+UaLd6943UoGCAz9hADkCu8wkjd/cT9ulKHAsmzeT0gn
pYupBBboFBHwR6B8vGNNAVTgQW+Xxtoh6QzNisU9+nY9h9OB4H86XG5L2iEmkwwA2Fy9xA1G41bF
db3lHpLNWOTzKBIMJySK1PuY8L7JB3mcNtTN9YMKtmwoYGNOxWEQ927n3K6qz+Y4Os5leWvwkwJt
GXvTM5Etzbbru/A+Uqo+Czd4pbP/c2nWk8+ck0F1jYQX0vGqCXhPcUQMyB5hl2hMNsQ3NL44UX2Y
m6rka02+1755RVAWnLXrnYyJuB/VSRgM8uqrR/dVbTM1yAtT54W+eOV7MD6uLgQyx31JDDwMn3Rx
KAdUGEiNBOjHRua6LDKnA3JbRssuJNtjIGOK5KAsBmBCK/zIjB9dGFNq15VjnElkg/lSaw2AgE5J
oHvyEmCqZDktEcNeHS0+Tg7eQXVH1rJmvB8jtEgUll4HO8AxHM6qRttwmAxMYN224J1GbdctLb04
lvUAfzsHVsTjBjDFL1bnoahDan5B7voLSoT/WYOkbn1PmA8itsl9izqet4/RmHS3+tW++DZv7/VB
3RaSb794wT/vbPufxUlEECrWFALk3AN72U7YxABEf6nu8+cMGz/+RJ0KWUtsTCIfyltgXCT0F33+
P+eR+fEnqkUXCjb1FJcdznqHSTtYtPz499SEv2BZ+J+lLaz2yn7dcOk5rX58WDlVKboQSLKvvyJy
/EOR7r9TUdDK+yNLoZN0Fugw+5Bpt1mQlEcGh2nz6j9Dtn0v7gj4XxxmarftyebAUr7FT7/4bB9M
uD974U+UZhSvDtqgMV447VuAECCYCzDC2qcahwqER/7/tH/8zyIYAITm1YMHHybtAY3mv5Ko+AuS
xGf5i6UePOJ/LKboZjo0EKbROTm66a80R/7q8sEfHwumv4fOh573mQDKSDXa5RD99HP0Ln6l1/MX
y/azFIaVDbRl+g4TBBh2Dg9osqXhL6YfvI8d9WfP9hP7saMdGjQlru299KiyYU84vgMFbw5d1pa/
9BH8y5f5tKGtsHLUDDcJsyjfm5MNE1LyOVMqnaAY8qsp6796FJ/2N7V9W2wGr1Kdw2PzdfrGdtUe
hty/4Bn/Rcz7rJIRuGjGjw0uD4fx9zoFOToL9uT1F7vs403+yZP4LI0hTEkKf8LV0VE89QmT3L3d
EtjyfoFv7r9/jb/6AJ82MiovMU0CL7HlYSLfvePEh5tf7YO/WKXsE4lqwUIaWFwSGNkB5b2ypNpX
vyB+/WNo78/uzSdiJDRAVR8yXLtekTr5XRucognpwji1dm8XKj9gw2yWssq1CW+0QqYI2CiZPQJE
OqoABQD24GKiCyeiiFNHRaj3BfKd0vO5RetcBc19aIBNm1pmgnYowucNEisxvJi3IQQKTTde6Mkm
jmzyKWSZadkHSwcZIdE1hE97jybj3LwK4f0I/M3LLZlD9PlDNyH6o08o2h+rsqiOCpRK//6J/jlz
zf+s8OFbjNMHIW6Mm1Sw6fEytf/3F/6LE/iztocCr8yQkvnnENgTb0KNohZSqenWVuM/T+P/8X39
n+V7f/3n81N//098/b0f7CTKav705d937/3lTb6r//z4q//zW3/8m7/vs/vs8y/84fdx1X+9avo2
v/3hi6ybxWzv9Ptk79+Vbud/XBvv7+M3/19/+B/v/7jKox3ef//te6+7+eNqkALvfvvXjw4/fv8N
Z8n/dY8/rv+vH358wt9/e9QTumSdUPPbf/+zd7TAf/8tDP8WRgGm6UKKf0Pkl7/9x/L+8RPq/w2c
GHzTI5EXQYMAp03XT3P1+2+B/zcWgwHJApCPqUdDTLKpXn/8iNC/eYHnxi6JiRtC6iT87X9//D88
nv96XP8BtObai25Wv//2aaKaERp4UcjigOJSXhSQTzt9XKJlcWkRZ2huoCS3KKY2X6AJXFfObVF3
uVesN37nOXsboffXrkN59iYDL4qt0GBYOOjsDDZnk4xS16ALJP1qTFpd/Rh93/nFAv7H9Md/xYx/
vtvYx/3EgGzkxp/HcYZo63RTL3EW0iLaOV0QpbHydyFiSipH39v5snw1FF0q7VcbQKe6O3tud4KD
D7o2SgLQjsI1oe7S7Ccrvoy2BY9wRJ/d02LILXCFOh7CL3XQyAQ4/7YCNrVyb/oYGEED5N7I8hdK
Xv8YIf/Dhwoj4nm+64L87MWwE/pj0tFEro30sFAwzVAYestsZt4v7ddype0OCmjTubaDRRsDfL3B
F8HRuCuyf1oKYPd+nQtiQJYC33w5rPAxn5ZCnYKieasJWvFbKf1L9dHOGbrmo3+nu33kC1TjkY2v
ECV8DsWkj3D1SZZ1XU903hIo/w15XFWCl6DTAulZAn/v0jW3a29Og+psojshU29b4z185o6YUs6Y
8OjjtKF2NsW4puvAhlOkEo9ZffH9+JW1wa90bijz/5jGMhIyFxuEwhXFp6HrfZ4AG6Rr4FzqK7AO
WvBtVAXvOVk6u5K5XIG1tjdVX17kotCkZkP1UEzxkFgmoxe/I6/t0uPwpyEvTTvtKofqcxSe1ATR
GE+2Om3hC7iA4QoSkZWZC6pF6bkiYb7zUMLcK0HKHjRxGpMOLiBa7aOSBzp4UsHcpsygazzGJY4r
p0B/rhE5tXblsMo4Qs1cHckCnEOjFStjCCj7NOLgZvZYYcOrALrehvs+WpBRtQx659UiM1S77CA/
vkf1gDA4L8daHcMWZbfulqvDeswzdbRNdVW6x5iWPIzmMusaDbhrXJ7sCMkQauF9U1QdECOV1R/t
GNP6IoGNGFrz7U/mgPyCFMdPKRiWPDSl2jv6Yx2hjwCg+j2smol3I+AWCm5s6tobCgZrOYpTMd67
A1u4JwCiNKR/HwguXGoGakG8uVnom5swpOpeV8vXkQwmtRHuISjz7FjLGaPGos/nCGQcJxrBIXa7
pFfA3Cr9M6jQ6HUKsPb6GCTdYOcD44s77OFoCw9lx+63eWo4+HTocFUu6H0eSB9+A0Q1ANNg32/B
mOrOd/MOgK6kxXJeKi8hoGodCyDCWOv5ZoDMOH1xpa4PtAczq+jwunES92iEB6IH+08/UDuOB6ds
QVloHuO6tBwcBzW4YBPMLQoo39vjyExqD7dnGilXUOzKZjG+lvVH37KBaSCQPcjiK8xv1+gVVNYr
k2Zi6x0TDj0MND5Ga3ksRibu/MbxOEaaFozlOuYCNjOC9OaCx6pBF3JckRmXPtDIAZzVOk92tZhl
8MohoWx7VrZbAHrLq7DBqV6Kde8F4Zh3wtxPfXliA2aLEUGms9Md1AxEsQHVmLvULLuKAeGlLnWO
Ct0TgJL+Ok1nEa2Eozd4rxSrsiiKunyW4rCtnkjLGJ5/ZDaJVqCVgrkcHtsKrFn4IeMjSuMdh9WJ
Mti/fS1gwX2MS+WCa1tBPGkeDyWb2Q242a9yG9b9OIv6svWyOE3wBjYwn94VK3Av1zbjZRbl4PHY
1ojLU92gYb0lOirb3B+JwYoEeAOmqt9tJA+AOAH41DgSojaXuD5gjSohW8CyiRZhCpX+Qx+V/QkN
tObYgEriiECfx2HxII4y7ecaSklISvt92Q0leimiCS79ysYMfNFHRornATyAy0IRHzbzAYtugAoD
WZhkFkRkcYTl4TmjOPhl/x305vWihtAc9BI9aKL0vpjJc7wQNES7p5GhB9/OxOHtGIYYwo6AZy4D
5RFOjZQYp9xbIrZcDeLqQz016aXKg1BWe9OBDNx+tIORlkpPXaeefNVz+MURawsCf9XuxYi3WFNA
kNLUIhlI9NJqFxPNY3HjNBgS6OqdBh1zV9qGpcqzJwYiQFpUhOazY4GNOm7uDNSmpNdxIj+Y5pCr
4MJrGVheFpyteIPRnEZ+3YWgCoHvBzvTZgMM7Zyg0wPbc5DLrd/OPOzFHnl6kLvB+qVfP2h5s8Rj
3uhHz/d7FIOoPTgBXgXUoYAx++p04o1Z+I8h97f7SPaghOD9uBgfuWqvQEt2aluO6L6cWAvhHB/v
whtQ8BJH/fTdeN5Vg9rbovPQSJiWJGa4uteHAHY6yMT0m4Q0WNi5l451GNACFQDF7fC2mjgdK/yC
L5T35KD308caGRIEn2+Gdf7ZtEAMnapbcVTQZTc0PUaWRqjPNPPcHvEwAK8uctjZoMlqUXwJTbEc
SBCg5ACV1VnLKZPV9r+IOpMlN5lmDV9RRVBMBVsBmqWeu21vCE8f8zwUcPXnkc/i3yjsdrstI6jM
fKfckHmho87ntb5CG9XXAdjv4Yc4yk1r5Om2cXZB1kcv+U33Ht+sIYHBgb6JN91f4m2ajrkSbpgp
86NY+u2lKRf5bJXpL7W5SThWxYqUJVV7kSXWPq9F9i1zkIF79s2wLOeZGPjmyZQeugvfR07Ub83L
3COoWJ0CvTmH9j0ZuzSwk2JlzaTTPnbIxr54todpJx1zuQ5r4t0m3/42TslydDQ/sqmf/veyssQ9
rzvcMjafdIw8ICCY5r/VF/Y7bBg7d/s036f9Zr9vqi9OWz9zEBfaPY0L98C4JvNd586L6/TteykJ
sqFYxpcuYSmdpkg4qKwOa33JqmQMN2FUUSn9+FbYTho5gvsS0nw5LAWPyVJ25d3zuvWM9+CU0B7e
+sG71q38nVg+x+iafDpmXd86iQIpH5NwNoBf++Qn91l9yU+G4Ekq/CUNlOH+HhpRhbobfkzdIRtc
6+atzm8D0c6+mMrunFhmd/73q38vEIXIEYT34Thee1ZV7xqo8CSHuJEfC1SGnZ1mxyX3/GMLk7rz
PTjazOqKyPIz68tLxhct1uwLOvDDbxqAfj89l22r92mZffp2/N3R1Xz0aFAcb3TP/14qArjPTQqN
lW2riqYOPRTejPiYj2nzNXfDX0+MyVOdz8OH9M+qK4l4T6c1bIFeLiKJlpamaI5pSWlCo2Vy0hBr
CbtwUllHW1d5D3H3RoaHUXf5bbQJ9him1d53ju6CfmnTKywBkjnno6uMm1p0cdGxZYYEReWhECNc
d45qyY22efUueEVYbOcvOAs6JJCyTKrbMKwnmoj4Mm8IRtLHcznw5XGrh2dLiC+61hV2aLvmQ/PT
sLd23+vW5zF0L5s7sFhOCmYa7ej9kmTf0yyBbszSdY+pQgU2/dJuXNZtH7PEKUj7fA2V0z0vY8He
BVk4kQNVImb/asYIvxrL8o6ZREgoZkVn5EAbWUgSzBi225j6cIBJyTMOM+llgOilqyM0H2YAm9BG
SnioYrLV3+neC5tFykBAB5uWsUS0fe+on079lFRHV3rVpeqA1VT53RnQ8raD/lUMCbhwE084mTaX
iLb4z1as/yWYVo6DNVfo09c/C2rtyMK3hLTGZROYkZwnJstb3UNYxHQ1ATEsPWEMzSVes+Gu5LIe
1szCc1CW3kVpxLD2kGAXQSym/FwjXaWiurO9Q6s4HpRK9hUA4LMbiwZD+1zd66WSB53UNelcbXUS
2DbOHGHiIF3/UG+NEax1nhyTsWGRJ/qeHnEHlxCNIwgLM5bxxqSjz5WcAsvTzslp3TN7NQrsCH/7
XCTBaA+gdMw9i2Pe8sLLbjlbtJMFYWCe648mRdNkyqWHK1zau5/Hweypn4uR2C9b1n+3h31ZLt7H
j2Qric8XzacyHftuKtkiQLXby1Inv6vUE1GVdN2uVB2OGp6nMM3mXUwjdQKZiZFYx5Qmrxn+jN7L
higjlY9ACIXkNos/+4lU434bntMuOUqj+DVVRbHXyuFZ7XoMMo+jGzFz3Ds3XxnpEVPVdKkXlwNg
0fMO9fvDTIeoQZM65ePNu3mt/V+R6CGs/elpHDoC4RyqWY3LDEjrRXpe+TLY94porN0y6/JguvqD
k3FWthUxrTo8ZGKntMl4wQKbw3i05d4YnOWkMVYdjaR5Sdb5YKuaCT/18YH1423Vk3GuBl3z0BrT
wxny5Hr9GJH2KHaxb/4xtlFFHKu0JsW8RN68eVEaYyLpW7qROMWDs9prdZ2K7Vq2KxfV7+96UbhR
TArZhjRiS1gVDa/L+UCIdducutwtgrSNUodVtbKNtG9zqWsPop9Vjrs8td9bvy8h91I0lYB0Lk7Y
AOuDwDhgXvJRT3vZT5xRS2896WTEEO18DZDEH6hgnrOHN4FK2YdudtCGYGRQy26gx+KYq5Gg5kxk
fnVKBRy4M1U/krX95vNJON2vtfFuTtPFoalzTqXhOZG6DEwub2gWFTtqWbyBHSiu9xqG8bY+Xra5
CBmaBP/jRnKC+ipczC2LVAUUYVTNV0Ii51EXLEBWpe6e/73ECFV6KtHTo0mqFnnNrfayMYm/JI3o
boiq2GlkxO74XpdgEKuz/mVQfR22ZXxix7f8aLr8QxtV9lR6M0qNZnQuhWE/jbYYn5dqaj43jFxW
9rSmtvfOojB58ftHoo3dPGyd8tfCsIPAavs+osaKytb4alwecc9rvLvFIBlqv/Z/dP0UqVaqP/lY
/afGPP2QYmUuJqg9sMvHEDt3EoWzxBM3pflvO3Micz7ac7ccRupEUNgc3n2fX5Q3syxj9BE5QEki
ZUX4nydVGo0JQK+9dMaVJ+eC1G49E9P2Mzbd7UX5rROlyNd2W7V9et2cnZy61RzDc/w02+XPGNLY
FUE89tM1n567KkUpli3+yatVdkETbO6Eu3nh7JgJvjh/fbeMYUIfWmFNM5dw3ur4WAqUWQgp6wgL
pbVfVtt9LzYnP+ZJ+Xf05LcEyOirMvIlyh7cubNOw940dXJEQH1wcsf70vPs77WmzsCXHNImHt9s
SQDfgJAnGnJzOVO50x3ur/VpUVm4THgZp9FkfazVsAnXZxSwY4xCjbvG3ywdPzRyCIk7Aw3FgqB+
cFz/OOjm27o9p00zvvsIdu6dxQBZTck+d5YP1SY0OWZ29Nr54C4llsPMrrFI6jc9b8ulSic8E8Xw
6c5HTfDlIfWKErONVscJk1y0OT/cXLpf5WwRfig3xscaCYe0tH+rYv+vMfS3sZfbq7aVeG4fDiLi
H4pOfDUecIeN/eqoqoyEks0zTm7CoD0O6MQ6NCMxWq6Qa3cVBWek1YuFB16Jve0j/MQha3ylbtdH
RdVc5nkwQsLAO+CMfbx1KFITx9iNrtOcktm9Z51lPtsCdVFtiJ9Fmlqvq26f3EmzR6Espn1GYyAM
ugBJ+NAwZJ/K1mdP0E24W2z+YDMwmGfR/q48PCd+225gCxOeT2dVGGTbcZ8D+73bswLXKLsi8JPC
DnW7kmRlyTwc864OCikwksa9+ZkX28c2jOppyvPPWKving7GLwoKPkH74RgQMvnYQGuDgcqOOyPB
vyocSYeOhxSVmXeqCnf7MJbzusAcYW/SdxmvzWuVGKcpP9SD53+4tkd2EzW6mmZ+p4XzOvtJZK/t
bqrS+mPsxummqoqVEtuWf02xVRzjzMsjIKniC1llG3Zq7U7//hQJ959088T93x+uJFOnIv+sefAn
2xqvNtldhkiWz7lzxptGT8m4tenPmOf53CpWc8vHb5fO7Q5GaQzR+MWIt37FsVyD1TQ9etF5o3E1
jp0U5ZtlNOmrlPr277usuM3OHcUj1FO2fRWlt4bDoMvTv780WM07oimHI6XS715l/P93+VPnXVDW
5cHs2scp3qxPdLu/kPujvmvbT1sPn9qVjM+K5SX5jJxk3Y4oxYkGHUcrqo05NJ12PZeZiaet7T4W
NcYH324n2ii62nbiYbYBSTLziS4T0C/FZFTM+bybDGMJDTc2I1VLjLIxrYIywc2AyAgL9+DKGlDa
XD0ZThgvmYn3CcP7uBYUbnP0dwJT+y4mxnw/e7vRsZrAjjux94gH6msUwhlT107H5n50nBElaYFP
Y2u2wJvsczNgZBrUYPBdyxxO6AEDR+pt33JPIwB1d3QtB6NBrjBkSl5G7M5bXxT31utulXI/c7tJ
DvMcF3TevcBecB3HvAkG5ZvhKNQK8oNzYe1xkNjYbJLUzkIs3+pIMESxN/viNpm0Asw/WCjX4cfm
Y6vVSfOR1rSHLHUmn5AMXfIG+AibzdpuQ6IxiGOJy4fvqZ10mKyMH5Pi1vZqQX5v33fIqmIEvDx5
62qxoU04894CZp77SeyTYTqV+SZ3xVlqDDiqN+OLm/4Vo/vH6Lo56KctRpFk/dz6+KWY3Cr0tuaU
x6iG/Kk/rrjzL1ZaVGeR2qjm3PzYblUX5tMYpDVtuj8N8UtP1Fe49z0kpIA+L+ZyGjSWx3aEa1yz
W+q5Gv4PJWsyFclFYKrJ16wPsJNTKsye5kH+rFo1oDYqLwTS0R/4A9rDfG4CL/WnXU662C5Oy6Bt
sTyRKfaeT6kVTX3yCQ7y4qQ9ssgy/quGpUWbDfzI80DtFGJXVWgfq6YS+8nAiZGVxb2wJYjE1rvh
KjmXVufeFMmPsU2/D6UOWj51QYcJWOo+1TA0AR0zkQ21N1y3oro3Xn1oRi1fO/Cg2onzK2GAY7S6
2fiOqf3ZG7/LLrMuxbJG40wk4Jzm1mXbmNnqqgmLqqz2Y+x+wx7QhjUqTxZtz/6hMHu2zJCkENVe
d2yF8xOgU+9FIsOmNdtDQ7TFbukLTAlj0UaJm/1NylaEj8YzBf6J1vUAabEGNnGauIHl2SpoGRYL
nJgTZ7xZ6bbPR3TY5WDGYTuQPNATa7AT5jCivKURaPq+Jpsh7DsSsmtXXtGm5fvWYLqHBSOzaa1C
s87DzBHmnlCNtznzSQ3IrVtfjHxcTsEKX20Q6wfStFsGfLmJt8ERoW4rKxdnqMQ9z/KY98ZT8wPn
fhpTvexygUY+dzGxsEnrYo/LX9Cqu6jNbi+R6LZAspnbvzYWVpd2HdwLjnUsW9u0M1T5y1fqI5Gy
PST+9oONoQ9Ey6nyeC/lR27K9IifYgwKVGf4/LGMJRoflRHbHvcRstxGXROv7vCGgtE2OD/Io1Rw
3Q1MnBlZcRwCnlLQcpw3RdZeddN6u9JifEU6uCttDOUdb7TL+luZ8fM8M83OgrEvxykqzHNujyHW
K4H/EeV1Gyff/Hl1osWqITzUQuMil6O1efvNtBdk5CN3tShPqSXubWwilOuXswenu7OtsOdUvewK
Y9FXr6SlpnzMYSnn42j31bFl+SMnp2VRyRpCCwY1Xqd66BC9cu3AI0w1szym1/NearLbZDGe4Wif
HN8vDpk9Jpc439YzCGVnlZgnxVafHE7Mcqjd/TrNH6IjM8FxxWcJkHjdTAR82ZobTDvep1WXIsLg
cRTWkwPicGokg0MK6PKOMYgQpPjJj6fq7uvqdaw851m1Y2Dzbn+0HA+RVktzmvu3xdjWjxbbvaiw
hTYyId/bMffmVBhR+viSk0/ga5QiirmfEJ33rweS9SNmItZvExeKu2N+yYsctgJ24dzQZrDat3xd
2FAR1IN/MTC/M7oxBjmt/CnVXAa1HKsDH9UZlp+NL9a4T2P4sMSGHTRc65cEqg36VBqBcJsYv10W
uP3GwGxi06gLzzxZRf+8YF5GOwFU1U7tye1cgGBL4yQdyYYsaY+xQnt/KzoXPRc66n06Qv3hxboJ
lnwzb9PKBOjG4EAPlWXU2uqHsGJ1FzP/c6M2s127fNI89U8uKSGhp+gmdOGIG2kyX/NkX23tzyE+
JSwWeYvbEHH7VK/9Ean830XIe2I138ciM/YZClGnUc65i7E69r3106vDmETWp9iKA0TWbWjp7nfa
dwdt5/aua0GbPY5hJOzZbR6w7fl1f9vc7dmyjSpwxwrpaG6Fsq67DzX50RRPvx0naXZKTWy9GKAh
pnGyzqtj3RzDrc5DrQ91V9K7lmUcqQ7wRCyvmWOXu3zcDkmxvcEhUQyb1r2sFTV1cfVbJlPvAkyN
Obrdjs5kn7J+TcKewnux7ZkmwNM3z4HJYVbbHsEaIExNQLqNupr+UlAAqrcF0000V99mUxpYfctL
WcuQLBv8upNdRZAPh6Gtp1DKQQbVYhBhIVsSzKuyC7dYtHgWKPZJ3axRN21FJIp5fttsULvMxmGc
jtdWTWQo5GCwm3fH6d8EwsSArCoqyTZA/+a6Y1xewM4a48333HMfV6QQJugZ40mFatmehmqmTTMK
+pAFZ30Pc9U0zhkMCoBuiGood0OElVl7pwFh/dIu87GQ7j1hr9NukVMSJnFZh4Y2nsvK1Lt2NDlm
GRKdrKE1clIBe5bEu2mz/1Zd/Wd2vXcxA/qauKzG2b+3pqaDcKvAX6ErfT0qLGmA9Na4HipbvPdW
+pkkGlvUAs4l7DTIqhZAvnQtzPoY7exGhE0y6YNr391ekCziogPwHZAi973rh/JKByT37Qw+IzRW
GAsYDjt9R9eUHsqsWr/73bDXGavuVmt6S8z+HjdDF2hV/7XVlp9dychDxyDB/IeTwGn38Ij1h1x6
747u18g/s0XPfesEb8dt4eccgaMYo4wqhh/Z6Lu8sfmwwJUFholnd97EK+//0/CyT1Hk31Pgop3n
zi8MhO3BmYzpXMXAkeiMj75THEWavs5u3WOSULijHac6u4uDqqITR239nuy25GeuR00HjxVX7MbZ
bk79iuMVH8sRYqm+1G7znHe4IMXavsBWHEjyDFTrV9HoQamgvR72zjb/LLBK7vVct7gwMNu3zPNH
G3sv+i0VloTxdGwLOyQkPoRx7kSYtvf9XNZ7fFI0KqWOKPw9rTu2LSHyt1yV2PXLtjgS68RfnvKP
dV7890750MFNe+j1hBdYSSuY4AYPflwkgV9wBOS0cv3oZNfS+iBKCYv83PxEK5K80MN+05ufvKZW
4u5wqu09Xfs3sQBmOXh9nFsqQHNsNqFHZiXPQnRIDxyBFzQfbg4R2ozvqxOmnvc8zuJxxtVdKIhJ
wOnLUrVkY00wig6kAOQYVVOIoAzX41SBScGM7NItxbG7gSvnoi8vceZ+DJjj55JLYJaTAv4lYmqw
4hzRAbhpygYkBwIwEduPBuTl02LQ4IA8NRNaN5rF+tizYjDEWkVH3ZI4UNhjDr5sw7Irpm9HLz8W
e1luE1kzUfO3y6rIfxDEbusVd7Bo7PvCItBokGQRb6jsty1dT3mj2mdp0/7j2hwepivjlCrzKevy
/j/VjcGGCOdIm9lcuE+7jp6xV3CYk46JoFzUzmvk+wA5eZgS1qWo7BWh1Qut2C6jbQ+nYWK3wzSB
7f92FxJqFqtt6IGqXwLZT7+oYQ/dUJDOYX8OEJ94Ouw0xB1H60YAXzoMx7rc7v6is93SACzSqfzs
IHtPq/a+NYVMIy+fjdDCxFM701O6tO2pSprnnop9nP3nJCmXq55H87hykpEqlx9JiryWephI6WQY
Gi3r5sfKPQEvd7sWwOHomPotaTLY4t6vQ+3Gxq2sj3Oh8hsQvRMZbk/2V5+sp8JXJ2ce071nk+KH
cmx69uPugNZle8oTKiCoMT4u/bKVKDWsGXJrreP/MgkAb44VWKbxSddGQ4jXiH9u+pNN2j9oIoEw
gpsnamoVgG5uUVK6kWrImclwTtPjbzt6lvpVnWA8ups9bBd2kLt4qo59ZV8mV6ECsp85NG5emWE8
LUQTDVhjoTNacUlSf79MG81bZZyFHQO/i7DskvRMX+8HolTmRbZNEkC78wHo9YfpHLxxMS/NViqA
2QxiNo26lfA2y2yfW0uPeFiVioYegVK1pTc9uTbPrND7ysUZkjVuc9sGBFJ9Np/blSPcaxf6kCpW
yEMp6lVBqs1KQVhk2R7ncje5v8Fpf1mJ5fC1xx1l0kKmvbznGfXfIv6c67dPNBl5nXq05JWb0RYg
ghc4q7bWRMdRjyG5E69N5qcYbdMSLiB70577ORGhBIMC2DlV9rTv2/5IcA+HvbWQPJd333wZ8xlq
NzKz3IEaptsvclS6Bbz1tKq9IVd5LB6o9FC3tIhqKIhR2vq7YTX9vXKb/8wlnQ+py8XqLJImRhqr
DHMScZyx8epK82gX+jfFkHsrj396sfR3qwFSkpYLCBacvhsMsoOdf/xL7lzgMyd4YEmWw1AK0t1r
n9tp8H5p54EzDua0HwaGUu0/DwJSwZ8OixiuRPaBgPW5F0wrU9z21avkR6KXv/ZcTrvKSvdywYNE
wI4fWgwml1ys72zdanajLm941kg2GR//EqdZkJGjThIDyYVUWrJk7I8ln6uAFKt0mrKnsRtOW+LM
R8qYG6qMgDF7KfduHo+naTJfnCm018I82OM079w5gCDuI8JtMTK6xXPqesMhleYraUfpofXGiUPE
/VNhUA/mOP0mtlJcsNoFSZ/RQMsH/JMbuEzdjqKhuMLl8Fb4SYakiqvViS3KC+vhxbys4Kph2ZLi
YFJrMX6u5Ows2d94Xc0HYE1qQO0flwF0VqmUJgkhkp3ZQclhvlutEjZF4Ho0Gnc7tXkF2dGxtJNF
TmHdKLWftwzXZdutgW+S7xF3Jtwns2RSDuVplhY4hmkfkI8ci8GAdOFhOMxjPb0/gnkoC2SkLWcN
xndm3Nh3AIAX1he3l9xIaEokD3WOnFqZHZlkbHUqUufVxYNMKhtRKSpzD7MR64MRZ890ck91746H
2ISFZ7fjs9PNF5TC842EuP5pGNII6Y170B0KCqaK+XMgeB1zTNzd7bTZ2y0yQ4D77ybMy24CP7ms
/75Euo2vk4+mznh0TfdN1pY4NNAf6J0Dr2mtZ8WJmDDgYKFks4KWf7x6ZBHKMGEnp3mluvfRsuYn
PZonwiotAgelCvsNwqaY5VfitMUbDfGLGzM7LbI5DWaOyiId0ueDWgVluUxJSyN4qEU4OsxYSsWK
YsIja87pfs+rj4V28G4LuHdgV1lBTzu8r6bf8fPZisAI09xdFE7QPWjEXbGQkZU/FRpmUppod+ws
s1BV5H+Sdo5ZOJEjpxsODcbJa4dECz1q0Iw3u8SKOpaiDLYNdROzOOhGabURCLec/D9uug7n0XQ/
2y2x8celBx8kWyUK1QFHVQ4KG7iD10azIPbPFtwrVV0dFnf4sDAqRtNmvAq/Mkjv6n4lFMaijUnC
8HDIehnKCFRqzm1k5DrmvcF6+y1DCrJ5v4FfgfqKpyKty0+bVpRgzkuRVXjix+7NjIlS0o11XLeb
kSXylG3zNxH39sWBm5ELECQhE6fRGt9XyMTDAHJSLxqo28j3q70Me8uaj4ljG08YttQZsv6XkthJ
Ww9JzECk2aTrr7FuL34T7xi1zV22FUwR+JPNpMwOWdXkHFDZwXKYiba1jKq4moN1tlZ4v/KjyHx1
K5dhIE4QdL8GM5I43LHnF3a0JUMZFtpKg0qvy6VbuhIeP+5Css5QHjxeWl84u9GQeUSuXE8KBh+L
URTpxS9VcjFK/7oU2YJFck0uWrfjcUmmw9i5NZNR7AdZZ167oYJbxHka2VP7g7fqPR59c568Y4zJ
2CMF4iIU9TVpzK+RyrXPXcu46FL8p1pr3rsSSAOd2X9sFmwuekvay/R4IQB2vz4UIm3WqNPcHv73
hG8mKhvgEgF0UcdZvM/bTl7Mlqoip+KkbXS98Vb9WTsDFrLPbishk0YDO774zzMCkMv/XtYlf/G8
KSG2JMP4O7IBmBaVT7H5LIpxo/9zsgskQ3bBmGiGqxvjRy6xzFZZ/l9rrUY0xyugBjs0ohI3rNBq
QyT2KJx2dzbI+9zNeanCBkd9sEkC68r5kY1TYEPrOVcU5OPom05EAOgcxSScTIiLTgTpnzvurWju
SCDoa6WvHGLP9bR0R1OhpiBCwQ49SQeVWDV45Rp/H53mj5YAH6nM8n1sGHLXyxo4NNln0/hm5BOA
gw3kXOUjA7OHYx5FDkGRiIhbVVw8o0b/SdPYuMN/w5z87iZLRJsyXyVDTlgb7blLV4fARLQwU/eD
918FTZeC/eTbh7P2D3FoAhKZy9fedrtTyx6RgFDeNhRrmt3UaLZ3DSkIHkEgSjNTEfO6eVo2IOV9
bc3tr64xwlyKn6pSzt/cQ8ieZEYYD6U6NQiaT56ZuGE+O299Py2vWAXZvfYmJV3ZOpCDVqdDTyKp
W/2eIKpqEayP0Fdigu5z9t1v5iewVuBly9JHGy5j3/txvreq6gtaoL91vXwVovQI/GrcLztLb125
IgqeDXFde/m4cNMcTZDloVRDd+jLut1XZX7euu1VGEl/t6z6aYOSfiYYtFMtmSmA9G1HDGJP6Al4
aFGiaRotqIbSCYH/iWFLcPP4q8xummGI/w854FljHfqaEaKEITHjNBwc6d7k+GDO6sQKVgRTl8yn
y5k0thbc2eh+/Z/O6D4TNeOekAxcTa9Ij1DYh0RaRehVS7wzLObRTSIEduWgScLwyihZOuDoJCnC
3OurWxLnL722q73YKoLsBzgBskAJLtU94RON9kNDmuWxxACEAEFkkAoMVADDPxdTk5GWdc+tb8Vv
dsrNiboTaNu6d6NIT57MEc/PkbQB+jbg9mO1TSTLrtndy/L81Vn99TV10DQgpX/qCv9b53foGkyC
JctW6p2hl2K/QBpGMnvKs1LfDaf44aWN+5Fqkd7n2vht+WJnLZX1GZcN8UidCExSsg6EA/vX2LWQ
T8ilorcm+Q/UHqmsY40REKV/4A2rUNv8KY4Vg8IBadnmmNgnExpicvmWPnFEOK+2cxz9BKZFEikx
DzmpabWXXntbk5Kny+qwkue5uT1pCw1CE1V889w3dKwLs/1Hb6xPgyf1cQbM7fWQXTylxNkOwTGS
0Gr7NHAGwtnjzYTxAHiXSRIKA5jASgZkSQsCMt8hiU5XREPoUkKSrWuQcHaeQfG3gF6LB1AADjPH
Q3R11q1tzY00uE6Ezlh8WbHsDjwi7iPwjs2z81tvA8rXxyJHkD3MEwNY0uPAtYYuLCdiBlyWHFyr
hb7a3IZzqWR7zR8v64oxsXcgIjZL7pQFusodQg7X8kFKLtlMli6wrTVrGM9lR3Rqx0pxh/ddCfs6
FM10Trkqt0l+znVRnyq7/4rN3NxjXhiDuRLLc9dzHE9oxs81bShiG/1INoypZ0ho6knVe5HThTcr
sSTO2K34YjC7ocpnTUt6T0cvLEiRfN1aQ99NZBiZqVgzQRcVbaWMhEzF3WdZ7jktzNdi6UhkI/75
34t6/Eqr0+L6dTRwPvNM0qiiD/T3Q4MeOFnUfFCj+qyIUHpyVru/rfP4UGI/YhnSH22BGjqduwpC
i7544azcmWJKfmzSP6EyJR+iJOsKt7t17cw+mj0C6Gz2cP7ypzi04rmK0Dmc4fYfR0xT7pdG5Xsj
Tp7UqPvPJT+xQ3NXQvF8t1CsI81jN9ommVqm3nIv6JWe8YRkx9rWdKYZWykGKLIo8z9Kz0jfi9a7
Nc0jb6d1vytd1kCmGRi6TpNwgdK+2ETkZRJhvixBkEyTCWwQpEmthE9YM7rWaVq/at7nbjZL6x5X
PdFhJflE43xZHQB9hqKM8BVZkPtD/HpfuQ/9pL9FGMU+4rpP7xr4F5HF/Aae839Enddy40iURL8I
EQVTMK/0nhRFUuYFIdOCBwrefP0ezm7Evmi6ezqkFkWUyZt5MloYVUFdQGuti7Sp7iLEERD2dTKT
eLVPRHlAMmXqiJFk1TD1a6e3FBb8KXLd7I5GCggjrKNDTIr5HkA94AqVcaCy5NZI6wF51r8boMH6
hCQRw38W27DKwK3XxSJQtrWvx7afsXQCWDQra2WVAXTexphuDX8S295uYFS8cLhsLSyB0dI3JuTp
Knzobv9odUu8Vk72M/V4tso2T8+h7r1n3NkchsHXusJij84tT+jlgW03Hyys5cKcmgYXTazWVhs+
yPsgxSpPzJKqNa+6ZrVzfZTa0uvdFyhLBgwhEAh1p8WQrXcgDN11GTBFAwbL1s1WtGYrolEOqPvR
Tn1mKEzDQp29tUqAFxfIsfAvOKSN+5Yp+cIU5CNq0RCtkkH/4SDw1pOT7/WuNg5po6qlj8Foqddl
t+gxfR6sxleLKAqMzTxhz7nCp5VXiPHJKh8pIjUNbQYlRxwBuIJcnaxqy9qGGaZzwy3JDXwKQbAu
HJ0UTwfwuqgMXg1TTlwsGZdYBRZBga24iqRcdbWbHSN5aBl+x0kQfTGhgPla9vpZhF0E1SqbVjRz
SFXgOTESpk5T+5MHmKXSabgB/HPWCr+o14fmophssKCc61tetI0KdVfNgrhELuYxVBHfKZeT5vLf
B90qs004YSLQhjqdaTEcLL8qzX1gKn40g4aeHHMCF40Fc6dN9HmPHYSsz9ZV/b2N0/pYx+W60/12
F+icxGsdyo8zquAc+fVnFjXabsIKcfRKY8fpPb1mzw84sBbCMJJPULLbib2Sp637Rhrzd9QfYjzi
9lS7o33KG/1BpJPzM6jZqGOYPwaJvqQ5je/TKHk6BmWcCzXli67f1EOkTgUC87zwlAWILSICMrqc
XIbwDi+LGFc0PNJkyLb14GabCH/mi5YoIkQV0ZJ08PaUMxiPMjkHXi02U4fvRY/802T36dkntvfS
Z2PPDUYH6D7gGGxKARvSjwlf2cOb7OtXPhlWqeg1FOItGqH1uDjpLhrBzFkRSJavPN/qCANc07RT
6PvdS9tO3Ysq3gsuJmBgyJbhiBh3jR38cQ6Nlqkm9HWakXuqQmdckIKL5xFAyUOWRto+ZtJ2CLPo
mPsjN1/NDV46fQheAtfExTQ1/bn3nhAnCCbhopyc7tiYL7IATBngXoYUz8UO99oO8adewpa/qSKU
PBUzSCfmrjVbteqNkpAKA7jLfx8Si2tMy30VgFG/G1NZ3PIWIqxWtMtRNUyQy9InU1UWy7EP3Bc/
5ZHyfXWw4IBdPQGB1OfofRKdsB6t3y9j1cc7x4n5wTciwz7brQOZjBcMZuiMhCD3OSOjKKzEkgmu
vYEFmc3q5yzQ8fMXBV6aAR7HEURbY1+6vbvQJd9MhR1w1QQD+4avir1CJmOiqstFbjnGEdhRUrkn
yKbyX8Jq0nCL+JJRuldjNnG+hD9kTYwYsXbSRBCVj6zGIlS4d/t5LuKUCl4/h9fFk2ts08CxMXN6
HyIJrHNHhByLK9NYLdG6DXMKAZwxMNfCDoa9U04PM221YzxWsD/abYTR4TTR3nSiv+mrHnVzZyCU
b5MRE1k/8eBmBRHVSMv6M9Po7pxPlouuoOlrEfXZMfTFp0l6kexfYrO6mP0xrlZOqeTeTCjxIRWw
LqauWEZFxbsJawbOf2FsE26ygPiY1NVRNG3sOmrXraOfWFbzz1I4R0NM7bnuS2cbE8qctTD4V6Vt
ZQvg1d45sEkLho3aV4qrdEfYHOVy+PWLxl8OhgZ3tSSbigT4RsmVgewSYBFduPmo7QnNrobJ545L
h8WipVkE124Rrq0Uilgy8h1q+tEEc7EQ9LddanpN5r4FbT8a/Q36WveVpRDdR7dcKjyGPOg2T4MP
jBkIWqExDBwJNJgYveOx5g9b+WYXoJPoAxhAW3adN54MvakvY+ve25Hitr7MhmWucrmzEwtIJ7eN
rVVlvFOrwT7iuuMr2T2GglpaK0az4SZKhSDQxcVAjqK+DgX/WKTgH0wIrybHwNkwwVMLgsJdFihh
ltlycuub+mAkVbmNIpZSf2xXVmEw98qzi1KnuE3++kBzdkNqHy2jXZRRbN57sOXLqv2qqefgC5Yn
Mq7uqfNjqoRjv15bT2+vTtrKYf9hoNipZQNdYImSp8+EwTnJ9YjMplwvPt08RHnnznw2tVacDRfw
M7frNw+d+DsgUDsrbU29mm6dbMO2f/o48ofJeJhumWk4u4YA6CUxjKYTlhijsc9P60neu8lr0yd/
LcTXg2raIV7898vG1cIDQEDGWZxLsBekq9xpGtCTaXQMnh9qs32REttHa1X1InC7Y+FO4hSO5rid
xqddoZtzeZyuRiLB9fHmnXWwhHEVuC+VicJrtUk3HyR/085H7xAUzd1DoV6MPdGlxDuUQL/TsPiI
RWOfnA66mp2l3s5XGkHhUrxmlW4Ackw8+rj5EHQk5qq5nUXFu+xgzfWQTresGtqLHg4VjrdY+26g
uOs2mCiNYXSvjC3XERcCli8I4lpHO7eNDz3rLB641tpkoX/rqGo5hKF/Ld3plhiW/2oICgYGED04
c0y5dOq2eekGXNUu+6z0q0tHhj0ghbAlaYMXA0NPzZzOAtca9FmE8SJO7ujY+tKWMRRFn5dPTcI6
NlwoZ03jXwC5t1uksnaReHJY45JbJXZVn0VVWTDW70MI122Waf6nHXo8xUEU39uIjc2I9WzhwHac
VaZIDhgRdRoxjffUay+jpcXXtKuSa6Cln3kirTWS3NnMimVsvzGTrEnU2PnaxcZ649kUC15FfVUa
Qc4FujPuoBSZJpdS3myuI89ldBWYFCZkpZHfi/qliwRH0dA/FnR4LWwTEXLURfjOgW6Llbh9DbHO
r5w0rU9mK78qx9eOWd4NZ3tgUqQDmd4BgEACcwpWFlH5n5p3JvzxaudqIwXpXGnU3WmKS+2BoxTH
H1o0cpDiJJmrhQSfSUa/2Ee+JPIeTtEj5g6UhhpSZJqVW6MGaRYNqH+ZKmeaMA+Bj7Zd5Ea2F3Vx
mEjOXyzPRPCJr667qgnBfHhYsUpT/+dNjnvgmzigeqRHpWvMcvkwMw1fnITnyJNdSvyhVokDnUuY
bscFtR94R8tebAyIbztCEerQaTbg2Ap6Hw4B7/LfB9FlBi5oiOwzi0zioRZoErThhORIMMaNqGxH
rKHTQseBwtU2Oyna1aHlZkdJvnfVV4m9EdH4GPHmrGuZBsuSWykHVdZzFRkMZ8ryQsZ80yrHOoZP
gXmyGJZFBvcxPbO8tV6j7QB9zJZd20S70ZkOnD28teRZ3KVazuS2cFc0od9b7lQUYhjZTUGfdRQc
zaRnUKz6wtlVlokV1HwKm3l98pJpJiPopR7ZgHVljIApfVCMXvw3dbrcmjoOlF4JUhW2YegLaDbu
rO7h5RYm10ZRQn0POS2v/SCX86mEWzAO9vBdequwZFpl1pOxcx0T3LDV414J7B3Om2auVxkBKNqF
POmeg6o/G0lYb5kCFVfLSdasoXQ9RKYCmQ+7jUZqUjMG9kYVGOGtC7J9i18TwimMZVL2xsFMwepC
01XcZAk0Sqt5HQvZMtwEL8u80z1ViV5eC9t+lXlL+ZQYH80g7HNedvwFl0FK/pQufcGEvJJFdgWr
+TPiBGYPseJN1Xao0HhO8IpUJ60s38m90XJvquSEanB2Q1A4DmrcSth9c2saK1yGkQgXoaGV+0wW
1b6KUQAY5Ky1JNV2btRqO/v5ofQUJ7lnRBxL+GGyU/3gI042kWHvoGxysXZMeI+JdpJN55/4f2CQ
6O+Ihmmd+q55mpyk3Hh4TYEiNvv/PujcC/dTgkNFKB7upIhW5JRSNhxsRorJxHFgZnTsOxmRTEH5
LN3G5rg9FRtZ4MBI87a5NnFNQLrPinU9+SJleAmuxE6mk2QgScS0uRl1xDteM9UzM9XcMjzR+I9G
hvi6tww6y2dILcd0wWiwXBX0YSGOS3M7GOMlHRBOhpAdQy+ccV/ZuNpl6bxOhZYeYr1/BL5erVPa
rNa5Lu+CsezBiar/+2A8f1tp7WYqW21TZA6bx3+hRy1EX3Tz/Fwz/geXMM/q0f303HZdqEvnmkQZ
+F5mhVJvQuobX+HJrRj6ofp4c4J5TDbpQ5t5QfCbSjiVLXNVJ+vMmZ+hDaGYICJ7ZK2dW47cnlgR
3+tIY1M94iLRIbtEVQeZ1lAB4kX01hjGhnsNfUn+38Rnnjd1niy4nC//+yuoVJgzy+xf8ign/z03
w5IZjmrZQK6J6bZHrWQCSNCG/pdQqpn5DLQOQHr77DEy3OQ25c5JRFBOB2twIGk+c3NssqNhb/yA
ziDN/3n60awkOeSZ/+EWwdl+xnS0AaCTRf6ysL23SAecS5iA9BHEYOiiH21bHkYs4SCz4XzEfbpM
Qx63gaH/rONNc4qQCnI2K7wpNOiF74QAz6ZRfnCS5qATcJIsl00jN0Zkf3ald28r+4iwt6t7tYjR
bzkLrscKFUs4+l/oNqB2i4+cKQuKxhP3oN18R10HYWz8TsFMNn3ghDqm7F6XT8jUE2p+p7whZG0l
MG8+LF8/hmN/Q69FQnR+3dIftoE0FDUGPXd9BatWYD9cWrnNr7ocp7712XYvTm9/mR1aSFUG3cxg
8o+7jRBbNNqLwaK/rkXOkddMT0FzPgdvKCDecNCC8LujGRpzNAnDitr6HhFgJksDl8p7XdXf6bPk
rZfEr3V/yxMa0BIQ/RgggqxBvY3KG9bSsjhYhc5dDzl5DW5wNgPt3PcTbUgg5OcZ7RZO/xGiXXMl
YhVgF9mNrvUWdQze8WLwBZ5qW4VmtCr88ScfXHMLEyxfUCwHDX2oOesP3aVHpF6xdJ/ttMV6niix
65LRAicQvzcxKXUR08/FMlwsYMTjhWXmStpPvyaJ+kf7OFOB3LvothMy0OZUk3BViUVUvE6Cqjaw
7mRsX7gwMqBi7vqhAyVYmEPrz/NJPJiJBhsmuMkygakapW36VOZ4S0UZV+hStjAR3EM6EFfvnqB9
G9hKlOufqtk5FifoIFC8OKjfzH10ZPjcnckuZAIetW9a0NJXxFEBRiuXcJAlrWNdsjygECH9Resh
VGyPf2ZYfxEaZDvgT7lfM8bKn7SF7hyHzx4f/kBY9EUFFtYonwcr/e8a3eF2gUfwL4uyd1o7DqRO
oBGH80R4GGUNjmoVDqhivA8JLVdIAyXDmLa0wxnXKiMK3owRcahKiQybM2Id26QsXgFqvAJXmAeY
U3uB4QlX5BubOvMLBInxT7TmAX7E3bKGLVattcRe+t+nCBV37SinMQz7/Mh/S40JDKHrv1BWuxHs
lGsGN5zeN2rd/lLDWTMt5QZeMKFpiWdmSc1oqCkgURP3r4WzTCKfe11hzQzJJjj9+nV5ZcaSzqUN
yT5/18vxM5owDhum82Ho2j61tFVI/xi9EB+qNACd5MAQvOxikC2eQff4BwzhzYDWn7k6wf3x2+ac
ydHU2Fpdtk5sBkyZPhjzqTEXeOG+YbR+aW3/qyLrymmYG2t5c7nMI6Z1rKCauzFl+wnwfW9WyamW
fj1PpfbR187WMwM4xVKSrwmiG4kkrlkKkk6erupA/+LztR7gYe0fcJuridyOXr/0yucSHQfRrAm9
O2SAC7vy0u3FqQwclk0XNjNPKjgGhPtX6E+QP6wFbY77VJN3W9d+fZV/tkZxAhmF7KdDO0p2A9Ys
W8nvvMhvZvhJoGCPgfTuK+vXDzvA7DQMZA2Zz/oUILEjgm65sG4rM+UeawhYIc7wkfj2XwisgAtv
tZn6eIO8LRZhOMLJ1pu9HLyH1TwTzlw0iwoYRsq9bmpd6p04kkUUHvFY/0YBI9nR6tfds0fpNJkE
HHKSfbOQJ3hOfzVtk5hr3SHBFsLDRc3oRQ7Vpp3UweXEOPvv04axsRVmiVfbbrA85MXvpF46yOxP
qu9fMYw/RbT1Up1iEI/As+/UxxbAC0yxYD4GDtfnfGe5r01F17RoKJL04EXb3pmjztWPRw0ftvho
qkWcFKshy0+ghN6hbuBJgOLvjgg+IXP9at3qzmqIHK6bAucs5+98G6tmnxUaWftmHdfBfpICZ4h5
0eQuL/MDF65n5QzQlfeq+tD8aYGTdym4k8W2fa4Ir/luuq0S92Cl3SJmbqgMZv3j3aAgdUYJ6nv9
0Pr2ZAvmLLFNlsdJ9wy4Qppknz11jElUYWwLl12pkHTHSTf9aPzoZcqYDpTTL4k6BAMZh0uoPz/u
ZNxRKb+rwq/mw/NunTaUgFR0ihAOrwB6gDECIBbiVZ8lWTjgLw5vOWBqihXoGW/WGrNZd0xhU/m7
0oG9Qm8Dhp5nmYFiQ2iznW5lX3HGst6ky8kQN1lZR4SBQvcD2h5ASuDDv0bYmHiVcqFtABA9yBuN
s9hzv6Zuo1dxMzctYOcVQ/EZBrqveMnmlczC3nz9TWh1oD7zKOLxIxDmCdYMxS3Mn4eeKaEFZDEf
SMzRgthgUlQ6S/l/EId5IQnZp2KTyubTzKt7VMXf9ohlwcSpVRvRqxbz9vfqP9/xvsSE875yFiJt
7swNLl6mzlVcvDkRnU28UYqE/6bvJp7kB8avc+UQ/y2cUyOaV0VypKl8lsH4M1RUqjnhPo1AuenJ
NeEt07bcXqymfnXJzCykusuwv9i4OckU3gbTIUvenQ2LYGvQmFeOPd8GcJWsKXmwx1cVLyoa9vxs
+CRAGRAdXpdp/jllGWU7ePDmTl5tY5ABZdq5PGHeK2emOzoZ+4vpsf043Hl98dpQDKQm/VZjtPG1
6UeGySXJpjVsmk86ee6GDhEMBQiINMNeWEkzU3Qv48Q1SQ4flSF5b6T+e/8Se9at9OSviZlrFnUm
62uyHkrzx5ZnM4y3oGt/RIA9s6+risvZuMO8T0imQCMf6TIjoG5BYWoCKtQYTBjGP5e2Uv4YYKeX
D18inCvRfSCTYBB0rd+ifExB9cI6dZOZfmwkD6KT39rBeUx+90Cq+dRHsav1caNQuWcWVYSq4KBY
R3/SzDhUhekLHa4cWJ5PUGV+BDDHI1RGTiQzcxq+QkNuvA6wTGEEL2EA2kTwL0y0s942n6MGPkJo
5Sd9cJ2JG803wPs5kTpnjA/sRnsnP90BjeAVSyNaWxw75y7AO9kxrL0u0rXKoh8CApwJtR9G4S/N
2nDrzyH0SCd5V8W7RWODmURAJKLCc4w7p3XSNx1Bsqe0Bg4Y5tKgC87eUF9sOkuqQW0d4X4YmYNm
5XW30LQXBpXTNgwoxlbGo7Z56SvYAsr28G4iaNX4K3rAOWg9PJKBmJbowwwtCPSDGImJkRgMu+s7
AsiXJpuvqiS8b4rvCRPZVKq/VuOo3U+4xBl9UOqMNOBVCZCISM2iIXvLPesnzuXvs89WsJgMY3+q
uE7zptEuZSznZmQR0UzUkQDkvOrUnmzIzmrLe18O34EsV21Mvs6dsDU0BT+ghgO/ZDabWagtOAWu
ad4dEYyvUUp42Q7oCZogeSDtWBM9YdmzyjbI/qrSJSJoYqrkclGzkwdZ/i7wlmIOJ3MpkpbGnXRd
NTpHXxrUBJH1OTIq8EB9Xubo/lnlciA11beU+bqchDnjAsJPPKm2vQcdrnwy//UnPL9XPwnMph6w
0mxE9wVDwpWmcbof3Vm3NfDpSvP+Uuw1M7/gwRAOfKH2n6cA5tJVfI57fRHmLo8wiIWZaH9DgUmk
i4ovpn2QXLySGih1yuHeL3QjwLltOyS/SKjTFYM1qP3Vnz50dBwNlEhyHXO+DYLcIzl4cRvd7i80
+Hsd6SAIFe566JthlsehmvUTr0yf2vsw/Q5KPDTTc5l4fuXBa4nVaq+UzBFzneRv4/+5HWvThMGD
vDgxr6qVzACJKAZWv8MgcRsS0pbZQOZaZeavVqeokMNSw4c2M6vi3Sto7S3+M25OYhZbtcUnDl/8
trxiqB94wflSPd4k1PakEePzp/3tm+o0+e6X5zyYKXw0NE0xX8Wqp+OeMbU0xKopyKLHcC6jk5ye
LnRxTskULYzAYXqzER3DKsvFNSi1Fh2f3+D88LNn2zfjaNfF8INnyDX0fdSIbz0Prv5Y4ZjjplCG
GXULrAh5KLonT+qlYEkI7f6qqfphuGyQA3U2ZfVmah5mo6UdB69+OeAdzryDxs5E8mdnFOMDRN2q
51Sfx2AeAFJasr2XE19aH7tHg/NDyJ6Yh97Ys1hkHwMm9aYD89Dl70qjOYS7jElNSLMhwc2Taqg9
/o3vUJLizFofHhqnqa5JP9PQOdrOPxVTOuFlf+VgXomJv7dtd0uS8hJIcue+t560TadhHYJz+wA4
cwE9fRsp14SZRrRv5E0xykeOJuc3j1iFJ4MTfmCvCaWWgX2x8dUS8bEQTTLrXz7hYk06ahu9f8KG
GOhG7sltaVmQ5A+JsyiPQSOTTRKtmoHLN3/WXcf7eIpeDAdvoHo3Q96ahYxJbzZgkuj5NTBuzUiW
RxxXBn0OgRHbK9ejenokfvogrzwGN41/fWN4V7BYMf51pqOBu1B4RfFVL9qR5WB0G2brLcO63wh4
ixN3K2HwQGYj1uGiOOcyhPDQ7qxxCwsQJzjwPDKanKGdR+26H4ORvJI5wj0o261j2Bc3ZuiDjwzo
U+99Ryw7nWzw3MMTANuXfzlW89l1PW+Y9NA4w3HqvVPrjBtd9ADQzBdezH0CewYlrXlPwvJmp82F
PtDavCH3njki/BheQUFth18z9a1Dkv7ZE7eRsP6ULg3WineGV+azkUFtCjEG7MNZtsVXkWKMxLY4
881qrVs8JjKPR1yTZM1TUx5rabIk2WjwRr0FaEjzI4WAmAVJ4nYmQMHAiTZVcSdw8lYVcf5MMO0t
g59C3cAeymJtNUrgOLKpKPc2ozWGmquR20dPEUAo+3VK89+YkITBItOK9g0C5cPX5TmuqCl0gz2D
CorkShJ3fvIP66iI9KVXuEgZlLiCOY3wFo2huhCJ/cQ+eJBEGesuPohWvJbuuLaecSQKZgcY6fDS
fL1YkwyaJU9uCl8ycrnUN9NBwECCAnExjJWbFPeBuCYnlI0z5NuB1DhE2wPq/kdSsuHVLWuVe42o
/Ku7bO9ymnHM3MIZlwBBrTVqbwhamuakwQ60d/YQERXCcOsTxe8z+TpUwzfmlr00CCE0dOSCmRpn
ropOHivUaFc0gFomFpFwkSZYUJvnWzhoYNj1ZDEFdvf59FypYAaz6jm31Ima+WiyFg52sSt6909g
wno2r8wNEePiHgXMmFoCM9eqAlDEyjaBJlUmYj9qLkMz6OVB+MHkXJv/96dFzy5r+/ugIlcDWOGd
8g4yaw3TREXqVHtGazEJkni1k3dD1FsPT85op1+Vx0Zal9nfNOoP5CEwAN994p6SPt9Jp3qBjbDu
01sI5N0on4NkqCG6vzOb+M5L+OyztW6twyKehuY2crVTM773In0zM/eKse9g6cED7NMqDopTnDdf
WcBgR+vaT90nfehTDuTaqAfbUI0H3Yfa15rxv7DSXqy0/4yEvyq650CsMsuFH+EQ7rCaRMghkcmJ
IIzcn7bY2HmDX6K+6uTGbG/1tC5PWosrvXkzn36rXtPfk3aiYc5fVln0IQrr5mbatzSsf3EuLnZR
vjTqSa1iflrr68Ae3SVzupVmOCuOuOvJpfqp4aYbhnq2caOaqHm9i/6ThtQ8TKwfk5+qO/Xflu5e
w1y/+LY8DXZ4qZLfog7OoJ8oDfN4RCfLesdK2AfYFzAx9VANqDrugmA1AHGbq3Q9Zt4CqWql3IHt
oEQIJ57CML26pT4VvylsKXDFJH9EfG779l6ROeJiV1/yrqVP7oOA57mPiccO5S4L0iW0NsqGEV3J
CQEKUM2bjXOa5DiQlAHjGGxJExnioA8JwLtMWzOdCtFCtEsj6l8MIfORu0CdpzuPyjQqAF5ja7wt
OenekrY4RIFYZWbwBS901rnu1nc/qrZ+JCEzThWAL9Ac/xHDaVKp+FNPDoaZMRmVbfnq6XvCKx+5
zX6f5d/W5LE5FOGuBz6BRQn+s42TJuCiPVyKC/SVYzjpLyBH3qpanLzGurTJh69l+6Bu9kNRoBsy
bY704SVmR7JttsyGYfc44SPnRnz3EPDTfPhJGKPMfD4rthMTNSa7ZvFECFckf0OvNrZTbhKfo62g
va6Jj13t7zPG61qMNIKAZpjWjxdql5HIkpGmRx5djtHmPSKNEEvtQB/bn9P36KnfDC3+iQbSb/Z8
OVCwWSLlJddYQtqkfETGckzZ0kBnEVGvhr9iw77+BnfmLYKQSqPNuqs7pOJx2Um0CPuKYWaXGv/q
MNxK2rE9PX4xmbAOUB0tf7jkA7kwbk0SXXVuKUBIRcHSVxfD33OiYrrZTwmvBOQVh6o0rFayqumn
6sjnwpM8mPFPqzl3OlW/Wss8hn33/Bl8lYRC6ZsCGw+vzdZ81jdWEtyraKCU2NZdt3BikICBqP6k
o71NhFdSNawGsEOALl4RGq5gkz8AVYsyOzSJ/hYFqJaaZr574Qnu8Ftf2Wejae+AmopZags4kf7O
MVp73dpPDpvLO98bqvSSR7+qJjcMHGo8RHockyem9zRJfZgZJZl2Yf7lsiQUNg5rr3KqO3a4f62P
d10j0HVQXUMtWlF8xs7EjP0f+wFTvtLCYG7TEpFPXb/XmA6tOKzXsApUhHCYJJzbZXybOgLgaQ8H
TQ+vTA/USsu+wzbQNnHXMdV2HO5BIISKJLsNrl9uBjOYqwLfpaj06qSjlM8D0Jhc+7sqrCgwBXOU
Zq2x9E2KxXnbeDq2AN6wu/8+ZFlq/O+v9MZLl8WzxK7S+2rHbkBhb8CZs+GfMhdeNc37jKedE+NA
JXWKlXwoF5YWanvj+QFvg7+v2Qvn5pjQ/JKP7b4akm7/36/QN8HUUYI7HwYKJrSicXbWpwWsZl+r
p8IXGPG4IpjypRssQ8LTVt4wlmQunHIfdKrc+2lKkP7/f19CJ1q4IXSgWh8u9igvYQQIPO0Obpuc
e3ohBagd7NyzjnEbxuMasnMxOTMzWRc12Ycp7ulyn1iobGxZIsZgpSf4gx3nt9eCA0VgH6aVtYB/
nWQ+tiP+7ak5Syjm5GRwCXl4tZCsmvDsQ/qRZkJZc1kTbrYxLaaDOS/SxF8Jrzwkg3gLgvCLrCxK
bCUereE9nAZYlCdf8WClWIeI6hoif8tAOjJ0JihpeE+vd6gf4/rbBzCx8Koo4V5n/1PWDq+k2ODE
TZAEQKbCM3MT+1tqDsVE2BJncflHnkYsKRd+yd3pVUBJjXQ4Ty0clFyfW421TfS4prreohQN+LGj
yRUd6CVxDx5aa9J+sdR988ahhNmn4juu2k0TUkxZUtCJSPM8tivYbQ6zx9y0TzR6zznZfeOBf4Uy
/96bUBehW33aFBOmY3sjd41BuxdQp3I2wtTDIIX51hq4qsU69nlGj8hH0ZYR4E9dtheXMmtAvkM7
Xza2uxdYEUKwq5BCXkqrYP5CnDcm8gvZ/EPVPLdPdk1UA6rjn+TlxrPjXlyxNWckibaGGXxD4KZa
SUMCnfD/kC/39/7gLWxC2qv/fq66aMncuulBV/lrkUzICjuYGS6EEBglTfgbeuKJBtU2JT79yaxW
vsZNFIYojlcDeZW9wBrHg3IXNKXOqqF8Q0U/WeVR8yUVnZN+KNk8yRVxtiHuib/yOSB03KX0g9tQ
00WoO/5OyOEBeLGcxTUiYeQ98tq+qb7/0FP/DrAlXRpasQ4bXr6p5QxIVd1aoOYiVDGeDlFENL/9
rIJ/7gTVUPfit7LOnYU9YLXtORnOotaGTQX6iJHTltwqylxofKSmxQkGWnVi5XMf9sNCq6r3VPDN
KULD7UeajGBA431YKLSCuvkrtD5e6J1YNc8iRJlNiihdcFQF8RFj5sCzW/ae13NQ1RZom83CUf9i
OIDctAmcqIzXEtU+8vWlhXDOZY1tsSyjTYs0MhekKwgiBoSPGs7RQjv64XSx83scgp+bhpXfYThL
UkWQnVdhwQafLQR8HPx73appejylKYwh5Vc/KkiWfRnsgSHZu6RccnF9+x/qzmNLbmTLsr9Sq8aN
12YGGMTUBVyHjqCYYDEooLXG1/f2yNfVZGQusmtYE65k5nsRcDhgZvfec/ZJxoHyF6wvIqD0gIzv
SSJkWo+xPyXMVlMs27B/9kmG0cvC51HaDFNEkPuWSpKNs5gzUaoOLVVUwYcyis6uRYhmHT+2OYx0
SArwoQX1m5MxmYsdhq9ohlyAloVXfkK+efXuBxsOaF8rr/vqVj0NxrqA+DSdGAkaMJto/biOtU9U
eRjxZYHpZA5PX7xjon2dArBw44VByoCHyvyK1X5i1Af0KjJaJC6Tt/hDJ3waJsQ4aA8HRls09AIu
xlzAgEFU+Qn5xdo2Zfxs9p+wdLf75XqCRwa1SyY4j1EGbYse0Ba4cHpU3vKVEFzhJ1OxrK2cUslC
lTGs2tkkbbm9A5zDdDrJrHXJUWNjoJbh0JyDgkE24RGdskbo1PoTQt5VSmSqjzohvKG3hyTLCYlN
8ErE3SFkQ7NfdipekoNjRM/tUlqXLBF4P4V5QqDG+pnbuxyfyXaqCX6wrgyQiSbbdu7fmhcuUEby
bWU4vxpROnyay33TFpDZGMuaZEytTPIX9kY6T1ffyouEfLZOCms+Qb+Xp7IoPs+MeE92r78mSY0i
1qCmGxxU1+F+ccp23SuFk9QNwp1n9jX8AzZVdj1zUwmL4UzcZ5y6ZXHNxykuVaJyOqI5QtDrX+0x
kRu7s+//8z/+93+lG/2S4PNf0UnvA5b+KTvpl6il/68Epsuj//Q/IYFJky/HHeID/jvh6ZcEppf4
e1d8yX/JbLr+P/4KX5LC+xcPp/ZcLYVjqWv80V/hS1IocpRQprq2dOVbjNL/DV9S5r9M13VNQR6S
Z9pa/b/wJfdflrCV/u8kLv2a7uW4tpaKn+pIB0Cr4h9/TftB6Agt2a69Q1pp1ukkf6x18oDw7zmn
j/OHcDgu7ecAun//Ntsh28nEemuLa7re1y8PcRFew6D+l0nNQG949A6ODB9VT7xvmEBLyuyD2cxn
rDRPy1icGeg+l5Z8mRqGz/OJTI/9Ei6+2+wL3R4j1rmEbF5vJoIU/UNKkP3U+Wy9y7pqwNxSt375
6Tv890P+Hz/FUv0a+vfvy3YA8mH51Whw3oX/5XUNVTLnsomJ+Tq21Z1qW2Z/5sHuom1YqLvJ4VAz
0l3+/e99+8E/ZTFdvx3PdQXPhe2ZFl6Td/fLQETVlgjeRDf6jNaBSbUTi+z8ZcTK0qDaRfeSdnuy
ErI/xL69j+Lid9s2+U+O5Qpp8tS++9B16UD7qq3+yOQD5Y3G1ljZ1bjLi+VbHRHZ6U7ldBwCoHNB
Gn1upil8rKANHO06+xbUXsnwns5iDLDwSBSXeqY6BdkXfplzMz3//kapv39Dts0DRRuCF8RzvHfx
g8Y8Fx0G0uFYDOQGDIw/H7Ks+8EwR9o5cQ51ro/oAKwjzx9EVcPBMWHsGhg5mypKHNQkTDfhyocO
R2CRPzV5yRxwyTCx42m4gvzSojvYw1g9SLSiCAHZaCg9SrDMO0flmHQ7/dRIzn5/+GTXF/DXR8C2
LRMMBQuDEpZ69zVg56qXZHY62mmV4ecqRB4DmcO7YtmxHAPrG0K/hAHGBD3b1ckyPCXE6ZCmbUBK
bfCiBrANlQzuRD4h93CaQ5EG9VMRkHYwLeF8afTY42LBot4Hs3n8/fXLv7/yLHiuzTMktCPUW+7i
T698gKzUqW3VHc28Wve1SQ78mKbrmm9kb40mzOM+vaF5NgCK85Ab9yP47KSBPxIH9ipgxn9++4PQ
hz+9Xde3592tdUxT8pSbjocwknX659UIkBdk+FINVxEpNNCSjJwC77yCypDhg8hbZI5V6PbMdOVp
WrpreZT1N0HRzX+4FP1rbOZ1hXEV2TmuYGBhO3zPv15KZNWpqy2Q1G5WtgcoCwcXKPsmygZkGhZJ
X5bSEOK8fLgz+xZPE6lXqWX9aEwq/qQsz7OJn3iM4PbWXa92dSfrz94t9P/0M7kv19Yk328BB++m
75Dj16X+Uk3usg8BQYzk2TyIhol/XBV3ZV4Ux8iKBsR5Ma0GzsOwHirfTAJnEw9Zd+6mFOxmNpVA
fqZyD4e9eZqcsiDOSwc3nQ6kH2mB6iU1UNzWRX6pq2jaqiWgJRRZol2hAXkgwsXe4VScT2W/HKKy
tT4QnzD6tijFQZJURnU7RH/KJ1V/3/DYSoWtGaMhxmTL+/VOw/UyvVT17bHOq/yJa5j2rgwDvxjz
71ExNBeUJ9RTnlq+VTQkh3FZKdx8Wxgy8zGYjCt1XKVbnmgsmmWx76M6e0Y24KIPGi+mI4vH7oe2
ourF9oIPWV5k5+YKqS2xmr38/t1S1wf01wfYNaWw2bsVa4R+H9tsJE5ppzZO7LCfW7phfbYbRZg+
9UbdHOOmNVdtq/nraNgPcYQudiruhdcWuyFq+pMlh2KPUpLu6rx8GE3U/fNIHYS7/YcXDe0Fk8AG
3JKz+/1lv+0c7y/bpm4RON20p+S7h72axdgybyyP/ZQNu8XMYWt2DQ1uz9QnNQSEJ7YDcGonZ6kT
MUyiSdFGZnI5EhZysmba3dmAXKKEQt0XjUXfiKU6b0O0GNM6yoi0Im2kfoIpes4rRC1mQvcnCD8Y
hmdgsMqCixcVeIinj0JS5QK1IrvDi+czLeLYJ00jOwfcJ4aFTf7Bc8eGCrn/rgdiI5oWSLQnbX1u
8rbaDV782BWhflIlVVfoJD1gjCo/myk0jXJO8F0v41MQYmJJaJS/LAZzNAm4kIS42Fea+fsC0PSQ
qwkccEsg0+9v9j/sjK5peVIwX+UE4Yrr+vzT+mv1mnDKqqOjNkCocmUAEtOlCTTGASzb5aqRJa6P
yCczZ5DfjCccWD3UZCP8hNRrRdOje+npQrb2hNZQxMVLwWuK6cdBQjIgNg1o1u/YpPTHoQ5Yq3Hz
R6Ft7KWs7EPaldMuKxQJbogw70gyL/6KeP3rfP1PZ7NfQ43flk7M9NKUisOZ9t6fKbFxDXrw3Ppo
66ndgbyZfNCChB4506vTIaP0nAizRNchjgJa3DbRra4TdyVImDloG0nTyJYzEfG5B0YS3dgXUyDM
ig3mZLXekbTr+LGu412fjsa6d51gx2gn2qHR8Qthtru8bVHaCpxbZUVOStk+dJ0D2i+dblEgMP1p
c6Y9OKUJWwV911eFz2Y2bCQ3c4uwsb14XTZtutAabmNkUkVnuq+1bq9+7QHoDeif0wzscm2ZSXs3
BpxFrhbSMk2e7AkP/qSFu8/G/ommU7xaOlHuk3wxD2UGObQow+pgCbRmcSTcjwUBCytJ39eMp/hp
1iWC5zKCOB0+lqGrNxPuzA3do0sn0/ZUj3gRzcUsb2oso1spw6csdpydMZmJnxulvkbtEViFQIhY
D/04BzAtsHKsZ56uO+Gm9IIaQqcCQJx1FKQPv3+2rX/46vnKFQufbdrSfv9sh/2Ej3YoEDgnNSce
QOk3dZ7DQ+jNEQxvrTZ2O+jVMOtxU5h1jVHC03vmkiPMmsCvB6u96ToUNhGwfdngJSMMwt3ATkD3
1/FoJHGcMHQa7lM7vXVGp3xuZ6TVZlo9Dw5RVqGDcMk1A/qTwj4gBgOvPbYjcPq5gdS1zr6PqTfc
q555JZd3mBGIr0YuZZu79AF/fzvk34+KnrqWCyanLRfB6Pvk1iweeQfy6miG5TXszonTzXUHLYSj
v5geLc8lZm6G6G1tViOGwpxeGKEjJT4EjE5l2f/h3Xw7nP6y0rMokyUsFLIrJMTOu8XHW+IOXrGn
DzToNrXOt6pBTz8txRnnybrkXkPkP1qTdSKUkIoOlgzn7Wg2jmYEZY4oEw+glI1urOzdLZlXu9gO
/d/ftvelA4dSzly25WArkq7zVrP+tEAmS8uAaxr1obXM6gzNbK0WJAKGBQmhQjqwLq3sa9gTPb6g
KPz975a/Jprjdb3ugMTsQTfSUlpvq/dPv9xtq5Kej8IlDH3eWomGhDLTJd5AN+ljnuM7xvX+aEHZ
wR9ph7saMd7tEn4nVeSAQXz8VDAiWpkYG8q+zx+Gjub87y/xH26P4wq+QUdaFu/a9aH76QpJsVva
kkbyYSb0Ey2Yz5hk59nGN5JedwNvUYxhrS2LP1R08v3ZhieHR1hfizqLTsnbnfvp99LRGicAh/oQ
qSw/Rm5/VqqD/FpkOyfxspMhoo6GOFRqB2WSboa7irbKf/fDS5MxHAHXJn0Z7sD12P7TRViZCzMV
VMPBipddOVvfwzQB1zZikNSxFFsV3rQEVj1GABJ+f9v/9mDwMEiHXVsphxbP+9rEWlpTQCSYDgkT
Ed/CkR1qc8Sv3zirWoeQavAR/umscD14/fy6OnSeNIBuTR/Ksk1L/fpxAwUmTURte8DytmuMgsZC
0kNUxvq9nWyTnE0dPRDTauwoSX5gRp/PmZM91baLjh6pC/rCzzjNjIspEfTyvjDVFt38GLj6Fb4o
zsl0hs6SpoDfWayOrbLHP3yGvx6Mnz8EeLXrEmjSzLI9ycnn1w9RjriXRy9o9llu3M+V82Ja8CVn
m6i3Gcc4G9EYY4Ui18YFdHZL7yNn28XtWIeFgym9+ILVSfgq7m6ChMAB8FU3WRcdiDFmciPc+iaU
/FFFr4wHsguBDjWzyOEyQa+8qzN8khpWYzKr4uxF3rADBIQVa6jQ52TwTHvtPYVk+BrO1xZblRBZ
dGmxpBylLj6MlUfHe25AfoXy0irOt6PtTi+EvZ1iomoE+px1k7TFPghyc9uUzvRch4+9EzIACMU6
RC+3blMpHrKcFLoOIxCKd1T3QFysnezwG/V9cldjuPc9qpcNZ9jwXBJrwpeMqpAJ9MYaOrVNmZAQ
xPDgVoAUDC+M9kj2GSGFOttlvaVPAx3z7djPB47CvIJxSYc94ni8VPO1JsIAB3mA+OgWHDwMq4BY
g1icQ1Lw8JM77a7iwLJWkXvujUTckK/3Ye41V4HB7ILIvthMqQ7WyXKfmFNweeMNVXEsL4qARI44
ct/x/7si+NZ53Q93sRl9WFTzZcZxs/eyOjnKltDWKLaoYpJbOY7NTaZR4eUKgE0BFef3r+v7qtKV
juMqh6pS8dD9rRKzmeYXc4kEwRUL3rt4WmeFfTvgqqdn8Mca9v17ev1tHiZ6yR+afev6339alrSs
ehSzFdhMzhl80o8MJJZPiEzCWB2CgoyEtCdmkLgm6c+5tRHSugSVuU7hmn4oiionqkE162yOYN53
GDIDiXXhygbPqwwpXY3aIovNZm21zl1klfoPd+t9t8Ol4+I5pqT7ouh7vK/B6bXNZZuFsPUHDb60
7uOjTowcTEYGOBjvPUY6BMESMtgfas+/3zl+sydMbdLa/IemZsh7GSbZsCcr9ThBW7Wi+g/nCfn3
Z8GzaeXwGW1OPxzIfv12yN9VA3FM/d5OXLhYU7aHnlSg7K6TNYSTxTeNw1KaRAyQJcCMTOT7vLC8
Oz2jCMPe3983pOmyioQrMg0+/v5B/YdbT5fUllqg9lSW8251HLoqj8hivIqjo0+O0ZG7aTBpLqB9
DmZ/A0F12LQTqqHf/9q/nU25Hdx2HlvXoVH7t2NEJZfIbsB+EMcCqWQw8Qwvo0NYT7f1NAzbZpqR
IeYwIQHnzZjwF3P09nniKiTH4Z+akn97DJRkAkNShbKUZXO4+fUr0hNJzY4Dkj1MNGpGoh8matw7
9nLcaFFR7G6zBlZr3mQIHy106iYMMUOi6MjqKXrkDtp/eCX+dlRGn00pI2gcXOsZbV3PYT+9041l
z6hJs34fhuivEM7Hfhj1D/jx9zCWQF2QBLxrXJ9aGGV05kMkHO6ZApBOZmKuIHeuu4ql4O3QYwOK
4BPH069jAbf991/l+wMhryutGwJdro+4MK139y4pI9JWkrzew1a/lfaPqmKTy64J9x3ugrbeDpZH
OqP95fe/1iGCjlvwy87OWUgSh83toZ5w3zdJldOBXpvtah9Cc9qUHuJlTdrOybn+YTUJRxbsklHP
eDdz7PCGPlMIPyLb8p4C+ukSbztji0mRFdx3Hklby2gs+2Y2qrsAIeHZzfUJYbWBfaVB+uT2+saN
Jk6Zgh00Kqr9XNTmNkP+se/mrPUNypRYqHNQJx1+o97xteFp5svu9xj65imgZF1p2L5ED1nxjUo9
gnfdNeRA8qYtYzcm+EDx/xZndybLvk++dSOUPHgP56Is1e6vbrlQqOeSh3HKBbLJCJ85gMaN6elP
xQRaxpPQX/EbDGjOUUesbCKq7uYJ3DE5zeG3HmxbgwsZWvXnzsIvF05D89gmWba2rrXYnNusT6Jq
P7a0vNva1Ad9xckWtY7udc70fGowjb/9NQT0d19H8JE8ZG/brm6R/dOZ2dNHN4+kSwJedozLEvfL
bWk16hQ3Lv2LWRPE2mXlhtd+uDW8/t6e8+EZDZN9R+LBsY+s7tTRkUQXlYsHmWPVhFbiHsPJIJKi
uAMhrS8FxwZQzVCNR2DqqliY3mNgG7KQyKs52cf0jteccMIjZ9jq3kYI4brdaxmZ88cwJaQ2gDa9
ZkDVQuYonPt0xojLVf3Ic/VDlr1x8oQxPVbguxoeykuM9A38f+BtqkPVOcHnmRWFr1wM+4JsKL9V
QDa9LBjvTG/ZkZdroS22UWe4JUkJljV/1KHrrpHbB8cqb2PgOTEQUPuqpdMIDcKITsyYDlxqEs/b
vliY2Xsc8e3KIOpH6rspAa8FFkWfjB5CraUASMQTJbNRRs+VzTAHFmK+stxh//ZVm7Sko6VOvkAw
Glc2bBFXdJhBrn9Av1oT7xgclWxP6EH0aelFth2zDKcN1R/9HpAsi3R9XUOL6fbD4oR3Cb3VlVEJ
HMceUqTQvJgKb0OtvejSlcN9UodiH42Tb4aO+UzTZyU7ojKRroljwWhNs5IarvMRr2j1GKRLsg5i
c9hiNJu3NF49zswubPc5IB4vyjsWjbnxUW9Lip3YT+ZS3AMj8G5xvgH3LeXr2KNeupYd1Yx9pgIv
5M/GlN32TSIh6mAQBz1LpTZYjDjSItn1Yil2eBnlJzF/TrtXhfz5s92IcQOepb3g0l3rZqx33H77
ttWJuzas0rzLyuk1HTpmz23u7expRJONKu8bvfgVFJB5F8w1muGrg6i3LLGfQ/DpyUQ1bJZBC+Vh
XOAuPdN46m9Fm0VHnVfmNhKV2LQVARWBQzoBGMDlFJkp/uPaZKdxW5Ap9D4upPOiDNP1vlHuZ7qt
8p7FjRa0W/f+IGb7sai/iHCeDgV+sF20CwZlP6KZ844tCI5ByZspb7rHYkkALSg07F1sV8elKJqP
TAbWZWhvFgqeI5nHyHXHEV4dxr2m7Ympny3+6NCztEnf7QWppHdmdd97gCbyhu5LVD5F0BDHbCzP
UWrcG95s7aCrP7/tkyVpowfr5NpEvramMzPR8exVPng1iCFA5b0aUl9m3sFbVPtAq3gNbLD38SFI
sMzBLal/Rw8S7aF0aLyIGovzYAEUM4HU0yCV7XGQ6bCxQzRjcyjvl2WobxDD0KkzrogZTM+7uI9g
6dG4IWP3xY7i9lzBScbgP7QPoyLXqk/Vt9pLvpNJRzQhPJ1bIRp/cBPxoggoLQXAjszsog2b9BPA
Sb0b587e2DlexHBZ9HGEUoMpaovGrb3IwQpvrUXQ4I8GDfhZobAb8oJQwAXaaQF166YAD8/P7auN
QgOEy2vkg6csLaZhyl1cReFxxEqI4fyNWxXirg4qgkIDe+9FTvEyzFxpIhZrS3wpBHhxTKrwm5F5
wFVF7B5E43lMo/LnSlTRs3TSwxQzWp2Stj2xVdob+DT33BLnQv50fawK+VUMMR7WYB6vbpHFgX0R
VE+MhFNkgh0Ywy4FX1A4JNxz+FgRrFReEcDmzm3q6hJmNdzt4DpPiI1h3ZXJcAOZMThFkaCfPJaP
iS5vEeyFN29/E3Pk+DXk7rme/MjMszvSi1HQuvUpXuSPjrPNg2sNWFUm7kdld0BI2gBJ6ohxR3A2
JRxIrEU4qi3mV7CfuXeLUDO7rRCWrKHpQso0KmsLHuSohvHYi0FvZEo02RxRCjqtfioHUuTlME/7
xCS1VbZk69ZTY7CO2+2NB0jlNAxkDg7DyTKJL3Zc3ZxjYz5GZn9nRozWuTcozuswu5dF+9zUpGCj
YWQVagPSZdRkfoD+ILbWCOV0piW+N1QNHSbAqk/oPLktctgMY/2py8L8Nhic/jKrGnc7OetGM32m
r7/pimQ8V4V3bm2elQByBWl54UY4IvdHMoA3mZNDLgr617pzXyJJyU6B/UWPkfswgVeBB0FEXVwN
d1KkPNbDQ5aqGzYy+pqBSO4lxoVVlsRkuvax9AOaBKsWLeAujtUDhGwJKE+8wLaNjrEAFOFmLZrL
opfmbSmNB0wEzqVFwbEIOdxY5V1vqfiYIk4g7Ytdtq5AAzXVrVG79j6FvUe1ZT0wmoGcwdzAj9Nl
3E2L8dVlh9p7GvVKbhrGxRslMmhBfIut58cQG+ZBQ2JJOaoAwOwxL+GK5V05qeCmiErz7FYRRpeU
gDQ5z6cZKg7zF8xIcaTJi2uLmEZ7Jv0rXnWn9fS9tGvrrivLwO+lIgEJFXnH+HmtIxOV51CPnyhX
mTPyu1acS/tPtWIu5qg1k26eh9baVIAMfcP0EpifMHnL8Af7t3NOTbPbkdCBFfc56DiPYkg11kZH
S7RyuwNEiOTkagIkonw409BLt3O8zD5D2XlrdRHMb2JzSYoKkEKT77Qzms66V571ErGNkZbzw1k2
oYQGm+azb9LMWiOkXc70b9KtcucnsooxqeZdty8XBuZJ1bzQf6u/W0uyGzQ/H9ZU8Wrkol4bmFnW
/AC88qgKRQnCNxfTtlaBvgyz0Bf6ai+SlCiuPQiwGRWeuSkaNz55P1yjCS61K7lKUX5pPZu0irpM
t4z64yOK+EsPrXhbSVmfQFTSpC1/2OlMpycYSQOp+pkCF5moWzGLKJN+X6teHhKy/3ZF+tmKSUWa
Z444Xeg9jfC4z0Fr/+hEcI/BBevyheAN8TB3ON+WYWLxL3nIlTs8IrseHvvqIUdPTToH0TdaG+Ml
COwn1apm45Iru6pt3rsoz/0Bm9aecXq2lSRv0EqLkxMS7+AYe3rGRjtNmwBz3oo+fb5BFZqfrWTD
WoHjoVXHqc9zMjlqcZRQrnt9bmecvshWUJvyI6ug9Ykt0D4pOzCf0+lzyJGX6C9WwL7DtV0KYHDL
pM/aJWj4mqomupu+qLubRYwnqyfN3M7K+bYvhh92mzKDXgjOsKxXKA5M6yg+RD/QnrRhfFJ93sFt
DcAr8sMSD3OVZWMgTpkLkodEYLxjBCw/fENKFvNdkp0WyF5byVd1024Dz4aF21TIS4r41VOVuH0D
6MjWOIjqR+kVyVPDm3WkVqINIZbx0htetGsGPLG91T+BxFBbgjZpElluciyMEYsEVQmTdYukmrn8
4uWtewtxPVy5S5YfLHeeHjvsvY/srRLsdauPgBOcc1RDIc9aANOuGD2sX8FwSvr2CXGQe0/sifZZ
saoDDdfvhCV3X/ph3PTojCmEq9GP4s7Gy2Y5K3uubgMVro1azR8MR925LZKOmJghv2oV2TdGMJ9s
yuSgSL7R5A5es6y/WBXndV114X3BrHJllKGxY+7JcTad560b0e+06vreYp2qQEVtqipJj/0gQQ6A
6ZEk0G5sMX6vvJCq05XPpaRl49KRPtDvme/ckUgyRRjliuDB7jxJg8kpRqtLY5v5riQhDJgejFk7
l+Wm6VR7j75sjYFoNydm/DBjOzecXh2IVYj9Mk72OaXd0zSQwDIU7WvXBRbQs6XamFRdZM+WSPG7
eeMQgxk0g3U1VtDbHe30VHfBwcBNFyUSJkMcxCfms/GpsMJ97DUDB40Zk5vTDseapjo640Z9WMaI
4cPS3C6jG6wyw6bp73GNmet8Fhp5s9ON4Ta4AttKnlcnyOXDNDfVNQ3kbmLM2nusdFkgjobhfKQt
QXoB3KleGfZpquAiuRlet0FaW2MR0wGXQunnHbZmjn9XVA8rC75joD+kW86B3rVOfTtYFLxinCJ0
/W10tp0PaPYh6RP1dqfsCCtPmvYXrJsD94qAxpkE2km51gthFjs309GXGrr1BmDEAvW0/lypJHse
U9ZCXeHNsWDabStrgiKhYhIEZ7qRlTsbtxw1nSOy1oc5j2cm8EjC4gZsI1HVBEAPteI87GBjBddQ
tFaxBXxWbMkkvOHVHFauxouWpGP1QeAWWNf5VXKvw73Vxpohhdtv2ty5xCFffqFdzMmYasBDw1+h
2bwG0V/gxVqRvTf71D7B/m1VNE3qZUEa/FLG8Saa5nmNRJMy0Wg/N3I+myEBIHVxl0PGWAee1+7C
sb1pmlreywm/ZpoU5qXHUbRyZuqkkbHJjs0Y90Abf+fMU2xCoyIPmK42XM2SlVPLjRcP7SpbALKJ
qXp56x7m9ADmbnzl+9uoOPhhGe2DKK4h7aA6jqqiPEaPtilmwD0Ia8kz68Jd5nRkKzvo03Ee7/CM
sxU3w+TPnsk+T8DHWtrFcJvnsUt3GNd/XyJWMLzmZIfxSVJwLnk7rUoX5EAxCsZULWi/YZkTHwHD
a5WjkVDjrQLoSmNhkls82jmDgilYO/V802gju5mdfEYZsKhNTyLTNsCaTunGOaQsoXVedwkT9IBB
AhTISNNvR8PZGk7F5qgIedN5qPAXRqe5HCSTWIyaAyN33vjNOCb9Q82co7XjYje1nvpAkK/bLjd0
evK9WU2n67pONhGZMoV0UdJhNrOptoIQDWKrQqQMFuBlGlEOoJ4T2ounjPoRH57YcqLgkaUKP8eW
V69kU8wHAIvXoWCU+RE23xMoMvch8cCiuROnsiKyd1WINreDIQttk1qJnRr4HH3NoPFwzEL/vK/t
a/ox0TfB2KzHMi7XZRTs2U+/xMMVeJdojHUNljWHQupjslgIFIUN2fOUkkp1QyLMCzSe6syrTdtk
ij+Bc8V7WAwHnWcoCWFL1KiejGu0H9sQzqXiFZdd84g8x0I4C23czvAJte6OyVAIpkOdJRa/tV0S
EGjWOUqqjmVmaFbOQDgLLI7ab9LlzhEjiBCpOe/Ew9YA5e6nGijKkA8PVUsgJHOzCYp78FnVmfFc
9gRMFvBA++KaAztp56URGiEQNEGYMrn7MhasDkh1YFZf/2vgYWSxeTxPGcJzwGLWjRqN6I4sFQ+x
yC5AXA9DASD+unVNclkqTuhGQko5QBsL0dU5ybR9NjgWamM4Zrz6x0kTW2DEybIhOZKAjW62wQ8U
p3LEuEiMz0O92D9sIiOPyUghkHQZAKIavWUYlf2n5RVc3NcKe/TrWATf+4Hezui0hKjApsF1ho2G
MLWmzXmrhijYcCRHzjCE+drAErePBqdEpCTVAeistZqktW46oz+kGmCP7cLyasB2roQd8nSnhnHK
CxWubLOPHluArqAuXfKlKvVA9Ga/+euftPOYj8ElsynCNNb7lbTsDyC4iMgkYTU1s8GHrgG9Pbc3
sw4X7h4HfPIKep94aA7+cVFernhDKL0+DFf3sWMsy8ywk9+4uLVRzJnfN9Wwb4Wgd+SK+siLbzyA
7v7m6Mb4MhDeQRe0dBHulDypQXKTRizsZlGmn6oxDTekXSQncn/FBy/4ZEf2RJGRkQOJY+l+MCgc
wMMUO+2uGkRxZx4Fa2sS3rAPaWTJqnGfJsubbtu6+16WiK+jIAkewrrYcFAV3wnYfeyoBK/7xXSx
89oGqi4nv72y0RNUpttGOtdlyyIC+1rlICj7kXa0AIwQIZ0avfkwW8TacFiEvDB6jwDOmL91DefK
GcXmJOH5RyAX1oxfvX2dtd0Fs+imU+G571kYydB65sMRQRFUR00Je+uRZhU22UeJE/7Eh1r1RH2M
BAS9gMZWmzgdijPWYLiBO1Xan3LgYojEovKhVtfyRIJ2DoEF5U6V7LsQLWxZfglBuD8P0gVr0nfM
llMj2xtxxIQksI112IZPQe9ucm1C3IYVB5vfzzhpsoYC08jS1zoBWpTF0bzn2/zAv7EOHa1q4RQL
fQtyhYpUrD3HjXa2E8NoHYNpC6v4Hm4lZKOSDIUsmOV9Q9f6JrPIq5o0z0nbdGJtZ4U+c6gqH9ox
+eIVGQ9YUwNpRva6R/sDNYIY2JDGgg+Q1zm33UcRZKSBppGz5fqik8K2Zs9cDTf2RbAh2gH5oDOm
5C0vTn+yFUIk1yB8NEqb6WTZWX2GDBf56VzET1VPnZu0ifOVeJIVs7zlYE8wZ1Tvvnpet+AoC1K/
TeFDSGqxm0G1pH6qKrlTkfPJrdjwdbo4T2nusOMOoJ8x4jhLBsScYxEhsFa7wcGbO8X4RcT6szMt
8aNwQIl3tRdt3/69hH6UjMJ8GiQSItfrfUz85mGOx+Ih9/CaW2MWfW2a5rbC3PsS2pQOygAP6Yyq
BwDn/nj7H5AV9IJc3ofA5jySUkcej9W7twXq731fVN5hJEr+kqFd3MJWn55CAyATyU/hV9H023ys
zW8dq+KoxdaYBECcMUpp+Grzq6X5kls1wkIz+DxceXg3E62yM8tKfvMBH5Y7HY/hGY4ekRtoFA7l
0r7SzY8+jRxGtpnT/B+Szmw5TmSLol9EBEMy5GsBNUklqTRZ8gshyTYzZDLD199VfV8cYbe7WypB
5hn2Xptxa8uKY6s6JogAkArT/spkZkYlSJY7Y+jtK0U9XK00IdWhKffpyAFWDfDs67aVB8Mg7sLe
nPSlofZjAGK5P3MuWdd69kcaALeVgsz0OtvkQ+0D7ynqD0ep9X1V0y3dexy/xOC8mLAS/rgI7sGH
gvZKOFz8KQCSUuDtrtv+QpCNINM5uyQkrgOST1Ha16BbeRaq32bQf2+M6Wc1FlfFthh3PUFHdjm4
X3QItUq/A4CTcTnXDtO+zb4kdX/NRuslL0T1q81Vf/bdlVf09ts5MHhCJrM/2Ap0eyGf2s00r6b/
5Fja/P9v/KKx9lYwD1FTLdarKAcr3lwQoc3QHIrS6t7GTbysJLXQrAbjneH8Uf0gGBWN8swH1UJM
K6y4Mq0GO6TsH1XX3RaMvv3jTnua6343KS+/byXHtzvop3zqugfDq4j1ngyc9eRFEaDdX0QyUIZN
5bG50WZT/Le0r357q67AFrXpwXfzAcySR/RVbw97OKgsNrSXPCnV6GNizTkab6MPizaVZ2CP2Xlh
+YYblgNe1WuGNFVTRmcYjN35UNA3vyHbicZZUa2zyTood3A+F82lym7r1JMSA/FhXiC/JuRom5mL
JzNwqssYzEVs2erSVwokVDWsITCq6Y0pdo2JuTPfGfp4NI6N806H7mYN/4mhFof/IjHSJfMiKzec
g7ylD04gWsgpZI60bPb4icjYK9T85Qc0lKbfVuesSvTLktVf5tguF+IsiG6aXCKaB4STBDmtr0VO
YWsROQRyQ2x45aDXoVocT3NCnWrZgbEnxVk80pS5j6QF+MeAnA1KW+tQbmKIW1SEgtZNdoF5pAo2
YnOlMHHK1Iz9Znpzci2ObXGrupNEvvoGyqfF+ILpPfPTdsz3uYD8FmzRAn7/JCrVP7K3W3boewAY
lcGd5SbFxeDLOvvWcobXsR0rs87w1Kzzc1d8QWHwTpTZvH8EsDE2ekjLQV3qjkwmk/zOe8eaLLj/
pntcLY3ic7BdaAEEwFv5DG5ptWOCVAWlQg8fikiufb/o7UgS+DcDi+rOHYUK2bqYUdcYj3od5B1U
TOf8nw0DDAGXQS0JMCXkLUAKh78GWj9Whedqs1FxBfrxP110lbgvbGAlu96kemS+SWAjurjIJc4b
fNl2MC203f8xe6T1nCb1fA/kxqXBloCLc3vGLeSAjdJ1XVxQ2h0CoHwFe81zNeRmDhaKgAEAyjK/
dpj/3lbWHkrzrnUVWz0EAAQKb6a/E6jp8URr61CAmP61KOM4uJqllNOc8aP9aeVKUl8QuQFJxv0y
gqlWzBlbOUKJYYBYLs563zvaC324LeTb1J99WdJe7DVV2J0GI7Mf4RENg6M++m0AfD09mm3h0c5T
Y3vdOtPWFGSeDbbz0BfbY24o97pYsjr5m/uKZOtqTmV3lI518ZTjvUw3OLsy9eeYdFY8YHc9EzJM
3zEkbL3g/eNEK0GXJMU/l7zUvPLGd4SBjxvXzW08r19F24wY+X3vcksPP2U8EEerL5IHAy1t6JEy
IzULBEw6HggvieOvZAWPCbKJlftDCHgJAqwsIhun0r4jz4VlQcawM+3Lu060XIOW9ybZCDLAMaKa
zLL7mvVJ1BUuccq/CfXS35DcAuzV5N049tJFfOMo7bEveM5W3Pl19zAFbHrayuv3WdpLintcav/9
MrEs3ZY+IUiB1xeBESomRlinqtXuBUTmboMys763TunjbWGGKaBYZhn5vZ1O2eXeXqk+IZ/U0pIA
57UKHgpT5bvgIPDgkxBIOnGwsQwZNncBquzipFPsVfveWV/JSwpnfBy/lF7Hix67l3zNngbt9U+M
gBWC9IkllZfab0ECmVZyx80DD2zJGrVyLBW3LI02Obw40h5eBxePY5B7oHv7CbgbbIUgLX/Z/Vy9
aSxbO2XM80k7NBPG8mZ2jfPm2j2xwlNwP/Oom6npXFVTUrProT/VfF+oFUtHp5HIFhcQLii5xCN5
qOP4gmaLIYGc6OVh6TGheTJ/rNNgee7Wd6k6CByVxxEnAVD365K8Mjx+Ccq6O23JxmZB2J89/qBq
da0X000RXHo1ZAyYCndu5rthGUiYwdVqnaeq5vEKyrd64r0QzArA3ztruOApRtRLMgLZPvMBMsKb
K/qDXFWCUMuW96XVl2RRuOteEkG2tfCt13J9Nqay+G0kYGCRLvZ3QHUuA9NGkLyTLO/Sua7umlqn
p9Qbyl393Pa++1obDwEiq7ObG5C8W7XMIXRBAmM8fSdrP7/YHN2stQBuCkJ+EIluWOUMFspea72l
M0O+zurYQy0viZk6EE8u4LbHz3XrqD2C1T0WVK332TwidmjgDHGYQEZIxvHCTQwAVxE0HZaLKA4N
W7w96S7NycP7gK2tPrP/ae/a4GWaGSiMd4W9rOc0gaqbEzeG1RSjX3sDFirmK4/rBBe9TG39zkCB
CsHPTyRV3GTL3yuQzW+IHoTBOdsHbnJ1MkVg3ZFLBUBxXZObubB7DC7ObH0bBoFWOSKYM/ht8wGd
wd4GWbpuhn1ApsNif0Sn6Mz2EJeOe504I/eZJ37fuHf/ne75aDrgIUh/vWF8dKO6U2piJ4MV/zCm
yz0gx+DZ70h/YNGdsyBLmkh03Kx1V8srPh5ogYk5HZL2r2au90S5RURgQu5gjvmJoJmDUgJIXJXI
/ZCQB1y2kLYhYH8UjltflxSVLrGjV2CukfZGwv9EaE0e71qTY35qPI7k6gsSVTJW1rMwyJdbAn97
cWz/HcntgV5lfRpvAau2CLyQg3Q9jxW5LMRMFkR9zcFOCV2HVDoPmiLt2y+yvwMO2tCD9RaTrSUf
//tFL/JkSxl7GAFn0rvBhqv0YC3J9GhB27jthbprm176ZDOuEibBuV66vwuStLgtEon7gkijzb/l
JqjqNKbDV0opFTl8rmxOkltUtwz7imVEVTI8GqQ+UyqJ+kbADl6NqnR28sYD7Df4JsbN65TG40o7
sGZ4UgbrrSzqV3jdxNAuLEL8RF30oCSJktTsabI+ILSuKEHFOXGXP0Vy7QZo7kwjf8s+iYtcP+hb
8TnIXxMwEIxb3RKOXv05DE/bTI6IpoXoFPPAcspRykEsZAGFbmJpw7Tp/pCHwlp46uHd90z4PYs2
syEdg31m++htKkZ10HFpEQXAwm6XVtkY83HOrPCYLPnLS8HE5K7uK/HIOBOy8p9ipMMxR38KU9P4
ZCRcHKyUk7Zy55fE6X8Jj7w5Bmhxgo2Da6V4xXES11M7M0XeiDKtQeWl4+vce01c9bdTRvDOEDy/
K/zxxOCnC3kIsNLnG+fL8EaB5e3kWKMuwqm4lwif3IZZtahvZL16YgjM5iUnb8Ln2TN4APcumgMk
LxcxjKggiExMc8iRecuWsymz09r7f5qS+JK5fdT6tV6Hhp1KS87ccmcu1r3NEyTLLh42GZY54dRN
W5nIT8TDNhQkhE0Jzn5wzPWGezIAzT6dpmV7pmacIrn+wMwfo3xovsegIRfEyqkRilwdfEberLpl
TG69B0BGf9UTtScWHyz3dXz7AIlmskFLDsgUUqLDci/KSVNG1I72bjtVYszul3Z0o3n7ZWb2ybOB
oGxWAWc+IsOE4aTfY/ezXoaAcqRBVzpUQYiW2z9nbZ3RnqHkbAgf3bkFQd6zJcajPTRITIy/Jvsv
ki6KnjmBDjO6aSB3Vnb0zerdGtsXs4NW2tnkSVY2Abxz2/T7qq2jQYzknaFc8fhftRvStYr0rMqZ
g7DCR8Yp57cAYZvLkDbXGZpdNC7q71JPW+gz4dhZDZMJ7MSSXBjF4Ivwp/yazuZ1I+L9ZNwgMD2R
2Bl+bUqb4EUGcMPk55yStc7OjYmUl137dD2ggd24LdOfqURI061kvcmDPXMEal2dhd04uzqxLhhx
ft8MsGmanhkKkQRre8GOAKznsWRtUAHNprM+984dqY11PGrSfUCuAoNesseq6ReqxfG7xlYBzDTI
jojOU5+WY/DEVenkGWIcRv7AoxRzPfNQbwQbMXMiXRPjnSesaJvbEvh2iejJAXCzALpe7IeGoQn7
MnEykuz3ElT/ROMQnYwHrKmQ/TNS7qKW3tGUBcZsbzmrbm+UAEEARiNhXjUhWx4CXwtBe7MsD35V
xIQB5HE2TUAE8+pfFiR+mA/jH78UE8U9BX89Eew2+VnY9Slb6QqmCBQIgn9IDs8J1Ii2kb1E/m+e
SDDPJso7bI0M09PhB6hW5PejuVPdyL9v6XDyVNybzidlMCPMGfqknZr/TEuWyIghVM7uk1pJX5fT
9lgBySVGMPgQqcQ3aOk/rs1YrWhnlpa6PqQ2Du8Zy39Uk+638yZSLlYYWJKoxb7+4U0j0Icg1lCb
Btyn4S9bbLbtQbqAEe0/vZycMGIjPoB3XpHLXrKJpXS2CC8WQKh3A6vQmDfx9nMAxABzzFpuYfTZ
aVK32yhRfwbniynApS2TjflEQDKi/6aJ8dg57XrVeu3Zzu+70cyQSCxozoguzJfhMSnH94ZUUsgU
dVTBlSHr6q+r2A8RvuWbGCiD7sEPkk/DDe6J5htIM+bHSzD8fZ/m4M6RHsYYUR12bB6zWWmGCljl
IDsd24CvYT3bGwU+jfY/LZQ++zxtHCFEKHZNcb8K7oiMkNhwlMs7GbJ/apWT7Jsu8UjoPQG3zmdN
kRGn1fgLIroHGwvCVGf/s2HjR0vqp7Gf3Lk+ysIPz20/8RfofZUv35L4u6mtEM1OwOkrg4D5XtIl
9YqL3y93JfURP+Klidny8nW0hzKH4rHJWCO/xduL7xTcYmk0SHVZMNyL/hvTtWAidExd+dFnxJYz
rKeiIxZ356jPVhfzoZ58jqEbzXjZduBCWCmY7ETkwDdUiMOQz2ZkLkhxFxO3jLTI2dAPlomRVy4c
t5SU0oEX3A0zuW+9fTCL4DoUwdvaDygERP6czjz0tusjmzL+KNUemdmyii1IfinYTZsTw9Juu9tq
62sq2KyIst47N9tm2bQyInDi6J1b3NFsUIOanZjWwV9MVBcGnAdxM0IIJ5Wxk1sHfywIAbff6HCd
sCKaYGNcWyeA5PnUjnPnhraAuLbYqFKMlRhtjjvg8SPry4APezTpohtMy0O/sRB2kKo+j3Q+0U2+
DdF0Buk1lOs+p+lH0FadFCiUsGJfetFedkP5daBqE4sBwBQ1mp4xWCw4tA55cBl92rx65OpZ9NG8
5tLqzJu6tYzrMqBGgplKR0kSRNU/OjzGwATCdrmd3tYtwiNLEQFjYgkN82p50LyRdoGHntAqSJ+1
9Zb8M8FpzHgf93lN5MJIfnDSzXiWArPag5OjZr50QB8IQmocilqbA5pA2MzqT2NumkdpcmgmHMG7
ceDCzbT4I4uiitaWc1hqedf7Hhra3LhRkV4S1mlr2t4tEiA2grAfotKT2C2Td8RpItQaCcc6ACJM
BTybAftWvm0VwM28jnr9tcqaJDO7/vF9m3O4hhxtmxcIjUFXkkhbl/eTRcrOMLrzEcooemBSp5fF
ubCgepMQ1OKiLf40S/YxN5t/79lkSxgbkgbdwkZwXxlaLTctwT9p6v5cUurHbQ+6OmdmyY6zsPa1
yQIZQ6EZjnkHKDDHC9tb1YHPLNiNwInb5HHI2yixjeMm+2MlWbpadvK9/venQopos7Hqo/Nox1dq
HUDrQ/5sW8zAaqCHTuqc21KRGoaae6H+sqbBxXFvhLUxQH+ukbo3LBmF9eSn1FpZ0PN2miQmNG3w
Kma04JxneRdUYZ/XXexrMkrLhMK5HqMMACUDfFC50zK9LuaYH7R4sDoD0GrPBbCo8iTgDEQJu9TT
ALGUtb86Fl3hhUOz3E/M88JcVHqXYCy4RRf1GGEHVDAWMEjfjr2gRyGw9CVrxLtu3iCD5vpvvppH
K3AD5k3XLVgB9i2J+QRvGPWbeioXYshGLvaq0WeZ469Ocp+5vYVEvx7jEfzRDq0yBgAgpd1G2oHA
IDZOgu0/2qkdcBC0LfyYh+oM6H0LKx5XVL8Z8R96IJ5+wzNj9hJZ+XAHgtr4AOLYbeIhaIIFeLhG
rmhDFneIWKaUQHkV1Ovd2NHJ98uJD14khD+aLrY1t8lZvIEZHfz8w5i7x6EQ6ggsntf1pSIVMibm
VEEzYpyv1uzgDHIDqYmtyAraP+WqPJRs+ykv30mtjxhEz7Gf2U8NUrjzaNgnawV0OLjexybsMZ5N
Nr5jX3yZoJ0RebM1sivx5ftcO1hkU1YgwVM/vG/bRpfPs9Cy02KkeMSStxvq+oPY3idUWa9ota7W
oGuq1f+EaGUQLxNbf/yZ78VgP6NkAsUy4ZzRFaSsIe0J+iSYAq49x9MwThADf7acgZ2yVxrboA6V
hDBqpOtjvaKlyGzYW+Ah4oGAbgimp5ysRmRvZRO6gbjWVv9WS/GY2R2k7NUfDyQkLtkXCSLQA+tF
HDjIT0vdl+FnIIRx4iLEo6tK/7h6MmIMdUg3Rx4yCCIhyizg4E9Wd6MJ56iEJmjAu9pbt4eGgEf2
s663ZpGhx+bSjE5c281r6v04jITO3XILPtaaOSKNqaP0IxAMZHDNo5DZXy06hDL0BLOLJ0e1L1h/
zqJXx37SxCPip4izbf6d4s5Y/QWB8tq/yJHgD5DAkG+0j0isPKxecIQs92qhyY1E7b52PnLMmpXU
aEDdCIjE0h4jG89GnrXAkHc4vTs9/0bCt0e9Cxq8zSCHPm3s/qk7nUt9IHc2jcYq/1X7A3dFVk6s
ywMa3wRKxuokzoHgy2vml68m90C4MTSpy6wmGWJFQUgdsJI/uBPWQinTcN+VN1Zo35E/b3MdN5A1
G9k8EMb+bgvcD27bRqwYt51jk3s1uIgbNxnEJGSSncZa5YXBKu8eOskgv5rGfMcW3ef9ybZd/dSk
lfkU8IgqX95w+/pSwmA79c0jM+X3Ten7wmh/BuGLOLG350HUL0z4iJiqZHooxIa1vaXdRfAaJ37y
0vqxA0FjR7DJB6XBa9Ii3sQejMGoOwe1asHEX7kUV+4zdFFdc5EW9U5fMaTVNqjN1t2ueJ+OEA3a
yMcNmfnt+EBfOTpEi54Ub3IDaSpaa/OgBk+RTMebAsGTyzf5mqnWaAc+e1YP9OjaR8IJiUnpoAAT
VHHBFveSRdORnRzzZmXtUp3LqKU6utf3XmXuhK6SF2fa9HMJwdkAHWA25vyJJF+RtB6ympbvG6T2
gpjEYdESLRINOXGS7yWEj9oiaiV3SKG4HdJuUor9uNyyZ7dmn0+PQYrfGTLD2eat0VUFNzXw0fSn
IurBwu19y6hCQuPC1KHARb2AlL1nlbSaP33OKKQbGH0jvU8cFpjZshybWdoP69KNp8JN/ySNeocL
A2QarzczE3qN8hbntG2RKz2eTnPDbYcscROdczBz9RLI+pduWiPGKlDt3KljKmBZMKABIZnlRU/k
eNX/CTrAM6v1UjE242yXO29Onmp2yE5lrgTM0CzNkFIBgQVGJJMaQqky72EY1eFk2/wRSYamB4U8
q4GcmCNqfn7qbWfJx6GRJSGqASs4m7ElWmCxmg6unO4j66p1ZzhcGv3ilnEblZpkyz4nIjET40Ls
yf72btwvtXyS5XSy0LDH1iiPKDIIBJkIEsnJEJB5EbW2IKxzpigwVdj2A51cgiEstdE1SSovZ1gI
Xud2DpuAAcgtrIVVCeCxmajRB8Ep25oGNdXOHklQcGdbhU1jeLutoGRHgtSSu1ydjJS3tD0kt24Y
CBCEdDd4n1KPkVdCYrPYs8cFfducdTY842+znwaksmUxjLtqbO6BzsLHIaaBhCTYNFl+2IrcjJK1
Ktk7GbFlbOd25IUyy4Dpcpb0O58URi/xn3Iorki7UBKhY8G3D46KNGAHJWqTx6TOLQON/czyA+xz
5sSt3wInon4sF2SSqvo1VNQldjegpfX6g0Mm/UhxwtVqp3EzezsTQDdK5fKzxGtJ0W0dxqQhwjxh
MOP7w34scd85yW2mNmsySdvgY0H915n548rMbKK8jLaFfkQKVoy5VdJX8SzkT8A5rqzs1A9C3XTX
6z6F2uzeD6PDtMZzXlLzRnDJHFS+BYVOZR5adowM4Xy0T8NK94ICQzrENxsvTLNqZk3+O/III1zz
6l6YHAF9Zq7hmBBRoueCmMS23JcZJXbevXqO3k5TNU0hauRDbeJHqeuvWbDRQxcXuxofpL9KYPqe
i7SGfW2L7vCd7JvzppvicfXyz9rlBya8LdI0wIAfFfW6eU9e1Y2PjVjBHJFhjKgzgvbN9PBiMXMX
J0W2Ky1NdhSkcl5MX+5Kf+su43QpRqQpRc8KJg1WaJnOkyHM7KTa4cr1Bc9dUCrZI++2g1p2cj+h
ExvxUM9hkCF0EPJ7IVQpdCC3Mo+l4SAhYid4GmKcEYTi2EvOMEBlsTtsqAd+6RXSNvCIs06RQo/I
hEBB/C5TfKSl4oxlTbRCfjwMKker1jUPigIE1Sr2f5DaoVO0dlgLUni4aZoqOPdK5dTRvDMea00E
NU9LSYBFhppmIzbOGisfKI26+Epd8SpSgARU9gA2+mF6Stf+g+jj0Mrpn0vSudvtqXkOdCAeASgY
yGg4DEyUfRtxUDyhaAXNGWskS3y+z5tFFT2cMapfo2V9O/42nUlG3zlBrvbk1La8D5xNlgfxjfjI
L0t/AYVJTmYy/7Rr8wA7AXr3+uRXPUi8qn4viNzZTRKIOTq2HX16FqLKF/uJmlTL5hp0Y87EPFPn
aXlneMwMozBjBkXGzllotEx5Gw6pldqtARrPtCN0nPalazY7XKoN4+Ooz8lKRve85vepyt1TtRl7
B2cIKW7Gz5b+J4MA2IwzgbASqkZy/bCaYk7oc/KSko3pKNoyq53v2iopI863P1Wzm1p5luM67SC+
kFR8sVr43ArnHG+8BpUeSFaFjMtLQ0TMksSO5fCzWyqPk/08JnVAdrLso0kcXUMcGwdyo583vEF+
h0hpwDmH8YoK0RmJSPLuUa4x6ejQYKkJnV0dcKz8x64rRhUirtqjFnlIWQveTyYtuiLxwmHvJnt5
Ggv71S9V7Bsgr/2szu8ty/ii8GBMocVwv431K3sTxhBUrZXJgFwrCWSNuw5Exns59l+asdfWz9lO
ErfIbqX7dTutvBHZDZRdFXejfrMtworkwJcDx+tgUxjv256QJFqJC5wnfYCwX0RjPj6gp3AJxizK
cAY42zZrGmtB8GiyuoyUPYb/25ay86wjMlP+5Mt8t2V9wLscujm7xrHrE8JuiwdmXPV5xdgcFM5H
bzbtfWW5e8tic1eSbMt9D9sKtXlXk4Ii/F/V+soeSh+dhWhz/YK0kM6fuYtJDNM66IJbp/5pmuao
E8rWHmtgk3QlE4Ic8HxlPRbLItjiYa0tbfZ5TLCfpuZPBwYSMgfvJ4rjnyUnsImtX6Wmx3IPjd7F
+l9kkS+oKhbhh+Yq32rYXns70x1afPJRZ+NGFw1ojJIsBFacI4sGxl+bJqGNpJI3pvdYZ0iD+7Xz
Q13OP0gJOzapwX0p9TOt24iO4NRN83yX6pXdLmO3JU2+TbsYGCqsPJe01QsXLWlW/xinYn8biFzD
QdCywWih/TVtOJTLP1aMZD+t6d8COZLhskK09BSwjJzQ8REDv+EVFebA4bp+1zkxqtuG6S9Zn+k8
8HWzhmRc95t9GCu/xbzYIsGuwQRct6cBNdYtruGQNelpmTUjPgyNEE5wsRxhIuT8np9BBTNwb9FX
8ZiZv1EligNy+XW3qnNpqU9kMUTIJlk8jVy1HqINzuHtCCkKu966QLtnCTtCtLhYw3QUtn/x0ITt
iMXCO2mxKtfkJ2eTDf90af51NXVzy7BMIlHagSHOQj/g0p4Xqz8udRBpq/rK2bcrVgZUd1zYNjjj
QyLnbQ+8dUEDy1h7h3uhDl0fEx96a9wpbXm8DRllXRIPW1prPDMJM7b0CZP9h8eE52Ta5pvpqpio
BIbY+LZ83ObRbTl+MBLr06++N+GVF4u01Cid//gUXFH1RgcIqxdJy07kNg2zu2QhTJ2TldPHUvr8
DVb2NDVPOVEkCdeKmI/z4DfHtB2JCepVRLRrFdpGxb0B6yVenMEm4IFAu85t/qZiCM6qsu7sGjFW
7zJUy52jeIZ3RvZNZfzYyxQ5psHEcbFeEM/+AIsajhsc8N4nzBBdMfVVPzbM2kc2sZXKCBwyv2aW
GEvA7KyQY4mWWBwwkfYR/swE1wUJbXn5u+7ZPpRVwI+3Nb7R5DBVvP2R2mgQnSn9VRkM6rQyUMHL
duNbXo+LwtSHtTLFqMFf7YzRe5ync9kjdPbtdj4yACTGh3AS06JlqqnsjnkJrDu/dVTK7ePUu5L3
lp+blcX/bUVW/WEE2OOcMVl4MCjF+BnzNAPQ2Bp05R6jy45WRSfTeUUHw9UT8oUUDiMEA13yhK52
WvJforWYDY58HZ4BrqBorkbCXi3rM4IsJ8UhMRHwoGv5YjAXodi6gd71fSeW+gC0lC215cYpUe/e
IFNymhHeE3t/SEeUzGvg3yMav0fKmKH/NH4KBilHd1geXYP5V+L1J7PqESRRxWQAEpj/zB+8a9uB
cEru9vkRRBvKlGq1Dyj+3/QvnyMK+fhGopISR0x0btwtrX+QM1eIxRafaxYHAejUiHIf/bvag+UD
1XKdXU3ljMk2fgc+Rau+AmGBZ0lbxYUnrjfLcTBX39MIYdO7iRp5LFrHHYnppDvG/MuwrrWjKcWr
UR4lBg18IC1Y71V4N/gLgVQ2uqNJC0EL5XPTpBurIUjAlZ5ZV2WAcFF02kNLuGbasey8Rxx53DJi
MyEne6E5sZsXFYSwqnpxpNrQha/P45bV+2R7sAb1l1wz5Op9eupQnxniVkLbgEOlCoei/KpGh9W1
WZ1N6BCxNU+86GSMgKcWe1OTx7PNH6zfwq3LZLS4/LLBY20EtvPEK0lznTKH5nAA3++dMCH+rfyW
7GzcX7wjr7L1PkxCG9XI1VL4WRq588hxmPZH2Yk+HlXv0ox013nuMc86i03HTM4tjRSnjgHAFkPu
bqv4rwXAb4iySe86MqJ3Td/84WGhLi2t78JGXtPqL0eKc5YNERXSGA64iW90nXqHt4OiVyHO4S9W
YbWKiGCObZ8WRGuxyMC1Vs5RZZK9U+kQmG/kLodOZrjunf4DA9lXkxtnkY4s2ke053g+xpZul1WP
32XA+Hw2KXJIX/Raq2jV1TuRImuUMUQSFPqhlRgpaG0I/iwJ/RlflGPgigQNQh6MA+jHCEImxnS8
Y3XYYFigiQQbPKuPRFsn32sV7a+g5u3Hg+muM/QP71EMJsMs3tcU+ZDpJACCGbti9B6+4AwTBWqR
Mpr6t8ocopoO6rgx8B6dk1FxIgbld6C7Zucb9RSJnoTR3IbKRrwl5icrRnVNrVNRUOY3vU03HTBK
fGeWx9U9LOadugGJV1TEw5ybB3fbhqjd8CCSLdqjVHHnnQ20hBIfQWuwYcwJOM6PhTU27Mx+CpqW
tOKvK9xHO692jaOtVHLs0yIesQVyB+VPYDLq4xyouyKB0tlQINPXcvazurW9Vyny5D5lVyJ9sw51
Dy4kV+u6m4cbwMql6LGXOTiRhGbhM0C8fUMEGPnZ97Kf3qeqtVTzZzYRc87C/BprUsMYp4dk3eQn
C31DuQZPVhD8lNQoUBJfwVqgWOhyEcJKuhd67Pec7jdiaFHgGNihyeFTdqY3YISrW90VznTthzoS
89A+MNudQpEmW+w42WOWHtbJi9iFfVUaiWpdqoyLgaURx5S1Yw1AjnIxjajz5k/0Ec6hUe3tkPaf
t4V9zdapu85kGqt7UUWtydI6ILaYMA2mP2nIQAYPOM7++27kC0uN4hHPAKqKcpVRhcO4Qt8MbGRJ
951GqNgtATNnvB9owLKDrGDn5fTnuWCx0FbDqSNrFS+u81XKsYuauXhL+BLCajaakDLvbRgZd675
eg0mgWW/S8J6rZ+qcVqvInVx7XBjh6bDaDQnhaHzZk49p746gez3Xor+zOGLbof5gaU5qBFh3TLw
lB+j0Xnzbg721WAqbhqYNEXxBZLru5H20Rf5LyM1Qc3Nztmygt8aMhT4E3WkMT/0rQrOlm8oxoqr
FQ7Y7/lYT+3ovecluY2LZUIgnNlwalVdifhwI6FBUxcue/ltiDWQFFUFbABJutlN6I4xKH627E8i
HB/kSa0M62v7jX/sguEFz2G23tfEeD7swdvaHmB0z1sPdIlvIgc9QWDmHWoq9rMMBsLBwhCXjp4I
IRC9tHL4lVjixXfSAlQ3S4EWTADhWFz4uOTAciFWH+b2d6LSf/WASTTfnkHcEfKTUYHPVRLLnqSv
obQRn4AaQkf7wywaSWaV4aktjWkH83wNnbXuI//RSRC2BCvZGTbOS342W7JErWOm/+PovJYbR7Ig
+kWIgEfhlaAnJcq7F4RGUsO7QhXc1+/B7sNE7ExHd4sEyuTNPHkcE/cY9MyDF/3W4LhC4MAiE2uv
2HoL6H9NwyVOcLklSxCkwj12RXAf5GykWL5Sxk90+6EicYopqEOUlMszFfZfhrLbkToVFkY3Zrzb
Ck5C5HYcDTMGXZw9aLquiVoKLoCxZW9s5pvMzJj7LFmd7oGEMGpsq+2QcZ8ZCG3eZRVihwcmAUuK
dx7C/hfZnAKkAmWpKV68eekOHKbda+HdpBNWkek7rHVe3G1b+ChGZr/kagrJlE8KOwhhhtRoXpKR
8YMYQa3VJKAI7X33VkZ1ETbGLDbgVcv32U+AugtuOk36S43BbQhRawrbfxSVa9KmWf94tpbHtEUh
KvF7wd9IO+SsrB8CCgWXg1TYtfRiW1GA/A7shpjx2gGLjoSnp62no8v1NgYj4tbA17Ky+6tEe+8k
5tci2Ctrr7jECZRUz0agj9P/RznvleV2/E1ndEZ87rPh3iUyuRNxXm0tTX+D/n9L9MDdffa5z7Np
nfMOIHQoj8ZgDefUjvEN/L+RbnxqFzmebM1aTAlqNE4Bj1bjPPVYZJiJEMEQT1VKDxVlB0DrbCqq
aSOl345w8jQSk23ldE8a+Fr0lPtWrT7RPQH0y73mjo8dkGE2MlY4/MrVhjMPuDipYd5DbH4YxADv
wJn2hYFdqUvbSIzGzBuQ/mpoVk3lneIij3c6S8V+5LbPwJKbhcimXci5neYuMMW3ymh/Qz+bN30S
GIzRSN+XhoCewwSbGRPaBxmfKIavRjACoQws5U7NHxAcuFB0FQHJynp381OlAgpQvfCoOQyREpi+
XCwOfgZ+C8AAA/dpL9r8PzJd940/8+vXf0CdvuZQYJGu/Hxb+eGF7bfRAAVqtZovsom7ZfKRgdiM
KPnqDiVUyChoX+F1TZHFFXlno5JLFl3w3rcQMiDcIj7MEk8XPO1NCy1hi1Uw3blFuiVGXO/p73hw
eQYhBGLgEe81hQPe1DJbHnF2kSQbOobxHn0jY2C4LFGMozIOWTVxflRmiDoC0ladgkaxBSdg5t9W
Zdq8K+rRx6uZavNZLCFP5IywX7/jAPejGUxOZZ0blf9N1iIZNiVvpZG9GRbnpiDulovFuHhDg2Cw
Dxsd7o2m/10G9yaz6SXoJgOwXfpZr6WinVw2vjs0HEQWHkMTM5GAs0ahYfhf23Li6oD5brqc0z1r
kXUaZAschKYQYoImgTFjU6+UD91NH9XUNzvPArbDGrQfS8xOS/YGe57zlEkYK8vhK5gLPe7g8Ige
RSWsNFQkkvHZ+C/InT3zvXqLkzjf1dhwUErZJuvsedLhhxDGR1d1Dz6NZ1sv72nPc4e/1lUvkpSC
KOznFGfydvLdh8HWeN6ajOtF3ed0HvD/HJHvRrQaxkv9UcLQiyqHdHiZlOC3ZPLCGttsVLGeSVrf
3ia8fKYEqDvxBNHrVoP44jA7zPxM2YADMC2bX/dZZphUgFzGmx8PSi7Dpn7rhhCt/JQzbWjvmjq9
YY55HFYMmgF+cGMhOkeOKJ2nEof/wjK8VQv0snYwuJRKArK1wF5ljj5j9+mSmFyQYpV/UPzKEMuk
oMhByFHuvGdKKLZsJM9Gld+qfHV5FTV2z+SDhsAnLku8sHZdnvBRPhYdjlPyeBGPaYkmpOztnFV8
N7uhGWpqUMzvpMPu2mMLQFQzbvxFfox2+fHhGeSBeJjE9InlkFEUsylrtD2us2hsrcRAg7WbSXNq
39ppq1tcHMrKuSQgTPj6anmrahX3miCC8mjkjpNNLM3PeBVr67i5NzKufRqj5VGroER4rJNNpxmw
4QBzvbE/GdwZSQcl/F2wjPb4g4aat9sk6UwM1l55eyUB66iZ/YkbEbNtYVf8PpT6Nvq3RpaNMH2+
ddYGDB6nhZitfpE56T9951XNf6ltsywZw7cw1yBloxQJoTvX1O0Ftv2+czi6mmH5KTNGlR7d8QoD
1iGzxTWluxH3q2aERAchBqczgZOFOddiHJZwfVSoLbXkipvLSQW2avjoffOFAgYwZwgKaHYCJ1k9
USFfkAwjAxJVTTLv54fYS3G4pCSIZkRauDQGGTOxEBat7lCv4yphcK4fvLai0DvhkufKgLfMA1EN
yGPbYDQ1pId/gol7d6otFzpZzumSjf7o1bzpoCbvZi7HreGuYA3yYmjWxsvAVbrF0soQhFQ5i2SE
+IOdfD67MIcX3g9FRhb0u6AIpP1y5kTsigljT5qm76Q1+O48kkEZM95RNuneq4Zk1+dXijTdvZ85
z0GaLxu+Ztd+yTr5WgI4ReBkl5zqALAn8TxgB3S1emaygdisoh7gFfZu9QEFsPGMhWQ06nfQQaQb
nIMtekqKlvbTHudvO63gJ40t6yqNnGE7/mWakS0B29+S6zrcFp4QU01HKYpHZ+peHNWljzT7AJ+m
fJaSIJ6rbCdjmUdUyZgY+YpfJ2CzliGvFs74XQpgcFfnWRRmfGZVeOFQrl7IiW7Ltnih6h4dhEc0
zocXDhR8K7jIgnX25WY1l9LY3SvmNoyXuX8lNnPDNEStluvDIU8QO1BVfGCuKTlpH0CFVpwXk1X3
CawnkUgumgK1NG+ZJDkL8Lh1aNTZ5mdDJI9NcOIBfVHap1oGghimso03W1S44WHyl5cC4BOtY6dk
CH75NRzs8dj7PKdUfjabZZ4R7jCAR5WnDxS9ntrO+Gt9xzuwlSh/XI3iXw2LNpetYJdUPaJc7/mA
btpH15a3vMx2OdOZyMOjvy7uZ0pEeFqv5ZoUCa35Ys8+j02p8dZMxiOf2HfhH/t4dHnCNbXdCUZD
xO84GD7NLjsFGBq7uHoKw4oxdaJpTn50OUIzwhhywtY4GvWkfwrcKtoBObDUIRauID1q4UAhd6rT
EOZ4hS0MEuPFIHy4r5CumcHxgRt4KTYAl3IMscO0A35PHAnC44EKekJ8Q3ZLbGyCkM100b4pdosT
xQzIlstmaWleEz33uVTkCy2bxY9fGz8pCBsKtyDBOHa6tsu+ymRwkbbbx5iu+Mjrb8vsFcDP3c1g
qjpKPRYr5EJsIweBPY7oyGo7qo0FN4aJB48lDk0InCygSEOtV12y0vtwEZ+Jg/8z0wjpTQ9eATt0
TJaieHCtFU6pvY1hz38j0IUNF6IHnZ8m5g8M7+2vlbe8W/z8EbwTnvDcuu86O7sb4C2HcYm5MpEE
w7y83rFDKma6cNbsr2zQn62DW8Eb8T8s5r2zVD9ZHxOeKN9qB+dP2VDohLUhEhzqGf6onfHS+Kz2
MpAGLTgUNhYkM9mJ3K1smkuWjH9QN/LDXJVvDRfHXPDKl85kbSHrqk2giwuZ/hF5zkHWME6Fy8/I
jNaqmQxRlYAWOPa04sCN9L45j2UbbcyaGSHNLPzk303DIDIJCT4u1pPqgvnk+sa373vONjEz4Alt
3cCT0Bedk47CrwNo0eGYU/HY4KXYdQ3uJNTjm284PpGX/q3kjrvh7G/uMI7ek3JLruFQPNiO9+xU
xgE2sURoxaIwdlRv9eCY6ZLYGTFwggEbIL1LlH3kNCJIg6ttAe4YkfIhZqTYoGVXLsW3FHVdpmCA
5cudJQ75/pxhfLelUe4p7+62XmpdHPtZQq7b2HkQ793BxiCmnFtvNnS7YE3MU7XxQtBitpJ7SvWM
LVcpbBkhCmPhPhmWzy2g5dte7D3E9IypyEwgGRtescq4HdVvnQF7xPQxR4TBXEQxI20MYz9pwZ5N
BLQ+1KP7qrz/7JnBTC5NOJolnomW0CbnkSpBb6RVQG+sJhpVkUQM9vaURFYEDsXNzcs3FXODTlZJ
dYxvveHfTIcC9hrFM1SfcdZkJM6X22Lk/V7mBtKSENOtLlEPJh6S2FlCOtvBHlatxYI5xVtMxC71
y6hQjdvdT4Hx2pqGeY0z3yFu0KBM2luLsaIacNEuIlRRMoiXYMqw5gIAERrSrS2Dpxj35qZG9tvK
4UnMQh6oxHwoYNVXSf0e5PozC3ZB5lUQgdqPAKGLUEu38VeUWEEvElWLFhTudO1/3y1eD/1ywGKS
rfJ1wHVk2EN2ZvLjzTyEXr1LwCxbto9Lk/bV/bI8+h5m6cWltADy5BwNIWbqJYeIp7L1Kj4GyRbE
yhVbTUYYzUCC7MbvMZuIEBRXG7fKJgfKvjfVAlHEH4+zI4guKlgdjav3FmBRZClyO0h+3GDJC5mn
oFhqjOu1vWslWlcPOiUB2uWlsHIIh73OMlecnfKdUOxEBeLmZmECcmkUiEf8dNqe6Bv29E8WfCeT
7d4cKqWTPntyQwxRpc0O3QzuqXM9ZxfTT6/FkB3IFNd4uEwc3we/VphAHKJETRFsQ/2o2+xjQTgj
ABEgp5OhnPvVgWp/lV0zUyQ47TUWf6IRukA81ORdsmVbBQS5Wq6LSY/QswS4IqnrC2APKy1BgyZ/
DGhrVA8mg3NPtkPr5dOYw+sivzJNVxN2WuFmX52VnuGNkQNA2NjI0qbdm0gLDM2uiMwCLuCISYd1
4GRzFaAeY2ZYaHOKdZDz5ERXPPoNENihOgYFRuXRk8W5QIbGtthuqHYlTmD9VPEzBlRyS4TM5FNT
J91+LtvDvLpSRReM0VRUf302vxnjc5tg7x4S/lSWEAKCOb5fq4OSSM5vbNUlHZhVsW/5UTgErKEc
boCX6xxaYCfxE5Ai3pMafjIyXjkd8MnZNS7j0OJEThwv2NqrmV6uWrcPa0kJfqLK8y59XTdbYYz0
RIDvpVSMa2LNVGvszrM9tTunt//JYh1Rr1xERt00l6Q8ky2Xiw3ibMCKsglG7OpSgUMbkuSLhBu+
phyHdLXUW6oUS4DnkSjwZkwxl5qyvYfuXd4l1uJh+Juh5zmpccr75V0IJIGZ0Ds143HktMuG22QG
Hol6qwaQtsWUKeIcuR+R84GYbvsi7fdOvFpqhakiI0b0wFQ97P1aP1a9y5sucHTm92QNA/rU/ate
ETZ1bm+LcRhOS2D8awXBN2dGEghsAtrNaiJz8pvHcvh/4c2fDK5xEJtWk0iJwaxq9zS4raX1/g4N
t7svc/8APR63bJJ0kc8iI1pGMNAamy2JNhgpyntvl/Nk2u8TYQp/JZNpTsJRmZLS7UhzZEYKHxMu
OBHjvez53W2jgPMjuhc9ZA9usuQfGFKep6BO/xXtlm5O6tCypzxm7QSBN15iQbzO5xykBfS41uuu
AbNrcFRFF2nvYDfklLy6J2sjmvGGW8mM4HFO/w1sq54OmdlVw70dGm3k2+iLXW5/BJZdkvDCwNDk
nOmdZbXzdA6zF1lpZHYGyU2bZpdUVDqKx/CzyAgnoQ1R9dqlJ6tk6Zf5w2It9gZ42euii3Arsmxg
7WQSWuLywcfxXvfYuqxMEgi2+Lk9/ZSjO3CouPd8kpWwndSu6nYtnWe7hqvC2PfWZWFdb4NSY/Mp
8mhIzJPtoI5VDLpIsWEIBuofBfluHoOnTHpc9HyYQFB5OarGm8moGXHO0zlmV3OdnjgA5qodj+XJ
issfUJkPLKMYUKnOKwyO4z2WW/e7QTWfK8s5tEbxZpO7PkkzvGa8/cBoELiZIeL07e5x/kULhIWI
KeS+AS7GxM3m2GZ4/+lq+IG6wMekmP0Edv6KsnFsV5A7kzf3vFjWWzWxOftpvqNAnJHb2aviP4Gz
F8XJkFtVzscmSK5+7MHzH1L32Nbwx2O6MKmR2w9pKHcD3icqFZPthDILMi0GHa42bR8UURojQHmN
O56m9smkBWYjFL4VN2bqGnC5wSK5WbyC9Lw7fnaOybzPN/gUgvfRCCx2xvLSTRNKVfhudoz4jZwv
zRq6Q2r4/HrWu0Sx8hI1MRBKwMwb7clwioUxfXBcyvoS2AFllIneSCvmorT+w5Xl6gd1UTvIcu4q
QLMtIXLArdCGS5aYs5j+38rY4GCXJiP6YB/AjNsnYEUgc9IUuMQKs5xSZz/ufIoV5NbRRBlSx3S2
VfziVwoOHgYM2rcgx1cQA4IRp2ZlVC9FD2Alw6RNiv3PzsCKdpKwdwhtrTHbk3RT7p7c20wm6ptK
hf8mYBZMGMaj2AWmyfWbHGcR/44SVaLplqcYVyewXHmzDwCq0NEq9yXsKA+SY/+An0Oycq6dplV6
C5IKk+oc01o6bhEJbzgoj2RP26OC1ega6NcQpn8VhAZcUD5Rj8+icvfCwcRUBCEIjwZJuPO+Cqnf
gtR8CLRutmUfHuv0HLvDKS/sBgFUPNYjQpiJeBubQLKsnV0ZYAA4a3nOwE4Sco5fQkwkeQOwkXuU
XPnOJSzwgapFcmaPNiC/ASsXAn6OlhpybKgAYCbNTpA7dAm7uWw4lXxrROqQV/x0Vx6gaIBRW0Pq
XeZ8PPth4UWT1XzEy3HMhD4GHnWs3M72XRE+dCkKADsrpP2B+l4d9lHTuga/V3b0y/Esb36VnK3E
+SKcGWz61PhwsP5ZaOd8kYrL3mpzbNWfgXD54jJtCuDF70IZ+oB3sQ0XDR4bYfg+Xjcg5473NtoJ
kvDI/CVwxHh0B32u16j7UIG83JvDwtgDDqey1Ckhb76xfJSkXr04LsNaLsAr10+BCQfLmAnLubaB
5W09be4z+jW2OkaHhjuBYju9K9ncU0eK3qNgIqDq/nVY+JFeEtKZfvhsp/YxNLz3oGSWlpI99JsC
45LXvlsWSRvkuaScx91oEeGPU/upmhBejDz/HikF5VR9Z6R8fXV8XvLkZ+5ad+OYKeaFHHN6ybjY
XBsDHPMA+6PfhWV4NxYBKSEICRFf/p03OM19mFBmVDM/w+zJvuuvI9jmwmbKABrKdQ1cQQK0IPjE
ZHmB/pSHaLY5JvSY7aWvCLArPOWjIpFt4Ika9PCXwR47UB6dM3OHfS2732JkomCWN9sZc+g1KVHh
tkpuBV6mIfePHD1Pi0tmrnVjZ2u5cCaVwnM57Mcu6LZE9GkSriwiC151YYX2tVN/4nK7d/BGR9BS
Vw2PThgE4q071jdvET+9g1Ng8gGYd70g8VdfB9oNyDH1TF3j5KYmHJGjfE/y7hVa/zVO2AjD2D+H
pge6tCkJh8g/Fwslu4JxdBfV71UW29BBln849zgREE9mGXSIjs9vOKseEEAwNk1NT4Iye5RJ+0Rx
JywjH+eA5khX8tDAzq12aWWTj6rQ2ftcHmdGCJMgJ5ROZ9W3r2OlOdZx3kIsW1EjYD03NF76OG7w
TBVkfQ/+yn8O/Z8iX1BtPb3+22GbtUmAIt8fgCdxFwzlKQVaXXOhJOeyH+fpD3LjIIkpCVjs1gKd
yKsnampDOo07OjOHpb8PlKa5diDgt4p0LdJw2TMHsZ3VWWi374TxibUkdL4NlPCWvNYFWDFMCdjI
4MPiYJMAGGGqlkpuWwHfXOBkNvOAsSQRho3HfEu1nEqK3PqO5zzhkJWgZDNrh7iG+TX2pEWK8idv
7S3EvmrvmCMZfALTErz+GnWN93hqUds0JhaX8ExzrDj/kiFP9iS9PqtSm1ub2jwu5vknuYDOdd5r
IiK7xDAfsn65cwwNMoyC7ROXxE1lUve96H9ZbhWH3JBl5Ifjua6y4oSB75a7w3UKNV9SvM7p+/ws
Auy/1rowrt1Wm7D4TVoYSOnE0NgNn1Deyq3L9B8XggvXCqxvFsg1XHpT2I3EamZt9BGAC9FT8ykV
/GVCxulk1h6DkDNCB7BgDesd2zZ8guD+Ek9MsrVzVPn0jVuOQ3RwSoC1lo79Lhb7C3+Hoq2a631j
XCwLoI3rYiaZUiZaOK4/c8t4s6qa6McCTwLVztyLIrilLR2pcUOuEQv1G+McrPUTDhJDJg+B63zb
1TQdtq3n77XJ4+fogB9wKa+qxgA78KPUknnLaMMgarBHt6J/nVX/l/aMvUv1G5DeI6OfvPBfmb1j
cAfQwBS+ITtuE0mBDZ3+1OCk9KrJ9wbKVBETiKvx4S9rNzgLLaPidWvF+E5skhc08+ybW+FO6Wse
4VA7z07mnPwaGidCOfzNiSSv7c9MJnAoj2BlwwHlAmO3sQGPOG0IfN0SYBKkT/UXLpj7kauKnfY+
yN0qSqU1RI43hjtGaBpPFk+wZppttTP5PvPZSZZLJfN7w2Vi7PhZH8mVX7G6b+0yvfhD+7wMq/kv
aGimrPjU68be+4ROEcz3nXrPy2NJwncTLpxv+9G5MZjB8Rry+hdfoee8M7Z9qxqxTphPJliA0h6x
paqJ0unE/2c5yIB8dYTWePHCZE7uvQRbWyzFUVuKNzOxnb0ZPhVqVlFYI3pnxMEj6X7mcvjHUQWK
p6QbZ2UwUZmUSNjgeMoAQ6iTWoYvoRrUhmm+6wraHUpOhoOB/jdPWbmFoQx9C0lV+/FfLcSvW4S8
z+hfs9gBVvhzJv6jYQ3mRaqtNVKgODGDhRaIa8Lx/2SgzxCA/hU6j+lUCd5N0M+YPY4WseCxr9/T
EbsYkFDYyXH5ybC55tZc+nBxgIv74FiX/OSyEcLc6BReBAwvCu/AknxgViPtYeuQOVbyXmfzj837
sQ/TMWH3c84mb0xsnHhXPkwKMd1snKIqT6n0qd0t4Ie7FjM++8OJ7NhDu56RlIPRNWFQZ8RjTYvm
kxcafyWqC4+5JBmlgkgp6LqWXL4Lbo9gjXjIKbHxOsrBoAmxyJnxrj4zY6a7wKOkogw+HGLcOBmT
c7vQ2xU0TnUYZ3Fd0B03pqHgrHFoB/uojxZ54usKNMWSgTqWZBxHlsUAPGKVJ7/Fxjgxk+j5STAJ
pF9lJuVZBc5nAJli6zql3hrO6kwM+n47h1Dm8vHkDmkZ0SqV1t+N6aA8k8xGDX1QzBMenZS1CmfF
qjQfzeDXD/J72/Qs+AZEfIK4XK/EZKbM5jZrG0KUDfOWHP4d7W2EdTNRnOPePmFPWjDNTQ+86TMy
ZHE3Qz1KEDwS8GTra9vsEmxkG+xNTD7I7+SQA3ayVjyvo4dekrHhTt3AFrAwJFp4Rka2hB2tCWE0
Jw6OVc3W2AXm2Z44ant0vRXe+DLQo4cmgE2c+dMrKdFjJQryWulY76VtMWCWa+6wzz4t5IaBNssz
edVtnsRfPpRnWBnNc9cBtAoXE5Eqq1/LxiGPoSWyMbfEuKV1ZBrN53DimuAt5yLl7DM04DKsBOtQ
8iIWkLPabqZt2Olyo2fu2a2NKlEbX4lcTLrQWrmbZtYbA2lSO/Dju6znpZX+tVv+BbbkuXNTuqFm
UwF85c95nkQutjkPA7lbP5qm6QekyIEB5pX9FWHfjrcya39TFkk3xRk8GmJXZlR2BBKSPQaCk51h
v3MVBQmVc6DDfo7Auz9UBsN6K582GT7hTVkt71rydKTDDG+10mQzSXn1OYNYO5DEiYLxqDKuMJbj
TxG9cndS4a0U2PupIb469hA8DZNgQOWkWIVI29rADdi/4/u5mp5VxlWgrKyanGwaPxbNR2MOLxUF
hTdfC5JftlzObA3dyN8eSBV1A8UTOgX+JKKL2Jiru6qz+qNNSilH6d4T1UwZJ0DPHqb2SISN9401
hjkuHNwgS6/2svql6RXDsDUdqPyBkthjEzZoTEHLDb7DoII3mU/njhAvSzG3uqoamfiiH5lVSTjO
0+nDjOAILNXfjlxrufbE56RLL4V2CPN0aqvytKWVY7UYTdgLvPVYMudTiyWK1l6isVxKmZU3Fkdp
9JBin9lTD0idkmJDUxOzABpDvECiCACRyoGvjOCr2hKiTGCGKuu5XBx4qgE9YkH6ZI8PZt8oRt2U
kBDPzlNCfNiBc/Y9dcJ51DNOhWBZrEaf5xC8TOx1r0Y+Xj0nOVAFdcri2eX0lJNIKpnbZCNdfi1F
2LDANovZZ+yPjXGu9HRvNUBSZ3IPjU9z2DCIbaC8vbnwIFGeGODmxuTjE7Alkmb4SXsWEm+stzSn
8rwU7fLg5k+eGlDsBFAmUU7vjps+TCPlB5U/nApB/y8S3bJBD+02iczeqpgxb2D4d9hN1S4ufCbq
YumAIyY7WuIAAnPEmeX83ErrwNb3S9jtv0LgHOoWKPuuxZ2uLu9pYc8jx0VYafIzETlwiTCjSaSU
V9BoBy8J5Rk33F3geR00C3VI6Z5mR4wxyJQ4wgD9/mZqB27p17bSmgsXyqhQ3d6aX/qg/nAsccsa
qjTAHt5nVv2eC/lMwPxajCl9XzkHwHXJy138d0XQXeLQ/adcQ+51NdHFY0YuAa4I8xxt5xgddqAl
qohFm2zuTqI5DtLhIFKZ4b7LgvN6mDyRLrh0lCJg+8XI3klxykHoGOT9cReVW7/Iprsy7y9IxKcO
+X/buFyyiTjYm77yDnR/jzshCOloySVTppfle8KCdkTfZ3fnSl+jSUw2lo9KO7hdyEx0AtEIJz6k
frhFY3HMAUIc13KTyEEFHFVKFsrvqaToB9Kk7nhnplb/xKm/4apZvvg9/YyKaJXZyvkKbYuG8WF4
xquI28rFU8DjT4C4Ml+FSdypZWPF0csMoOWeUUubC6sFvEr33ufIH894Ud/wTmAa9i+Dx+8bLAZJ
Tt9+KO3mrkLX3Eyd/Y+eDsoOQo7YbQGpN2ZF0OG1r1bLaPLZotYxiQswl68ZypLkGLvSuG1nBIDU
wUAOYAtWWoZLM5z47AEUi9Y8EzT/L+vn5wps7dTN/+kpuGI/vswlDYP8b+P5OaJQEjzEqbyPe64y
lTQvGhmeq+DqgLFnEq7DA7AI2lfWErmeCVtA3grvChivGRLopgdBKHz9ym52HmYeW8P+zTjB2UH7
3KP6YD2RTzrpDo3kTlwnzdbCXh7maX9Rk4OhwSnqk0cShrGUc6hQR7R0zFPCmawRF4W0yCXfgrPN
8WaYOPBoko3bRXiPY3YIl+yn4KzNhAF7n9O+yvDS5G9uNaZbf0RW9ycILnaTm5tkYI+pjQ61Y5H/
JfZ4q9obo8DfQBv3Tib/NR5wTzlCKUtoIqaEnQMqz34KA2jXGuMuK2lbm1J19mDzbnooJxx+us9g
an4MM/jXL2QAqtLgjG6PJNHD93xJoOvgKEdXsiPHRpNozV/TzCgPmB083NRtnrxGfIqi/6uz31Y0
L9yFP0vlfflOc6tZwoSzAmi4wU06uBpul0aDM78PZvVvURcjzDe6sj5CAmz0sD4m5NpWHeVtAT67
qTlqbROKmLK4OttsM1HrLEVULXSOGaXScLiXrTbjl5iZfprYZ+TQjxJPGZaXglBRNj+VEHt6qpKr
ie/ZoE/KK75ya9Vo2qcJiytGy+DZCM3f3h44IS7GSxcojjozFp6sz76bMqVpwNnHNVmj0C4PounM
h8RNjOv/y5nC4KsSc/9WWBh4WwsQhENmgWMIM8eEy0vVxRfD7u/Llnkbus2E/IpN8KEY1T/ydawY
GCHIrDV3U1k+9vSc7jAZMFqw6MTLbXyYjvWVTWq+Ws0/o4Pr5S4ceil2Ig/X5MdFexpXOrZAd4mx
Bgfd/5MZAImEfp1ANt51boCZs12vHZqRGu7AQpxopeBVgXszTe1PrCgqbxLhU+sRYo9hjT2Q6/8S
0vqJYwv4/VSg7Hox9TU0n3uJhDBRxbQHtaRY5/prHBf36lSanlVXZsRN/fw4DVTh0IiXXEdL37U5
rk8IbLjMJSnFxP8tuhDr09TYFwWmvJE+Nx67IbAoOmMLRII5GjV/d57ny5OgapvJSfrucduYp3R5
TUuLC7RjX73dlDTybI/BYRRUOccj+ey5Db8oGuhabhsOB3HoPuz11FSoveXAeixrzgdWg5+9cjhg
VPJeeMYjMjJ7RZ3c4UykMkRjHSpC4weCEzNnZno28Q7Twz2jSQ9/lPNPTGmS58zjHsP1s5FVp2lY
OKONwEam3HkJXPPEomftZ/adw2DBZ693CnPaRWjrruPw3mfiIwwRJVXW3/WexPuErp0zy468IqeP
y8q4nrpvq18f3CvTo3o4C/EI+855fCsn0R2VU15NslIwdooT7MXiYOKFW3JFjYj2/0xl6b3CYY7y
CyEUbT+OpiT5nuL8M2h5xVQ7/wKXSDYJ1gzYG5LQBep7BwMH/2UmJA62uXzo2frszP1yBc9clt5X
nfgmuPi88Pa4unzLbIVeH79M1bSxe7ppUoq+UC0PuO3MlYVWH0heDXI608GRdB9jiFu3E8l7Rf0B
MVBCpQl5AC4iUARx/ufwT4wyT3Z5ru5D2yVwUawnQhO7nnSYX3lzy/25YobJExvL4G5MlKArtGUU
Ndjc4oRiqTZIrsknklF8oApYTNA09/BPxQbDTVXSx9QvJXpiqnb1imN9hkxd7sfMa/YWh/sTZOmh
iSaApA/gClhMl/bRGpDADeBkmta9XV4a8oC8xl3gDxDqPU7RN3TkJ0s+FklXHcMh3HR4Jhg4wP6o
Ju+Dps2iCb5K0ySsy02dT+t3qos56gkgRLMVE0ZICWwsCrytjTunBCITLaYsd/nyiMmHcXONtGcN
F6u8rzTNQ5nZHBnsfuUjTocaZ2NEbpkZq2sTQsuYa+QK139KfnGbvg2xhtmay2suPHJ8SMgBefp4
wVmyWNKCg92/O/XEB7buESUFwn2HzdWyl/F3BCS0FNMnfur2PhWWgYBjVruYi0TQDHc9c7KD8lq+
ysHegrj5MOJYvodlHa2MPj5LT+87WKJnKpKO9B3kx3J0cLeFoCmT/G22TK5FrvXpJIz5mrnzGK9Q
LxD0zTE5d743/I+9M9mOG8m27K/k0rigZ+gMQK0XOfDend6yJydYbET0fY+vrw1FZIakF1JUzmpQ
g4yVEkV3Eg6YXbv3nH2eEyUC1RqQSib77KES4yPUTGWmRXJfhx6sFj/7Yrb5G9ZPf9XZ4h5ZBWa1
aiNY32aa0c0LX9kArPM5cAo4wlybolilaf06Nv0WJqKC4BHWYd2bPBBYMfrYO1hoE4mBa4+ReXZb
XtKPGLyaLfKIorAe9BFBUp7Rm3cZqc9UvTjUyUhEg6fS3JucNXBe0AkxaZRxvXd89ZiR8MkRGShP
2RGdpfjmySOOLI5R1MWGWm5aFdyBXrBKl8Do58joGAh6xoHOEPyZkoZam7wzJrmyKLc6i9kiyUYO
GnG9Xfl2+2yUvQY/NQVzZxByF3LCwPaZnZK+fu7pAO+QbSP5MVV3VqIlWYOH8c8ip3kFnRwf02A/
K8jjMoKMrzo8bUTu0b0G8LRyVb2CA4zXwNcZYcTMR4zcqRcxhz58c/ltUj1PiVbbwgxotQzKFWpR
WE7NuuvSO5Up+UwAJp0HSvmkNcNBG/WzonX7oKgWoT9stdB4trms61SJXtC+Bgcjja70WidwLkE+
l8MeLROYKFiINhgCjorYumFzNKjVNZ3Ga6Pj0kgi/SVRXsgC2ugcEVRAXrqu3nWCB3IMJ5U/d7jn
3HicHGn1sAM4RYfqiEGlgRLrGKJdlMYDInH626p3bNCNwy9lQK3nOapKkw5OF2MJ6SYOj1G+KHr2
BW2RS/Bw9ZADeZhZPSogn2vFGPvUIJxQjWg4pC0po62uoYumUwxsqF57rnZDTPpFGGTFVGfhQdVz
8DJZdEhZtYplClTb1F/NWFCiECGJCh3lBJbgNX2X59Kxz2aM+TXpx49ulDeejtBVATXJ8YDGP0m5
SBjBAyCU7KFV4I/O5XiAAa9AacIegEmPRkVfrJwmu/JCqSP2YOfxfRMeX6bgXFMVf4HjmxMo0S/z
caKKMsXFOO2DXTBeI0EHm7P1Y1xKrD4if1JpLqDfGJNlL0lBF8ZlCJpqa9jKaRzFjWUWH70qD4HK
yNSWwlpldku6d+jdt8MQXoKxuGpAQdaxFU7mh3bVhK13JUEtz7uK1qONNPQUDAjFAtdiWhYSGWyE
1UQB6VelrmkPlj6lSHeDCkKbk0bVIfnAUoBcgkxStc+Pqo3EFqIFj2WgRNUSyr9Nvw9YM+lRWgn0
Mryj/vUXFnLOReBUD0mvWji2KZZSHJzLOpcrbHfAlkaXmWt6x9Lq7/OQyjHxGm3HcYdaEoKSa5Bz
all7dVRPqdI+JtW49RICvaa2Qxyg67KgqFHZAtjZDlr2SHuAarV1FgMQg02rN9rBIzmIMX55o5v6
UQlBTZFB+kXSm4G3CV0UpxgPRHrmqQ6XpUnIvYUPB07LIe4IzfAYnPTuUx6Rr2IM1WsUdbd5SHE/
2M5HYbUnvWPb0BX7bUjV9HB0rMZ5yEk70TSC6PWK0X9gr0lBytbdOIAad4F4DFp+UIlxZ5P3km1Q
es25y8VBVwd3wVyIldSnIdRX+ZGWrNz7tDjmdWO0V0wV7iHiKDREXLSqsnnU2mwDgDs66XEZHJuQ
/naiKI9xrKYbSpRNCDbzikYtMjWfvL5ozMMLorZzaGvtmVlfe5GyMRbBaAHmKdIVMTranuB3jG7d
R57b7doobLz9bJdYQl9CTYqDEnsdpZWKNF8bzpg66Xk5GLjpfM1C23im/HCYsaklR06NOjMLrUtX
4tMYIHa2lWmtyimbLBNvRc1I1ikpE9Bkdmuf1EesRWciR2jzhHRRalsfTq6w412OQzAa/WyPi+ni
IGzZUxTRr7WE+dSM4pXNPoER2u4LrV5I27auTS+xsQwnBYE+ejlNkX34XcFZRrlxF9YImYeuQpHA
k54o0GgKq3lsMi26a3VKoEQLnoiOofUZRemBZMQQfCVAVs0vIKDDWDgLbDJFoSBK6COwY75fnP0R
zYiTaOGBlIB2N3JntqF/znXLPLbBGJ9zzR1pu/Qb18/icz39VRtowQrSsTeXo8omZ2CKp57DiTH9
0YqVeq/4Vb03GS+yNk5/1in9UqnF27E3ois0wxEn35Dgh1BqGIhqzgCDu/UJXrnKklRe2VoGRuDr
//36Hy23YYaTudflnbFX3cHdTUFHfRczSNXpxemGrsL+iRXOrtP/lShNcCfTDyXBXcIEc3yUX7hT
FKYpRsx8qonhUgT3nWNr28Fv0rVfj4CPWcrpULjNSRDyjqU1ZqhA7sipTE9e3ctTJCzzZLXDM4g9
fZtFNz4WRVuJ3yuZ919ol880x0/vdRcNMrNR2NlacOo4Qu8ImRmxx+JDyDELX6SSXDjZvro57FBz
1LRVFcTcLG5/Aor+AnDUeSy5EkqDDxfDEP1F68kfb4HE1Ee/0Z7w/egbUZUbeJjZ7mvaOfuke3TM
gicTRAWD7vmnf/zXP//7rf/f3peJKAPVNv1H2iTnLECY/dsn+9M/8t//dvv+2yfLtjU6GBwhHMeE
iSmEwdffXq4DkuN/+6T+L4OVYfCVpt3AIbXmmeWXm1Fq9HHrAEiEp1+7ZpDzlIfh/tdvbIr/8c6G
yvtDYNUMVXXE9JN98862NzCfUSkD9BwpkYW8iZ1v3Flmu6Cv46IFpWfrRLp7VQ0shqMWbuwQFaiL
UDDSWxgWEzo26i7KmHUvMkUtL1E0JcxNGHgcZOw/qgbZXuSA38Ww3WYcNrK7OAm8I6US6C5oUSHs
T6Bt+brT8xPgUKgZpF8su+nYWHHXrV1Cf8kMl9kDu+U684PsBl+lvK4duTHLFc8bJ23Al3SOyeip
XSF3KcOMlVtFHDJClPQ27LLDry+dqv146XShIRMyhO7YRLMbzveXTg1rvwtFlm8C/Fbz2G6wOIOD
m8S/y2ws603FKZc5BImGptmJvVcSdcx9pRK/UGV/cwep07t9dwvpFqcRyXrGmQTWs/z+pwkEx5ms
IQ8Y2gzTXI0pHiuVtvEi5T5ki6LeIm1SGaMRrHwMdirkElOkIEiAfIim5phWHafzjNDGorEOcHg5
uuWiulPrxv39p/2v72746usD8JblA0x6v/7hj/9cf8mOL0iG/3v6rn//q++/55+Hm9XtL//BZnm9
/PEffPeCvO0fP9bipX757g/LFG3BcGm+lMP1l6qJ6389sdO//L/94j++fH2V2yH/8tunNyQp9fRq
XpCln/740vSIq6YmrG/ur+kd/vjydBF++7RF893k/9hW8Uv6/hff+eWlqnkZw/5sO0ARTcM0SKMy
+ZS7L79/RX62TcfAL2JqFg8FD3IKJNb/7ZNhfjbBXFg2ZAYedkdy61RZ8/VLxmfuGYP0Md0xHUcK
59O/rsEfq9bvn9pfr2KqqvE7fXsXOpROFj8BQkLx9Ub84ZnIhyQtMyb0d6WpQhfKDmZo3kpR0pe1
EvQxpBPhRtHruWH7B02GH36RAohShpWHn7mJd2qfxcy4kn0tMn0W9N7Oi3ZQuEY0+86lkrQABtpA
jZJBJh+PBLcwT+kJEs1wn/W1dpE0ASjsbZuwcQf/3IB086vBkebXmiSfdWLQTG7LpFhlKTOPCj9T
y7ODeBtV7rrQen9T+dYx1fN171UDwmRzD1/x1hiTfdXSerbiHp5T2Jwsw0Ch7549hxSrWEmvOhwF
sdAvhJVix+6MCx1SYGbRSsuiV9PVr8KBJg5afDtwzgNUwnmvuAy67Zz2vLdlZPlEb+SiNsY1RRM4
OVnlS19tMKczSDeAODZdfmYWevHi8LXJ4ufR0qHdjOeBcPG5HftbvRLzMoN5oqpIELzQfTMryNYx
I9w08FHRhRsX2KwgcjqkuyglsYsDmSuFd0fTK9TDR/IMezx0NKs4/MH23dKc+girR4RFSzCdN5xE
jsHorTRFL7dKR5dE3epa9TAA2aXxpjMQMeTOZbKRZbiJkyJ6DVT7thqMTeKLI+fTG6Hx0/aVPLqG
gkJy8uzV5pOe5vpMxTVSqetCMV8Kr3pWDFzovh58YOr9EKn/TPb5ycpOgTpSWGidDmmsXDY+v16o
WsxRenEfoP231PE5RknbSIZN6uRXl9aH69lPfqA/gkX7wC4j6M3FtyTPA154zkKCuEjk4XQj67dE
PfgSP2GSiw6lDiQWI3z34KDQQ7vjCIkhGjrsSeW27Z1THSWvrtXZi9JMz9VImxyKPUcNWGs+LJEV
gcBHunHZ3GjoMegCRcc0CfE4b0a0VRnG2RUFG1Izap3rwj02QetSOylgtFPomMg+EJbbQ7gYYR/h
QHQQ/fao27vgDWYvUm0tvgifAB9b1y5OD4qqZwhsj8Fz1dpHJp5ikyv+kslRuXUmFYwST+5P8gjq
aKlKXiHEHsZPnfloEPWHjA51FSIbwpZYYYCsBVwWBT32stVwHpXdhsn7SDxGjd6hpkjU/ZtiLKsF
bvh3JTYujqXsvOHa0B366X4AYybzP1LF/yiL4EuzCXLIKDkokUa29Ek4aemTe7PyyEDs0y3KZTwn
7vTJ+S3D8b6gRZKey4BE4KEeXztTxasMZIwhHYc3Ril7myQVy9EuqMAi2mSV8Efmks6pU70tgWTk
y5UhbURQJk68o3NL/xGEaAJCkSULsVvbHqg2hpmfIqohbeckzKsQ+Cb99vuWuO11mynM7/Lh0b/V
K3CnZaqIjWfz0KUiAl6TkuruXztZtUDSYqzhjcFM9uNnRuK36E580s86iqZ4mNdg5zkSM4i4BBuy
wSFR9elt1WZr6vD3OLBYCuWxNW19CwlyM4ZMVHNfni3axR53Q6pAM0TIgwAvNy4d1P05Pe+tsFS0
CeE7zqa6di9hAbqxq+S1sEZro4iBrFAIQQU4Wy7+chgFgOBqXdfwZTDWITQk/nZMb6VE/1gOxRWy
6WppSd4mD7KzP1xRVxwIngPeEKdnBs3U3LmaTrISBLicOAlsWOaDek9u7dfY21u3CF+jLuDwX61R
vE3mLT4IK6OtwTa6+3rDCDIJwtK4Z6u7KDgpaWhz3A/RKSAEOIuuPbDjzAkqhJahEmDRm09uLQ/E
XsMO6VIsysCPopSVp6pZA8yeiXEaXuuQftCW7wxAdKg2WY0h2X+p6L9ZZZIvncTeCpvJQ8ZPRXDq
ue2hKhUIMTBiMN3L9oXRPo6hPGrcuLNyyB83ek0+q9Iyq9UzcwMX+aYnTmXW1oB++jF7LqqRA6Sz
inpxHIRGKCtbxdClDWsbg+u2dEC5Ee5n8g445tTZyNhq2qjg6ECGCFUeEo8unxHKWV7BewTHUwZZ
sfCN5E5JOg8EB92ijljRvkEp7T1UZjPs0C7P0Yg3c6ngPpmCAAzbXNJSX1YgKceG3U80B8+OEWrZ
Jr1E57bS8rMKe8WUyR1dlnfhEOZGS4n1BAGNSdK5F9Js1QqsllqmEV/ep/kC6IGl1XS5WrIDyuys
5M2hiLnfEdRC3aLPPg8F7bC6VCCOW9nRhzyGOIMOHbVRttDR/MxKCyzq5BDGAlbCtiCmezDU0+AF
cl5i/54RiFZm94oEwxOgfhh86S/acrwLKvUaVSp8nZCEJq8/okZ35gY0GarZOeaIpzKx92pHC9Nf
VjRoE3+6zVrrpujAbrbJAs67MXdXboNQRkwJMNIszxlsLGwGAvS1Xn4ITqyJQlCjWlq3BQYSbn2f
VmszdBtPq1ZuIZxtH97UWgm5Jfd3upWzovDdVYzASri4EesdEAmfkBjyRq2ifAQf9Kh29ZvUxoUF
zXUe6A0PLZDPfkhvrDIvZv7IOYfIkxMcJYz8bc/jEz+kCVlLwWAtEjSsJllUS8Zj9gJpwgoCyspq
jRub9pYdyVu3pVQSI9uflZaPBUPdiFvXz90XQ/ofron4IkMMvgjVi99mr1be1kvfMskLwujQS4lv
kNtajOa2baxbNwJIO5jpqaqw6kVj9Nrr1UEN2bYSg4ujOS+VlwFmc2A9jbwsKjXajB1sMp9zYRB+
gAd8Rlx2Z1qPeU92epwO907bHUjJRbYFgqrzWHO7KOGI0q2Icdxzq+2LhBelUj1SzF6RW0qdhA2+
RJ6quNq9aU2cwccGXOHaqe0rusybmjx3oYz3KLKDed5y2WFBpvNgPBJuAdaicDc4QV3VqyalFrDg
zNoqKsLHmIQ2WE/ci1hqw0VBhxrpTB0uqxE8g+OQDBJkyJmEtDeYizY5Y6FtBc4Ok0dOU35SMNrx
xsjbNdIb92pwIAC5Hnn1Oh+CaggYqyugwPDfZe8vNd9ccj6D38D2SU6dfdRzisTQ3ESeQkRpfuMk
6bOtGxd0a2HhNpgy0dniIQfyjC3KakiF8wz3i0FLQO3Y98wxMhZRLI8kB5kL1McbNtFZIHxsUYJP
grEPR4VhSWp1jmKPeBmN2irVzJspBNTR8EtJ/SOKo4+uybdeWa5zFUxq0SAcdUwkykowzDup6TvS
sZ/zD70DL+xp5OPQ49tkwVAuJE1gSBZApSzMYtK5U6e4oXo0LpH5XhmZD5LE1Tc6g4K4QvrBitWy
VqWwXkAh14velbeRvmzL5kRPf9kDEZ5pBEZVyKUpHje1kW3HNr0ZjezcozjIVRzVabAZ0KsDZwte
vYGXKxn4CbxyIDvuIRJQZrUHkpyGxTQ973veiZYDZR6WS0OLFsJ6LeUjdMxdMsYsyITbzGqblL2i
ZBg1gTY9i0TB+Nnsysc2vHRZ9WoZ1q2TOG9MmN459Lx7OhYyGH1oU6v4jSzQq2zqNXchOEyZoV1i
ws+cs0/PcURcu9avG/IiavpdtRAUuG0zItBCwqqnzBPMCqGmQ9CfmYVbG1G1e0pi7R0aRL0qEsLx
4iRhZAwI1hznhc7gJrvtfO9d8Vhw+XRvSWd+Nom3gJCkKcB8q8e+I4IgSh7rxH1W+exH+oUMpDFE
KdZw30fx2eMtFlnW7CC7cfDRwkezyt7tUPTbtLpWIlzbqYrekDEqI6/yreUuWTM7PGsBDl1WwQqL
IE2N6D3uvY8BfCB64ndgsfx6uG1d9aLFrAkYmz8Sn9gDUTab2ueqFFKY8+2D0bvn6blCqAQ41GZB
COCOlFYO6y6lC49j0H1FCICx07RYCQpu3njY5V36KjzoHO0X1wkYpyjhx9eLrTBBqMCRTApqkqYA
/DTWXcPsVQrjSeNoMAVGxtvEZPlyEuW2MafyXFT3AcPw0Zw+BlwpsyZkWVLzIGLeRBhmxyaRDhwW
hSxR+eX9bceEImcJxVY0TYZIpEEJK8KVGJCvp/ckMI6bvCmDtUZkeyg2bTp6O8NvOXSq4XOx70bG
KJlCyRUWlk0TFCcH5XY/YJUZWb4CK4/WAbv7JgoVTMNKCn7ZRyadO86NC+uzumrrfdEDU6kVWsip
biyEUOEmAsp0QoptYKL3UYApGJLTVWOpUCE0ctYc69bDzGj7z3VgMu7I24NGFcNFeY9r480oDuhR
l2OB9oqSibwNeryeXdm4IymwTSO6IILwl7mAW997xltVdHBe2P3nTdXfmwH398BhCNULrJ8o35ct
g6Axrh6TtHi0fApjO7z30GniPqVkLIoPDP047z5oBmP4Aw/EDbduvBfEG0hYMZThfnNuu4bQ8CAj
S44QsZAhdRi0j4U13cjCW2pxvJfFeG82KLdpQodt9hySyjw4yMDod6yjSMdaQa3dpt57EFWPKU5a
ii8sQ4STzvKivy40yPCFxyE8hbKOvQPRuDmU0VKrLgHcxhl7hr6i+Xo/uL3EPUD1xhiJ05AOiChs
+U8hiALlbGCwb4dGDI6hReGjODd57zBrKfJ61prigoto5UrrEfBJt6a39txlw6NJ2qzERU3ORX5u
ma/NBoE4OC5vaJ+/BKBdghZhY8WuEsCVmAk9eB2t+NFT0n2cVM68r00FDHI/HwNWbZuG9dxTEWjH
ln+T2OVHwlBPNZSnoWQhqI1CgVT8rk0Vm9QRoebRc1Oph6HWv5RE56BJJHknKT170cXWxfK4X/QA
yH0CXw2QCR/pwU+Ryro9VZTv2rejVZPllzv3nkThZgT6lgggwjvb9fhK0VgGuDA6jQIElSHxJ05e
LyVbzaxCWzJaBBgYeVLMcPRzj6MIJcKLymrayZEIevMh8+8YHO0S3/yQar8L4RPiWoE2blT9OqyH
eyPVbSp4CsqupzKICfQ1bE8hnhydKuHaCDPLp4wN8qtyag6T9sHxHY5YKcXmkKv7XIGw27DF+xP8
s7zhPLRzButWjdVTPUYblLkx1p4F0lRmY1qfsW7C+LBYCCyvv9KrU2/OExURnEM9FIiL7di7VsEc
/LUb+B91TP+q1/ld7/QhiIL8y3vw8mNH9Lt/9Vc91f8XW6aWIfVftUyvmvSl8oPyr5qmv3/vv5qm
8rPpCNuRUtCuR+33Z9PU/Kw7jtA1k6YqXVPmLv9qmhqfTdXSaarzdUujsf5n01T/LHkRFYcs4zVG
D9p/0jQ1nR+GP47m6FPnVTeIZ7JwHPDjfTuCKTJYS4oalndmy8m13HKoeay11F77noXuM4zfpBm+
Kg5dR2ZqON3Z+oaIeFjMHuWMuV22Fv4ltjG2GKFzQ5KPnBnKsOakgYUHp7lKPvpGM6mGDHukGjdY
m7vhpi7SiXvdvpix88zbAIx2CEREZfu1xRCNhVg4GKI8v6Anl2wNrDmzacE1QHMv3bLH+6AW2wZZ
eFPWzQbQPlW9OrwlCfFAQ1XfqWVE9HJVofatrRW1Odp+DbmDDqKO8dA+lc1FYS0aFTDEcRo5/MzP
0aRE9SrkDjZ1S6dGL9P/ckl7NSXYINQr7HoFQ5QK6BhQTXx63jFp+bfJV29RY+bsX/7C5gyFzmad
WDRoRJXsyQCH3FNSZ3aQQXghk4tbXAdhdps6ZM1ComUTvhqroliI/EHFhy0i5yUd34AAcr7neIIk
40pBi7ZreZWcoIyNZcev6qBf7PHJq8J13/orXCKUl8ErxkkmmCRKOa64N3yqDKVKVnY2PnHafg0G
UHuYiBsHx7CgAWiWRLGw9y9kz1m8VbJna9Tg0pbxoc1qfmjXeC8ZjqEJsQHw5hF8e9u4/N45Kwyw
mRjcXTv60Gx316DwnAtcrAkWUIqq7F1JimwRmNGroRvodlxQWn5241ntoc/p/Vlw5qkEg1NiKFf0
8KedPXyF60fiS/fCm70G1DBYgdVNnHsbC2yI1dK9a8jpS6sLiTD6UjNyYy2gDpedGaIKhnuidkG7
LYkmNzyM2EGrbpJxVOepqUMjjcOP2Bf3qC04rJ/lgD5aUO0T7ngPQRx1doiucRweNCLjFwm5OWDQ
2BroWyDFs4N1S/nYRMD6IC2e8+JZ1PwFh9bnXrOfcWofErIeTJG8KSUxPeUjcjmSRPh61ZpLGwh+
N5Q3JLJcuWONginlu/1ae/fa6+G+Qecw11vl7WvfyezL6zZWuaHqA7MIWvZTZy4HRasqV/jeQ7O7
TzxjcoXI2wYVtyKpMKsyflY09v+0gmhkdlNeLjrmTmHPqYRHDotZzsO6ezdlPK5SxbgPDHeE7z6p
tIst0zwYNSUJFPh6jlalb7AsI4ILKvg+ZfQuuO2Mgq0voUYoPIeOZ35uRgWrLOBZqQz3Wn+dl1jP
oGJ+TK32aOCONBXzBsKV46DzYsWcjeXwmIjsDEgJR4z2FJNBsGJuS+kV+5tOM177AT+qJAR603rI
jPlkVLp3urp3Y8bB+b3aUxKPkBlmordOnaJdgqndN7UNGHhTclhetShyTBVa7oBL0vgkPZ0zt2N4
FZ1mfggtBeFnDWKrmEbM7zmvEdDuStPqga7lz2EEV1Km3bCB6HLVq7DDjKoE6BIisB2bx7yDGQNM
cjE6OrnFAfoBCF+TCcP3nBXjkAX+LgIk0Hss8p4bwOWDzxChWeJOD9ObigsUFhSIIjkHxnAcTYLK
QAjbkjrHdeN9k5EiEWrJK5w50pIxlyfug6O172geCJoxdML3AAGQLiBmjJAYtvDDpVhW8SnOOJaz
cMbBq5V6V4mv7MAp3iSye1KIS3D6caYO9R0qkUudRu/U5bcqvVw340QlLhmAQ3yCU8qYXZyjkvjw
nKODjs6E1J5mNcBnNhLtJhMAvTMN2V6jN5sq6yD0peOwglHWEGC7T+NBmVmli6yvxNQRakG2Eys3
omDkEL9R6KhrpbmpCc6ZfGQ3JTjDuZKQTa8hHg1w9KmXwYiePB1yfduc1JbXMxBS2kH6YeaST5kt
id8SmZDGoTIDWj43lfBVD8Te0NOtbvGcuAnNwSpEC+8k3UHpk5NdAcKQzGIUL802lmT4PLbXwWSd
jYlvB+XVz53GfWxw8CJXj/iHY7j285AFsVx4AX/rAERf2ASo0dx10B0Nxo0czRobYDwsI5mc+yLc
j1gjZ7053f92SckY4nDwYKjRA3MPgVGre/jYzSSOo35l+eFCFm2XrJ9YEaazNYSaiIuX49RcJhA0
YRXE+xL4VxZxJu/QV0yAonqR4KiMXskDeEfRhelEAGGqqBIVHqrULx6nvkDEotchnBpNudWNC6EN
kMcIYnGr8JkzA8fk2N4WNYfVr/1BU2THBgmI+DKY9H7A8QNsV4IP1zbWuIXAUuZ71cLJkY8QDsLt
MoceD6yum1nUDXpUtltQSAZBBagv0+uYxWgdaWwt/nWDTRq+Lj/8tANpELPoho73sQ9MhVbxwnDE
QSQAarXeWvOxkahp8xGkbn9vcMz1TQ0xTuW/A0w+tG139qc8CZVBby3ZIFs+AcDWdCMMemMuZm44
jBy1NHgYQLNmPuoIcvvmXYhAhKQIc+HmT6ms79kZ/JmulY845F5FlD1Ht7YAa2+54sKVwqAZ0axT
k2BT5lzwSEpmhOxUOt9mRNQHkZHh+yR7fRZD0ikT6ykTOLntAPeEGzn3WUD2DpRtgX3KLHZG7j7U
CjiJtsexaYuSSCmjvtLpdiyL5s6Mh4KYDCdemCk//oSnk7B78ebhlzVKVitwroQpWEDdVEXfiuA2
z2ARAKmnb7GB9bhHIUK/SIvzaS32oWHyvHkjc6M5okw+znGHprtDM2O9CZW7KwK7t3SUbq/Y9A0l
wSZspfLDNJrfVSz//1zxUymGrkqVEvvf8qz/IcXAg/kCluqPY0X1rRjjj+/941yhcq7QVI35iCqR
VdgU9n+IMYTz2RSaDaHF1NBiWOa/zxWq+tmwMEdR8wvNtC37TzGG9ZlDBd1lS1e/nlI08z85V6jf
K7u4gww6kw7iru+PE+jMKqyWforlB7HxQKIS8X5wzOZlmqCQrxYY3AM8GqKVj99cpj/0IN+q2NTv
FVF/vuWkCvlGRGby4A1CVJQsvbMdHaYLA8jCoX4JovqUdA9VR7k+SFrxxcrsCjar4m90bNMn+I3w
5M+3/kH2VAbQMfo0LVEp6MseX0bgkQwEqG4cCrIBWPJ6Gxyfv3Xr90b8jejqe83Vn2/Kx/vt79uE
aqFnmg/lQok2eKyWejhFDsZHS6Zwu5JFbegTeGPz6+trTB/dnxqvP9/vB3mgb5J8oESpsaFYBPTj
Bc7BMMPiqffxVtKFovFbkowDkKQowT6qtodlwTrFMRst/j4SkUUXPqdd1HNaUwXjY7Oigmo7toTQ
DIlv6rHgbvUIj6kdttU9cRWguAffvZNl/kbcoH8tQjFe+4Yrl7qCE0zvLXUjB2uVjzWDES0Gqqea
UYZTY4RlRqfIqN9YxifaKhOFnaxBiZE2ER9V4Q7bQPUlw6HYTRa2Xg1nhODk4gjBpKSAw4qEezD3
oyaj5Pc+ynfCs2/vUf1njwWthW8/M6UNqq7RPXsTkx93RsS68DGEPiW6B/45c0vnEMXNqTB7a4kU
378vRZneqFpc3dZKG67VOkJhHZinUST8kk3nKggmVKXZlQ3DSmZJ96MlOFgzmoGKnva3VEsArHNE
dYTGFqiaKMFwteRBepleEeKcVYO/Asv99OvbxPzZszA9nt88hrGUYxERT7JJ7ZYOZsoBvc77jVQK
heoRJYT0nVcNi8ScKMXhZI9jvpe2D3JHRLkGXcX21m2JJNl02H0awcnRriMyq3Q20SR35TppI4Lj
FCQC4NsNSAFKs8BLRfbnSHHz3uPumFWFqT9phAfdqDib2aEnm1rhEdjaEnu2MrpQP8Nij7ZJ44zk
/1D3BA2JKsEo8WJk8b4KkbOgEHIIbhwbrEpXsSNrhJ5VeeVPKX+ljOoljJNwX+W1cy44L82UqKj/
5nH76ZryQ0NGzU2LDT1VNjCh5Z54Euu9IIV0VxpJ/1xWiJiRG8NhmJGKRWKJVOqL5kTxyhupz2e/
/jB/9shPt/E3n6VdDA250noEXK255XO7akK5bxLmDCL3gSkNV6XVnX79Xtq0WP7F+jIJBL99s9Qh
5k4JRn+bRIkeQF8J4+tGgyI6K2HIcj+4L14eg16D0i7NpQQT/2Q4HfCNFiP/mqNKh5u48+mOdkHM
NLvnheiMt7p3g6fKglgKP+NRQw4EnrgKknWTaMVV0YV9th4NggBXjlOYpN61VUSTHdfSr3+zn+1M
crq831xGJDyQqbPG3ZbeNQFiO8sLttitqJfFESPDqaOPDLvhtvehlVhnBOR/s96o3ysi/71myx/2
RPJEdOkji9/SDlgkHUYWyroGTGLhcbrHj56m9hLgEtiedF1yqmCajnIeE67i72CFrHRLefibq/CT
hWHqZX57FWTQ91HUuN4OxeUcIfhqTG6Bvz57ob3BprLM0YIlCXCCqlgDJf+bW/hnlYj8YZvUNHLd
3ICZQEcvJTGTXTx81FI/jJUL2hl+PfBolQ1NWtXV3/ymP1nl5Q87ZembAsLHoG3rBKwvtgzdtE7I
Zhnhq+D8lEOUIOoK0utU6Ve/fs+fFANTz/rbi4uXh8iqWrNZz5SdFOqmAU5KWu+i6/w9BK6lbrGm
YUX99dv99Jb+YZVHVWPSbFPsbZC3V9H0vHRTlhPsRLfb6gGjThvbIwKeyngdiCOjub389Vv/7Jb+
YV0ku0Npkdw7ZDPym0oCnempNNBEnJzujKf93fr7sw/xh7VPuG0bpf+HuvPYblzZtuwX4QyYgGsW
CRrQSKK81MGQhfceX18Teavq5mWlDsc7jTeqOtnIVIokGAjs2HutuboesUZmbbMK59rQr2I1ozts
rGRYyx5o1CCGz81Q/e8/2k97vn62BZpS62ENs03XzsLNmKiQIYFCesUeJfXCk+ONjiNL69sV58Ql
98uFS/rDNq+f7U+VX3rMVCfEtoy1s7C/NeppJYOY8LX+057iVQOp6sJH/OGy6mc7khbFchuqJjuS
YQKIhHepDE6PrTyjc4cw21EBdowaWZ2YrC685g87z6xX//3mSFD/atCVg10snoMJta5K+HncLww8
yzm6zjR8Q7jozPRhcgcv3CI/XdSzfadshkIHhiq5+tRelTkSVzOF2aU7kzfuafVA4Yj+6UU923DI
Qh4auiiG26LDFKS0SUW0Jpnw2lIHJ6a8lZVkbUlAuPXgwobz41o923HyMDDVOrEMVyDUgOGxK2D0
mWW+beloksjuEjXrDPQN0L0RYWpcWKs/7ef62c5jeqPko0EzXS8EE2qy4zTKJkz8HU6dTQ9lqCBe
U/OS61FLLt2XPy3asz2HCV2G6iA0XIZK68z/kHzMPFB8pYK4SP7KtIg2i/JVpmWX/D0/rdnz7cdP
5Yono3BjOBjUJacWuMFAmtIc+41ewB19G9jBHACccxn+6ePy3E9kdKbodMb8Lkxh1JAw6wrUaIbY
+hjhR1wNfmNguCbToSg3/+z+/HXi/K0+knqcCDj2dX7nsJny1uERPRYQE9phhfLbiWnlZjSmmipz
oJH8w5UkzrairpV1eOax5075sDMhean9C1ZRp7VjYivj674pUKNS1RvmzYVPOt8cf6hxxdlOhLlX
hfUe9u5AZWAOJRmBzauk4K/QS0zDYlm07RoTzYYB7rS0NDJV8RtPjXlpK5x3nz+9gbNdyczJ+6tD
lKNhR1xCB6dZRGBRRIyN3SDrBG4LQvhai1Z2cod4SM0VcDtIMtLNKI/u31+GH7bGeeD9+35c1JlM
cl/duEphrxNSEUiFuK+KcIUxe2GThUuq46XWzA+3rjjbpuKpGQZV1cmRQoLFfP4YDN+zCt+KCZch
UEIroZNCCIzz7p+uq7Mdyic/O/SiqXYxaQM/ICgQKFk7QB+PWqbMZJMlzdaYergS7aUd6oftQpzt
UI0lj12Uw98cY3A36hyYLpUMzo03O+7uw0Leh5VytGsySKpm1QfK3d9/lcr8nf1pQZ3tU9Zgx3Y2
jj2a1naTUeuqqLY8ndooStKrGm8SijonjFXCAJjAy9amGuqHWAQbv/P+4RXXzuqmcoYFNban0W3E
36IOhAGbG4IZ3AjokOftAqAmRiA5fplcevz9sK5mp9vva7iqMk8tQcfgdET2jqyBTJrdoEu3QvJW
wMfwlLdLkadPDSFpF671D1+ydrZhhaVdSJyEhWv2RJcwCIqUac8AeGdmTNQM0pOMBw/EpCinrRZr
/3B71s42rbovwy6rdM3topm91e06K6RZg7Sv7Rkfa06MyQFFg5OgdPPG9NIxar5f/rC0tLO9KipE
GtVFrriZ/qEWyUnpB+Ak6bFgnxQh/h7uaDMsrkzhQ5FJHhG2NBeKt5+WtXa2RYVJ2DdVGyokLibP
RawcFd1jDJo/ADh3iti8JX78buBAXfQ0EwMCdDzzQAV2slNxaa/+4dbSzrauOi8ZC7bm4E4wy6DJ
unBBFolyF2FFULLpwVLHU85OGRYFFUG3lrL8ilHAPtOrlwsr7qev4Gwrkwa1tMhAHV2ezg4ou2+D
Grk36YpWMdktgbYZ56EawbMd3O44T29GImIuvPhPy/1sT5uCpBnH0Yh2pvohMbJXCAqE5rxVCOcc
lWZpiWbZWx6Wmdq1GHNeeNmf7uyzHW20NClKCi/cSbDz5JwiM7ZWMjTSrAVX35ZAxWeji9gqrXXp
NX/4qOrZBjYPcKpqND23aMq9T35qxOPBMvK1huc8oEcD1hzL6bCJSbYZiGy48Fnn7/EPt5h6toul
qM4gFVjBjhArdF3vaf7UlvGNnqEuRLjuo4isUeEoDXDcFodJal1deOWfPvHZXqaQvkQBhpHPsAfX
5zHRTIDVTaL2InGfIOafRLFri+ciRdpbDR8XXvanD3y2l+FHKAtVsWxOSvZqVk13dvNqKsI1UmxM
ZvylxaC0A2qjQOySptvmcvtw4bXn+/ZPF/tsP9MxqWGUMINdKo+bQVUwinhHqYXRnErUeaBgk3Hc
WIO3ETnqscC6UQyanwhNL7yBH1a2erap9XE11W2QS66AcccT0yERAin1UGP8BZ6TyttW97axZm7J
hr10F/+wi6lnu1hbmHI4pJXnluZdivKBdOlTh2haVuzPNLQcYUKIFeMGuIUTKJ6DK+krsqRVoVvL
C5/7p7cwL4bfzhch+3jvqSEkK3N8iov2Xs6bU8IAZbKse8siSEYKD5WfcEeX20hvHltcrJWqXtVd
dqkO/ek9nG1mdVAFhgXP0E2k6WGUQe77xhqOtCNhTy5sjYlTvuPuhoQnV6u+ZcdPhmPTiL2ZeJdW
4E833dnWpqSYQHN0h246DlB04f+kKKzkVuwE2G81zyhNk++wKbbYwVyrrv/hyvvFjfjtG8hwvKaa
Zwcc0tFtV1/MThBe0A2tTShYAndOB9IxBO06hpdO0D9cceVsbyMlwpjg11ouHie3nQrHq5Cj5vJN
paS3tEI/otpwrFlTXsQrDEhBBoK25mYAln2phJm3lT/c8r/68r997nCqe9uEseYiOF0ppbKgEawi
uPFy6JoiP4FBncmiy1ykJ4z3zkj4dImEGwOCC+MXPbqWXqpY52fJn97L2dYnGrPJ0J8A7wKFZvTp
IZ6qqw4bkWyKtzaonERWDpZP30RytQGOIcIUM2+o9iyS6ijqJRV0c+Goob2LLfHy9zen+sOmpJzt
itbYQxciusrVquB6yvSlxNpvYyRG5rio688sePeH1im04doECB2mDCo44hg4kfyJ+AM85gx4AeVq
hIsnIPTFhW3jp+s1r6vfvjszwGeYRbyxCLBgodjryQuPKgYH05gDuyJH7rkQsX3pHvlpvZ5tlIlX
QPWKw8o1QrFt8uxN4bvRZx959KjPeRtQR1u/W1ued0cXc93R4Vfscm1F0aUl8sP+8Kvb/9tHVlW1
6bs2b6Gcl88JUONCHjZCxFehZjGwsJ79wN8oVrVusPKm8sVq+6fXPdsciUaQ/aocOrcc800bScuw
IAkpj5jyIcyWTCQjuYRErFgxFl3HieL8/eL7aYzxq8n42wfuSgMwXVcOblm/p71+Ygi5NHgoFUqz
rUzDVXCJcJsgnhw4bBlXhe5f2J5+6IHAPPmP1aXSioi8SB9drZvpogQxTt0n6stOwjbYjBuMNvcX
PuS8gP5w45/TlWBwD7bcqaMLK3gr98om6bxtlOgwoJNdyVQjHHnyyyhZpXx0lb5yAYbfda24MNlV
fnoDZ7Veo5RWl3i64nbYt8rJcPBGrohB+o4b0n9GUippjC3zXifEFCSEGbow9A9SOtWXvucfFph8
tveVhj8OaqXW7iCitaGznQz51gvBOvv1Ls6rxzArHfT8e89LXSUdL3zJyvz7/3TpzzY3kupECpqo
dUk46fh0KNnRyj6T2+N6CfEeko7TcqhPxEGuJ+SLcgLxsWu0IykLEJKt+DpoxSkJpn+VIf9Ngrv/
B306OCywznAT/Y2iLgjjvHnL/uDU+T//+99eHZoHeGtU6Dk4pfk6/w040i1dF7LJocD6D8CR9pdl
2dhnFPRz/5dXBxK9bAMjMoTG/zb/K5o6Tcyr5t+rCfc5hh/B71OxEemGfN4HMlSPmXYWUkcW5bWt
folR3VVBdorgfEeS/NSb00eka3skWGt+297g2oEyGZ8gBPDD450aBRscZKtW04/KrIaOavXQSUfU
F7fe1K19cCp91m/0JHyM8wnNqpxbjkJwEHkgWxxCcBPz1qZE8NFyjXd4FU92nz3KCIrQoDg21IHx
1cr1fWZhhUT6vUixApAMo5EOXz+1FoyJPP/qYrTP5N7OwAf7XouUu1QqV6EhofFHCpyXaGCb7kWy
1Celt67bRjsMqulaCjgTU7rHbXXtpS3t4nALqZ2Ee2lbDelLmkbvWT7LPJKPrK7IElaRLKdx/jX2
oBTIlB6bq9KucAkb1X08kO9G0NNCD82SNAGSjDvQZGV125jKXU4vdxEM8UuKm7aIhtMQBu7oBdqi
wZ7bpcaNrwx3wuS/VoqO2ryGRN510cLopQcGfr2Mx7Ml4Ju/r0lxWMRqcyvV0jZS6nWfmqiAp/c4
EkBYilPrkwwxlCXqC3UthLe1C35vXdUa7J/+rqyrjRq1j9KkYg/0vtU+v00ULiGAg7sUTImRjB4D
m8gZOkLyUrUtCZOU14TEvwq5XMoV/uI4JnPC8kD6tjSYFl2UnlTAR6ij0uUwlo/s1OlCsUxiQ01e
JdcIfih2jdq4esO/kMhwFWndVlVrAmx5siwRz8ek5kybKFCuSwBGdkcMTgBfc0ipu98NQtYWBNEm
C82sbxibHQYfzjJCrxofaPkY+dNTr3mrUZaujUTeJ5GXczhAwgAcQurlDz1HvE3bE8bTDGHmG71V
WuNettsrSb9PmuKY86RASl8X1k3ohy+ZglK5rrMvv+QTEvAa2Tqyfyv9Ii7GdxIxvVXIygzsRosh
39d2PqePkeKi9w0jRDGuh2h8siPt0NDNiyXV0Vv/hou7wI60SUzJJgFU+m4DvJ75dOcLHQT8SLZy
UkvhCqJ6po6OkDIPi1hiObonYVPunS7P1qUCtbqTn7qkJGpAd3Uzf0zk5uRN7XFUs1slh77R5+kj
RFlbGZB0Jb4jSRMgynRD1XXj55pDxBlq7zHyFgRbgBzrlkbQEdwqoh3RfU5nVYwIPW8rx9JKD8TB
VuHkeBjfnJIwXE2Bf62wgioVG1l86mwPDDmBKsSTeKwsoly/OiveItZbhetgRKcU8uWZnnUKFSbL
85fRVSsT/YzEPJuo+2bTmeXmocn6Q0ABuWxb71qLiCLlzn+RoobgnATbw/iNXn2DTnQrR8lWRqUf
1tGLV8ivOPtXVq8e2p4u7zgky74HBJG3TIbK6lD2gpQibVeHWPxtnR5Z+uuNgruE8Gu6ZBd9x7Rr
TFjVVdIe0sJ/Fr1yEHbwPsoYWTQYm51478LxwSMXe3YQJjLMdK24rePhTi6lLakf29FiiUkieGcg
uSNwbCGrw2veW9+o8K7hxe1kVd0L7dg2032UG26sj6+FH2yqMd0NhbrXrRkLF2zMJr1wBDlrQ/+v
HR+mHlhFnnLm+TkS12ZITN0wPTDlB2VjQGgoi+dIQcpvZfDlCv+D/KRDZJLa6mUHrycB2SudKO0c
eOeXjgdzvXb+/EEijgCTXEEFtAb//lvVnELYLsuqkh9kIK/LIWX96fC0fcA75Flsy04CWYXcKF8H
tXcdFelrCsihAOuaV9op9cALwwtosnT163n+31TV/P9oT6Yw+bng+R/J+1sWvv1uHeDn/1XiqMpf
cGO4M8AkKqpl/1bi2H+pBm1lWzNM2dDngen/diOrfwF2NBTKHGOufWZDAcKjGeGo2X/xV8jYiFHl
T+Cf/5UKB4/BfywwGrCGIsuGockq9mfasf+5wEYG/0g8CU7RyIRURfglZ80hGa3jNKZbNcbJoqU3
kgwtRadf1ngCB2b45ZX1oQuN90bUcDzGQ2T4JwG2bmkPHJXN3DjYEIE14zlLyHU2NL0kHWB6/e0S
3/zrLvhd2q3Yv5b/b7eHOgNsLVkIA8O2IovzeRnBCgMM6VmaEaQvwifh2Ka3zWxKROO2z7Sj39Pn
7H0m8Ay+IXuFcCiAWDuS9yWNSbwrZ8CjoWfOMEnXZeufzAy6u9x/eYW99UZzGcHNXsgz7q3JCT/i
61KWiPAerdITdLE92kx+s+RpD1XIcrI8e7CjDh6hlZmO1skf5I6Xm7o0GeEoJqAw4yhs+10oZg5f
mZDBImYn7LsyBNzevAZGGi4ZwBQL+A0IQu6qBMZLqZFBTDrH0k7iW2OoSa2KdQvuSgZUsLOWYNjn
nLub1jILojNmVUEUfZYKJJAWTAL9XTIoUgv1lQdIWVZyF4wtIfRFHx4Mu3iV8wNd6WDd+KDOW1Mm
rjaGSiE642r0uTakX0+OF+XHbkqDVVz4+I5NsD7Suxpn1bJriT2REokcUz5m0AE1knzvTiT5VQIk
8jbP8uMkqlvSBJ2ClBNkSioALvCGvorDzETNRF+JmghrFhPOGYaB5X0r6crBR5686yjCV7HFw1Bu
lU2eecekhlLCrGYR5rDQa5zMtkE2YRXzGKsgUsCVs40W5DqAfkN9KTyqDqmPsmUtAYmZ6MATIW7r
022DjXYxlaAstNHce+UA7SPGRTb/W6FWWyHNmQYwfjqJ7OCq3nswjr1M/or1+hSBSGNxbpu6xrSW
Gnx+salJZ21CFTa1oUGLyaxHWbSfTT2oCxsU5MIHXxpTLI62dE8wDKK8/slLqDMkVyUvwcm9RNuq
duotw1YlcM2ow72BAa0x3zOt8YEq6ZTVOdhhw0qfpXjYDJp6Kkrsx/407nCOpYv+jWiqTwTJyz70
PjKtfwttkt58QppN+4mAIM4h2ICld+Hb10ldP/nt+BB1uybuIbJN4ROiwPXgBY+m1JngGKnopUbe
5xQ9OGsWVI0ENObdAVop2WZ91S7KKN3nnrRhNnitpsqtNii/4g7ALio37QBbsS8BERLBMVXAAKRp
vBqa7tCExauHv38Jdvm7wC0RqrjkMS3fB9MTqY5oWguoaFqAg1XO9oOUvulVcBipKCUd+bKSoEFo
kq1a9AfPsA+xwoEIgGPtfQdYkGqYbc6vX5NVp9Hs8YpCmS6k17LtX6UCS3yXV/FilJBD+hSDoVE/
Dla67yDlF8pV1hDrpY7ynZ4E5JBUNwQsS33Ghpfqh7QiAMwHmTiaFLxdebRigUlGVpedgcR5UJoW
Kh9EZQ1WlJ57e72I9xzcbnPPf4IeB9I2NQgm7TD0E/aC9fAZfhiJrQAZSaVIOBhgRQBlsBC2j5u4
0/FX9qDv1PYoTf2DFbMOjAaSpjF+GwFZJeQ8uoGlvjUVctIiZoX0xaMc2Bucsuh8AoRPwxyCs+/L
+iT3MMEgEq78FNROlx0tlWpnYgipZswqypaVqca1xskCwmDuEShCOsOI2MWvtXSR2zEV+njdmd6T
NDb7lqKU/FRIawSsE3oqvrNx3ef+A8jEbBn10SlI0dYV7CoMmm+qttoxf3mvpXTndcG9npT6MiQY
eBGGx6ySnspMfZlijbcnoPySHO5EZkpyK6Vn2oTEqPQQslLP3AeGUUINZBOCN7PVle4J4n7pjpJb
T3Cm/FGUK10NNlllvFmx/xyDrAGtoz6UBfSkKJCdQOWLlXAztQbZlJVF93ca3wpNvvJSfc2BaAsF
amHE/tpo7A+uDite21c0+RZlTQKulnLSI04QcFNAVqNMuT1T+SXTq1eSphWrTjM+LcKzJr3SN8ls
/4YnNO4CCUJgEsV4yMviNpRuYfEKV9IIK5dDiPwSzyyzNV+lrLvv0hqzm07wLa2tsclum2hmM5QQ
inBy+AtiMIdKfDTSjac3qzCNRwcoBrSnXcfkI6d3n7Ve6wQjGQVc6tyROzBMoARDDi+TcHqg+bJq
3gRG9Z0Z5VsWAVBrMlJNeEaS8CY/Jb59b7ddtSOae9XH0rQvm/ETBi6FA7QgHpniwCxf33Ffvpm5
KdwihL6R1XAeg1BdM/zpllkNrpKkS0BshUIYjaQ5+lXYQeGzPrWe7SSS15JnPhRRWm71oamddAhz
0lmhrpYTSycKJyI6zX3F6QUIreBRUqp3Qu/uIqMmlwMqWtZ4JGkSOUFckbmNEdvJMxJtYfcx3rXc
pxrJule/Iyp9zSkAhzJsvoUBeBN6ZJ4vMwEow6SBkqvWOxyQaQXoDZmXXTvB1JGtlbyIkTsABD0c
1rhYiCn75IRwSMvyfvRC0J6MTopOPcVZeK2RFqcQpdSM/ZdkG5lbxi2ZlPy3TAZUmemIaid70xj+
ttTeIo0ebe0VD5Lnaln7HZBkvRjb5qXIzQ/yBa9whr+atU9mYDcta8UVXfQ+aaJaozTj7s2rl54l
CTpuXeZEQ+Lq7mTzWsjjsTcrPOXdOszjbMX8NVnx2t5CNYFEYePPFR25KTQ7B3jOtzYO6TLHAN9r
5EpGb4QWZbjzea/KoD6LCE1SOBCb4df6MSZSDtZGsq7bCo4/EWiw8owtKDh5mZdhRTq6eVtR063k
jHgL0YO8bqobCN9gQzQ7XhWT4lhmqq9SWOJObsunttRWeQMPbypDdhVb2uRjtDGtcSGj0yDmjbD5
UuClVh8CJb/TtAGrvSCJ2LO70xjVp7nX1k72IW30WwKzPzut+uxL/0RgE/sgHkiMXbfSqD2HwnxQ
WpIvmv7WblPM2XIIz8F/Qlcoc2f7iI7mn9fj5SDL5cpvTWIp8MAXeCmdfLafdhN2S6Nvia4LvyEI
rUvN08AjTj1aWmjTz4Tlci8FgYzHuyWvXOe0a3Txsenl4yjXSzlih6Vz3ThVF+yTDnNHZBSlY7yx
ygEX2PKDISnfaUajbCwqIu6ltdo3EFXb/DOdmdKNjv5NL4tNa7bZUq3HTyx4V5WC2jQb78qC2nU0
a4vnqscxNQQr11ckgvfhQ10SJKv34MjypKYMJudCfTBrwsF1j8I+sfqNHwyES1dvFDirWMTtSg6K
aZmh1a1ttQB+7G9hXn5XLXpHbIguQD5wLxLKUlH1RPRK5XKIwOlNQ5USAV0TmeYx2NPKeNPEjOD1
jJZkVqsfNkJYBMnjgmtHuIso7gALPA+UQ8tqMODERsky1iOiqmRrHypDtJxUCVY4bRa1JPUp1MUe
Pweom8GS1sTlBg1hc3pZeyAbWnM52HyPmd1cy9WIEkCTV8TCrwMTR28dmYuS5uw6jgmrArF2N9je
0TYQwBnNC9mC9aro4id24WcplZ/0ER5IE9NHmcD2hlD7lgZpUkkNOWlwg4SwougbRMgn3N6ln3tg
zqZJYpO2topmQrIuQLbErX5VWZBLMzBOxcx01hHnYPQtFAKwCAyE7AQy5TWivynL6numtvLSt8pP
YfryUhlpEpdCJnijVxetxdXATBd6IRaE/tsrxuvRM+8rnsjLWM56h7LXMag7V4ZUb6Rax5hhx2Te
euuu8Hkd6c4oonLbWyRqDdRUVLGOOuF6MTz7C7jCPTvdiowOykNdEAIez8FtFqiTnBCamPNOZIMG
71QSr4cBqJH2ZGSkbaatAM3Q7hHsE+Oalu9JKyPymk+RcdztQvOQmsZwLNLwlZaLclDq7slHj71M
lHSThmQGBXnyBf/6hjzI734wnzzQrnBClsCJdondzNs7iEIbtideiHuf2Vaglgr0S5MYXn16U/tp
YqIcvw1yuCps8S7oroo4lJcgHJXlS/SkE9+NFpyA14YAsqnp7tRO+VCG9k0m+i5umzuOE1dRU981
IgNMPn40sfHZoR5fDBbZy5MhbkjfUJzGQubTy7YjwYyN4vbB1qNNia7cN9gra1X6TrwXETftYkzV
J2LiURIGsBGHkyAETq73RaPvU42Uzm4yDplyb3kwk7r2C9y1vwjnX4IMbu2b5mfhkaTV7TWUDnFj
0aQST56mNUgrrPdIFNq2jrFkM0S4mYzXPDPBBRYlIKXMorQLol2fTHc0bYl8nBZBbcJZrQX7z9xN
1o1jlqdvIGPnPnXyLAXmvo/CY9n36z7D78Hrz0bo7KWf8gUupo9Im4hp78JrJW3cMNT3ciBc+njx
cv7qYxapiOZ0b0z0O1MUx6mcHkSiXQUJcoNxOgLH2c5vJhnKJ1iNV2QvLMPhXq6pUCste+7hTzkj
eQ8U6jMCq3zIYovi1kjxurX6p4+0XG85Hdqacm1F1ac9g2krxXwMufUINz+2ufnWB1K9bkoFdx7w
k8HPZse8tUvyb1IOmWXUau62HQBS8ShG+tOWke00bXpWEDxUKVczJWGyr5sjNfCTlPSktOVfpFHK
Dgk0EbslKi8P/Fc68SACqynPrXrsBXvsQp+dx84axQUe9PKmmf0GSvI0FNHH0BP0F3HE1lkH68oG
MCom4JoSixod09HoI8f29be2tW4DRZNAI6/YacbFqPXmQtXidiG8kQ+mUzub5WOgnehzMFRPZa4Q
DxXmzNQ0JArhZfN6x6zeO35K7waIQMbt0OA79SRitBQilRoY85BQBxao4gUrDKIMRFqVSm7OBgqi
a6XBlGJYJED6pfwQh9NJFzU3tm7zNJqIufCZT7Vo6moGJSnUICewMb+KNH0xcp6rVvgQhvGrLTFe
ibyZ53mnF3KxpfCuj3pW6uuG8J5rgqE60gcyD7Jp+lRx+tqHRs5RsujCA/Nsx/e5eUxUjS+xR85c
T/tkP0Y8BHODWnmKXix7M1bJnRUUz7ko92pdv1Wx9YJ9HeJ0Z+0QzvMIIuWNYIbwlgDksklfbNKZ
OGIRtgwIexfg5Q/m0D7ob29JmG+iKfcop+yDr3ObRIMFrFOOvowUIYEe3/jD5JQTB0Y/jZ4zDFtA
p+EuJJqbe+mDXpHg1nNlAxuDQoOsli9GvuuSzKBASq46aLlca/pNUhY9cBAigymY0/38JzLi0KV4
gvAe4Ji27cFqzrlzcc9xU28iOXso4YGGQK15LIc6fl/5utBwbLVGcQwHoLaEdxSVWNbMLVPRbpHG
gdE2t22oH7E9Lez0ySpap/HCfaWBzSujT+jwPkiH4csibNONJKxmvfFK23mHNKbaqb0drcfgOslF
dkgVsQ0tkEthn4U3MacYBhDmuBZqv4msgCECHRremtQdA3pdCkp9/OIjiGJVeW1E/xh4vo3YSP0C
OzDnWbpJVQnHNkuMptVnFT/x049kQTwX07C19OnVZI8HeBszxxfkJVACDYUcLUMh3IpMrQTP1rru
OMLk3gDzL0PMIg8ctHxB0m3DsGQOw5axBupttSKXEAViIK4UT/oSiTVtNLlyU5W36knYaZuhZeqn
FzxaJXKrBumh1Du++xS/HWNXsIGloPdXXxOt+xwY5Ibi/x6C1FwhaAEH82E1gFxbwl/WEhq1hVVo
1DH+3dCojAlV5SqK9FPVTrOrDc8KubOcjkrH80GXVZV5hPiy0EjgaGeP1KDzYauE99Zi/h3bEWNN
5tNwhacvyRx/fEIMlsUmw9KJpay59vr6Wg/jU915xF92cMAT7d0nc4yGk+/KxgkuR02NgE6tKnKB
8zV4YhLn2D3r1FCifjlxWllOpnEbj/R3S4FQu/eY5CkAi+H/F9wlz+loUXHPwZQEx7lkKpIYpxOo
kPM9UYxUjsdHiODFlmEIGC48ZUZ4qmmnllwV0UnXVdzcREmrLsyYDcVMNRbtoD0mPqf7qqPE8b38
0Jq6608tiK/+sQvqNVAWfBLNddwOz/XkvzUqW0li3xN5udbU/rEkXTNuyS7hFR0Syr5knPCFUB96
1d8HVvhld4CDGfLBTauoFAHFt0N8N5TVUeMI09b9doCZuAgnldyb5nrI9dvKJqLeFE9tdD3WSuCo
Mg5hSwbbKfcfRt1swA+cbM2RVUaG8Py6lT2oJPuRVySsbQHBbROG8FcKpSU4TcVwMb+2ZILugOUC
FNOk8aKlPNhzhcgFHjOSoZWObmubLjcx84yv7bTWg34rWvmeVizR6DbsPb/NrlD38hYR13RaufSr
ahfI20abdQJ8FOowc+7/TXcYdJ2iGu/1EGx9AthLaTk7Fs191L/I1dMoTffjFHzZEQNgeA0+hB0n
s4bwYNnKOrYZC2TQ76yC/kZskJ6i0pjRoE8XykAbfroXwga1qzfkBGcq94NnBrg36UqaMOwTs92P
TA6WQ+gzNGMcAk+MENS42VAVlk48cK30b7LKyPIo1ZVsSzR0pZtSIhYkZg5GjZJBk9BdUpRDZ+wM
SoIkgcjHrRyUkESLuP2oEFgxQfQYlkX3YTbQDfD494hE99qmw94b891IXLHUF8SUtNVBat97y7gj
NJ1VKhScFzoyBRFryzFhAksXjx5zQ/a8b3vqcoTtaRP6u5YFt1fe9yt7oqEfh8OTbMDg6QdabaMa
XSVl4R8sc1pXrYAw6Fk3lQSkUCWuYZC5+3fzbabKj6onMG1Vh2kmWJqzUjZg8p1IPpEb9kIWzcYK
zWNn1wc1GZ4tI9QO/nXI0bc2TkYk+P7tflNbLZ5ugZ5h8t1URPKVFYiH1g96WvQEn7b2zpP59uaO
i7fpwPPMO0SatzfMNCCkZ0vUD+68Y8h2WRDeSBR5xEubAfRwTaOgDKNTWqFRLQsILMlk3qnNlWdw
d1m+fZJoInD/+gF6lum2VkYihv29BtR+OQAKdaosc6DvCCCygN7p/RjEvpBM9A7OiU7S2EBzZys2
o2Jf2N3RSx7QxRGLyIRdHuvrnsF6mVrHqg1OjG4WbcXgomRNQ1zE/sXLRfoVVJqTMWnRMpioUlU4
fPhOrwu6o6rUEUemD8+dHeYLJC3HPMnXndo9j6YBYCC/buhv9EE90TZG6hlrFM9W2C2n1DCdkK5R
+NWK+hDI9f+k7sySG8fW7TwVTwAn0O0N4JUN2FMdKSn1glBmZaHvNno8eRqenkfiD6q6vlV1bpyK
4/CD/cIQU0qKArG7/19rfcQTUAHxOjrtCnz4ehwJkWXUlJ51MMzpHb7eKa4cSknhKQuXbbvcebal
HysvQ+09f8tU0G7TIaXGX4gPFDvLC3cxtx4B9t27XoyUsId9rfETU3ItUrQSIZkpYaTdEiN6KhT2
cgOGpze8yqqg8az3OksMR7w4oPFAoqOEp1rIS9Vyvq+ZLPiFYVG/5P2tmO3vwzjsLZBQ1UQGkym+
B7r4bmT6Rx+DB1XNQ1iQ4pW8O/03qYnHsW/2qLQ+6GmFxLmwVHlLCUg60VOUbZTtbQ34Sp7LDghm
kE+mI6gg7qSQ6Q2n+M9AMYEXHOELt3jtGBGsKUxIRrR85IRphannD+bwHjjhT90Z9g0b/nWRRk9N
1eyMMXzKtOHVMpszTRRkoson6TAPNKqIGtMf9s+PttF/f3cTGV1RtCUDLGQz5ldOM621iY6WFwlS
M/w+BdBcNnxLK+JvVFF/1SRuEKFz78rcldue+Js4EfFKhHsjlFAtEj7nuJDHUtBiKVh6k2Um5ZQJ
H8Ww7nZAOTJZIir1D4ngnzU6/0Fc86Uv+EAdtitjSrssu5fBVpk1KcfLWpuwC5BTxvldoA9L9B8A
DtBq8OpGmBzxlxLemc3vMpYYFHDXFywFTHJFSx/2sTDoR4wUP73oZ+7Z7ppcRl+Tfbd2l5uyd3QB
bSZ8cU3zknk86dMl5ae9eCU8hGb66QXzR95x8frZpoRsTMcCe6VGUZVN+PMs503bjjRRG00iJ/rZ
hpNvSItGjnWwgvq15XZsyDBMv7NuXYg6vC6fDAEevHj9AEjqmeWRUCiHLOB6VmejjM55qUihInqm
Ywxpw56e7Lbn/i0lXZhi+pFOM1Lg+KdRzTevaF5BC1yqTn4PAm61sJHP7Thg1ijkd9Xa7z0FD27a
lwTEHdmuD9r8rW3LLdl8zypp36QK9wOTpSaGvRPwabXxuO+66XUw4h9tb19ERz3fkeEllkQuaYs9
gYPSYxFEJz3ohnORhiMjo/A7vT7KiovqkF2GRY1Gdl/5tYPOKrXcW2Yt7prlmps9+KGi2C7Lp20m
7Z6K21MkwEbLyaC+Gv1MjJGQMfEc2u025462A/2S0o7W+4E0kLk/LJdGhs3Zrblx6rl/1fmMVnaV
P5IZ+UxyMgHForypvlobmn5DLbeUI/SbU3bbrjA+EFn5vWbuurDblhNvanS4dssslKQxIDyzX81B
tDaWdNpokpdMMFDjab6Nhnvh6PAz7sgaUOKZZuI6ypMnyVxJf5u36ll0YNTdcr3n2TFooGTlYgd4
9ehyhRwRe5OwBo16gE5LYZkESFQ5eOIGX2GDjZPygHlokgoYmp7Xa02YGzdvQQEP78tEkRCySjz3
dAMwDEVsbzTRU81CWLXdrzGv3ARA0bvEhipDU23WP+ZRfG8yc6daUGx588BfwnGFMeeJfj9azFDL
y5MbzQ4hnD+UMM+joMWezyaiNvz/CWgDYtPG9FnQOIjEp0bZX4zxk2iSJw7DN0dox8ml/hMOrxS7
cIt8b9oRnWRvP1uh+N6qHMSVwYFOny/k17yaE+XjuBbeZiBVYdma1jU3bdXuKL9/WOP4ulzhruGK
0l5goVqnHMDTkRHPfpuufEQsdVAGm9QloLcsD3WYg5J2540uyhaLswCcZm8agvQ2fe69k+JWX7MR
lw8IhCJ2w42edLt2Mjsfog5tFuBnFyNh1RAhaShD0Wg+O6oH5/fQlf+7SqD/Y/br/4P6Z1L9pGX/
SznQ5TP7nD7/26lTcfY///v/aNLl2XP8S/jzjwqh//1C/ymFRtOM/1Qg93J0C0X9f0ihxT9chCWe
dFBe/yle1F7YBDoEWO93Piwaot+FQnzLkjqv6LimJ8BQ2P+OUOjP1hwHkZJEhY30W5rSA1rwFz/b
5KWKoHBd3SUhKaLWT7mNO5t5E9fmhv/spznA6nL6OyOD/ReB0tcv9jxDIshjmnH/6puVYErqtrXa
OznaA1tZRbvKnRSF08iP6R9pGTlrusFBaWjQFELnK8g4ZnTQ1O+RH5bNoChGibUNIQaiwKaxm6M9
4giM8o9knrZRXO0Ls39OCLfOkm4zBu2600lyhOTlsBQO5XcjFzu6U2sZiqc8S29l9R1ttU+D4GyX
0J1yeUum/tIb9VlzjJ1ukUM9lgeJnEb3wDnSwLcSSXNOfTjxs7C9m96Cv7VqXa0CjxjgIjlHdkXR
MLsSboBNL/7sF8YpmSA/6s566JV7A+K0DVX1LQ7bk2rsVcMPzvwGm4ZSkb/J/jHn8B4hhZ3Scjtx
2JJqfO5ll6J9qrx1otwrlJdbBfLGm8bd8guJaGbdrkFxasMhVe7D4PVIXaco2jRtebBN1sXABipw
dhpEICl7Xyk2I8FniUnoM6jh7UgCmWfp60IPfuQVVcmCXROExEMxFPtCS37RC2gs5O89BlnzgMjW
2oDve/eCYDvP6UeGEhpJtFs3BJlyGtVH2ls0Wp3RuC9wAGr9TmVQT7CUtm5teRW5e6rUOdYg74GW
MKjxLlK5VVzLjboT6gypT8KOIycaa6ssOVMH19TbUSehJNf9rc1lUWD+QYK23J8mOgwpALkzOLzF
ifMHhWbd1Hk3Gpq6DwNgVmBGqF1Y930SN7d1LJ7sIf1VjltLDg9mEt96Se3BQxmrWAEyh/Z3vyHF
fVOkxa4CmhHX2rG0p7c5bt5Drge4pk1bVrtIE3sEQkutYtWEPyOj3wiqX05uPiWes7LNahUHJLXV
9KbzMrtGzoFTPxBIwZffc7pgUcQNRqhk1gzHCaSdgSKAovCqC8dTXRSLQApFPIDYmcFULtxG0T80
dXsg7A49S/esdz39LEuQUW1tlRtA+6kfM/r6WQZ7KeJOjDK24ejuM3GuG9TJedH6bBX2A7lUeYeA
cIkt76bqW0ZC7NynV1By+1YJzpLJ3iO5PTedc5KNDyEWRJqYL14YbLJMOwVG/Dj3D4Dg9+gp770K
fXZd6ynIHx2G8Ej5LjWVD5OJNfMHQckbmeePIfJ8zBrrzEs3tUEGodH6VpYf3KI7MhrO0Rz8XYCE
8V/dDobl0UWwTPSI4i+3Q58qldMdbe5K926V9G6Jnm2dcNtO1XbqFH6k7JeyZyozxgeKs9uqTWgF
o7hT5XPQ7yiorjmlPiQTwrOlpop3Hq2eX1E9MyvzUnEIGYrqUQbazZ66TZw552oGymJx+XXCiO34
hfP1SdX1QQBHtZ3+koPYnSipt86wzepux6SxDZi9m4CpybJ3BSM8cQC+Rh+p+1DJchdk6hiMyYai
3XfcEaN+6ppyP46cTSOEjsXwqsAoVp3F+xu3JYIc2QChbFsfF8POWuzWIzQn3fT7rl9TXF8T/c/H
AfOqL/bJNFzitF+PFW0uPWWol4eyLciubS6h1T/kZJskDSooZzyZat4mtMTc6DExhkvumdQ2QZ20
4FNrZbLX5D4tvWtUv9qyp9xZ7cv0Fw8JxkzhWxsdNAM/FPFvlgkOg5pY11R7Y9QumBMSsmpWLery
CvR3EmiP/1qeumwJ/mlmMBZwEOslQvIv6e0fZgYU4rmEJNbcJX73Ur53tCuBX+/CSawbu9hbdKSI
O6MdL/baQv1tMDk4wWPleFstqXZ0gTYaftx0uYNGTjciPVSK+bD39fY4avPVVuZ2GV/VjBjdUr6y
7X0g8Rd4RGaotz58qgKKxmX31rjFgRoOrYL4xzLATCYDfD++AukSTGQ0ONXBsd6U93ce278K2Jfp
0dLZtqCENC100H+eHm2K8Y5M5/ZOn/u+zIcWv3kwu8WcB782+Ntgvv/yF9pCgHISNirpvw5ATVnU
Tdkv2BiqAWn4zgolLi4rJzy1tbgD7qYCKc5KoadnTRjTN/QQvqQfb/RBhPmi2P7rG2ERa//pRsBE
tvzlruEZApHyXzXWFm14xxr64T5QapiT+qB5JlVlwqAJe6sLee5divYER+WZvVMOsd+m2DTFy9AK
ZAHCzxmKM2+11d6UgyTZjbeu5p0KusAI6kJYd1Doos45lwAnqKY9JlSgamZwsy8OpdddzL58dJuM
hcTdQuR7s+fw1CO5g4F3txPFyryW7ZL8NnVveZdcc+EdI5GvVWadQR8CjQp/yRHw9SGK16nDO0m2
IhBx4X427ExMOT401PpqtoMZIoNyNragZ4A7h0htvSJPViPJntjiXg1+FqJ59Q1l7xOB2ShxM1Yb
U7s1ujyPVnSqkDT8zSK93GN/XKItIU0k82C/9MUwaCwD9Q8DsSLNJo4irr/UrL0a7J2V/Z6H9W+d
gi7xD1U25a/tv6Sx/S3U7f8TXBsO9T8Mg3+GKkzqz36Ir5//7aRjm/+wXEaCbsKn55yzzIy/nXQs
8Q/HAGLggmv0FkgaH+XvlghrwSVgeXAY06aNbwF7939YIng9A4+FztCymWa8f8v0aZr/ZCuQHuYL
ubwJAxWA4/7lsJPLBCliTqG/YRsyL2f52T11GVAeZSn91GpTRMGEvW7JkmXXGRKawnlSZFfJ0JIv
nrS0czIT5OD19la0yn0lmnjy83hUfskx65Xl2FyLrvbDoHV3gZU4r2Zp/+jTxL1SHXNevRTwK3uo
W5oawbMcE4jqJWWuJnxqisi66LGHBhHQ8Ks9V91BpqyDX0/1oYt8hKkxQXDdQ+Y11mtlINBocrs+
gom2Xqdc/5mIcrp+fVNrvY2jGQPMSw23eJI0N4ffjSbfwC8Z9w9iLN9BrRqvuW5Xp8mJyYxdHlwa
zgTCo140kzHeDo05v6rOKbelhu+9HRP9VRdkxNG4oOGeBZS2TXUrUvWLmD3k3wHlOE+TfmJH4hkt
7HwP2zPwTe9Kv+QzjkMy4a3yYlft8Fp15sKip3D/+9MpPZLgiwayixwE+ma8xcS9tJBKRDB8Dg8W
6nW5vK/Z7rTd19+NCc9bwdmzTmWFOsLS9Pw0mO5LbaTpYztOMKe9T4Oi0V15lf2cCBC4nHlhIxjr
wJvjc+AoVNbmAMFsqstjZbvUs5a/U2ltssOkaW8bbPa0G4w39tH6BjM5IPHEnV7rjOOeHZn26evv
nmzzlVb9/FB0VgNqHBJn6Ojrvh+Cc5kOH65tRPcOoqill68kgIbPbm3sv561iZdsNOmF25RlHb5l
8QoUyz1XAjlMN7fFK7mi+OciiyjY5akj3A891JZzrIPNpW+y1zGfq12msmZrDHn+WhpE79MkNv14
ENlrkO88XC+bQoTzzpn5YOoE8V9MGkQVOv5EZMJ9DlxiBbyBRmcrYWKL6W5ZXQjuzCh/+wk384w1
tXXIC4Jdrp6Pd9sD6uUpu9iyLxruyGhtkIe5tfl6mmdUgmUdg4weWzqUQnR3GkQEZDiZTq087+8V
ZYBjpmjvfD2F63q3dUvzAX3rKyqL7b0Zbec8dejucQ62d9MeqquZtt++niF332l2Y5z1yrkacdvc
M8CGTzSVOHWF7NgbQfBpglpciR8u7ap7U706euO95KiLUPVPLwU+o7unxqOXR/Pjb8+S5tPIg/Yi
jI2iGHcvtMYAZp4Xp6+n+ZhTF09cuZ8SJ4UiGlHG1iJ7Ow0owQ0nvrdByq2GGnGDqSC5yzE0Dl7g
oWlfvmvmdD5aZ3xxCDQmbhwRCKqSB6dNrrMGL7XDA/XiWb/89i1vbJ/UZPsdirh0jJtnS7G2Jsq7
W6nVXr+eVQNB/l2ma8c8yeKnEouAgf55kxkMFRBSwU0i4IS4x2CKAV/cPJgENBS1dm22dN9Cae3K
VAZnBNjhyvQ89xbMZfVEWKCvkWl6q83UvdnGt3JgZJlAyRI3kLTl45fKleY1Wp5NCSMiUiOQ1+Vp
GzIPoYyatqglNkEsxK3KFACKucvXQB82IynntzRLkmto9i/98uzrn5ZzVYvS9MmAhXGTc1avrcBJ
D6Zmptjh2RiBmkYlM2lra877W8abjFP+doe5052lRbEnPSZdrr/gI+tuQ+uFYMvcRY6uXvI6q6+9
VYgNmhPuC+XkZCdVgnxcGHxZ0T+pgg5zG9D0M7t1jK7ELBOb1KmPCvDNzgNKvukiz76n/bOFoO+m
pYN9Z3vm9LN76yq7fhqiCaQXjYOY21ma4o5EfVTjvh/oYg1J7fpNlcCQi8b80mYw0HtdP0bz0npC
OLmqai//NX5m29c+j5qLPxxPVCAzVH6eXp2/HqJMjzfJMNCrxMZ3LJu4IECTr5bTeliJ9EgzDg1V
6tSnr68M5unfvuqq0DzoBi2H5SfcWtKsmOONY2bpOUNZampZdHSRgJ7TMr50zkDhp7M9tpzBpati
/Th0xOLb9jcdfJuGhvzJRO11skfn3g3G8BhmhySeECZlgbEetJhik14Zp6+HrhY6kMoYWhrI5cYJ
66euaYaDskOUlbqb3nEifYROVhxykamdaBsOzk75lupmsO1SLjO5huMRYSxgwLqwqpXTaO1JLA9D
abYnexL849dzyvUkq/bzToih2oYGQQc5HM63qqTTNpbDeC3DMn3ozPbnogVIhvQtgDZx7TOaNJkx
dG9xrBdM5i1C6Tjo3rrKH9F+o9Wt+10fk5htJslDn2fnHvInwEOqKVpQYtYpRxshTxbBKhsI5ZqV
G1/wslGWzMvb1z/Rh0fmaWYT/rDePv7nA/Zw8GyVEW1tiNBEBYB+4eCpP4wSIEeEjyGOM/0zllWw
8TwrPuERn56LknZUb86fFsY0eqmkdYUjIr56oeRpJXVUVteczl7tIWmtjOasjw8EUeUXjvqojPF6
BIYX71C0zVuvlIvIysnQiAY+ovDm1FUl4SrIE6mB1uad09fAhNtYJNZmJdRZJ9wHJFZkBZP/PIT6
e03v0EWx8OlOGpacoR9Po+XgIk2jkyA7Z91HtXdPu2di2wIcFrK7Y0zoafuPKDWT8EbZc6DuGQ0f
jd6Sc4CwXLO1X2bfRQ7gVzXhbknUvA2KGhmV62hbTDpaQC7Gt7KEmaWKdjq7pVet4wF3XtU06qEc
wLv3Nlrs0ugxi3T6o2xYSGGJ1bexJbLSVWJ4M9ojif4/SIxwP4VBgAc2Bxgy+efMRLEucjE9tOYg
D3Fq1TsDIetLMbWgM6vY+sGQohP52YeWsZ4jYvgmLL90m79nZrqZBozz87iN8aQQs9tdJOIndw5v
ykNGH81YFAJE8bZCOzgIOAK4/gjiGEh3VjJpN6hMdqEnEGnXgbmDrJP0xqrTRHLWFKmHzNmnUMbf
M2sqcBRAWZdLJp4Bvxe9oTgg/UCE3QybotedpczO9+pjppGnH2TZO0KU58w2M8LUVoljoYjv5nJH
SdyfKu1XWbcBVPDsmaLAR9aEv4bxeJ9kf2o7SXtWL3YN57yVTd7UhDSxyLMH9C++FndnIZ+KlMhT
0xxfpsj5ESX8oFZN4ZJ2cXHnpj8C2SUbrODT0mb3beiFjip8PdRkIusC94tThuzUZkXmtgv8MAGy
G01Ztbfb9OQ4JagO9eXHSN1Hs8+2SkybPGAr0Mf2EsY5+e5g4+HrsuowWPT6G/NzGNgHsAFRhy7n
pDyHHMIJrhzXwkXnY6ZRetWXh6+vRgItVjLBIgammMvjaenValR6RSmWXhFzDhvd7S3Ufqo5OjkL
Xtjox8RW7ESm4NFR03BiCvF78lJIkmp2Sw6aZRvapphAZ9ZJYlBXHt5YCYxN3REdbyeMrujLQNja
ybn6eiiqtwq1F7YLszwSAv77w9fTsEjNFbMwZTAoXkc4iDQpkD8WxzDYT8Zsb60a6dhIfQu75pxs
kym6gpPew/OlGh/qul8OgBymzF2N+o/ZmVGe9MX7bNJvKJWrnlV7HcelCGB23Tbu5Xyspk3X5cNe
l+I8gDS5iBqUM0RbVMxGaG5dahAb5gpKYZoBbVOii/Sdzp4u0I1pwcuSbHysrjjOvchH5sDrLlJO
Ojz2KQ3iG7yO4ODk7catEPe3sQ34dGHRmbiIoXN22zHRLmYUF6uAKbKczXPQVi0GPytDbna0TVlf
zIZyxVD27kq2Qt/ao9qPJUYJtKY/otwwKSoursXpmtA2rmjWHfFJXRs3qJ8RL56EoFidTtuwxpxn
atJ+SJOUxaYtDmHSBasA5rY7RuopZa0/jBM8N40bdSWnR8ivvT9ZFZlvvck1bgyCNVyWTdvGK20G
svcTxcEuh7m0KmdUf1mbc4faLFp6h61hHrRN5q7ZgKgTZigsGo0KH5ecq3jy7APzurmy9DZ4FURD
tqZMKQqNR16X5XcunuMiSi9GPxPio6KG5Z8VIdInP9SD4WqKwlphBnD8xipxic6Ju51I7qCwiqmw
n8uL0xvFQ93okS8MDWVCZh7DGU0VVOuNhY/hHIe42KzeOM35LHCraHi4c5ODVq7uracbRxm0NK8K
D59+t7jrmzE5wbl7FU1v+Bbp22vInMW2cKoSyRGbaYtdtTBuKfHFO30Ov0mRvsQaWFsjXhTC5Mts
dcfsT1VlUgdVU3ay4mX0T5qDwb7mvDgDg+3p2HSufZ4CtgVm4lWbVqM0nqJ9P1algmXeYXgPOnxN
aRNcy2h6N1QYo6MuvXMUBwKHh55vgfq2exRjV6zgrEqECCA4VBsxRwiisxmJthv2BzZcev6Q5rN3
+noIRkwHDgIuvwo5+0YUS7AV8le2M2hoigw9d1F0NKpMXoLcm3faVH3HePTudj3KlbJkFHdzB4Y7
FOj2om+xFsQHwMJ8ZJE1bAvDgNaX9tfYM/t92iDF+XrQUIVFqRXsNLTWs2zbY1jmzRpVU7D2tMg4
FnaJYiAV17Zb+M2FFbRHNEqOzeknzZBVASPvYRO6IIm7iEjP9spxoDhIrv/Fxi+AGARJYVq1ZNHX
6KjztHjOteCWszCjig3HQwApz7bRMYgJn2gBYXHPNF8jBhtvGtp34kIr55HF9WrV9nkcuo4+h12u
Y+ViY8ivlRtwdIkwsw+0GPQaOYcE8xTLVJHT7lzYIs5wwpNTDTb4bJD82nltREllOpK70VxYF0N/
0J1sA5GATkiNMLxz117aXmc2MDsbstSJu7TN6uiq6fo1IS5iT3CiLweasGI0SanOJbECjBl6AMOq
YOBgwwMkbY7iULMpWjeF/SsmJOKcqqcUCsNZEMe1GE59tu/1JSK49GSb4QvHqORlrtV6sFiWombE
KDpTsyk5UVLHqMz2ng8TCmlObrs2yq5Y7zY59EbeQoKvFI/QiHbM76MSRm9PRSImY2qNEEjhuhTS
d56SWBoPorJfTNeEQKG7HzQR0jX56j3d8Kg+zXp5MdJGPmb65J2b1DzUwdHoOPiGrcZGcEyPWBDP
1YTSOspU6XcodnCLkCk7Q64rQ/yVFWuF+xJMqVzLlJ0hmLjCj5IiXeW4Us7oul7mNKq2aDjrNRc/
OSRGsQGyRyrYVEUnw8L7QlDZo8NVeUzY8F8ACrElASrPah9thkgN12pENhks8Vui18+R8HWpz9u4
sYHg0GYZXJGezciz/LhBbNpEfXhJYiTjI5RxbeCA5M7THl5ABT08O3YgUa6hDgqptd3O93i3pyZ/
8GrPOzpdQOgEobFEcdiPTTdeMkmmiW6QNRGEct9SQ7jUlvw2RXjvM+p6QYYIygmHX93SGLZWX/10
NVDDGHVPdSLWpoDdFVL0qmwH4lTprJss9RtizzHY92/ClcbeMcQPAz2PVUTMbCgV81F/LPJGMIyS
lpJ/aSD3Di95MqjrPHFzm84TW37O0dr3PkL7RX8xfOpILaMctq+NCKtmlWvb0dY+0RK5a8WIqkUS
c+tH7otqrWqfThMY6FyTJ/Tn3lrM9Bpy+mIY2uKrqDVwj5N7LSnl//bwDONz3ksl0/Xk5u6zHVbG
U2M/jjpTDpWYeps6SX5t9YoR0oTJwXLtxwJSZdQS4JCEsOkknhYQUQczT88GqBRZvbuN+8m0Y2BX
BXCeOI+qtNvPxUNQt9kr7lq8ItpDUng7VSBhRiN4L8rgp2GeOMZk/mj0xIA5zT1vCW7p3MH1QXCy
0QR3nQbyCBHU8TtcHsjBW1N7b4nEHmW8c73k1sSjT+AIIMsO43LpEptl6s2vSWm+9jnvsjL2VEQ9
uB5eSPQSBDi7K/dp4OziEBSH7hjBurYQSYiKEwYGXHSEp0HDVigBbLJhdcrd1LyU3qL97hrkJoqZ
dVgUGq7X3SsTQWw/hB/gNYa9Bu9M0/Q9kj8k6tL8mAM82hmm2NVEGh1m+JVmekQq90WN7WM4Re2S
Q9FlyFH6Zmn04uiuSwoasM7HgWgci8A4RO90c6J7m5KGYgYsTRqT+Ta2UqzMhOx1Fb6cCoNTp7Kf
0G1fGqI7+R2YXXif0E4c0x96W6w4/TWeo+FlHL6R7Im/tmdC9RBA20/Sg/UOsZKSaHfwgOuY8X0e
sfPIFIA6pxgieQjrWZEIm60qmvUBqQLHekKLyk3nHjWH8ILOYC+gcbWHzqPFXci3XHuu5+DVmntn
p2fte+hNeINtSXMMO/xsGiFR7xRWp3ITWP03K0p+zBy/1g2GqJkE3SEVZ0rASRAYPj5euabcRriI
2f0MXekDuT0JlIl7pFkvtVsXfuiNvmtVH00lnjH5GkfN8F7qwv45aEz1edunazvxNmY3a1vXXTyD
/O/YMH8mksq4RUIb+arMBm7sG4poFuWKQ9mFp8aq8Q+V2m7QgcRr3PfrPjbe9QAFayzJ68Phtzas
kJOkwyThitUUsmHLBwKMyHQw/RRA1Daqwo9hqn/pWrHgSUd7pdoWD2D7ze4wRYRmhnAkZtCV+Dci
NgSrOiWpZVI1tvOKveloliz83bqareBFl8VTZBjVMTUoITUYEApjrwzcidBX2rVjlG9F5PUbCv4/
0mC86h3F77Q2pnU0dH6bq2IvIQuvqVpyUIhJSw44x0fZY5svCgWZH2enOjaF6R2YjHRO027FODJ9
UypWGU9bK9oYhuXOB3qi2FJQWuJrmhH6CzOdtw4eYyNQ87nRJzQoKn8DT99uJkmoSjbgi3QIe1J9
BIu9dldNwYyqvLpbc2e+jTYlJPZ14Y7y5Yuem/1BqlJeqSIAvEW4u5VInzcIfJ/SaO9G0YW7HKdU
wwSc54sp0DA6tkLk7oSY1OtePPd1plapgQvaZau5SjCRR1Zbvsh4MDeGys21UVrnIOuX4KY+3AZm
9lCF6nNIPAv9Q3Tt6uIUZ+TMdJr7k7a0Qw6K80PFLTKNLBi3OL2n9ZKOiFxwM4lp9jNRqdWEe2zV
Ig3bTDF97YafJCGn3LTARflNz/gJo02epgzrqpyxcEMhDtuK9Ht21nrT7SpgTAibcSeYXvNpO+p1
NPk+UgMTJxSpo1GIsKjEZ69PU7NlNEY7L7ex3TmfRZCTLulV4jRY6i0K5L0ly2PrUDxf22n/NGeD
u+mb8oDGCZ+x0KgVPTQFSS3NPEbXYnKu5cTnOFUhaiz9FzdtPXZS2HkwpPIJOuVK95p+52AAzlJc
2RJw6CpdMgRrPrTtmLeGz5V/1JK4pBJlZo+R9hx53s9ySpkjTDI8wmk6a3XTvMa/JM3EECu0fCNl
p605SXFFZ4QA5iyLvT2l9UtsZvva6VD5TuW3qeysdaFacXFZG+doSTqlXEX1QNQn6jGUmXV9Fddd
vtNDz94Nc14htULbkroeRcxlrLU1VifcZe6+19zxGGb6yOm4iVBH3ji8l5O1H9Xg+UmA5CRc4lBU
yZrQTt6SDTSvOoWHmJNjec6wWhslgRHZIAO/e6kG9UK9mew/LY2OnivRUyMryxGRdymFhgTKu2s+
GhaHbMSPnu+6KOpaQob8YCZ2tlNdvpcjRZypqOWeysLPEOe1z6Ljj3M5X+WSoEIE4yp0jGxHwi5F
F7sYN6HYI+TZRq6zJGOEajdHOrsZ3ItkIBDpKef0hx07Exw3QIuhLPwm7BF0Zd0z+0V1iO3mQxX6
o1No2j3TGvM6mN63uk01ho1jkvBjiSMZGxUhcy8FEYo7qINEaHUCUaJrvWSZPT5Rz17PxfQ2jfDO
Zw0HW630n4MRLrsaCCLcIqhgsVxaWzFRMy6oJFwx+my7yUBIpWi0lpW9StzB4Ma3/MYOUNa3BKQ1
CaO2cN/iz4S2JEYQR+4p4VK9tNV72SVkXTTeubTa6BTi3y7+F3tntly30WXpV/mj71MFJOaI7ro4
88iZoqQbBCVRGBJTYgaevj/Iclu2q/yXK+qio7tuGJJomoeHyMyde6/1LQf2VYCAgYGZB8ULSvu6
nftLONb7FuP7IWTcsxq5FnfZx2iZl+kkvPd0N10LA+9u2AgwFv78Kvp4kyaDtRU0hrga9gdPddbO
G6KraQc7O8Fm1fXygZ7AtLFC3yQA1WH2MJ2oM5ETRjxUVj597TOAoWk8XFqKOt8artqZvI0kmHob
Nglmg8XC1ukHp8EeaKlxWlUYJOLSPOu8wYeeIJ2MS0bVsebnabzq0lrg5+jJ+OzkFQux3Tu9bK9K
5c1OoeHkMWaQLOmZSmHclcCuJvG1qOyPZT1dmN3Tn3CLc8XetKIGrVnY+Eqz2vlkeum3AtvUOi7l
wzQCZnBUe3H4ViBCZv1QgEwC2kdrrzOxBbbRR5UmFK84edembDbJoDbSatXaawYaTv2zidhkRbz7
yuBWuEuVSlY+l4cC9HritBzvACrgAUH0HfR2WUeHwikvRY912k/cUx8nh7rtl+IUuLJRZRj+Cg99
22RZQPiaEoiS+dyHYXpOevo+5XzJElhACZ5EvI3FpuDI24YYvEQ7zfveEexW8SrPaMD61B2Z+7HG
pk+tP6CUjoJLOvGC2NOobUfXBBO9qaLAPdtdAWUtjA+Y5TF/xkD83Lm1to2rKrqqxjdyTKpVqGSE
tM5gk4xWjp0chY/FDScoAVENzqTKsuAN4Em2kW8q/AUNcokN8tV6kfxgDTJgGeWRsXKtvt7EPdZx
G5Rv0BR4tg+jcBgySq5ZkX1VvpWfAs1tqNbzmsPJO2ipb+aAFmpXcWYCNTltAUa1HDwYr7vaeGBY
t3jK0o81BeVaFpQa3CJi2h+zj9A5xEgnsMcWTNvXnW1zYTE1hEHv82jogz2UzEPnGHrHiOo5VoFk
lM6Bm4/hkzLPdqDd+6xPbgZdPgzaHvYu7CfbB+RossdSi4V32VCQLJjB5hHlvcGQ8EY3Ub2qgu7o
q4CCeEqdjYwW7ARc4ioCnjzL/pLxV8KAIPVUUj41odrbZrkJHKf6FNSrIUAwjsOKLUaYePJpPPWJ
XCtmtLfSh54huVIvCMibobSCg+p4MhRPA1A+AYI/8g6eBimTuPNT3uhuSz/7djSALNq8NK+D1FBn
0XM3y2RNajqCK8/a0m07lm0aXZK4kDv69TFwygorn/gQV5yw+Uxxliha+TYJ7aXs7PUYzc/os9Kd
8MWzGWFNiTXQCArBdQjt21E2y31uz71RuLtJ1FCd7Nsi8xQFfbXBTkYWEB3/qGblWz0VTBvoSyDQ
4dIfbGJvfuhJsRmmSN3SuFhFPnmzNMxv6GI9zT4VdjhkL9NEXWfqyDgyMbrqlp/JndDNT8PEmaKw
GglcsRUyxUDXn8giXlYJQGRraK4piCFAtvl7sqBB2UJacOq5OBnY4VfagOXS6PRJGTAi6U3hxPZY
pNTu5Oxe9ZzfdS9FEVyT1nIOY1d9iqGVbeNofAhwkp2mIdxGqdusaiceH+IpXo643D3ZjK1deRoz
4EDZFHEncF+sdmI1y35aO1aCQ49lZOdyF81TtM2d0t04KaJMXKe0kmL/GMPIobFMq0ZogZNr3I0d
HdLETz+ktvU0oETh8jOOIOMmoDTwZ3AfxXcS9uBdx3lLN8kq5/Cz6aARsOZC7NGrA8iJua3Gg8Nc
tYKFY5tg0bLqDJLkCB1++pQKOlbRZzBv7nXQxq2XDvGucKErWrk7XIIIVBCBW5pKIkaDJC3z0DK8
2yKI/wigHm06G5yB+HADnraEtO2us9pzLsz0DzLArNlRya2woOJMbcRxSpwJdAogxi4wvnh+8z5y
uNKLuMTwXfj7pJA0kZj1UhLNHxk4RCegZ9+I4AR+0VSPozdiCiOHdDtVzQsGUIUoF5ecqHFM1cjc
O/VYedHJm4bLhMZVeFOAgWAOV9IHcFi7zhuisG8WF0mypU7mGF5NGtuXNu2eQXCUh2hst76prItX
I0mu60icCIPYR269DkqzfK7NpZGUPwJwf5rtAsd+ZTOE0OrRCIaX2DYY/9jFfKz71NxPYBkSprT7
dBkU9WmAyT912cETEXwQ3AYoKYl8t41v3WRjYdDdxsj4Q9xh058wLjZIHusuW5nWQx5E3D63RW4s
dJoC6pHkjXMI+GOjOA/hbJx5tBgKBvlOa3WqEFSGBb+XQYEJLOdiEwbBKzpXaFYBgYf+1Tbtr8IK
PonAzGgybgvXoya3rIMO/W9N0TL7UtOr7xWPuYJVA4y0zPVne3QZOJooH0dSFYm6y1y5lbGo1lWt
93FtjPuFSJk0/reRY243+9FNC9S6msn0dEu6iPRd1zW9Zj9VwTmZuJL2KFYf7LAhYMnNP+I/33Fo
UeT3LjLRytpnIBwrz5i2oochEAn5KZezv+90sCqopkFIGvd1OpDNC/N8I2Kaz9hozbV2i+I4DAvC
IQGxOM/QIdU5BMOxLiN33ikR31V4GRYGZbrWsXrMxzI7trpIntIq+JAY7i2N5/4BsXG5m23f2PiN
d3WZxTAb5pHyuhu2lWndt6GzRtnq3zk+hhO3UPsgbI0TiWQObpxHO6/jjeczAxsi5LKTDs9DXkp2
oIESOza+DColQ5lEr8SLdnEH/k7Mwtl7abMtbNq/Bh2b8/cPqhjdX/7UjgmRVFHJzTU5xEALCIfI
NyYG3ZMj5NGpC/uRUg1vKmKEWLfX4BERVX4Ln8++cqWgqT48NkGUc5cmU+q7QvNviVj/qTz1/ykr
H+IkZMF/pWN9SnAmi8tb0779zrv361f+8O5J1Kk2cSSe7/i+z6L7VdFKv+udIQMfcT36YzDViI9/
KFqF/85anAGBgwTV4Gbh4/j7IWkVwTs7gMuN4y3A8Qfd+m9pWvmuv9NA+2zrLg1z23H5f/lwCBff
yk8a6BFZu92SkXCO2nw4BUXn7FNXrAsP8iioNoBU9J49nylCq2mxhGhV0aWQ0EOnljHEHRhIxnDr
Cs4SKAaBzXWo3uaoAWLJij37Vtxs6u5kYf0Zu4BdCCKw8Nn/4lCiL6cHxNXmXLTxI8L0cZ0nDRzt
vp3OxvAw95ULsC79PMQfQEYGHCYVg/wsPzFKoRuFLpKjhwGxKIuT2x2Re8XHqiThKAnh0fQBg+oQ
zL1ZF9ZzP3NjSJM9c8kj01XOT1KQJpT3J8pBLNxG7W/8gu2jH+drI8zHFmVEYmTZg+hcsepiWs1s
uNlmCZXQ8SB2Q2fY1OHIa8Tk3xkMVbezpptJnPf7Lpm/mZXv79vAOY92gNsiGotTpYAMKt4Z6AvU
p0b/UmXqVfBOHvupPrbZnarzeNfZ6bhy7YnjqzUX7YveFmARv1QFxwcapntnsm+jkKkMXnTM3exa
Yw9Wy+xjDFYGuYFITMH6MHOQiSIwwT1Q9ZvUi2W00QERKHAnNWI90zhWcFOpTyEHDUpf7ax/RgWi
6Zcbi5P+BU5iDskmxPnsjVvQWj8tGibTEwkQP7PavX/rAWSx4R41TG70pv0HTXWJUW/u/ao6izDV
u07NpLv2sDMTri+7kgHSaZpLJCxVuw4xAhLxoN8LvPp7Kwme53gaDrJObpROupVR63ILsc7ZmHMU
PXhYvsx2eCo6TpMpQhBVLgGX/YxZwTfuwZN/Syrqvyr11bbBZbuq8hz9VcJlrKzjF3HbjO4GOZH5
NJntxDAi3mctCRNRsQ1w2j9OhIhP+MZ43I17Q7jP2WDIvRjLahMzotwEcy5BpdDbtrp022W+9SEu
PLlZXPOeGzMPkxi7PRLp1zDVgn0yu4i+2jTGgY7almdzPkxxhNQKzANq7E8OD2qzEIQ0at910GX5
3kdXcT/XKM9ECysP15gwJFo7l5/ZDa2XTnjOWYdIZVuo14s9D1WO3uT4hhEsuQci/sSai5txQIu6
MidT3CEFIOmOxl+6uLpokq2n2aaoNlFmDm1MTmzKiFHYRrZzJxyexph8GYtSUTq5xW00RhdUUjY4
c8agRTjaG1uYgI/RVaJve5gNBDVz0O1NtpFDnhbVWTlut5sctA0W4Lv1TGH7FGVJQq+5Rc8T59NR
Df3MIPEbt2R5qDt7uBV95q5NimXP1NOdBY3n2NnOjgHpG82gABY83bk0m89RgVRHmVFDd61iJrh8
0KX5VsqZ8drQg5NomovHKOOhc5PHtFY9vyEzXgcAEp1VGYNqNIANkmEghwWmnhzrzIFPnlzNuhsp
v+dHo+bpURUsbPDpBz/gdk+lWR5HwYskZsU+9BnMrKhjXFUZ4WcFVm8EVvxBwvkJ6MMxvTTFfR2P
dAPTS51TCTTIoTYw8iX1T45rdVfLjZiQo7cBt8FeoyPIUuBLszhFLs+eO7YX2sjjGl6x5Fbt7vpo
Sp+sylUbw4ULGunHkHL3ZlC2szdH7nRdM3InrkW4wXZ860a1v+1NSfOvDBYZNx2MaGRiZacKre7I
WNYL0oONpmVXmP5FiN66HWa9nVMpt1kRPk+tlVwGeksbR9OuQcBOVuLMVuR4SLdj4uSOKmzWbl3o
I4zU8RIBMV9FycJtDzS1aY9FOC1CNPUZgwtFm3QTtja1vYcePRmSnXa0v22bDnmLjKNtQ2LRCUvI
JyIs2i0sAyjxDU0dd0Tq3SiNwsKiC157/V4qixieKi/XWedcoghmUxWx8P0pCVY0rXeYyRNUI+28
n+rAvwyOfWIY6hA+KFvaEiVnBAngVPYpfdea8trtuI/WoW8DE66sXSY0ersmMvZRhION8NPHLvQ/
oQpc0HzELeSFC1Z65EJtu/khXbLusuVDEM9opqR77aaBrEPc1tqz83NhWc+FV/QXJzRnFC71ts3j
EuRhkZ4NjdY/hRPd1PeO8neWV9QLV+eLVgg308rwDr2i44tWG6OsgGBWdI23cjqydxThTsfEIqSz
75J1H6ro4Ntso70DmVXNuHGrJlX7OEe1YqqLXaQkA8fjt05ON/Y8DrRW7F1dtsjaK1q7BXD4W8fU
2yBfTjTlxcceMdM2Q9O26STSpZTxUaaCkbAAfjUJGW1b3mGWcdC9LkQnkjTm7QjHaecbYlEUPXiI
3lfaZuadZlfygvKd3UWfm8RFGt4UF7PoO+oD63Vyc7TrD35XqEso9M6zIhZy0xyrnuEKHkx1RIZd
pS9aWzGO+ta592bk6u6EdbmZyUZQnnpku5nO2FF2bkk72WvyT1VhNcfE0PctVobzEu/TcTjXc/OS
2fZd7sGdn80m2/YQh3QcT8+ZBBncIEgz+hgeuaAO6fz6KUBRfiryqQDdit4P9i/WlDq9hp71KbSt
2x4qLg3q4YMh32vl7F1zNrg/MyaSsjgytAQsvkSRx0ow60hn9saYI2KWI08G8UzwIt3VNDnN3opj
xv9wwQA+obNWG99BTWOGc32Oe7/gaERr3Mps0zvcnz0ZPNI2hC+NvWQXK3PLjh2eUuNjm2PQFY4C
NJjk+VkrzoKkxJCKkoH5PBmkbgAAbQimllGsi9e7BD1vz+bXDkMnvUXP2nQNrNNKRbiJS/oMQ82d
sLZAGcvmQ1W2CMJHEIXMcvtScEJ0lI8eHhUrUlcsTg9DMuArjoGTTARwo6gOb7tsp1Ie7MoBvK1w
awtGVoNNz7Pld4x8HOWeznKbgNS22EcF/a3S63k+C2fVlbVc87v7SAETrwbKWV7HsLF7+cKBOJ9U
jt9UepSSIkc2jytNssV99LPOPbUuiRPSEdvay089GQBQc+oPrj8kq1TpHZ77iW08BfHv4sAfMrWe
LTp2wzRcx2rcJGx0R68Sz5NafDMukHK/LW9JTMmuVQGZNS3we4jE3PYoW/En3BTgvaxCDhs3Vjup
y0vjC330wq6ioyjnU9BH9uY7LBolTHfGMyo2TGPpPDIkXhtZ4x5EGDT7JoI2Nxptcu7sDMhVl48c
FmA6senTxok7rPPdiDps9PGbwW+DRDSF+1HbyUqboly3HqSpvNT9BR+zQfdMntUAtVnWoBJMi1Zp
UY3Dg7Xw8Acq3Nq6GdgNVtYU2lcSpfO9s2xJLkEaGzcJHvASTQcp7wI8IDjfGsmWZT9WDloOVPAF
1eamjKl7zHAHoP9W59MVNdEzKYsrA3i5Yb0VgbrPOvLQTPfRIBLEaXJj3TDTUC0Y9smmsUymzgGW
GMQu3G77qk62Y01Tvenasw6IVrATgLqFTMHwZ/2OA+iCHHpeo8s7z2F3HfvOv3VQGWrTvDMK8VXM
9tVN2bMs1z3NVtdxKcQSO+DLWtUeyknVR8cqptKbI/lYhA5mBDdk+RBdKxVS4yQLvxaFM+zzDoR0
aBZg+lYtDaZVBKwueWU8MWz7mEyWQR7aOF2basaxZdBYaZoP7QC0LF8auj4naLrM3KIOQZpeWYNL
9HIEfxeHq4ktpXhCs8Rc0e/Hk5zIRB6FxT4wBwR+JMHFduCvl/JYa3iL/dxc8N5GuzGvHmKyYfJm
m1vrjiaOpGqOZ/rbjK2miz0WdLxoy1h9sy8qgj2W8FQ/jIuLVaB3b9JnT0KpnPOFCR1FO25lNzZz
NY6QwKt22VQVW7NgShMR4XDOEogQ0eWYFvoEYPiRS+czWDw8hVuh0V2OsdqwkSxH6nQqhdmti4k9
xDPbfWhQdKdRtYZpWG91aUuaLzLZ21VwslCD8p5Ye0l1ECW86SXIeaPnXSg1QUotreLMjb/mQ1bs
BBKknc7Fl9yJkGGAADXZRRv3WNTyfSjpQNrGpq/DhDSj/BUa/BYn6FYWHeRKRvPbwfE+qSha51Lb
a+IliXwDS1uqb1PoNBvLmN+M1DoH3caOYkAEMVnahdnbbJC07viE7wXswHa3/utb1GKx/cnJzC3e
Nz0aBdbikbWNP1F4ZsOpmaTp/hyl6WPqM11wNskyMnEq9NJ190n1VrNClyu2TfQYUxVGtrEbe7ID
iqUIIGBmQuCxIWsB0N/aGuBwLq20ketRVHGc/HdDqXr7X//jS9kVbT09vEVJWfzcFjKtv+RCwXh+
Tdo/fcEPV7T/zuYXu/SPDNdE10EL5xdXtO2+cxzPCQybVFs80DZ9ol9d0cY7A6u0DQUY27PlWjSz
frSQpP/OkbYLrcqUqB//ZhSu4/6BYmChUeMbLYAqA2k63a7fd5DyCow4U52Kmr8zDsRKjCcT9Pgc
JdnBGsPhhPEMG0vjmsMppkAAusCuHs4INc6NH+0NcKCHotA9DoOpP3mG159++6vu5nBjWCkZTTle
FLDbdnfKlv/6l7+HOT7TWLt7wbI6FbMGhFK3gFws9mfRfVA9ReOktr1F55wBgvlQjN5RFJizMAgl
WxJ+nwLaOcDVWBylira2y04LXyVGS5MbOB0quvgqJOhSM1NI6mpcm1325hBxesojxuH9E57wYKs0
Pp4oHre47Z4mSxQbROVf3XCIdjkN840TNRNlWZHfO3lLodgc6ijI7r+/sCLw34/UYh875OlObZx6
YlhWblX3m7DR5koVmbt3SFKikpF4ZIyU8DqjvRsr0hp8A153kXQHGTVLnlJ5RO2i1s4kmeMbIXTV
6oF6QDwJE3WKQsqbN9F7lP1I0mFUL7INNHLcM9oZ9wRKwBXhEd5dCwdyjMG259RrXcHtvEnt7BzX
bO8R1K99xrTj0hLNxmban9xiuGuavl4bjU+JlU5Y64K5uS3jY5pX/YNszbO0CGwhPg7qfzdMNzJL
vY2nsnHjRRZdjIVy6BP/Uya7LtWPJdRkzDEXb74yiLUOeUe5DaZyPvUIuTCw9dcIzUUwH5yJSU8A
aIwggocp/9JFmrcF2N5KaGfecRZj1Rv8GJdQjSa5/VhgEjxkvQ7WAzpM6LTBWi/3/lZTkKD73KVI
FWu0zWNrvPdUie6kJWbX7fZNA5RJMsbdRpBo47Rea59sKJ1ZJWo9falSrrta043wUqpw180ukyc/
zJPj70IAz11PXe5nZBipePI3SJk+Rkh9mgHdZjm3885KbPoaXf5eVUtkm1PBVP7+k7hDuwX8J0Bo
NMSthCeuVN2qzBflF7E6IFPpz/QgZexUbCXmj4OiludLmb6SxbpyHPNWkJWKKA91k+O8TFhFOHGt
EKJAjQMC+uLs1vl2KCHuEyscUKBTdNOLKjcjOYBErbnxLqj8S1HbUEdLUmr6ktktZ746ZY59JSMu
34u0vyt8M96FZYGvZDLHPU+X2M8ueXljhT0u8mECREF1SWbvqY9t9w4qNCFliq6srSGFtkF5TxqM
CeKn7XF0BuTDpbU4+dNsAEKJ3nq3w7hE1oe9NJlc4KDowa5O1iKjXz5UOtgi7Z1vfHNGhVtBskZP
cuiNwHwcwgoRlJ0uFao8Zx5WeGDK+45hWlQn1e0oN3F1dFL3i04Ba+EitKhjBVJ4hQJDMP5GqIJd
w6eBdFjUgMzFDMUz6WcwWTODkiFO9ir7kpgTKRCujZNyoRhnbf0UepDAWHnduvdzfILLc8BIPyLu
2yC2u8Xm3EM5QmeMlkO+9n1F5rc5ZPsZNRooPIZOOSK03p9yZEpwPj2MDWupY2DQGSS10vCvNHQf
0LyVZy+XAI9DJPyat5WNKhRAM+tFhoXMAAmA7Rdbrvd7plMKL8CWJ3Jata2+FxEWjiIlc6ybfLIf
DPSqzWx5u7Aq4lXXIePubX8/lFyErKw2Mao4xg4U5dtU0mTiV34fBekWAJB1EyW6PYlQfrOSebi3
EnJN6qxIjhxq/er7v6Gl+Frmg3niMQn2kYP/NUv9/n5Is+5YucVHz9DNyRBxg8lfgHXLXCRnem4Y
ySmhDy43NVlEeu8JrwH+hmdlMNXvPox0asmRe/DcLt3lXH3XgTnTUKnM6o4fZae5aOZGVt1kYV/d
zDNmG4LXB56h0cQ0aWGzMuQhMwPn0jPkP6o0RpqDxGKbdiZPoQPcehQCirzvfLRDzo8Wg7eMIK2D
A7dPTjNAB/e/aLvNUN+r/L7JfE2DfeSiVHnm2dTpI53r7F57AfPVQD3XOLc3jeycT7WCo0qA34IF
5O5k4nMU/bMfp+oaBoDW6QuA29NS3OMIih6Uv9wvQqiGlfTPYNGdF9wS13nu0q+dJV8dr0qfgQOI
XRKZCblvc8L92zXu57im92N0Ad3jdo+nMbvJBW7YtpzTM2EeaCfwdNpRC7IgaMxTWd42mLhv+Ckw
hNEB6tnAPlS4MGKZ33KZth9V2bvr3iG8A4Hf4jQz2r0wJ/dSYVspZzrjk22oN9Qxlj8RjNTT9XNF
qWGpjt5eRHRBSCjzlnQGUBQLV1U63r4ca4ezxpNHL7LFrnBkcWtE3rlt6cLiM1JPfGGFUdG5r1lS
Qa5rkmgn7mCRDXbYVX64JmBIrr//FdXzvMqiFBUOzFik+WKgGl7++P0DUbPd0RgDLiHYbamouO0l
yHl31F8NMc92TVMg97d53NJ/XXqFkdW/lVZo777/Uw7q+6IAox8UnfgItwcA5WruLj2vr12VVCck
wV9sI+Tqkmj8Xr7fXWSvyfowvn9EbZkeFGrHIINpZ7beiFuQRquBddCbwk81IEMyhTaSHvxHUXmo
NsakPRNQBvsPKe7R4gmjrTqn17S36C15KBFT4b4PC7axGGfphvZqt2fshm4Zlcu1b5q7it98XlfR
UeMFulF2fKpqae9942LwBiIrbFD8JRmok74LzwZeS3ayuaPNMRpbLxvG7VyVTMUQk6GRx7k/9gy3
4cIPA5aUAANDHAqW911i9kRbZQ4KKELCcDWP4o5qRWy80HT/CYfv+zTpJ+QTxaq7UFQZnzrSc8EF
/b5YNRSLec54mVWDGadzu7da5PftbA2cW+WlZgHtktwh5mXSwAxUf0CrKVFyAL4ARUDiy/ClFN14
kVF7wJofMaFjvNB7oD+cAKB6X32I4+aTmApjrSbsKwMQvwBD5gn7PavHFSi25mjfNvpA7ly3DQhA
IZyUuAwjACRd31HzkF0zY1SdvQ+A/8G6BPm4+usbo+n8uWx3/YV8ZRNmTrr5ckH4efBbw3mgW5YA
aXXpyfVUenurdI3NGGDvq+jiOA6RcITqkTXnh8WBaVS+ASc5YbhhPeeZuAEupDfjaCW3bUTCFkXG
Af+E+Bi79VZ65JKLOsVImOnhjpiWFcidbp8m1qcBJ+ohEiwEZZav3ysYB+LAprBqtROjH6+9FE1T
bBfcvf30G4WYd9OHROYaXXbpZuMb42wyjv1EnkpUWMoiBaM3Hbpb2a3UqvyYDM0BX8JT1+B28RNC
MEwdv3h9pjc0gQDjx1N/Oxnd3u3h5Vd+W+y0ZXfEfNnJXRO8ttG4DePW/WxHxb2P7+QQKqyN7TK9
wAK8JhwB0e0ANq3iPSryecU1v9gXLf1KhyQA3wfRaClMzkbcHRDOwkuH/iKnOVgL6dxge9p5gdHS
TcWUNxnxOvHqvW9RSwSqA7ceh/gmGBcIYX2GIkcIX58zSM8bUIETCWOaoVTppQEOtOyWmwuRsQGJ
Ea2RnpKuWtvcSECxPhNvWh1dSBXbcNaPGqnjvsy7EPwp9ugBXgDS7nhgO9F3KTOfTa2gVyzvre/g
RWm6ZMJ3PTXr2sgiREqyfmQm9qJF9blSkpeD20rI6kPNbJi9lWaB69hPmUih3/Oah0x8FvZNGoyM
7r34IXZ1uY48q1+nEUZ4OCY3haOwVUjKnTD56E2e/VSA8aEXLM9R9nEwsvtcSEakZo3igKpXYcJR
0xt+UZeEq1q9n9L8+tdLw/kDn5E9wvdM5LC0zmxb/nLh/UkSkbmY4/shBkXY4sKuQ94qw4uR0Hub
yY6f8KRN6xwC9woJcAMXYtszM0r8mdsCBvez08/vBbaimQC1B6fDql/mzkOVgeNFPLJxnCNTm3Kl
8Ll2ONzmassBTj62FQGhkWexnCjejC8nI7LxtICcZEkK1ei8Zi1VYNCDaTfJC6pRqTNWv8D2tigG
87NBUtpqqCiITXDjjQb/qrXx1WQLWKVSYBIjc8tq8bL5Rc0xM5Br41s7AEA2RhR5m0Z1+8s289/K
oX+v0RMwRZDeXyqHHt8K9aq6fxyb7LX42vzc9fk/X/2resh+53iuyTmFQOd7p+ZX8re03vFPrh0A
oeP72fSEfnR+pPMu4GizUAl5Dqw6B2L3r50fKHoQyv3v0FFJXM3fIn//HqgpWBye7Vvu8q1/PjiC
EhsifBDrqqv5BQb+i5ta+y4VVFdDcWea6N3+ekGaEPx+6m7+9p3+cERp+ByjVwfGlZCkcK8VhkkD
3kNnle/DFsBeNT7PrkbO6obvBRcB1P1Ho52yLWZG3i2gB3N/MO3ucZiCx8G9/ycva6kVfqslfntZ
f5BMBS2sgDB1vGtiAmhoJuckuxobB/1tBlYcJO7d0DoXuj93hmzvEixN37/zf+2qeklUUr19TV7/
SJ1cvs2XknStJIrb5l+/fzp6KxdS4+/+si1oakz3VEA0NJsua//1f/KVP/7L/+gn//H2/f/yNP1l
exQRmk1Z9tP7/ydu5AY8b/mPf/nH06t6a+Ikf/39uvnx9T/WjWW+82mGBwENST8wXB6cXzqm5vIZ
16bxyaNrgb7/bd3AkZQLQh8WK6Uh2rqfOJJ8CqoQklDEVQ4ry/07xPw/oqB9y3ZsnxXtGx5Mf+OP
FElpBHMpnKy8j/JvMMFGYO+1ajYw/tdjVmxL5M9lDJcWK2G8OOfD+p8Vf8vC+e3J9f70Cv5QBcdh
q6yg5hVokq9AUGCMjDYl6ObhOqE1pW+l75PuU+626xYfQyD+Ew/w/19UVJNHx2Uk+FeP+PkVrWCi
fn6wf/uyX55sz3/n+b6ENml50vDQ7P36ZPMZW/Jk24QxeHT3fyakSp5sruecB8wRLH+JSvhxIrAc
mBGg3DIkTyNiUvm3nmzr3zsTlh38p5KJacgQ6zwS+zAfEyD7ChtOFXtbd6pXThlw+3MbGiA5MqGy
/0r20E0d+xcdNnulxdOIsO9q+il1v7qlH0v2whDjcp7Wlv8gnfirjaeAAThmJbt5xqH+RefWMQpM
MA8xtzYrNG5sHJkZbaqa4V5h5RqONKoXndc7lQE5rol6mgNJPw4v1cbgke/cgBJrFueIAPKVbXcf
QI7E67JKzp6qX/povnUIwyzjry7JcE2DMh6T7WPCUM01Xxz0MA0SPcf5MMSOXGNleLHx61tOGJEy
1bw6IdoY4T2VsfG1NIyRWHp5b8KimFpiOwORPA0QXm6QfobHERQY+sRlNpeVyM5wJPpT+8npwhkV
/RjtLKN7yCH2W/4IbCWI8YwUdOHrCuy5VCXRzVFaYXJsmIj3ebvlr2pN/kCJ69GOt32u5w0ZOR5w
BQvgg1DtcRwXzWIZerST+c0EAzlxsAx3bo2BBNvvMZBT956fhrSHovKIKMQ/XQEgp4+0hNt0uDT7
fuV2ebzOLYkwx9UL1zb8EJfVW2baIUAL9ZWGqrmldzbuglZa+5qNZp2HcfLZGBFhYOwDrB3Zbwjf
2ts2S/Wa3tzO8BPCs1pOc1YAQQRtG276PAbk5+gIPYDoDn//QP3P70f/Fx6oP/YNlue//Hxq/ziN
b15zhpWPr0X0b+w1fM2PvQapOZhjhstB4KBgNzmf/zd557EkN7Jl2y9CGxwa04gAQqcWTE5gTJIJ
rTW+vpcj694ust7jtR73oMqKxRQRAcD9+Dl7r/25i7LW/HuuqDkrpvlfY0dBWapxjBHCUflul9ro
X0uNKpcaik/H4qfR+jX/V0uN1MD/bQ/7n+rrN2i30Uaz5oy2sy/maDgaI3IPMdjOVhQF2Dcb3Xej
hfFu0YvgxooXbtrRsGU6FB2BTKAr783mWR2KnOy0bnxWRGscNNERhBwP5vcCs/tOy8PUo4+g0hIT
GbqcAlYbM05vQqnsITsKt72LEC4LOzC0c6z4YS6bChq5AWOBG2weBlqnxYD6MNfB13Q1J+gRMX21
LHdM/ZptvtgWald6bMFY87pr55sWDdfMgOUQIFqh9aZfmcNEPqLSZTvk6vvcVmdmQHQhElQPQ4O8
KsPpCQPs4OKuHnqUmF1L6lsXD8ZdYM0ECXAyBIQzbiogEzsti9uDHqPgDGBC5QEyhMgm4yVA/ORZ
+dCdRA3A3U3cNzUbZr+Mp2kbdo7JC2VoGGmuX9vN92lUvmlzgecZSaiPrLveofJ/4qGGDZg1r4sw
Qj9jAWO2wIqohBI5hZ1xU4ah2DRW/1bOGdFcyg/T7TAYFZWLw1DLvcAE7US63eSZ6XhlGpqTpQat
kkRCemBEx9FdF35R9Q+Y/V/SukZhPRTN1u5F7WdpXuyZweQbK4QcQlcDgWakPHZdJpF/ANwWEDBw
4QrjxcF9ZjOJCwtlawEzOXaq9gaZ9zttMj8vIG2Mqkm+pTVfgx58azVZN2nrJhvUcHTNDSS0PTka
ea58s5roObBGLyCLXhRi8pscfC9dcc7/apcixRTYnaNc8WtDWuoyPQKPkStEpTkY+hqzkEl8Cxam
yQJ+ZbnebDbKviislISUPtgaaAXhCTGuGgtyQA26TElokFcRsJlluAlPdc0j4IQLrlhU39jFm3mL
3X/adxpCItbulJzxRNuS7zJ/aVElb3AzGke36yH1xwDNEH6cxrGDH9g5Osod7pd5wgn4f3yNtXEq
/P9XVw9sYvEr6V5+w+fSigSDKh9BB4cADQWR+e8Disb5RDWRAZkuJxeT08G/D/am+1+W9P1gB1qL
OME3/bW2mvZ/QRAVfIO9/jT+6l/L/t1n3c857/Pw9tef/+7JWKOz/nY8oHHAccfg95iCOpJxwK/V
HIJtwCVWKHaVMU93+dC4+2rovySUMZsFx66PoQVg0eQwPHJ+thYI78Z5jRbWOrftEZ4N5u2s6BZN
Tbf0iLKUsg0asYocYcMp0nKn843amO4MKz3GPXGQxZJdGBUIqDkMg4YAs+HfPv3/15uSp/K/vyk2
HID+lsG5UFiOLXs0fy9RhxoFrtWwDKpM0ACLIqatJ+cxdIg7mhTjVYJAt7OmBvslx/LiUFyqlK8A
PKKjW4b5TjWiNzDhUiZrfuDZeEVwj92ZJ4q0eAC/anPbSFvgn1/32of/9XVbtJQwZtEHsmmf/lZa
jw52wsGsIekbEYhbZK1KfouOYtM2eX9GJ9h5FFlemQQ3+ZxgpG7IGtVwAu16taEUlJ9527hPVo5G
An61zzkz25qxTDpnnBf0yHnrmT9qwsK/xNZjHFrc2HiIyCRM8O6wCrNLcLvMkGDbRy0u4ahpH39+
nwAffrtAyNdocRkUGrpkma0b/t/OEKPd1XCDa0r0SX3RKrzWMApm6PhcLkwTw9ZU2uECAP1kMESP
9cW5VcXbYtrJXsoiiB/6sEqxX7+0VlQLSWv8mDX5gp0a3ORAre5p1Si3ctrsTq5dZ3tatpUrPMCb
5TavYCSDA0E/3ywkCgyCHr3WtxsFbTWjevOUGnzYRWijY5Q/1oQcvak7NBv1pA3IAVVChgYEnlKN
YZdTi9i0ovRQAzZhFAjMqZttlgeAunPSEfRB8XjL6gHszlMQx2xtUrWrB9m7TDnYwUALSWBHzQuO
DS5TDegFN91MfF2AjLywH1yM48d6Mn/GIou9SMPRsf5uVTV2xeTiKDaY42czt7rbh/vGsOQXVItv
WVz0SSt+wud+i0xS0JgskGgNWyYroKIJbaKXhbmkYMCFZvSVhLGDIid+qI7hYnOy0qOGB93E8N+0
CGDnKrspF7c9tWn+MSQerqKnpXkZvpF5FZC155yRYUNbEd2LM5LQlS4WKCD5sc2oUWdbQSwtwWQm
Ni6tyYkQbLjnAJCA+FAySAaEQ6H10WXC7/CoLsrXaM51D5Liz/UyJD3fXbXMIyIILpNTDWfoDvcN
h2EifrF/oIUmVl7+wgTHgxcQhYeSqDlmBj7HYngPBqIy87he/PUjpBceHhdGLoqrBycLIs45A5hn
grad1Yz0cnf4nmFs9uyC/9tqr2WoY0BDk3w2az48Rjlk0i/f9RZRGWEbkMKJWAXtT5xojTw9Gd3q
ZMjPsJNPaTHlz3GtNdRoGkuOmps7Q+jf1+sHR/jd4p/Z5EFw+xOmjMhbv07kLJNaA5K4HstdhqB/
H9ZadVz04TmX/gAs1u6+LeGRzROiYID20PC/x6SpyvwwdwzEBVOAXJP5Qes8Su2ppAjAzioGngCK
XjTGcdQzFmCxgTLYZk53biDPiaR8Qj19Wu/lOvPHpLhxEd3SBOZ3RtPY7jK5bKyPb5xUrTQ+AbGy
DqHQ+r0TYPRyKxRa6Hr6jV473LIFv90NzW2sBxc7cX6st0RXOsdRkGC+fn8iveLv68jQyOv2czGv
BH/bx9nO7fk90oxDdvu3luY52g30/uu92raEfjj93f98zXr3JnrZ7pCzUYyFPPDrxef4ieNQU9ON
dUzl31dKtviVnkCjpy7qu97YxUFGZ5cdr2tdczf2BbC1cOBWEbzLGFk1GYzBeb306wtf/yurmH11
TdXD+XSv62IUyM9gjnmV669e39n6Zc2IbSQdArif0LdXe4yqifg+rtGrzci/OB08LD36vzzRdhYu
Li/Rw24DY52DinTTrD8aaRuDn4zhYMcmsDD/S5n+WzABJxCO6B7yH0rYPPU6EuwpTiGVsefZ8k1g
HGv5Shhp6x9VlmZgBXgTAkx6e9vYr686UtSb0DQWD0eVV9Xcgm4GLyttnfdAJK9zyd09lmS4zOTs
yWfaEoo3MymA7qVPHA/K0vbC7L3IEHLgtPXmAqtO3DD71KBVUYuYPOXxfraQYZRY6iAEsmjEpD7m
FsW0dET4FA7gayxPjSti5uRTVaodlJaM4TV3Y2YSeZ4C2FOKdkf48W6YUPKlcsmwXfvSJ85dLZcO
3R2+pV36AO164wavFhqanSGf5oz4Dn2Zn+KCuzbvoFXkaHGOYYh0IkznfRmbhb8wdrnk1SWrdkE0
V7eo2YBot+fVqaPJJ8wRrbisL0807bELw4/Y0ncRZvBLj7eLZ2V8sWLSTaqAFQGEWuJ2/vop13OR
ciOgXgzDuvbABm+jFGUNy8kg2mmLRkNsOkflFNg62yngyVg3fmaXCz7t+rVQ8CLbeEs5YFlemvF4
mrkAlKeAqVvfvFLtK8XmqCgvUpWNyWERJLp/3p4lwSCcCwl7KFmH+HyTIXiaYv43I918K03U3F2h
1MIVMduEIbfG1jCrTVFPSEnwi8SGcW3k+jvZHN5JBbrLW8BITm/dMKXGhUtIDbCFWXsgEPlqGMtd
K7eqRoc/rmnKYX0y1o0LKyjtO9OLAjY2+XvB4GBJkpsqEdnqpt3NbqCBSmAx0Hhq/cASUv7Ejw/H
fhdmHHlsOCZ1Pd1UtcREgTCZC+6NdQD/zVT1ZgcalkUlzd8XbY63pttONwKrJaCuNN+CWLYwUyAf
gB6Sk6Z9SJqYdpZVk9GqcNm7LKWJbwGeqtRWu4vMKw8ksR9S7zfk1nBsLRxiFegtig7uZh5/WIgJ
umQoYWUNRgknZ+dlhvW0Vs7w8VS6FDwd8kttCJubpM4f5BT7NKZkPNf2q1rVy2m9u7J6vi2T0VPr
11kPxsPcK7EHJOKQm8KrJxoDiWltmgHuWCM+1uVJQUm+KbBubqBOoxkFUM/+4apNummQ9nh6RbMP
1Y65zdV48ekg3jdDVW4qjWskr4HyNOJr91T92BoLcJawXLaZ3E4HnSaF237F30pafGKOxym22y3P
GduEiuV/KPOntVRtDeDQtYNVpGXNJ35GXARRjwIFFWl8lYCGlj+oRkI6tvW6fhAkTIx+OQv8dyw8
ih0hXS791EGAinxtMyPuJNGyjx7HmnbE+kkWgYSjNJEPIS/duA7+ti5UgZ9G0xdG577o60OqmtNO
vilu9XYvKjlWbxaDyweGJOO6xDniIcNpehAu3IM2BpJGo+iT38MS33nrKUn+KUyotPoQblAU6msV
Ztn2Uywr0LRuF1CY+ODWQiLXMQc38Dyga7lPQ/UV9S7NJrmYrQ/h+l/Y9skqcbXo882MMqJXG0mR
dBeWWguTYs/94SQ6IKC6Iehy1Hu/0JxhVyWg9spmOGNGL5yndReErIjp3Nafw/Yxtmg+sQbasjQs
yziFJVXfRPjqNwX22S3BTs+53qJHT+mPrL9m3T9Huda4cmsvy5OaLW8DOW3II2KNVMF6307BzEbE
X5tYUJhlDS26yUdaETe107zXDjTrgPvLVEbQ+GiDU+NB1dEux63V+cksDlM0UdqPzRGVMR7aOP6I
23Q7Tdm4Pvta4uRbPYmvoG7lvsDb7+VnMPbWx5giaVn/17qUmEX/im7moUUA5k9JrHCTT3e18WOO
Jv3zPdSR/g09l99aLG3rahWk9P3WtUfI0qykwIvkol59Dw2Yd5bcHhg3UImwE/cGkQvrJrEu+qhm
ztWAwgf9JV8qP1kFXQ3CaAhhhBqc14PVaC9vTowKRwFo7FUlB6C6Dj0bgMxMFhBy3eCEuj/5TwdL
Zk+/HYgtje0NQyMcEVP/fQwZFS6xF6PARN0b5yovcpjwIKasgjCGefAVF29kqmZQVc9rXVxF/X1a
cxe3XV8w3WmXvZMinB6xA8JHTPatQoiCTc0cmGN+4ESxaQGkRaRBbtC41ZiBeQgxf+xTbTG2aSwe
eQTQvrk/Btbt/Rz1b2t5uUSt9+fDpfabpEfVmQEz8oUTS3fa0gwphvvb2RIPaWqS+IuTZOZSRTnK
q0+Ns1TPEwvq7qdI4SwoXy+19ucR0bSaAFWTcrfWDfT+yNauEm1TcDzmJE11GDbNUaEea4apJJSH
pUAV3ZEqbDt0TgYnwjqvx+4/vxv9N+ne57sxhWmTfG4Z2Hh+fTdWQfW4LHEASQSUr/nRG3SFhRYc
AFGAVBrDO9H0vJYWD21ZDvFxfQAr1TkCF7N3sv0aq+Nzrgx/3a3rM5JBLz5Ybu13mfY2Z9HOUXFh
4narfT0iXbTtzI05gnkQyPFLWel1M+Z6m5R1+aH26mzg2d4P0fc/v13Z1/r1RhX0PgQqNwcrk+o4
v108OpMLJ6xU5kizGDpz3QHxYAGeWfXJrchoKA0cWaLBn8SJQPrHUQlBXs8FaRCZ8vLnV6Pbvw4e
5MyVO8hWVdMmwZdLIJ+rv91LY6zaZIYQo+5auJ5dHBXxolDJVrJGC8aWQKdFQlondHppHaG5qubZ
r4k/98zAIvdOZCc9EDdLGHBu7tTw0NIsZ11FEGYYDbJHvnFor2ufKkjjr6BIGVao7oVjELuzXEY4
2TgN3vF1+wUF4WyZ8FmgG2fu56oiLq3vl81au67VBKZgQ9qI7w23+etgkIztXjVDDWU7zuEl4yi7
LlBS+g9x5slBUNYE4S6Ubb0wMaWHAD75AoosRQMO7XLwwR1G21oesWQ9mCSwW8sQ3Nj0wB11/jxL
Aaxkw39f94lSLmNCozYEm3Bop5TjIglezoB9Iwxf1/uoiakD64kjM3Ggs49zghVnGfdBEwentceo
LmOzN5zL+gGth1htiB+Ckv1uKpgZZKHuYYzGHA6caztqxqbSXVSJqodUNd3SU5CHySHBkSuzS7BJ
e3LLDcdkvCogYZcZ74BB4Vy37cta6K99g2IwAIRRqY45fYMpoHmG/+FniI24M8w33YziXYpcaU/k
7TGLXM2vcAv7iTl0+7SUhl2txOdBTp+1Hw2u5FpiTaXwst54L+gTX3J1FheiXJgRTeamcKBgz+nD
yA9DITJPEP1pJZULIFTZutCs5MMQYOYwLo0NmuXMYHblsF8F8j2F1XxKdKZOThMpT4RbPQ1iQRlP
hSGvFgUduR9c6d0qLbWzbrprQyqAWTkq8RxdyrDfZhAO/KGdFKBGQBYDtaXEu1vtVgLpqg9dYzsm
MYMtLP5ybcw6BFqoVzD75w04CN16KeQaa01xyD2a/FiXotSGIFsrDOnlfi0COpM/cSUZ21ZPQDrF
bCitTYJFoNb3IaNyOx4AUOZpvZmWeNnY9vyAxc0+CbPf1kXCJC3A6jqazXF0Y9YlhfPA0EIAEXDd
19V7LDkRLPR01jfbtYONPzbx7dmdTqYzOBfjx1rExCDDh7amUuPwsJZzM3KYlq6rTg8Lv/7DZ99a
nm8ylYB1FhqjsbiLZobtCqrWLF/2oquZ9Tg2iETenwWZsqLs25qyYWzKYwmrCmTrlqyKEeEENEKH
/PIO/Y88t5PPCLYuGI49Zho3Sg0fwR0m6gaLwiKb152h3CRy0ree8WB7QnGq8SzkRXAiBeOENo2r
JtKfzP0VPwhHcQkW+PxOOp8rZuzrYVTJ2bJsI7xaDbTQ2Z799XQimlTfqED51xMd2kPUtyKhq8ZF
DMu58nuX4MKek1N8pkUSeuEITt0mzWSTy5p7fYYLGIG4OCg15Yr92SUM6Z1GIIZF3UWbZeZoZBBq
BpmiaoGYy1ZaQiFBCQV+RrjPnI2OmTymghK/r0oTYlIRwOup3Ld1G+gzVog8psVHOiTBCoAV2y7J
jx2ZDQqE34OFgQZOhcKPM++0skvBXKKnlh0xoxnrHUiHni6qeypkCx2kNcpsJeLhZy9LnZ5eRwQ9
umI4fnJk65zUlAKgqnVRF/vWTbo7wyw+1jaWKu/fnq0vRGbC0GCKCPc4rm99lKtEXCOfdxKYOypq
ijKYPu+uUW/Eue3v2vchuHOS5h23KcCvMX6d0u6w3rVrxbQ+MeHMwqNQgG8sbTL8UREHx7TEZT1o
GFX8RTeSZa/V5nu/DNn+z3uekFOn37dgiieX2gmInUsr5dc9D0Slm2lFhADaVsWlMPYid4gIkRVP
V8qoeFnhkze0IfgtuERMxhm/rteJ7ChE6mDfCBGL1EvgSbQ5bdwSo/3aG3Tmli9gkV76+GrF7QtQ
aYlyvqk52BFO4T41ipFCyK0ua2sCOjwB6Q7royuoeNqYp6B8Xh+0InpMU3ya8oBDbwZzDYe9Xnbj
IRMgIC9AiCUOMavyqtiK9JpO1UbUgptdtoZseZ0VJ9uLaUJ2Io8Rhc6RiFDdMq0R2KT2URuLaGto
r2o6kcIll4FpMtk6lwmjXnmdxPiY5+2zGzvPa8GvF/Qdatbazy7kWuNPtBN2JqmbI5bvjWJA6uqj
+GqTcwTslywjUG5dpuw1Ku1dYwDGp/0ptyj5aRij8iWMobCvTfp//9VZ0NMj4ogN1s1q1PRYfj57
jn0IADpWjuvliGuDNkdTMNnZq7JI5Pg07krsFw//4Z75Z5mkq6pOQxAdCHr6323hReJM42QTFFEz
F9i6keINg/FkmBOtpPWSyI+Xuo8EQ+hfLRbsHcCb3v8PL+MftbKA3CmXKcukHnMdRCx/r9YEWSBZ
m4W4zlEccceyjKGDeLTxY8r29HoLZ87wdVDn70pvuAzEkvPIx8rBhYU6DugpNEN2/A8vy5Iz1F/G
ekIH/6gKw2LG6zCR+fV1uQQQNtlCg5E4GHefp1ctwW6sQjosyZgBO+vu16ojzClUAsie4DxM2f9n
n+PQNYQplkNTbEC0bdaqaP1qNA5HXXNeFJjAByP6gSo6hayWfs3VJdpk3B/iOUhtDzxjrY1vgWwA
KDMH5yYMmMlUD1avPXOgo2VxBdrBXWeXMRG0EITR7HUOu5NIwvOQi+omHA5x0s03mOju4rgpzh2j
s3hWD0NPk3hSRhMre2yeRDA/9wJiVVO49i6xFb6Dk/P6xJJ6SS+x5nCIGm5bC5ksrDNac8f32e4s
X5jzy5Trz074VphK+PkMDWVF8k2REGsL0n1sHDqfvDBaZy8dzpGNXupvEyf7z/ObXeyzlo1plDNl
gVu2mAy64OtMRuC6TSOYLFk8P9QjXR+Go09Jyqeyrmj9PGFj1kODJ1UmY7B9z3pq7nBi+mgqf1Jx
XOI08Qt66iO1EXpAwq9CASFsHd0kmPc9arXP9VGK9ff2RZvoE69rQxWHT2bUvmWFcb+eHj8f0Wp4
n0vxTR7+aYX+VEKscmyjawW4jhXdFS7NKjvRi1ICG8Cs/dmWXW/nMCIN8VKq3Mzr/S4Pfq00tq8F
/tpzUOWaN5bnKgBgPVCo9D0XYv1tiXUBslJsk+bQ0fnoxvhmfRLWCdv6slv0LkljEtaDA2vb1sbN
+vp6O3xHbsipn5VKjgFbxy3+Q9PiN9CJPHxJWTeZDUgjTIvn59fHxonccBmg7e5C2TU3reTLkn4V
SvOayNtGl1dovbTrVrGukGgk/+oLra8yXKKf2mReyq51Xhxw13K//3e9MriYYlwnef3z4/4PRQUv
20bPoWkmtgnd0n6DXAbgVFVlHPQd0w5OG3L901qTyb1Vnd0mPEw2SqnP6YnZP8ydPLjLzRUMGOtV
ZzxoPYy0yA6e1iemWoazawaN/9myo/1o56BLTblKyJEs2DLEUsVzgBZ0HQQy/+u8P78n8c+VFVEx
ogQw4TZCevO3LkTnAtGwzNz+HJGmGSV6JKw7JS4YjY+xTSsPC8ba9m0Lcz9OFHudMO7SoGEsIOcR
CoSnloJr9+dXpstP89e1VQqgNZy5NMDpbv2mX7GzshiidLR2YUB0NnMbktBYUyAXMYGtfHon003H
ZDkZaICs580kodGfynk8V2YZWWiLEgMmN+MxZ165zz7k+Wndt9b23jolq+z2fowS3ZulJmYtBdcW
szBBADok1baIHC5/fm+0Gv7RDkEMQjOELq9sAP3DfxNm4dyHzPOZX8vsx6RhhFSOx2ohzNoV84c2
crBD631VyaCKEI51sX1vtUa1S9NT2BT54zg9W3b57GCqPpf91D00WnNQh7I/9qZqnNd/heNg82nt
OJyBYU2irzmk1lu0fqICDVUTqEuIOHYF86SeOqTFN5AIgLBZ7ncFtlYPUPEhwzreQn9wLXJPjSvQ
8cjnowJbOPOUEZB4iMO29INcfxgoAnjNQQdtwjW3w6A0W0MJl2NLi2CRzj8AIZylRwYH9N2fSvPK
vJfp3MQ+NwX2LpuFeFLTqys6PnelWQ6dPd6CraEDqwKEsJjoBlEQXMqeF+CSdr1RSa4T5nAP7yXc
B3V8blSeREyV9i6AHacBM1ecOjnOSkoWaE2kRAbY3lDMecuJHLVc7zMH2gFHUlJlh1DmxLF7LyPk
GyU7NEiih/Eld+Z9R1cRBFqMai8ml3m2A/ah5TZt02uHxEaA2gMeymkkDosfGN99x+g/FhZfY+oB
tdKCBWtOkGQ4QmT9cBTlCTj5LdZhe+TW1MEXsKGEiaHsdGyYvQSudNyB5NCja9m0WXdfKLaylUrE
aEITT2GM9fpSzPptC6MnhjwL5rbR6N1An0kSmLZAwZTvXX6s0bWifc++EvCubqopAoxjfmG460d2
8cpgXlJynnXySCwaZhs1zh9b6IWJIPpRfZ26LtzETuTJEN+qMvdRaV+bs/bRm/oN0ADO5tUducpe
TVrWpjnwUjequKbjrqasL6wf5I5fdfT2/bL1Rc6wLDU21zm5utWXEd3SNu71m4BgcD3sd/bky88x
C18GWKO4lY8k328XBKGjGD7ssWKeebFtg5gn4Kxo1enQHAyCa3DAx8fFQJ9qCD7N4Z3f2JQut2/x
nDZ7cNWl66kQbynaneYG+uoFVsENqa6bqIdvitXTTZUDH3Hk2eh2AkiHBT9SWPPN0jGvEVmOtDNG
K2S717AG5Rr3ZwYjzGmtc6uPu5QfXtbGO0xodK72twyCdVD+GHAcZ0Z6nJEVD6l7t6hkT4caIzxz
fJyMhqZZZTCcH46VFoGLDa52k/ugOm8trTtkrvkSMEdQ4+zMy3qbSUk3ebdZkG3L9C5LZgjd5sts
Rl+U1qAZ5RzK0bE2i6btQzLviqmhDq3CYJO3xO4FoC5E4aeopUHC8lXdTU3Pf3KWU5SPvrBU+HG9
tlfLeTeaxQED8pcsqOliQYBi5kisAN1aM6W2rIfoUMLl68nhdrX6gdxURCaAWyaf5Kv7UFOPuXOn
KPPtOBIe3X5BhbQ1zPIhLfXtpKVvqqFckgpqOE20AF2VDciSIDFNgVqwVLeBUryZukWMHPnwkwzB
JkWQ7Kx9UBS3WsZ8r2yvnTIgWbiPA6CLgI4qR+zrGskzgGBHv40zcERl9DpZwR1MdC9W1Z3lKhs5
JDacMwvJjk2ewjjw07hG2EjQrctmojQwKLu7WSOm8d5t4q9pJd7dGK+GoXYPY+WeJ/cCv5+QHGun
lY+l8DOi48Twqkc/RfR8LopyE/etpxFgX5PUpz7GDrnn4e5WG77x0qcgPFQ6ze7n3ngOinmT2R8l
seEF7cYsPMgYs6ovGWTblA26V12YP+zI3No41y5ut672qJKsUN4E84PWfFerO7WZkLrchAqPPIxr
Jhl+FaHFARMZzNk9SZ1bnOGsn+EWT07t0p6jVAmwlrgLyImueezpvyH0vq0neyMZBsO477riHLhn
rTm1OKgDFNgT6qu5imkMkGlZgSXqAO20p4YHulLItCbYyUCMlw7v5BU/2GTStKjId9HkbqBLOFwh
DH/e2NmHqEJGZtwv+vcJH8g0NA+mNR2AgUgTy2Y0AIkb2SmUQye0X4oYLo5S7ovwo4ZpPMWXpXZ3
ECcQ2Hc7N258x34zyDtz0KZbGjgGshrp7nu9c9PqMbC+diM4Ji+aTXIF83c79zCxbNXgLgpgTBOw
AfyICFFCnPYqnN7Aqe56Iz/qhLO0JnSo5X2otMsEDFOn4YmfloqDz6BJT9O0r03dK2XeBmgzQpno
HdDbZhc39kkwkcehOcemzPY1c1BFLLsEzXgfdZwegPmixzI2pnIkMg+T1CvZdzC5We0Gsg7DXRB8
lDUkQlYSklEXnaxG5weZfltgyhqnP4OY3BR9D/CKrmNaZ1rfe53wOKc8c6aHF/siIocDXEu06K0Y
6Yij5bOWfTS/djHg29TTA2Ubx+rRnj5Mml9k3njmQodFEJrmUoyagUeO5lPPSxRhSX4AvM5cpbFS
tg8GQ10F5cBEiw01ozeL4jlU58dGRb3nKgzazOaEkf40KpOHRo1njJZhBtcA2D6+YPR18ChVstrT
HgN7vceJu1XxChhOu8/JYRHDG0HZGmDXGppCNZ4DNbsFh/Gd7OGLqleHZjbYnLMdiEyLQ+M2d89B
yXOk28mpN0gSSb9PrUyaIgMNb4n9ktpBtHEBlW4m2rflD0ONhk0Io8fQeD+9/Tq65TNZbeTQEKeq
pY9LTDu6Q+4pRHKnveQJgYPKw9JNRLbr4Cw2BtkxDfTh8A5zSEqv0vgBJpXjPFFyBTARCALpZQDl
rJfJQz9ee6FvI/15sH5UQ3HWZJY6Napmk3SgyKYwdQ0JZsCW2+K1l4E0A31boqJE7rd0jee0/KYT
mB7M5I851i7JiYALHOWgpel9ONwOUH4cBn3wDQ6Mce8iw2DymfklMoVcd3F2+4HzZtuml0rAp4p7
5Ixi6wrnYm/x0adBfRcSaKMwAqmX8jl1ukupUYGgvH3HWvBeB/3JIkD7bLXDCTY5A5bIOWsZlQ5V
00KT1gQMHYoHBtMMBTL1bUFBj+SQsm0o+v4eaohgDxrdFJYCkXc4fVTWlkS8d9mEIhowZ2KANoCr
AnfK3OWNpX5DeYYAqA9Ok5vBvyW2+ZTMAyTfDj/F2DkDa8dILp3FqTpaUfOFiBGVhPVBUwLlsXEA
BypLP52qugmfLAtSjp451W79WytTxlunm09DPocthGuNhnRWsBfxrYHpBrulmBBpyj9GZameKx10
1+cXJ/NPUrOG3YCkBCjpkj5ZdsoG7EwZKWsheCKOlR6VMRjgwKk3qXVuJA5iLtzsxMNLS3EEi66O
PaTuBt7wGGTVMTA7hTQIgr2bqjNJ0eJLGgExDjN4sV9/wEQvlwVisQ/jtOQvBNOQCgca9bT+rS7F
4PDIxWX9WzdBGazkW86tGqaURg9e3VLz0hEsoWEE4NStdkuPcjwkxGTWwdsczO+tyquH/ial3FUZ
H/X2MbPyhyReSEAVMO5npGG9PRP1sB1D2jkz4EBjiD0xZt+TixD1fZQgSU6sCkQLsbd2Ofhja55K
4M8kh+6MQX907EXf+JPBKJip1pcEVROTrfh1bH/QOj6pU/EYOUGN+oKVdBqlUvNjTkZ7hxBgBBa8
7A1l+emw08p/RIP5sGI2MTqDX6sp5obKJs8I4PB8aNAToQEihB2+Htai0c8azQP8Ag+3J8J9Fret
Ne+gHvlg8RjHReGzq7d+r5H50ziH2A4e6lYrQVpDLwQB3U8Ah5AQFEoSojaAB7RAtNPyr2SlBdiV
fKl+itp2m6ngXJxySyYUpR5mJBuWJB2/CFWlIPlp3DZJcbU3yDyj00CCGAPi8M2ObFStDZpyo8WP
O3aQaJzlZk6TN9acE5mi93puVRxwSYqms4w8iDWKaF+6kn6HziY2WG3LMrojRFhTxwHReUsXvLKu
TDGRhDHq7keH5i2+rJMaveIvY+dnJoVSa/reqwxtdbJXJ+cWvNDZVuq70u24Lcpl36n6zmhR2DUa
aszKbvZYvvyaEfOOEn7NDy3Lwm9mB5CGsXHrhDPnsY2yhyR3rqohg1XNlxQ1fz0iHS1Hf4SC0pg6
aS7mVpg4StXukWgauMoVPxR+7U+my5spCABs2QcOvM9FkftaYgaw4JT9FNKQGLPas5X4oGn6tuvo
awFvmiT67MWMaNKq9U+t6fiwbdI3Cmq7sRk20cx+qxs80CGmLeAPjKzY0PAB34wx6gMzyHOv1Ksv
JRshEc76nTLv0FF6gUQFWqQM5xaVDbR88gIaDibtwzKHF11B8jjV0bNtllui0U5G0ofg+Aghq150
0uZPEPwKaF83cU9gVhx5EO3cq2KxRtTo1K74SO76+l63luRoziZMP9wF5DLs1rmepVkLfYBsV1ea
dRZKFW+XXHH2nejivSAIUKny6Ghr6Fq0IpsPTFc0TpI74EQPZaeUM9Yxu2MpGgkfieoT2d3XVR+5
yDGFYi2vKzo+A1KHcU03vKZwxmv439ydx24kSbamn8gbrs19M4vQggyqIJOsjYPMTLrW2p/+fmbR
U1UozL1AA7MYzCa7MjsYdGF27IhfjMFptjBGzpBXRvTT1C9ALpEtwtHjowbHdswNLUTDxkKPvE7j
fSa7vLnl1Pdjn6OQ4GX8CZx/XOdapZ0sMEmbiNp11c7BywJYeh8aVX2A8X1Guys414M4G0xQqNkY
f9NusvY4GFlns0d3MOwxRaS5NhwiY4bFvIDfGTzMHsZS/MDQL3n0B5q+UmLVs/zfaWSce8uewAyT
nw9xbN1puKRu4tR+Gg3yoH6whoMCxqIsDs25CM/qmfbmDrlrfGWsZtsjNkRPHwm3NLOBXNBlXiEF
Bq1cLE8oSU2VX65voGjVx/Ta/qAN3rKmbCjBxGufRes9FXPwC732iskkyLol1DFbKl7ITZyNepQV
4F+E7KJdyRTAhftjzaVJTBtfFd1Bdd0VgAElaj1GtAUNEONgC6am8tNe6l6yLNC2gUuBaNFLuP1E
yWao3cnaIsRBmm9n+QbHtw8s30lTlhaBQrBdQ++025+5Qsyn2A0tZT7cJms6olv4nc5gsYclOMVZ
zjZMh/OA7XVmgVvUS2D2OqqdZctv8kB/K85A2wCmBBTQ3YGiQwWNnkjkH5q4fsuFhgKA1m5rrRmx
bfdeFYZUNajzqCXSohyGSD2df58O04psZ4/qebtyIvNArGb8Lu9XdMFvs0iL82TYN/Csms+jqvlb
JCN1IRaqaczXqV+uQBoKrvBXo1DdeYlPoxcBeFBDJfXN5qJrTCKHrbquxCy0qx5O9w5WfKak12Se
z9iF8ko9YBBcOa10iB2Mi/ax2TxxPjGMugEu1EciA/LA4oGiVLKhmiRuQVyoCXDTWkgoPC4InIbG
xvaZGWVJVWwqN/vRBTpUm7x9GmSPX036S0s/jFHU7OLx6PRhvJ+mn52cEBjMHG7sA301yxCWGs5R
dTblTLUyoIWZMKhSBB62AL2fNHskf5a4odAMP8y83SsAhoAJxYAUBTwbRQa/YBNO6UkASd0wt69w
IEKrNPcU1FJr5mzDnBMH4k5L0mMqk1pBgjK27wqR0PbG29Iu58Sv8xtGIZUDmhgaz8p02x+KRrEs
z66bLPdyRKtuUfVqTRQS+Iy+V/FJTQLCqX6hE+EqDMyYgz1MiP7qiYVoouzHuN4qgKhCgKhuewi2
3hpwnFcIUIUgUNOa2W9QmWgpYnx9q2g8CkKiAQ4H9k57UACGWWsGZVrlaxtvdFApokWvkKrqcSvM
eiCWQ4gzjqvZ7ir3dBdsob9TA2mtJwZOgDA3rhMxk8ow9G4Hjdqvz7FTQwDMkONlNexQM7Ab70Nb
vt0gLmh4aVeMfG9o+6JJNMpF2t7IKEkIYFLZGArVPvu2RpqTI2pT6czy8RXYlAHwp4EwQiHmogKd
YSovwStjKcdEHiul9IpxlyMUr+AlivaJSwWjlAL/FwQc1pWXk0HIb8Wj49WJGyKg7K7TiQaiy8hJ
0Q+piVHGKOcH2vmNQj6rifZEsVQ7lLBRxZCkRxDDoD29VushqraCBQh0Gt3IEM2R22TPNStM6uvN
8KON22qjZolq/OXqJYEArQ6MxZd833hhiop3brJgWLcNNcZevYepB1HTxFcVHFxfpnU9fWr0IXe+
XmDE1fxqO2piO6anZ7YPij/SDEz25YCtmvLzspTdLqvDczTO8LFgjKxNyz+o15PRoyMSgXe9HcKW
2eI5Ofq37Y/KM5BmHFitkPapD3IlTEONeUqIcHFbPTUVschsQ/N5aWaiDGH6hrRRM610grMXHdQw
yJ/aX/2Cy7ScwpW+f0Xv4OphbhO2OamwxKeleF2ttHSCTILnhyJGBGPZAuTiOxmUMO6G8ymxN8UM
PlvP02FnE1DkvPwWNKVyocZJjJtJg0ZzT25sxFjTlowNO4KtCvI29uqrrBXtXi34pubcX6IH9e1B
DEXRGVJ8nxKXATNmRSszGX6Fpf0xhvgP4hd0r4YpSTI/N/aY8xjKL8NaLlVefRg0rSIfH/YIOm5s
MqF3jOQcpNaLhU7IQbeRCWnDaoNrXHWspTuwxKeUNVoldGd3an+rDaaTQR1NLOvVGtJDSnqZzmDW
1WNxtLz1oXkvCotpg2n/0YduSss5l8YyYwUKSvKXOsgoaxDyuHbLMbokuKgwoZZ5YpJzBdAydc+4
KORZBN5i04sKO7ZMLBy3mKvH9X2QAxHqrIgkTh5K7vRgu8NWkfCwOYNKA+R3hXiVt/PqqlqrkJfi
iA4yzYU2xRKGmYvBYRMxIrejHQODFBUKzJolf0fiEPZMET8qmcinHqxHSdKZBuN7FK9oldNiaJyf
ttaJbTD2fzRevMOtxtzZ7OiVDcqTrjJjxchLmxXqvZgf+yYu6JG7NVwr3EHmpO1YZrTc0snZe0bG
6ETeiNr+ahPqGqS01HxQ8Cpt3jPMPvgIn98IFPlgL6sqdHSmF8umk+BGHN6hqNgsS0QVQTRan3m/
7JsujW9AesuI002Y71KJHNMHn7Y7243n+aUGdGoIrMKFCnnqvZiwCLZWU5/U+8/T8JeGtskt+VXY
K8sFZ2t+oKKgHVXW2HUA3UzYRiCzxEXdiBrLysPQdcxjBQIGBEb823UdUFFRjD5d8NpLFGVN63vq
w/K+bXFjl7EzCdDtiQtaeBBoVPhXB5KeumjM+ie1SSLTAScBT4enDRPaww3FL5jZlHKIrWb0KYJ3
W+2JicpzXMY/ek0PdjaQTpUipKnD6RVpe5xLbliXW5CygI2Ms16vBo3jQpQVCz4nqQnBR0txWsgJ
Ul5UoZiyokVjh67MqW8OKqVUqN2xCN9jp/9Wx4yKOknnP+kgN26nDwCtjglWinMjx9QNRucZPxPE
KpARWBWLj6i+1L2VsJ/Yit8Loqg61dQbVFAGN4u+ipCWozp79ckhyLsXsvTnvw7jLvA2cxsP+6Sh
2yqa8aDIIZZkibvpH3Dg1qKAyL30Pq14yQWWkEontu9mSiaqfOCNWOQmO7u072WMFG0IgbuZwGEl
/KzCQINrWBVhckppPwRu9jFA6trn7OPamIuDelZJhUJKOgVHtdEHemjETUC+sMKKVRbZjMWLFFK9
BHsodGMzUbdPYR/8mwhbDv16nPtXBTRRGMSspPvmNs6DETmo+0va9hj3/l5P4KeFc7wzqlEcIMBv
PEs7j4n5PMMcV6HNkUA0xV5Tp0vmdDR6H9BSQtdeQt+8ihcNFviXSJJoq4scpB08zyg3VmOUrSee
+k6dzkvT0ylGriqGNdwJYg0+5z4kRM59YO0t+b92VDsMLGe1NX/2FfClMIjfLC1BojWhu5Z5JZ5B
drFWK0Nh5BSlLEKQb68OXTfjqehifExavFoli1bibrB7LVZxmzy3afRq4zmwpLRoJPTFmhIY4Dla
wpAb1ghWP9QSJS4hcSpd8EBALADTp9bfxkP2yp0GJ8d2j44zXVtcnUkHuEw3aH/MVN1mz71LDHRu
YuMwhnvbrM390ABz1sqfVmd1T2IMJAOKKBl64OoLjK8h5mP7iXbCaMYdi+CXgloo/QT1QMQQ3NGs
oc+Uvi9jjy/pACygkqUGaN672E5YfhK+qzhhaqEpGQGFQPFNuGW5CBccF7PgI1xgaTTLHqENZltN
/1vhPPtI8jMDkO2WXkT72tIfXUH3NEEmyDIb925OxX0dsFZLfEjbqrxLZz3eJom7aSVCSt6y1VUw
WIbuRjpDHWfZhbW4Okgy7EXQrdXztv3+bcBLTJ1pcpMo2KLKkorwai8lMcxoNMjzf6iVoVID9RBU
ot3Jqk3ttLl0nr3AdRUmSB0JdPXoTP8bmYS227dble/q/wlmuvBzljLYqI0DJ1SwVUENbURZ98iT
QKdsaaaN7runWnQvuhHtE8NzFIKpKXTwJU3/rZWkodhtAAEN+v2IcyeaAQm2TxlfD/xPYetuEUwy
gL3e3pU9PqH4pt7V/YwStMzphoaxuCkfFsJIt/xBQ7CYzgEi6XEyP6o6wMdKcz3WKD2pHahieCLy
eFt3t7Svjft7rUXnLmig/KFrckeBh+1YfkHTh9uSUBPbTN4Ch5GU60r+dq/H4CLJV0bDfQJC9V6m
6HN7yw2zxrjxvQ6cfeA4lJB6uVHRoeubL/XmzHx8zibjYBm1YJ+ysxQkVNKSUJ20IT9Yv1VepcKO
yiOSzvU3btFdypbBw8yAXKKoFDZ3mVvkGkb42JKwqMglDmxTsEYFhwXZs0Jhd4MkeOr1WdW1asGr
A6wow0cvrKSu01vsj9V6eVM/NC6Shh1OJnKX9i0gjMBtg67YvtaThreaXD9I5pNZC2ePBtQ+GCzg
ZglwmrjVf4x42qtTA6oWLnUGcwxPy7eqcldA9UDPH7FG+GMppOti1/mPjEFCYIQKyK3nqE1Xy33s
ds8s+WqVad+N5BqjLn1U73FOXfgTiMAM85lMRVurIj8YkPOTuEH17OJx15f9k5Bw5L7X0IcpaGEZ
hfS1h4LApqkMPBXNFFBBNL8v4UwsgcN46K3oqZB1kZm1+irBxF7d6ohrkJUlb27URmu9YnqmfleZ
ZFjPow68biQncWr5GvWmh07/bvDb7np61ir0q3/G6I7MNcE8qEStgmvTNA31rMF+1xK0pfX6pCKm
M2WQa+N9sujmLrBpOPYlcAnFk7UJnDJUqJcl/yORtcAkmRVVjt41M6/GDl/yaVlu4UI3YU8w67jR
QtVp189ZSR8i/aYheQ+apzjqrnFSD06lknOPQkKgVww/THstp1XqbkMN31YcRRnPytgbTFaxBnpy
p+e2cZdiZ4IltZTD4sh2pGIp8RKBxHmnDS8D5RNd3CLZds6AhP1QXcOhqs+BZzx7i97/m7RKRUnd
0rerMlaDGFJNFcfVolfXlzhVSJpIgeJhurDyovY9qLa5P9MML9BMSzr7N2pbH3UWGM/xuA8nf7hV
UY5bPk1Lcso8F2i5lIgZQSlR5kEITBu75WDNspVD4uACnGIsH1jrujfjrUDmf4dv0BJ1H0uXgWpw
l4opd7fRI8CdU8hgw6ueFc+dUmE8OxnNVfWyXA24jNFWVOosOYU67RMZv3zvIbXFvTpvYfRR9itS
BnTj0c7WzWJdMXt8jVrzO9KdswrjqmYWcwxoPgZaoMJHKVBmE9GClzIJfYoA5xoNpJBpovbYOPR5
tLR6cmxeSFZgtY6FihW4Nnku1dBUM2Pn5LXXAUjwVZlwxljbroACKqq3qDCcbW7E+2jgm8Oelk/O
XFPlY8IbTp5Pax9fu/VEXn7QrByCxtA+J514oU3Fo6FezYI+eOgk5KtOq4NvIV2mMaDK66I9JrTG
Fs7itgjyjZUBTzJRTN4WFr7vPYZPgTU29Jqjfm+gcLUTiAhtXFR+HHAFBDY8R5ucIDwyMrW8oYIr
QpMP5e18a4r2EedebICt8FObbLFrTTr9hZDukxwwY/IVBMG4gez7IZzmgOck9qFgYPoa6ZlUS4td
35whpJ0puQh3XhIgHjg9YNH4OmoR3rtpwng2X+tNUqMB3IX7xGJ7aa6DNxAuCpt6Xi9JPwIIEJg1
QumZ674+10DF3CI9mQ094KwfmFlDguq1NKS5C+Ta8sKzNyMNOiIJ8eyFrjgmS/N7HOcAAAD6GGMb
n6PQW+EwhUJOr20d4W2XeGKIZZXa0WQlroMCJluHdISJbsaahlS8pNXdUEqNpBQ3ndyv1r1ZeTjX
bvtR7+4DdO9KJ0CjrnKe4JjkG0eqUkwFHrwdBQaGBoTJaLp40RQdjGPd1PkGb6qTW7Kqh8h6YT+E
7XcXFz+jhl0yGJN9tkb7sZvq9yXQ9e0wIhGg/qjowKDuRxQ2tXJXROMjHSYa1r31vcxgDNNq2Vja
VB8DjG/z1gBnB1LV7UXPMJpX2+aIbPFkCri1I6oQodkfJwCteVQlnLfOo2t7L61TCTi1c7hamI93
w/ijbvO7wqE5ZApQ/K2pvVciRA3KqaZtAy8xEl7/h+fXn37YVrtGFMCbMnK9BYQ0Bu7IHiR9dmh9
s2dC6ARM3Wg5WOBOxjJ69WcklDyQIbSYzce0SJaVZUUAfAO0IGt0VQT2D96Ei00i6znGT5+hCJ8Y
iYMGnOHDFG3+AnXtF6zTTeZDrm/S5tx4Ubz1QSXD4BnxfWmzt3rqB+qFBH8Z7GPygX5h7zNudsJ1
1u2T+25CiCWhzt5aiZ0eokb+XB1bckaCz/3Q7fhhbOIMDeKEDzdvGrMPig1nv/TNm0afdRkRAWnK
d5uRzg6c3g7YHY0u/8UKfwnAFNinYVADdeQsxtZ/681Pv7Z+OZNv7aIw/or1ybyPIdiZSxBd3kAa
L+cAciRGFffIPdHasgR23x61dzhFgAwoXDBRG0AbHSNpeL4I098XInrpmQIg2ALvQAzS8BUxRdBl
mHPm81tvNGLbgXcsEP852lWCFAnaZ2NjDFhoGsO9gfTACCcpTYwVqsUA8X27uBOV/T7RwzkXg+wL
tYxIEOyb122Q/PQzLT7aeeedhDU+9MsocJkpKgAhlBxj+ZlXWFKZNW08HGrMbVR+p2LKoDT0R3pj
yXmqB24jnlPQmxAsNRnbqDbRh/BwgDbBasmqoMyxxWP/Qn5M9bvSQs1xSZwtXQxz2zr9WzDVzr51
ke5Bbm6LWlBw59EjslEBxWapeqUVt7dsoLeuA0ktD0wXgnEU7ntvbO8TevRaa80nV+QdmDAm9zrd
jlODidgwsAoJbmAs0nMb46sNqcvc5f4AisfhQVR+WAHLzeGGyspIYMyucNH/dyXx979LKX3b/lMR
/++C+P/r/mV3/ecH/t9V+IWo999rUN59glf4zP4PIr/82E2J0tP/BSdBRx3comFlwbH/U+TX/xe8
KQ/KlGmbMLiA//8l8quDT4Sugma4JVDt+1OI0tKlI6lr/+k98R85TNjym/6G5P9L5Ff++9849kMU
MNGcRLBPhuIb97mfVZ4MxzCDMGv35d4QNWVXJl7HykFtd57ZuG5ICpjcLyDJhn74qEzsseFGBf1d
7GlEct87I7LxUmJtZoNBgsJ0v4T5qz1D/zHH51LLMO9MQUjqPxEW/8NNGFDTM0CxFyL5PDFB0H/q
Gj20yTZPfql9MVA5h2b1YM8lyGv9OcqKpx7zs0GIg81MtUE9HzLhupt/kCycgUri6o2ti5WEm6zs
jlWMu13gPhmpZCMO+Av2tLk1g55M3w8FnaDuNSZFakfSkbw65m0DXm8xNgngioCrSrvynHvi2xbD
2TTKo1P6b1JiNwlGaPrJ2kIcx06LjwpI+ewwI+yjbwwe143foU2k72tRrNEWA6poPOR4g7cL/dy0
f+hr7dhry2GQyphkTGhLbXPHvDPchgZ+fliq9IQtIK0IqOYII0mPHIjQNhoR+K22HEM2c9qkOjcm
/ZsSh4HSf/Cq9D7SqVSqGSG/YnkrNBC3TnPWGiBmgFTrbHmJO6OWNTwiedn8oBX0grG6t6Ctx13z
JQLG7lFJAUWKU5F5wnmWxZlR58e8wLyoix8LpAS8hOwHUebUcx8brXwuTfyqg4ewn3allZ57oD2+
QJvXkPjghKQ2n+9yKu8CRZOJ2DV6wUtvDzsceXZeVhyo71f0yl9mwcSeUuwj6qqfI+lc4Nm/9UGA
Q4EymlsQquKPyaRc1kM81Mr6qfKTF+L3Ba7xc9PTeI6Gl0nUnyMGWkgEv5ql+7aAG3Lj4NraPZIW
NmZKfXHXYCyO8jwjCPgr/ruGMF4VMkBqbbcn37Mfnaxeh33kbnwb93R8GoeXfG4uo5HeLfSkkznm
UTPqsKdLodsI5OgnnRFwhLIdqQRwMzC+S9xtQsN6jDHo412mv2gHbiraI7BHL3NvI80UiI+URIZZ
OdnPTDEdsP7c7DMdxcnV46/QbN9St7nQX1zVXfnZZOCSsHXDuwqby5GSXV6HDSSjmI5+lMipMF6N
5WeY2TQUU07dCKtDAfiL5jh0vofGZMikM3DtjGwl0o/MibfTnO99XMECHEqB3wPdW/YzJJuhDK5x
RC8qhHSmGR+e5kMqj9d1bT81QbMPYvDvbjtdISfZK0ti/fU0+UaUY1uF1nXROPrbyT3liXOMEqgY
hXBOblM+tr3+bSbU/11FYar568kNt0kBoyG3NrpAA25KHxlbPnmR3a0aDkXhVechhk0scgwzOkQt
kkm766LyxR3dq9Pp914737V+/mRpJUtUOi/OZtqsB2u8a3DFxU9q7+I5uZ7S7HHOg3MfijX4/ceE
XDLQn6rAOCe6eHPS+WdUN85Gr7RPRsGbyNfhdYxkSFkPNKMN42jXD1O2r9A09aY5wGxLPtMpfE9p
T35MGm7IuYjmfZWMT3ox/obp4pDxwXAEd9DgPwDP3vDLF8QurF1jR/le/q1g3L0W0Zhs9Zb3QDfp
qOOKTIah6ahn6eEqikhEugjCrN4HOkkEWcXAuMPEgRKzka0ZwFft7KElnZ9HXF6p23KRAIjWUpPe
3Byh3DBFOJJPMSs2eQvTfnpOivRq2f7v0s+Xdd4CZR/y2sISrBMg1FHNq8w43wIFeS/R8DzqRf7D
G4KnvEMoQAyfLT0gxtauCc1DuGtAmt8L5Cg6ehYGCnnxgbcc+HOKwrWDz2GcN9EGiAuYM8H0YWwS
yEDRSAOYs2QC1cX8ukqPGi3k1YAVLupl4IMt9ABkY9ZkfGR+/eeZzf9X3gT/s88PgLamb/+essjP
35IVy/6XqyM26etYtMms5E9HAguLExfTAR++HH7k4GL/ylYwvdLpPmHta3gqx/krW8Fey4W9yPgT
ojlgeuM/kc02jH+yU2ndSn0Evsf1GcaKf2o1D3GEsQCt0nW9jdzmqgRqFgqZtbQEB/IGqmp8LYLk
IV5w5q1ooKrZmgIodVHyPrXme4E8MXqDRssu0i5mmX4F9BNsQUM47jgAkyrZOF8Cf1NGOBePSRa8
alpp9YuZhE8T9AUPcYpRY2yy2DKzgKaIxFX7kGtbr8YiGpgnknUmStgOchJxVxvrqO2h6INOdmfm
LMXj6Apty1EfQ1xu6D8x7ldNMtUU1rPR26QYuvBN/BI3T0++214bXQ46oKvD/DJ1TnH/mk8gBnhh
2rZuNMB7sIZpJCprwCgt9k49fMj2ols7pxj3ZY/7JEuiv6fPSE0aItkmQfDvCZDBXVTh8BR7DcB/
M+YZSZay4y/P6tLmEeaxHuBSHqPgJ78K2UKGrgbHhsy6vIEHaNQU+7U972Zr3tOi+gYPgQE9Qy45
PkxynsIQaj/EgGzM0DN29sV4djNG9qWwX/TWPE1OAK8Ob8BAb6q14/EUWwYOUIwiSX55wH6+WyPk
i76DEf52Jga4qi3rNePdhD7xKtbiL/VcdE7yqiL2jPTU5JDhibkS/B5eGZpyzLTt6jSZLkD3d9i0
mKJE7XjoxbvLk9QSe2vjI0P1xlnPmbpzmJFUu6EujkbWJ+sKbena47yDdLutFvPYZ3zlVGEn7Yb2
vg/gqSn/cZ7IuCoM79mGUDo0kIwbR6rjzRdRmwD+5ZvQ0YxA/ntONxz173pE6hSG+E+awKBTC0iA
7llX0j+fLEmcgfVixJA1x0abtH1rc147c/mcSX9Ms4MVOxXPSEpht8q1VwI3dAjff4QQ8wfPKfbI
qeWreoTUioU4B5udHNRa1n1x0TkBMKKNAADL1Stnnm6OuMQwN7+bnp/Q3IunM5Wyl/W0EI0z8Kal
AZpFbQKAcGema4fEZgo0mUxeVIcbGRZnZWvnxuBaUt95EvbyVHAebrKqNfGOKHY6An6bRb56NyO9
q50/cH7d+TZ2FrrxNpYIOCBKJvcqY/8LurSPGloI8u+xMJFsGZY7A+/TaGaBLQkvIci1a9nFX2kM
66eDnZK7xyIhCczda5guL+Fon6ZRHJeWGKEDDcxsIFUKAWi4C6RKQwAAwjVyGGlRx1KcJ4sY9gTH
TGSfYcqjzbT0S1/cKxgekgodRWTgfA1dwW3fNcc5gtuLCjuG7FxOqLuXfrm2KJmu0GuBeyl3bufs
LZfBQyb3Om03ZARXQ+ZfPTTJ2fvPE29gjRj2pp74h7AgmqgmftNNF7dFn1GhwuQ6NX1MXB0TIZQ6
+9ZNirg8nx4MF0UOFY1aq3vNh/7a6kmyTkv9d95Fz7Cg4e/AMlurWQB8sGxTICZsfnQh2xgX2i8o
SqxMi9xDjPU56oEfle7lNvECGas54j2Xt18Z4BATjFLqvv9duLTE2jT8UYQA52V07FP2q1w8luBv
CnMq312JQBuZHpDltJTdF/95iMHHdbH2YzScd8eiKWa2tXWaG6xu6ZHAmlvIG2zwi51m7ynl3qYy
3rd+Z+79mPGWEbY/LOY/G20GqO874Ycb9riucaBtc61eCQdmetoEd1b7XqKNSXdNC46W45+aybHO
zm25ewzsVi7KrJqAkljn1WNWILITa3O+mVy80E0CHKTpW1RjV0Hhld18E4S8dUUCBGeUELx5pNfn
RkRfYQhctJSgvqm5ToP7I8t3SsC7RVQRaYl9L8cHZh2+mom95x35K83kblGlp0xIflWCXSLsR6vv
D+p1VuFSkZyHSIKl9qnNvZ2OL6oZLdVBHguLxMDU1eSxxfGPzkQkK/uvW1CXmzqF2YVezE3fTT5X
FRWJKRfKjcm2LzIYeBNXrURP1KXTiLaSykGLEzSXkeEU3oS8eV0zkAMcfi4z/DrDA/hixysp4Yty
GVQ6C76CAyTGs9OXGigVE7stxhWcJLKRLycqns+ejYdVa4pPq8eFIWEpzTIUoEDUcRysakR5JCDI
Csp0lSblhUYha8qIvoxSSgeXJedE8iU/Mg4AXOTWsoPxhxv1K5L1B11/lB9OWn4t7ggt03l4eKFz
tUYXZbUYUzOL1WhlIFecmn9y5ZpdsG1dacVvnHJZSUwm1ffeIEJ59oK1sV7qz4YM3YbJD83yorKU
HZzWkEGoeCodpE3guBd3NH7Wc7WdTD4sL1PkrJAleUx5wSjTn3PL/VCgl5wQ5evWpWnn66yVSmhJ
3v5SeRegEVeJvnWN9q6Nmg1wem5F3izKh7xvTiSSOuiB/Yu83amTGm20drB12JZigKpJjdkm8as7
cHuZx4GmLqjx+q0D7CzLY7rroJTUPSogqodeQJBNB89vCmSdOROixdwY2vwDeUZuRf6BxClQH/fF
zSyEzK35Z9kgEowW1Sr0PlGQLvY1oEOGUjE4b/eSS7kqTr67vNkwkvrsQOWvCzGjiGPoV8TTAGzK
pWEMjGoEzTcJioS1JQsW82QxXbMmJtHyNckHonmwxDF2uiiwK+0jQJJyt6XdKXBpNWC5dsOrNahV
NGXw6zax9vEHzt2UtWo95RPt8pysoJIHGQwKcJEjktq8vB4yFiOw8AbBUs86cwaaFQK1PN6jEl/X
9WZbLiHgh4GjCKY9LBi3O6trWRayLYRTv5gDqDcU2Izt5BmmrqOKczjuuoNyGvejtsSgV6fFb45D
YzDWssNtZ8kHVBUPk2vdPjdl/ItCdKihYu6Vd7MFMSju+G6tN9/0sr6XDm99CCagsUH2h2gPVFxd
GvERdWvqjhVcY3GGExaqVI7yVdgxg4JluFebG88Uin3K33Iaf1Uokq1bibZJvl35fifHKPZCvonb
f82NvzZ7/ZBrCN4pRF4V3hN5H9R3pRIaojCh6pXWSD9KqoG6D2q/qx90D+owh8p1VfKqFukJDCSq
Px51qwHlZdqzGTu4HYPD4laYw4okCBB9cNXS8sXXxV3QAzaQkclu/TvPEY+L2qIIgFHEm+uoRmAd
KygRh8wE2wf8P36nTf9u4T+19gaIqgagIhj5jBlTbFCc5ufgQOxW0UGt+tA0D0Pm7UY0w/ENQ7Ic
oJ36ARJmHmDSH7XZ+YLNArJaXoj6oHroQj6iKoKTnPWX0ga9K09+8mQyt7l6h2S37xmgAQatp9VM
aq6lUD8ZnN5AHD6xBI8a3kKXf1rhD4/xpYqhMuxVlXbW7fg5qRHaQ7nkK5HgGzsCSGLBKINW5K9R
priHs00VF68C6buRopUKsw3cgw+9DdOEDmpvlt0tTe2cY6i1He2qo9Msa6ehnEc3Ot+0qHOeIns+
DJDN6IEhay93beAzALXhvoX+BLYELHQ8w4oLTCbB5oy0VUg0XuQKVcBVKVTqLi0gtPwWxGAfQHIA
TYSiLjjVLCnRA9EBZ8m3gPzlNeyh2bKdW1kHgaEvSMzHQ1jhEOfUmK8NYN/D/Fn93woYh/roC07c
j7p0GaoYNOUV7d8KdXByGBkiI807Gc1Z/uciT4Eb/tQFNDd8BTXRDrGlhMrBOcrIZeDE7JfdYciz
bTmD/5aKdl4KSshMt1pdH5wY5hBjTIj2IYknP9GBkSLzk6fLLOuOqeS3+Fw262WTPyr0l9rDKhpI
5Oe6KcNXu9DpAwKdg71C93Qq6A06o1hHDpDctgzvswagH6QblPUtRGHGZHwISooFZK0jVDaSaBNY
kCIrxOFiWkY1fntbbyHqT2HwWdHeBqrIaC0zzFOdAZRJpeGS7506FALiUZr/QOLaNP1jrAH8/d+J
rrwl0SyoImTmStl2JIEMCb3Bb+JlaLe8OJJKiuptKmAZgK9zNoVbhrfXtPcvfeRvI2q0JuN9yxDO
cPXidKW/lv+ROPGX/F9lYj8yIYRVSXubxRLMYIcMNIIM7+LOAGjk8o4icmLNWU+NbyDQcS/s4FUB
MhRqcPDSN/ggxzmJvgKZdMhv9qlc5YtRsEkFZkoLSg22FsijdkXcRRC/OGhJX2GtZz/+ucmy9q2c
is/WS/dlFt7LlCDxJx9QrMuwHJnBqBe0icn2R5NYYkrmoKQ2dzYz/YqcX1WlZuAeZY5GyQIzP2Ig
zl8q0/g1oknKrtXPSHN1NArF85jOj+oAlx/RQi7OGJ30lATUHHL7jNXEH/6TaLVrtsRfPaWDjAQ1
k3THCuOVW4AYX6YftHDV71Q3ePtR2iVw/jO2J3QT+6VwzYu8KnMqvU0e2TtD4CMaydqq8thXfgDi
3Ekuw/jky5JYfpYzGcAdPBPNIoNrRj5WlPa88rgqJWjmyDxDJp7Th7P0f6jvDwiAs1jIz6BQ10xj
ax7VrZ5gYDzHAj2VYIZvhsiKbe+9ZvhRyvUajUS1pgYPAXRR4dfNEZUHy5azXDKsjOumY3SH1sMd
OvndQKnZSK3bhGIVUBPBT7j6q1M/GNKUSz7pJUV+AruV50XmG6o6oXVvksG2/ohL4HBSBTATWXj/
pWQCg+JuCeoKf+WSccaa9XOI7yrUAvYFTBC0TMGkocBHk6lhZajqt57ng4b4X+Kz0TSDfWVp2ERF
tCrCED/GWO6hOYXdVyTz2SmmB0cU+mYY4cfPulziNswuFm5O0V1Uz/hhbb2EJ+t59UVMEfgT3kFj
Nc941+7lbcjCLXdl7ilJGaq4l02R2o+33N4vhXRVC181TlTp9rch6ONNCOzv/nb/EDM1HdchM9Dp
Fuo2803zH9KLYxwZ9hQhM9WUxv1g29//xd2ZLMfNZFn6iZAGOBzTNuY5OA/awCSKxDw4AMf09P0F
/+zOTFVlpdW2N2FUiKKCEYC733vP+Y4An01fopAfWRUuydhb/+9buLv1w/rPsfK/zJ3/vxpOWwBi
//1cet/8LP+5w2vdvv2vFq9r/42GLGA5y3Sl/KuR+1forJR/MyUYT2bSGGVtnL7/aPEyqvY8AYbO
RQ9tCptP9O/JiML5G81ij9hZk1YvtHz/f9PiFTda6D+R5Wyw78Rl35rJ5u0V/Mm8m0enyhwXdXY5
J/dVh/Mog8i0auaYtcrtPrUdjJBa9Zm4j/q21CBBszGmJei01nU/4AZpT8Ycl8u55pJLWWriDpWF
Y1oreqQn6d7AVzMxLJVl/DJ7esg1GV0G3R4Hw+jKGzLadU2e/AdM6m3M/6+/GI4dbgbf4ze0Je3r
fx2452YTZFlhmcwTY060Mf62bgJo1eVhsyqcQe86XGULYev56MRzeY6QXS4m045epJVvxqhqDoYH
iiRmCVlOMYZp08kfuybkTIMzaOklOTc7oNitDBGEYGeEimETHCYty1ya0C7yIQz3ft8U+8bFPDcS
MGuMzV17jLvZZaINDC3RSFowkFPSiTmi3UWf9z+8E9Z/eSccom5YmC0wjRLQ/x/wwM51q0rzrq8g
AqhN4lb6bFcuSio6ZofOppzMbGwRfjo2V+n5ezIe6Bszj/Lns0nrb61rGyJLPvabhOVvbdaJu+xa
2/sPlMNvgO6/XIuOY0quaZsXHPCR/cFf7NXkxczqrFUQnNus+rDCUq4r2Co71+y2lnY3DgACDhX4
exHk8dTRydRlSEkYoUXEy6O6y6dmXOk2XOp2GA8Jw9DY7eLjFBQ7YZcBeTISuoxVXxkSv7e5+Uw3
qXwiIvYylmtGd65RN7+DPljnXoBGFFw8LPa8vcZoi904oNawkJ2WqW0sRj8ibtfPL/+0dPw3q7n4
AzTMtulwsLqNdzz0K5683bP/pBVJGs91uYgIMuiGS9xH3pMc0xPIiWNvKH2gZaR8ois0rM0NwmHe
B2IyVrGTS0Sl8UUDtevww+7JNx/r6Knxh+lM+BIxQeWDmXqf//PL/RObyct1TWQ2jus50iNbm6Xv
n1+u01lFlwzc725M3l/ZhUj4Oc0TFwypQ6Hp2NqhXVNlGNfYJ1xCkENJeYP7dSrj4pIGzpuISwMm
1v+N6P33wa/iD7bk7cVJ03ZNW1iOJG7jj2uqztMO9oULicMzJPOC4oWQJ7b+TNG9MdM7tx9OZYoG
RN2sgGXap+Cf5HPGSzsnA3SpqIZCNiI+XrdGXa1T7k8X3PylFRO0o1m/+jPKhcHxFQQ8SisilRYa
peW2rCu1krN7wlpuHQWSc1rM7Zl3MljPteVvsWijta6y7NiviilAtmaYER9jAOiPFknW5Q+5HqsL
B6jVbd8/olGk8wZV/B5t7JfVu+LZNd09A7ydjGx5rDoggBrLH9lXYskpWx/s4FrobCRzwKr3aItg
soLGK9PqrhqQIhRddW9naOuzkT5OU/sPXSEYf2TWz4Gu8Iqq1N1Mpldu8jz5wkQW0KivilWfxeau
roZyF/YJqTBtfmDOPS0D8I9vbk0jbwyMjWcn49mftNjGtUfbB59zbA4KCQ/x3PwwG2wfULuo7h/b
nvFLutcNMiJyMLuti7VD+8F4b3VZSfpSo/eOD/drbLoGmZ4Um7gVaj3beN7I4NohH4qP319p2R5o
3Hp3umiPgLDJgkzavRpjsfLDlDt62s7K0ZvMmPfV2MsH01t7jh7vek6Qptfmp8QIu1cFsmedZ214
0ZtpohSG9CWAqim1JAnHYdFvyi3XtKbIFPJUYT62VNQeB00/aiCfDL5YYBzymSa1wzX0M3K8rddK
fLKQMddxTttj4SDT3NmKSqluze7VScSuKD3/rRnl0gzwdziO4Rxno/khAA9Bf6Ut2GPNOPgwzIrY
V9t5UPSHmqjePILArE6OEbJCB+LYWfawoy+2Eio1sQH1vyfRPgqp7XeGDStfaOtQ5mRPMPLLD1YF
dFK5vPTCZfgQ0NEmONFYFwNizsVApXxwENBcuixip4r03s+MfRj3+VuYCLjdJb3Yvs+8VR+W/WON
HGpbC7BNKipvjVOi3dssNa/EAbtnF1Vx6Oj7gavoVPq+uK/60jnPKlnFBG70YjBfAEiRI15RbsXi
0XAqQAKxdW8q4Vy7sq0uKvslwt8uYXfn4XZjU8IxjeqAkeYWk1CFe3sZDKLawZtwD/ZAyNNYZvoc
hmL5Py9//81qjXCQEYh08SKgIvwD4Jw5dWXEEfZIhCVc84S6XJDkPeQD5xqMS0+2559qAn4PbYAZ
G3HpwIRjek1F0GPU0OO2VsLGLZA465xmFdk4Cz/JW0bQ+VNyswyh843+w1b7X5ZF35IBkkYg9n4A
RP7PiqGcZjNMLDdcNeI0hab3gJQXCGIm974e5wPwlopEbULc7fFeIXTzvf6eCeHt0GKaGw+d2mxU
d9Kb0idvZtUxUe62dYAgCCo7guxH0+vkOS2n9j9tjv8qoPTs2ysXri88zqye5/95rqubkNw5DhAr
K6IK1gSgFE4qQOGKB97g8aqlna6CJgiBXpAhy9qUcBFZ4Up1A+LpyUNQ1ZqgW5Ctz74XHVOYzaM9
kURy82V1yfSSUClvDbR9O0OMsGd62W/LQv1VQ/3bvYn3+8/NybeFZ7kkpoPO91GB/LE5SdtugO5F
1XqIC2cdBgMT10a+xo7KngKHYVA6909OiAckmo2XmCJj56j2qXRG8ThGKHpiYkLj0KkPQyj2s2o/
01Etqi7P95nvRKehdIizCiOTgPI6Xrna6jdlXtBLH2wIqIqF0tTRyi6nU0oH+GJG9bYltRcoWXLR
tRdem2xc9SPi5g5I+QGz6mPn9ufUnmI80NO06mPueyt8qWwsKZZfPrRVWjHopT7v2htd0NYPXOgt
rTdzaU14SZs5+dZNslUCPDoR68Bz6j3yC3ObR6V31vPPNHQQng1KtMcu89Fxjus+NKFqliKRBy4N
lIk2qdNDGx0YPMWnfzwEfhHsI18gyuB5SxcanKF3O5SnB2BdzBNbwGd+bdtrxl7CblOY/3R6YPGv
ZyPJt7YW3jJX43CYk/bXMBHC2hWeS9awAcFJY7DROt6b87i32lgcvV4+1+zhuxaKZV8l1bXN9twt
8hCGpruczbFbugE7rIF/bF0IQW6iNZxEfG9XIwLeMUel4ZZnXQ8lvsqiPNfzMajj+Dypajx2N0iB
2/wmaMDd5nEiz3QVcIy0YGvPYyVvHYYAppqC1AcG6hzUhXlt7Xreej4HkRl6QDrN9ZnGxPMkDZIm
abOUYx4xWJiJAKqskdDw2dlZ0/Sjb2LnwZAfmtERQwzjfhrM/Dka/GMWQLkMS8zjVS/6dSBaPA3d
JA4dtJFlKmz61azjmKJ8mPsKFk10S4FC+nCIR6NeeTFXa9h+WA1phMPwntm7OCn6PW9q/ADBpTpi
Tn0YkNLvbOlgjjN+twoyphphLDdh/onukL6vMmramuKX204Oetz5YrpR8cPiuxYZilXVWVBNcI0o
Urz2vWcf+fEtmbNnldf9qsKWtbZUcAF52e9knYv13Gx7NNu0iJN2U6f9MzAZj6n7lskCvD+LRl0C
ZUxaZIPGEN91tK9hWIMJLNQB6cdpFKqlkIztjY70axqgTwkksdk2pnqCWq9IDO1VKtMfLEOM9sri
KdGWuw2Y32XYbJZ1jjND99guuTWqSUT7rleXvkrdYwVe/Bj1020nb3aa9isBzOZz6IONzlBpHgcH
t53TA2udnE3WqfFGQHoNsVEdfD2xE0UISy032XCNkRsDAlej4hwbDSFBzffhvPMaTGwOTe6T2YM0
CMXcb4Wf7fI8inZwhZ7iMc02URcucFuXR4nWKtMhhhisk+MhMKEXJzLOmPN56b4H0zTBZLIYBVqD
HSzTof7RdPpIAu5HqSNnh9RE3Xn53LNdM4dvm3k6s4TRHdRE1seu1NRqPJSx/Mo656OnGly6rvVD
2CFiq84x2R6Tnxnq9xv3gLuDspf/C1+GmvSJU+VbDfNmm3spS+YQjwkeUAadDoD0yUggvHSwkz1f
/a7ycr6k8zhfrCjXO6bI4TLKQ/TPyyDY2F2FbaunA9Jg030OPcz6SStB2gUlEs22EjMh77k6mLC9
+KbWTFZaDV9eKBj+tqGxLQ3h30hEKTHy1naqZbFL4P+g/aeExvtECQyLc27ujE7ZmxmZ/ypLQkg7
VXAZCt7ydMzvUSMx8o+KFxYhcU9reI8561VWRXHVHLhWxAEybuiikhFcV5xccLKrplU3dYnDlty7
xWb2lHHtoI/XssbyPrlE2umrMYBU5VTANGocTm5ZjGcEsN1J3fIgvfYhTIgBazo6EzfQM4V0GW9a
LeZDV8Bz09OAow23gmuIh/gRYMbj4I71QSRWtnLK/tnxp+KhrtufZhfZL7zet2ZKngtLDofa0+bC
KylB8pAkuRyJ8iqX7S33WRaHCRTcQSZhslBVbT70mWU+5GV/SofyZ2FxmLPHerpPg4NQIjoyf4uO
31+JumHGWzghE+rMPvmNtk/fX3l9veVH+cDchp+yqYgOM3RLn1Zk6Wmaxveiqaft4FQdtVmTgFsi
4dce13ZUN9cIDNDaIXpgmeXaPAeFNM9Ke9/053XAVISkysnvFiwmBGfyiyFTiYxdrKCxO7sGW9ze
tsWjo5Vz5nQS7eSgf02dZ53xJZr2TPBh1uRnNub8jNsox8/FTa+N/kZdGo5R5gfAq71914b3gEKj
VRu117kCwGxGatvlTnjSLYSG74cR6+3p+7ms89t1bsYA0DPDWacZTOTW7Fl8shCwzqjuRGA3y2qi
dW2kL7GKSMHrUVdwmMfnWMzehV59Hun7ZID9jYvTgm433f59qe6oz2z8G1axsEKCGCBYeKeogjo8
hga+1gYPvzeCWMqaqNibcdOfoVi99easl5aDFCUYydQc6snY0g7Tl7adzl7qTGfthMekHVqg07/q
sLf2lT33CzNPU5ZiIzrx0x9d1iIi04pzVKbj2uSaWzK8Z7Th9pDPEzmi0nj2k3m+WlbT30HZDM0o
uAM9QhhB3apzM3eHaMKhXwQUU7bXdpTEM5T34QBZUl5aR/6AypWeY21Z4DcqscRczT422ubWlX25
Vo7h78iJxVIRJNVFwBouY6P5yCK6mHCpHtJsyHay8D+ayLC342Q/0HwjhLQ3jGVgg3AnbSw5d1J9
BmVj/MQk8xQmTfS7QsZDl0YmrnrrdMF9HQLwKCTH1cQBv4xjNts6CHH3t6kx/qAHFAJAo4UGfFNn
88W2mWCPrax3oxO5i6ptxW/bYlYWJu9sq7Q98ZSMIeOxIrZfU85EwHzz69A2e0Qyyavn8el75CQ8
yUl+WvHEijSIr1n38ghdgFKCy0Te4rxYd8la9Xbj+Fu4HvPL8luHarZbDdrYsP1dQICAy+R1F5AM
QdgFw7vyWjftl+EdmnRaCb+TK3w9y8m2ywclIwIaxoFBd91QoE3xwugCvKN15kGKfLZjFH5h62wC
Lp5Hq5HsxzLHW9CTqd10mHsbtrxrKfQlTLHdAwHNSUYLUVaMzTYekoeIK525GFGlZdjC9eaop9Im
3PRpLyFjjW+mZgo+jen0AZR/Q/Edx4zWoFHXffyJveU14BbN/fitZ6ZFshR3pDX2qyxv1Gq0en3f
jgGFdmGVT0WAd3mWI0ZWgjAPHafwZJLHfHKj3xpXAgRa68tr3HvpqOidmae3lN7QH6Q1v5XChf2G
KGQ/mWVwxpCereOyMp9pJOQL22+zz8Z+NiSxTEba2wfyv5477XbAWQCM1WNf3ZG2nXJWKLx9gZbu
PPOLrUXG6dOFnDwwNT2xGUHxpmWxt0Y/P0UZ9VFvc0RgXN1cCU+o1w0R8g+kXFiYrhLnJTNaAiHy
Jv0p3fChqcm600JNj3KqEXTQ5CPI6RR4+HEXhePuk6gfPtDOfhhO7O37OpDgNXw0s2VVg0RH8yjd
1LmXCJApear54rmZvc0Q1h1dt37IsYtvZCjqfUR89klxeN+2WdJcdWg03IBO/0BdR/t9xl5f+zSd
nM4BHhqhGW/NIH9DVwqeDEP3D0c67ynuug83ss9zEUVfOXVLMG1EQJ90YdkvVRgz13X8vZvNDUz/
XK9sX1pfvp0cK+GVqyqIwrOhnSevyp2fcdeT+JCMI+UK7bwpqfVrH7DpyyyibYTJnERJGleWDsdH
Vap+ZRimd4/Dh8ahXaGMiJIc39NkXYwWmXJMC55aJKnOLtThnTJSA0sMBQQjlhu80y0PWRKZWFk5
7lmTXCOJbddxnJurHGzGZvRAJaLMZKJMHyod8n7ltd7EvKUzV0VSjUiifZjInVabtIb8MjtdTutn
euFsyIHYfrJCMG29juYT0bgA5QbCj0NdAvcxqy0obWthig6t7exjpC7S9JPVpVwRSYzKsUxGwPzV
55BbztKPGn85EwyJSS8g9jRsY04xxbX3rW6LAVuvGhIfV0maYX6KIddqm0T6IOguThQhq8t0t6rD
NN+6uvwI+HU2UajsZd0AliNsCozq6IG07i+aHtB9kR3F7FZ3uMO8ZZREGby8Nuc5D5+8bZIEA8Yr
yJQChSd/NMztd74wsFNq5/SPB6rNadOOdrb4x3Og0zkwem0P8GaUJyq3vz+QoiNPzFbR7BUQRoi2
Mk/m3RBh4atu3/n91fcDqE/+jdcOJ3RKrheptWgJVB18JImrwlQ2qbg8KJ9OooHf2E3VY8JrXQ21
eK0cgO6cf2xxav/fgxsazJCkcyDIl+f9IluTnRMskJFstWnY8CkDEqgCX+21sO3L90OcBy/pAAOm
diEAebV/+n6I+iLZ9BaeOKvENG9a1dHNhLfrAFCdRNjMpwY7xY2PU5BNX+TH0buGYcqiP0dDRyPi
9jjMBZ3kOoA5jerxVHZOcWgBaRiVWx0EN+CB4hXnduuzbCMUO5Vmt/fz2L8XVUwbz+jv5qQARu1E
1+8/xb0a7tySEz6NX7X5fi70mnGpUz57xMXBhaWtvoDvrcPcRj6QqfAS3J7n48dBRT9UI11bTZF0
z0qm7tkcMBsiyZAwIRg5dmlzcswqvpZUac/YIA5TN013NE+KZwC/P+PJ8s7ff5d67JLEd7fH778M
A8NcOhTW+5wT5E2/gzzVj8xrjn2skM4MeUzM1++HXA3U2g0DEPS6bPa3b0N9NdNIRr/Reu9NY+rr
kBr6+v2VFkis2rxkTELzh5MgEZpGT28mslyx7WTp38Nt9+5DUg7taQyOAfe5MLr6Yhk6W7qxle7H
oS4h0RJU0YwuB7oylDu/p/VlalitqjQf21FZK9sqxAVlMhZdp26wvBb5XWlbzMk4rrxZnXHv9c7w
ZSL/YyBtfhiMkAjN8KOnNseA15ducxJFoI/0cVsi2ZvHSnnOuxFcnTi78SopvGwlySIl6WVBF9PZ
qOmWWFyRkLyMO26/qO8cQpD6dE2DmCEjR5qQtM2VITy1yabpN/bFdkPY2XjNk/yTTaOByR5hMiK1
8PjXg/IGF5yoGx9rLH5N4RzaIdcbxW3u6f6m8i1bHB8CGvWUXsb+dzuZzZkZqNiJMVj7tVOs7aqJ
Xkm/wKfHJ3/So4xe3bw+YIetHvBniCcCNZEo813jDKW2c/Wzh/h46XnzISf4c2tNDAOzPN7To88W
wXQMrGE4M8vNLxlwaqUbgjyM6farcV52FY0adF5EdXfp7G973vf7gmb/feYTIQTUSx++n/vrL1R+
jLqAQB+3fHMbgNaeHPZ4YBv+Syju/TWFLLNuJUE1eXdKM6YibZC9GiNzoDJhdu0UuGvibiT/BkPK
MNu/irl7cYsQdTb9wFZszNLcg5S+QgoEJ6xsDhQlETxE4tG5QSPYW+ZBuu7eon2xJ1tlCB8KiSiz
jIKHuhyeO9Zl5h6Vu0VWzwFUHIHQbDgd4TCsSkmobvrZDOlbmwI8qdPmoCxOMH5xoaN7IWsEbmpC
FElWpb9qC4ockUBYKbgUZKPFwqmTF2dMko3RkLowlYyGpAO5l9zKEUspkOCocbcyT7PjHMIdMzlH
xb9bB5A9LcXPoGdAG1DILWi+LjIyAESfvnuYpH3u4kVKcE3rWG+wLN1VGU32snH6ZFHT5dzkdsZo
w2vPJAF+WXVHhUMYmca4s0hjf1zXRfteuvFuxIbjhcGFuPV3K0N0q6YeKd2Vif8+GEfjN9naF6XK
ldtP3i83apbYtuIVarlu7zrlrzi+wb4rqhYAcDUCVBtI0bEKymrJARK2Egeg1VxX6VW2XAAoPF/J
5StQmyWf7UCGNh3Cn+mMrVx5Lr55CdvHYUMg9Cu5MoEs1kwc+pU7OOoyUbtNN67FaHr0en2XGHAg
b6u8k9YWNzkQrcmxtg7gIlb3yjpCbUy3tPjGNTCb+wKn4XpWzaWEuH1gpkAn02MyWPkGKQ4vnaOR
NVBzQkIB6FZOv6yoERTFIsAvvQ2aKFuKW2qXO5IUEDLJLG49Ln+fjYaNM3e0aT9jNWPpEos2dhjU
WtVVeccoDqPHEPDlotAnmA3ZJWj0tpxpF83hdS5kcRX1ncrynRcAJM2l95Na94dZ2Fvdeq+0h14H
x6CfYf+WJbFPNtgb13gH0DlD2ApgmUbsdJVcCeZtceF9dFCMYELHJ9R7Z68ntj4iVqbvjbMR2+xu
01qVlbOoe0j+Wf+RaOQiqGoALmXLKrdPJjM+Z2hD+s1g7FMwWVkO7Kj3NAHRlGJ+Xyyzzn3p4LQu
HCaAN/1sWSZfsdX8xpFI/orHTpPL6IOGm8bPyG1orarCuUZwGxap4JVk8x6L8Kaz3J9FkrLpYARE
V6z3FZEpTQrOHi26sejK7mjbRByV3E7eML65RQAuzLfPeew1C2bIOZ7zCpR5PT3CUn3JEghaU/8u
rYCTQLRVIn/iAnlJZHtBCY4gMWp++RXOBiZo971HDIezqjCRLxOD7Tf3brJrM3oQg3gAfN8yDCvG
ZRR2zzHbqtHnmywIt5USj3mMYcpOtj6rfOxA5onZnCIvdfeDXZ0NwcVDBgBZhNVPbgY6f5uU9KTQ
C3ZR7x8k+LzBGFEk0pBOtRkv60lsvFbDkiqniy1N0pgEEvGsaH6gNHmgEZZU8oKo8oiPMKJz+65N
8UBVJZYicV/qeRyIpoMmSx8YhbskoDABe8so+eQM8dErvXlrBqx9mT20u7L2PtLAu3cUY9bcjXaM
DKw1ODMUUbBrnf6Htuv3NCuveVHsWpM57ji1T3Uo2bQk4+Ng60zotkUx/+5nzBO6B1E5ZpF13xno
wGVVX8L80TdsQNLKxDhYwyDTpvWFPdsevfvKBZ0W+BJSYeTMkG93vblodVwvS6J7I6ticQy5dMLc
jddUXI+CeiRtUZ2TzEFsQpQZ0JOSl2bknbLlT7O1rLWJS20xTuAa4qy/ZFwiy1L2eHDdN/i37pb+
2Hbi2Jclo3kqiuaLDjKmdXhPEDXmZdUqEqTaYZulbnR0/OLBaWoocshdoZ3TEnXiz1phmMgLZ15U
Knj0NlWdkGBFiJeR2oee7RSlEaQokqLHZCNSug0g0Z8YHWX7IoFwFc0jotjglVCTGELQYQRKrqJs
rcLmwzcmrE8dyEVzHjZtjV5LF2Wxinlu1QLQWEOk7yhOiROP/YtTPhexdUezzjjPiV4YYfLKtQHg
rsAb7Ltjsgtj1OWkJkMeIZwQe58Y6noRueHJGGtARc4nCYd6RVdmPXS4JnzDitaYbBe0DEVJ6nsx
k2xIptxS9Oam5gZaTcXwlVQ1spghPRbZdO4s/a7ID/OBbDvdm2GwQWRDRUaHYuQbmaRdi3e8Naju
3B29JUho0hhXER0dlinkzWTWeCuMiK/BHLN2Rp+RoX/Qjq/PDhYRCynvTRi/NXkXlkk3pwtADVsz
nugI5OGzYgxTte7TnAQvWZtdEFAhxO37F+GFzJ7NfmFl6dMQBmtX4EG2oX+sMid9VhJRzET90siQ
3gU90dy7qFG9NqVeBDGJOpRfMA8t5NjFyC8HPBm8K+QOXv4BIOg+CaiL2LCbGt1Dz+lzkR2lsotl
rOvHSBXFKSYf0irBspElqzZiDFeTNRKAYgfFYorxexoECNxUt8O8F8hFVkqJh7BEuWLAn2zJVa3o
+qLHwPidpu8l7YJKEXcAfXtnleI+yXAAqXlV9+HxPIcW/UrFQaVT+m4Q8sMkZSaXyV12Cz5zkHcs
FOaxRVRjpZMjAwdcEhlzi40jhyf88/RCyx9MOokeicw3e24fyxStI1ODynYvakiAP9YmBErM6C7t
LhxIMGXctNG7MITpRqYSVoPslzMbv7FdN5t57tSmL7yN4CCPv5bC30oxYHdyb5QWOAmu/a49mwKP
L/qIqHLufTmaa8P5Ggp8uq5BrRxk7q+Grppt2RyrmF6Q3W3u8viICu4zJLKPeB5xi7f5ZbriLCwl
NsiWAB2XgUZwo16r/gaUyNycBK7HXpIlruPolRHmSwY7G9sXZrHRfLVQLtU5zWWKFBvXaPkgVQtg
1u4yYD4T3DTQbs5Mu2N2sUd9f67E0FxnPVHaJygspSQqlrUFkgedXuJgsltZb6XG2RM042faZmZK
2EHdlgatFlr6MzTQuHVXjEFwOofWwuLkWSXxW9YU18EbTklCJM/k3HXWeBegvV64HZkJVRupIwQR
Re0xc0P/489xX6vjKISxqYf6aXCanwOHro3pdLbi+KWtY/UGetA7WGYUrcTY86rLSR/TtNbHvvX+
/pXn4o3gHRtRYnNthbMMj5HJA22XMec4gqDAW45FEZG9EdxcPiTQLmVjqENqC0WGHKrTwTBoRZl2
TrdLWQfd+tbh+6vvh9IbKQJk+mXYu6K4cdASLwDlFjfbrrMf4uIsIhijVmM1F1W5eGqwWE2khhES
mhVP0yQPucccr+/jt0QzsIjKX8Zc1Ju2seKHYjibfQvBv3RScDJZtkpLQi6zwWrJW3CtTTX3w9G6
maiVkvBR+6I7q8/Mg3qI/rf6oWDmRZ1hnvowy9fmlHCpec1zHkzjtnLUo2HaXxha502V5czcomST
khC4S9uKDGZavrsq+R2ODcQYH9F+jxL6JlVyt5oDbB3P52aqWE06/Tw2Lrmo7ivYvCiSbwzxqTTk
9Mq1cxLWJyD49ywz7hvtc+Roz2OKx8FlMfOM19hsvvwUlnnX9zBrK2YtbFWo+nG4u0Z42wk3tZeg
fuuW5eD+TIb+glf8jBX2Bqh5limHxS46aebJbtOChsq5aREZMa9rqp30iw8WKCiE41dd1Zp6ZvLg
Mi3dwrodmmwohOF4Z4ygdQkbCq303iXjCc7Mfiw+jdg5lPphRjVcViOMHorb3NwmrX0wSv+1iL3X
etc345e+GVTmPE85Ga7xwL5UBpIR7dxVEs1qGQNXoqrHkZl1n+UvoMfukm3+y45DesA4fWv7OajF
c9ilZ+UZmzgJ7hhTfZT4uMMINoyur7PtH+HlnePKf81D57fnYZEY6h2usC+gjZB1huKhC+21UTJ9
IGYHX145fjBk27UVxiCsSBwzSVflvlhkTnOXWuN9PsMhq5B2xW13NIzi2GfvYSfv+pL+hGpfO9O+
d4roUtFqnu9UFR34DJAByssoh01doUSbA/b7ovxVcaDvx/kdkpCr1SNHTn+hiGxe8I59kSaxiPzw
RUUqA3BxY03p9sXw3wff57iMUAHWaVJYG+haJ8ctn85GaD65RsLILtj4NvPIblqoyOX4Rf6eAR12
4LyZFcZWEPywLPxTRSrBht4mo3sqcwZZGHHr7hUr+tlMrHnREO5AzZyv41EdxjR+aafuWo3vkPLX
WdnetSAdAR7o585Mr+hK4AsCby5Crnwnb578uNqKGwJVobtHJqI2cxGAFdtOHrMfiFrRxkZNJk3I
ByPM8yVVsSnlWxtQM7LGkEDRRuhRflsyvUPWcukK+w7VwINfzr9SN0Bj5H7kmtFp4y9YyA4tRQRe
EqKssEqa2FuwMwJysr0NXEqihB1/DQ5oK02uaXe8xR/dZ6V55wr5GRT/h63zak5dWdPwL1KVcku3
5AwLsLG5UTkqp1bWr59HPqdmbuaGMixv2xuk7q/fqHxquUneQ0hSnYffctz0ivZm1oL+hLx+qEqz
F2a5E+5KT8ZT7lVXkdWEim3C0PkiupHzEg4naDAN+XbyHaZDyeHHpzerdle+Vj9x4f7TFf+nAGah
tKM7kKQd1L9isk3qXrb3KfrIfJpm4qz+iP38JCoU45r/GhT9gcj4K1Foj2Z4ixwFVzSgqVCHWTaY
d8eAujDr6EXXSH9Ux7lRZk84z02f3Bn417aQ/5KOxuWYQ73Vf1ro3QbtFbXtb+WC7Izkh3no/Q0V
nakdv4UmKwn8n0fhcXpra1ImzIGIuqoZ3wIy3YAO9tTfUI9loOyz9FShD/0dU3+ACIEbdnpVGFKZ
sd4SM5Mzv8Or5gO+YEOdEjrZXzQLIrXonN8BxHU0ItItRUg7uLiToU7cQJQGdF9Jf153DaAMI2Dj
ZNTPxR17ix+gSTEIapMGAT7Z3C3Ck0f4KtIxlhBbH+alq+4R0n/2qXXrPLKmXA9iNwTFD+ydaYwK
bZsqSb4VSeI2jfa8hRQbutY3G8I+YgRxr3XD0ofjgD+6Kt7VoT0kVI8pUbqly5HSB5XOvPxF0+mb
1i/j0CLfHA8lu2tF9zcs9ubPlVkToMKtSLDHoe7CTcc7PPYE3Ay32A4OWtoj42oJoumeITE/dowQ
wI3BNuytlzvngttwSSCJF/8MPQh7pFQHmol2lNvNEAqe1TR81fPqEfMrba3b9gOlhQF/iu1um8Y8
OmN37Tis2rUsiEtBqsZkt6rr2OJjk5DgTbpH8ZYtRRQ8KhpifVjPAgB3srRdZd1zejWwzWWINxpB
Pk5tYXM2rGOocYvaGNBmuuniqATcoyuNdjZEWzZHXymGcyqt6yisi0daX+kGq1pHfOAG1RPF5b3S
forMOFg554MmAEAhzeJrdLWzU9596jkzeXFY06xYEmDoZ6hqlV3Qaf8Iwd0SpraBlzpZYUfBOs4C
VEAkZT6LNv4wHWKZI7vg4gPnpiriU+iovlXX/KvAuJhlvSWdho7lIbzVjvOei9essD6dKsPQDyGF
bA87drUTrfLiMo15unZC9QzJ6NWrIVGXUf7txNWZ1J9zO9RojfNFqXED5qRVZ0Z4zAK2tEZ3r75t
vzaDf0d87iWvWjW+UtHFUYxqmLbX5gaym7nh8CkEv0OPaLnTfVrJIUxn7osuXBLiBv+fRQA0iWnR
TFP0RSZjCiXdKfU2wH3MhuQCHLihc9JsbqfBdn9E3N4JF6Az2PxJQ9yVomdqBwq6QNGDGK4N1pci
OBHl/UpKSO6KVyk1f5aFjFtxP2vz/F62JryC/dopgMOqMhWcrANrpAKqvLRNe8+EjcLbuLZu+st9
fBjkb287x65OnqOHiSprvE1oEVbcuPqnohd7LIk9PHq90TFizEowu7los7embdcDF0aspu9MS+Tn
xOTMWwGYQ16/SuSMS8tic7HEIY9cqnEz0CVqUbz21TKKXaRoO9SSB6Xs+5mI/FtM+i75+1I+hl5c
UOISKVFWr6HdXVnNpm6tixi6dlZHwAXDGG/tIoKb4RPQM58Yc/VTDdU9geCuw68GdmmIaKczzeoP
6NChOOm8IpV5obV1vWg3hk9cJyXSxNPp0CRjsPGjU6YRNmaF6sNUkmCha5CkBitUQw4P+jjl3ROv
qud8KEZxQhX1mdSs4di4eoKEqSDgAA7XiBSyvOJJ+6fQ8kFWEQiJz0cURMQLjV7yJgIaOwAIl36d
nMvU+M56lqohRsPh6f09QKjkDD3hCY0FOU8Jhyo7Knxacqoa71cZre8+mA6Fo3Ib3GbThfmHihIC
JGuKLko++8Te92NI0GIUUBLf1QAECZ1sPpcmPmM52f5/jXa418XAX086CktBfO1SZAq6DQAmmm9/
+j6KjzoIE0Ladcx3eZMbi3osToVLKyiG69n0m0MVMbbWfDsNM5s2oqtrEbfUCbxMxY1rE4cuSuZn
Mmn4+1hqYvGb0sgxK9R1kNZfBMoH6EQlMbB1GRCyZBMSWHzB681lRolV7yZYX2O5RWEJzQMPMQPB
XmtG8UkPsDqTGd4/pAJGx/8GFSqksnb9ssIUhJGfFNG4OeQWI5nmEv8RpNkbEj4+i4AtwzxXpQMQ
6ae/GdsoXes+bPgsJwobPJiBIErqo5aO1zRD2WqbV7Bohlo81mXKmwLZRKyKC87Q1FNjj1x13viJ
3uolcOudEco9tOk8cMtjhHmLTClY6gTdrUzJv60HMnecWWA5RzJBv6MRXK9PHyPaAU/GyawOkf+B
zkOCxxWGMQRMaln8qgRMoV38RJ268O36g7iGD0+vXnT4WiWOVkXLflcjwOOMP1IrTvlL3yflQq/I
bC+Ixi9t2Bpr+KltyWST6q8ixJic1uqB5Z1Kivaud4gdjZjJVim38OVUDVQXXGBnWxQECiheNcch
sW5F8rDDfSzhOVSVhD3Oq/tSBHtbuNchcM9ALs9mrYz6P7dUvkDvv8s0/KJffO3o5n5o2W1UQb16
yv5UUgc90yoQI1Erb1kS7+Bwz7pbWtwwwK+pjroyf9pTkUDglc8oc+G3cC7Wk07CuwQ9K0JdmBsZ
tB+NQsab3VYfbBm0P77bOpi9UBLgg+ifi8qWq0j5aQdcQl2/xy6OQK3oN0Ew7iz28VatX/WUZkk1
uQdiIE1sPDa1dedm/pe7L0Oif3clO1aS1O8AMb3WfJA7hUTJA96V3vjjsW7xOXLqZdfi9pIsyqY1
K+n5nIf+sOsr3nptMpuZfvbFhLsV1hlE66uLoXsM1L2NQz0vw4yi6ffuohrijVIPMuSL9n0cMcCo
7T/P5x1DbAGIqi4NDe+YF2kvg2o+E2gPO4gvijJ+1TJ5KUft3ph4ozz1Vk7LhOoaMAI5Q59bvLij
e5NJ64AadC8O1FRU0TKqArLOZZI9o3KNkMefKWn/rEhiR9Q26MMtq8udoQHZl+1nwKnfION8pqXt
eTAEzRf6XST20qYrwOY3KFRLWnV1azEl8a5l21KLryn8hBPs3Zql0M2DJ9nUv0mJZqaVN6eyTi0M
hVGn54ssxX0oozfQg9NoyIUTniB3H15anPGFXSq3fLGwt6p+vPdy8YH86Tfi2FcN/g1JzdzuoBps
w//EL/LSM2Sg9kMJWTFU12wMC1RZh15pn3qSsnxp7S72xrnmaVOy8IrMYxKkTAYItX3H4XpM1G73
E3bGLUkQXca0eowf1XQlmyYThC6hzpB2x67zMejFMNkPXnM2YOLrItVfFUly9UpuyUKjRm00kdTo
x2kdHisCRYA5rJSiAS/eYdkmKIE0o5weu5kU2mZoqAFzgBD9cE+uNmazAIAag4MdEIPpEgBNd8Ss
JD/CEjD0hDvPcHkOs95UZziHTHAxS86J7v+MpfqiVv5XGHv+MrAIptLH7jszDIQN/j+iDt+7GoeC
T8D+LLHUbYrTU624g8Ico9WQ4xY0q+UwOmhe9OoU39H6vqVSAPAH3Yunqvs22fg5jRqxc3AdXKDD
iA/MPo/SRLXWLUfM3q371qiPvGrIGvF2lIscPGtXWMaFEGIKifx9H9a4HZR1WNT7kEumGRc9kRsd
zrFaI+rfluvYD1ahM2z7sSHasSS+znmjI+DUUi9apAs3Hd4b9P10QOE6dcSZ7NtfV5YcGnQkoN1N
1CnCUq60OPJxF+cbBd5Vj2xo/USTsxxTo2i/hjL7lTJGye5xXE6+1bhEsCnTau6O6lZxmMqqavJx
u9mhTkHtRXKZFPhuD5unaExTLqU+rLHuPA8J0oB6SuaIrDvnPJrdmjI/uMNC/S4zcU5YoxXSovmw
Jj1mGS2lXT47pWopSxaveAn2WkDWFUJemP0k3NRZuXGRuRHQjWK9auGCW2ry+pDmgqJGbplvIcXe
7a7Ec1A+LfxhStA+9EH7jpv2hVBDtL7vUIV3wQg96BYm52iHpGRNGyJrZ3pSiuwpNOU7VawXx6OK
gJRrC+oJXfrN6A+pQy/oqDsr9Fxrt1O5NcXSDcJLYdovNlKFyWRPwu9gL6OeVk+rv3aZ82M27o91
rX3tQ8uSFS23cpF30cPyw7uBNXki2p15XyEitJT32mLHMWV8SimxMK3mmaOB7dTWn7uSnVwa5T2C
KHc97UpM+nc7jB+l1D7x0SwyjUqsxMZBaLXU1Zr6dqhwT/hR99mU6i5NiRKU2kPL1B/U4+SbefEF
Uw3zPpy1Zov32myQRXsr3QdMzaz3wXR/LUg2QegM9iJvpAJNqcqr+m1YbQPmkZgkDDqHmMApF1/3
3CoLJOu9nA1maM7Jp+5ncdmcispe2271S9bMPZ7a1m2kaZbc9Ub7Cxg2AUjRVSH9zo6jq9YQaKB4
HL40OoQwq6wRJm4HYb44xsQSd7+ZFv92UEGqfPQqDqzA6Y6W7mLOyG9o+m+5Um/r//wIDnUUwxru
K2LNhm6NGXzKDHj2UvvRzVRaZheLJsngquLcIIGZopIIFxQu5VRjEe7SnyajkRK2gfUOX4PfJYRi
t1Y5S0cGiZZWDcNHXdQrzFG80Cvhd4O6bja2xUc9/a0+JMrfqxFkrtAvJJTlC5ejuaok5YwldBEb
8pEgFJizGqGuVadxEi2kyag+xfU0MEN01A5Pm2YYZMN8uj5KLTHQaqVP0KkdAvlo8EylweVVGQq6
wjhe1rrqb0Q+vOKg8cgFGyEU3jW/rXbFL85Z/x9xk+TXIcbTsxt19taKUsCZZY3BNo4c5xKQXxRX
6c/QlRo+ZbnW8xbkm7EfIaEjaX+lfcxtgjehVianGF/dlSnZwkqgnPwOAIseO3RnankeTMQnCqXE
NFapxtbMOwBbWvPMxkvXXCTtEnNSuxgd89HLeGd4gny82IQAE917pn/oaYIkWyXiDxLxrPnKqU8m
XbZpvpiQGXATOmh3mj1S2oYA4r64jenv1bytX1pbK1YaOnSqzyZ+M0t9Y5pArrGpZBsMOkdaUtCW
1N5H6fYHl7yxIhvOiZZs5WBdg77auw1WD2QSTNhbL3ZiJB3kauotqgMbsLpu/0lhPlWkJGbvQjcK
0Sy1AmKVSAzqzajcgsfV+60iv8c+BCCSDUmP2pGAqle3DMO5gkz2RRRTkU3ZWksrVd56rre13k1b
Uq5tGiu7yli5K+Cdwu7wnCvJe23ImxqMv2GQVzNJxLrR+9tqREsU6Lt0MI8yEC9Nbzwt39xABC39
1nvvYvkpsvy98cazSk5xVs6lKkDKQUekz+aQUOtFCzNZXLiLl4NuwrNHYbttm/KQgfwGw8DklTU5
NMK4LGz3QY8PAnKFzEJUARit/LPUxbsVx4eqrG9S8b5S217ZhbWJbUz4gxegkYL5LnqOHhOCPC+5
rdo0fk2YzAyiRTVLKwD2YeKiQnKb4BU9+uG1Cbz631hTDhUmzptzI/P+p7Fz3KY69jpjzJecdOJF
O9gNzjXx22k1F722iUL/8fctNnYJ0F/WZyqH1glFBPOq41KIKp/rz7pDbVWVC0IUE1tttAQbEssx
C0aNG650v4Av8lmJfBEJBCFPHSr4nVL8/bkb000ftJZxOrNhR3MPIIxkVyVynkrRMl7mZzfLzqjB
+vnQDoD8qWCNVMtG2VSA98ag5gcnlP990KanuWZBm4/4RDyNW881FkkKJmEVB9kgis37tFq1HHNo
jULY4zdqRHyFER//Hhj6/DlgmrseoQvPYDEnnXTLZl45M+TPoPlE0m+8JESpAdq4jkcnmMUSJW+s
lRom0XyquhTm4u+1MjhERW0dOFG+SqfM54UdtHSESWVvcbPvR9NuN/j8//Ps76W/B3X6jv/7tr/X
XDC6mSVJr6CzjAyK6cHKQ1Kjo5hz7/++Bv7rT0Yk//D/vYbFJJrLVKNx2LOsfeU3iJ2GBBnP5OTT
WuA4OB/+5e+fS62z9gSrhwvFUBwCqaqKeOFAEs4dEtc3hNXp7wF+vNfo9iXDTxptueywCa/rBMSv
5SABWhvrzK96Zu1NauuHHoEw8v0tgx4a+elBNVPSelTkUtMzpSJ6N25DvNvTU4OduGn586ImDDpO
f0ScpliEwWxG/yhAYo9dXP73q2b66u+plzrmwh2RlQfIL6lSglnBPWUahAHLAMzq77nftsQF52ju
UnJvIz13qHwcLqUhJt2MUpvLSrAh/+d5IVdMamTu+XhLtVGN1bWl8wt8f0pvUEYaYHxgx2a0nYl6
cpjYOPbvo+khhQPcGlLMQcYaucK5p+BUSiFEzFDzF6GptVsaypdORmwL4TDFSVAacQj5+676CFFW
Co1e0b+nUhYn1yj2k7styTT9JG1PXOx+FOBei06DsYl8AA6rMuJVoHfVmUyceu15xgAJTUbM30Pv
+ePOVLNjXrjy0CH3WBeZeLZOggkrMEdJ9en0pUsXhSl8fz8Ubniqx+7GwJLgSOLZ30tROP73K9ep
D7l0zrXUJbVkpXHGs2+c/76qyhJ9ko6luAQi05JE7EOqUldBk3SrQBX6o7QAoBBH03g1PR1aum9k
+KhDVZ4YhqZYR17OejVeu2mSreo2U4jQ7b9owMuB7Vp1HccivZttXG/Z7pGxTU+VxC7wDiGMiJ1+
YzZ29hI2innTwy9gHg57RDi8COcdDlvc/v4ZYfSmM7MUn7DMVp1RaStmZrVQhg+pQ4aqajnuPMI5
b41b8IbV4wfKQZPhUdPPDqdEwlMifKNUx35kAZ6TuqZCl7a+U1sIde64gUlPywjNJilVNjzX34/U
Ul4wu+zbiIXSKYJ4K5TaugGaqVsDd9SsMwLrNkwPNqp6pc9uox6g+wXMic083uBQ8Wk7COxDVFGJ
mNIMx/jEU12nn/jvK3KufIQdcbiyCsquk87/1YI83f49M0haX/kWps8mRzCcYE6EugvyZZ+MV8d0
8i1VeuneCCTSQhoSe290N2Qb3P1Kr08Gw9xJq7Jw1UiNJrxBLjGJG1uRoVETvhGiFfFYTAbOVdSv
JUvbSDQX2DcXO1wu9s7TerEzWuNYpVqz1YQkuQb77Ony92U4BOTLTC/id26OvXFG5+Nvign4I5Sx
KJeplq+aWCmPat3Li8AysBjopcNTXM6MtO7eUe2mG5KsY2THPOXke3T4728D2NeuJdnQSixnjmMv
/yAHfVIf298gbqhtqkK7M40YKyrkxxm3IYubico6HrvhGauQICAg19HprMPf6xlHyllApMHOt/3q
X0hKTJFlHhSGJv/FgwPpZHQQM0VCe25BxqiaeKsq1Y8dARe7ED7zQvgVvqrap4uSQTWMdXBJokUP
qiIwhlhJsSSqlQxD31J3CX3yGxaAVeXHpAubjF5/DzUK2r3txNyy5DHYTFZHuz/65jgc/p64WSVZ
Pks4UplGq2H60X8/3/JHfe8an5ll0inx91IH8sBk6XGkjbWda/TduaiJuFJNTM06DMkgBjC8wvlt
2TuJT3XnKbEGierEnGnb98RzezKVVZUUXPr2PL8kjcyEC5H4dg32grT3042BPMw3o55L3/3AYf1R
migPEWYCeqs/OCzSWdL3/izKi68vF2vETB8AFEnohwwM9Lk95NeuJ55hCI9VUPz6qY46sTffoSUp
O8SWXP7YnffU+39xz0eZgu/M8Bryj2z0RFM8mhTeK4mz7RgnjESR+dozTqHw+RxSwFbM6WddmWYg
djWpKixXVXzBx3jJBMDWmNnke+T/0hq1/GCwmql+9p3o6dU1mHI7yOuhvTuhRl12W75onv1dlLtU
ej8pM7NIsycbxHNAxJpbX5ntfihI2+hPExev3RougLraH7LR21oVSvO0f0FL8uga8R6q3jGxyxV5
82ocHmlcv45V+K9NyhUbNKRPSbWaj7hNu7Cq2jFrqSTrjlBLebFV71a6x9YwLwWEGwr2dCEyJwfZ
iW8YQBZoxzd1zPHUCkC1RXRTJ1Sjj1uqHsfoLRm8VVn7n3YKspV0DFsGGQUOaarzHGcQPWJY5lX9
WVgBWZjF3ozJlMmIAjUj7+rX9dWNlEWTy1WSyw9CVXadna9qlQDfOn8o5fhOSyegOF1Sluquc6L4
WBbO0uTOlKK7cZY5t1Z6d1PthEwTH9e4zI10BWlzdsadUcuNm2acjSukut4xhAmwMmUpZEb+c3sx
NaIWxmgPOHXC2b6g44FO4JZ85pfceBuSdULjkT/IvVZ4/wh8R3YQvXZ6sB/4ZDv47Tog+SZ1WJOQ
mOSa9hoE/nlMtBslt8Ch5FLkdnAOmwy0QkV/0UFch4haabdwf3rGLXrULuqQ/ZSAfywTB59Wo3FC
tyh7jpqRFOhx+MgsyI3arxdWh+miiO9+FG1dspLE6AI2qEuJ1EBR6gsph4Sy42sRMAmuAWQeG3Tr
CbU75lEkt6npn0I3x9LU6s+c3X+Wt5Yza9Fp52p5S85gqXAv+CxG/al2XChqjCSPC/G7xtQQjxSY
4T+lYzkbZ7Gg/LWD8fOpw1BBn2qqxKcCyrXZ+as+K555GfbsXM7D9yju5Y0o7P5hDuOdk0pSOGcC
Fb91V7uSc/UpUmxd+B7siMGxsIZf3yMctc/Pii9PyYW+ntdBttuwKU5hN7w0LUG24/BIU+1ZWwO1
X1wlCWcj1er+mWnHObJrV1wKW/a5H98uxrmrPHVBFt/U1RrhoKA7kASQun0xrMaA20bvHllk0pGU
tPAjzjsF2mgNWB2UGKhM8y1ktSfbQtXnlxlnol69Rw3Zui4qIbI8cPXQYctICdanF6h8G/0lU8EC
RakvBM2FOASrI9vrSXhS2+m4J9YFYSfzzisOmgqLcs19DuBdCa9mJsfK0K4xQ3brAiv2MF+2wjUV
kf06sLzNuozlLWGuaXz/H1beX1HY306EyRCCNJRIxSKl+Abd1Y8+zg5HagP+5VnYZuVBcbqbxF+H
9TK06mwuMstYQN6Q7eaJjdDKhzJkYFvsP1BMFJDqnPZTJZubFqtwU+caGcUxt4Z8KcbkFicGeArn
Bcw2QbfIdQZWFXICn3dza50V9G64Lilig6+uliXmjXGg0CL3t0kdf5WpIPW3N4ForVuAO3XXc8Cj
WLVbhFX5NJLoYVurLHPeKDhF60PPdx/8JKS/z1wdsHlCQCQjS0iuhKd8jZz/pxJnQrlM+BZa6pep
nR5UEJ00drxV/UaW13tVlT96Z5vLBuGYGCPCdCBsZ9Go879tyo0M08+u1y6FLt9Fz/5OR+XR9Ot3
IWu59CyCrSNa5KToV4aFAD7saDQIZL8qvTo85QnZaWHjlnPYUHL2jNuAb5rMY1Tvzgf1CejY66Gb
x517yJClY5bb0MxEyI4LUfyHDahdRR+vekg6Ai4Cqgd5b+slTijkksMkvlzULgYC12VJy0fLQbgJ
epoyeEGbovtNLXYyjqfUJWP8UDCzeUk8T6l3W5OIw53AutBpebW0o0VDSzKFMIqxjGu0aRm5jtwY
e0G8kuEmH8jgKIfrjGsUmcY8GMWR8pkJ5KrvA0lv2CP5XaX1wOc1M0RJ9pCLxjDKtA+KAeEa4/dU
sO7VmKCDcdj+PZFhgFCfXQVtFEI+cJ9UZQdJnfjZecmuipK9GbIcAMnR8Da2NEbSGD3LEzGHKtuE
ZfWOVDLIoT8bWykJ0EreKmegFi75sVXukyr5HFykYSSPXEtBanU8/fyxCXaQziCW2tqbPEs92Vrz
AEvKTGvGdzoCwtb86YmaSXPc3laz7xXoxlEqNmhRt07c8UAkESqzFKWkYiI69JT+6hXdltOpveXX
k62DvlOa/YuD0Qwl4CWIOnfXRnW/IeB0E8s43jXgQUVYKpeOPVSXiXly7HhNVzri6FB+JmDZno1g
PNG9B2ZAlkvREamh4IpqoG5ujkE3kRaSWTi93/BO+ZJLLlnhzxoOSV9/lY3PDdCq5lILEXaHWioP
ccLdAvKLWsCM3hRLg3svnFWvwvmMmBuI7BjbjedU/dnTfjQiZ7mYoCUUV3mNSePYV157jkM1O5h1
p5DSMWAujz0oZyS2geto8xhqChLZs8+Ktaq9U6TKAUdusxkCe1wgHDgavUc4lI0J140yUqYG10YR
YSebXCTfWWz9g2siSj5JkkVReW9VIPBiiaJbFwpFMrqs4Fvkhn5CJNBWPlGYGMCiX8xM/Fglom+s
8sy1PeL3CFybaEGTqh5KHmhqj1TQ81FgSxpwBQ1G+x4WGOUBKZJXkoFmtIV7pIJZifFaFE2yDjvM
Tj2pdgBaxB71YuqC7QOMHYIObq9QF0OjikXa0ghqQNYXQYZYhekRncZHqg/qVRM0X0cPRc95iwiz
rCL1mYxjydLA0d3Ix4Xsqx1qyhn7CRwNR38s4dlekH6lDc24LcsUgHygNKHIcxdVBVtGI+ItDMQj
7OKG41zlX6xhqWIcGmA7NuR7+WsXnxx1Kjlm/rPGkAzplQyLUh3eZImHyKgo9G6sf/Ykoip6P+GQ
yyyTCArZBqwPcMUDUEdn7TxMhguyUJlvX7rKYGkgSxnJDNkKLWcaNBzGoSV28YrbD83dMbb05knc
0DlNlA0MsPLuys5dqhYj4Uhrk8hobTJ0dme8RI9Cc79MtxvnpH6sbEnwcFjXP2whc1/3j4FGx48r
g34+ppJcRJPCq6JjLC8dMnJ1Gul0QCHLf/pj4y0IV+6x73oH1vqLHyjG3uYIsqA1rF94w/DTjfEz
0Ztm77naUTctbUHWOwOZZ8ubL01UQwTuBuZUVkS+5ui336Hq33oCvNzO7pYOYnxsa9VSdGG30gZ0
BX25ciMSRUNpbfq8JB8TUUbV875j6gHbffGMPKB4y4/WsYjeskp9ayvPWRR+x+oSWVffIGwKcOxe
W8x5beMEc1DHZh447U+d2P0KWwrvqkX/WC+2wi27Xdr6nw093/NuGyUIN1LxSZfgvmybTagGv5j5
d0QpUGAyqGDeCfHPMpJL22N7s1yR/DPVLiKQM536WN7LZlSvRLyuXeQjrftlSLb8LosRodv/atMO
bqisCPjF8VdXL1bl7gOzeoaVQFrWnquOBlauOEpXcnw0VUK7HyLCZDGU+GYi7EYHFfKPb6Yz0LxI
0mftVKhb5KjJvKI3a+HF+UMOo4mYyKB9wsZ9wHken86DBsRgQwzl3aojwe1a7FUareYs+mQfx7eA
ufpUIqBKEuVbV4KbaSnrJioerFbXIKz1Reunl7BuT44xmVYL6ysfgd6Nqj4l2XdalkfryR/pAwDM
DF3vFpYbGnuFN4frUiRLBYP7IpJsxS0kGAYfkaFxQP8wh3IMlmPFkIyU9wVl3D7RxQ8693aZTe13
QnogKH5Ar25uPjws3zBUr6lKWkzcd/w8nciYvMCGlZdBO3cfDrsc+y8++H5q7CjJoxjVmTGU4a6r
Q59uNQRQMfObpyvKBtZSuSYxmx6Or3Vk2fpGjvTVdwwLvjL2qxFrKucROz8HGE/mthGIpYHtaSpd
6VlloJzrTCcyJsSUVSNH2Bpm+WTCG+eOWvTbIEsw+aQds7yR4bR2vCslwByczIgxg1SkNycHtNIg
1hsCOtZGWjJxuPuRnJmGynsvLu5xprTY506WjoXpic/oWQXDvquK6JL30W+klZ+l6aybvqfuTEfS
1rUQbZ2iDWR40cowhucaQuFOPIizKwoNWdz4VmgNCVceeexjX3Hw/ihH4l4AIY5IIt88GzO9hMqO
06PBoWHmdmBmGVEmdRB+1CokJyQ/oU8qWSN+zmaChstuZEXoCNNAUKOYN5R9astgTYjV1cC9upRe
/1tRfcSnOc7VsbQWsSNPda0QpKIUV0ZMCBAl2Pex+oU2AZGWX0+JLmTq4Matco6izzbx3/Uu5bxO
YtwMS5potLMHyGSFzndBzAxnBlhCv0wW7aCXqxpZ73LQimajd50FN1Q9bWCtjbS2nFKGtZl42lsb
ifXgbzK/LN85Zom5UiQeJUmKR89e9ZoqEclKuSgvyqBna9YNbj0LA71v/4aFEy0FAMasdcAvupQ5
jkIxd924FTE5WjT1FHGaSew7a9GmzTnn+JHA6leFBEZZWwKiIXEY+qkpHQewIzgvw42tk+o067xB
+My2xLpNN/GoFyyCdviP02mH0koC8+Vnu3WHJT6zsyaTR8jOv7VZA1YkU0+9Wg3ZTHGkb9PUKFYw
NA8/r0mF8lvjbvXwh01Qc3LKDdxInnWvrH7YEc781Q95t+2q+phXay/z38Mm+ucX1d3CiRuRWhv1
0c4ynPdg9N/wDGOQtSJ+XSfvjtV2/8PUeSw3rmxZ9IsQgYTHlN5KJEXKTRAqlQQPJJDwX98L9V50
96TuLaeSKDDzmL3Xnj2Oi95BF+FVWOYUOsQupO6ps5a4zwQUdCxQDuLYWyH7x7Q+AunDeUvzRBLH
BuPYGXTLNjKFtjLC+E/ma+QaXY0CeJMRRO4KMDNsO6/Z4A2H6qm8bWM68qIKdWJ/gzHe7mgcasQH
84o+mECjMeAjkX0uLe1+qRuEO2X9NG6kMJ8qE/ugG93t0XslSMZnh6C4efQ5+oeALn0r/b6FWc0D
G05kTk8BFUo9h5jZvo/RzZuzOZ3vsAxeCyc9p3NaVFnCMrAbd9NOI/k2KydxLwljR6zhmNLsYI55
s2veVoAdGpSrcdCebAwqTUDnoDJ3CxOca5vMtLUVocOfrPRpULitUl/sptkNyCkOpvUbWpQNzgBd
5Kjlrw3f18AANmDh1grNdalDhkSZQ/6KynGDwjdk+gIfUDsYyYB2Nq6a7ZhVr6jV2BoKP8dvAFdW
eC1OVcfbx5yqNEkFZoOJVMpUv+X5CGPEyZPVUOgk4c7Xl+1GcpcF9LN601Ac1etC72dC24h8qTgG
RGdeMs846LPNIa25/m0fTc4+ROCHw/ho6x5zgqoemTWSAkjW1AlG9RKTtr7ylKTZdKKrl8MhNsWU
LRHirYjQKE6Fb2QLFtUF/a/70VbRqvZnTmk0J3OJ+NjlLxwiHAUhPBy0W7iSZnuO7zHyy0ii5Rbx
QFRpCRDaxqSzlGZ7LCMaB+bh+FLDC+KonZl/Y6qWYVZvjFTf1GNzKZSosCSm+6bwcBcX9kq4Tszy
kBuvjeu3RG6SvEP55dNeaT6wHzbLS69nRJ1WGimTCkW6moBzDqZRbzp2XIvIZRdg2nInfK3cjAxu
qaYC1C1dOh3bPt1HucXIw/PjkwEqIeqDlRkRHxyHLI/7VpzrKnnpXMLS6Q2aD9xPPtjCbajiaDW1
z1wz/iHUrJ1FCsTCefPS4qEn6q3HJwAl6zUKxRqD3iPLHLV0A9BGRece8rSUO41Rq2fxTqMyDFnl
4n7Ii42Tw5z1+MtyMun2AthQdjj4m3hMBeNhUwAlGkH0OGN7wWGU7McyB01r2xBW8aynpfNR+Pqv
rAr21nFHazTfId7Nt2MQAm7dEnYbfyfTVVGxQWX6LDOLZtPqX20ziVdehUglGDzI4TL6HizjLc8k
/WqTb4KZW1OsIjxhC8sMP9NyxF8tpL0Zjbji4YVdqqsZjtNUeyt+iydiZDHxte4L5GxnrSdwtOoy
cUEEOpRbzPS7wg+3iSfRAQQMCBIM9dw+hdgwz+Mhgn9DnjOjQs5LM9P0m6H3f7XEN4C+hCagDJax
VkDucBzvrbEn0NDTtyg7DLZX+YMnBK5ypxxk2GTblqQGr3g09U5oZx+74FM5SBdlsX10ivqGkQ9z
vU7zMZqnWiR/EodLtVBateygdXKm9MWqjtub69OgRyKGne6qRyqR86n0c7QpXjGJnQrrUwYXEZcf
jFaLg8idH9fNQWywCqT45XmsujVbZ6It3Grl8HLpk+stPUHHkXkDxUOPfg+5iJkzWMtQ4MwCd9Zf
lfaEwtZaYCDYe3qAzgLAxSprFZzJgIjKfCyeGK+jE2qcv3poP2GKEKdYinMx4vtOwipYRea56ieW
IQgHNjoPRt3P83DzRelYXBQoP3+cFAmOh0aa/V60/Z++z42DwgGRhHJVBN2IPFmMW3x6AlWhIJbZ
gRHkqEQgyLTVikvwrXTyV8MpQvIdxLU3hpNd4/0I+vlbHIywp0bKQPRgyqQfczr3M7Ml3g4WhYWb
rj2RXbVxPHeuDy/lrQo7hK9BleK9d5FdzMfOi9EKip0E04tpxLtMVcdGi7w9i0I0gSj0PG/LMfAK
6HCt1QjyurbmfR+JragY+FnAnw4ez7+Mu2AdOsMl0tJPbKT4vvrqT6AayhDOhp1Mk9c0TFo+d065
mPCeCWrJOhwUrsUBJxhw8/MQdvvatZ3VR53o6d4u7QInDTpsHeWn8K9o8e5F1YJ5TdF+y5WgIloh
B8031O4oezhwB6dm+sh7PtCnRWhCxMStCv5OjN1uCquTgZ1iYStudhU59rpyqzOaHLJ3cU5mNksj
PORsO3wESMxC/+Ra5p/Q+nxPZnwaKvtLxrS3vu3nK6MFIdPGQ4NNKHvIYB72II5kZgvQJT0KTMoQ
uKYPjo4WRKVGcV7Jbce4TTRIbpoknS2M0yvCr2nDLnLfV8MpDFtzW/qwu2CR7SghnmrthqHy3uG7
eJiygeHs8/TZgXjNIm1cSh4mRk0s+1HmlK55bthq+CLK95ZyGY7AP/E6N6Tlsu8Wqi50fej3OD1x
8M4uez9rjrx5mVPG0Q88R1YirQbJ0kw21JfPehRtRpbVvFfgpPQtahiXl8V0jQ0ccG9X1951qocP
fJgvE3sbelpU89B9NE8OTyUBzUbb9Su/Z3gfpvZv46U3P/7xkvprUkn3Eshdj8BrZUkxpyyrG3O6
D7xKxzFl2D542r6wnjiwuq3G+oNqjF0HQrgNNN5h/a8PwHZV+tWXBm9hA0HlGEs3etbYBBP8gQ4p
t15laP+gNqWTNLy3USSbKQRbU8Pl2Kvetq6sukoGZ9+IwyC6B+h9a4KP4YGOXfnLEGM8RGYBhj8o
E+oCAIp98zI4llxXhErs7EGbVk4MqSkw8TBYhYCeLepuHdVWzqF+a7KyXDetRia0jZPAgovhMiYI
veoQTdMliWpt34iT38JK7r38pXTRMdWYHysvfO7jAG+O48IlxqiZJwh7Wzs5+aUenIgEeWawxiDV
hPFlk1WHL+Vt0HpzPxALdY75AEtZDq9pYPsnzMRKMhQai6BE3uSxuKkGF1FX+3d0a7wwKMyCNrn5
kXeXcG8WQ09hElCY5vW4FC5Gimkwv8vQ2GYTQ+yyNrZ9YT3XOUdiThM5THlMNQyTaCLpxE+yXyfj
MrbdJ4rsctU77atkIgKdYGWFCsl4BCmuUSXYZCjBi1r5Z83R185kuKybJq5IPfgJrLi6ZfDyQFi/
O1Yq1sBH8dpo0KVgC4KCKlxA6on/TOoiXna1JhgsXxsJ0tikpA0TQcJghP3i0rcatiR5sQo0TawM
vVq3mehOHdQbnhKxjgEtoYXFKCabpybQqLIbgPatRtGWd8VKqOS1o9pf+uTf7nioGrzJ00vZm7RP
QUVgSdXewqI9mqVLfAibfdh0Ky9lucULtoj6nPuvqN5o1uexgv8RGtmux3BPL/Nl5kOyhvWZw5tj
Vh/lX57JGDxj6YrEuaO4i4ElBnBQO7TxLOQ445aqpCbWPQDHiEuajRYw16HtVwBZ7G82eI4ypqPT
TztTSn+bOUW/LC1oWEXIcgzw+Htc+e02/Y59IPWY9e6NizoQJ/HJ6KiuJuYPurkDqyUomyUOVcv+
jHLY79N0itIJrDy4E9Xjyp3c4RSE5R5ke7QbzQmNnQ4LvdfruRwl674NT5oG9KMfWTDlOBuXLSqd
mH3F0oDetEhcjGTRkPPuJlcHDjwS8ZLNF+06IkV8hclIrZSkLQ7Iot+6Wf09wNfD/kt+AzkBsAza
FzcFFK6XIRrr6NEY1XcE8WJVOPGBtS8Z2D2EA/a72mLysnXa9ziWG98n2+KtDLFn2x6V0uiY+kqF
/m89hDeVR2+Vq7x1NxXnuvTfnUCFy5DBrJIKH1nPMyeMMttKG58YNNR01db6Ohuz88gkdYninhvf
Z6mKgLSHVLutKwvSnd+/lq38IPKiOqZGO679OQJcO+cZOJqxkOm+6nJvia6HCrLk/wJDpg8/VVcL
fTHSH27eYWbGYwa7xAhTNxNtObOmEUVBHq7qLq72TMWDQtvkYgzmjoeBKuy5ZSeqb3bn86EhaN+V
mCfyUD3i9BB6yYHUj5ZfuVh8Vsuyjp/6DqZBynrQtZvd1CbRuW/d39AiyVFzrV/2AmCEogAksb/G
S0VPVWvkuhJgtIK2zFFJ/1NrMH4q4zTp+FDM7E83zjkP667TVlBsnuW87kCR/IJd7joMybmLjD1s
jKXr5xcrr6l5Ua+KyvjShmTTt95cC9ybAh+YvrE47RTRSfHQ74iNetaUA707s1cWeOAlG9JdMaWs
3GiNw/aNREpYt/ZBb/hSU23TZnec5GstsrYFOIgcoQOc0oNiuM606pA4akfYwr7wwmYNXdJJ7wM5
n7VX3qfQu7i9+0YW0CtUQfqa9pAl62SU0E9YFpIJQe1sHTwveMqM6gqe/qiPct8N6k9KU9igTaPG
/IZKaG1LvX5xMuayBhaj4jT/ufkzbPLopFxI/nhqUj3+66KEi1wCtyne84WffrYO/5Aa3ytp3gGj
ouGAEtGa433A9aSYs7cpJUoxvdq+uJPrXC3Govoh22NXiPEFheFV98MHqQRP3fSemtXJE8Wz0j5q
0z85Tn7Ts+LXNASJUR1v42ypY/QKGC+zO0766KK549GROOIsfZWgrkaHdx2m4B3USoOTNm7Tf69i
NiPPbEV4j3OsMbnr6SaN4KMa9d0YYBbW8Y5X5Rzgny8wT2jFG3qIFUfKM7RqUIw3qHC7ou4PFg76
oMS4RAKQ4Xd/Urfaz58HyqazjwViIB8EmRqg/fJdNTajsmoXZeX3YLLM90qEUQ1YCVx7I+vdqTzn
ebknYArcd/TslQzAHKygRe/dgbVeB89cdyKGRo67WId114ffWURnbRlL17KPoe8AjODat/lkVWqn
YBZQI2i6vPk5yXd8h2y/eTYdRMipW1zzyTghl4uc5CULtVNvOQZ5ghlj7OSSVyyvIbI8+XF2GQwD
ghK+dDHiH4gOVcxYm29R1PDlda0AuNu/ZAauVplY9xkJ0ZvDUfvhVDhGjnfpeUthBEnp1Xx48OCE
pOnhe/L6VVf0T1w0n+6gHXJZnCdmW/EUoYhpPqbcfJLehdflmEbOkyj8izL6745mqZi6Yw9qocFZ
5M3W7vbm1Ax67ZCRb7d0kEEVFk9JOKBKWlV0UFJviauTD6ObLpZLdJodbxRmj6iR+/Kemdm9D9Vu
ssRra+3NXP6mc1kxmruEoSkrT99ntZTa+wjNgvKeg2I4R+YIgsB6CkSuzxvHJaU5C08JsXGeo7MQ
x+1LpR2PGmAFOSwr5tgLswgKVpANwwBUpKkBn1rfVwkqzmkvpwBnQhYtK8UGIA8yMoU/pozZWeGn
hDP3Hackb6390I3iMBchZhl/NPKrbTv0YR5CZyAv1NL6N1Ecn3aMPoUVaJpaJPhRe0auvmtnb2Me
VDe7vMFofiqTYUO3f6m17JTb+S1EQdokK9NM2KyG3Q3YrF2bW9kCETbs82gK1unuW2wZh87rLoNd
XOFafAZI0FCjLIjj2NKT7mCYJwuDcSmxggvdwjTDHozEcjpHLNw7J6Q8mf85z5UfGOUL39zXk9i6
Y3kZtepu+eZ5lrXibfD30vMX4HBGDySgrr5by34Jtf5semuXL6g21aMumEta3XJo1aWrJWucHO2Q
QUqpEG+ZqHYNMuJWXVmdrXAHfRoN93JQBL9ynq8NOVD8cqIypb0szCuD/kVfF09NJogZL/Yab4yx
a86WFp8C3njQ1egREFxkxi2PkERlsJuteBPX4pwKlNfQVArOEzf32fmX3xELSEb9ATRPGt/oKDX7
VfYmKNx6ByXpTM+MNGvpNbwcQY/phEwNnwnt/CIknbnLAJWPLFtofZeIHrnJBWQvtBC8BmmPoI5P
zTOPvY+BtI4njOouMyLnUyPZC0t3nXwggkfGiJ8deSFbAl5ntmbz8PkR8vXpybDtE/eZY/fFsMXe
g9QlDGcFPg814soeTc5a7BipeSbabp934Ev1+FwXt1L3fr2WTPVgSJci0imiqFudrN2S0zImxsWr
x1ND+sqe4RuxqlF9JUwIA3WdFts0fiSsBNeR3xlLZWUbM50dHkZdbm3HpOxiLdX5tbtoWSEtJ796
90KJnYcUs5UtyjcnYVlNpr3eMiXtX2Xu3MpBe4aIl6a0FSlYwkU9DiBL3xl4nDu/J8qID6TaH8OA
N1HlvP8Z2CgXaI3W3gii1ZaQLLnZhdsvoXIG7n4an9O+0ddSq3H5tMZbMxnPugA5QfEiN0HeVgvR
0y2ULeR2pdqXSExfo4yQpnaYCvKA+nnIn+b/JoC5+hJ9np5vsBhxNWitjVxFkR3OJFr3zF/l0gXw
xWngD3if2qZvr7tYe49SuGe2FR0NNgxZfSIFExFJdm0d2+H5naAcT3q/R7DE98GIyYtpJ1y8Vsb6
Ov0SFQYXZK+AF2LXwuoTdDfDUDd9MNsliaQuFO6NqbofxtY3ErG0aTTPRvvS84SspKkxsW+QdpuM
waMxXmDcCw9jyZgqdP/0IFcXcQUf3qjgj7vKxk0OZraMh2NbOskbU7RtZzWP2q2PAL77pWXSgah4
Eiw+CfsoE+8rwsu0sNtpltKWIYC1+pLl2JsJ2wW+CiTfKNi6Q65f6G+utD8bV3zQt4KGTZPq4LWX
jADchSOry5BGciNVeTX9mY/qQW7Nhf/hmd3fmbZ61e29TlQbdSCTVdIHfgxcY+egyZ9gDj1Qo92K
aqL9doLfEUh8MknwcZJeckj+kuqFd5CgU/T91K79+xQ0Ov697lTBqJr7vW0g/WILghXpYOOeYusy
NLM3soVeJUNvYwq6wKqGqApBgIAFUS+HJC5PedwdghixQM+yZlFjocKlVRMaxrd2TU4SS80IBEMS
vrkVZF3DgV0NPQru6SrwEeZSwpci/7VF/NM4Qbj1rAIMUtvdlJ2OB1IVfns+0jJpSHlWVnIOJ44B
S2cK7pBfwr0QfuYltxiD7Rv7lmKpEvU3LDP0w5rzbSRaiZxNPRHvaG/6ipu3VpLEk/QS06fsGpqN
Zd2E1lrDhLTBfZ3zQDkHJdwUDnt6w/ZwUjQRbDfNJ3Zt4QEvKDTj+NfWLGfhfXqaofZzrY7fEcxx
5a476tZDhQd/MSRI/Qpm1xc9hsyfIb1iQ3Fr/wnnWn0rFDw38xBMtKchmMWdiUL/ZGTi3uMqYy6D
R7WpOEq8ViMBIbfW9qhv9C7o15HihcupH5VdrBFptkQAhPSOXb0nUYL+ufzLXG8JOeZLNU64auKs
pIhkE4aVOduMbDSi3ASrU+effOOHNeiHZzn5CYmvAaZzLIIhUhT0ggjFTQhz+NyIEeP8phS6VCrY
unBRweQ/CHEW2zhf2pm49gKeYiP7DewC2Duojtbc4tz1+eQtbI0zL3bSS6OfhyqaWZUGhMClbZV3
36kL4uFctYUUlkLRGfAfcyDTnBbO0hAcNpZIN2bWFVfVfqU0Lcs2quu1W+HMLh3WRGavvSLuP5jm
YO8sA218kX6TuBB9oaw7cgDNJXioY/4m1iBsWc4w1WXPijwONREobls4qKD5UmFi5c+AZEDsFIzp
A4eVmuPE4zpphyW6xRV6tuoUSQ4gwsc/7cx5eF1xIuJTvhp2+4qNjGe195KzXuSEIrKNb0fLWDFM
KxatC2Uktpxnk73g1mpQXrcVOePj85iQ152kVghnvWfmh3YIV78/KtjiiPcY7Z/MVpmbIvzi6jVX
HWOEdz3L3y29JI+gz3dWRHLUaDjZOk+Nz6pq8H37a8xv3SnamlHDliEy3p1GveUWG+JwzM9SA2zV
dqXBEgeXfGwkxlYXIlppMt2UI2+Hf5Y8UpP15C/5j8ayT/1u7crgpBdEuoyN0F4Hl8WMaGVzSveS
VfQyl+6lra17DsNxvEUdV5bSPNbBvaz22LfWbeuku0GztqHQwQRZbGxRNdt2BntjsJ/5eNcQQwMd
7wOky59qzuAiuJ6RQuOhunLGF8TosBjCgGt3BJOVedxx6T3qvCsD8CZvbpVik2NNw3uijyj6qa3d
hggw2vVnDuk7ZIFrkPlyXWQ8PON4TSWWcDXkFyBFb3FOXBEcUYW7bhHmLte6AccoQKPgdKj7JuuZ
nvg0WOVGetpH6PvJ0kgzqCfNAO3HoXF15FnmkqwreN/NrGevrPQDR8HP3G2gs9q6CC/j1nsq0J8s
hiEmP6M+Z4b3xxPDb6a/u7li99FvHJ8ZYnfui4IrsQNf0IJNYl51aHvUiwOejXBAbJPNUv+6Q01F
BGMePNkQtGNzBO8fXZCpMF/8dGPzUdMoMAfRXoo5hDbOHyjQLkz8T5ldPdfdqUkZGfVJtgetZVU7
r1cbEt6e5ulFxSZxbG+iss+54uwOSA5D6zmV5Xn+gFUwrCJXI1y0vjLmPFWFg9cXM0Tb6MepC9co
pl5rX/zGzg371XuscYhLiIhUjcZLp3tvCM/Y/cgYRkAAu61DX4joCU53Nl1d54h97C50/0+bw3Y0
rTPwhnNiTphPPv0R5wgRhL6rf+lR8lWZxsYqgkcQIYAtIexSQl4TW/4hxAn1kWx+UD29aLW3Uugl
xqq+SIKwKiZo6G5YsJbtpzXl52F0nuqZn5Pq4HvwJcU/0O9nN8I8rEqKP02rbrnvXTGChIsVirZv
pmk8iXn2A5Y/XyXxt8enZKg5iGdAGd/77PKHvymOLu7W6pZP2Q4WxMKoixNSlT3qN1hvxqr18Q37
7Ywr4fls9DRZES8F6qGQe3I2boShEWHfl9qVpSxgC+ctBLrlJ9MK1OoLDIgHfqsT632Wb+Ndji0j
C22pNKSYjv6mC8wTejp9avUPGr/lGLc7S2SvI+Ow4FOEDBkLm54nNBKGgCDtHKfmVrDqjzqCTdbE
nDvttpvrzME5uXX2bEQMp1yuMKHIgPwcde9SJPmPl9rfbYnVNUHCXiTHLurqLYyl775lkpZF9s2O
QtIA7EeYyzc3Zu0nffb9uXUrlf2Tp+kDxcV7Ue29Jn0rcf6wftW/ikousy64o53zCMacfkqpnjKJ
nH8sw19YurvOt+CnAKWovelhNg7pEfeMG2NBu1GiwWR4yrDf43GuasFGo7sOSD/tJr3hDmxXYxw9
+sLDozmhFRh/FLSsvDDAKWvxLjSMZ9XNOB9E2hHdSEfVvkAauXWy6FGmlNQyDx5Rav2YsJaFF2w9
UH6tjhba6rAOpXF78Q2gBbzYQ+m3BGUInCC1/+6HxQeorziR65FgMERNb1GE0mL+WBGUYp86uvQ4
QBLLGZb9wOoy9oOzHf71DbZM9j+YnTPsRjgjawAG5A0ZMz3DF4vqDbT8S2sj2BMg/nOm0g3yIFwA
FW841jUBIkGp0+8VOSdISFsa0yHMqi4aj/INVPdpyGjj3Rj1usY9ieWUDPjSfLHC6JGjUsli3m15
47XL2lcs1/ibYXqn/RCYtxA9tAlFkWUhGBVV+M4b5Da06dm0M4tHgVcgc/ybhgw91vFdRXV5dMt0
o0Ha7SzegyDinuKsWedqVlraAOOihNed6llvmE4Ac73V8zJFWO6mc9NPyMZLL+JfNAM4JtM0rjsb
sl6bsEoN66+CQM4l2YG/retvRWJ8jKnxbpXVo0qjVccXuDR7zExZsoVycUKiLJA0xR8R4zY+t57X
TDP2RsheMNH9E13lbYhapBFaAY3JfgzhwU7ij8Itflw9+m6y8SCUfA7d/mVVqVk9RkWLk4zXpgjQ
97cKMU6D9AL41KJ38QcqE+iaH8Ror6IdlzmeME1ec7DvhEDZCyGtiOUEdyUg0tHBwOqa3AB9w7jC
eeVceWX0dAlDFrK+j4I/4WHrerXLi+rhD2oZuyBJjWp2LPnUJb4GZcY0n5JwF5Xum+bnH3GXu0xG
+VJ7Xl3W8qJCYNgK7V1PqdgbIIZW8ePXM7aCG55L7lFUIwZFtMBuvXO0tRAaCPDi3MetS+5CzLAA
tE6kD29TYby5Q3VNGC1WpCvoicOwpZJiodlz3rW55NZ4lylhts6I7iVD42WY4hehDc0SfDWLXSEZ
6saxQ8bZJYw+x/I9JgcG5f3FCW38Y3V4g3WBoYFNkN+7h1EiK4l7WtNFF6tLGWp/olFnxSIurj1d
fDs9as7aKvPnRCbnQaXPXa+DzSg2ElbUaI63RoAGabw/U4IALorDQ9rXz7VNj11n08kKITO0ffkS
6sDxjHVYOn+nsO1BuWGTjFx6MAXbCpoBepMbLLBzlzu/vmU8pYX1aoTdq9drJ4SVa+RXa03Ku82y
3LD6e2dB8GLEm8nmQrOFgK1vv3p3b/X5ddT7m66FO7bTXJk8tRXXERmyrcF3bOSBjy1WY8d0Ysfr
o3BmVZpqOfO76a6Saq+XNZqnbmeUBw76m99R8NeKZUJbn2Qin6sZoxXHUPwVDOiSOA78WdnD8L3f
JrE/61i7++WfNELya2W3sOwuURzsgsG8Muff5MO0Qsmzts12FamZk6uo6sgxyH5EHf+ARwghTdqf
bF63ljGtGXXfJYHa1tGT+cXAJbToISPZHWbIuhxXpA2iHe5+Is2fnVrOu/TcY+AWGw9ZIiLMQ2aX
256+KUKhPyh5TeT4XOUlxIU+4hpZBqzTKy1k3cHTPJ1TBv6On7xHRLQvcqWvJxxyPD8NGEvWLjfe
8dXCNkBx2tYhL8er6bjHPmWq1xCDoCbvbo3WUyace+LoWy+yHkSz/ElMCxNR98qiiULNggjYafaO
snprNNWt5YsfJEen5elPDl2c0cyWZ/9cQ0mBt5ST8qel7y0AlcZEpMtbK5f52W2JnXBdevCJxYx/
QeWL1q2pOKG0x9hZ96qMHkHCgtWVJtgIvlFDt2cchTrYveoEOT1Q9GCaqC0wv+gZIccw/ggaFnpZ
9eJGzTYqkHVxtMmVHbc/E0TznTao16g0jaXsEPTYFRy8NtG2ThLfpxp6YDt5ZDM501b1wbPhhvWe
TLldVWRM74Ms37BRvSUjJqqBzRXROIl5rBFZGLIXf6xSeAtLRvtAb4IVK0SLT1urtlW3NTUrWcVZ
Fd2tqI2eUWmf//3MA33wkl+YNp9Me7LPpvztuyG8O8ptwBSRffHvp02A01qBIeL4ysK72+DiKFxC
FoHZ67FPlrGlvSDY1Okg7OaQ9IqfVmrc1hFw4Wb6cMK2Olj/+4PPmbYec8iAmv8e5Mh3/u/3/v1R
rK+oxbo5LxqmxH//ajjG/OL//fzfb7cReJsBZn2Cw4DZcC0Ptu3xA4s/Ir/d16AuuNU0CfIZpZwE
9zLDn+c/1wQNjUKGdKMyhvLw7wePwLH9QLLuPDNhiBpBjDmQy1YfcNj/94f//BpwY3Qk/e7fr//7
pf/8jX8/pxrIViCPeUEGD3v+//+tfx/XjNHSTSVwfaqRwaKK69mOvmQJeKWa1BchzL8M0TduWZCl
MBreTgeEAK/TZxn73HY1UvMKz15HW7bs/KEDnYQNxmnqExQZpFgZC2bvW9F4HWsjkccMbf8SpjGo
8hd35B3N3jLh5punwdQeCUQtpkvWnklzsmoK7Zp74bgKIh/xH/kBK7dFc5+oUm1apq03YjG+NTke
zL5PEZ0wpfIJTjvGxKqc8shn1axpa5SyybEns/TYJBLJHH85Jo+PeSMZL5Oz4f1d4wjjXK3GN3IM
u9U4D5pG1orbGEPaNmoVls+JczJkGKMgwcmJhshg54YGlvgicTQ6hgv67DTUiY7L0I9uZc9+VrpO
tQ7dWQLamjGEKDSHbgjtJ7WLzSgNJHgzdxWNw7jP2qFfMaJBeeFj3hji/CVWuHMayQhKKDdbVRw6
JypqiyemNirjCTQshihRvaeukCeXFIaTNxJJqNFThCQLXRDriaeBPatrj+67qpiW2W8DeN8LNZS2
9dHU0RGX3rkoHBp+BcN0DnwmQ81Sm3Rgse2ZInwamugv/EK2kNaw47kk1y9m2ZM1jX4B9+WvJS5m
zFQ6UBmGGSvHSIq79q4KEUeYHlE3we3iOxITk8RLsFZW5C3tmeZRj2Sj9rZ71JvO2WrEyx6kJYKj
H7repurt7MAyZAfSIz4mppGvvJqsb7/3QpIP2GCNCUIwJP2Ut5njfSWINcbmxDfsJH0hX8kbokOJ
ymSvCJbQRM6jMtNenJzVB0qKQNrZCeYgeqR+FBjbsMbY6VTsPMqId8f4ytk3d8SF3Wqtdu4qkKtR
ldGtVZp9d100gA0RVLmuP1OVNY8w0Ba6XOspc5MhZgtdWlGI6QYbQM0Uh7pQ1WhnQLMGwil3kbDz
iybLh/kXpr52FqXpT4smNfnf2Hp36CpHRvq2yVKOUBzZLUzpOKfBR3ht+Km71fsMhJwlPfSmg7aM
jbRAlsCmIyhVuslrls72FFKw6V5yc8x/SSbJb+5apDp7YA/o14k0EYP9EpQT95GZC4QD/HTCsL2N
ojk3iGTyl9bKjMvkdut/v5k08RvPVniCY/sRF5P95bKZ57F2EjazjEQzQcBcwEr1yuT6D+MV3llE
MJ//h7Mza5IT2bL1XynT8+U04IBDW9d5iAiIOXJUZkovmJSSmOeZX38/0Om+pSqz6u77kqUspSQi
CNy3773Wt4YgDj6ScpBvraaUx/VbBtQKhirDcif2ZI4eBblrdjKdK3u42XNBKC1r1waf0fQ5pFBn
zZgeez1+RabPrbHH6W0owT5aBGPpAQG3ton4BT9HnZYPfl+o50GoV/oF/TlR4v68/oopOCsZ8ugy
isXHhlycj7H1mlEjJbMuqLGIGKV0/Zb2DJkjdBu3RJoFkTiVSbCekMd64BhX+9PW0NP8af1bYjh6
63dKSSyYwnHIVQYgPAq+q6f1V3lTpD9/pSiKsZMSEf1kFpY3WShEhc3UDLxrylacDy+Sc7oTDg9K
kMXfFtHiRA7GK55sTBdCPfRaoV/7ZRw8FXPGcqIQwm7OBeIHBDO4Mp4NmMaApTTtkzJy+gOgaZKS
oTs0cpwXq9bqh84IX+vCqs6KCZMlXMAsc5z8/F+lXpu7gRIenANq450hJ+28fjHFlJ+Nfm8HA3VA
gMbeybvqDm3ccFAC4oQHRS+3RGKJj7k+8atAje7pQHcMl4Co0MnGBKR9DENJKzyVqafFjIjMMVbd
IcQ5FNKXdnsFlYOZthDO57BaPAfMxvPL4LTxs2/34bmrsSjVy92TksNz23F8E8hutmNqwH3DRvqO
ecDfcmKvzk6fLhvwgx+myVU1Bx6NVsaY6WrjIJoFPdxYbpchnRiUHMGd1V8z2agP6RJFvtiPe9V6
Lkg42yg9PauEtFNTiSDaclwInLm503HqHAqTexHRQMqC6EE1dGtfE9RxFL11MwxlvLfiYxSN97Ke
9bcuo0IM2qbfdhWA1NRwAvAsJFwbaDo81Wc+H5h9eohKU31RBb4tpijzuRoNdd+QoUGwjql6JJSq
jCFVReG1KxoFAzYlG/DtQ1zVqWvaCSlNVIowKDv/3GQdXHJHp5EVOGHl4T7EUO345T6kxn91htZL
pOieNJvI0HLEzrv+b6TVxBYLmoRGlb7WwxTv5zwLvCqeeexi4oKYPzwoQzq+54398xfBH/9Pbum3
rPf7h65doh18HCB46L72/Wih6UWwssmW4mchf7l1no8HlJfzoepH5T5o2ffrrJy+IpzdFjPKHHTo
P9pGqW9GJk5mlBvX0WY22JPGtK2wR+yGooIFRyjZHhv2uKtVAOQR83McpiiXDXAxTc24TxWWgAaT
2ic/VSrXoEH9paB8GJzyqwLsmOPk0ney6NTa9GifrXY0SDGiDRwvBK2irGl35l+wqHgZ4VgnKYwZ
8QaEuS1DZUIU+0zF/9W2h6AjUHX5rg9jwlPrgpbAYncd03rwfNkj5ymr+qJFeE5N+9LhuYXNK+CH
M/We+4hc12wQu1kjSLdXPOwkOpYNe95C+0Dws+TFzT1DALSIO7vIum9ONH2bOiV7K2x6NrkSiEeq
dMGSmCjXpedMS9f3cttQ3NxX6JBwgLLqoP/amcN+WlRYQ4+rqxLDmQmKes00lS9moV3XbycpcB5p
AWLKOb60PmOOvqifzAZH60SXfv1OndFrZYlCUWz6tOgQi6hMEoi2zZJT2YbxthTWs29ViD2xEOB3
g+G8fgvHInSZjAFnY4rUkPSDY14pAfbWS+Igq4GRyOOo+/4ebn26BNMMZJGpz9BUF3RBUoPDVBqv
dHBU6GUVun4M5G0E3XTBe5p51FGlGI/Aooii5iZs/V6zGdlSQlBbbxzTR5dHctdu6M38qM9lvjOt
yv6MWByiTWM9S71qMdWoeIUcMz70/K2oHw7RGHfffV2A+LMN/YLr6nUcqv6s5yYCzVkor2j+l2x3
JFk0H4O3ESivrvI5EoFVPiDzfwKUELwZflYdtNGmJl2i6xq2diCBocrbEB6Ii6weQ+ZwjzlxLl5j
+OFu/X/rFwwujFtUIz3Fy48ECAmOhmbT86c5Vy3uZU7s4ZOOCAJ9EG5qau7qHDRMQzi+cgRmCooK
JWg/WpD2r7GB3WqonHMVAHL384wlUaddkM/ZvEuNRtx3uTnRtcTWwlNis9lpgcHhdHwVIO1dSW/0
XgcWcZ9IWnlYRjfGYNjfqMra114tdA7/kXW1unGnmkAExrgUryylNCJ5ETd/ULoXtI1TsJxGh+BL
2NqMWXWK0jpqlKMpcHqNAZiMCUmJGyttepnoee8GSW5O6dC8GJjVeC25xh5UTnkfYIfkahnXUVxU
Zp6BILC1sxxmonOzribBHAg0swBUuD0K6BodshfreJT9aVYhPPC+ObmMvBZF8ddID4NrO00/tFym
V6PmNIsayDNt1DtxEU9PfoOaWJmyB9ERaD1l8oiDjzW4lr3KikPjNxxQ9sWChtkAY8WKhOL1wVjc
GDzMR7pBT4CJ2ntgCAKADLOFuTPeHErBT74y3YV+Anqnxd7UDF17dFoJWaGfph3nM4KTO5kftFmU
e87Pz4RwdkCN84wZsgZ9BnJRcVv/KZhoMLJlKLy18NSd7mvc4Z+gxE3PbcWpp22q6E03snMn+vJB
+jSWG3y3hwo5k1pN4t5p2E1kJs7MamiwWIAx23B4V+XkH9A5fBF5Nl5xA5A4nOlekBIwWgr1RWmH
4JD4/jUZmW+SsXorv2WQl3xm2Y+C4oicdOU+NF1Iv8n3DvRRF2MqaQZYmJOsmzvhhMc23Pk2YYCb
SI33SmuTIkdYTVBgdTI6CiWzre2XoCNDlLFnszdnWOTTYF0YKWWuQgroftBMl9PhR2nI4qkch8LF
45ofx3TpjDCKnygedJHiKo+BtQxBZh7sauxhXyiGi5WE8+jgiysnW7Ku4NxtU4cYbTDzByUqYSV2
2nQdams/19V032knILrorGni6B1xommFlqtIJ1w8y8EESgwdqnp8HsMBkVNohF5dt95s9ES/qVTI
lposLudiui1TllwVH/VF2ln2jApDIPmQQu5LI6LZiLIGx7rSnOsamWuT5vZungbtQHlCA9+O7uqw
ZolSFytvgs9F1k4EAhgxpKRXexlronhyQWJa1DSu5mjRDkQ6rQhQL7tqSqQ75uF4FUUCNoKMGfYS
Uz44iXPNCspkvSwJzZ5RiObjuGcIHl+EPzSIHhapPviTVwEXTS/19CrbJkU3xjyqkqk8NaaNQWAW
JycyHlvgHNf1i5ROcgYVbpxHjqZdxwHCQM24tRz48yqym51a4KdpM5tHkfCiTJaX0orqp5rPXL/o
fopaQeYAv2nHrhq7KXaQL+xsfVZ4Q95zbGsxyrR5PKDpSD18R5o7PH8jbF7c/O6lSWgRuYXRhJ9g
Rn7SADhsQS1F7lCF+bOYQarosT7vJ4tEu9KuzpPWfu19/G9Fw4aZLV8Mlg6lT7g5CgkcgRpiqU2s
Zs9IFkSBk6kvkWzllZGvfbVkmm3brHd28AnrC4eQ+qKIzHZDi7Axso7yx9FhdKKyi5jLqlr0uD7W
v3P9YpT6Z2bAJaEjLL1ArgnCSM9pPCsI1jmaDmNkncnB8WakBW6gNMOu7hoeul4dz5hXoZKUe2Ww
kmuue8QWvdQie6HqiZ7VQtobWWDIHlDGdY6guz530YMzhPrejPThPGXFCTM3dPNKk/gA0xltnaCy
1uz5GMejf4Ui+inoxQhhqW2OtEDka6hPVwI0FhHojERUyy8VHggqp/lh/VIanUXvOry1gxE9FPix
mS7dR1OX3QtzlwWWOIou+NxPIruuXxA5YUkgUwwPOOp4YndGL485RWOxzA5W67/wLiYXqiSQsJQo
mwIZ7jBX+S1Ji3EfQjrazloZ3keGOh+tmk9dbz1ofLpfYmTBW0g3zNDw6XhJjqWhGgErG1kL8t3O
+OdwL+3Roxg3LItoi8l6DCbjHAXoUfViZLyIzPiu+lrQCLzWDfHqlgCAlJgi2JdSa4/dSJoFbymd
9KR1nVZ96nCyecIfh70g8dIr8/otk1mIE7RGIxnGN7OtqCuTjW8kwS0YjBeVFCJXGxXaV6NW3dAG
Jadw2iea0I9GTkcW7US9z6Nedwsreeczlp0M+sT0kD/6CsGw3YirV+1nVkcjORkz6ugmFNaWHDgk
GrKK9zhczZOu6rEL4iPbAXDTGV4605uo448QH/vjOCoLN2LA5olzoQP8cjXT+W00kpKaZmp2vsyI
wbQBGKB9r7DLdmf6dtrDLE3nNNTlY9AT8apPo7V3AvuKi2a4KKPSHAnqwTQnfAViNotnaffBAT1J
sq3wbCuFMjxkTfVRjyB0pVjrPSnYAiYdMTTeEmyWGkiKPBanqU9KCG/q+NL2zqZnu961FDXuyJ56
rxhltS1Dh8GurL/jyBoefWtCyRBF5XzXjJ3XzVRMeWpwMsRV0RKv5eq2/GQhj73DUEbaUed2MTQT
+j8n8KJyI+u+9iKs0EEZNieEFbMTHQfIpBtVuUJ4P2cD1Zg+FBANjTfFxzSKyGuJZIrhFSNl2aIF
UB8qJ1vyEP3mLqpT2rtJASlnIPykL+xH0lEIHWL2DVtDR4RmSedCKDuTPGYRCONEeJlR49bTLc9j
7UEw8oTAkF40Un5EpWgXsyregItG+6Ar9kjACFLttWulNrxF4Egf8PLdmc1dFwDGb1oY9lPT3wXW
XWYhgB1jA5eGD/UEVWTrKkucLlga5azRTSqyy7qoOW13HqoZnO9SIVT5kr3Aee0A9uSpzabsIp1v
YB7j8/rN2JUkUKmGp45QXTkDniM+z8fIbOQxzcR77+MWq2zN7Sz00DHjh+1gK+GemrW6ovl1NmmG
an+Jwg1rrUXCBQBBo8FyzDMkGUMWz5toFNGbYlAmKTGfcPwZ+WOfBztKaeXdULf5nDunFKzyz16d
4uTO0Zr7qw6iC2EzZF1USNynkonWgr2Z9db6WkMt0ztxGRf4k0jEQ9UPn62KzkIRGoFLKxi1i6Dp
EB+LjtSBcqncyFDfMjScd3Zf5bsMATTWhJ0fK7CUwjH0lIFPcEZgfTfkW4aHAzZ0B9Fmc5TxFLk5
zts4vmR07h44e4QATmThIlFgZ2MaQ+T95FyGoiRNsV2Eekl7GtU5O6sOyrt1fyYqez9IIehY1Gyu
UTLu276EzDgNw1HaDAQaX5aozKz8jZ3jIphnM/1Lz+qyqQum2VtLkqkc6b04oypiRJSgAlBSE9VM
rZtHGnP3Wlx3N9EqOLPSMuCoRgYl9ufGdayWHNMMqnao99iJlF1C++1UZAXYs49yDvbgu6r7tmsj
WrLZ48ixCsIf4cVVQhfdzxNvykrssGE7od+qYKTGfhFsuz55bceEbmANPC4CUJkWjG5S3GT0aHG3
DRnqPDpGx6Cmvos4g2KUZyoJMOjOUfoH5s/FMbLD5yBAjd34Pm2/yjj2fgQWa6JfoaRZgU0pbIFN
VWfUwxo0dO3e1kv71KF09PrUFrsqzmO3JcH9hJgEW0XfGkAxyVLoTPQkYzjfaBLG9wPT01HnLDUG
wPaA6dwV+dgd+2X/aMf+ZJc1DXYfgHJlqySFLLfQjmfrQLySN6dBe9ayL2sJM8jneQAmrY/Znkyf
Q2dN0pNDLvYM4ZF/+9m3uATWO6nOE4AOSHayOJYUd5qcsCbMOPQZoTSsx+Qv+vkCxD+MkU2cFG58
D6x46BqVgxYbwc7O0grnLqDyvRhR4NW9Hl4GyCUYJieTA4IDkHZpeEuH09Cgpf5V6Y+WynG7w+O7
Q6kwnafLGJbOvTp95/mY8GCUV1uG1pn2Ig40k1DTFqiEy8gP0xUN6AAAS3eMa0b/ax8xKBnUNHn3
SaAVtvwxv4Y6cRw/v2hy3I0teqHZnG5Z7XRHy7G1a+CoX7IBd4bBaBwSVSu5M4V/1GoQYTrDibuS
kzj7LU1bDcs7ABtCrtdyiwqsPcYWghY7IJI5ChjjMBhpjwpTnY0SEVoHdxu9meSAvGzTQr52VTld
dGt80BXSXNHG11tZlcaNwatx6wRccBJe6XzAZ9k3M+E+VjpU9/lCMZqzR3Rv42Vd2zDVmUJGmw+/
/ds//+Pf3sd/D74XEB+Y6+TNP/+D798LciaiIGz/9O0/D+6ju/6J//qJX3/+n/vvxe1L9r352x+6
PnnPf/6B5TL+6y/ln/3XZe2+tF9++cbNYalOD933enr83qDpXS+AF7D85P/0N3/7vv4tz1P5/fcP
70WXc1B//E5GRv7hX791/Pb7B8te36Cf78/y1//r95YX+PuHY/09/ZJ/+/Mf+I7Q+vcPivUPVVUt
Ygc5JeqmoKny4bfh+/pbmvoPQwrHdgzbshxDCOvDb1i/2/D3D6b5D9gMpiV1S5WGrtn8qabo1t/S
/sGPahxDdc2wDSHND//5yn+5df/vVv6WU+kWEfXy7x8058Nv5c87vLwy07CkZTiWuf4bGqoGld9/
//IY5cHy0//HyXxbd5oW94Kt5E/BZN+zxBCGNibdgcO4eSakUxC9h9KeQXe5sS1yhVXH+R5keIlm
SryB0/w+UBhGBwQEkn9ccIJxsmHPqPMP7+u/Lv6PF+tof7lYKYWlG5rJK3d02/j1Yu0U7GmiJ9U2
HpO7LJtrtw/Tk9rY5rlXM2ePvGzaDfF4P4QpfBd/siHJQOR0cAb6Vfmpbx98GRlMvo3P6+vqlI4J
qKouDSodxgUCqrIJ9wX/NTt7hy/HQNegCXCGhHQ5WWZtpNAxT1QHNR9Z6SzhVkqmIfRcsGDWwY6b
/Fjq2p0jqLvEGGG8UaIfyJFpROgtRpJ4wC2js5ZwfSrjRFNsB5STlq4kx9oaOsjupMJUFusx00nN
ToNzFPogvLT6FZJyj6sb/bfjEKZL89Y5zGoybKmyPjvJBGIupHmtcOIJlmiZSha3ynerJHAgm8Gq
WjscFIgBLOTKhmfAJuZjiJk6W2yEWZrnemYBt6rsqtfIr/0I0KkS2NlxIIG2KE+zT8xwYsiXZso/
U26d+hbfDxYeeaoSqMsKbce/v+m6+OtNR+NpOaZmCk1opvz1ptcjImMn4aZrPUqxEnPUpqsKf1dF
ATDH5YteTpytCvXkV1Z5Rr9wx+5FUPfgkA6KaRQ8MjHbxBy8YdE2zy0vJZur8Dio8100Tpir04XQ
JP2LCZfp7y9/eb7/9IBJ27A0R5eapkvVMH+9fDTG2P31mMJKE82xSCnp4PtGNwTmixQKnUpk0AZB
STn1D2QCEgkA98CTinUrMpQ9sY4zMdFBFXXYK6oibXcFg9L/j6tkLK1S7Kum5aj6r1fZ60096UVQ
bcdqvleq/BoQZMcuM5CADlfpOKpf5kjoJyiqUUWdkWu1efZLK72xZd3CZmp31BTPhhxuaUpHkLKu
Pfz9NZp/+SCAcbMwxzu8j8LGEfzrNco0CoSjEXhsG/JHNZQCuffV1MjSSMFoB90OHOxbb8TpS6uV
fLib5EcxjQzMBpVCa+oB0zWLsKnQWewsRP31D1P0VEOEbiKxFW13Z0B7XF/aoC9Pd+9wbGqWE/oS
4NDICgJ2UEQ3ePOGF9rBMybvPRAk2odWYW+aUmeOk5Y2J09OnaBD6eJ0k5cbw8d5tA2aYIN5n3E8
MQtxwNIFiu2HGcjusQElucEmRuqHThc6RTGEtvPv3z+N7eTXT+Ly/vEMOY7mLDvRnx6komgTWssE
6BkMdvaprVlnOwIQtK6E6sCCMXfZx84B7lSm1SGr1S2CTPtUGEF2UE3mILMGwMfA9KZMt//m4v6y
D9mWYBtcVnVV1VXzTx9AqcZ2lSpL7t0Uap6N6cfscCLWQk0urUSRl2g8DCPrLcgmGisKKYGJvODZ
Tdz1OZkQMwU2NIUIkgtpfg86Lis8srX7v79SOGHsmLqpG6oq/7xjkr3aALArtnmptgeR6+QTsFPT
oyRaK+/ZcsYRphyW8bB+CsvsNCGBmiE64q8POQ8Ew96gst9EShXtAoFrAFeyctfHaeH9/aXqy6X8
srnbFrfZ0XhfNUdwyb8+MWOjTDEMabZuTANDw93NcXrWRHuT4Zco41vbwHRBnODsQfurXxt/RnE2
AXsxlk1o0Y54NVZj7K70qWosZLk40dIiBGROX4MOC/7fX7G2XNGfrtiUGkMcSh/DUI2lAvhDOSKU
WvGJUsm3Rd6He/bglGYuLpxGu+tzrYVrY/YXmkqejQprOxvSPukcUa9TguXi769FX1bmX6+FCA38
AZKoJaFp6vKR/cO1WHI0Aj9Q0VN3HEOrrI7uZj2ZjsrkvKzftQszCa7GwSLz+9bqWojbTn0xE06o
6zqRmekP5uL+LvZTzNFGGrmzCjVTnerSc3ylOwf2cGRQZe86iwjWoVIORl6G/827yuL412ffMVR2
UB2FGA+ZWNbWP7wWM8ClbcUw7bsS12pbh/nFTs0TcRhHPRTtNjKBz0eEcbHU6fsZ7/hZJ3RnZyGM
HZe1ULTzWxqA8giLDpLhALOhYnDr9f4yrRu3FnCWU0r4R94hpSRYAS+VVt4zZ8MiFm3s0kHiUfTW
kaDz0lvrLuIMSi8qE/DZSdCSK0jlge7wI/IEuJWx8Y7ChXi2VH4aaKxQTOVuZX1paj9izZ0cQM/B
V30SjLkDWv5O/0gqrH0HeEgjHyX+gl7+vZ/p/Og2nnuISRejyomnLgQj9ITcgSZmc2j8ToUWShyb
6cT0sxG0r6123yYXZXkIaFWUnwon/0TSPOgpGzdh0kRP8J+abZqZHYdvIjeREzvlYJ4npYtu0Gt6
4hivi1sFBi2nR2F6gdKWO6TKo6sNgpZ6kTytBeowBdEtplMnLduiexS9hlNjHJxIe1WDUvEQwCy6
DEX9+QZFM+0Iuy+uCyuUhiWTStW4qE040j4g5MHSs+IGl/pLNPUlekTlziA+VDK8OCA5pQzM5IOw
yZoEkf3OawiPCBwQGIxBucW6+zFr87dMw0iTGkm2X28xgGSFStfeUuhg7S3yr+utGgbrKhzrnHGL
h6n0QUI5k8fw9OuqainAQe1blDebICflxLGAo8czGFpfhys+AqsyB2Db3PMs8i/rekMbjKBSv3oW
baZiQ3banvA3Td8r4Lh3CNFIqs4dELt6fZCMbJlHQTeyNf56gsa1TTv0DSZG7mpcTU9qq/W7tM1e
Ip3ovypaBn8jE72oc/aTL8VTN48XmQ5HuGWTx4vt0A5tMh2fv9O3PtbD3nEZdlmHhHcSqqUn7Si6
IVMpvaTJEAeFk3INTEj+0CShWDYwEMuxOjqTD28faDmtAFytQixot5GbQXblCPwcAnGDHeYHOsVg
C/eEbtpyeOnJKmGsl+06pUBYO/hn2kdEZi5NXd826ezaU7nP6hgRbAodIvQJWwmqd9kbeOMH2DBW
xEnA1N7XKpKGmcvaJnZl08UkPmAUGTyk8ahLsRp4ymx/peMpsQLxIff9uniyVNsLK808zyXV/PJw
T4l1Kn0TZdFwnQOTSG5d1w5RSm/d5lB5NiUPFDzS0LMJjzmsR0hauQedWeh+YOSqV716TGbtrk6h
sme+863vgVhZBU6jOowtFNCc0SaR98h231oj+4h+xtmLxn7U4kneJQBXI+0Sz3W+X9/9ckk/LLMc
1Ghd7xtR+0+ERX5J5v5WWMxPS8RzO0CdQK3LWnftWrauHMxDMEtxissAP5Dggc9r4MN59ixK7UWL
o+jnflfO+bMzkALhT0QE5QVEozRvgH4Gvhc3xM43UXVCzXC24LzfjYGbxd0rMq0fnB0usUbMHohU
N1dstylYEm0fGqMJWnabNKF1+vnujAgHSicAEDWx8CWG/qKja7lLj/jvAJiFEUZOHlNyUmhcmTUt
S4LO4IMm0IT7wZzPznsVqUxtIlRj+my4gY8KATnhWh/ZghN7pxJn04UkcJZT8SRs263yTDxOjX0L
lH68T5tF4NqhptB9PsthDdTSwSpbpxlDJ97+dSWbfYvpKKm8eH8xoEDyQZvWeZiLB4B6VsE1+IRh
6laMryUianq7lpBxCupg+RDBPLw4ZVN6Px9mDTXirUHLE1l8gM1AhTuyHwpm5usnDbSv80gkzro6
Vzz3Di0A+MPx56ZioB+ztbbL2agJslun0neEMuksQiADoOXGUJ1+K+jE75YdV5ooo3R9Opqcb3fS
YvPmENnRpWztXYK4QmrE1/tRfUSJm5+qauq2CXN0z5yTfMvp5s5hE6S7K1IPGrMCiZdHJIqd6VCb
lrWtIv2g9Jz31wdpcWuFwshcVJN7WY8SabfC4IjB+mSeo4HxuEX3262TemKGyh+jPjVw9hb07rR+
dm3M/CjPSWdjXelS42hH6Y8p1lwjGZI9Z6l1/113TKsckbbidbIn9A6YnfMTijBkLTbVZIsTLNTi
XcOr88fY9wbbLHaVHT05NRksP29DN5IhVvbn0Yc7EvAx31J0u6TD9892i8A/m95jQKo+osYXZKPP
ScMBwEyYU+Utiueg0QwytUB+W8qly+LFMJJxKsWdDaLyP1v0dJGHTWnc1wCBjoAtLlPSOXfxosMd
SE8bEbJVpq8/yDdDb9Ptev7Q8F6RGpVZW8gD4FMJb5U18HjNL/wTB5eGOAxcdI6k+SnTdrxvIuNL
EKYqRRNYdpyw4zUacwMoFU0aRzjvkQqYwOKx0aPas8LZd4WY5G5dawO6z9u5zQmrsQv/QJLtoU59
WAa4qyAb9NTI661aBtFZSFxiUuU+N67a2RprYtDnxiEjMgzQIxHnVTlkrtGQeJIujxBDy8MYjqjU
JW3vSOOVWiMwaCbu22aeKWeSkjKIDEDywV9NyU0ewCfAWQlI8wwjfBv+hlEBUahflFglxLJOfwhi
JCeAL0mukp6wNAbWE/r6iTB5gBkupRfeIYoZp6HfrCYnO8hxAZKml1vE77QkCQFM7qZjZwGgy6P6
PSoYOnS9nLFBkb+Md+qNgER9O9vz3RQlxKkvn7e1CQBkGRSOgTO68CkNy7FAY67tE9uuODUGo6uC
OnQj+l1EwqmfCin7A0zkg5hHuK7d2D76SaPyuaWrUJJiA+YP+Dmr836Bt0YxsMKQ9XrdJ8l6jM69
7z+lo3ms8ka/GGZDkEw8MHaIw6eZCKgUDAXGVUMckzoAoIQTU0+S1y5l10obqutkITaGwO83YTs/
gHwNPQTrDlDjdKdUjFxjgsuy2ZxdkCTtVrcDMma7+jhgWWJsH9mbDpLLnakh7MGQYgoo0qhsdMt6
WbdsRfuiowmFjGl7MwdQNlSmcUPlZ9sumCNPm3K5WWuN9fFN7GB2jWg6QGYfd0uMwc9mhEBdYaqL
g9h0wptZ6qorBYKaOIj2RHFqOyVfqmeLp7zHgeIpUpkXY2R1ZIhd36VZcF6soIJOVjGzsYUZYrui
ID9w3S5Df0CAFyBK8oWjXH+u29Uc/ijIxMWewmgsbyUDDSxb7roQqw6pOSDxb3XDasmBQhyXNXU9
Hpqh80OExDUU0MPIxurdny1WJx5dP0X4YCE32piEGLQdKSCcKtdizNLsVwcPT5A73RnmA4cGkV/G
AhJQv7hAkFXOqT/crzWgaMhrZGiL9XrZnEzMCLC5tP3MLFeUhUPoA6Oduj4X0b2fqhlIKi6xT5PL
ihBib7hbGq4JGFzdZ0rjNM28K1GqHcfBW5/9JvYdz4m1AoODcaRUbp+H6UGnH0qsFMlFaIDXhWRt
Iq0f96LuzB2zfJczK80GwjoHSfQCiigvS/waxlt09Zcto+2Cu6xEDqp+XAsbE17CydeLbyr4CRqQ
0b2k33g0gdlv+tECDRtOaMMyIo/SAqJ/19TXvpxfFDutjiBh8cX2J7wjuwTFtZfzedi2hjldS5uw
wlzLS2+9ARWz/6qX2U5TiZnLtJ5GrxUGrhZDCF7K3YEx536ain3jqxgz84pGNc3ntocTttEsxJz0
oXkITDJwem4K6RDhfKqEuEoaVX6TFletCt/L2dYQEyw41Z7mFv7/NH8zZjBjUfA89fXZgO79cfSj
qzYZz8bof1YCGXqL9kDbZkXYb8j7Mx5rp8d/2kDktx213tHF8VVRXmVW37XmxJMUcMsGGvWIQp3Y
ZX4mXRSBG2l91sGDbboyD+5M+7mqCIrk4LHXrYlealX9MBPoAjnzGJKZZviroNRMUhKQpoVgpHW5
1dT6vWhIewPZceT00wC/C20vZ+wxZbP0BM41r45IY29A1HW72hx0N1bHYiu0T11r0ejHabkLnE47
KznZbQhT3agiwjQWeUnCX7ZJODlu1z+SgjAacTQ/pSDdZ22OjsgekBZjhwY+0OwMW38rZs3YDsKI
XWzgjh5QOgKpFWr/3eRkNNFc4EGD3WH0AGEKIEfmV7OirKx85LX97CxD9NxN0AzAbEAoNwoIAn4e
nvoS+0LmS7gRUuyp9tKtadcneyHJM/7XIVuIc5pPE8Qq/rASWdXWPMg0trG9OfsgqnwO/om5qRw0
8RMs3awZQhdC7GccBj+MsW/OUYelPilM8t0GB4YCaM5aW/ZnYbID+tFBzzWF1b+IPQOeh8Xnazs1
5gYNcUlMCeByI0B5oojLlKK/4GqI7PAJ4IPjtgV2YmCM1mfAG9sBUAONix8x0RsbgZxkU9EddBUr
2pUcpraof7bMWKF3Z+TogXnYO+Sx2UavnObS+RTGE/UcyoZtXZsHnIx86qAjlokQm2SgYMUhAn7f
FkBdwHRwUM9RIiNQaT4lKrHjY65s7YUkIpzok9WrL8S4jBFHK5+ihZ4/SREwY3SDzk4RikPpJySj
8L4ErXR29WzDnAIyU2XT/2XvzJYjZdJs+y7nnjbm4TYCYpQUGjJTSt1gylSKwQFnduDpe4HajpXZ
6Uc4N91V/5AlRYD7N+y99lE3i/m0NGgtCvUnyx7tdrQoMhtjh1sFCLMYJpwnLngo9Qf1DRk1GJXc
1DPCskubR6slPmGSX3S74hpTobd5dXOLHveRnv1LG/LPFJEzAxjmlUub76cyaPBYMd5AsFqY0IJh
2r5rY4D4aJoQlaXEbrh5gjuKf/bID4zH2L9WRnpfjEyi/fo4JTkZv1ZDM5+8Kn6XOWcBQB4qbW0G
+ben0bCfF2fv2MN8jwvvkqmveO6Obts+jflKNUNk3pvSDkliu6b3SZzfQQrQ75iCv7hB9TwH53Th
lBjK5cub1kN7iCdIFM6LR7qGgz/2PKCAchvBHr/pIyQFn32juyeHIZHJvh2SkAMiQDI0aAHGKMf+
2XT66j/wX2tDO+oJi/Dit+OQF44wB0JU/CuxoDu5fnyOy6XcF1gHqJV+usBvUF9MP3TffAy4lJAC
PVFg3oMPIyLRVkdfBZdmpW/rNSlxBiJZiLkTpi3YUj7GzmHlu6HW4YeqnF+TkYsDBf7o0TZNorjF
af3F1X0TZRJzz8HE04gC35le9s8mAnNXCgbvWO5EKp/ShYhUqQfagUx6atwxDl2hO6+t2f3CAHNo
HX5H7PZxWJYQuaAnETKKh7bIFMI0h+Ke9KoPEydZxHKDQDh6AQLAe6ylSotsalQOc6oyXDe/RoWL
v/ZCoWVYIHhy0I4c/Sa9a2PxZQcY85fceEHpfOAMJpcMK5Sc/c9VUbUnoTM4gsT6SgR+y9kS6Hic
rt33JrAfnmbyDsmtAfOhvbBtuxDG1l4TG5NcXxO7ZbYtIifzvCSFeyK3B+464LzIAQZ/RKRcLOUa
vgWWE5O81Zht5GBkOrWB4hKnTMCl/zoTInm1B/wbi+2SdF7tq8mowVUwWfxq16MMqw7XgIsnrR/k
A982I1maV0oUsD672CkOOSCwaWsVaxFlMRbtUl1yJhG7uPf1EKQZQPf4Jxt5wOlNxsAIjIXsMb6n
43yt8JJQlNZ8gUv95g72cKJ8/zLNF9Nscg5I14R5cZRe+y6ViYLZBXsgwDF02GSIr4731SznQ2/D
8RVk8VrI4HbgqG/CBIaOc3M/eES6jmgP8yGLamLWArSdHSos6g21R0EIg1FfLgj2i9DD+MScObLM
ChjVMKuIzXgXArQ8LbJ59AdOfPTQqEpm7FPmxIXf9t7e7pgCeFb1ZY/9rcILUDOrQcVTAQEJ24gv
MczKQTsVyJ44o9ULIYhiF/jYr2umhp01nunB5R1sQihQdFF8NETBL32b0EDhDtAd5zjiEDhSD52T
AJLoMo5/cl2pXeKNl1GxYwLlxRz7obb6k9MJwRNPyy1c+E4JhLYsa99M3lWYt/Li9Vl1QuJzgpOC
IH05GVX15Y0GiX71x5zXP9o++8IZ4IR5avYXk7RQ4rc4SRpTR3ulG1xFZH5Erf2PySbSYc/x9ogc
PdgkKgPBmV8GcWHWx9bQgmYncvej9DnRlDSf9UwrAaF+oS547xXZSqOBD0l3WS7aSxeVgcvpG2v9
VQ3NfJmgxGRxfo3TGxkUJEdq3E9TB1NCK96XHu6401vIo+KJmMqpP1YG3hdeAY8KwoQq7sYcH6bJ
TTxfRSOgxcJznAzVRdgWn7grE3gczq/OAUc6uiOFVOlcGj+IKIY5XWz25XPS39VEtgBr4ad2fKbo
igY5Wa6o74h8fNP0xj+T1vQyx5cFHUDkKEfjHaV070twAGZaXAeGAwqhwEEQv7qvr97sjhjPIc4z
xrjXbMoatzIJxNWAXHL+sfJAdJpA7sp6iCl+fGm0qg9n5KoopG0RxXZVULKRJO7iq5hiKN5aa+yU
qjlF4dnv2mA5TJb7NNqkoZ3aagQ+0v9LTPtprqCxEqTxOhDaFSp7/JDuFfJlv8dt6e50VVonc44k
Wj4Utkyc/BpWnRu47Dh1BFf+TtyktOqHQFNQ+vHRRm4HYM6lZt6bz9IA62mzxQiRHJMGQkMV5YZT
hM4t5fZnxZhyVMV6cA8eCCoVaR95FnSRqGAJT42r4wpsP4cRvR2DYjjV9XQNAu/JS7OSirz4KZT2
LOrM2dWN/TWgTdrFIrkSbAyi1Vs+KJtucW4W0eQ3r7aS8Ojy3l2DNf61Hql+cBtwxipEHPZMUp6i
eEFCecxHz2AcQrxukXpmqFr9Ix9iSKlec483UDOdsC047HLJeKQUzQcU6NgYcKv3Hmd3ooc6Pvze
+khqyCS9D4pwgdvCZDied6L3uxPLS6g76u/SmC+oKClnYuohyENRBx4+MzmvvaT7NXaM+dKXfMKY
RwEGvKcO6f/bHX8SgOcU/IdVw3125IgrsrFWPil9gh0A92SbMAtK1rgU42Vwyxs2hRJ6wt4p5/x3
mmbnuoG4kKbJkxs8spP5aaRTfcE0RmBUgQrdXKB9DYLquemYjeoYPvPGbY94WBHnjS2ax9pxLjLN
7F23/lcWpdpD6jdP299kCR689DhTugYrrqdXZ69Il8ftn2xJ1tn1uNz2pbngLaWweezW/0PWBAAS
abenfAysRyz79qPKWbc1RhdNk5rOBIN7PyqVqrDDWpJllIo5wio5V9xDWx+rFxxxgXcfeNahIRG7
9fMBZWWPX2xc/IMrVp1IHMenjnnhfpniCKJvecS4leU47PBVvyHADyD40gx0btKQa4J+O40hBqLi
3G9d/TD7R1HW6hYPDnntlcX83gJdkk9VeTbEW9tPUUlV8hiMiuDkYlYHexU0VJZ/+NY/oCU4mvrV
izmS5mlpz2VOECzpfM1RaHoGnRWnD2eOj6GeXTHyo7nBSyhNMG3j2oyKJSAVgL/0rXYqPzIry4+U
uIIWZhmPqrFIjgU4MVqsYwQfYuH2qFPUhLPCJnqPfV+/01xhn5byX9/27U8upk17trb/5WRRysQk
5QbkD+59YN7YuZbfY85vzWiOLu2DNsohRJF50FIotvZyuopxcg44MKcjJvZoNFxuauiybQbM0/f6
h2VKqODT+bz0NgbahiKPLKrs7gTcwDlvnox8jP8t5grQITAzSnoKcTlwPNqrbwW0G8FnWkxWjsuP
b5d6GmU6amUT5xCwTqhLM0QJAo2O2MeLIxiNnxRv2dhokaVME9lNfquKOSPK8JWGgA2YnS0ssvL7
SkKALWj6g6J90/xBPVk9z/Y2Vqrp7UWS/BKZ297bs2kh2jYvyWL+rEUfPGCFbY5ukP/rZzGFWhHT
T3mDd1mmVz9mXr1NTfwOcu6UJjqjclYEaRwkUZUO99scfnYTg8Fr6p23ecQ29SGnKt95McBu226a
EJEceERNf8D0RHvpZOcktVkArhNGo+x4hM3YuHWipFGfO5TTRnmqjWTip1D192ObpPQOyhYnQ2n5
oaph5pnDG57E9kcvvAf6SO9+4RKnGM2opw+BOJEGbYVFkOCkali2YXrkSohhcAl1rVgdJuy544S4
oYSgr8bnKcDIfxjdHkMyKj5UtPT/iZqJsRLppU6msFgfZhZz06Mw+7dMGHiVfdIxF9itmQ1j3FME
ikwAhNdFXW2xVijQDDRmlR+okLgn1xGoP/J6WsRpMTKwPhG+wJSnMkdTxEo8JyP+mglu9DjAwJAx
pS6GIQ1lN/EUpy8+PnMcGelA3BQQSEdnjLH91tTNqL3ZCqp5LiL8QwjJg5XEW3e8hOj9ahx0fHrA
tdf/HSfPIXBBTGKjUZAsZDHN2JOSRMRRNt59CxUlo9ejB0OhsWP/tD0JtUp+xYbvXFo2pX02PFNE
Bqd+VVIGfB4XDW5+rQyWWVg99pbTmQdmsVPYLZQCM774yOfAJVqjhVAsQfnmJc7FdmB6qTl4EX3M
TkSaU9mAzyCKlz2vtWbh+Ot+HXEByomalh1n7yEW3r/e0B9JCxgBmpYMT90K9123PuID19Aqx4Gq
pMJEBAewHHcwXKaDr/evXSXr1d1Kb5HqTza7ZjA7JtwOyNw9KsSr3toPNugff1HBuQ80rHUSTwQO
QViao3Cf17Gombb5ORUMuwdT945ZZ321ve8f3QkbbNbzi5CSfqjbGupQufz2SLJ8MIKZedhbtoCV
nM0YI/dqr98GrMyhGri3LbaOdYYdJ5kDAr0mhGm2s2MljZM7zuIiNafc0S6d4lnWh0bjEs3p+x8d
tOkPdR6ySeb0DUR+AOe5zf7Y6MJeXbjQlwLNXGw/eZU57bp1xuu9p6xqr9KUKTEj3l3boIkTiL8w
ENsc59XFWfWVXgd4qWUNXwBY72ccqn121ny/vNLa83gERE1k8pLlaXkbljrKHcxEo0VCzNy5L6Zi
WOo37WfnEpneuNrNt9rP7aEZJjBobdL8ZHb/mozlr0Dhtf5+E0jzBFQOhqFtEwuvVX2xB+8hzVrE
fs1Dlb50BcgbNBavdkuy6bCeIVpSQDZEcHuaGALsG8t+tfxE7hxtbg5G1eP7hk43+zD6GKv+z0w8
6ChIs3oNrC+5bF3yJtDjsb2UfumHvfNnsygFbnLS4YGdC5aThbBJZnTpuWm+nSNUDtJ/S4/ggQ4w
bx3/IVSWp2/dHVYC8YM5dMmNiG2AKuYHdnjx4BnZcKnidM1w4E5kaGqs6AJjD1A9qtZtpb3kP4x+
rO7Jhvy0SBWGjvpbSVbfdmC8uAA7zxY81EM5GSa4St+DmW4mgIXkp29cNqkCCXSICBD63PngUNtx
USdv6m0SM7R/udHEp8U3n9CZzL7FfJK8dq0uNaAYDAeStp4ORc81iXneu99+lcT25SGhgkmAGR1s
P/Ajs2nMvcDJe2oYBp+ctn8reNeeDMeP5qYiL3ZAepxm2tm3WOaPM2gO0WlXT/M/ZEV6+np0oN9y
rrko30zp/FDU840tEFuI8k8yKhHhQpLOoJh7Nn/BF7nElVVL2AUssQE3fumW/oPoRY1PcyQ1wsOq
SN5eNMQIMBSWn32W6lWooZmXZC7gerQ8X/zs8U5XFnKRxu8jw9TF1Qwu2xnUZ1mMiHOBQOjJJRQp
jamZTf8WJb5qF1olzAT0MANr5xRpRsSSatltFdx2oZV130Zsh3CfNbetKJG40s5OTRDcIH0Q6wni
6nIlQ/tl1Z+w8e9qn3NDX4VXbRbf68H8lag4+a3zKm2K1K1Q2o757bqoh+bL8Ik1UcD2KKsIlvfj
p9I2BkaTvDUgjcJuGBzsTKJj6MVstuz6yPWZKxhLDGg4hrzTF4kDU2PNLq7l29TNJUW1vXc8O4hq
J/09YFtZP9+cqCowU1O4fVel71snAnTPdu0rdsIlbkqOq2WVshD3F1Y9fmpWHwPDD7b6lVOeE1Yn
u9Fp5E6BaNrukW8BPcoo7d3IMg1U0fIbJhVRk6XGCboWBh6kPGbsyr4RBvybUFBGHMFwUoQC70ZQ
lCd4c3fM9pNLDml7R76qfozH9DMbQK1mg3nHIfMQ1754GNzgn+9q55HYHw37pI6UBV2kwGNLYNqg
RXoCBgHHASaB9V30+pg1VMuJq+yBHTOVmU3q6K9McOJuGuNNtefo2nMaGIQuMJU5qmKebsPqd+Up
427mwRorSlB655xxRBjH74UW/9v2k8O6tK9V+zllkJGUz9xDa+8IRyacxXMfR4PP4Fs1REEhjba6
uh3OOs9cwUsjuAmrIixT6slDkKTdodC0cU93j/R4PXC4Y5KjVwcEA7+ac0fMFzXprmybkBO5pnhm
+18RrrimN7MCXMXcGObYeIw6vY2YYeOtX8IAXSRSgf1TJQggc9VGqoaLnuBM3/7+egXKv12dMAAb
yHbavleX0gTqQ5xFqD9UqFlF+oD1W+TXPDFX24Q8jaXGU4hZEfNhjyBloMzJM/dmT96lT9BnW9Bw
DnB2btufmCCGOlYmD9YQM53JWPLIJiFVcuVIuN2cHkDb1jH6iUmKkr4p1cLUqG3qzZVxy0+cljyR
zJuKB22aj1i5NaKhzAekyD+tpAhOidQe7aE0gSsJyjtUcbYq0uP2RbtT3t95E6sZjFcmNXB9MptZ
7g3TArQWtGchiaXO4YJQZKKB5EHYuqyt9Oa7IX1AEWHvS2B3/VQw2W1QWDoUkA0WEyrhHvlH8CZl
+TLguXioIJTtmm4qrsLr5b6He8vXjMmC4yCE2t6tTKz2UDuEcsWWHTZ8jJt1Y2koPdM1aq1ovKvG
WfxQ5DyJtGX1QZXBJUtEQvoFF9r27Uk82CCEyGtgul+EmzrZXl5mphuPFT/oAFLvjBsP/s7UMEx3
QClsZWSyZxdk7CGKaA9iTAlrNM56BrB4u8YqzWkQyqBarBd2OXL53PTZYEZRatvZXceRSfXpYxjS
7SE+bJ+qAa9up03jzUNdKuCE6B4KO3/BWdsKmMWNYc8Xx64xJsXGCSnFU8ftCVe0fiW44ZD1zTsp
uPeGvQKK1jeA1zsN6evwXtYtGbV22RC4u62r3pvWTY/bPxXQK2rN9D/KmbxgiOvMLHIpvHbCVS+B
sLXvFod4O3Ofa5aBsldhbcYFkAzVsXFI5qmbAGCcE9z8/MkRjtx7PXbYIejIOmQ2ur2Rs+x5k7y9
JAfifrsxy/Oi5S5uVYr/BLcr/XnQXcrWz47xVF7tBtwzIIeXrTuduMCYMMbohJQP+q6QHwpv4O5b
SEt6s4XzeTu5tntkrl3nCI7BRsUw8z+8eLgoG1qrdAmiAjqVhQh2aBQpaQMzditLTibxnIiEBsI8
1uNgE+dyfEFvB0ljOBOJrc5fYo1AsA2kgGUQ1QCUEtoxs1iQikzhwrBRaXRqV6UEzhBexEUDUx15
6TRP8mxhZcOTwyI8LdE+5QlFSCX9OcoSst9AgKP9TJJXwJnGUfPpjFsIouuzbgF5TR/yFYazPsl6
LU+m5KdijPWcLQAAtlaLKOed7rWIX1uwZutiW2MGP5jD/eaH2r4EcIJ75tZRID3zioYqBopPrG++
oqUbqUVmWwKP8wt4kxaTNi8mc3BMn71mxEyvm1HcsYv0s+mdxAzrsKlgkWKbz0nsR17vsFCwiBov
CsBITvVQ9178fbYWkNiivibkYj1ecrI297PvEZ7Xs/pJ84J3vkJK2sp3vRuqk9bpFnmWeVivAhen
kJ/equq1s5HHczB9PNwp+GaYQAXRIffBDEuOUfX6TBZrxeytXfv2prpCTfvBZtLneaBwXOEllLVo
E5u125SrmK1tshP6CHM3ZdOvIEF6T5g37CG80ChHKEfmSn0WsNNC02HO1xoM4xJ3PhZiKr+Yy/Oo
rP+pmoNH9pAckgHlb9xV/5wCmLPFbo9l2LzTzT9y/W06v/6Z5pheXcR2O4hKYPVRZQ1997G9Yu5a
dK/3yoJYPVPWR736gVvJWniz8Plo3K76IzUxwuGG/Poqx2kx5mA/Wm8JdmpFRBJbs/c4Cy4Mjt/a
Mt11TvIPfS67X9K/Mrskxwjpcmi1Jp5imjPNsPbamLT3WeAfamn8TTRM0+3Adme78RfmCSDEMPqR
EcuTpQj50LTqfoqJirKmnmgvYyxCq3aekNv+EAosHiCleV8ig0Gui8Cnb4tHaKV/WcIUD7Jp44Ms
ix3LleBYBfXPljf2ADYlYBVvhMK1Lnav1ZHwjfyk06KSx238BZbDwAgdNBWfJ8Ki9El8ETgTXS13
yMUIEF/hWa+E+1WhRuoSVUSdW3Cby5iZ8yr/XhWZ34cGPNtT2UFYcmPjzS5Y2TDOc0PTY+UFNIwM
NIbj9IvMxtKJvVSpE8KTLBCnEh5/ZD7xKoubdophazi2gmMisJjsrLqs1aqzCjT9qT10I2uIVAh1
IkdKNPANCXO1z0lfIsaPCz8c7b/lFAc3qIUMYxD99IMBigUhXD2V/pG5rbuvBvqz73YRRMB3oVEH
2afTaPajJCbPnafdmELrcKrPJh086rZ0TU1JGKWUQwiMsX+aIT1rlsZlHTCRMj1z76zUs94ObSl9
4g0pYjGREzvEGjNbFQSBW7FNMspn0iv1/WD19qGxi/dA4dhY9PjFNp39BiEaBhkNouTXIuYVhM46
ENfrY0+cQjQY6s6aZv+yNPNbJ2V6T0ki9ij1ZJO+2Bf8NP65NASRulaLjk3lhw4JOdAsF7Sh6kPL
ZNpqcTc1E/1Vu9RHMEtPc4pRq/CeZsOJkeeP43Ex1bPJgfzQlfwSRnbevjwtTyY6SoQzTB+7o8x7
umakqcAv6KTZq85i6fcW1eIlv9RDl4cBdkAOIQ5WTte7mlxodzgPRFnBzI9c576ql+bcoETb+bkG
WJ1UYCBq6c3QwLJ860w3zT9yKoSHYKKDs9MQbCBZSmg28sXM+mTyaEYtVygdKysWdlbIAedgPWSo
1CYBhqXzeiRF5kzibOkeydYCyYi65uJmLgwXG+UusIk7qG84crgXemt60Yk5u/Fx1mzmzOZgIuMg
Q0Ph6xj99yywgEZMXLE8fuHGUhqgEfg+2Q3xkt73XVDutI6cq8ytznGdS1hZscJzsPqj1qunrdru
4tCL791ewxG1dsup8zEx1LgHrSwOnQGuNlCosisQItu/EzC1OLcJAuHtqZmGk74goWxK7/17QNbF
nz6szQyh0nUrh8kJvSDPBNrYoqtYVEl0jEtKiJOyrI1rsj/iR4SC5XmTEJKvC45xXLK7ZoqfhD5P
x1onEqQw4reCOPAkRyAUmPEfQ6/x+5GOOHvOV+5n1nXrNidSAttaeo+lBqxNH/BY5AiokyC59b/s
ygIpsB4BVhegrNRhOxs9+k0vrvJL4cHHWIeV1S/Mte9IJbyXUTA5mcbyzAilO2UAQs9T/U+TV0ha
GRp4UZ4lY0bbRxbv2TbyTHRphzbrSR1eAifk22+JOb9MyJmlNllohGT0/by2JRthK79XJBOwbjQ/
h9Xo3I7yrRytJkTwQY7OAIU0k/lVCvAmJpY6Frck4HEWZUDndS+xD1ZQwyQ3bf9YUH1RtsboCXeb
mHurVAecwKcCInFnNw+lY4qH7YNOB3Ixu2n8HQgS3ksna+4Ukdr56kts0iy41pQoey3OXmTj3lym
pL7NOsXRkAitc8gMJP6RjdHLZu3NcA4FPc0suv3jNrrWDQL3RHX2JRBvWHnTfqvnqgzlL4pYBoPb
PClAqsAy6ZiBbWCOXCzXxGFfawiIK2sFAJkvpx+Y2dyn7nCxCpYEescuoSBsA/scVnc7x8RhzOd1
U2LVqCMcXNzn2EF5th2x268reh3Ctmii2dL0EwTSCLmXCDEYTKckGMt7xn6/Gi0gqJsaBPUnKfGt
lAeycPOHqqt/knQE8ZigIX7cC0qhVyLKKenpoaI+TtKbaX265WheMln8VcUi0GWxpoiNP6jZmu+v
vPTy/NAqEhE2alClq13Osi/UmMZFw/Bhlsjlt/JODAaKCIMkdzSUEO9Wbq6TyMusgoo4ZnrTpUvv
sBf67D5qxCqLfou7Z0fy2UEaoxZajPfMwAzHLGqUvXUa/Rb03trx4VXcS9/RrukquBItC6l1FB2j
iyQEEvkBQcaSe2WPCeL3driQ/sLfT4G7Sy1BCL02JFK8wfGVD/x/bBw/SgWT2bR4WboSP+tmxzcz
zzkLAQAYtNylzr/dGB06QbJ1qiBkWVkRV+jMUWCh7nA1ixV+fLd9AAgKsoftP7WjjmZX0O+MqO7d
rPAf0cm/BIMnLsOc3nmxsq9uMrvXrQ6gI5DXGu3R3vPo2ZQcywuK3auA3MJ6YJ3NNaMVbhUoksfQ
WNPNlT4sYZK58m6x5YOJ1+uo4Ylh78w7EnjLSzuAHjCqi+GZjI7zBqTzujPZrthY18eHCU8+y5Tc
2bdT/8krOVIPleos0vFO+kiJUj5VejhU9D0lTVCj+am9DKIg44Gg4BTpHFgIDoZtE603BuxWcFLz
nlWpQ3TzWgYifbgLMrILJxidVi/YKK5LVtA8O2d5l1MQengAf0tFEB68MUKJkvykgrjbs/AlgXLt
yzJWJ4wB9tNgFGffmf75SYI6kueoCnSLPKzFe6pXabvBHZmD/LvCkypBiC0zPELSiIus2y/LMhF/
abd3SN7DrbzP4jo9WR67usxbTtusYGwd44b97ZGtP4Ej6ycPuYrVKSTgQQ+4SYnVOowpQppmBC88
2QORSasnbaFtQzKComyqLPscK+vfVmNpjV4dhylu97Xedvile3HIYAtuY8Q0UNneWer5xsu9S5jQ
fXc0TT/8YonYnVg1vCMoqdncOMwRsVxHDvs5BNsTelfJcWIOvX5IUwK9+xbdlURQZCLNHPl93OG4
+Tpcmfxlzmn+BBHJpLhjJ7igp7HGjE5LX2bm74pmfekuTezCFmDzkoE32gYUI7DfxykZb/XUm+HS
a9mKrDP2vmYPV2+hEN+8f2RqV7ivwU41gXNF0ZiFS9r/3u7SkrnYSeUZGOmZvUNWqYjQTzitNXMr
UdgPPlWUs/TmzzV4vIyawePCWlkhHGFWtP0dr/wKAF3letEdKokBLetyDS4w7u203SdK9xkHP1l5
n6DZZmomp4a/wD7EDJJTFwuWQ8aED4QBQpUl3jWDSPpsJ8o/dOv+pSvbXyRIScCq6k9iaPjoek57
AtI6BNXkH42JVoS2cnWWXuz4285gIEmpddCm4kfaVYQOBQ5BJ/PJc3Sit/li5KQqSi0U77l8xSAu
9kulkZWV/qmT9tgCKt5z7+ovsi31F1BXU8lAS68BuA1BQtHV6dNDTBCho1tECME9j6SOUIGtClCU
gHExiC5YCCxi7qaK+D19WKNs+QZmCKoNzLNw+0sJ1mxk641+bXUzeUgZpbNM5QheK4qxSZ577N6I
2bAQz7X/kAYejd3auo+Y5UgRbujBuvm9U8uPLC7uezd4dylWd4i1xr2MC0jJIC9nbXQoIId3lcj+
nIypOjhpd2PAeln4IHZu6SZw5uj8zInAQUtbgx91tziCHQSRu/rL1FKne91lgWgmrX8H8rA/OKVF
uK4fTpV/ZGuS0zvNRQj1Rl2z3iAM2sqf0ioPbuUfy9flThhsK212G9aGIXXh7v8o23k411rGiwEW
OoS5xjpYlW+EwkiyRrKvOGinSBY6Qim+Itu/mvmohy65cF84X5wT82L/DtNQqJL6pSU68th44N8I
Bnqx9LI5s3i/3+5VEj68a6H7j2ylknvGCPAkvLbn7Q9YmrnmidTlS0eo6PP20FVqXnNk/deSne1d
66XmxSEXI3TrzghBsRAICBmAQ9zCIBQTtYnonZQF4B5FfCTl+wFhL79xqV+s2QWWRyVHRo6xRC3b
mSfn3l5caoVJvCLc/IsApLuNaPQJFp4vXgn/cyHbnX6Q7jPVIpRpmHKMutvV64M0KU6+7VzrCv7s
Ip/R2K/lt9Gg8rWq5WNZvXJbe+q4rPgmycYPAEhDBYJfwM7ri4/q11khuHZhvBdz/ZLjnjji7cki
xlbBLs6VPCZWYSAWNjGSdsUvYzLvDKdh6dSYf/XUzk+92U/8KfWh09zhkb20+dSOJjtKo4ps5b0n
mv+dGpLX9rWCXHddOGFRWKNntGXe7ozRGq/L4l7kimVP5qriUMXqruklhqdZ94CIgZQemXNtbw4W
MrY2ORspABtLaiW3fDH+Gr1CySgQN7QzD3LicB65jK0IRAi3SqRqkRx7w0nqNDimHvwVDqHivP4v
YPUsG7X2VoC2affqN157GewR4R8yD/699klYUDNtdriQwA7ZXBaUT0DU9yxRLGBDXnelQXoa504d
3aosGbs106m01oAQjBInb0FUbmD2jjDpC4izfb83JrePuqpsiUONn7OzvdZdLQEUF24rXOWpgDjo
KuTJpv/kDR8okOQR34oFqxtIrs+uUvQwR9Zt2AZiIl/qZx1jP825XMM6hUocjBxNce4x7YFrCkFb
Z8mIeKz8UQT+dF4GOAs2UgLPV1k05w6uq7HjexuJSC981ZJJIVAwZnAWUflidKiZ1Be1Pd60sSae
yvE+tlWgZeX/PMSeF+GMP7eFgKZ4DQeDSB1OzVD2vHg63u7Q0ipEAq55LjzyWDtwNbug04aI4LF9
EuPkxaMneQ+TP7bXydNitaQ8rCV7lZFMkTvjlyr4sdgmwJjUksNcWQY+4IMJEetCcFFzrJ0FDoLF
0d805a2yTe9o1dXz5qI3sIlvDafbxDeX6dlzzi5/vc5aeL1q3Q5aGYvTci6sA16SO4azeIpW6hcn
JXoHtqwGF8mpFqWkWlXVpUe5zcIa9WqfvwV5URxzF0d21f/d/rXSnF9jQ+kXSXlbii5+qCwITWNi
Gge3Gcd79If6H6AR6a7v2T83FU8KPvspdWnn7Xb4pXA+7DOCUuKZbS0aZg6Owif9Qy8wBWJc2n6h
yaQ+d2O72RMPHuq1hVh2wJYt5u6lsBz7wR2EGal+cfcoQa8SDf99nDJ+VpMx0b2GYH57BSya9iNo
aufadf6dYBly39qK7MKB/VwZd84x1Sf8muvtjMlteDLKo18Nly7jC3aksoiK0q+zJdOXRtPuYosZ
TlsykLOHoX+cQWMD9vTAeTikT8Etac3WCvt8ZDvjTh2DNGSarTXzSiI2+PN9z6GwxvTfqJHdAPIK
iG/f91G1dONxWv9I7u6Bff4AY4C1l0L6E03xEtyWmbyXVfFk89ZaIiGXgkPlpEF8CYHmLNEGgvD1
p428ASzFPSNYXUnfvQ2BIs9Dd0KxWRVJgRhx5zUY0QodgTwbLXHWBfYusrWGPQGBzQnLBbkkrzXS
oMqL9We+tm/FB5maF8PW64uh9T/a0cfOwaWFJ9m6FD7rqvmt9fv55uvt81Ypx8ztKWoDzIBaUh9F
rLzDAJYvShdUSyL9AuA2IhMns1XimDjYQG0n7d02MyBY2JpYcbK9+j8rzvCb1vf4DXT5T6rc/8Kc
Qc1pYuiAq8cTubFT/oONAtBCTS0X/N7ssHR0pU093rTWfVmB2ZU21Uvg+Uy3TWaVqncRd8x6dvTW
bAD5zbj6/2hFvsP/Fa1orBSq//tt/b9sxa79+Ff8J1px+xe+2YqW81/IFSzAPIal++yFAIJ9oxUt
+79M17MN3fR867+ZO4/l2K0tiX4RFDgHflree9oJghbee3x9L1w902/SET3p6AklGlFksQo4O3fm
Sv6iAtzNP8iKmvaXdFQb/6zJf8B0Dimn+pusKJ2/cM2YMJ0cUq4Sis7/hqwIBfo/+EGWtFQJtMcB
VjjxygAW/CdzJwGpk3pUQ8wVgZsBw1LbPHCCy5viDf2rq6htg+yr2aySO4qrluXQWge88tb7wCWP
IIieMy5pXV9T64rfdIDYdNJztf/ER6MAFhEAaQMSNFqMGX8RApFZYYsGjuCXTriVvaAgifgT4atB
d8gBu1n+posu5abVo+oqURaaBGJG91cdKL9dgnswyKhENZer0O80ZZGHKUStwbQ4kXSJYGxS0k1S
y/SSU6K0YAUbvjjsXq6ml5db6ErhB1nG7iOZSriWWqt4ewyGOnEC091FslQTLOYJSWGtBXDBLtMd
3oKi0X96V7cG8D59+9nryciWv00nva81yE6i85nuSsEBTPgvnBYwWd1l2q+jhphKfWFioUh8M2oO
PZtqCewjAZ5BJopjoV+JgvvpMITqKrHzgM0b4Uuiyhxb4rWfp5qxbbFegHQeh5A7oDoeVZuBgl+m
Y7HHbE9PcfVlG0JbtK49crfryw21ZfiGW4F3C+XNvtgxorDTs2BmA5gCtMYOLU0ngpbvdvPR74mR
NoIEbJr6xLgCpL/nIMvUc0yfrjtnkKa8hFBH/AvKVX4r0eC9e2XDVbgoRH5zaoB2rIi8RWNE/Kx9
25RvedSyjob61Bvk1yJ5S6NQPQ51JneWagH96nRtIeOOqADU8Sf6wAxi1EHEWzVkS5HDpz2UPoHx
wNQ8ejC9CsDW0LNS08q57hs717YeLEN+aF78rRPljHEOEGXscZdoISqKwTo2oWLeqtG/mTqZizRx
X3hK/nhhcijqLFy3DgCGUFc+Yyg/cynjdeqbDLdlWBHoRHQi0EvPESRPcmJ4DqrA2mgdnTkOyfCG
6XftCQu/vRiGH4Ya+zb2jbIuijBaV8w/V6gp1pl9FxVLNOOQNRo9ZChXSbujAqnzSstdwPhDuphG
woNJ2cU9t+sb5IDhMBBhv1ZO2h5Mzfyp4o4BJW28VShkfdCAuO+HmE0AIaaedoaERoc8KeB/Sx5b
uyaQx4vqi7mEr4jYtA+EQ3l6Ivp5jffCjiOD+Bl+2xkiQRiDfOIaRvRIjz7dPn/RjAbOQKwdHIqh
Zy5oBRbbHbpZ+lBTTrS4EOj0gBwyi3rd3IY9JAqBfLvLPCubt5g4ZiAzJafWLueFxsEBDRrLRWVN
rx3J9Gqd1Kp/cmt5gE5E+XpoftGWu0P0pSvZKT+IiJukq+rD1OhjUiEAlGG82NwM2S9Tmwx4K7p1
ZppCbk5fPN24SVbvKx/I8co2SwI2vRLCKA9isrEBUlieBZweKKeIU4nTMHXf2iTe4grIMJQRBMae
+plExkdK+RzmfAxWmNvMpYxH9W7Y7FA7p382CDYTs/FYwY8D7C7aBRZ5lBEFljFIaJSXQ4hORwsX
y0Z1ukbkIPGBczuEdSjnnZPPC44qpe5sj938pqluvq89XomstQWv6kKZO5oSr6CeAV/HdCQLnDRm
N5QvbZ315wzJj54D1Nog7OZxDurA5mnN4Vj27xx5y5WoKM4gS4kjI9W4atkwrwGLe/mXbC20+yrk
eTaro0T7DmEVLsIcPRvkczND/XnD9UebYDyZc1wTHIk7FPvOzbSXTqYjx5kwByuURByeEQ79VKOp
bdIxk4FcWxIGxYpBIVn61dSYGSRULSscPREyk5IoCj1rRVGY65Qc5LHxguTXUpp0z5TsfItMxQTl
Gp0G7iMz2R2mxzqBRKBo6T0EoDdvreYkGyzRFAFZN0UpWZgAf5wzz4i5n+lveWND0879ERMExjlF
NkygRehtU/jiALvMkNrSvkN+rYgttBRjzdRafgUDq7FYoYWE2tyGpXEc3BgCkKRr6jOk2l8VpT7z
2uSZY9HPAFfvE5O8h5Dl1XLFuXCTFMNStAwKiraz4dEf62GjGOcmPo/qPvNPrnMccXi35SIvH9n4
WSMCxhrE+6/UiClaRRCaZaI6w1Vmg/uby49sPOE3btjR+0ZhryQByjl71si0tlzz64VKbqiMLcah
5omt6BEfvr1ITNalztEu7/1IzXlzGJ17CQa8eB7oFiqvWrFL+Nt72T1pPDx0+g/FSicwh1sl5qZK
NV5Iyonu4jYo8hfLNyCT9uvC3Pneo6uj6GCYLU5l+LZLt4ccpJDK7PL61+/Fr2ekT6ZNpMkXJRks
/CKuSvrp2uZf9G6osLjRvSMIRADgv2wxUa5nJoAXcASID0N0jFN4aNpW8UYQCuoMV2aRUsnBdiGt
9jK4Y8Bc0D+0iTQq/oZih+hLIoCNAHVUOFUr76NAkJMUtA5Zdm5Qi1qjWRvOp1cMBzVIVnoJ7y6d
vv302oaehMo72VxH6Gn4SnrtPS4QfKxhhu4+a7Sb2SlUT52ciIecLrK6uCSqzTrh6ozZxtDatRTf
0kCmxkgYoPNBl+6iBbPGpaf9XNPXJjFaW4MLyap0TVHlJu8RvmidUtltEKfLtmrH5Ued+MCoLUb0
Ghk/6NOh/SXDi6+/J/ThlvwFx+41D9BaoxgVc6Lmd/Y2bK9K/xEp72Q75oP14jg7QeAqU4qFEI/B
XKVskoLAWlb5lmZEo8H7SYUf/L8yAOY7boNMv0XBc12cWmqe6ghpkDrh7kTT31FU4p1SAzhm7+y/
sezJU5wXL56tcGHFxzL5ZfmYo5xsDohK/CQcZaFKxvY23yrhPbPfdNLsLlcvqEJO6BxZ8zME+j6J
gXHfJceYPZjjP+faYSwJY2J9CmmB/IP9Mpdju/GVu9Tlpml5nvfLXOxCIMWtnS0Vy9uqpX0KAv08
El1DOeW5lj5S4e7Srroag15h7B7mA/gGTyTg5yMkkEBden50Vjnz9ciTsg4vHKwe5FFaUNfxE26a
W5crd6vCAzjqR9mnxJwTqjiz0HgoIVgVPVC9ZW/a91SGz7U0g7U68GIRnFnnqsZDXzuE/wN+mtzd
gUuaIDFgyuGqJNH4buKXCeD9z6xu+I6a9luS1WI8TywUeoXOweTsRbZiLaUgE9vjiccXEsXcvg0S
YSQaYEIFimpdjdSkeYGiBEJpMzq7oHXVTTofoIdwzmw0CAjYqdVcKUkQ5fq1qtVyFwunBudayi1s
mVZ5ZE1uSIyp1gt0h3HaCMBO7kOzA9zgWyML9rL5USDBlAB4ywGCF/f0+qKTFGp5zWfmOGeoQMpu
06S793ZM/9LEIlfdZdrpibcBwO5zTxlKygHXemCyUM8dbezwP2b4wQvHtW4eZI5913l2s7RcMizP
ia9xIsY8bdjxyP6GXfa88sNWLoRrKuM8j2PsS647nKzM6cKlwiwV/Q2b/r8Zcqf/y/+zegAhodT+
DzNs+VH8xwQ7ffnfE6xu/wUZ3FEtbRoTVejV/5pg7b8cITTgfKo5LSV1hsd/TrDWXxqkbn0aa5Er
LJXh9t8TLF9umrbmGI5D64D+v5lgNWbi/xxhmZF1w7BtnMyMt0L7g5T+b9JInOhpR9NnisrZzGvd
dS9t1YO6sozjaDfIeWXcRbMgqTET6Ep/LCvryryaL81Sjx45icBZxS7ZgkZ4huilrFRsTChk0rhI
YnpxjAtCkSEpVrWz2JG4BG1r3VoTVyluTsqpFnui/k3xyZBH8Y8e0bcu3PaJkJV5wC1er0PCTNtx
aPpz5cH9SZpGv9dDBhkLBd31mtcaYkRDlJMfxPRPHsR3WL9AlcCHTOmRMYjYQGV2uJc1kB0sBMnJ
Ctq1CDRnq0Xgb1MnFleMJxA+Xa4HaqMrK3YF4VNSGB+K5YTfbdIcRwGYg9jLPiuwj9Lviiit1t5N
KL53A8bNtgwRdBE5VXSssuFJRG67s1LsYSVa00dbbaPAMd6VsUoXccydHkvwAlk6vhpNfBdQAPYN
VYs4Fzzcf3abXIvpk2b5TWia+EzZ6JCQM3UzaGq/8JxhEVuF+cY231vr3Dy11BU7n6fVMiI1N7OS
UtvmVWrSva5vUtOmEhNzM+nRrFumJU5drkD5KXHb/FRoNotWY0WGvrj4gDeXbmR685YwKviAhosM
Zbb0WhDR+debP8CFVhDbSUpg44GPd2vgR99AY6x2AC9wAbN/XdhqwbsF61/ufsRz42YbhTY3Xp3F
HiXSmCPpXdnZafQNxbW7jrrNgjlOg60MCvpRpo+5rvxV/KLeIRNpJ8UOqdsR/RXS6j3zsdGkjRIu
DL7NDfwp1cIo2RvMWs66j+No2VkdXCq7KU+eGtyFx44AKWsEAEEtTezoB8kTDsxhVSydpKaFfaqf
Qi2xoUCEFY8yWv+fN/DnykVq1lhGw2lE94L6Udime1P7L7sX1aMvwJaa1nAXNGcgrzCdOkb5ZLvK
ySEjd2Yp2KycLEPmtVrn2GlaMRtgAEEVtezjEFrWbsA4j7uy2+NC+Mcbt/J4vQwO/RJxtxZtEhxb
yx+3YJ0kvW/VLM1fSp0pUFZAdJvc1RYhwaD9ECR3LiPKmkmXyaLp4Ry5/bCN6dybj7kk/hUbnB69
kAO3B26s0QKGEsbbwjKZZ+hi4tVGx4fHImshEiZ46oLOnoT8qVFLLZt441EjuC6p28k9UAnA04RC
RH6o8mJN5CpemzpIq5LUIgZWjN90ZDi+zjcazZUmq2xOqHyf6cAxmzAHGGfpe9VSQnzu2KlT31mE
bEUOiPvavuzKdqV3XXTnMLrDYfHVmqF7iyr+Y7sJYWWU7Gogq6Jg296w6GPn6rlo5QKSxDYN5Qzt
ZRZyspnShCTGeXjQwMQdBlJi65xAZcgcGSThPjDtLzP+ImTZHzqzLg8MoNPoOoXWIb1bxQCptS05
gAU0sZbORcT+1h+kTdkHCZ6uV1dSaN/kSwn9hOmi18rkPugtjyQn1cyEsB+wkUjpsYip6ehKTJnT
v5Y9xId5U8O5h+IeY57516eCzOAAMr3vsRDcRGVOsvafH/rz8Wh698/H/v5mAw2mc7sxQ1g/eYal
kjfCztqFMRZ/MFf5rqSAZOfh1/3739ixQI2opP5MPYOzFDGqv+EE+a61ODTMnPHa8gSed1XM5MAu
dge4uaBTMAAs8O/3/3xaMgbGM2v6oj+f+fNGSSpjqSrO65i0b5SB68t/f+7PlzbjmwZBHFbhOMAf
1ZU7RoNmF3NkA5cVew/8Vs6dkEacq1uaHL153/bew664ZxhaLXY8tN5Dw+K3Hkh7Lf68Oxq/o+MY
4O28Y3Kzm966B530H21OBYbQ/fOf90aFkr9Brsno8FfKDUphVNyERu5vDWypLMk68Vl5+Q43obYf
jFLB1E4uT9jKDfNGgnF04gSFySbx0Unrzj0rdDmttYYCY7XMz1YYPHSkNOg4BBuKNp8HmUYMZaie
1XywNiQ9fyoSNIsgjQY6TcBmiri4h269M3py9naszapSd4nN2ONC9Fn21FtXk4r3+dAyXJGHqyx8
itRkQx73n8ZWfySh8tTVxbKpHIhBlXIpy/HMQQBuBrTXPDk2LsY7qyOb2G4i4EtTPSDfhrRukDqU
f5IXs7KFYaunIe/5Ii/+0SiXFkKssadsgCVLoJwcS+P2OdJ0LFJZ8ckL/CkyVba95oNB4lSP9gM+
wrKPbPa1poV9arjahr4z6Xxgh1rM8r69BX1PE/VNyUoECu5SKkF6s0hebUN97UNBy968sIJzo1Yn
mBHck19NFXAHxdTnuC6vorWuHtpzzg7VrfJd1dcbxUpXhY1nwjZfAwpmiHu2P5DW6NUeWBVn2qIX
yjcSIYSjPLlAWd8XvPrqh0HzmqWX6yY03kWLmCbL4Kfml2donHIUQZXcTRLGeaxTcUt4NJmKII1r
3CobL+0vrZliJw8XbvZZBcpj+jZAiX5rGT/lIX8oQl1LwnAVLD0Xy1KYnx09P7SVu3DbsJt8Zjct
2+lJuxFZuanDYmuU4hErCZUexW50Oq4E/bLfg4zcjBhsW0mK3VLiF72wr22rzFWktojUBw2/N0hN
Vy/apWH/4copmpO1l0R/jCPX4kYZHuaofXlF/lBHJohmCrUqB7Ti5zjVn11dnrrE/I3NjiPNrbKL
Ra12O+KL+bS1MGa8ymCwZuY3Vm92q8u2y+6Gl8tZUcbjoTJYxMMwxci6Q49Gn6ntT7zyb6M23Cy+
inDMCnvaAy3n3PY+vt/o7FlL14j2tjFeRk1Q8qpuck/57ILqYpKhRbYc8/6dtSISeJmsqKT+8Srv
ZnlAk8lzX0y4kHWcvIbc+BDkN2qDfGTWCn81PHfagL5B8rafyMEU983jnlwvYv5rPUzXFRz6Ihaz
SvvTya0uW1Kp5BmvaipfArCOCqJw1QeUypOXJoNO77fmnAcD6arYNPiJximOo3VPFZA0RN+Y9WL6
Y9awdaPkl8znqyx0+AUafzEQ3VFHsL9N8HC7yVuQWS9wEnQ6h5XC40PcmbSCaFxokX50+2qepsVT
11UbmKXvLqunue/1iLG+eUnH+DnpzGeCbrZGscw4MWNt2+rhh5wlRQkwmG1jlprBPIelVRaYok24
1i6mfdKcSDcW/TfUKyAwD7U9o+YLDDC/a+qJWQ+BAZsWcGaC192dJSqy3LAjwfWVWfx2YfA2YLBX
jCeppE/0MPTYfIJbpDo8k2DT6IrcBiW/ahDBmeAl/0Y+R8zlEB+SkLPryHI8UhRygP7CyIqnMZKv
MpRvrUVk3nN+M5bQdFSVH2yqJ/Sfhn4yLEnrgjHxme5VJZp3VvSeCd3C4egcHC25iZre+YwARRjF
sx5L/zytADCB5l7qZnrqeMOEnnzZGY7JMtuH5NP4AIEe07lBhO5nuhGDQmwQdYziJgvv1dCRWTjB
wkgeRuI/FY+NHz1E6aPP4EZIa7uZJzRPsAMSc9BIbGS0u1lz6SS9G8NHCmdDTE1Mlo4UOmQvDAdc
1sj4ExcfcMdWX4XakQ/KI5YzCVxZjKANg9l0HDhIQ1m2hmT65xZWvni1w19GQgCMzYKlvyTmTSjA
DNiou1KbDu7foUPdcm+rs0g3ezbraHyu7u8Djp1BpP8E0GrmoyxeRiVahsjSJYAqL31TS+dVDXgE
hszBFZbzZJO4tILmYrQ8QVqVac2pxI+0XZK0LEH4XkXiwpohBQVG6UlxuEFEPO4BWmecio+6bW1Y
zfKsYQpLU2p6MTF+NdrwM+bjGv/daQz8J+xTzcIEBDrQzZ4wI5Sl+HGG5kZhTYkflTsRtoGkQVCJ
modem2/a2D+RnyBzDnaotgXwO+83ydFg9aY4BX7/k08VHUnrPrICj7GufniT/qcGwUsYbIM2fG1s
/6kb5U8byhuO3IUdwBHszOSF1M0TjF3o4MYN2Ic7F0X+1fmc4so03I+2t3bR/ZzI+KIk9cdUzUvx
6nv6BvGahjfOmnYJDNLUD11COidu1rDqXmlQnlV6+WaZpTtd6LF4QfCA5gyq30PxhIX+Pm649T+P
AbqXxUHd+lGFeLfdopwVwavaQPDrebEQenmA2OJhsE7WIA6Wrz4FIrxTAbpQoHiYo/0SheE3huWb
rtTf46ru9JsDVzpvoRVhCyYGVFJRDOBkIWVrYLFauDUd8FVdbbUyPRgG8CM8/lZT3OJxdGfN0H/7
ELFzrSfzSh0PFYYfUfDF6wN0VxL/2HHpYbyrvggkcGdrLPPaNNVNhumnovrNPE8HMQvS4IcXYjwd
WHgNDoN5MsbkmBnde+wa8G3GYF4Xxm+R1xe21tuxdADXKHeR1z/lhGgNjPzTi64pMzLTBK82Jt+n
XJNEo8MPmx8pHuRXPxZXr2YTJU5dEB87qkwo/thiMv+iuvaRRgc1EdfGYN4n6+3N8BrT1QmJG/EF
77OvvFSTzpBwvzCTEKd9GL0yT7WajqNTPmuYfqQv92NHKHV6qKWvHqKwvtaxv8EBBAvEf6hZdswx
X+quvixUe4uSe7Smp3OBVhGcGk87OV1F4KDacG/sky3E7HSm6AeDPYbmy0PZthdzeBp7/FrTN9Qy
m37B0njSxTvMpbVhhZdQG7ZESTaSKXXIqq+KzB/JJ3rfVQaxXl23sAPndbZrp7pUt6WCuqccipLy
lhLWR63AfUgqZPlXR/S/ibQ/M7U8Dn1wyLjVzMIGaDZ6eGoma43rB+TzH5SfN+5xHpdBUpJFkh9g
8h1VM99UdT/QJRW3WIuwsxe28jbo2cqIlIMc9TPkxp/UpezJpBtv7kPUrSdC2OgV+xBrkwVCt+6p
VMvx75JvuaJ7Iow7+dId1WtdlgjUJaAIzJctcTh2c+rNGPvXsmJr0ST1bYgWQWtf4+jB9p5RcxA/
Jbo2kRKwCYU53Mca8H5eg+ZAj+Vm4BqffR0/ZZNgaqlX0AnGGV89TA6shrQ5dHVbLzCnAGoYIuzv
3tLo8mJbKzb9wC13+PGW1s1TW+oPErnTHAggcteToTzQwUqlhAy8l2ooNZbi3rGLwm5ZjqQbxyL5
VmbpYOmLfKAQxiM+wamaTSL3vXXs6Tzh2oxjlBLinBroasxcylqM5kX48hUknz8L1r0LE0lqy8FO
sPlF8n2UZrz0tJA/Nz3bG91OjqoevqJNlq9lh5fU6t/RtbWVUWoHy8NlAYjr04drRXkUAIvhpAW+
v6cGuJ8pykhfEcToWpx0w02x85lnigQajuGcS0C8yIXjOsNDpMml7uzwmHQpEFWjeSZRkz87Lamc
GBBjlBC7yZs5DtviMAkoAJDxUAZUZZhKAtsQFnJAwn8OUys5Cxa3bDLMU6LBIlXzERc4xuqV38Ta
nMhdNBOxBwmb2+Otjet9XBT+RxZ9oTcm02LY2ACZ3BlapzxTXTi3CyqtW7+EjNyTbbWV99AIUwTM
cNXwOaaqFNAMUJ6kV+xNGETjfFsVVrV2zYnHoWcPbsWRKzEmR0SU3KMI4vhSYzotQzQzxaOohctL
wralCebYCFgRUvpCaPsKT6GOMrGGAPKk1D4kM2XdF1fq4wXsh4Ci9elXBX1CRLasZrS2TVUY7ox9
RbRRy+Icu0D6ait7F7mZzIKmxD6exZOnPKTAgoIDu1A8+CPRh+LqxJS+RYWoFRhaua08fHRh2qwq
M1tKpaL+Q8/Y+brg2AYezGmrbOkj8fS+zRcZc1NncAySlfYoGyEPmaKrm8SzCOj1BlvCZ6kIdd2Q
DQ0MD3pdWm5EgIneLsLLQGwTkZhDURcOGNELazkwVy48itRVXJzb6jWOEWfxg/+0pDSQzjgruuJU
p3nEbNYfXCW6YbeP9iI2d7mcXg6xALpcoxCwYmGrlXk95/joQv/Sb190ckZXlQGftzoRs80XxJa/
EJEQmsLqO5p4iyETQZwl5I/K8L2gM4Vt35S40EmLRl18VAxTpUa2HMkHu78Mi8MkwdwcPTXmDb7p
tSmCn1wkcJF54Jpk55Sduhg+ZEYeWwkrA15b8OJEPuvQyl1WfTIuA5hOu6JEpQJ0R1lY0IGnCNod
WydqA0U551P+okAan4cdsYQYiKPRYBjq6gx+o37R2QYcUDW4cOVOuoYatc6jtDo7oj0MxF455HSv
nQ1yI6ka0m4Fm6vk28NDNo/G/Ncsqq1O/elsxMGKdNnf6mbkqZeccBAPR9m4P0FciJkoI4w9Bl6u
qro6WvudCudNtbF26E7JJafKrkPk5ysLTloyoa4d7Kk8qjtTD5tlY4k3O2cufhmlXc1UWUWLMaz1
Oc9Pg+3ePCpqMGUtFXS4bwD/6RZQSPdDl5xZ6oAOL0Ojf6GvR5qsiNbT8vUU0TWS0OTzkskBb3hL
c9SI40mQgPMLums9jz+gV3wVHrxDegu8HYFF7tR2tSIuD5MuHhd905ULrbl7HBmOxbiuvfQWxjSI
45hTgeyOPRVaQlY32mDamxdY+rrNIjh57L9mhpN8iNSa5gR1XBkmV4eIRA1SS7d12MrDyiQRa8Tp
FQgCejfU0PoYGRylqTfYWZ3/ZiK0LkNJsIX+c2VWW2qxFLb22+T584hviePaYJCEbfixW5POdbN4
VsVEs1qBFEpO/BP8fLIoqiiZiVR+lFVzT5u+WajgP2dOwozQORRrjGweZxWJ3rCRL7VJBUA0jtOc
egZkHPdzftdurnf0yIyeRKRSmltplde8hSoAmhKkTQRmu//RcgB9TrfJiHZ6yWuBX7EypuY7ogoL
Rois9S9Obt/sdniutF1Bqit08SuJ7KVOXDAxPY0ZSlG/Jl3CXkdvOVbUyFc6Q7olyww2EQgnm449
p1cl01tkg6F66kHfrUXFMS8L6qvZCAw7KqHxKlAPYyi5miwsjspckjlesdSNXEI9TjPlRuzfKr0x
Vx7TdlybpG5SRz9yl9jEhr5KdH3hxpymsY877V4zxNYO23uPd0wAqPTqfCv1+kkzabmpwR6VXAhI
ifwOsYIYCjm+Uo9lvBKW/a6k7i+Lkq+O8NV0/duPbX0EJ3mJOigV2m10BR173gn3+nz698Qa5lGr
bbCvHrGFr+O8PMOVJypZJzfORz1xizAxj31RbBxL7AvFeO4sf99w/iJLyWBMlYDxCdkXfGVsnerK
XEWBuwki7eg7zHHsEiR7CNNXJ6lxVhR/KufOHOwP049mGdoi4PczIu2ix/lJAATCA39F25yFvCDr
sOMSQh1pA1YJ7mIPMiZO3hUwAK52RcdgkVFtTF9/UQMTIVVk75Zb7IemuhQ6JVd0NlRa9cTBmhPF
0lcoA9MNquSqr9F21rK/AqHGOuJsO5vlyfQoYB5/gAy/aDYYpMrY4hdxLPJ2RoJMg7/OStlHwZCk
ZyWcCfJDqOSc4oEqm2kWAoXWNlEfr9HRucOal86M3geDuzYstFDnGttaL0hDK1cax6JxTybHq3Eg
I9fedJiWM8rwWJidp/9dpcSHOBsuedivuDqdzOyWusWN2CFiBL+Qq/oMqJG+ROw9mVAWFY5IVCx9
5W0PNCkBa9I27WeTf+hZ8JaQjR/IZbLOyoHrdNMk70TmlophMqr6G76HZM6SfxkMhM1qU4HJsjXH
8j2p1K0byYWVRGu9r1d66qbHskegcPN+Hg4K2XHRYh4YDZu6LqgphkOXHo+FqFxCz9zICEF4GtOT
9MYj3N64DVfqaG57AXeb5iAm8oSHLfbkWk/y31bfYkl6xu654Vby6J5ZFW5VDYs9T6isaLduIy4K
qylCfNsS711iLnqvP2a6mFaWS1O2c93wTlYZvI9Og42nW/fkpTCVhWm/B7hytsvxi9aMC1VgJ3XM
9oV9URPtZATdGxPcspVcNf382EY80/3kvQyGk2/hcDR8+mitfPKxJDO9oAiBLcHZoX2Ohfceq2ir
9XtZpO8ZILdIMnIUxJyaRmy9GtSwFQLADNoTEufOIjVXpTxIrX7MCb16UXdKcmyOcMwvXK3XXupp
IIeUg2eG9yQggz1ZJdOrNPVp0GvBfI+kIJr1qJW30lbyWZQ7aBO6WMgQ3JxOV4qpg6EhXe577UWH
7tJSWuga3nU0ontna8ve069JZz9Uk+SMlZmPXoMAnylUh0JEKoujq+Y3PxVHAiZfvlacBCM2l/8v
Zyg3kWO9RUbxGgtItPxMPk+43GuOwFAuVc4Y7rSfBgAdcOYAA2KAFP1uYO1WFfGNA7Gmj2SEIPdz
N7bpcrcHLrvNMZbhRvT+hhfkw7bdU1TSKuXtvZ49fdHsDFm/u8G4C/xk78PZxDft+P5bGbOURZTm
pbUguPYcdirMt/Bicmk1OUOqxR5w5NwThDak2FHm8muZvMQ051Arb45Iz7EGMGF85cILAtV7Ki1x
zcRwD3tk6rT4cUOfG4gjHm06PrfRpAFR/VIHe9l1D8/y7qbJU78IxIMKwlcXr5Yh35q+Rpd0cZml
dbi2HeWLX7S2Evq0emVfOf5ODPnWz5NDjl3JHtd6m98pKccsFmdf8PU2pDpYyVWf09c1ZrfvRXZF
hzw5+i4pFBK7iYErbMg3SciquNmNFs+VLHy2O+tF9exLZWdUHwUHC6UPVdSeGnKplYrMajM9inQ5
7GWOk5pQeakwEZbGeoCJ2sYPESmr6SdUG22HwHlmsH7hqLSgNO5g55SbRPjd6io2Fl7NxJPU57Dv
NlXSA/KRW6lxFLFPoPMeumHurRpCuz5++LSkc/PM760SXXoC2WRVto7hH2VpXaUw744v81kNxGnE
hg53fQBiH0bhZyu6C96jg1kq4aykSoSF6IzGITaCpeIsbQW7EJx/qKeOA9StXVm+/PVczi6Zqv+q
UG+Onm3Um7h46Vu87HkZnLoYk5hIL5Vq1XNySjs8yOSFbMCHeHEZ0AXJLBzOpZd91WDxqZn4L97O
Y0lyZbuyv9LGOZ5BC7MmB6F1pIpUE1hmVhU04A4NfD0XkHysupdNWvekBxWViEAgNNz9nL3Xpkae
a1TTlFzZKOaWLCq5Rz0STIzud8RnYAhn2UEU39XIsqmIuYje6qzckS93r+giuSlF5i7rDIF02fLX
yEJin6fMBukUEtOFj6chFAAy51E04g2J1XMlmcb3LAa2Wj6ZzCj9EmZ0GJG/L0OZn/1aW/cOQmTJ
KIGIvUDF3lGwqgVCYMRWK4cmPKwh77VDFVo6lbuus/Cl6jE4U6AebQNLr8uAC0Caon3xUjEhXMGE
Rb3vputMAtDpOi4sjFn8kqMDMrYem2PxJbSnJLIt1PHkIdiieXRHSnGwE5ZDl4KQ7oov32+2RgwO
H4tztICJBSgA+T69CJbnyBvHGtBW1JP5Cf0LbXyBFDtO3HDZkoGF9gYf50DOB/x+nKjBqRooNPYq
wGXMbMRh4udYcTKiGdCIfQR8/JTgZ2yJTAGvp7109OBPUcZqmFk/b8iJpFUAtsauGBVlZ1CZLq3+
1DhjsSat7Sn2OlAkX7H0OK0q0WsRCMyRfHO3OFKYmgoQojirdg5A1aOe/HBM6wvHR7UMmInDNAPw
QVM1pWJF08FmTpTFxMmGWrOSgmGPdNuilO1a85lP00aBhplNBb/3dKQbZGZ9vAY384HQ4S7UUYEY
HsAOyJnxWL14FotyD9kPi2xB3yW3V+CQD1BqT6bdHnHhPpQ+8xPRGfTPxPjIYo2KeOZGuw523lKv
4ucqa/NV3SjhihD1SQerrFJRE7tKiFNJ8MgAf2cdF+UKHXl7aka03gOhYkPBsCeMag2+dsqfDCyU
flGJTFcQaGB42bqLgckTS5Gg9Lw2ubPWPNGzeEeFPQur+XZqa0WPXqdZiGJG8qFT/Z85sVMbB3gZ
8Srquqq8s9GzXmj4qh7GkBAjK6jCZQdvB7/+a28DfpBesWLJd0H9smVyAB+mOfi2MA5kewOC9FCJ
G54kvsomO6PUtxkNFcG8Qu2Nr55aKM2EdgDhvgZ1yTeErKeFEP5T1qcPBWvCyX1zImLoR5RpDnNt
ymxj7kMcV1lYJPJEjdc7yaJ/jiVS84ES9nlQOmOfpPVLa3lok1iRlDYFf7eifl6o4E+s+JTHudwR
L1yTAsZSIyJgwucA1yonTEgrt4WZPIZBkp2s8pSEpbKPxvGuDOiX+g6pH2b8QhLkoWkUY9WkRbHu
tQeWZYRFqT3dJ8PqYAQ56FU4L+BDTFTqFFmxq3UfxanWPrr++KhokF89rW7WyPyGQyTKX24I7wBl
8qXuCWygZSO6Vv3CRJnEqXWfu6bPEA5x0LaSDY6uF6HXRJwH1s8yM58DYDF0+bxNLEBrtSTNB0ZI
QJonPxR647S/X7vQBMs4kK6mWP0CEFELYUBpebWXwVX2Y9KrT7jkj9LX3gIX2o0gx6TvYhJNxE6t
WAF5cfnhRz9J13oofOeXaHD1NyaRZx2BabFU+4s7Vpeuqk5Ghs8UBzZutopWWIyQHjECspRaco6J
mCG5RouGIm53kqF9a8XO2cicB5814dZpxcEXZOLaBj1HmQYrBZPxGTrQleCEky4nDGLipIRA0171
zBiVHg2m3iI2uWmDH6R0b/Gff2m6Fd25TvwO1IDBonfXHkFJq7RXtjTNE+aoa6USlNyjaN+zUls2
lXhEXjnS7yY/REvGeFk2EONKC4EbMoxj32i/zKo/p4ZbHQYmhYlaNpceZGBgqcQMuRp0S5X5uogK
kCCQqzLVu5VkpUUEYSkZtG+wMHp2aZPxoDBg50p1QDhdPSsiPnVqvqwaObxmIsKLkHrrypz4Vr13
qMzoQ2ClIcvV/rBYnXtJsi9RHPhU45gLo5owjGCbykDhgfxLaPCdxtGibYZnYpQegh6pQdbXCcVI
jBNG2NxnRs18xXCCtQwx4ORFvg9KAkVct/sF7pB8d3omSfrCAJBsJffaAvXImGA7F9bxxUnxk0WL
qoT/EZPFwdGOoJ+lSr3AzE2Lmt4d1mUQIwGwBz8SX1BLopOmE4qkGwZrxPSmjqT65WOIpSDUtwGv
FCaPXdyVjEzzH3yD6Luqwt3Cb20XkY1ykiBLzm0KrE8mu0AF3GhVlPbFwadHr6ohmLp2BKMhMzi7
D48y4ydTwCMA6lffh0ZJ0iMVRdy6wa5ogs+yaJQ1DskD07gfI5+I1u5StYJKgSCJRgnzbGZfLTnB
ACgw/AYDHTjQJGjwcw6j3Aa/CHF+m+WGjiBYjrA7NDoOmIzQy0WukCPhso5YGUV9M91rV2bPSGGZ
NBHAytkG3lZC2Naa9dcxq7xbLdSEAoc8kaEULKnHPbpK9hMFLeaifoiOXuHelNFbakmk3YqEcdAl
hCt5tceRYEWPjqDT6g7JQf4Jck2wyQP/nioK6EBEeH50s/rmp2nW4RJNKBIRpbyOAGJ9v86ffP0L
jl7Iclke8a1o6bgcI4vzvyVeGbv3tRM7G31osJbqGr0osgd7FTlT62M3HxuCVr2sWNM/e1UNQ93r
Aie/hu+RnLls++Kr/aNX5Ei8WKQR6XOaEsE0zUF3ZXEkv+ULWvg6kQwusoKIX1zLSfMYevU9pQEN
/DuN5lz49bZAE7prq+q1sOx6igw2KZYFfKtIORs6MtkswcDH+tuXarKr7Jz1AE3KwTy1HooLoTdr
VoHqmjnnO5S5MwWk8hil/YOlkySaAyte9aQhIIl/VnUeShc0QfigakbC5tXsgBA2SVHD9bERV0AL
bonYQSdKlKxLB0SwWJVqeekrRwKsBmg/NCgcochR+FLak9UIKsmWYLYqj5rWp2eTyAZDCZVjrUU/
FM8+WTD8HCVQ9p3FMrKohpMZB1+qT7lLtZuCJLucTg6aET9vLpnjJWuyQSiUInE1CxNGcsT0tWf5
axE6dQkRi9KVu6GZstdWZDxoHammFievIrmjevyrrJJtEVXjvq3az0ylj5pKflVOoUPBIKbC7Y5m
pj8GFspKryLEm8l1knfJMhYgGJsgvxs9puNEGBu8YLiHTfwGWWBKJPFLaKDLqlYos8dOhzMoLBAS
gnIml9gLcfb2a1flDE/uUzWR9UL0UeEuFLFDkCrFAJDCPRFRrBTvAkOpNplOXbLQ4/eucncaWP+F
isXzOAJht5E4rOsh/rTQlq0Apq3yxOv3/mvE+QqCAMXjrmoxxNn+0vSjfseM/U5RzVWdjeEqKz11
Y3kDMYuk7C5KKKSVyquvLWIUWns8+BoEyoFA3ARP7kZmHQse8wHe4CVFhgfe7DLkGxALJLo3A1aP
jm92VyvIConmA2xLX/ykwsfa1QVvQG/3LCANAD2D9gXE+dG02mRRt+j5Bv9XB48QJYRrgF2IXiyj
Okc21E13Ump1yS7RCUPNP3vDIoMrpMxD91djFuW9D+FRTUb9K06wMYd4BJl2dpKzRGHvQSwP17YE
Y1JRRAHqjD7LtpaR4Toffsl5Lj1U/P+SgjbBfZXKpyGwR06bsXoXqQ1ruHqauzLdrknfvkYZE+BK
QcTZjvFwCmo0YHms9G9O3BMgHWrhOvA0b99q4qUOE/OYRLWxaRFxCYRyTAVAKT0PztC+p4bdLSpW
NNiUSK5KFU6McdNQyge9U0UPY+y5Ny2jfysG5ZDCojulMuuPkJfVlZtq44fUsLWbw/jamxRpGtU4
jrUa7Jo+KFahpElJD77FoaTe9NEF1tlOY46AM3SUgsZJyY9QtLrFOFHAJGoboNrE0RknGbCUbbKz
i1LZLKsTkDAXwGqcZmcWRxQgSFWiI2HZ2NaSYVt69I2AiIIc6vwfYxEOD73fRIxBCSbuVh8/PDmg
deZbawACuzIOKJvOt+UuHtEAVDG1uS7OTdo8/7zwyBpatfjcQHMXEa6t7ElpM7FTuiE6z1chyCS2
Bbr6OpZawU9MAQXumBhc4z7GI2VF9F5jrFESyXGSYdwmMyjymxdFo7oYRmoOVLJrXghDp1kUq96F
6PTkhcYJQKOfOQnG167o+ktR9Hh+gR2+KCqLGNPCScwbuRXS7vZmRXQh2SKGWNBqrkGCsW1PF4HM
ubIhIpMAQgFONfOVgyo74niJ+n1Je3nNNF9uO+a2+7zu3iO/ZVVuWtG2gQK8d2tN3KfU1nCFIQLJ
VAZltFLH+aKAg7IitBy6vJbl94FHxIOkMlFYtyyxS4Q1OB+qUa5M+WaGeXjSgSke0CWQVN14Z78v
Rix/wdnVSQTXWy84CGbFCv4OeuHhyplemoq58Thqgvct0L+3VPilx/n6PnHk919KYSUHlfRonAPZ
obOsjERQ/kI8H6ONB+fVeirCzOnCs9MYZzYZuT4eb692qofoTuvq7FdRMaX29MK4OZSDLAtTr5fk
tN4nIkJQUEIsi9JdA15gyGS+L6ybLPT8htnUHLo9w5VkpZC5T6UBzSw2b045jE9V/IA60Lz1uaRo
qk16+uy9qXTjFtF2a5kTQHV2XtswfBIZkyRGRlb5sbWCVJZtcqA0yJQiaKsKJg9ZiEd9HIBA9Yhb
fF2tqcERWw1UydWwSTOn1J8j1skHlAHoUezmyTA4D0bkH0jHx8E9yuSppPW4j5iV4Oj046c+SKN7
0bPqN5ltxdNF0dePWJaAiE1bGug7v5KssUwo+FlXWU/MfFa9Q2SjqKFdKsVgP9UQ3NCt4/D2ps20
7vQLsILH+UZa4Juis+I7M39D2eY8lXriPnk8ST3zinuq5+5T7NMxLUowmV3HahXuwb0vKUeFkVXv
bSv2nzwvIheFBNmNkRreU5jloMOmzI6C19eYVnjf5Lx2zcIoGxtCeYqtqr4ooXObt1xDLx8yicOQ
xy3QmdwPCgrrvvih+0n/2LIMZX4XkiVlk/c03WR05qrX28cMI/kJf3Z0o7JfMtqa6r7RnAihlg52
zvFYOE23Ssq+hc1QrPlMQMAzJreeQR30Pgwu0FnJrfS87FhK9KnzZs3bmKv12eoF5y01vfWhPtz1
dnuYt2zp9Y8N9eS8DLzHyr3hQctuufyyCHPYthHLvynT7zYo9kakmX4fyqC6JY11AceqIdrMto2a
1Tddk296k4nLvCVr6hu09J1T71jVzeEXsqB9qGxsLbtJy6K7l7P8qo2mPsybspgM9DEfgwc96wbH
lwYnYAImDchrs6DubnXPyR88j7mdN/seaF2BHX6b2lZ36xsySkvHvFN7UyO8KRhuAGWLDflpwaaH
MX+DZLyVuT9ZSzaq0k6I/T7h8+eicq1HKyyGY62kyT1vONdriIFamdUoeLhu3k1R43SpjUG3/X2d
AMG5qvTOXv8+nNqExlpYfrX6fTyEteW2pZC0/H1dQaYMQWN0OH4fT4qqPup9ePt9FVVf6yy0lCXU
P5+wH6KwVILv5/b9fKfXIQivHmM/uv6+SlWYAiOcPg2yCM6t1cp1H+/sTnQXVwTJdb6AyRddbazd
cYQW7vsicIGwT13A1v+PqwzmvXdlejffLqzGPvUVaJWm09LrECX485qRdXzXu2ggLDYNR2LJp5lB
Erpdb+cdHRujF1I6uU6VIL+vC2st3SmFedqaL3KKPmmQ6yeWOy+moharytLlXZ41/ORsUXyysr4f
S1Xcpux3+htquqU6SiChrL29K6qr1Fso8pHzVZRB95QQ1rnNkDTv8oGznEvJY5o7jWdBLXFlNiZy
02lzvqCVOaJoC9TvzUIguK4Ujdyy/7zub/upInkLsirb/XGQad/5SPN1KSVmvtDR8W/HUJgynGOn
tE91dPnbvX9vmmQEQI3kA/zrM5j3mK9L4iTcYnOk/Pz7dUw7x8BQmZB0xF/2jL1/vExdjgOr8YxU
cDNyBLqxac/57t93Al/ygZRIs4v8LDOreiFreGGWdXmrXLO7A4V/m6+umAXtA4Gdat60GFJWLKGU
3bwp/PGd/rxxJYNMPEvzagxZ/SLq1j9DokC/OR0ZJ7W2tWt/XM+3Kil0I7QVwdGadq4r8yBwCz4o
EHIeiWllcONO0HLGY6Lx/Oc7wRMONrTVsu18J2yGLJvR+5ylMtYvOt2L0sqaW6rI5i6ute/nXtZ5
B9mdcsJ8J2fEn9E0RrCf71Tayhv1QPtKQEf2XOcP8+MmZAOcvYLu1HwfVWLcgdKhrefNKCdcs6hZ
yM+blDcPLdW4h7DP08e8THbzkaUm+yPSLR8+wg7xP0yCOvqy2fM+zZX0sU5M3osqb9d1aWSPdVFG
D4b/UAisYfMOtm7UKwcMw2a+TihCvzoKyLb53tN94ihmVFOqcjfvQX+4O0c5kWDTMearFFeAdkzC
6DBfF8mxPaZo5dAa8RTmi0oXP7Ak+8d5y/dGdS9GRD7z5veRMvfiuMqjKXv3VPd0vmh5NasQL/pH
im9JlFX2RkKagU8xtHaJPza32guvg916H2MksexnvnPJet5Ux+6pvEz39DxlH+aK9iwzPaT9T8CU
GvjOS91mm3mHSsPkkEWjckqjmtVvGhFK1w7uBzFNLCtK+WS6bYeZzUw2BGY375q4zbeP4PNXepgX
xyzxXE50FLnmGxDQUbOp4viB7wueQjdAhTcd0aqvAWy3d3IBwo3ZqOq+pAfCqJ8/z7fjqYdabzvK
1RgD5yQESi7YJt5HBP607ZP4tbQLgUKdTqyOt/HZd/TDvAOTihYxSBleDNRgF9slXXd+XyjjXYIk
1G5uUWo7L/HsTVYFymvj6bBeo+EVlClmYLRvijHE54qc2kvr8PNGI2V8eiQdxf04vDH7pTEQFxWY
TSQe9H5LVNTs0ZX+fWXV4y0oVGfrGGGw80VeTR/MI0BQ4zP08OzY0lbuhwpqN4QXLNkAd94cMvdC
VDufrD/o4SWlcUngwpyAvnOSnh8dmsaQOR9ZJ72V5s0QVN4btN7+94OTWbwfolB/wQRvbFQpcjJN
h/pRV+XP+dBhHn0OXeMCOWi93YAIG/aPnr6oiXeYdyhRvyzqWKvvKhhqR8XMk3XfuOIjSp7mHQLS
31a8btrpYUkPvenH77dmwICEB9d545RhrCvP7w+wu/t7h4UMojpel8qoiibCval2YGyNjHjZQS+S
G9Pm72NnjkGGBFCvB0frwoMJgWWDqCp8UwIWW9MhCh50GceFf8lszThpkQAg5Lv6J1EnvDPJp7A1
azUEjsKCKrSuqov7Zr7nWEG9ryVqcnKRNvmgVtOJKH20KJF/Pz3PE+++6zG91vFpY41PpuAk75l/
x/kQbeLoWNYU9S6I+ZJTRwIdY7Vk6oU/5h3EgBtRql53NqDPXEAc6t/vjeorCzMZ0nc1s/HLFIF5
UM1U3hugOL4fnFzqa8vXANcGgaKMusYxs3LYj/Of2PORfIGPN44kYnMtGuLwEJeUyH/v9Mef851c
JzOP81/U2LQA+QWqFUPa3uqPw8XTMeed5qN/3zJvfx+OyloyLSM3Q2XrwWq+5f+4+/ftkYbcSob1
8P0S5j2/H31+oD+e4vcjeW4jdrGnfj+FeZ+/P4/vu89H0vjVUMeM418VhMrN7+cx/1VYpjjM9Ij/
P/iMP+kZ/3Z+3Dz9778ANf7tr5vV9zaxmBOZ8S8b67yO6uG++VkODz+hSdf/JG5Oe/7f3vi/fs5H
eRrEz3/9l6+i+W8YkTbwi/+er3HNPvK/8DWm3b/5Gpb3D/AyLnANF6ajCwnyn3wNS/+Hqqq2h7T/
P1AZ/8nX0O1/GK6lIzWxLZAcqv2br6HZ/2Cd5emerpmmg3TO+3/ha5iq/je8hmM5tunw1HSejGta
0+1/4DXKavR6hgjoYSNhXkoIYL4mSiwIg/zQlA7Nqh72htCkyZwXhGBdRTc3svprFmk5/kypgtsB
j6FI46PJO6pB6S5DQfswlkjaXCe81LGekYOQqiu9hQ6FRuoeyHBzH1eI/99yxVY/IZzijLXlnlgQ
Urnr4WFs4vLeV0ecdJFnbnD/kJHiWQR5YfVQZT8eVb15oRO5iYqKBg5KXEug/Rg1xtHKbU9aov8M
ihDtaD5AE/fGNcVj1nS5G32EoK+zmhExMNtLYWZ4faiyLVD0q+cGdQvgKBHQ7WmNZds16SpCckHe
WXfQk/TJKU34A3XCXKB381XpoVIXo3H1FYJ8pNKte4hGVRB/9YXZQxnEnRdkCabDtGE+nN4ZTfxZ
6eEPkZZrU/pfJk6WlVUDQRNY4BEZ9kxDxF1NyugyqEnadKOHeKigij0wv6Qa7Fv3TUQh3LXxIfl2
VO5YaHv00NDWColJvyaRsRXNS8pExJbdValMGFesbRCiDBVhqgH5eHDwneRtCPXsVAtr5bl1uK/q
H2LAOk2zHZS0MBEHo7zoSwVTd8fySkM0XcWyWTVjBrD/1WdOsIzL0xBhRbBDLLxaSwQrtjrUq/4q
dwSo6AKOt5fLletTz2B5l9J/P0VGH6+CUUZ3ilO0IH7s5egl8lghtTsGsf6u6xnWWb4EW6J+tuag
BafBteWCuJ1VYjLyWG7fLimjPJUoRMAtayuUUUMe5ptWemfkJi3jKERrpQMbCrEiIcC3t7Fg41xB
So4hsiIo3ENetiTdl1p04S27pPlRamm85CMFDBesvAC6nKh8jzIRboqxDx9KW8AE83JlQfnuDfyq
d+U3tKsjrz1VGb001TDvVb8HOEyHoYyZQHQGa9Sq9Q9eLykm0kaHi2peWak/uZiOt3wGKVhmUo8i
9z4HxXLnZJOKofU+m0IEJwOtbzRpfRsf32Bb14QkIYA4tSpNh9Akey314YEOGLu8YOInwf6yuvUA
jnTNQvYcwq03ypfINEyk5h3MeVWBSNK1O3ic6NF0XLJRjFm4dg+DIJMebCCwVUW55IlGKkARHdrG
3BuICRdmrcSvlu+fU5pCWwSkTUOkOlmQb50yNyQBTjEi+kvL4vvWaImH6trXFiM2+QX2n3BDNSze
5GV/h5I8gle6LbrBWSLHM261c1JEgYLeb42bi8wjcSnQeViNraQ+l4m0tsRdTPg5kiZgWe57/R7w
d3pwOVECWJX+NhHGlALslBtCpew1Dt+9g1nkOGaYvFSeKqUr5UTuLBhCw9YuRXWqw2LD87zVrXEl
9WJtdCHKvxLzaosFHMNQtGnwegJ4sI1l8tTgE17WrRoum7T/iSuZWmKsnVNLO0a9653GBKdin4bm
2u3Up2m2y45Ar2xy2zqkOSQxPEQd15Zt+YtO7i+ddVlZKtWW0rayCA3rzoPtsombcdsBblpQVH7u
dVOlcnZJfAPwBJb+RSxq8C9TZZQcrFOcixDxPm2Ypq62PamPeFL8tQYHBWw7+u6g8+Kt0+DGjbUR
UaNR4KkarZU9yGQbUBtvybNJXcQFKRz+fehY17AwMt6u3HhIElD8QfmWk8xlifcWlQXfNNSxPk7s
bV5PHNYgIK8mQzBkJCic4q7ZKw1V6bjT1jIa02NuduhUCqj1bn0RdmdvQnscFmOHB6wVXX7OiHA8
ZegTDcXaGCTsbhwp+IJoKcYv17iYrjAox0Ac0IKtLN13RU11zrw8WmkN9qOVRY9+UKBZf25cp8Hb
r1Ndo34INZVpZWzrq6LHhw0fknj0Guw4ZmcXHTpJniMldUI3jol0fkqFnrDrgpND//Rhh9c/Jgaw
MYegyP9EfesM3XB6p6v3P/71X6Aw61i9XIBdjmMbBnHOfx1wcamlZk6CwqqrAnSSUkHeyNIbT54t
r3YeT8EgucWSFu+tqJz62Fe/MD90fFy4JZDt7BoFUHjKaZ5MjGmz1IlrQm7rFNFTJ9cim5JinDi7
jMT2fM/8/ltSuQEO7M+nb6I8Vk1btV2dp67D6/rr0w+sMBuxUIUr0fMbiiIdSbyJ/8PBnVro3j3R
YT8HK9w7TvrK/IGZuDF9PZKe+W/66RGwLbqrk0p7acm4nZhQ5ywLcKpNbkMV1KMLly7XBf3YFg22
Eb7VYXRk2F/WQbumi7Qy43szAT/yP38upvVfXxgGRuZAIM88JljT7X9MhJipNXCGi2jVqdpO89NP
A6kp0TYKIZSIP/00dpeompeFxU/HoLIcprq+Ro2ZbTRjeJjkGZCYorU0XG1lESCxy9P+HMia8CKD
pR54KKZCI6WFiMzaghW7i0kZPpm2VOquXKZ+lSz0Ag4EvLZwAQHzlOICO5dd8MLpALhGxndX/RWV
BL80vWmRXs1hm4FSeNz7G0tHpzkMFErsnh+Rs/6f3x9dt//LRw+OwXZcz/NcE2Sc8/epognhEDer
uXQt0pGFj+IozK2DSEq4kMmUc2gyQkIrnbZL88sumwaapTVsFV8W/kL2ZE+EFLyxwir9HRWT4S6H
tr8uO1WUJ6rqTyNtMZKWojt+9vbTOEUSo6XvjwHJ26o2RC8VkfeyDN8591K+owa5LaQ+vFO3Bx3S
0mnT4STJEncyKupruC9F9BJDjcGkrapYu9SwviBRyPeEEN3oKdSXVM9KwqhjfxW3nnFnFHRhlGpE
NewHA5wEh9QITqGnZkoVVAPlgQaLBs7XQXhdl/oRjcY9qvoRT9V0HWkn9N7uACnnhx7xG58lQLEp
bZqIZrJ84Z2jyQmgduUezXx/6mbGojnKUZzsLgGrqvgBQh2nXY7uMCxnMFmkDo26pOE7rlyDrKSC
dfDJMtq7Ui0w4edBg2iabC3fuASh5mFLjfiB5iK4yhSUrjlOHiQUatDP8k0Z+itbm9KAmxxpipTD
Zo5Y0WVs77IhPugIt+8zxb4plh7tQGLHJwbd1YAD8zBv4cKD4uHRbJs/JqxdUVXVWzNAly2hHT+0
UIUQUOUtUiEyPfJJ7+9IppHUv8YTgpmOscL51Gt0miXl8eeCc8ECCMnX0MrxhD25x79Ji1UJuwep
M8ClGrVeO7DhXlLT94G1CcuxdrQ6kRUwhVz6kaHDo1LQasfIyi2zyZ8Ib1QWvtd494iE9qiEqyv+
o+qKWyJeuSFNgIwIX0ZvC/2P8pSpSbDHMtrssfBaaCwWHTpwGpHKIz/Z7KgNSbbKZIo/dSCAGl4V
s9akIsCcBGZyexLg0Hr3jEo/q5RgmXRFu2tL75gHFgmuQuuviVt8UIfuflRVpTz2BGkurAqYqNaN
PG0ivCuW+pxZteS+BeEeKnj3LQPtteNWZG02ynvDlOBBxnqCEcW3wKWlaLKRaR6ARgwEdFA4a6xx
L6Gcj10XHvVG8F0EiZEADPYApi0C2yifUDG/CwVuIpP1cD94LuR3ly9z3U/x8VPWh63lxbOnmeVO
q4nyacY6fyanSWcG2foYZ+B2WJZ6sJtwCm+Ps3pXSv+t5J0B5D1dh2FmEfohBdG8ctRd0GJnWKmt
GI4KJPVjWKhviiC7zTWPZSKcB2pcIXIx48XI9YpAaTIa/YKY1URzCmTvpa3u7Nwg6yvsz8wB+vP8
l9sk6tZMkzfyfPAfZJz6TJgjZ+YO5qVv8mozRCqCD5UGS1jm96EJ1KvOzUuaJfS929zZGG39muJp
+9K0mip1UUCKAqgOLu/6vScgxf0gA2/ZJ++uGasfdoJUiiqTeogJK3ok0e09x4D6HqrKysjUrRdh
aMz6rLrvrNo7q96wDYI02KcC5aFo1OJSThey17zTxCouUjqWSMQudeaVjxqY2E2u9hjqED7tFDRz
JLe46inzBInQ8J9WGiLVVTyahBmTnLxpBtJqdwVc302SI+dpgzi5xHFt78yedMrMaMiKkXqx8Wts
x3WHkJBYVu/Fr/0fDuyvd6cG0IJ9yA2H+qEgIOnOgfiMF1F/1bLMXqM6TXfdGBivSSL20nGCpyby
xkvk9ZgTp91y3wvWOOWyvZVx0vYH3UKpj/8x7dEn09m/0wyvu2Po7e5KSEqL0ow6JNDckOhmjadd
fZVq1E+WYW7VOZ/gSSypuRrucLEF1n8rMKB5BbabLVI4odv5yna6uRwmX7k7qGsGUvNoKYDRjGnq
XGWguWOs/Ntx1O8aOJNroGb86CbW3HyB35VFgZw4c99/ztfO26Um9DXD4Bc1SLwORWrt6sbsrnrL
BJ++0MLmHHNMDHUp+r7dI3hXqI2bOgql9tikQcM7trB8JOvST+mL6EDSdKljc9JhGVqlc65Jgz5X
GX1z3bfOQ6EnG3zqcLH1stb2I93LG61bUtahzkS6Om6lOsbXrNYqop2O80bTx/3RaqKDlsn8Lqws
4CdM3plzM692km7dlL1zttXUPQeh+6szI9Y8fApbvcsyyvDR+JabH73w26sW1O+JMQRnr3ODM6no
tIkK+YBOykAxyYUlx3qPYfYQwyZ61nIkupptwFrENF6jfO2r3FkJxf+qInAMpp0hwNHi+qi1NUle
KFSseKOng38YCmlum1AEGypgV7/U5bvnM3A3IJ4ea5FYCzNKWcp0NushoqGDZRGM2t4ehueSfFtZ
APHyCSJ9HHT1J6tI5zhvZdjP9xoajUUv4/wU5bZj7ryaL0XTXMrpwmAFvlG11MFexOZ8g1WGV1s2
hHxj7dnNF17FeVJPPOXc0C8uvBtOK+2p8h7dHjRVJONiUbEWx+DlBNtcz8uNcOudC8TT96Lisw4x
1BAmRLcHPyPZmiuArHdNk7c3vpThmlpYebHDXO7LOAsZ1gnCqJwkfsTcGx4KTEWLDOrJtmPZuZMe
qP0xVR+cEvRK0tbDcb5o0clvyoCnnMrzv7N3HkuOK1uW/ZVnNcc1CHeIQU1IgjoYwZCZMYGlhNbC
AXx9LTDeu5n3dnc9q0EP2qxzEJZUIAiQcPdz9l479Gzx0rShuwnDoFu3ExNDq9WHk6oNZKB1ka3j
Jqwe7GDxixcFXhYWLLug7hWC+uHdTIFONkk/cfly1rZOiHPW2Xc1I8vWrcE51JENiX04kG/hvLrA
mMxQNu+OFJrvMRsVVXDCbJqdqSy1aU88JfT9Oyn74m4mQZFSmtl/wWy0or5VSw3M6bjtBzG/9ZiW
LAePNSYkuSn05q6G73mHfcvcYO8jmWvWiNUeaTXSFaKUqw+f1OjtZyWaM9C7ejPNREoz0DNO9tGT
NXsuhGvguSaTTzQVEcfBS65z7EQHmS2KfWn7Xnqmretw2vFWD7TQvpiDAQU4rtYA6RQYlLS/0HHu
EYADtq3KHED1CAvR0Ux0tF6+nZsKOVCim9eKYeBQ8JsdS9Ji9THKXqdZEn+SIOLFTp+9RsKNDpoH
zaiIDHVQZoN4te8hucv6QB7ORbRm8FAkTfBQxlp9LrzxTkAYjNog/BYiNh3ctvuKW2ypXlbOizly
RMspaLYMqSg0O9yTNrUxKI6qRVpKqOeAF3Q1epm2GUSkvkD0ScNxY+nxA3hAQZyxYswPMFUOiW/P
ukcBbQguepY4O8/RxBreOFMb+rIPHd+DfeAUxj4qmupBugr0uJkW77rXHkHTErZAYNu9rZWvSAbU
J9EphzV7Ix9wrMZ+Gg6HWIJqYtJp7dtKb09x2gwHOmnTEdNDcQwGVKSIf8JTnuvxobAtmywK/N5o
JJWfOZDIp4wuDXze4ot0WBSlxfgirEYdIn3JQY6d4kuiY0a18fHUzYDAbQS9gtl1Sxo5kSc5k8Q1
XqdqVUh+X66Ho0OfFkx+iPnSSqenpS6do1b/giVq8jOUuizWNJ+sse5RQ0e+tNP2xCTJdRHFxmdm
oA3S6+wp8jLUfwGniHE+2zVj615ND2ZzGe3HpDQv6WDspr4entqa/FS8Q/WutDj9Bl+un92sTVdV
/pyroflUFsaVQwTHrOkw+OtMJeFXv4kxRrhubmQRzfAXEdeVgbdPgBn2YRV/NgxGxDkqhtcxZg6c
aoolztzJvURG5pdJjknfEd/oeupreDkNQsnwtQXmhRO2jX3XJOF9ZjSbM+T4gU5BVC+rlzysvpJ7
WHxKiHxZFyb+KYvYx3MR6JT6ZiK625wrrVa0eIE6gHTU+z4xj3GfbYDaNBx2VaIyGorGg+zdw5TH
08PtTzir+SjU+NjMs3u+/ZmgsGYVA1Y4SgX+JKA452Bulo13H9Idp7NPVLZbMKLNxymwPeQs3XMu
Y/Nq02bea4FWrVvq2ptIOfMuaQkiSWtXHosmICLE6tpT5Nb71p26U2Kq9r6qcswD876f7BmT+eRc
QDMXNK8FQPyim09k2cuHJkroAlDo2nut3pztMHzmfFDlXnxqbTZM72Pd3Cel6nYqVIVvOuOwDe3C
PJECnpxzScRus/CByIU+q8pIjiGA332Vu5Vf9H230hO3hiW0sA36wP7cmID5HFy5lPQqyKqFTnaM
FVRfNWv2SRXRu8h+tIpJe2nHdTx+bhxnfCvVEB5znNebSjk/RJ2gqsAZdm+OyO47cRg7AJhUMLwn
EY6670iAV6FpJJvWGLyXGbJf1s7xM/L5o2lIMP8xIwYex/FcDZRm7QUf0BV5uYtk7r7agMLw/1vk
z+LWWwzALHxm5utL1MxG4BgxAp30gswYt+mAlm3RKNDFcFdKjaPfxtXbWODsCybo2NpQkgCGQuYB
yE6DxtCrTg3ko53GJtd5k52iKUwe+smIH2YXJkTeU0VF0pBEaKsdEcInG0bjiIOYYHJ8KnvdHKke
4CzsEMd8IkFIMssrstcwAVGnpmEnbb4fURDD2Cy6yd4UGlIYqj7PVtYb3wb9USsG6zhUeoTnUgBR
Wf4kHZlIFhhdHWHxSSEVBsBgFhyRiCCTdomBtFV+CppBrHRD5D4Zl167rePJOec5blo88tdBVtcS
iuvDAsaQTpwQwN7eJxZZfnmIi4CSYXIJjTa5UM9VxzGOuORnQ7cydNpWCqM/5lApDuZMYTqwrfG5
nvL23gwwzDTQyaaUJgR6WiS8/AYIDFdkcptklBPoRnRd89Qak/fUWxqfN+pxpGUsVbzCPWap6RwT
rdQ3YSkSTPRONu5cYiZ0JEhHCcYCNTq+WDhQna9VWIiRyFuvdKKVH1Do22XzI5oR67GMS/JKvMbe
ebi31jgeml0xhId40FroDQMmt5yOUcqo5TcFEISQVGk/0ZS+tm05XAZBzbVC1L3AKOo7t2xfCK8a
F5f79JRXztsY5+Fdq1UZripR+5Qqxgf7oNrKeOiXP7f/QdAhPiuz4t8eyBGub+vBprmzPE9OuvEA
rKklpk2enIzvUeOGKCAIQb5Gg5tcwINsK5KYrr1FO1EIGm04MahEOqZ6JOeIylGOKa7nq/aKRu7a
OmP9ralgu+og2J4cxXjRgaUjbZXWSpqUF6Elo0+ASfFUBoCLG4mqZlTzZyOL1Q8TFg8uq+KNif+A
iGJt17PzrajLmiGrzR4KYYVHUhagkQNFfJny4htNz+b7qNdHhTX3UyQgF1P7Hs/MRwtvYjkFe80u
I+szEEbs1CqDBcko+9okmV9XlXykhkDlVoSXMZTxW2G5HSahIF1nsaVfOgF2nczYrWcBLmsrk84w
atZdCqZ1UlbMzFDSBqq67ps0An/U4/Zz1gedD2sSE7MHasVSZv4Cjwn3u8VPinzq7EWMdFTTibhA
CIo5amCctdjNNoXoxC7OquI1bimnhLKeiARKyleWqqTQdO1M+q7eHObKKNdl1Wn+LIpqM9HDxDUc
PSGD6dApM0+NCLF79DRPPNIOFqnFskND4IeYFygZHBzrmxXRTgq1hobMVK84Qvu4G65jGwSbSrZ7
i6jRlIYdDVyBPT1U22LAXS3qvlnlmvXelT/bzr3rZ2qD3igIYxH9OeWiMi8qRVq6gG6l+Aqv6dAf
6q59s4KZIW1S34TI241C5Saq5jXVw6chBaVok5PSjzB6XBl+zqMRUaHZmSsB8H2oz7SJ7+1QdCvW
Wt+K9IlAQVpQk/BHi/XBmBrDhnjaHupusWN61tJopf4EDoXCHOre8MXops+aOZCt0kAnMpkJT7X+
Cmv+vh/cT0X7in6bZUGqRUj20JUvzyhiSn2MvLTjidIK8xgaCvEuoyfXlqoQEYNF4qKXY4ttSKXI
yZebaAXkcfdDeD9KCxytZ9s65kRFGBxIdljkmxEMgsciKJXTXurpUaR+vojwWO3Ym9DL7tsGBt6s
2oAqFRzKxfxvVeaDy/HJAvXcFoS9EzL+Q5reGlHTVhi8T9DbYNi6+CxjAL40vJDpwlTOCwqVY+xs
su7JafAayze6zPRDXf1VOvXFplDlBj2GnAyjwczIZRqs0ro+trZqzH/CFICyV6iNTDYVSXjQTZEi
OcAWO7O+E531tcqvdvoqGhqmirzAHS5Gjgt6+kHZYDpmqGZ6SpO6y967Ob9QVBx9GyICNF7jZMzO
XUvUsR/l8Gabtmx2VUgjp5K4I6I8DDZeXLxLfsHJ+K4mA5ihV78YBjWPKoH9Oi32iAHF4ApljO0T
EYBhLJGvVvlAjzz37cIhnKoA7ojmflPES5zIEK/juHVhqQKmJhXLURa2nvAKF7Hb5pbzvc6jH2RT
oKlCc9E1LJDaWAPJYG/byDmC2QbGYHQdEOqMb549342xXWxMfr/0XDl1UfgmsNGtC7v6SYn6hJAd
LXzYMdzkz2DhxBruLpRCs7sr7ZEcX/C4hcJsHwRfYwCvzC6tlNpt8G608xMpUdjz9BRQz+hBiSBG
JNJZsMrxHUK1X5YtwV76TNq47n2KZXHyrHirywkTZkBnM3fyDdQZrFsEcQSFczVapBq4xBFywiUp
wGWMeELWzAhhFsbiFABTq8h8oi/3edTlvWxcxJSFAwWjpgxAYuAqMadXspRWgEmA4xq9iQmwWSsz
Os7xbFDUBu0InR41Rm/1fmOMrxQPYtSnp3EIQ78THrRMLJPUg8p6BjYi5mjl1OZGA6TJ0l/z1n3d
4a/SQlyK/SGR5NAbOYEVMr2MWt1sUF9A5xjxJXAZ9Ew7IaANU0kdFmjeNBvoFeWIIayfAVd8r1Xz
6rI+7iD5IeahCSNYn63WedU+46MitqmNzbXU9GotbGdYsWR7sTwijntWsPTPwy1iTWx7OKhJqF7R
6WX46zZt29CwEGLY6Hq5EiINd/AYQlj9xgGdLXmmrKQxV5BaEYHNckF7gDxB1qLoFmjNPta7bwKH
MsW9XmxHp3nTJpyojuPAopg91gEIdfea3jMdRMTmiGumDpTnONJZnqPOARpoTq4/p9EltqK3uIde
BxyD8OyNMxK+V3DhdaA50A/1CKOz2vXUIoqJHW+n93VBTmTGSXNQM4xAYcuZi0STqlVH7VSzwNdl
k9p0mERXWdczRhjWzxR4QxsbX2N3xGvqzNPmzRJNf68R+Obb0fRpduanwYidy7j8ESRyntMwYvll
x0zKaRRCcK836KKjfdjTYsJyvyDnkjUV8qcRkQsJgxWK5ZrDB3eK2AXob+zQWbdSE8R2vGI8prlR
suhyo2o9dWykhJOwpga9axx+VmJKyGCjdTNOcvKxFYdrQaL7ydS3xlyWe/Jm/cqtEkLjwCWbXfde
ZpjLExOwsCJxkQyvoxwYGQeKSOsmHK8GNtJk6pH5mIorBSip2o1e89bx9m4xfgkbSvPuMhyNg/2o
QuyQuGVOST88JebwsyZ8yBfa1QIVvEaXGPvjYqu3WSjRaFOyOKfKRtobtPNah2iH0Memp7uOp6nb
m2He+aVZn1umYXM8prDAFDUcfO+rmXaJX8iUYTZxNwm99TWsnhU1c0gbCaWrzP1pjhWovaG/k0rv
/VSkMPgT0nMTBrhIFt/tvZ5+bvDgrpy58lZdRpMgBRHF9woFDjjAGp+3NiaHwMHfUYem2EaPaoCa
lqpZnW1IEHy9JBUvjEOAMCEpZfqOmLtmP3vY7rQopvXQ7VOnr45j1PmJ3Ux7q2l2cz8WJGoQ/uvk
o8+kDW0FEvv16IZU6OaZwYz1eafphN7o5ndiqeSmrzMDNsC4pbml6DLp8ZbFE9Lq1neAsQ2QTVCa
meMu9hbTPqOcl4NfoIru913+WetnbwVASuPZ6exLV3JCnACeKyVQrqwKvGwfa/cCA1xvTAxVFFTh
SMjXEME0l4VRP+QO/Pe8MPyWMAKW5dGZtiJ9lqUnJpO7EuUvhWn4UAU5RsOs/ciW601IFjTHSm2C
WBFNUmbXAGv1Zmgpr+hJsKZlcCLIihRLC6dMacCTNSI8I5AhZlt3SZQYxNb5qelUy+hydZR1/MSq
7/syuaohD7FDxSUpjkxBarEqzCGhPl7uraD74Ui3WultmTK1KX/mVOYxNpISNYv5uzWgi7Ey76sj
gx+hmxur3iI2cwjenDGxKE2mPw3PHwgvAEiDXKsaftR2uq4pna4HD8qPJsXJ7aaHYZw25DgBnprC
e6gYLHtLzJg5IcMOF4i1N4fPslYU0iozX2MoJUyx40snYwzdrlPvVWl81lJjXNeUgqtI52vcLamM
ZI1Nsc+io14r1ipr0mUIvSrGx9xNwcdgRrvrwqBGBQ/RzGZUhqpTDvcIgpoHMQDNjh1KoYXphWRa
COSLLhUzl+c8h0qca1cFnxF8j34mgHkbQjM+CRzycmfiQ31XeWruDH6d29vN0IKyRQDi2zilyTGl
qbcRcD3JpAHcRBDQoxkbGVZwXTtjAAL3tOyTZYI7V96s7tWkZSer0q9Z4KIPcclNZPZi7Rnl9DUz
mAZiTnwP8M66xCQVxbnrfI6jefY9YqsOZlamn91h2+nlF53q8xU2lrvrmtLceqpN3nsEJJ7os7u+
KH+6S7+t14MdRgt5d7sl9eHjrjnWJU0oenG3u9p/Pet263Y/ffmPF/66i8rgjk6o/du2lmfpFI3u
bs8yhyA/eAo1ZaQMgC1kX04siPlyYpibzbAnsLbZSkAOzDjT5pp5KUsgEEye1/rlpM/0H+VACStV
VJAB+hjwZGb9ohtaeR1LnT+oQtMyc3+7q40W5CRhlHKCLfDrM/XS3PWh43zs2u3+5S7HUc5dDYKb
CT47qZZn/HZseEaR0Ra6fZ7b/Taty9tdvzb95wujgF9k4RIT2h+C5XAnkb3lWhJfbq93lsMNWWzH
HJsG8O0jKzSZUNeY/bJd0AE4mIhHIrz7Xzc/9s2gO3p79LYPt23rOqrA5Zh+PINaL50vbn68fnn0
dvPXh1meMS6t1o8XhMnwcfPXJgNaAkFgeXcxCTUAeAhRim2tu1ah62ta311ut/TQCw+5gQZlosWt
+h0dQ8zSTaw/5NVz3kTNFfFJvmXymAB34Ga6/KESU22VKYliWG5msm2ulAuZXUui68GIQbgizmDc
timLz9tzKnIOrgRbGfRXWuDYy0s+NqjHcjs1FPZ/bas3PVY9OuyUj6fc9oOo2V2b6+rjvtsDLIwg
m81a99t9sZlWu7RrERgt73F73yBIUWu4MK9+vUepoPoF+pT/dl+KnXc30ehb3152e/KUunLHCoa+
1bIbtz/uHAW7ekS61Ew1GBhmeTHwFRg5t9fd3jjRrHxfuC5Ugz9fRzRBs896wk1/3Wd5zUDoiwCl
sByi2wNWV+j7OWn11a/jJE1d7LnsTR+vvT3gVg4NM2dQv722Tuj8OPRbfnuPrtHzg1qWxb/eV+Ek
OVQWhIJf75HM9nAoTANp+J/n1ZgH/WB4LMg+zmuK3uLAhJoOwp+fy2rA5po5AcO/7qO6lRzRrdL5
vh2jbkS00YbBz1+b1s2sO9It+fHrVfzAJgJvvW+/7hK04aF4lV9/7SdCc/fYz2Qb//k1ssYqOoGq
gy33r29kBSaIoKHg7de2iDpoTz1lgV93NVM2nmC6vdy2dTsHlIXMky6Cp1+bbwPHOdm5ePy1+Tly
kCoH+scpu73QTKPibHntw6/NhzWG87whHPPPXS2wkp0Tu7xYXEXWTIpZpaPI56f8nBmZ9mwo46h5
ywBXTRqRFaRhpWKYkQTxYJkOwCeKrD3cHg2YahH8qRvb26MVIvBdk3nD5vaocGxiN3XijW+Pzp2X
XiLNfLs9iEs+eTRYAvRG5w00SCnX5EP7dHuqiYMzhsp4f3sq/RlA1e2on24PZiapZ0Npjfvbo1FM
lYruX/ixD4VVjHShY219e7QJWCFTs6AzvOx/HJfFvVfoD7dbnl03T1SKVx/7kLLqIkU6fTSXTy7z
6a0Jxuxy2w5WantVJoF5vL2yITVrU3mYzW+PDlnIIRg8YgVuhxCVxwGA8rC+3aReNp3nCr3h7abF
+vRB5fbHllxTzM8k8nzsAu33/ezm2sf+QVUgJKxIoQuxQ0lnkZEBnuxw20xtTpHvseLb3W4Sn9cg
EKete7upV1lxZHJE0+Gf522+U4H25XYL7qq6Eta2vX3Q211Ode4QHTDTmy2SMbR409OyfUcMdW8D
uYd+xvIVpBKkpMJkNduY0BXy6AAKwT5PGSlEGj+SIx16gwJ5G550x7afRQh5LsGUuxvL3sZQyf80
QI6b283b826vuN3sxpK0drjLTE7t51rX1TPxmbcbt405XnYuHdu9vz0bHwo8WF32p/m26Xkx4huT
3N1eQNZJQjXSRJu3bMyo7OnYYM352NwcG85FM8LH25Y0TUdqgPB32Y4cun+jQMbI/Depq2UIRwhT
l/iSMCYJ/a9SV68LG23K6AhPBG8+TG4vX6G6GOGXoQfGugrsU+OA4wGSVu6UTwYJSSoJUvPOLqfv
ZtSCJk6cb27XdOewLU2iWfJ4FRqENLgOwvVKdHs8T8hs1Fi/gdH8npRddh+FjbNxSX1c9wMIZDc9
Bm7vvcveBdtiutbB6MroOc+nVzdt3C9dUlorhU3qXmNshgSexSxfSLLQVercx0FOH4/YpeOofnpR
QjC5BhFWmA2lJ3CrWxXXNa1Rt4bGOaUH3WDHBmc+u06MPCEZJIDF/p5o7+kcWJWv24rRO4nkVsyZ
t5q15Seth0cmqvEqzWVzsRKhXwFF0rZgxVb0gbmrW9rsGkXhc1aE4NYG1Rwo3biHPocxOHEdWn5S
nq+VhNwXEQgJZISHzLQJWcH2SMESxVZkNGrjao28o9lLyg6l7QdburBNliJT5pjmvkZjukbEpb15
KLbahNyMrDDBFCVhhQ5QLBmQgakdnfBY1HnyHR/Wj5v69/8b/v5Phj9Td37TRy+Gwn8aBS9fcoyC
T90/TnHXtf/4Unz/x4VYkPZ3+9/txR/2PziYf+DRE6brGLpnOajK1Y+2+8//WB5wbWGajukJzHzu
8tA/47UN5w9hODYeP3TWwrKk92e8Ng/Bp2ER67kOWnz+8z+y/5l/TdeW0rURQcFHdJiyGPBjeKff
Ve/kIaN1C0J9QyP1IcS3kylSD/P30rkQTIapjOWKEWMa4bdXv5Ab2yQvDjdos5RJQ0R1Q2U23egF
RVkas/TwsTSymN2wmmsbYk5DG8AeWjn3XAUaCF2wtgBeBBc+mH0ejEidTmrYUCUlcUZ3nwXNwZyM
hPg5RKYYQy/6ErQAJPG36B29iFT6lfPZ0L/Cq14HOtkq6KOI0t4m1BwQB68I/WUljx1Mf5MXZT6l
8GuZFVB2IzWRrmOfMextZuNiTG+krnnNo55/bYaU6gQdSuRSBkFinvMcgSrCBemboka+TcePiBx4
XORHSIAl+HgWs34dbuwUPKekjtZKaIr5BhH2nVnLVcVhy3txNB0+PZaVxm0PCeIDWI6rpXYRk4Dy
tZHvAVPupe3Cu4d3BmpCEwJD9amP3zM0AX33PkT3nV0/IoNDYT2cQswfRR/6KXDlBsKUFcY7cyGL
yi+RurSKXBPR4RyEtd8SRo6Kj3LqSiMNTtEBiCiiNkNzb6Am7NpkrRTYi5Yc57Y5QOsDbm8U7wV6
99VkhY9EOp5ppRGzBz9T9lsDtllf3QN5fpw79A9pRSgz3GAXWenQwIrlGFCqPCA/PjPRuaNdTiv4
vh3DXThpftmniwzcNxkDHOLGC897Wg7pFEE6cc4MHOfHZWfnvMMk2J88or9wwe5DAg8RyL0vu1FB
B1sO/QL3nNTnBDCPHWm7zqKdwJFpkKGaCKkrK9vXCbju5p6J8dHQ+HJZawRbm55PPSUzKkjP78F8
DIhjqdYfbZmeCdK6s0g/tgJfYOlchgrRJ0Qy9T5tQj9NeiB/0TH2ulOqo62AajguSPso8M2g3zZa
71fhjCYAz2gZ+bQ+UCOPO6fOwc6PO71eUiIDv2AUGbWfGBt2oc1CnXImm9i7TKegQlZkwYUrxSRS
a77ToaSUHVEuhZlHVueSLjITfTTnz2ntrXIb8iEU6Qk4YnpisbA23feults8i3xrfNEz5kFLxZdK
UU0jC4f9XZJN236QT7Y5HCQ5xyo4uK136mbvUQvsdazPCIP29syUWlj0elixuoG96ob5U9+O59wm
lbq02GuP3SFlm99TQHSO0QA6IVwsQz8h7S9SvGHBWNCt67SE41rkJCHM7JcBReI5AuPZRJ96/QeD
Ph2McM1kZd11rNtTjnH/YzbTQ00Q0QR3rsjQxkhAMVkJp53mCzV+KpoUbN8ovK6miq4UdrwkInvL
/ZGoKxx+K/45zC/AVVZW/E1aJ23s1jXsEQRClMyAkeNWafr3QH8rKspDyR1VOaqBz2V0t3Abpwat
NJk/LmIUHVrWY0QyZFzsPPGDRgJhvGsrSe+6JtqoqKd6RJuAvNCE8zDs9Cjy4awcBkJYB9zKCMuO
skj3ggtV3ZB3OrN2zq6DgLo8vPcRlyWz2wfTV53OVkuz2dW/sg5YmUl6WAww3kAETUsFspk/hRif
nRGyNbIwD81qNO0qY/JNBDaKbm41EN0xjT4yj31hhj7e7e0SH6u4pAltXhkZml9t2Jcoe1zilQfL
2lOt2phcu9sCGl24NKca+OZkyQW1nw+dT67tNs4/6WAsGpvLXdNul5eVNJhCaDgDzdVMfiVGfvPb
gPq/McoxJ/3LNPVjbJLCMi0GO9tDYPHXscmErjlbMXgcSWq1VHJfNtqLyKMdWL6HWCMBW0X+aOYY
JrBBwjo0kHa7xYAeFMQifbuYtoIxwdJqSF3j/gpfUmeR9CcKkm/DreOCb7LFXYzaStPeK7PeWO4j
cQSvcTxv4hDIDuK4jmZiJiK/SrmQ9wxeQCh7KnxhG+JaI5KJ6jKio3XgyvWMvNdIuDpxBVEi3Jmm
WtLxUC/29zVmhlAPHyeUBThwz6Zr3yVzvx1QafSRTUqBB7/vKTX60zJuVMQc1z229oZS9rKDTbfW
HEijxs7lQjfNNIkGyKNcC3sliQwIaZzQRtHDHZ2i40Bkkg2EkIl2bjF4uY9ulW3GTDvrGYiVXLsy
gGxz3AlTCuSpPwU5ePZhSd/K9suFrG25YLVctLEgpm18LNj4crHrkEmMQ/pKqwa7GpmcNvoU7YoZ
4THR1YUO90ucjrtWjRyt7hREMI779Mqoeg7dbj2MXM9h5nXFmtB2ZFtcHyaY6cALw1KuiCW4M4by
IUk4lUGE85sDuejH2VcxA1JpDzEiztzaI2faQTEiqS/ykyIGpls+dFX50HLlM3SNHvaIqMq6+78w
EX6L07j68T3+8leUxQ1P8a2EdhKHUff/DPrC+29nwlemxs3vk1+o63+yL4w/bFyihuPZt+ntx8xX
6n840sDvDQ7OWPyw7p8TX7gXYDKk9JiJWqY0PObEbcnM6j//wxR/CNf04Mba8CqWKfP/ZOJrLPPa
3124sIJ4F/4JB5iUkH+/tlR10tseS/SgNxkNCuJDMV023hfg69Z67MIj8qFP4gFFTrtyemLJQ7AD
K4XHxNACrrShuXRl/WwsXkVgtVx3+od/cwFc9uEv+0i1AOE2bltLWszS/2a1TWdhJHoq4AJQbJmm
PTHYP5Po4mG8IvvaPWAAusROyCzACCmDjDQ6839zEeZU/C+74CwnSaAxYanC+fh9eUBLZxhj1Mib
GoURhbPnxHCf24EpthkFoBcIwCrHOF3995/cXDzQf/3kfCs8LEimsG2A/H87O1VCrhFaFdhFWUNX
DaV6km970jCacUHpadtUE5vIEiDg4ck5xsquxkOVvJqlWAsC9+ZS88dYru0mfZvC2gf6sR+F9u56
hFE5ebdJ7OjfnS2xkFz+vtfSgEJOcQXQi6UvB/M3B/FcjCNT76DYSLdunt2qO6ezF753Vq0zMAj7
gdJCuDcAbQPaBIfcJ/V4QZpH+IY9FW/8ID4PZiJ/UJsoM/T2EGgbe0ZETj0iNI9xnh3mbMAMok5W
Sx4xsQUJTUNt6nbJBD9czo95XD5oU7mrZHyxCUk1Y/le6dWhtL0tcntCaHJi/BqI68wqq60RWnvC
gg+2Df1g2s5E6UAVh6foRw6qGG8F92E7Vtp+4TC7bX8wZenPaHgEHH6nLM+Gatc4WXZ2newDDTPT
aJ2F6HHbBsck1ffRxKLsZxtDlrLD+8qcLsZ4LLEZzBM9oQrGOHyAoGBI72tkmsTwPREH8jh6xZke
wMkKAwgmVBDjbOtl6hozj5HuPZ6YfQSUv3UVoQ0MvUZdPs/GfMAg51vM3xy9eJ4DbVtZdOAbIp9H
BvMV0AOSCZ/0ZnwiA20jK/vgdMF7bxABSn5BL+ItnSBfJ20V2u3GMcdTTgADAMmnCqFFh94H4/pl
ql2WqGQLxhW42Hlf19NXEdj70swpk7WYKqcsyEBCIQcIj9BW4bLi9Eflv8bKfhfQFo60jDLSDEYi
hZw5HoBJbmOD9XNITq78nLUes73g0hYZdSyGYs/cAQV6hE+49jLsvzqmpmDax0puCATAb4Hm29w1
rdqiv48H1BsWS/PpJTcGX5ADWtfWboyGl6iu7joVV37iPNC2hkOJKINJSY7Ah9b0MLYvmUDrZjrd
t9Akzapp3iNWbdvJQ600Ds7GU/NVIa3ZxDHTma6Mm6OtMZcGZfcU0gORpCpU2sU1g21rkIAKRMwp
8i0ZEFs7I0U2so0XaDWXrJpe0ENdUW1+63X0DG14Lyb7Mc3GawMdFLGie1F6/uYQn5ASioCsSKxm
ibzC5lgJm4TUd1plfonOzRkFfjU2nH5WubexwvkhC5hAhC5u2m5Gbl83P7IW5ALhPG376ibTSWIK
sTu1tztkBukuouOLpvGEYQ0JGQEqsbuvKOwQzMK5Y40IK1vCOSi68hzYzvPgOV+QVwGkgWyC1gxZ
Pw3g7aLBdPv5HFbWzvb6Y98Sm2mMh16qq9YymaOQECLYVzBNeuMss3gPE+UQo8UhEeMBALG06q2b
znu3dbcd8sSuHo+17uwxvxEeyVzPmtRKTqRnLu35fDzYZJ4yQd5YtKmWS+OsxkM78dPLejqy8rEf
p2PQZQ96pE41Yls9WdKU0WjGirjhB6ynmOBp2IGxRoeomXtBsbEjWikiCGyCVe21A50kb1t7SP9n
hPN1f+2z6YAakEaGvl/Ob45gAar3IY7fjAh1U11hgCrX1excEhy/TTcQzlqtIHa+AeXtUBGSUddh
u3DoLdqvnftdlPaGKdsBO+TGZb29tFmXczQZAWGTxiorQZxRdEAaml/a3dATF2+nlEDHazCOB01k
507bTY7jGyVNEMVK3CEjCpR3Fj8E5bhJUug3/Gy76VVVqGW7g9mLvfJwq5vJIxa5nxlBMOveEt+V
W16NDkFKmlCbcjSwzDnfvlC6b4GgQdNZV70zhrVRImpRYfrjv9g7r+XGlaxLv8q8AP5IeOBy6EmR
FOVKKt4gpJIEDyS8efr5oNPRUaK6pZi5npuO08cUYRJp9l7rW6NoeI9UvH2/6BbVCK0ig7eHG9CD
uC+bucj5qYwEUaffBVmE+z3c2NJ8ClIsvHjqyM+zqrk0lWdEPXdeVp0kzwz2TAcdxEeMiVvlaPYE
2qmAjBDhHxRJwCGMBW1YTbmHagjfctR1DsgpkHWR3alwOntjHfvJnUp6mpqqu4iUkVCvVpnho/5M
UAhEO5yWAnlz/BgK7UHW2lbY1bLlvAHL7xfplMpMqZOjTBH1EAbUqdUNgJeruONgWmTVItObp0DE
TPz+BjjHuSCSp2E+wLS/VvC0LRwZh5jNql03OjWYbspcEcGWcwEse24H+rl0U3SM9wiFc+Sljvok
0nQn2gFHXaR6s46nVyeVPdcmWZUVSOy1gDhwuhI2xvtSdPGoJCUv0alg5kIKnJqOiQFCgRw/O3z3
0uQMmAR4Ro4jBvdomf+yK3nGKrgKu+yOyO6nwsZF35rVbNIV8LVPijqLP8qPJQq9QPuNyK0AgE0w
0EB3gKKmM5v+DBOPIhTl/DyM6dlpk3MZPw9+sEtSnFJayj1ELYGFsQGoHo7QteJWN3bGlBtgJlZE
erIM997Jo3evQJ9HwhnpXKS3ebXF5XSnAaliEbzbRUFJOdkmsY0VRgnfG63uZw25MfVI7TUHvTVL
jd9lHl+hyMkXWhficdEbMbMlxTxb76noQr3Nj/gLkiR/j7Nll1NRmJ5UptcfasSZ39c8W5thnaRq
SIqmM4tcAudSM3nXI4volOmxYPKE6MTptkV2BgF92eQe82OorSWu8KUV+Ut/pJ+mmtxliFOPLcY1
NqNyjtLsFwBgPAKp98jX81L0bjXzarZpJirWkK2aSpgPFZDh1mqjP3bNeW/AshSZLcnfJviTOPuT
tUkwI7Pm3Qr4o2qFl24Sj0bhJ+TiTJ5gyaj08pGTL4EWXcj7tFSif/y2IsVHS2gDYSEGdM4E7K9w
R0361+yEhJ4pFQ2ryl7eV5np6YGfsyECUOliQ9WcVzUkpjPmHzclf2jUhO/T88slBwTLHR/gn/yu
0trkG8E0F9prz+43lRXfYrV/dYHCzlMvPWdeeiAGBLqlnZ6IG31qgmBh9toGazIeOixjlWG9GrI9
ySra4gOZc7C+FwYvkH3Jyra6cN27/kHx3oteT2YC6H6aundEzcx8XQh6VenZJa915vQO22XlprSM
d9lMgj/AKeiMH3TN2/DhzUNjpHCPaZeOOpsgF5RMdixxHs3TLNkbLTErCZOdVZbbNrHXBulGCw7Z
i6EJCINjW71IYAFHeDhbxRpnejQBQ1Ojm2HqfzEJnAVRZQDJQ5Sti5zBGGvL0XGOiQ9GDqUFcn8z
xATaXpl6+NxJ0kkJml8VBlcgNbL1DHlrd92zajxAbHn/+D5Be9yP2jATWJyAJrVoNWlqg7TYpC3/
L5sOQh+PIQSaS6GP0dxiFOnJ2g7GbB/gdJhptBJnhapvKRvdCSM/dWr8npco6Nt2ZufkbxKoNWtc
bxpKMz2AA5Ja0bCejj5192pbbrYoyg/avnnX2jd9RBlQxUFDqR8mG0lSXXSVwnycm7a64atkRlFD
mgRuvi3oEq8tGHc6KSDg4Ns5/CdGaNbfq+bZiFi+rAQKklZGxbxtJX6VPF4Sz0AYWJ2kcxK7b93K
oNIeoJVQNP8dWOOiq42ZM9UTyzw9eSgm57qMLGJ7sx3y9DwnRkkTyOesFhSiw6Rplcl75TiYih1m
cMbGOH0+XoWlr5PPLjL8ucUGvXCnvLTpQyPkMZ1nhErCaD2pbfIwSH4F9Q1GWNs9hdib2LjayqxJ
SFWy3Dt1aMO112YhQi6aCSOP2Z0m4rTJwLsVcJ+ce7ud7HoR7J48FEtoxlgFTX03DOULRjZuQjVb
hjHgR7VjsSXC1jMw2aRVfBaZR7R7RMnTEdnJc9J3nxPqzIk4p9TLFkyTZqH2dhOIlRgjGPyhx2Zf
HBNy4Kio2th/MP3qFesJUUwYr8lWFwoXa59ovwv4AO0iCpQ/SGsObYv6XtkZlgYXynsDrvOeO8G7
r1KmtzgA9Rn2BcdqGeIkL7FzvYHah3VSHXAkyg7+jsa+wr2GCYHxgQgJLbJOPbus2EpPQmUJwSYt
ZhMWmid+VpRwj+D9XPc2eRUpzLNafJwesDg+txKkwbQ0lSXLlTCMB+w9x869xiRdzQaHhQaE/0lJ
WVd00C/RC+XV7fTZJJK/7eLzjxE60RfAW23di4CFyhiys0GBHkoXqigMmzFzWzr1gHAHvBKgxiTE
NINlmw0+TitkEfwFJ4JlmoTvVeneT/18UQ9zUlIPWm5uBMsVZ4Fij/yDCZqh4qHZ5MNHwZXwdLXE
vKcXDgw3/PUxPpKKP3tgWqeOtJFacO4V6hqqFb1PHyfbt3NReNfTxwq1j4JM+SD96igj514Lk700
qUNM/7XuhncNcAYrOk9vqUagYbMqGy1HFVTfs1I9hO5LFtLJIvF5esB4jM9J5dxPs0M86PexPzEm
8zMSQg0zJ0R5gRejfwlzGc2bnNk/ljz9HE4g/YZtFxBVOz2caqiu3TS4+XjCpsb+QG2JnhFEQg54
INL4WWOCo9AekkXjQwLECOclJE4w2X38N7Z0r83I/WesY7jfQ7EhKY97yng00/dj8A4d5oayUe7x
DJvzqU6aiJw0Ql59Nk1gFeMpzs9lz3VO70WJsGUqCmUBNFWB9RLYLFacdc9Fk52ViH8rK+j20SSJ
vF0zUW9q2nvcGJUuvLNeplxhmIHhLg/0t57T9I7dExY1h56CV0Z7HirHajTzTD/Pru5b2K5wbxne
IojcR1w/jwE2hI87+LiVxIVKVGwyk2jsmCraNPKkxWW4rvEaHdOCYdEyhIvxCYjeSziyUEzTx8dM
QVTDuTGpdunGboxGntSrSIZzwf7SUOunfNSJ0xy2bk5uu86+J2T79fFBdCZzzfRl5ln6UtFLg5xF
AS3emzXXoGsqtoZ2T1RolZV7TPmbctQxSK2C1MUmBE6DaN6kNnZBjws5b9W5mWNeBcqe0INAUzbv
KJGPVgZBIlVAeYx08EL9XS3Su1YBIWM1bxmBOXpggdyybkZXXUJsntfVfgz52sqcjaQsTpHrv7M+
nFS2ReqggQmRSwcHz7RE4yY9+2ayn/aKmqMsDbPSyexMl5QIPna4NJveRxX4QTqliZw+NkbhtGqG
AddX/Mpb/z4V9Sox3cehVscZwxqNMRvsisRKacHcCVyD7TZRhpneMgewtwmYK9OS2Wda+ro8OqdK
9G5CGjPj4qZmGJmp/04ZZU7vaS+i+N1X2utwOw3WSDMwNCB75/OrEMHMImLOMAvyDQzUhWfJsWma
Xa5pzx5bu4XfcjQpqz+YZouFrabbIET+XPVPqQY/Ui2eO5OZiz6g4bFGrxx3fCYV9CYBZhHQYmlB
JGHc1NrqPM2pOa9/5HL0Upw8k5EyzRmi8O4VobyRonmavo3pq43TElxPxX/dU9dhBNDwBk7Y3zrl
o8dwK9N0D+jofvpcMpe+TBreTJNLNupw0diifPzJYZSdplmvLJNzG7LIxYDJjkB3nzQ7O8fKQcRy
0xOK2jvKr4/x7XrkB/tYKNMcUCnNuiiUaJBcZWn6TMjTGxybbP+xGc2z4U8C02baoUzPP2CY5JDF
8tQ891J1WZaHa1OnQp03KBJk+WIiEqScwBwEBMp6Q3h7Tklt/Pjew4HUPMvO59iWO47ywXl6W3GW
LIZCC1YIKsiuraotsiVCZ5BmWCnnSSAge8A6iEDz0/Q8+ip+B2B0ZGkCl+gtCQ9+6ILgXYrkTIIt
pNyO7CYALB+V6bFjBrM668rP24fpAX0MkGk16f1Hj7CuBdJBKBJ98dp2LKUN4X1QY/mcBjQiYcaa
T3w4weW0kJQkx6SFSIEpA4NwIBhVwpV3gareQAWIF30/xqvpny1QAz5z3qYR6znzDCrAJskIZzX9
SSNNC5jwH56qIwZorYDwrDSAaez0VzkZt+s2sLag/xBONNavErPmoiH7YC7B5gUV12h2AD+gxq7T
eN8qbDPhRrtsdtOB+Nehwj02ghFjFayDLL62ayLCFVzXduVUuOaUuT6t9lgra+ZQUJDTrF1jj1/j
0cUsId1wAzMSD06QPMtY4ZhrEp5qFTU1xJ6VSWto1EPG3UWNuClM+uGRhsC0LAJ82BTnfkeFVezq
mlC4qGhqQgM7GspNTGycibVcZb3sEUo/DEXxYPp9+SeIcF9QEfOy/kmUdNPrSpuQR0RexO1JU9r4
psiTZOWwPziklIGxS6fkAoYV/vUue2saUz/gvbTWQVa9Qnc2Dt30t3oLTE/iE/rM34HLcSU6YHiA
dWmcZhm1iO87B+rUkLjoHKCJsjB/2ZptC+tC2ugp6PuqEMzEVJlN2mQlcxPJjrcSyO/woUhmetZ2
WpbRqgSBYxu/m6BYK512MEF2flzN/1fN/XfVHO/jv2Py756b1/B//e/y+SV8/rtliBL13y1D83/o
+ADFN+j/q8KcRAH/tA11GoCuqdoCAoNmqQjW/t021LX/UU2dl40+Rzj8czov/2obgssXri0AJJgI
vHSI+f83bUP9YnhpNmI8Hf6qrVqGARzkssWTEB9odEo611zzbHmmefUB9BzUetyqo2Ft7AocA3mA
NmzUMDiYRi5RRWn1EbriSMdOefU7Qukh+ERLaWpXw6ggHwqr0+Ab4anMq9U4usaz0MZpcvNhOZOC
vocDMnc7nM1FNgDdp7OCiqcRBw4dL7HZG6u4V/slBWqy7rzgGhdj90N7S7vQDH/cuUkv0jVUIQg0
mP75X82tvByTvMhgABidVGZD41Bchc11GsisXJXS91dulqhbOIiATyIwLxGpfCgFS2LupoaT/5xV
ItlSAY7WweiX86pry71e0XICrTicQs5r1LXLq78G2OmfL/9v3PL0Qv6aD6bLniTOjDCVVqJmXNCW
E/bzYxz6+bwwhoNeS3WXhbAXGqy8euzBlCPoez4mbFq//93P2hXmHoYaAAPNMS1635Z2MQ/VUFVA
c2JSHNEorDoPV37soGaz9eYQdRgczeX3P/hZyPnPD+om+GJDh84sLn8wVjEA2MB1UTlR6GyVhVbc
BCq2F2l42Q8PVf16dybKVGjJDlVty77sdJo9qXZV5GBo9fpgJ9IhP7ALIb0OO6gR59ZJy9wWmkMu
HmBpLOFZA5dvrb3XaU9NpIprNl6AbnXFn8nprJHK8Ifx+vW927ahM32omm1asKo/D1dk4x7hXkQD
1FJGW2zIFnaVfEeJp4dIXeIr9osjTfToJ3H9hbCAF4+cQGPX79ALtnTn4odbKRrXJWAI9tRMM/pH
t8uy+1pv0nubFIlAb4yT6vz2pWLcuSoITjRIILvItK+NPLktBowLHJxjRJz836YVyS18vHu/mn8/
XP7DK3RYHpk0XYgcuj4Flvz9PbuINgL2LJDtxljMXKrDe76MN7e08fe7KOVgBokbEGwK8WZhomc3
jYIysKzU+ErFkbRKc0+9rd+kmRMFWjs/LOTal+cIXBxhMoRxpCLToP58fbGh9ghEqMj6enOldeye
tUSiOLQDbVmRvjTL+brW0A4TgADiLQ854HiCDElliFZWByLTmP4HrhFxxgUsPttlP6VmTb9NwSxx
/okT/KTUm0wlWLZduirA0v6h1k7ZP43tlRGzM/zIo6iIkP/h6V9IBTS024aLwIFBYgqb1eTz3eWW
kK41YLxup5Zff4cCsnqNodX5slr6Mfn2sVq9NdoUXB2fQzP9lRXgsckB2X9/Jfp/uBLTEgYD1UCe
rl3OG5oMJUkuDsX1nnXDdXeEHMO96sQ902Yw1xsdU2eu7C3FrPeRS6WoSq6xWVj7kZxhD/PB2oNV
zunVXg/od546oj8H8FVHY4xWhjUSIDsQe8u2cETTFrWn3suKFdFi6dJg757qxQYQTA+UEc6VZiH6
BtsCK9fQfnjoH7fyaS2gzsbypUKa1Vz7C3l/qATQA2UiLdgYqwYG2Jba/saz/JFsYU+5U6rurXZJ
ukHDtYLFaMw6KsjbwBjLvUOMxVzogb0ttfTaAGunqd6RAJftwNb2Fi3TT9drXeh/pkGC9MemADFt
ONi/fB4koaenI4sGhdd+vMldGe3UuL2FEzbO0J95x7aN4SKmNrJTmHiujD3UmJq6JrN+XAtyq+Hl
/c6b1l1pxNxx5FCfSz0M7lTPLFYcilZhGNgbogAlByKLPBsqOYs0MeQB+zweObbN17ZfXktS1gHa
1vZVFfVym9Zx8JgDk5wnLW+wtwUog9gZr6Iuq5YOtOtVielwFRRZd+8bfQbWzwFuDnGSBPAKGxF4
kC3k5BHRpgc9Hx7MOtCsX23eglmv2j8p5B7CvqV5gwXsVRImehcQprEken2bcet3Tkccreju/Myx
tkIPfxgpl6cIlgwxbSRNd5rEWT4uVu8qM3PCQjjvOVkKP3nE+S7OJGDQcG/blzbhfAQwL73yOYjO
2RWxKRr0ayEd2qzhW5Iq5m2u6Pr2+2/1Q/D11wBGAGSqglkbv4bFhbkXs8ZQWY3oDTWYUyWBRp3z
440uOOfouj6n+1quNZW2XT6YGyBVB/rsZdqNuFdoXoZN+/L95VwssdPVsJ9iywEhiQd1eTWYDWuw
rjkuB6k6qyGzZzwyakXlKiKzcYiVP01r/St57L/mT6jTo//0DCzOdawKwJ6I0mEH8vmjMJ0wAQEI
tArwtX/jjS3+ciRDS20KkNGV9jnvtGgTcGSHI+ZfudO/8P19qxdbYU4fXMJ0AUwnTE2XewsLaB9I
O7JJwmeVgnc8SHHf2YU+m4yj+15mS9UKUObY/r2toVRqh+an7eXFOYRL0A0MQCAFTVCsxIR9fgqV
aZddNEjguUr36unMnG7evOIs63/YJ1wsw9MPmejwDCZOkw2VcfElBEMIBbuMfNi3aI7j+BeYhTk9
DHVWAokvhMu2pvpDM+/4/UP+DzdoWaolTA7yFH9Re37annQCpSVzmTIDkh9h/uMOE4UQAnf6qx9+
6j/c46Qwp7WAG2vadHz+rYRaelTpVjCXug9Dv0j7k0mk9zb0H0XaPhl9oR2KKkK3jAVxxs7SORJO
gvzc8YZzo02s5SB5CTSJqVzV+xu4TOQAwcssD2jugoXh+fYGaDVAmrx194qRrkEKAOpWQ30CLcfr
yiC63RAr36HI1rEFHGCvzTHH11lBFlvZ6buw8J1jlMZLqSsbuzaxlpCMNusqvV94gR5T9AdEnvv6
Nq6lhrsSSXecNieCPAcyiuPmptCZijVt9OgIKuPS84vkqbIMNBeB2a6Adv0hPl0cYReNR0iL4w9v
9OLMwEjCcmoZJt+sITjiX4ykrG6BEFUEb4WjC7OzIgGzxJnVOr+IKY2Wrih/kpF+HUMYVPg6XIN3
iuD34r2GY0ICLk4T5IHtAymiDy1hvIK//n78fB0+UxDftJtTVUt1Lm8MuJMhswDsUq1GnHNU4963
CpJDHCSHNUYin0ZtlR8R2uSz73/5ywzMIyVZ0LQRCNs82csbbITtEOzgU5Z0lqWrNLMAheTRMcEy
h64mdl1jzYhoWn7/s1/XIeoAGuI31keXHKPL3x0HK4lLTeWOBw0xo41cz6K9uIkVmV5ZdY/lz8ZC
D04m2mRBkSPuIP287iWR2SGpxX1QnX64pP/wKFgTWYQc0Fvc9sWy0Gax4tHP8mkiZOmukFNihFPu
hDIgnrUwdUQh/RpRJIcA/RWNCLMl8aDAM58jFws9Mqf80bsKO/tmKOtgF6fDOHO0sN18f6FfpM18
ApP3mjx7R6cwdTlaUq3vHCKmfMQqVnzVpDhxfKfr35QUMAT8TUIcjIWsY+JZY4Ed2Ez7DdNfMSWs
/1kGgeficUMmknnNlQ1Fdz6Aet2Ho80pDc/pZgQLx4a+4V+13EMiGv+HXcjX75jHjDBdFUQocCsX
B8c0JcXCxcWHpnJ4gIaBbZCGaE1WAf8ZKivjh3nj61dsoX7nnGRweqCMdzHI1Yg0gpZYkQmt+PEV
O3zJ/y9fMb4CRAFTrcARbLw/LwI4R6AaAtWb0/RFhuU3jwMxBcghyuxQ+csGX+LCF04MRyCNf1qB
+LM/72mIgzIMnir393Wj39W14+sqZTVWmd00UaUi3P18i1/fHGPOoFSkUgmzOQF9vkWIYmFVF7BN
7QkhUpcbxaUikXsnOqrZVRTUr9+P9a9vjlI8562pMstu2rl4pGZA1F1Uu6SvjCV6KqIH58YkaPz5
zqbtzucHyAQMOwYlhYF+5fKXajsdwjxyvBl1ChR90MI+toOKPVwHQWesvr+v//BrzlRNtFyMI9Tc
LuaatMuLwat6b6aZxJc0MCkrSmxBXzgrgIftD4PjS2Ac5uzpKWrkwOrMbMb0mP+qvHJEBOUVQNOM
CFJLeqQwKT3TuSXhhJSZUd6UE0bIy5oIsBt4kD5MXhJLHK3KK/eVllM1sLNrOyLkmL7LH1pse1Gn
m9z1gwMtfzxhQ7rSssq6zWv6pN8/q6+LI1dMLR+7OttUmvafL94bqsyzB6KAtDopliieYOmEI+zs
rh+3IsBgK/yelDBdv00s+8etuv51YLCxczmpUK00v0weejEOauAxWbVR463tQfz52LRhRuhgFXdr
iR2XBrt2J2Ixbo2g5Is3SMtuah01BYjW75/Gl5FDTVhVbYN6ltC+Ft3iNHKHznIVkHjNkYcRLhTq
XERoQHGAYff9j31ZEjmcwO9EDaQxRk3jYpgqI0ELBr82q8vxRDEB7535S4Kl0eO7zmKrIgfnpwd+
2SbQKaygSSDT2J22ROwNPr/vRkaIAUvI6kNlGr/zjhxy7jrau/nQLaFVERM/UoFxyOL5o1VowSIo
p4HjPtHalHvwlwREZPeDRS9EG/0bMEtu44Ur2QfWISXWhSaw/KlH8PVAx0XTV2IK/hiql4ecvtEr
x/ILnC+BJPvR6G56F04wwFExd0nmXVi9tFcywrZeQ43tdUyaqF++f11fZksuwgVzgs2KpeDLNlJE
JALknc6W3kuDQ+T1N0jbClI8nOiHPchlF2t6SfwYVAoGIXG0lxtjjzN9Hk2JfGMTNNvmva+ppvoW
4Dp6MGNqKoueSee2jru3NoBdllLA2UV2G1y5VX2o6rahzEMmqDbWPZAkhNmBCLKTVLUrnxd1YmpB
YJciQEbcN+XYDmdVkQ3WiyFfZJm8tmJNHAPpiV1JicoIMnBDNYB0pIbuinMaYP8I0eL3D1iddiaf
VgmGJR0LvMQu7QtTTHPVXxMpYUulNMJuGpu1sWIvX9F5aBc9Z19Q2+q2l6m68mOyJDyVgiQH3OCU
kTyaVUl8ow3hSUKY+/6atI+98uVFTccG1+agzY7w4oOBY95lSsAE2ZRYEjLp4CO2zk4Ddr90atSq
2Xik/A2TN0TQQUlW3csVe9jmBEXhxtBRjfmN2IQNKj1CU/Nb5tunEHsZUkdl1UbeY2uVKbKIvLvT
hQo8MNKzaypp2iyx3BcSI7WbCQEOzHQG0bPdpBMFQhHdRmJjego7X3th1HabFK0aG9M7o3Cb215R
nmv6/gvg6eRB6rDYJZt96RO3XJoFiln2S8eiRx3ptHQ4WJzlImxdeT2ghs4KFXQWcYCyHdydMnpk
snkEWjopXIEQbOhQyezBVg6JDS+ndCebPf2tSbP029Pb5CjiUNtEBAXJoD6kga2cepySFD4hfWWS
yrLGJ6R5xWxy6u112Ua72hGk1MjyFe9NdzW61rhz0bJfpRKTcRWh+jPFr7ZTnhpVDW/aoghvxt5/
t5N9G+UjUQlus4qR60AyseLrHM4GqXdOvyJLBPqUHjlbYcrHbnJup32esYwQzuG0EcnOXjUsLBAk
e1VtHgLI3PcKq/xGIVFsUQ3x8BBUtqSlqt3UWf1W9KV5h1OOtHEJy9PQ7WDWaIa/C0zF3EVubKM6
UiGMUa04aXqObD3LX1O/zrd5AeZPUIA6VjLf60V1pdkloGzLJIeN9MY9k7Bc6ol2APNI3mH2ZJUj
0PDI1g+OTE9OZmPZaiN75emet3eldRxVXTlQcljFvobtQi3Euh585xA58X1U5sOmiZ23po6srQGP
JIgpYvR0+GZNFnX7yLdwfOjmddcYRBDbTXH2h8U/8VWiPE1h83McjPpaJqa1qQLOQqJtg62m9y0Q
CYOPNPV0IIz6HzjCyOCDnJFK1M2VLNAQE/3UQmXot54fQoioXWgEo47Wp3HUa92Ofusu7FwboeJV
mQyLVhH+ldPExa+sxAnHuhNhyT84IK8wQjYlmCWDMx+xnzO0r/F1nFRnM83yaze23i0zyG/qiujn
rL6upnaezMS7nU4MW2SOhnVlN61HsLRaHQK1v7PzyF1XTW5vUWZtWmEPd6OjVEuiEuYc07wDMSjx
KgnKs0KK0C6VBfiX4qCHVzQbWiTWpPERg4IUMoHLPxJatNFNNT4JtyO/pVN+qvN92ZlM+B+XyjIt
U04Il0tgxca1jxrbnXkI430YALMiKNQlpqBwxmX8tAR9LSHwe9O5YHJzC5rz0/X8NRd73SiFpbGp
rXRqfG4jqHJh82+xG2zcWNhLRAFYylj8j33dYyiLGY9m+Ks1MWxkSoa+5N86lNM/8+3fMoEvRyMu
hz0qAhGDyZg90+fLcYD2ICBg8Y1NqHgoAfMrUSXki6PRK0jt3NqxePr+Jy+3Z0y2FBxVgrsp4bja
ZYMzL7uktD1TmUkJ3dzwkO+Dz9Z3bD2MtactG6kRGxL2D9//7OWL5mfZFdK2p+uILOJSwRI5Sjia
NT9LIjrLn8OEP+3HHarmt1l7+/2PfanW82uu0FwazBMD60tZxktCrakCKDFt1uRXLvL5fagSYi+a
dIDjIrD09bW6zvFILjWd0qSiRuEP6/7lu52uQZ9gWpMYg4LZRcHCKOPGG/T0X8t+HJuQcRq46YGq
IM1nJ9DGeG1/uPHLHsHHjzK4LRBdjCfzYkCFEO9ygtq4cYXiqhehI82jbunkbbdkyZ0HZrwSvq5T
fPVTFOlyl1V5cvfDVVzuKaeroLXL0KXg9PVc3A+5L02n4datMQKxVOKj5WSC4qakbV7G69RVymOX
tykEOydbRUMXHiZI74wV/67LumY1NhgZSTWyfjgYXvbY+B3mG5oXUz1CpSB8UR3AP+w5Q47k+OPM
XkqnOZF/vCzK5j53HEJT4+LKUNPXKlVziCIwpkiBoZ8UoMF8VEixR9iudDffP7HL4+rHRaGImFAT
Gr2VyzOTUqoReQvQchwnOHgNOoPRFMNDXOgRUHcs3WHfL9hiXnduo/9wOrzcn04/zp6c6owxVdcu
6wpxJBtiCRtMNB2t5zzldObnrvHDgzesD63W33tOXrFAMMfz57iBOOrii6hKUmyDfOSHMp2pJ5K7
3HZvLRuTQrz1hHjTY4SkCe63g6tnb0EC+jzxtd/Ux/6gZ312K/I0WwMA9DAuAEE86WY7bioU8SXR
fYfJB595rX4slV0ZjO9+kmdTDb5YuYVNsZWzJ6bcTqxkkHczzc/srT8ZG3wz77a0Zh9cRXvjCM32
1QvcReyq+SbrSaHz4VyPBnmyuMxIgkHJ7PDRL5OxOKoc3w681lmb+69AE6tNlb5FmkhxcnvlnBbm
HzWGC6WO6qKe7JhBlh28untXMtnu8H8+eaHXbIxGXglr+F2L0SezEGY0ohHfmTJFLB+XuwZOknrk
3krHqzypdi06qKs6IPg4R1gUoGNmXrWOjVmCEHiSwngrB/lkmrm7LSPYp7oSKgSNlkdmyyWRzXIp
HauYmcmt1VFQElClcMZ6m1F1NiRhJ6u2oSRDrAQWDZRzG9k7y5oxdDTcCCe3va1b4h7RYtWz2Cru
emFAlCWAZ+N2GlI9Rb0J5XCfNe6qJnFPJSl7mceGvh4wf1mFf1uV+qs1kv5cuNVRq+RDH7lLIxzc
zZQDgAHBINKNyD97XooIKLdqRvMKksZsFD2GsdYm+wbfwsyCaWU2mBlGR117SCDTlN5d0ulb8xB0
vwIzIRSEkyyqP4u0WLLBdpYUC5tgEjhWdYhjIyajl1DdwAj0mV2Um15QzwsCh42jigW/ruAPS3a7
XlCG6zZEeKAbAxCHKZ649tb4NrCGaUm5HLED4UZKonXdpM91Gj1NlfhVlvnrJAQAWGk2YIROJ76u
V9x9EfjvHCwQSmf577Ydwnmst/lS94vfbu49GkaWrlGqzgcfb/9QWsGxGTd10f3WPKPaV8G4KFVs
cGPFKzKtG9t5xuzRbthITFmoM0Ky5EwV3juq8VXNd7cYCwZkQeTuooWWi4uDQwUg0aWWkWWQ2IA2
RN7MzLYF952U/SbMYKeZYzeXXW7OZXYdR2G1thFJLOpQfRQRDZ7cbg9kPSWrIEt2KM4IKNbx0wzq
Zszh85l6D2jClEjL9X6nmY3Ek1zcDRZZ1RQKZq49g9yRw6zgRvkM7+HFcU5CIZKLOyVub3AxXlsd
m/iczzasMax7RM4sdeMAWmfJzYQ85AWZke7WHYBYc5irY3MxjlSC6kaurVji2EItUqoJtv7gAXUO
fbmwV+YvRgd3S8m8bK6FGc6JWjnGEVYVx1TeNDt+UMpoPBl8yU4ZB7dD1p9sWb15mdXdEZ9z7pjH
Ek6uT37WrVoMmoo2uGsz0rj4sVySjkQeQ1vTKCk6CTV/Ii/YSbwGDpzKBpVAoC9UWb9FRWIjVQr6
RexpBJ4Hv9sCs7qVRwjvhzkonmZdlRaZYiOBJokZpKcqgHhM3tebFgj8OrpX3thD81QM8k+AFQ6H
V9zOylZND6BF0hiabmsCRcE2VGB+jDe9SnmEFi/GQVvAwOqlMzPjRuzU5tqifzgfmtLcQgMk/IMn
il+3nRkdflKQXv62bSPi83LliQgla95L3dvGwQgDqGb3GgW/IjOIFlqFhbu1aJ+0+Z1aA0BprJRe
UgZZuU3gaQKOnZnDhDbiMLMS3hXgfXtV2pww8wYjUtnfV1Wz9rWom1MVwUrbCNbhdlW04rElbG9R
9Y25H63Y3NdJDSROuO1uSLEp2lX90vnyiG9goyHaf2E53weV4/0ymbag7TqPZqpsPLZmwnM8ahBQ
DolvtnfxUNwTkpzN2j5rF2GpNzNBSft3PIb+/2HsvJYjRaJ1/URE4M2tVN6XbEs3hHp6Bp+4xD79
+aB6unp679hxbgggDQklQeZav3lAQAXUUlp2SF9ii1Vr3r4NR+hwUGK3AQF7XHL8ih9ZKhNti2k1
zszrMgRIZdVDuTOmTWkWJWouuDT1KoInpekUT1XBKtyIgpd5E1T4uQyBY+37xDtVtZ9ETJf0fzA4
8c++7hFyCIP9fJSBCTiPBLYATVYJQtu4RPOW7Y4ZHojmdGRaCG7UoTIqq0p39q5huJsoqnv+44rg
PUt5Y5pqk25cJw7fPZG3Dw1uL8jD6cF7jmziKILieSSf8YzmHtGN9keNXt/GkHp30KbNvNfZdXfw
Wg9X0cDusbcSZr66l6Bm2h/mOvO5W8UUKt2aHMPbb+fudea+YSjTo5TVachlv/mjm7nyH+fyEfPK
EWMhYXmLHLrPlkmG3M8bT2DFCnVRKx7GeXsvmveEIy7NGBcbGC0ha70uiwknyQoLGgHtUG11D/+/
XDcP8+ZW7hrtP1kj/dV8rvtVqqUdmfFALddQyLeJWoi/QpXXWBJZ8op2fLLjayFWGtp773C0t7Fm
ir+UOOih5AK6Q+sy2HV8oVdu4OnvRjnskB0Xf/lhjWxA5ZtXxxPutvPjZmXbafeOReV+7sNtUdy0
h9q/Dl5hbo3603VHGJyd1lm7FIukR380MK+CevTNQZPSRDnhrRz4uphSax7m82Fk6FCr1GAzHxol
pkoiMK921dvXEqOm+TTokGgzRhmL9WwU3xQpQV77x6ws+6d4dMtjHZZPXWmEzyrZjuekj0gAxl60
DbGyQLMnGo5COJdKzZL80fcRlhzi1NvMlWOrsI5J2wBto+ncCRhRlDfT1mB+0l4nlYlX/R8n7vO/
A8QJQMJU4hnDDyxSFeSotQktWjToRlZ2VXyObbZxtaD4e8iCVwI82bvdCwHgFQntHrbnoc00E8v1
PnizovD73G04oDoUWMOXVWbjY4MF9CXqdbQ8Yt1d546ZPEVOjRcfflM/bH03dx+XGCg72Wg9W22N
co3eSriGrnbi+08Euk/VD9Orkahh2LxirzUomXcsj32+5W11rDx12DPrw1QyyuUrYJ3bHXpu94iV
X/F99Nr6EacE7eIzTdloiSI2SVLxB1OiVwpOuX5pRI1IA3KfaP6OGMQK8YpkRAcuwwZRGqvi1XcU
bSFkra7nUqWHkhRHUQDHisoZvIG1afgEo6dDR5jqFhSPfJzb9lpt7vuKn9pT7ey1M/ja+9HwMRdK
6DOXQMt2c0sCLe0znwQIu/Qzbyr3dRh6/3muPTbNpnXwSJ97Qo7zLbMV3OqmIZZtzMzGh9Mxt8PV
GYPSUfFvNxA5Wr2o4yHc3AZRNuYy7A2kU6crpVFdrQOWcj9voHLTbZN62uNc2Y6J4qm+Ac5zqmwk
UX/Eu+xHbgsTfC42ek6KsfBDKAOkwDw9u23IoGQHMJglsnMV/JJ7HSsJsT6cq9/OYqQTV0W9n5vc
e5hrMOXMDm6sc4FbsZIrK1zfv37r8LY7N/yt1zIDdKeQp0Hch6GYvcdV/0d3U1Hb20s8S8ztXHq/
j/nwt8aREVQbIfj9plb30vtA54J5c78XNHHtR2ysMNyc7mWufBvMvfa9pNPGU4Oa/6aWeOfFerkN
RGAcnaI0jl1pO8ND6wJAgS8YrZUCLeJdbABPk9Wx9uq+WkumPHDkkNSqnbIbcPv6t7XqR/hv15lY
/lYyFze6sfbKStvduigdw97qWnFwhnqSoZguPddDYxRJYDgVj3HXTLP9X33PdZQx+PCqis/BgOjQ
uk3T5qCD4LkdKjguLsfSQuZDLU+A+9AnnoxFiikvzoT6DICbSfrsuDISYfDHEnGg2ahlqhYHxlVA
7Dy0JMIwOivtJxdNjP3tsPaDl1Lx9P3cYO4S26pXYTb9/talr+pvTkicfb7ovAlE+E32avazD6Nr
P+C/hrcat2El9meg2e7udhUvrr4HTWHsbl1WWfDDx7Lg52HZN38z/5I/K5OmxFYhKZm7/rpNrzBC
DFDJcfwcVNqSJiXGvL2PCrYq+hZEf5EGmxx68N8VDxDp1O08pLkiUYEc7YOo294Gpim45AZOVv1s
QzwLLYfGzX7rV7FI3pcsSG7n5geFgzErH+Lfm3vfmBsTQhhdEy3Y6Um3xqSWIVp1Q5qXDGOD+iRr
A9ZNt/FhOI7eltbBEprHGxtkFLE/z2593n5BiQB257bRzz5ZQSPvBzB+fb9vg7UoRuaxvb5dx57U
dDGW1db3sTUOHm2mIXtExaaxdSkz/iyp5bqcrw3hr3qMLMTs7/32ATLVnV6n69v4Ep2IxIAu+Zp1
H65I04bEKN+rIfFYxE/9opOnPbqysH4e12FvQnpuNaaE0zOokSUBxtthEzVft1EzoJpykKv7WAPV
x6YCJOXq59hcA79ba1Jgmy4JZdfqpXpppFuj4mM0a2kuBX5WRihRmSuq5jpWljxprPLno3aQ1RoT
AISBksg/6vho2TaE5Edv8soy/3vImn/tRQ6mV5Od2mCRDVUx7yKNi8XYfDjVuLXv/i29HSat5R6t
yfhragpNur7OpwJ+iXuX86mIU6o7IkrgoRVuT8ZiHqHaI8vStTJdfa4vMic6GcJZzX35u6pDLVMa
+DWy2nCP0tJv/fZKX1/jyXxs6ne++tx+PuVH5m9X/9VwbjPXagM806Za91PZ1P2vhrfznTlpngfN
ArmwtTZZuLlRVVxrq3VPmowX91Ne5aunPv7ynIgsQ9ddyel01zxQRnxecb60cm0fpuJ1vm0NRckT
9sAw91E+6DoXR8pKlfTLk5/uEH0hlntjJrbzaN3BtY8Sg7v5aL5XbXKsy0vv319l8rSbavz8kaZD
1Vd+e1Tt5KCnc+r2q3ZTjelw7s0Pqn/8yXSvRb4CR8f4k6S1vkKk1V1rk0lfg1sfSE9jMu/zJxu/
eDL0iydrPwyRjtlk9pfj+icn+z/XxAhwnCwB/ckcMJtsAk38AvvJOBA3vA6aEeRAa7IVRMS8wptU
VQ6wWNJnpBafwsmG0JoMCdPJmhCpgHhXTHaFIcKIxuRnqE9Whv1kajgfKtYamwadoNi3bLI/VGuM
EKvJEhGI2AHIQv7STXaJcYRxIopxwTmezBStyVYxnwwWQwerRadnYj+PqZmMGKPJklFM5owEJp6M
ELvGKO4JEPUIFrQIdL65mLItVEyVLm2Q4Wwskxh/mGxcDGrRH1K4Uw24LXbnY9aUP/cMPX2XtkR3
6tepeS+qymndPrWYmxm1BesmRFzg1hfZauy07m3mC6BHXx4AiN3P37qZj+8t5sOyRMPL7FUWFPOl
7m3m692uYgpPrONU/7w3/rP2vW9dKQh2tunufotzs9KLufn7rWSosD26gRYvfnssf1x+rq00Tr1F
DW9zb/vz5qf7vg9pLi4rB/1WxV3/NsB7lVs7VEaTpWn2zu0Jzde8VZ+7+G0M4+Duu27325lfv92f
gy56E3ms0sQy6H8Z1m/XEAXar+7Q//gft/Prt5xri6iyt3nyVrURup1D/qFVOrNAtZSXLM7QWR+G
YWuXKarCZsMMFSjyWyGU77IZ2n+4wdyuzb/DCAM19NP01yjvxJI1qnoUUV3uCp8Ib++aEtSVBktL
z7vPEeMsRJo65PbiNcJ95pfRTf92nimfTBewDhSDeO+ZOHeMuL8vm7IaX0TPvDpoDPlDkuprp4uH
Yfjmhm34zSOMvYiVoTkjDeIiNUMshzBAe54L5iosel5/jnhieZr1D0uEcCwsHz2taDCXQxSYh/nC
XRJ5K6vvmqd5WPMApR0S+OWa8RAjeIrFgkLC89GUErfH6RZJjpS7+bbtESXENmmN14ykxIMD8uhv
zV+oQ9T+Mz03tLmdt0GoxiJCQOME/2Tc9p2fYn6gycv88GsvyT/yPrjcnpIZL2wEif5SsJV7yHSn
fa4MWa6iUnj7OrC9vUOiYtU6ontuKsjSVTlGf6FduJhHPP2u5AzIOvBdhNqRlrsK6txtg81FnqKX
aGwJZMZbdagwrRLihHBhsMU+m2ir0WDhkHT9m6vWxaJp642LLso5q3BJSyresSIZ+Yj6PuxWZ7IT
8DHDwBV8L7U82SWIL1rec6951Veax+Oyrix0sZgcJSaKgxqOWiBI+YqK1hw2cujqldM6ys7mhb3j
g/UJcB74juKGp1ZDwywWqGeVFbJZQys+Rqf8iPCr+luir+50uCsDWky3SWpkJH31GvmNpHuKzGKn
2uCHxhjZ7thBfc3ScwS4kB1Z+bVqQJ73jWM55rg2YHPMNzFaBF6MI0qTaHhU4wemGa9hSz/8HyTP
4Jsm1dpyDSV7fBLlpH0MXe64yxP/Re9HEIhGhAe4YDnapNWbalUoZTsI/3mDvXGxCQHAJCM+KMlr
G8TBa4WmS5ANxXPRy7+UFkFZH1XPowjVmg8tTmJNgBNfNeTP0h3KM0ShYRUYSrM2vXUFfzogJ0T0
9cNuU/EueoyKYBB1pzLGsdjSUZZgYMq6raV96ZMMp1wspz9dCKha45cv+SSZonVOuzOmDcEkbVGh
qmJO8irGJLQy2AfisQZmYpwBB/ZDOIiytNMpFZ0WbRJsMSfpFjGJuHg812PFzGdlTBIvaXuRk+RL
M4m/aJMMjDMJwpCUimLnw56EYkYUY4ZJOkZHQ0YpyoJ/cBEfm6KPj+WAfqwWQT9K3REaghMl76rO
NKDzCePqxSFrKuVgWUp3zO2iZz7w4gqicSYaEu8JfHA8NmrEWJgOPaFFFsHNQDgdlnyZqQoOVQUW
IHHuvVdJdC06Rb2GAg66CXzW8vMBP5g43vbleCRNDKJBj+KHUnbK8GATCD2mAN6lUOKdrg7dX4SO
XVTBtRiFMmBDeeJ8r7WAaATWRUvCrmDxHd3c2DVKy4GVaWfeEsqiKX2MpVo1vACfsr0Wv3sV4tS1
Q9XQQVZTOrb/vYydxzIpYYRZ2Ku7tjQubo/rRWFhcB6Euri2UbzRzfBHOYjkJLzYxo4qyQDbmMk6
EEhmzI+oKAKyiXqQr7LpYUmFiUfV+uk+bcnL5wVvX+L5OMHJ8Qku5GOJNO0HLHHlwS5JlqGWhN+M
YC4PMsnYFUl2DTKv+Bhbs3wIk6gigmZiz1mV6KKa+S7Gp34wMHWpsMYD07GKQfVv0bezdkEyohCN
6U3oV/ICac/d6hgfPljSXhlZkb4znxoXHWZ8LGudJ2cI3xMWvZ9+XLmPxMCLg/Gf80RCv6Uy97dq
gZrCQrTtJRgqsRNqDmWuzOuFKpVs1bnMCGu0FhaqgzNqEltih6gqaPGgutiNfVACoz/oajAcUOw0
9s3wqvPve/ZKAqqF8JxdKfLoDI99WekGhl3dUrOy7KPsHXTo8kKsjOlQFuO1HQlRjmLIN5pR15uk
adPN6Ab+VSFMnY9IDPdD9TJv0uHFHpkSukPm7IsoNl7BS/DaTYiylRnPpF/1bZkvEO1uN5Jc6gLC
an4cx37RMDPcOV1hHEg2uc3DmLtIoCARbXRYkNt+sB4C4w3CCx8cgfQYAAfibYXTPFYZvvZpE5gX
owGCq9liGRl5v9crvdsXvdLt6zD5CHL7W0EGqLFxLyzI2T3pKqamMXFL/pwvGTzS7VgU4a60Mxuv
M8V+Im/DbMCGKduOlfMk9OJZ98fx3LWEfgblIyExAKXCcIOCHJwicX1D99OOi5UJbX3FpH1c114w
rpJCVU8t/q+nzhi/GwAMH01zdM5eXSmLSpSkqoX4ZtXIzvHeJ7/5Xk7PDglHLNy0gkeV6frtUNE1
FGcRXp5496LwePdZ1aUKXTCNJF0uRqKe5bAvBCr4Qxi+kJUurpmBT1Cg+U98OZ5nXeQOmWkcrV5U
J5bnMNX7E0raxInLM2M1twqvrb1WyWhlpQhooVZFTsuzEOtPgx2h2VMaCjSxCv7gi6rEvU7kIFiP
MalakI9W+9LH0UvblBNxs/oYrPchtsxPOIDaEqKN3Fl+UQOhNngJFW62A9ppLCXZJaRIm34V85Zf
Ymvq7OdNHwvIYNFbFGI4ZWNaNpaobyDJpl/8+syULlvXbm4AbgWjBXQRM1jZfRiabFHiVYLtfMjk
w8yGZoGsiXIZDW3VWFJ8wzRNXxmY9G3LNfc44iHhu0tC05hY2jjd54HQj7BrtKOdh5hSWCRdzEwr
9prEU80l0fmVkvFuytZZOq4fLOMe5JhSFtauT/VoYXl1hGydbx8IUxCI0ggzCr+q+FV9e4FFZ76z
PGk8RKm6lWM+rGpEHo41CrVPVo8gtWPo+tmNeFlrWEwF0VB8igJsTVKRqyTU+8LDhAsbZtkWVn6y
FlIxDz7pNSjnSMI3saFtrbpG6Qv3jS1ueF8Auv0Xxy7W6DkoewLs4cklf0rG10U90xPKNS5inzz8
EC2GBKGlvuvJATlVjincSQ6WuZ/hq0HT7Cuv5t7d6fXmhOKVYPsp8Bpt7xc4YHR6AlReJBk5uG6l
Gsmwblw9+7RzyGqeeFQyEazw+4v3Zt6BBJVy1SF7bYYh4grVSXWK8Kvnn5pZXbCpu3A84LWyqZ0e
UYMEoSe9ttRTke4VWcuNcJjlOxnCgoVqPVZOiVAIAumPwtTFChBBuUvCPNnElnxSaqjneam1Jz/V
8peIWCmxK6c/Z7aJ53euqHhwgFHO8yTZYKeEGIbet3tFR6l0QL3woJCxLwvzhFTsSpUjYP4AZZA4
Rhmkji1vjX2B9sBncPJ3dCUZMsXHnrcHviBrGxox785VWX0C2EQFrynGFRFM/cvMnO9plJyDxB+e
Y+ur03vx5PjMFNywqpeaGeRPMUJ2K6x4NHw+JBgYE9/JTkl3NTIknZvg24BDw7L37W4fEwpe5V70
5RZtfszixMMqBtFYYxSLTmmVXaGgBTsiaSce7MC0SEYN9mMD2gTBZKc+Y09ZLeomdBZh0yNN33cx
4QCjXbcB2BYb9yk+t576w22JcNvCRlmZqI05SZ+oCF4tU6l4l8HbxvXYP2NRgQj/CHa4KwYDb7Cq
WVQQMc5hG33ltWFuW4lOhum1mPAJx31sq8pY54CVctwPDz7Au4egMptjiTfbY4br2R4DRYNX84Bz
QGjIi58gA5iEQf7g1AOTq+ntlMaK8ShLA9s+JqHeYgjJWY2aXT2jen9SOhEQVkkn9CqpM01leaD4
+nlgEvjsp9ayUzP3xe6NFbGGZqF3JLAHZipbNMQSbMxG72PwxFXocNUdxR6OYDbKB7OywkkQNLjA
2DwXraafzVF1H2M+qlAOxr9tQQzHcQa0sH1+jnpMl3IV5FV/7H34Xkbuj+usuMBdxVMs3bRAjL9J
nQzzCIpzVSlmsueH1vH+ybeD2n+PvVxepJp3R1SKTvzyzMYRV/skAXQFzTp8hWYDyrs4JmoQHyHX
mtdGb5zHMXLBelWpvleqD4NX74f+mHs2Eq4IJz6WHeL1haMnn8TiGHxVniBs4+PovfmdV3zHDwWm
otMMq9QecMqAskLUmu900uIaBaka9fm0JUHVaIhYmZGx0xXgKRZBvSOQx8+28co3ZiPwoyMvuCgS
2090V+XS6kEtlMLN9uUOyLXx6kVaRcyCBIcGT8NJzCdgcNJdJKzdEPs1tn0bpsYSQRIbAIIJfs5s
dtBiG6yPQ9YA055A7oopiTp1je7VIhdluxunYgUN7939MCHRs+bLv/KqpNv5zFF+29zP4QeSww9p
nEUSy27XkXGdzIi0jjyEDXBFViu79zsWIJm6MWzf3qH3oSxi0SuXoQvGZZRazjnWWtRb7YsZ+goe
EOpG6eBXj7Y8CQD+Qa5pew0Q1ULFts2FEUiAoleXDaZ4C63uKlawDXiUKB0ew2CgGqpzB089lJVu
rnHk21Vw3E6C/0UMdFAur+sLyMH2mLas0dwsa9Yx/iso2kyE3lix35CKg41k6BgJjDEe5qDXYpkj
9FACiMpQ2tsHJXK+hpjClxY4+9Q/hc7gf2piq7RGdNAlvs5+Og7L1OyvlujjTem6zQE6HJ6U8+68
iaOyXVnkxqbkKfrUU3q6aA7w3JhpFGnQHObjFHBJWhj2poTRSYHhI2drtH9XUcVhbmZ8pztiSPik
1XDjYnmop818OG9A2BcLRcXvVeu9te6pOC/ZGbrC0yaoO/bCupMPWYBJzKgWI/C6aU6FYN2jkwC5
SeyhkbeTflZCF5XDMoOSiEx2MmyNBPSjUSDh9hB3vXV0sm5lNaN/wYDosbBYY8tSNfYIOhj7eU+m
vljlMSbx03nPycyf56fDP+v+OqczBcKzZDpOPHWPK3ix8YUGfeePJnxU/49uqpDBx1pXPNwa//9e
fh7+3LUn4X9FSrL947rz4R/n5gbCmqYgc4lZ2t4iDQbt4bfHMd3Sb3f3v/Vz7zapMLTXDbQH/s/b
/O2aboqMYNdBvy8GccYUyfhuKjEWzGZaXi28XndaZg+YDg3pp+YrJAkr47ssgJ+jehifQGp1rNlR
o52b6uEPsOrKZyIE/l+gIfcsL9ULbuv6w1whlN4+CaT31pgOmiV6aG4U10tefK/4nCswTw0e+KdM
n/NBrXmK3bjqZam8E2rfzDU04gKofofWecRXh7kv4PIxc5LvTr6wfReqWQRjVCB8fEji3D8VoD1v
owswnUjHMfwgThSvXK0Ld37YiSfhGEQKplsvM4k3RJ5gEWomG80OjLWVFe6rFjWXuYJbI9USRlV/
lZ7f78whM/jg287HyMRzfjZ604+PCizgU5LX5TFUmCHOTePkhZdPgeWTSJaybJt9ExMCxB/Hul0c
KeBdoBKyZ33FMo7Q6GYknf0ciej73IOhln9n0SCfNSJRWxwOjdXIbP/dSfhzm36XrArAwTmOcp6E
h/aiK4E+s8b88lkbTRWCAYRmqlT+wUoq44SeG7aY040jiLBALb76KEM+YGOtiZ3Dv9QVqAnz3alp
44XPSiHqV5h6wSbE5WAtLTm+9pV/nfsmoEmoOiqsqx7n9U7pc2eZ9OPw4fvhYq6BxjkPKWkx1TTB
haMBli340uOSFg3fWk9HhjpQvvkAaVZeXmmbkM/X6yCTE1hB78uZZMy4hn5K2yoEqlLi2pGG3pfi
6Dsjsts34QJ/q+28WHd9En8D37+cK5QFnGGTv5ZDZPNswjwzwI0N7ldi4U9kmPGL1RCn8NwetE43
ap+2PM/lwLTDZaDKeF/XcfyE3QBZ8bnhJL0MAdK9GiF/5GqXsRaYCvTiNdWb5tPBrGVluW23Tfuq
fOnT8HUu94CZwl6X9llEo3KQGpEy1Ki8r6ZFxSzwnXeseOp1lekhoF1Fe/M9ZTtXcO2+R8Utd4/w
UJyTGpXAcafnwg9zTv2xeSUiZ21wZTGYN9fZR8acc27pBbJZNH0bHayydw+uqzwXmXsSRZU9Z0JJ
n8tRoETkobg1H0KB9fdSL37MR7eNzbIsLsd2f2uVhNEu8FB4VPXWyh9j4V+Fz+yqmPqMlLraJFEs
H5vK+HkJVwFCpRRM9qYaxOgB/uuGXMy9z+dM/6nJq+hpbmPiqbNscGdZzhUcGDDXJvrrPmRLbNIU
YHCllf2e14V8zyveD71InzsABU9QgojPZ/K9kEO0jwXR+/kwi9GO0RDyXs+Hfs5sNM15qBXJ7/dG
PLmJzN4UJ7TPta18zD23DUhZssnoe089Am4pFrUU3XZuk0jtNVPK5lJbSAOxnJ7eXvIdcnNxFJXo
QPDRCMJGtrZKM1jxypDvqWZgUINtxX7uo7SsdRDn+XPpD+1TQwR6bmTDINgHmYlk/dQIo8FxOWqq
xp8Hgw1a5tqlBKc3l1bmmYlI8dZhAnou/fFzrtQ3RNCRGFUX82GIdu5C5uFwG7tvi1cJV/1iVbJ6
RbvyYa6l27ngQ81KI/qKOn0k7/3vBj6rehybejxakVMsvYz7mEvngnu9eW8Q/L83nYGf168OUq0H
xjEfNwPQ5TROwvVvJ2+7pUI8rkj17b3hpMNA+Cs6JWg+HYKpw2TwGsKb05DqNo/2WTMsk0yDXXNv
FmZ1ttGK5OM+8ltPxEKtJbw5pnN/NLEaE0HheJC3bmBLag8uDmsLrIEWZUAqIZuWqAJ/Ql/L6w9C
wyh6jcXC1DP1YHtDeCSEYzP5Nv1TxReJPwHxyOpX/URtKaBR5W+0vhnezTxeEDd1Xns92Bl5ge1I
IVFyb5LxobICeZ43flfJc2ficFk1oPL/KEgSXVsptaX8WZC7sGVixvQ4tyDwLs9zV2aNtelY4sF8
737e05BnxUnTZJo+XXyuPO+FZF6WKA6hG/TfAi/GqBpthgzG9n9alAPwttD1m8W9l7mKqNQG8qlD
anG6rfncvBlDDC8tYC7LPwritsClsJDVnwVKVWqPUA+05b2XeY+oHe8edPVWfxSoPQSP0nfLPws0
Ce5Hq0rWjv997BBuUfDUNJ79VHB/iH4KT0cWtrwVzKXzwAfVYUVXTXCh/3YFAI1wSQ3+6F553qsn
ArYxGuOfBV01WUVF4faPBgmoCbIxze18JKBJBVYIII4XwBUsb7r0lD69dhHE7NSW8bXzZ0cpLbx6
McasHgu4i8j1YunX0rt0UiELxlIGx0u3wtYtsy5eG8ilx9IS66CkWaZuqV26MGqXnilwxmRdsOw0
q7sExES5WtheupL/vrRU6kunDyP13PISCEPlal1xAQmr0Z+ZXTrc3JYwwZJLN5Lt7QIl4mqJRWmO
VoJe2NgPOP5ZCQgWYh7nnWG7u8tOmvaZNIc3Xc06C8JF3FtgwAvHT8EDB3IO8HVDPccfzkENWcKL
/Q6KXR+vUoh2567ii8x/kTx7rYkVbDxUZ5GRIvBT1CS6rs5XXSzEOQ1ksepSkXI1FbqZ0sdnUTvV
Ki2H8AzbtV555qCc0rJsVp2deyeqtCvCxs6pS8dulQaadepip195AViVIItHSkP9FMhKXeHnSHjb
HLVV6ls9vElXX3Ve2rFHHt7ovIjYDDEb4ulvyCQAAwp7Mr4ix/hOqCd/dL7mMgeQ9CF1eWUPU1Vk
abAMVNz+cS7VGi/eEN4zF3NThM3qVdc42Wou7V3PWyjExtbw2bVdmFbjIyrI5hQ9bfdq79mvrJUh
QNUZuvHTIYmi8iHp1PF2yFJ1orR56dFrSudVlOk/+Mpax7luUkZfrErr01wWO/JNFnF4nssMpXga
w0LdaHmUrGXqiFVRgMgHA2XzJg9rVBJtzxoefPTPHvLGjlapRtLr9wqGqBZJbrR7UDn/Vo+UkF0U
t7au4p7mfuZNMOAvxqqAFGdfYg0817td7LaFdPAXWQF3PVfH4phr8dmFTaWUGT9H0RwjhCwesy7K
vjABeioQ4nzJo7DfFakaL5PpfIldsJvY8bd6AkJxU/DqvMz50JqnEHOsL10znWWHrM1WQQj91Q6Q
VZza2cYYw1qqBTQE376qqAjDVqPBUGQmrF+jOqcwEk4jgjFJ26aLzlS9veV0zQVXbQ1qmF58D+Lx
Wrh2/po7SbuxJPAxVYTDuxcyF54rtFr1WAzjcMrhWh5h01iPfSWK72JAJU605Hs6o0er2iM6ju7+
S6fm3+aWeYXZWFE03TUQKaoCScn7xE39rxqLxanrArWMRZd6HZkfPnhFFYFXDmVxJO9VHue9hLD+
wQCk9d/Tt8Nf58KSNZ0tEph307lA0elj2ot+7dX1CF4n9whHcD7Vqgy3wl+lcz2LeyEKrazv52/X
+TWautSblTEQD4k6hQ5uxfMw5s1U0a98qFnwn34r/NXBfE5DzWWhGK1yu6s/x5KPxrC3EUS5VX6q
hXoecLq+qtMm1UbS63Z2ECL5myRttCotk8RWKYkTpdhIG+AFAjdF9IhVyQJRyCVxLQKCqgyejEaR
SPUOrPKUMHiazxVIpC1i5B3Jz6mvSKX0HcswH4qYFhx7z/hhsYa4kFzUN82YWHhdjv6zbpVbPMPM
dQaeAoBR1CoPftItCkiUC3SkXrF1SlZ9JP7yMs/dqWPYn0SkG9scw+UKRICaagdwJYSDCht8nxXl
HQxZDOByzHkXktXKZ8uUKKnQ5RyNvNs0UbnvFHT7w6QdrgEOM8Go9xf4Xgg3W/ZTEGk6WS+crvGz
ANhWkl1Mmww74FIus6TUeJ0iaRBj1LH2lSZeG36ZL7GxS5ZNVOAqoyr9c9cqwwkpzaPSEFCXw9A9
acY1SrOPvjHDs+J5xVsj8dQcRPQ0H0XhWvknHCrzUmtDfx3dIb1o5d8x6oTHKg1fusFSMOnCWlpI
zECTwNM+grbfZf0EO7ODaqsrYEzNMqgXTgDGXOX2lgQBHkLV7S/zRhLhOMFqPYW9lX84ufUGiOCh
YI6ux7V1rplNgrR13B2ugd2SDNiwGf3C/KbZ4woBzbeyB+FIFDzymUX6Ce636Jdsk7Kzl3xrdyFZ
xD2UkjyHtNO6ywI6ykOnFP5DriEKS0zS3CQun4aQuQCL9mpEKgI+WVrCmZPGR4hq0MK0CKAW5ZTC
Bi4B340sT+EiHmVBCf0LjPzR0KL41WlePNNOTnHoyF0viA7lWXLi27p2EyU8FZ4VP6n/j7Lz2pFb
ybbtrzT2O/vQBQ1wuoGbZPos71R6ISRVid4Gg+7r72B134MtqbF1z0uipDJpyHBrzTmm1jzVRHle
2vSmnR4Sd0g/4SIGtCpPk8AY0NdrSpkD3nutJBrjAu55tNuL7u2qOGsI7Mp08gZvaBfGV0XC++rp
3z3nnKbO3lJDfPV9vKXELoWcFrW9mMo2rHKJKpj656FTUYP/H9+aUrMb2AoFrWRNjsZUv0hpjeQ4
q+mFzK4dpIjAt+P43S6Ld8NfDKDkmhP4WQggsLiUs0sMHU3y49ASQNgiE9sqKh/bD/hUSb0Bo859
tzahS6r3JcmWd23fb9OoHu7X/ykUQ08X6jWjKH+lUbrapLPSdiIXn8fG0C9F09h4uTZagrykKRtw
mzE7drcR/JVE85gFyeQ2cDXeWDSX9XSuv3rx6GwGKAOnxpPPvpbX17JHRCTrCAcyeWPhaFK6sTTO
0NMQ3xuuW57cxJV724mTC30t7xhVvdpD99zItfvdjR6zh9NlJ42I5XOEeCkgWtvdsMtQhy4xy0Oc
thPYH8oeM2bcL3rRPi/eNOBi9y0AM9V4bZLvbTDBmdpyyMfCfXVT7Vqm2ZBu9CU6ZINxculzPnL/
10EFzIhGbVwcUkuNl0qvikO8foV5qaD3OxZHLS5PWkx/JEC7PF60sbkRet4fo1qNAM4s9zB1HOYL
KVv87tlIZFtHzKxSVTDYaXZDdwY0BpIIRFA8o72wT9TzcTnVUewHHPpBuNKeirAJ7HsEcOwQzJz6
Tz4HEvLAU8LR0FayOVur2y+F7k+eIoUk1yu8kw2zZNMOpTxkk/etHiqyonPGiN61Qb9yi6r+dUza
o1G3APP6z1WOTnIW/nDzr32yulEsxrdx2xthSXRJ6HcEBua9L4+x3pCxJ8nfSuV4PzSXpnayV4SA
xsEU7HAFuojPOL1WP6HDWdH1KLOZ5j0xNE6AIKLfs8N+MegO3LeJ+6mUWOrZq/Sc+0t9O+fuDG6+
Fo9RgeLckPqLoc/aebRx0JslcQvWqD07HTfpkNtdgNbyRZsb8eym5qtwEX/q/qol0axQoOvZD1Yi
HtpVvB/52ZXrYtCilXqtNPt6Gkvz4jvaNp0HSQ94Nq9mdN9OYn4GgpXvShWpYzSOfcDHUB70MYfy
21TJwTX0FIfCYF26QvBQZvfg1pKrDsDiQynPkyuHR6OrjzDurYDOD8bkxb75ePDL9uL1pn+enDTb
YeGGar+k7a3GASJ08ccdXZfzp1d/1+rsTQ1k1laR+RVUXHTnEDRfnG2tFw8fD2lfvpB3cTHJ8sAH
iQqsJ6zyc2uUj72u0u2Umu4RRHC/tZI03hsf+PjSu6v46mjNbXXy9CG7tw0k4InlWa/poH/jKOB9
7cb8evKsCNm+9T1O7HIHktQO16Cc+0kr33QHrbpc1SzFWL3JLpn35dg9UrPVUVslVzqW7CMb4+I0
rTVJFmbjCJ4RF50vn+wuETvRMDaSHD2QpQvzOXKsK7gX2lfNhdTXxypFSYS6cxM3uYEExkhvQVL0
5PuhFJNL2HrSxM9JhIM5d+U3iRIEwJn/qckmsV1drl5Hx3HSTPoAoyDbdHrrlNEfXZW1RzzRByvx
8xfbbLBrALrYIvzc9asSY0j8bItWCBqEMk9m3hVXJ+FIuTVpkSLEYinV8/i6q/LswrRxNHLDQ4Ib
uZuPoTTG9pOcR6x8q42DKiIsN04HjdRuSpV4JyfPVBjPUfuQi+xQdJF552WTDBPBxpat8m2KC/I0
S0fS4kMfhJA1vxr0KVCcN7C8XGsw0j/V1pruWVT5/ZCmQOf6eOtSbjsoXFihL8Zgyr2HYhH1tW/6
2w8OqUcN+NGoRqRteXSbIH1Vqku3qihOKfVpcmHjV2HsUnpLn/KudU+xBYVrqamSRoNOfnVZCsL8
hHXf1lOxj9tJnrw+Hg8gv/tNRc1xY6Zp+WwMfXQydJJkx6zBDlWN32ACcej3vytjoLBYtHvJy9wK
NcZHuA407TzpvTTdtZXm9VViWlt6dyM6vLYiPNFfdqNrPkAfis/487O9FwMNyFODKqM9d7cTmSDh
PCBA9lJFvXZonEORkahJgacILU3zD4TiQOtGHodQyw3RQ1e3svROfaqocsshOWimBkhEZgVZt5zw
El1/9JA6blfM4sOgTsL1T7ZnxXe9o5pnyyScwqOQwWQ0a5rzWtruPdnVVZ58dlEXBh1cit00N6uk
18QDTCZW1nRIyrwKQY8cxxArc37lV1+6pGqfMmvoCGWGy/bxkNjSeBPaISfBm49HWOxYtWq3rIOX
hW4KMxsJzMdY/vjnUHf2FszcGbVy8SqdLqS9JB6Sxj0tPnyhXmvSTa2lBaVBPCSamsqXgWrtMHbi
XbppWOBECrVBNmygdWCQs4s7fPzzF2h9kBpNe3IJJL4qHoqRTOCKoj6GNW9ZV2Vx/Piqgh8qYsoP
mZs8WKvmlc6tFqKgREHTGo/OOJ45vPg3uZ3ec5upbR/53V0FBXIxFT7aLCJg3EOgobQyC6nhyoOv
6vZIgs8bQuj03rVpwNmmKbgsfXrP6de7JpcSfVEZuv7KFkn7Ytcbmo5fjOKFW3KtrR5ZXEPfPUWN
FnmyPSRaefkyZFtyFPtbTfK59l1uhHGCL7jp9FOWdurbfO5mezxGCv7hMljGOQeMsY+76MFeBb4j
hOQz6v1gMFV9maNlU9WOeCB/dLqxxXxsZjLRYokggmha8woYVEcEkeYeaar0qR99yWIz3lqsusD+
OuNW0NTduLEav8oouykID9w33MFBAcLqpm8fHQz+uyZu5E7pNoL4UVThnOqPyUf6BqcVLwSlulIa
neiMk0cLx9jVX+mHUdDy62dLtcV+zLWr3lzybYUv6TUr6i0n1/lb3I7mZokJ9jajBALNJLI9McPT
Zkrc/Jmc0+nkdmxTShZe04Sa2TPJlqMrPpkjBT3FfH6huWZeTdOAygcF9oI85HnoZxCADSalkiSe
0CgtdcwdpG/Axl2uMbyhZOiflBy/sKkebwC7uSF1AG9PQ2tr9lp+DyrGf8ijhGpGXJXfqAFa1x8P
8GPVBag5QjUWA+BIzV5ir0EsVGiHRe+RhsU2Lm9UKlvAhSM6a/5PWONnQq41inoRRLDCfdYGW9tl
qs8PNDjbSKKpXR8izQWNO+him/iTelCEZ3QoCa4peK6bLOPKHbOX3u4oY8xGv3Ubm3C/JCKbqLat
M9sRsSFIrT37RRYfNdfjNDOJNSV4EPSv/bZPP2V1xy6tnchftsx5l5l+D7ojJfvHi68+Hkat+iRJ
6NmaadfBf2zml1hbpwq7ubL9Kb8ReWTtzD52r7yexYzNz3Kxm77eKuhAKAG9KRyrKHniVPmp7s1q
G5WVCMaubZ4lYYehz6K7aXrzdZFRehPZS3rjqHg6jHP3JV210lWWyEtjNf4mHlHdxHW23n7IeEqp
jYe5WvCmTfU12Y7ZQcsQmcQDPMs2MZywHRm9s7yzxIOasbeYfivuWOmLcFKpfcBMQ9YJRVB7qG5p
Ac13jiQHxXOQleWOewuWJixUr91XhrHVZFFfZUzhhp4c2V0ilWPR2dreZJ6FBtsF/0nwIVXWm0I7
2ikfqifYM2aOOd2tST2ziCFUdchBEyNKzr1uQTOySlZ7d8kvqquOvWJALQg4d/mKtIriaUfcJGY3
a0bxPn6xSA5+6MqBTGNrxBPMEvaKpSFBR/WKJutbnONENGzcHhXesasKqmqoCcZbbSAEEM3UbWvf
euIDnTZlWxO1NHxBxRJBeUvdm9VaRdatfGona+GFEuhYuoKWNeFE1/6M+Q2zgH+9EE3P+r3iV/uG
tKkcdhN94vkWAcKxXqO/lFmiAl9V0TTIAplgm2ns2PjKuYoVrFavmEPe4h61dJt3bGltzhBl1t23
uh4dKe1dT9U4QoMBVKvhidjYbBvOJYa/1JCoBuLpihyT6B7K9272J+1tPKtkviXeu3sGbg0XjZhq
a4jbRy0Zo1urXh5oX2TbgdrwdTbvpzpR4EfT8a7US/GqLXNDciWa31yvul01dOoC4tgJp4xGuf9I
lIV/o5NovCnIfL5j9SEV3YghpVWbWTHrjObQEjrvuifJ7oq5p5jvrYEeq66VoJ4jE2mju4jHtmFT
Ql43k7w2W5spE1OImszaK13Vt25kfpuKcf6UmenRy4sBpVk2f0qJUIRSmYCRdDhxfKgzFxtlODhN
yD00NYc2fU+TPv+Ua1m0wxWqAz3066AWnYQVN2Dgo2CEC6oS9ywa8S2+ob1dceCYDPWaRAP2rOEV
oTknpFr7agMpCP0oqnfCXN0t4jMhle7R8HSxUYatP3QUawDPTCtkruuAGLbE3Ne4n4gd6feQVN86
u0tfrJEatVIvtVqpZxli/kwm6sUzJm9fka0Ne0/LAxTOzqHXPDJCcG3sFc95XyV3TAO0nX251416
uZGt/SjZqJC9PX+mDHMeazd0o7o9a4I6kpFSFRwn/eUD6t0lsBQWi5jzyanPWlo7YWFo8XlaTH1j
a3G2k3T/b8a8Byc7tOu06n1bEf1u0/jv0nM3S/GtaKdkhTAnD+XA1Ox3M0aOWD+b6sF1a6C28wCZ
e51mOVhTUGrV69jo/W1spd8X0wnL6TlxqQ+WbtLfFQKLv1pw3/Y9aCKjUPuWzNStRyds20Q59T+v
9O7LuWzCbkDhVKu82gGWoFejtTgmluFG+JlxcOZ84ujtPzmqpZegxD7XJ/PULMsL3lls2gBkzrHV
PmusCkHpoaSovVm7yaRnn6RnLAH86DDPHWo72iCCWtrPeVoi3sjIq7bHZw+MzletN6+GzruNm/Zj
P5qeJts4KHeKzx8PltshX/KbSyU6+9oy0/dpbDuQ46SAI92jR9PYZ2K/m9uPB4NqrWVqzbUbIVly
Y28HNS+66jS93UcJJgWnsbXbCKXPnsaPAvEXmn2iXvu+CPwOJJL27Oqz8+CnS/5YpScrX770cWKx
dlvUotv0tmyTeoutRN7m7vgpVla66zWlAsRNyw17rXPbdW5Y4nxaEAfdzok13Y7R10kohY2FZciw
0BVxEgZJXPMpj22z+6i3pFVHt2/t+2kZUyfOmTQwYuAGnZOVV4mKJOyqbDmnjnNTgtTAdlLSUS7U
8WN3zO1xlfdWf66sHg4jfikOUTWlbJl+cybHOdQrlG/GWGSp5mtJBTns+tZgVtKaIIdu0y3pXsML
wRZO7FuSmTHqjOJSWZQjHbesdm7mjBd73DWCXUanm0By5mxbdEUUUKt17/0kRzdBOwkpO/UrfSZA
uSDikMCrkiNRpZ+1rDqMDt4qYV2BEDIA07nZGWYa57nJe9U13nE+ObsFUf6Ow3V+MSmEjyaDEMNC
tI15x3eKFmiQ7har8xjzvXgcO+dlMv1p2xSsJOWCTT9WLbO0eo0dXknBIeDo9CC32FHvcFNGh0F0
1/jEq4diBtVnDnhHqnr+yuYcZ4bfXuVpyw1LqCQ9Hvkg68T+QgsCTAwCBegv6TvuiwirjJ7AAVs1
QyryH6GB4RJjG9LqZvk17bsbGK3N9wSZsdlF8R0a7Cws82Zrdlr/paKcHHAUy25l5BLn1Xq3Zvuw
+BMmEena961LQwefX6uJ6FAbxRevxCOmIam7jx/UivWWUaIuLWzJIwJee4clH8mbVrN5VDb4FYRu
RFE8jxX+rXlQqwZPrzZ+DgJcdvlbkVhfUyu1LkkKit6VrNtuF7UHz0mW0PNlvvMNmh3s/kEDWVR7
7OppWAVErieNI1su+PaRearGuf1G8u6bBYPptXJbd4P9tA6KKOr2WSfTq2jJ8eZhiRjsxN2W0FBg
XqnN2lAObN3xaZuO/kUkEukI8nvpa4GedCYmxG7aAd0ySQ+1JuSLwOyIHhG3yaB1+5SqzoYTQG8L
/ASeNyDqbjsCivu0o6AC6NpUGteLc4CnYnnqqBptVAujaBOdZZ36p1r28fnjQcAL2dOzS66aoaLv
2c/+eU4b/2ysX0m1oInrjGrHdG5umullARNwGtDosWha8WNRo1nWS6I10dFP95Cv8XnYHfuZXHkH
r87nM7xiOzSNkn2zhh7Gzuzi0nvTt1jinol8G9csDfml5wYpUN7T/PF7uSUDbcEf5MD3Se0bFDMJ
ho18i4XjrPwJ7X5p3MrJz47OjGIdMVpynQutoLrjolH1Z9qMTh161uTuVM+s1bERCLSOSdM0lXWy
2b22GqO+krALYte26FDKz6Yqz5m04geRIWBTbqFt5z6h5R8Z8w4RuICojc+UHSxoT4IaqegY6Tar
VCA8doDMMv19zlnqmAzRE/Jv7symcvES6m/L6BIpRltV6DBAFr0DHVW2NCuyetrzlt6tzr00Y89S
GxvvsgcSmBXVdNBlQAeK+yY1DbA7OK509zWPK+0M8+o4xBgqppZhTeNo2A5lvI7F9TiacPEUQEGv
s3eOTN5tvYdiVs+oEXAJ/Sb44VcMN9mZFr1223SEC+3yR+D4rM9wJUQFmXmdi0ZZUrhObCDYPuiF
uf8XWfi/fojNlP/8b/79jWzajhiI/qd//vOwvd/+9/ob//MTP/78P/fv9fWX8l3+5Q9dPewef/6B
H/4oT/vvlxV+6b/88A84rGk/36n3br5/l6roP15A/F6vP/n/+82/vX/8lce5ef/HH99qVfXrX4vT
uvrj3986vv3jD3NlGv8PAH79+//+5voO//HHU5X2729/+z/dl69/25Zp96V/l7/8+vsX2f/jD+H8
3XLJZXFdQni5Vo71x99G7ia+Y/xdWJYBjMz2HAt6HN+p6q5PeHrn7zqwc5zHUKSJ9nLgTEuWzPVb
5t9XGvqaZYZywF/DV/7fx/BvTv2/Lhwfy3/g1v9C0SZhy6NSTuPUswUNEfPH+8gxHZ94Xo2Bm4Hs
quz2KmtJt9Z8cWfZKIcXDFq7RHWbaShfcjspN8boyfu4j3Pie/thl5jtHTWI+DcZM79k6qwvzBbC
4S0CmQep/eMLK02/FBht6lBYOOWcVAxIsqmuGsVCb9C414RH+cs6A31LLpbI7yne2r/Jqf+Z5v3x
GvhMfGHaIPb1n15DiyqncDD9hfCROPfjuKFax75h2I9d+nXREuNolMCopVnlxz/dT//hwvynp17T
3IRtWTYu25XM/qd8A9WRrDniogyrtqS/ovAe0wOc9zPt3WGZoYOBYq0bdefSv//N2/4lXMElaU8Q
SikM3rbj2j+h1TvEuhIfXYMYIBiyuX0lUwCRn4h3Ds2fnYGjDaP7CHaNl7hpKP9QniLUB81T6Mrf
pVR+5Kf+GTe+vhyHyF5GxDogfr4M7mJZ+TgPTTjqYK1VYl+LJpuP2LQNCAX1vvB6bO8WSOeBfkgP
pmDjS+owDUbC/+1VQRahW5bQDYpluv7TrDtEeT4KIWRYSMPFWKi7m6ZE7b8k9q7CCX1c+tVtbqkn
04nK34DXf57y+RgohDsmCUSm4Vku08WfbwkQ68PseiYFHCRouxlZ/uhIlOuxTrhPSSDYX7/Xn2MP
eDrw+q4rGIUGEQw/3YFRbHpElCTYgSn0UZ+q5Q6c5zdl6s8wKS70UdvTXz/jLwFL61OucW/kWXiu
pZvroPjTTZ8Mo5uV04B7y5qRQZDHEHS0kjZr4lAkPRyOFl0Zx8pRDpqX2mqDGiXjvtQ0I4iaPDA1
eqx//ZrM//Cp035D9u6t5VFL/2ksFHViNQuTTOi7AteD0uR5bE0eyszGhpd5h4zqPUonJqk2v3O8
iQRdWvOGRQJWuW74fWbMW5LrG7A3Pl7VQtPP02yzQdToGciMyJuCTcNhuM8KsRCqAcVo6yipsEbH
v7mHrPUm+WEsObqh65YnBHEOnv/x/T99xB3aH6dt+y5sfDUFo0tdNnHyk6XwZFcCnXNnTF8IGbVe
kmT5DO5Bq8p0r7wC/FtP94eiMlI187kQMMtTo/zitSkhRmsF1lbuTUuY3JW2SP9ETKW7GUaBRkYX
z76fJwezIJA0rhVKcy1OgwEX8JYYAUwN0Si2XV7/JrjjI9nwpzfLjUs0iu6zuDn+TyNGzbNh2zPW
1HZBtdbEFVLHpKyhIWu0bUxRfZ7WrxZERqLMl/PXTqTdCVbYc7kWSSagLltJFOZprpjxaP0/WqZV
nvPq1MWfSOeAPbck920+xAfdNcjfSQrAFuajNutrwEHa7IoSvyj+zSh0RntP3TbG6JFE1HVmP0gw
lgBcH1UwCyfbJjhVduBpwUwvfvZkdPPbkgKZzev6k9LT67JYfpfl8HOGjAuYWfcdy7GwBAn952hI
0WBEKbFkhQtQTQzw7rz9eDcU7DDw2ilIz7X65flT/JtxZf0yvfDUFuFTwtZtY338cazbRR/brtP1
IZEA9Q4I7LtY9BvkFuW5ibSrsRqSLbGmzj4nJI4jP13EkgCGMJGOR5g4sLyeVtcepdMUDo1j4/10
l7NIGgOi3bRcxwnziGmWXUgQxqF02mTXsqkDquNcz8b45IgIKjoR72sMyLCt6ga2W5vbGG6I4eaM
e248VpPMm8pd5cEs7c3W/s0N+uvK5rC3MzzBiLQEC9tPcSEO6x6pbJgNOHQOV5l6MFxEdand2rtc
RggnfVQ6RA1npIYpuatSWveSAN0di2Ae/vVMZ/x6RSy2gb6N4M63XUblj1eE8uCYtRg6www68J64
6XvU0e1tsavkS7nu8BZKLmvy4rBpau2d2m9+FEn8eaBltaFeGhRjQf9KpIDrXEqzf/3yfpmHHfqO
BhsSdqrcr2J99X+auGbXxvNVIP2id3t0EOCTccFNmieEuw0+Fv2/fjrv14mSD0IY5OnavmWz9fjx
+SIinKY8YhL2Z+umSbWjTxnyLlaauquIjwsSpMsBCgHaCl6KQ7aq1Haw6IGPBtICy5dbkaj8MHju
c4r+BmAf9TDLaK9owUFTxhtoNldtRb2jVh3tS2Ht2dd9qih17GSckWg3om9ZIqGd5iULHOGN6xIU
X41ACaomUdfCRuTBLYTWfzoSo5c/W7V96eB/B2U/RTcIwe6xr6NfM8C+jUsCsXWpl6dyasaNkIi6
M6zgLGTphc5F+krZnFUQM5hRxsfJ8qHRs1rs7Tm+bjmXb9qUhD656M2ri5rax1J9a0yItoamegBh
sp049e9hq3Tb3qjENjKfXGcaQ7r96oFln6imDJK0Y+dFUHURjQi38ILOjstjYon9R6uapWtLAbQ5
L641IzJPp99cVtPksv24JNi2TdGTi2qww/h5xisdFGpj0iN27XJt5zRjGQ6TiZZbcwts3Wa80z2K
nX4jMSbRIEJEAvOBJohcNHM3JEZ/lZNTRexcQlXJnf1dlNfVbS/s5BvRGBly+E3Vr5aIafD3f31P
mr9O17bNNGE7NhtQdmTrm/vTGLA9KCspAd/hnCB5WnXiDfKovrd16F4AbmnXd0dPyDfNoPqKeNN4
kuVXCwEYHpN83MwtZU3VtzGQs3YboxI6FmXsBKjCBalSbX7sZr08ZMkbegPtIr1RAzCrdFoi5KKY
tAPB4Cv5m1nQ/A9DzaaIQTwxW02WhJ/eVoHF1+EIOYZxm90YLUwjzwEKTBtyIuxxIjxlYxbW0aPY
9hQDOSnc/L2mHHrTueXRLXuduzkfAs1ea5wjBdCUfNG1sEpg5GdfYapNcuy9ZlIFf31BDHrKv9xP
zN5rFDtrGOcBc83x+tMlKdvI9oaI1QitYnbsUko+0sv0W89sizBDEvs8TRCSHM9eDpOY9UDMMbl0
iZ1uNQpacrymp2ltHE0SlSimILatV2fKuoPhZdderzubZiQBu24QhjrtaBNOGD3Qtes4q2tfsxqx
nB1RK25mRMo1S+M44QXq59t4HdoYXTapnhNAMmE5TOf32NFgE0kaPMT0tPl3b8pWOywhn7RW7LHF
7Caid7vwvy5drMHJMN/S0st20WgN29lvv3ujzIMhidnuRWSemPUq2MPItjpI/GgzuSVqy6GN6SAV
d9Yib5J2GrZ1lTth5x8t7kqisXca8VgHClgvXlkQpuB4+UGHzljCILlylX7GsxJkapphOcweH2N1
p7TF28y2PoaJvtbJyThgT/c91tp8W1ImDOuRT3EsriKZPBbLkO4ilV2kAsfoNL2xJeA7mByhH2uc
BpviFehRda3ix7Ztl2uayjn9q5vBX0hSMNEaOB1TT5+TKaMBhNvOjY9rTpLvV3r1K23PFtlcZwaF
k26cnB5x7U/7bC5yQjmHwJu3ziTlqarddGfOpBrY1rwzLVh9pPnwUjvxliCcC8gtOLmGXYa9sWrz
2yENxngVpoEWYSACWDSMKsh0ua+WZUZ6pbbgJ5oTkpjDIjL2zVhxREzkoaNWyRZds95OdHKanW2K
I4Z0ZH+8jEZZBsUjK4i9izy32C8QCqTuN0G1mg5HEi/9sr7n71x7C1IEKbnrjPzVPaSieiNlhZgs
PZMgh/KTPziKoKGR5hSx6FmsfSf9LxQSH4GJsTqncBXwG9CM2TbqEZQbe23pN+2YbPR0IsEI33pj
tmv0Sr/NZoh2JEJBn3PwW5a7KZIL2wgn2k6iugA66UInd/aFFczmmG7doauQV9wTQuRsc3P4rs3I
/tuBYJACa/vi3XsJ7Ecy8kz27cuXssuig1Pkz5VI70rbnLcA6FQ4NcuRxJe7TtdsMoRSbCxmeap9
GQzsx8gzG5K9iobP4+wjBvGabFun/VZfauhuOigs3KZ11sUB9oAZ55pzsOYMCKVm5YEj672dZFhI
SScOcwcQ+ITnsatcNIVTAqKG6Un2U35BKLshuHiLRpjfrZuGm0mslljzATxdFuRNxvf5I9XcJoeO
LibM+3E5+LnGkDe0vbS6HOFx715364MVmw/zoH9y48jYuqMJIHVDjtMctrNhoqE3vhayCvTB+d6g
tAhUg/ignJlzbQUEa8rJ52WF6OqFHcykA5Jw0xNissBQbYXxAuCd5MCIxkgG0qz9YHC9frPmNXkT
EaYJG9PBRWFhfcfc9aJhoMiZYhryA4OpKMsNOyXatiOrk3kHUXLXgUdPKqkO5QR4xjLMLuw68Fr+
0LwoLOk77qBl40TtN6zdBWcARh50KYgExzRBHucwTFqEEEylfH4QtY4LVW1w876GUB7TwEAoZS+5
Sk4fRmwpNnUa5xu5WKjno5MpWentFc7IMW0Ffj2NjTZsikY0DMHKDOLSiA/moB53dYLWErWyAuJc
WjtP9RcQOc9aZb65pXzEYk7vPfW2bd22G+Q9BAyZwGDphtXBhLkqmLzTTCYgd/K1WZIamwvUi2mD
XY2W/WFoQeW6mk9xgIJCJSmq2QQoNy0+NB+S3qa7bZKE5LAhZjC1585vMDV2w7OmCLkoNLaihc9H
YCllBGi4AZN2AREw8I8y/uDITD3ExjMOys2o5xJoPkF4RZugTZzdm7GpX3sdG6+W72aoERyPys0M
KZYGermBYsjpWFQvom60wGz8u2wU19lkQ++2qhCj+RKQiJptEpaIFqULaqxX6Q3sS2rZbUyYlImY
Pqd0VPLcx4uXTj6WxfyaSa/amxJB9xJ97qSXhw4ENmSG3zqXcAdydfCeEaFdmP1Vmy95oPU6Q7V8
XLIigr3AW4V6cK6d5ruwNBmk8Uu8gJWyZgOPQupUYb8YV9HQMIknU7+ZCshb+oIuFS8vMkW20wWA
ihwBw4AaI42yd1NFb40j+x29Imv256210CRsBl4vjT+EMkBn3WEzTQKnsq8ubkVwRwdFa+sut07v
PsuoQCjF5m3bIVrHnE/xBiDSmg9ONMZc9E9jTDEgnz7Tmt14afU5LqkLIGWBThf3GClkTeBJObAp
dj3BfONeESd5Fi1mhXGJRjbY9XXWF5+lnlthtkz3anSGjRSjHeajEQzSQUbaMa5F/lyXd1ZvfW2i
+sojnwqGIViXGSu6C7QnrUa0U8VhmsrvSqXwuwyfhCyMbRah0Bvdq5dt68JxAA/sePrz3KZMiy9O
x6eb9w/TlOLqLyskpOUnSa2A+9/NN5pMiR9xIHQZhR2QkbizTcBf9Na8bFlT79Wju4yh2Zi3zUwx
D8QDQmIUWt1KBNO8AoYBfzjyizygxIcU/JT302HixjFGAuYyK2xIoSi1xd5MlakHFSK3wPLfC871
k5twxrJwA5iABTToTRvRtRtzbKpgmnwRYMRhPLXMnTYXlZDvG+biS1mlGwRP0AVL3ECRiIjbFs+m
H32aXXEztfrz+hO5OUkIRrr7f7k7s+a4kXQ9/5UJXxsd2BLLhR3hQqF2sriryRsEKbWw7zt+vZ8s
aY4kjkY67QvHsSM62FSxqpAAEpnf8i5e5KoguWPCalqysHWnolkhDw1sCneBcpx7T+usYU2TFoIi
GgOh3I+a8X7s3Y8iBEmn9wlcZfY/7d5uJ51dU8s8zC6esU130UcR+J/PxR4E7725dE8T0ht2BoZ9
LJaPaHmNeKz3H4KD2yv7VJhvUwxTdciho7eptrXg0EwCUAryhrPn5Pibm5+ZJC/IDzSrKEEUKg3H
zSwFmbKG5q6JDkAtJI4wCNbISt6a0MUCHr7QHBFAU3HPZEv8aCuZp6R5y/bBvuO2uAm15Ky53lyN
UHt3o2td60biHC8/Osd5bE0t317+1UYVtpVmSOWmwjMdHXD10IbgdbTUDsHQpgfqP8uBxVmooLHr
cFPTA1jNFhzDbmkf6M4opyLGyTqcKQV3MhQsBz/UNeAfAOLA6e70Xoj9hGOJZ5sJC59tPahcJ693
msnDR8SarelcI1ouxhNcPcKc8E+ioc8atLq9ldc5jAWgt3GrDzD3bBwxwtmB/6SDRa2nDO0B18Xs
EzVPJ+I5JY/1EwOMWtkYy7VQhi25JDphA8FPVIh8k5IqxgorVdkb+SGybR/V6WaT66OysaNzqMSv
rpPaaJcYQMFq+68ubJwjYL78AGhH7BKJ61gIACH3eKizprgHWvoaIT3zAKzExtDBvg/6bDg5T1Po
DFdWHt+3AiRRvQAGDLUMGEPjvOCCEm7tbmcmmnGDWI15HWjZ2qmr2LPxrd80Ob36kUdqgZKa5BbU
SZx4rtyG5Lu2gCAOTnedaOW4Lc0RJ0QnOxqz7oeDWp3Ssd+bKUdL6Y+u9DAs9mWnTqs+yx3MH9wM
yTLqojBDI1Rt9kpEGJUqIwVVkD03BSqqZsTkboBXbEJ7XLYKQniAHm5DOvPtNNqn3l2mB73tgaTZ
86ao+2xbhqV6GlsEt82Q11W1jDYFhoM4p1rdUQ8TeNQ0v5s8a2+7HMdvV3+oOndaFX03PjStJOiP
46uVRcj2KOuiNJ03s5Fs6ljdhkHqfJg7ATEClIe9oEOaz1EAPHRXRMtwGHvHwZGpQXciirw4D8qj
hnqOTx0DjAMwxRNWFu6gH9A2MX2AZViuk0V5LUsStg0GkXoReEPRvGi6oq6pJD/qJYlOOozPoYbc
mYVAOjjK50TT8xWKkbDuQb+u8jEKPMQMN1HSVX7aZzqMltj0oersHWweV1OfsPWNFTiG4Tlos6OT
sBV1KbufuhQUW8J4lan151Toq7bKWl/hYfYT2omEsOM+gjuyHdU5fFLJE1JtXGPrk0+KhpYxkshh
NV8j6TvuFkXN9tiC+0lXUjYN89ZB99i1vLameWDkqbilB9uzh0ASBzmEQKa1rNzK6vehrpPG6cL2
VO1aKfthR4UVnO5cdX42ud2pQZJ7P9Zk/EEUHgA4ZzRc2UE0xGDWNphPL58X48CUvzVHS4MojdQ1
6lAtONgB0djA7T8J/EZ1KDZMBmSj7GhgZWSdukuIiDdWNMEwKEJxRF2wgnKxqHST4ujGqgzwJH1g
3dkd1o/w0KCWGGNxtNQKbbzeXjlag28UVmP+WCT5pq5JA2HNppxarD3UZbGtAKxRx24rH0LseFfk
1QxMUj1UdZlvCNzcF4PUY8mX18wNbxtdqREEzfpdXKXdc4uCDLjT4UNZntsy7w6InNvES1qHXnTt
56iQYNYUngVdck+1LOWE1y6edwPhELpZV/NQQn+CKkhty8Rj5Digdu6pTZncopZrIzNqA4OP40c4
gnK5TE+K1VCnndTSa9BtqGthrNsKr+B0gm1kcawNuFZjB7lAaT9RtGiwKYsPajtY4PssFJ9qCW0k
SDvNg2P6sSWwoEHTy+mLzK+HBdG2FKDlorDRQli0T7TCYOIZXb5CX1vcLEsLZp1MKQ4KEtk4OdLi
sL0qbRSaTNxNs4CE06R3XL/oNonQ17L1pd9k+mJe9ZP6KbFpu8DfVAFxuzHY2SR+BHr6WlluSDlE
nQ9Eg7uumwMwrtNHQuYKnTc8MkZbK10fYPJeE7mNaq2ZXiVzDDExb0tfG1J11WWDOJhG0/tzaSF8
k9ftCqDlpheKpCKn+UdQN1e4J+bbwgjsbQHgeRNGLAFA/nNPVxMiC6cyfLdPoTajS3yGykJIXrV7
W0jFVys6AdgnUmgK41GJcKfUI7FWsGFcjVJGzIoJvaEl3KDhn8qqQwJgFnWEkA7oWp8085wtvUlA
Y6HP3sUJgtnltS6F0HI9cOA/YRCT1s2hds3e76uM3mgk02Mx4Q9a5BY1V9vYOuymPkjhHgDXeNeZ
pDstfJjTHOYfQaTcJQISNuaBo56eEDOCOzEnb2VJmacfW/e+suxxL7jkLDKj6bwGs57fFDh1btI8
zXYzeIW0R9c8nR1jB3el3qDVWuOewxZoQppnfXRcv630aWcV2l1ZO/ZjGhvV1hgCcom5Ome1sA49
OGWcQV7LEOJAOWd0yQZHbJBtcz0N9kjYDNpOgQF78fW6IdpSPdIe5DtDKB1moQKSIEw5paE+gUMj
X2e5IBSB33yuzaFjJQ3ZTktxG9lxtRrzpVnnetrtoqGsV05vBJ4wK7HvWAGPtaJDAY9qsVbZYbaW
rb2Rlzfc6cjaON2EhHRPK8nMZdwfeHnewhfL+odWt8Egh4P4c6aGuHHd5TG29O5oax0A2gyhTECu
0wmAMVuxwZNK9XpXl0yRFvWxM4Bg4lPi9I3R1bRNSyN77urlUwP2bKUprEu64Y43cw8BMV768Dgm
yQP+nOEyq3d23SMaIQD2zqLHV6LoR9+1HffG1bu7oMnYvhCHk7o6EZpkI+v1BERuIAKEQ3mzTC9T
pz/qKXKrkVa9JXafXtnLSqnIowNlgW7rokU+4T5YYxCwEbFC/TtP8n41qcMeIbP6bCMnszJ65AzS
AG8ybVS2SLmlp1oibi+/leYMdwKwURgs+RUGjngtGw7bg2MGpJ+SpdhQp0/sMD4OkPIN+Qx0YsQ1
40PtpJ4bQ8CLHFHsl7Y2duGUqDBWqHgKFQ9Lwy1uiplCvagazpFJzk4e7/t4qa7cctyU0weq4aem
n8fz0kZwB2K9wUMTYr4Fgx/+Hat5PKwI1xY80NEPVD1DaNTcNKQxDcclSUxDyqCh5tG9BEg/Y0js
wGL0SxG9VeGYnmJqGYbiJp6L/uPzoOiHEEHoT2k2I7o60Rgpov3gBATYjYOWjULm6HQPJWE3Cr+R
byGyudZnp12jmIH/XBq3K/TftRuUD2+xYo9Pi5a0TGHwmwFY04rrX4hoG06We66RhVklVVXuxZxQ
DtHNiVJ6j63xQGhsjqxNlV03d4gfrwYpCGAOkGW5+VbrJqCD3Xk1NknyqACwsBbjk2M6rU97qEEw
18xvnSUi1aRfsY5dx9oAvquf5gl98BCtXzXCYrUy70z2vIcITEffD7rvSlcUNdU0OP2Q8Ssdfu8C
rbIfjR2Y6+gEy95aKcVs3AwxDdBBAftqJsqmGnWFVjApjG1yivh0k7Mh2bmFwWPcFcMjHmjRCbbZ
o0Wu/IjGPCGUtox7C0qVwmubTkd2sgHXTSfnE0l1tlIazNcaYW5aM/hQGNYpT82J6tuIj+qlxTeo
4bFINVOyAbddTFRRxhM0h8XF96xFvaAzHkpVUEUAL3xAmJAinmZHqOJ0qNKRLDJ5oo2dtuaHhixw
CAD9Zz3mimO3nLFsX85mOGB5Oolji5Gmk03DDSDdbmP1MZn1OGTHYTJxNIvqsxq7xaHsTQyaWqfb
KS3g19TYRhl4Xi0D9xojjLxJjFpfa7JZC5VDwxAdsXpKNdamUiEdAJ3q9kMcPbmFSPGWcFVmRxx5
eCop53mSEPiiN26JbJ9MvT3pKTWgPEBDCkjTTR+S2PL1IY9NlCEwryv7ZgGApMD1vSqUddfdz9H0
2s25slWdTuzNGiPpUVhwjuq2XQ35aCI0XzlboSmvI3Bt6LFivFGGsdsmSLMey6y90XtIHtWkq2ea
8Aey1PC86ONHKBXZkegRMpsbFrc6daahvolj608rDjBvb0xq+IW6HRHw3+Oo8zyMxAiZWaFWbNKu
NUxX7FBUmNcwVLtzjRHRyiwhkvcEDVR6c9A4YRhJPDVKLMlwoCe9eHWeoxMDKBrpkAw2bYxgyoIL
vJquLhlulEglP0WN/RIkKPeIRq+mU5FY+oN+HJAR3VPvSqA1GtrdPEGtiimPuCxLRvlp7LBrIWnt
Yb5qZ8UyguPSRK8t2R1qLQ5qcuPQ+EM/ghQCmUD7XW1uOsd6LcVU7lDh6reCoNEfmvRplBuFslBY
JgJFeVrcB/ZVj7XbYRD0sSNrubr8kPUfWNOiPhSOeRvWqovrDZZQuCzsp4tLVI26z+HyY5AmUq60
k4JAjQs6DlOtNMdSiUVoncQfu8aGPC8NqSxpTdWElnuMpF0VMNKakM0e7gN63XQ3sLUSXIZG2oEV
OF41LtZXqnQgQ3WwuxmlMRaMoWUfTVDkJmmbZVum/VTipLXMWGphr2xJi61Mmm31dEIeBYRzX8wt
spTSlKuU9ly4JHS3wYLoZ0Up5iXGxesy4hZfL5I281WXDmSmNP0apP0XmxWsEGkJNktzMF3ahKG3
CO/exDqsoXl3+biBqxg5RfSnIx3ICLqHM7Qbe5dJG7JYGpJd/nB5SxhFT8jP4JmGf5kCTeYTVe52
1Ulzs5mile+YGJ5dDmw42PCYPO53l2FdBijwSrtcpVm6p+nYqNk5hmqjtFa7nGIu7dYupx1JC7ZF
mrGF0patsNDoaFL/MmJ53Vx5AWcTMzchbd1ARM37LMHqzZKmb5eLjyZI+Szva5E+kcpb1NfxwPvy
Q9rHscCgdkTKP50m+cOep095RTAdNTIPuLzx8odvH7n85kjjulJa2F3+efmCL991efe3L/zyZ3YL
aY337Zsuv313jMvbDHOyV5Y02/vyVZcXYznMy29f3l5Ks74K175vX/btLe9PJ7GdXdDb7f6no5In
/OUT1DGhS0iDwW8jry7+g9+++/IVqTQq1HAsfPf6dwP8btQ4IBrSCvH9sL57tzGpGjQ8TBW/fO5y
e96d8rczlZgladYYX27bt9ffjcaWho/4g7T+t9P57mJ/+1xrYSEJwufDt5cuv72/n520pPzviWll
ZqGEhMjzgBI5eM7rmjYci7+f22X8YI53+YBYd0t/fJc2VEU6fKFpKfHPaFFggU/jbmw/l61NgEzB
fNWohTgJMu9Vrqn1OWuH5RBGFFnLwY2+wEO+Egq+wq7fERve/fN//oyh8APr4f+YCPFfkOcAtFyA
sv33TIdtmb0W/9j9dWGEfE9x+PrJLyQHQ/yB9YABMV/Tqc6CSvsnyYG/ILZO/8DgxQv/4T9IDobx
h2GYZEkqg4DuIGHoX0kOBiQHQM6abVrUcR1dNf4WycF8h/rRKY3YAEGhyWga+GznHZC/6tJ+JKki
cFeogRQzxdRARTUXxYwtjcntBFKEFo15M9Mx9wUkKIE/GK4R+tqy9Mepah9h1xGF1tCwUHLa9RPt
kNR6DWqDokaCX6sZ7wiH94ZG2lbUzXVvYW1XK0rHtxAs4KkdgFiUzVsLogiqQbk7vTZpmG9iQx+v
Dep9x7DQ8iecanAoc2L3T5OQ73oxsWVxlc+NkxLgzNkmbsTiD9k0Q5+FqQbxG1uWsR1lm11VQBeU
7dAj3zYWj1SUd0FYm9f6jD7qSkMdEM+fQPvTIdHZUstRfQutkbI0cKimJYLQnFOijOgizNPS3/JF
07TIAaX9flCQNnLrySOTUr3UWB7bHpM7TSjprQIub15VmgCZMNnxrVGheWPkDukQkDIgInioHFqE
4LKQilDqdKiUqDstoMZEmE1hEDWdax351FUUUmOfq3uy1NsxJ7LF1mbkfrU3zaDnzwjr0iXEJLjD
o8ydyo+tsQjYr8BWw2Jq9pFpZ08pCbqnttRQ9LRtNqo+vQRx2j/OxvjQhrO640qBbUKooXfGe2O2
r+X2qGXpJiywhZvSPxUUPGD1iXtNzOjhq0jNIrxg/xmMKR0L2XzMM/MMpkXQURq2jqFkaHZlipf2
tG+jBSUxHezDcTZmFE8nuGqlW8RXZUzVBvvGxXPrlrJiF2LuA1chNfMKhIhrfIGL/a3F7Ldr1Yc4
jau/PsWv/w+QsjTVYklwgVixXn29DH+H+vVL0th/jhf2dQisL/9+yfxfb/0/rvr29fvV8tvnvrLC
xB8qhF4dOgmSibojT+orK4y/QLdgyWPFMnCP4Fj/ZIWJP1zVhvsBbJ/i1g+sMBZgy7EgENgGmHZh
aH9nwRQStfYDSlLYaIYyDKTpYQm8Jz2YadiLNI6Ntb5kR2uo9g0gEfoY3khZMreAEOFymo/QkTLw
1XRnUKg7JJl9jHm+irQ79sNb0Tv7xkKoL4Mbk2VI6tsPQGeucgdBQXs5w/e9jtu/lql66/VpNc8f
EhEekKl4RGnkpGT53YJlgLDmbVsYt90izmVH/35+chEFszuTLGMFsuke0PJ2DILbamy9sUZsLS62
jrLcT65O9rSUd99Pp/9ciPD/1VOlSxjpv5/Nj/f/eIrpEBX/2LeEAp/a76f15bNfZrRimX8IgKlg
yGEpGRBTIUd9mdKKxZxGws5mclqS6KgDLf86pzXnDwnH1XgQoNnowiBy+BoEaPYfcM901YX39JU5
+TeYjpKa9W1KX+gu0EAMAKagNRnNO/y44ui6BPYEazcdNniO4LES/AbIKr/iV4d4Bxm3dEEYNHKI
KTKvHFqTCKrGleIP6MnE0fgblt6PyNN/npBF6x5SqQs2ntF8hzzt8NsNO1RlwAuQQRdn7J5OZQl4
JpI6Qg902fbf3fevE/8fRZ/flHHRtf/jv2k/O6JmQTu1NNVm3eJWfX9EV5RNrS5zsHaG4Yj+hkox
xmH/0lSgQPO2LlBKQJq7nEMwcOkhzmfMEE16AfSSuNi4OHtNhVuoYt3/emQ/HRhcFinUAmT/Pc9H
S0xNIi4A00TKXWWQSYyhn2r9MZT3unEeQ3LfXx/yHXXjy+XXvjvmOyqgqYcz/raUZdJo8BdBVyV7
tUM8MWd0tZdtheek3PmLPkHCFA765J5+PYKfTejvB/COrtE5qQXChZOusgSMaHSAErL79SHeEUG/
nKTlQji0iM8NYvEf7zh996F0QpSpnKC8WdTihYLRTuFYaXINGxHshImmZ39sO0rbXXlDCXyxi9/A
3t9xlL+MwlYFiYCqwxp6/+g2puj1NG2o/gwv3bisUyDOC4p0c0sKWbinqka1KkSvJD4kwmUC4Hgz
P9W58xi13e94Sz9ujV8HY7Izu7amI3zE4vnDQxDMTmgMtCSN8VgEppdN+c61k5XsGyvW4Es75Aqh
PDSiHotqWQM7XKk0XfTZPLh2QRFoWi/hdO3o8cGJsjUIZR9sA+Ik3EWeWRXt5L7qcDJDgmlYaJZ5
g+RrJDFVwHn9mxv8s0nEo+zA+YHkqJnvbnCNLQXuPiWpibmsWb29rk28TAFpqPdeXg/bKipR1SmQ
eoLea4ornadrdp8j+LW/HopcPN4vno6qGbAa4NtY1js+GLZGPMCoqYG4WWPVsYmJLtwmv6kA+xh4
jCDGs4l+M7/f5YVfbiacFrjFOpmh4b7bFIzQ0YJGlsdT9SEBuSYcnuUxxvcZAgJ2DrnU5Y3+1OrE
U/GxTgbzgHnuRk3pk7KiYVrhY3J8ohFx6rGmjPtwIx/+BRi5Ai56ssNbKx19hF5KHLD7mL6WRcox
b9V5QoeCsnmZ7dyqPlchBkPLjLFovtZrKN4uKMMFuLf6MNPI+fWl/slyaUOiIhXWEBeASfzjFFYq
0y7TDHswPdnnveFbYKYSOseVPm8RODoo3cuvDwi99Gd39yIyYNuk++8XkgWXhVTpbBc7Blr7IN4r
97Bk+c4xXqRzbJbTkgBGidtihulvL2av61DgmRXEj/oN/ZY9BdfNrOWnLn3t2xDzoeSQGJCVIC5N
iN5nFBvRzfZGgF48SRPI7moeNibK3UvtnmyNFgtaqXaT78BiA6A12CSs3bIgLwzCeECrbUkV306l
qnfoyXhXRz5k0pHRxhk6bMNtgUirnCDyDiON5bUJxM1O4NUKrAIbP7QcV62aHGz8UaZa7BqgRPTD
S0fZRS4ZfqRco6gLPL0+D+F4jUL8znoOHxroTrMOF8lW92rXrdxI8c0EU+HZOND7xEBTv7IMXCMG
QOFhfnLtAesWBINiTsOYt5MT+nJosEa8fgy3GIqc+jn0+uJE1HBIushjk+is7Lmeu6PRLNtER1PM
UDZtO22RYvfmKDksiG0pSIgHDlbW6N0Z+k5eeXRPV/SbAcSNG91ELguRHqi/gJcwu+6YKnwVq+DK
Bb89pFekFFdOOG/Red463bDqXKgALbqYefgwN+UrO6Y/tTohAHjcqpmu9ZETM52nXIvv7LQ72214
F1yHpYmiXIsaMRj1JTq01bBZkui2KbKbMEWZHO0jlNt9BYe2HmceXM32FgskyfsO5T0HQTbiAdBi
sZ9VAw+RsQsUd+3qj8Iwd6Q8T4nckgXjnl3fImDD+AOvArFFKiptnNXAoiwX6NL6HHF35a4n73hN
FlMCcCoAYr/MInjIomYHNWQVAw+WUwTTusMUor5oMbim3yBWsSYw2SWr3IImEbNkqEATefZZ+Vcu
tSMZpeBqesxi5NMK5SQPVw7LNoQ6A2ca6fbAV5tsLc36MgdqgEIdtbiRB7PFvF2yQbr8bCjf+QOK
PS27TxrEHtoaXt0X+9iV0/hkiW4/KXRWhiut6fdIQEM5UNc0tbwK5kqhu6eksHY4YIPrn6gMEbTQ
7UwDcWzwrs2irc4Z1YnYhSkCsX10l7WQBQqEu5Vwi1bquv+cg64bqQZFSIsmnR9oRH6IRSSIJaXD
tlDu5SsC58OUWzK1/d5wA5SvuSzCemyzCHhzM9HrtY/5iKNDRjWI2DkBWgZ8YiWHVPXY59mjn2s4
ZdQW/BLoUFLwcokBiDNBhwVNIbDdDDU/aOFy+ZQBI0dr57XKvQBrhGoJloszqLLK9dmIPDHiFW1w
/ok3h9TTTHmgbC2vqMMcA5ywNuYMblq+Rn4KLb8BTw72Z2Px8Iz3KotVhiS1QPYPdQivQdt4BJGo
YTZSqqOUn4QaEns9xm5yzkacWCxJtsQK0P23ytDtR9CVWg0HKsTVkD43wv1bE4HMIbKdVeuGvqYz
t9TtpNowzz+TfqEpjaN4y6GmaCsnc2fFB8FiNOY50t36BhXImpFkyGvZenhvRZEvtX1Vk/mvPzga
NSk8BIRGQZC7K4OWFEUXrYmfW4IUM2eQsHrN4BiwKAw0jMaRg2BQrvPNCk7SjXj+9Sbxsy2CGq0j
LNWi9vE+ylsaSIBSvH1tOM0ZcolHSW+LaOJv9nxDBhLvAw3XoTWHSr/lQPD9cfdLAjOrammCVOfi
kCfRNuIMG1niy8obubaVOrs9EoLxnO8GHfB5Qx8LsWEAqFB317DCvYDHb2mXrTsF9E+4cSL4YAzp
S6g9dJpYBVVzDlhYnO4DmJ4TpWYvIWb99fXSfhYxAamgJOQ45IDvpRw6I4mKPHDcNa2/Z5ReRR35
rRDSyveBwOUqNTENEuYu0Y3DxP+VNKTE+axZ/dti6Fem4MFPzJ2jYVtcJr8J5+DS/ut1JsqQSh5k
8GhjGD9e58xqphwwiLuuTJZgVoGesTlNuIlTnx6Cl2QmIs9subXiy7fItDFewB7q+QlC6oFq667n
qW/hC+cHsxYHKrj+bA5EZfpOzBkLeXYa3Yi2vLsyom6fFuyGKhVbFCmqUt3CVPfrcfDHuvQWwwPV
6aMu4rPHbJswvHIAPQ8WxKa3sOa5zpX7KY38pG7P2px4g+PKHhrUJnHomgGKiTikbXxoc7bnJrnN
IVTYg9jppeqrAcxZG0/XPmd6RHdccDwyMDCg8Nuv09p30BvvQGbMOOZ1lbHrWAycUqwMFNpHDioz
RLmCmbCXZMjR8xrkKLgfETqDxEZFeKUYLXqS8LG6s0lZeiDomRc8WNRl6xArY27q9y7rTtuccawB
ooUgiQs4KjN3cpPnQUcoTwYJ6pKdQlNZKyWZR5fQTEs/I766Q+Lw0eynO+WN2s25Zl8YuIAiXrZp
MkCVJkqK272mQQQlYNDq0QvUTTegnTDQuCdqiVTlzklDkB3hthtDkFOB3wFLNMG6WcEO0R4K//Ma
v51DoL/EdXCHCbcfgpVSjq0LFkXlcmPy1HY8M4NzMtB2znB9h5cCo3PTJZih9CEGQFCeSLorag5q
S9TdPsx2sqNgAd7lEo5tgwXVZ4KGaHhV0nsrw6KNoAwklGeXod927gk9ASgQ0WE0kDLmTgwd6Jo8
vHNnaJkA+SrCI74APN2myI8ykzfce4HvwzAZV2P7YkCfEYT2uR1u3ZzYCSfLidsRDW/JWCGP+NBA
ZCpjAdKDMEqNvZiFXk9nesjtIbc+WsUL/8EZJc4Ptz12nnD1Vw3NVmwD1lqf+Wh4t2wiZgfMfN7i
o+G7qvaxkXiwwLhqlWnthvZjQP6Bft/ZLmYwE72HspNnpqz6CdOI+xe6A9qf7LhwCoU1XYucSuyD
gaY6FEbE+F4sDXObMb+RlSonYKcX41arjMOYD6jaReA+BYjcZR3F6S0wDC8sSXxJaiHoweQDqUaN
RXQHImlEmSO/UcVOQZA/5Kv6ekEZQsHG3JzTZwIdc9q0ALplOUbOW2uagb0s62EcNvKZkysuHOD9
bAMtZnk1IaPDQyDx7PaWjQRHIDVBzJVOEBsjDpSMGcCb3rcAteIqcUSleWWXXGaF2xVzg4gHtYbI
YnyYo2sUym9+swTLNeyHvcQCZUuxk86n7Hra75JW9LJhPNIP5E4o9zJMy00kXs3+uBD5yKkmF9g4
De9tmxGblLIDPDwN90tN+gd1vu8rcz9qY5DGMgyqqhZlTeOiF/fjUluqtdqguO1iOM/sJrhDm30V
MENnOMS/OeWfVQzoMsi2LGkcAKgfj4ULzZgZGUq+80gUqHT7tuwA2i5vU7dsAQGsF7f3DV14KHd6
mFC/Sj/O2jZ38NX9X4/lpxHDd0N5t8NM9PHy1mYowpiu7Rr8YlRWr0lrP/z6OIYuM+J399mmFWMg
xEabhR3tx5PWClcpQDU4a1Ngk7TQ7YzmDmBLG93l8yqjANvr9aus07Qm/VAR+TW5dGTM1xES3mQX
vQBuVgNaL52HdGC1NvSD6j5MUiEkGjc1NuDKNL5ZJiUCt99HVt7Qrh1Rdq4hMM2rvKeZm7zMA+Au
BQpAksaHcW73AomKEhJ1h2PVSobbNtmhdBDvY7HTAPphFrZy9HE7Qj2UNcjFcobV6MxbHIi24wjA
FsrCLgj6I02nQ2kbV2VK3km+iX3FnXSQalmS8ma8dvFN1gvqt+U4AaAeQY+oL24KXTi9VyJlV2Zh
sY4ja4VPwOL1UfghARu6sqzlutDm67FjU4pz3BisE4oI1+AS7uku7aaC/WzJT2ZjXeEc9dCKDVJu
txhb3XRNjrkuIZbotI9IwnhVwhoBUxX2XdfymBfkrnpwN+n5WobpU/UiTWuKUfHZbGllK4clXMsU
NiP9iDXnvhvKFz2P2KWig0XX3mITm9VsZ5rdm9JEf80TLXDcftH2vO8U9+DAXRlYNHExgLSm3Imu
RRyLcxjznTIE96VFuGXUPdJPCsDR8EOHTELski2muySCrzzWwaegBhOeLofxaaxIkeLkEDhSMQSB
OEFUI3NGvShvRgocBuOQ5aA2DO9qhJXZd42U0KhzToru3qcMg0rorRZ0G7mL1yqJQFNv5nlaOZQE
MsVFB5qdy1B8o0CmVCPNYaah0O8bVrpzYn09hc89ZmJdFR2qZESMP0Svl6e1sh81mtF2BzEhK07Y
MsBG1DyzUtaXQ+EpCh1/H+Ogk1HIsjsSaDA7cv90wdSmCL4HTriiQY+wGVmYDHxmBQfTDD1n9ykA
5JOlnH6bnezxkxqp+zSJwSoRIyjLXT46b5KRmhXDWx8qT1g4oBgwmpYEQZ8KjABC53Mwgmx0x60b
mDsIKxHpCQmyjRxK/NgZoRdkycZw5rXMgxrxkDnmfYIyCn32uOmvjSy7vRQIXCh57VrWDhK2ZBnV
A3M4I3H+ZpKdRmP/aFr1eihiUKXEehGChrmbv8aQQyy92lZzdtt19lMN3V+ZQH3ozp0pwuexw/Bk
DJ5nXTe4jPaD5eQ3ZpehhAw0Fct1iggyAQSdT/7gfAIpgTwuNQJCGH1C7RmyRxWEPsQgry9BJ4yj
71RsKRg248awp3+6LTUD6ueLFbu+XGrn8two3VtcJbdmGhyMXF/FlCTlu+hDHWTqRnHr1LZo7EdW
cxV+lKFZXDevcJrOTa88OeZEuKYdovzGcBJyP5jpur5VZm3wZNU1LIrXBTh8kmMxSUv6ajSjg1zJ
k2X8zWr+kzXWUW3yMpR5SBned5c6yqI5SE577bgjyYDwZEgoC1+tWZxkzeDXi7r2L3kgSHeLBgrr
GtLG5FE/rulqDCXM6PAwHRKeX6SkZJAdcYNUSwaTykY+t1a5mxX9d3vov+7XyPhgFqORvlF8t95V
3Wd0fCzkPe115SAAPddeRjZPirmTqXq6qFtKYV6spS+G+hqJ5DQ6UAiifBe3UEIoB4BR/s3VeKfB
c6mE2ypSM3g92Ro34V1NeMhqXFQ7w10vGB1Vqnkl8wncj3a4R685Pmkizawh8G3iMJmW5QtcdpZC
nJTlxZIVLzdo9oo6bBrXPYXluaxJ1XqqG1H/m9bnzzpClJGJeGzAUvzybue3wrnJEMl21z0MYIXI
OCKKbPH4yx8JTtCJiQhP9ZXM3DH6Wts9ae6S3sp6Tk6p9Ncz6V8mLkqGqtTxpWCogrx4d+ng4hqI
3KjuOtdeppbHT+2PsuMjH8Ws+NqF/b+E6vkByPgzpON/QYyijUggLW4aboIHA6igLA39e8DCQ1+8
/Qyr8NOv+Q80jsFc0pFCVh1VQhH/CV0Q4g/NAIlIQcJSJTqBv3xFLqDRjBArlSpNqAalJAlq+Ipc
kH9C25Aw2RVE5Drx5N9ALnxJI76Fn18GDrKSDiiXwuWrf1yqoLGoXRAO5jq87vbi1F4Fz7rf7Bto
8rM334o1lYVtu+s/Rw/d2j7nn0MK3GsKdXil71HK2UznZdOunNt0AyDuqXiE+OvTcDp0++iq9FUf
GUZYEyfhFVvxkfB9k+9mvzkR7PjO7f/m7rx2I1ezLP1ELNCby6FnWIW8dENIqSN67/n080VVYboL
M92DRt8MBgeZB5lKKSJofu5/77W+JR6WQ/mOrlj6ocEcQt879i7bnACRta+483Fya9d0FXeMkke4
Y3ELHc1WP1Hgia4exk4fiZ7xIfhmQNTt6tYPu195tVt4uNnwBx1w9977E/VHH2lHOo2O5Ise4eCR
HpiH4nFzED2G9fPq12512fLIdGoh7Eg2EJ0B7DxdAeAlRDd72kqUEVAagsoDdXGml+7QPoAxOnZe
GbGb9ddwwvzvJI/VUfuxTnjTISuKHIq2/czws+wPObZkLOz2eky/t5/6uztXQfxpHmLfuMW+elAu
w8fkClEd6q+Aadz8qfWLoAx3z7ixab3y7OfFpRB6gpcFe+POb/W1B6Zqyx81gOLhmJq2dtxD+jGf
g5s5SKNv1Ul4nUgkFWwLK1RMOWCzYQ9lPw6tOmzOsqe4lrf6+xXHZ7AfSbp/asPUT8LSz12qf2+N
9EMXpD6RRE4VSMfkhcaxWwRLML0YjuwRa+uoXDKln7zsAay+w+DvYX3MHPlDfIgVu/UYL/E1vOOu
dVmB9Tn6w+RPrsHPw7btQgr6qCLe0pP2KVzK3zoE9Cf/TAI4FlxWh/lUHPD4eIpHBcwY+Ti89A9C
aLyPR83LzqRE3uBNvE6vyrFxiM+8WV7qrj7WwytUCvh0t5G/aD2Lo7K4nTv5ycn6FAL4OY5uZ/w/
8+cvJch53+NhDtvX1cs9ZhlBeogvRB04ugte6tVy2nDzCzcPKGOCxcf14yipA5kwyC9SRPPBV4Lk
xwpKvqk7TQEoR0/0myuY/gh78clwwaG6OGfD0WV650qoNG1KNq/xyOANYmALbhqtD8aP8GMsDu5t
yAye+WQcDJeomCh3TC/1pIPmAMOO4kfzQovKJdLrSvMiaNwqtfHkf0plIDmjx1vk40oHK6j82Rue
dw6gECiHPJS8/s/mU6gGm0sNHtI4czvPCpC97QeRz2c6REDzmRWvDYwnZp7e3785jB/Z5vkcm1Cx
07PGNxEa9NKk9hbKR+lleaofrYBr1TcfslPjpmHhxk7nsb1y84vmzJ7IuxVc/ZJegAQFUwgsOKAQ
8AYv/zAdjJ+X/Da/6L7OO8fhHYCXCpg4uJlf+PWZDAK3PmtRGpoc2eJKj9BJXBpTrh60/M7J4q2D
QeIk7f7kqcfEJyzqjPXGa66mB1vRSXwMBEHDT8oDzgUAKFqfri444Maz9/2veyqoY4bLx+bqfFLS
bTiM6VE9Cjf01i9WNHEK1gOUqvtV4YqgsBztgzQyf/XqsL2UnhRorJim1xw3p3eFZ6O1W8HWntqE
P3Qh0+LXngVjdkEk5oisbStqnoan8tb9X+YRkvx/QExDP6SQQbiJrpNGw78u76uqxKK4ktnBtizq
zqt+ABgEn0A6lqxrWJY/sB0fa25e6Y8x2dUvHsezEG0Yu73yABuqf0wTm/GlC+mr/kHU7Rgs9Lpn
cBkTVhfKQX5Koy2sLoo/ciqGo+zFQe3GgeaXLKc8VgDdRQar+uR1HjnhSMttBo9c8TJPEZdvCKhW
uV+ng3DUveGI0mfNXfWSn7WPnh+pex0IP6d+abnBNDcNYNZKi42J8rI4HQd59sHMuZovufFBvFgn
UL7Dt4KP643k3ajnioXFEHS/vcusjkvWTV+kj+oY8xkhzv+Y7HKhkl2TV/Vc/G6Pgs8Eq7Rb1+Rp
gek/YKfsM6d/TC79O3dGUJ8kiMylzbh49JMv42n5bV7nd5nH2Sy5yPJHyybCBZ51XoJtY+m3Tioj
u/y5DMjtCUyvDrpQ+Cj5Xb6lXvwYO3S8ncbr2Ac+Et/8VsGlPCTuzGUMWq/4tcLsGxdd2BwJKAed
nNvK8/gnYZ09mUHxlfU8G/CZbrbwhOm/olPytbO0fMhfuoVnILSU72IF+eLJtEYZnJOrYMsBhSRT
cOZxLPzE8LjNSXatWxE05/LaFIRJOsshfhnd7Di0jniu3o1QG2ztc+hs49vaXrM0GhwtVE7aKQm1
d9FbOOtQw7TMTh92Lqo1TK+KT16yv3G+E48VLkijhbNf88Qlq5jjarKa4ri50ODtLsNldTno4f6W
OpqPZMOVXIB7geLiEXjAFO1jwJfeodMEYwRcym0fRK+Nust8Vb3Cox9x2V2AEtQAiUfREPbPBq/B
kyySPQh3Pq36z+FsHLfZjdPnBEXCwbpKvuwUYe2nPkAbN4ua04zzmwek2wX9G9/ud5fk0B8rT/vu
gsyLo/ZahHqQXOKADtZxOvQ+pBc8vAotGnuN1kj4iwQ1+GrBfVp6iBHv+HuME9blXnI2eHVeHcm3
xksIknyjh04j4Ul8yz/HF6NxOj9xughoGalzD0I0OuJp0r3xBi0SppTHn8PsOhy5UL38WfH7h7U6
DfrH8oUHF8XEhnlVcDpQVsCjahJ5ecJX73I0TDdRAgPo6MaVKB0llFzFH4IsxPLmSfw58woKALBJ
FEiDlxxhGT5JnLwu4EQ6NdVhEtZu6lSXKWhD0qI8uXC1cHcpGB96airhWniWw6t599t9D1nl3nJK
ONJ/Il4mQJPmcFz9OJBciQOu8i/vZ2Z9m53drTwl7JzultzPUzCB/XLghFLM4cKm+GC2x6snt9hN
3ZoyD0zDkU5N/l7xSvFpO+P54I2r/JTkYD6YD4ajBRSPocw3kuwZCm8Va1N3K6hT8F7SL2EtmPlZ
tVv600v/ljn9sQsqb3nZLX8rjqrHpIm3CARVlY9CyyTiDw0uDR1s0ziT7sB/g3Fr0CZ8YVyhPZbf
4k+dRRllzfBH265kDGHZ1c5wc073y0flEVGcq7PlxVyTUOYizpZf8LDWAs6Sc6+Jcl8KkpPJhy+C
+dgfixc5yn3TJgHtoF8t3hItNYeRmG9G5VFwVCqzmVqvObdH7rBTdkq56xh+eiP/DX55GVwc5n7q
Cs7i3+suQrWi5ADkxlf97kQ56HH0HekgOYSg+rDVHooImz0P0TbQbvi9HdKiXqmS3PwRlA6XsBGM
O4AfztrK407038griDDwgL7HYe8IQfIAJwM1S2DRdFGcuXO2945y0nDi9+I5eTbO6Zf8rr4XsR1P
JK9C4YWL6KCNG72ksan2nIyRs49x6dz9yX2BckTiqMoR/aGnlAPFsvY2etMflcKQItWRHinwHJFV
jBrqL1Ls/+Bc9oCQbT7Kh6A670cphLXsxifxmH71r1LqANPMqcxvVNxR/4YnKRS91Nm/i0DgFNVH
AM78xP6iHSbfiPZLQZE6en0of3csL7xXh0N+y5+o2t2KRwXqKc49Ud4OXMsrv4fLKX5YveyU30/S
ceDlrWBwd4dTGIguNZrbRexkfCox3wpyKjFSaX6703roXDWaKZUnl2EV5TaFsk81G4zHNlSoKulJ
B5MvuvPr+CjxrwBJ6J4E26CDL+U1A0fQ8OqXuKECdgkhp3wOIKVQkl5oDvKBIIAF+asSSEET9R6O
L0flx5uR4iFoOW58dJ4T3LFa2DggAML1myEemzFWFuqe8lCz+dOc8Swee2cFZoqLMlcCjB2ZFcIY
RIT3NSF/ebV2r2+8FQolB+Vx/rJuY6ifiufJl6PVU9/jqxyCKTlsT7q/PaknZffMxp5O5UW5pU8W
Vy9deQpC1da88ZDIduXHj3mgRe2ZNxGU1JT3KtecnPxYXWvej+gOJ9VuIt6NX3uSx9+E/MNzSfkX
8yghXzksJIISQsUCHHb7e+l2UYLYLi89p6XnWbxeN48I7zczNCKNnZyXRvtpPMU3yt9g/+iRBUT5
C8WpbTrzSftDdlkwY1k2HTlA93GO75hV7p8Wz7Q70WNm5f+kj0zNgeR1/Kv+hM8mYsuzE+uG8GDf
kN88NejDTET9VEwJZj5yPt3SK4Pa4+7wKVOO67m8yW8ASw7lofTkY0J9DVXtYzsUbnEFSScf15eC
4TQ3aXvhg58ITH7O3ur3Lsyps5jHBIPXHZu35Qja7Nae02CJhNMU5qHlihfpI3trXRqXfsO1xX6G
Ig5yk0GxPgbTdT3PL9vb8q2tBz5gHvy9mfLf7j/9P9g4Qvf6H7eJ/kf90/T91793s/Dv/9EPkv5m
kKWHdkUkgYum0z2c6h9WFulvpBCIloUjhYEvnSE6j//sB6l4VukESiJf+ofP5X/1g/iSCgLl/oOk
f/pf/gv9IIJn2RD8u34QQREy4nNVoXmNFYMguH/dMMhWfU9BJY+XqdNagvgkLV52dFVRg+YuGZOG
mYwVopFAOJJIN/Ql8JcB8PecQUYQgtkoxzAfZE8AsaRqZnOJuxY9gCnZfat3tnVP4VNVO0mSIzGt
LbC8ybeYrxrqYpK4KFHZVoDWBE1mJ9+rrN3afs7ydSEDGAobzX2w1ev8pxL7T2Xuv639knfa6yxs
t7gt58BQKm4Za9HhoIY9yjLgEkUo5xeCYJgT1UVD/3YVb4LY/vRS9imocoBQ3d9QpThL/6drwFrn
AajGm6inCoxe9TZPIzda1x8lk4zMTm0OTGSQ50nTZV/yv+5Ewg7CIoxJ1dXaOym0FBg5EuqBeQ3j
ubCQSC6PrSPLzRhw2BdXHwGDg4DzYnMNtqz+LgRTCFRhrsLV3B5L9lrNnN/xZs7SLICgFjihkk5Q
IMrauHwpW1G8JLuZ+RXyBiby0+6IP2uc1M6uJm6/MqonaXJzyFsF4Toee0k9SqhVe2OFdp5MrCkq
qPF4OHBMqEAW5LeZobxmyEsGDesHhwtIIB0a1BNdJjaPxLw+SC9S1v/GhfBGtoyKbHNiVdlW9n2Z
9juRlLnmG48TS1jukPXM6WRKIPJlQ6uRyzDfeSIYqNjaqt0P+2zW/+je/7dXkH/pTQf/H4UJ3nOu
/pOFaBrGPvuXhej+Df9ciYy/Sdzs+EGRmaA10fnKP1Yii/BActEs/BJMyyy8bf+2EllYSDHMWDS1
JUMCifJvK9E9jRB8G/MKPA8ic4v/Smf6HlLzr0uRKJMfxGvcAwmx6f1voWR5ArDPBDqK5ATwkSiS
lNfOEK1QZthNXK3HFUSoqb2BG3TGGPoImv4UN9Qxnhkx6vek4LLpAgPYG2pxxd0StFVVqgYqkFKl
NGtqBtYdg8lXa1ANSllLr3CHK5TE10Qk4WTKKIE0+XXSymeRfL4xlXsnTWnrLuMdPVTTSYT8PS1Z
5lgoC2agVSuxhu4dSgkLeQJ5t3yhex8deaG2XdFxmgDOIONj+zjiWdEeqoqizTDJ3pusxl4rUFhF
X2vBWrwI8dg7XcLutJneSvhxIE2tX0YKIxLfZIzG5lqrowNcVbqYlp7aSWxFKMEt5N/9HY+JjnBT
rdaujTENgTJmtmUdUmlS7D55GbxWMrPHhQS22rqmVdf7raXrmARoA7I0pMbYnZmFP5bidtb19LJq
Fcjijr1bUrxL6czBGt9Vfek8Yd4QgN29LhpEp1LKa0cSdHACd2WI+AT0FNHY1oMiSToX4NO3pM+W
a/aMBdr7dkEx2RuIE2V0egf1No079mPvlQp0Um3Rae/B0wI5r7OTkXf49mkTySNCsRJoszRldZgt
tGUtgz0kiSQILJcEfn0ckNC12KKSF84+0tKZze02ixU8MWVn6ilIbjX+1CVB9too/Cp7stnSen+q
FYWG99FabF1p5JORFdtdzggAMan/gF1EG1JUOQ0EUhfuWWc94X1O36d3f9NAp5TqPb9rm2d5j6xM
fFGqGslCZrI7b0CfDjUYP2KzHHPcQJDpyR7MwyCEPOXDXuYnaY0j7wLib+D/EBypwHhimvNAIZab
sGVrcpIAyKF0S/PnNbYeofQ/GuloOCXlvm7yeeZiDqc9TABZWbNBA1bQ2VxuDOHnxLiZcm35yh4f
GkUBzpiNm20I8KbFEfHy3XidVzWNbcVEqK4X5DFZWwSCqfOGFDqsIDXERmQtRhorQcoBUl/g06Mw
nO/8xB6Lx4ocQ6aKIJGHPaJpfRKkgQFgGqUXa8/fUoPpyhRnkkdnbK8NzzKBuufK2rnr2qc+ev4y
2obFweZE/Df0qAMRQfN9Kqy7kNVULDQyAhzCRRH24BnLILVPueqqRSM8WirKKaAaUPpIfkPTeydQ
dLk7K63pdjnbFXNO/EqEGL/uDHnNTfISiA1up0EsxuddrpQraY7IpjZQgOq1PcnjbZpMM5AKeklS
Obh9pvyR5VrjhWZMGXkR7h3s5opAFPJ1UFKtuGEXoXIW0IR2U/ZwJTI2ZmIMV31c4qPVjniMZJi5
aMlp2OwtmZdxE8iFsmKAYX5FO3+L28cVatebLhYvOafPhcdcBL2Y3fQewZYysoOwoKRRgPAd5AAk
BeKcxKB/OWl9IJDCYqc1wMB4Vsg7mxBHwwPyqGoCzAx3oDVhEBAyJzKYFM2r4+J9KKWv1KKKypXq
p8zU2iV1iGTvPGPuZQmyS+57bgmDJ8ex5OR6f0hNwufWWbxuffc4d2z4xRSNTWFAM83fetCbBZi/
qJXTH0VPociOu723XK5VN9qaNreg3PNnpJV0ylkaCABF+pOZ+kWqSDCcxgXpM3FPtVVkoZ7lr2oD
PJNSB5YpNaS9FflXDL3+IG+OzMBu6pb2kt11gnksHJt58/mQSyQP0jVffUshcmmFKM8Mn5mYNc6Q
Qav0rSwYsM2F4sSIDdxaWb8mFPBOLBsANZrkrUv3gzTLjMHE9HGdGtRcUpKdaOrF0EmKvD3WeEzJ
7RLcfeozf5jrzm06kmvSdmG8mEzyYY37I6nYpFuwSJsmdqCxzR80NLKBUZvEnGW0rcsRBVmaaqFR
53BkFNIGjFZB/me8SY0BGZBCnHutoyxvq2jX6MPRie+lOCw7LDQwp89V3tIxLefsLFXXXu/YtZtY
qDdJD3pTOZiCqgYiSiEnw06C7nJ4zfQ3pEq2WpayrYhdHc1jEWSEouHTSk7Yu+DD5uoIp5iBi6I9
NnP3K3YpFFLyP+yiFE+zijeqAv20r8J3o1l3LS5LaU7B21IE9trAhWRNDzn6Y66s8oAd9yCLzQZF
eruCZExcWcuJre/tbltwVRG0Z8Ta0zKeYPdNhzHfuFxl+NWaQctnzDWuoZJuY03rlYWB4TCQU6Ps
N79TFLTGQkF4vAHh1h6l8VNJyPzZNyOJrAEOX6NUV24HEyq08jvi23AmQfpICxKwFCChydDesn6/
W2dm11Ly2Ek2tMuKERQdmYZjophutfPk1gZiNef5PSNZj3CJfrGVjMgMEeipHefAVWEMRy24e8x2
+E9ZBLs4N4GG04RqP5ZpjcYSOWUjMKUTWRkmTBfGpGAz3uWMPj/g2LJ5EQH6+lnNVZBm2WPa1Dm5
H3Pna1KKIjdDHJvQVcraxeFilXrTyzAy3eTFtoR1B8WfPJB/NToaI0fknuCvUdWkBcL+9FvRBpG9
DRs6yBw4DUE8w8emLZkU62FTtRNb0heqrELI37YYoiiBNnZKHdGKEk1IyaAy077QrKMTjKcvY0At
Wpun1TSGcFWFcOkMsqtoVSoYtzKUrKkMIUdoHnDancZGetv6Oxdpzvi2wozaeSQ9YxVspakvSjtO
XjZKiMJZAxZ62b2GOBDwb2v3asyapJaNMxN84GzrdZUnjMWjJCO7crEc0fREOBqSiOfPi/5QdLPp
jBmxRoB5go6IdU6QKfurirN+JUhnlUosfwTHLZOcRcJs+DyUBEolRFuxYb6Kb6ZeZuG8LGZo6dVu
476I90w8aQnc32xJXvtYmtCzlXin4u2DGia3h0Qo4GJmbzs1EIyg0sYTlIcCVAEHqifFY/0rz/NT
AjyeHKftBbxQj8uLuUAxP2Q5fVYQJpwccXnfl8r0lEIhq6Zrx/O2bAiEq0Tz4MFvp50LbJNHCGYZ
+qpF60Dj5tyXizqJp2q9ZwmRvneu5fzYlyXq2Z3RbJ+iMUiqhXqjNHBr1gzrBGCMpE9d4FDLyFcb
0i/yQXdnlgc2EcK5G8iiWNBokYqgOSlbdkdOEJ7HceGoE0EUap28jrX4Moqv+B5IhDPgP9a5j6ae
cAh1sGtlbKNVwpmySmR917p2kIZksLemfW4GKvi2h31bSgIuPovB48QaTAoacF9DDATdeoUa+SOs
yUmlE+CnuhTMxEgjbWaq1e61cswF/H6dbu4XWSW1UxiHqyBC1a4GH80FJ+c6xANhCRsU3K4qaMlm
yVAyIOn/Slpa9aRfI94gRzfXvwiBi0NjiJ/kdIlxdRZuI+rhJiK3z3vtjcxuJA5T/YBBVXW0Vmpc
BcMCIk/Q8Yg3tPKtqWO6fxZeBbFXG1cV58DCgmdYgB7BfZpctMWZIEYlG+maw3Z1laFTSeiCGFys
Us/OQGJ5q6o1NNVs80XlWPNwtxMMjenCyhFjVXakZJAPpagGMHydkZqMgTAzNnVldczBE8s5y+Ni
KQLbGI3XMfo/RIGIUD335VqzVch0gzkCX6pI9gmhTrVBnh43ESvpUAiKG+u0ZlW9Oaj3TkreHiba
K9FiTSF5kz3JMirr3shBS1fTGyiQPe6U3FkAWzYiPAez9scBx6Ra97+5BtMgI6wqMsyavLhV/tUk
JNnG3Gy4VYqTnrD0FZPIuozEvaSbUdXVSNSgWnuzsb2L0F5xFBPLMTWYklLEFvn+nNSDaVsL8D7Y
nIfxfhSsNDtIWWzgBW4CNKf+0il/RkF7rmT0vHHF+zUE603Nx++i42m4SKHSAQpUqvj3Xmf33fiL
xhuns6oyyqGNAQpE1lwDUpsSr4QxybWvmfnjPrZxKC8ipRyz0xTnsdwtnV3H+sGAkWZ37cyOTXra
MrialTowErGUh0L4nerxc+2SKGd/oBus5iTlXAwS4Tc8LGZ1Kpu5CFcyIDiczdGsazTzpLKMivoF
k9j0oGxERp4w/l3UKzFQjwrI3mTGIiYNy5dp7b9mvAZFtu5O2Tc6aVW1ZE8NFTjJtAtbrdLpFOrB
TOSZtQ5krekCvZ9uY75KUHM5C9jqhdLbJukwKRThYJGiuTDjgHhqBt3xi4A1wRuXnJn3eS4mJn69
OBM9Bal+lhiDKN3jQOnjJmN7TVMFdYWcho1u8AjuJ1KfP5RK590oMC3mjLOcQmJdl43XrSyOubQY
vrwgDrWWXaLoIUiN9Aysa1XLeKcVHyfJWo4a29pkmGa/Nlonruo9WpP8B8PqbhvL3WtvpCo5RcK7
qaVX8u5YSnuVRxECoWq+J1mNt14ZpzA21VPR6JfEMqZrqfRuLIkCcG8Q2uYzq6Hl1qnBA2cnUs0k
V8ArEqn16PW6y7y8xGteu8OAfaDWezZvfa8jw2VXnGPmPPa6hhZlWn+2tG8CfZYvEuC+Y9WOvjwn
88NAhX/t5mcJ2ksm5cLzwgXlqRkReaqy/pkM80L418PQMwy57NO4HhQh5rQmjXQiVY0VNF4eFUF8
Mcfmj9JnGJ071pSJ5QwGuiDumddr/VNfcvOYlfmnMXqqgvJF2EfWm2F6pYwpcPdSOWipmSKvp1kI
28KygaPeH/BmtOT17gr7ep0aAROaGAemqnwJbDMUeQkJSQ5B5gh2LBLEVnJS7+G0hJleCTkwXGlb
eCRq5UERGwQINdS6Jolz4lUAWwDwZc++07Jg7yrQVF7xhBwStW4DzCypLRlEg/QKPGPqticdZxpi
dxQTDZaEnlBBACBtNLUp+SPZs7CojIFH5eme2ZRI95wHZWXYXBa4LeoBsP9wSMVWOqdgZ9dKuCTn
3Gh5O/UMt77FoLmmsA97Q/Kzwx6P0I9B5HYZ2V/jBu6anB87yYjipVdw7rJ+tHfOOd0j5nk/SRpn
fpLDXkhlLwPSoKdCTnaVUXqqtuRAWTgpOjYzmzbUfbGmhjcL6IiUM4COCnJGlvYstv1RGfUr+Xzg
3wvjrdgg4OeMCXhQpiRD4NmzVSMnPGTF00nFReI3ou9WOQGqwuIov2I5FIhmjYP+LjycO53dQW6d
2ItEA2fA10mJM/m1a1Jjg3vs2ErQTUYm+tmiupaEMjlMk0XsiUoSap9RcvO8s+X7SJeMj6IE/1B2
ADHEpX/fVxTT7ZrloTk7pZjE0Wr6wt0dbMXnRB9+B2E8q2Ipca8hd0lohatGdSm3+axlyB3m9VIR
ZQ+0cJ/YBLXspfL4Pck4xVkcI/NZtghEGDK4TThiE/uayum8D9vgdOtKfgtvWWDbTrvTlqX+rYqa
WIDoK5h/Fbgw2yxpPZWNntOINF0qFZleKyUwu2j/aRbDWYkpJrztgykVu2PgQ3S6gdGkPr9M+4X9
YjjQ/YfPzURfnI2bnqF0ZLlyy1yofDzm14UC+O75Welxr7KnJavbp2QQdVYO+PKe9RfzMBfS/p5d
Ij2OJqQKq6T1TwjY3QOJoqiQnupbrnA5NUb+aS2jnwriralNDYMHaTR1bH7MSb35E8+4eOsXj03i
4NaMV/e+L49LWvgxgyeb8JwvTYPFMX2aUxoSIf2isw2hUoNk1Ehk2yId3IFDWtWC6J47duERX0h3
G7DSsDtUfio2UuxNsn18p19EnKG4eWJOELGCaUNsdntWTXbF67e5LRZPDx0zlUZ/lGuJjRYZDqQJ
1TMrL5YzRxeMM95+0pW04sr1iqQdfe7fSajCJAeDkL9vQ/q7MRexJ6H8qeLsbRK76aCZ2q+gGgeB
9tuaS+8FKZV2uce9PQhDbq+WBWOjNdExWTHqoGk8Ema/21V2NNuRpLQZbVDaIchSIZObOnDSqugN
u+QBK04JnriieDSSVbXHPTkoBf1CIl3mq0h1DF/TT4SydxBPM45fqU9yXcSfJKmPk0EorslOru20
GahHMTh5KhI4Z8bU4+jtEnQ2rSl+5cxkXC4ZGhOxM/Qb5Z/8bAgdwXsNC0Cvlg6RIdRbpnyEJUtg
52bqDF7SSNuzozZbN9LCpYNqLX+KB7ms63fcNI6ePiq0o4iahtLWpdXTNFoe9X0RTVtM2i4rA8Ta
SKiLDXvTPtiWiCKaLNUd83dxz6p4S6T8plsEdyym2fiQMnBT0G/mQVcdZ4vMY6lpeGqV9SHWrM+J
kBSoQX/EbniV5zg+CPDH6O110v321NMfw6ifZmH/VielIo+SY1Klhyl97fSTiAgx2DohthWS8jYq
/LNo/a6w1r1EkN9bJopNKUCDMZiYJSPXnrk4ijwLzrTikuKiOhm0WoWcZc4wSox7OaEXKbCccISY
GgvLYOMf4y4m11IwP3g7PZQ0dOQSyXkxhbqSWJ6hSpFS6D8WGX7pIAKKkej9TRkSc0tjLAUpBTDr
RGCoeYKpX7lix9VcNO0fks2Z7MtYvwiSXaghfopkR2/aKY+ky8L5b6dfkGAglmQkjZmhBUu9HUQM
loE0i4JdEDpK4ji60y6vPTIbn1MYColRHEcidCjxrB9Adt5szigCl5lSMV6x9rIIGKm43Mq+lw/c
5VCqG/XdpL1AbphxGjMVtCXIBc+ynEKiNThoc0fEEyIXkDwc5/pGZNTH2nefpA0JwmuHUhYgTDDk
Qh0ONVii7GEWxoyVCt1tnL8kFW1UIiRdhTdBD/w9mXSXqe+30W0fZJ+wNSjil0J/nUd0gJmY3Tkj
2QkWw22YlM6bZZFupFWT1kA+GO1chzgB+mT9xN26yN99+1ecKnRX7lysSiT1aJ4hMqUv+dTEtrwU
qhP3H1MKIAzovksMGM1pRUU9MS8JrQvp1o7iDwk+TqXKCDjq7KFBUSrspEWJj2kfk/LbvA0qOZrz
VIjODiVxlaQwafokus9lu3rh4VDj36l6Jj5jvRxVjsazWuqoqLVS4ewc6DE/l7zLctoMf8g7xV7T
4bNaiWEkAxaTqsXOppLw91v7cVviA49TVob7gBawKdpjCUJ5/zaLtXToQa2JkpzdhFq/aUURxfX9
/GLhYvFbLzQodsfcq9LFQ2KvWXouFOFRrqD2xiwnjkbzaC0aQsS0m/m0Nvdo6lX4MgWJfcr2qeXb
sWLRQZAWaCorV30PBrXILYYPvSsPpbSErczun0pUmdSgoHXTFJppNzpSyxSlTkIgt5Pu3W/ZSB5J
OGCHFTak9F0iTeqPMs8s2GaIQeVvXdifF7FHEyWN/sovbYCGMxA3ZM+XpWF5IK0aw1TzNNYIUec8
md0kuZRpuJDb54wJDQ+x+i3NrXDoJ5wygo9sdprliehD0VnG0Gwr8Wrs5kc8W6aXLCKqzEEZQvBp
jkw35amWZXensxaQeSboHHlB2VI3Hgsr2v4ne+exXDmStud70R4T8GahzcHxhp5FsjYZNFXwQMIk
kMDV68GMQjH/KKQI7bXpRXdUF3kOkPl9r43ufVeh1M59cg2abn5SDfhUwnDTAvxuxo0FMnDpOzjn
kVld50sIkDk/5NB/UzS0p8KsXhdhBk9h7T51HpW4VMQ+tIDkZxKUlo2q+vqQBstdVKUBwHrwYZta
3bqGemyPgpLaqakVghAZ+xzH5s5vvQMHS7I1y8a5VCFfkzm/dMHovOGfB9gdYeZ7PoxemUd/Sp9F
S0le1Hn3Ad3WS2O7V+WqB+KM/B15s7uhp49cVFF+SD5A/NNN3wgwRLgGVeiv1G3/NqQKYpDVx0pM
byHx2nSF/QnrcR+FNT9/ayXxotK7JC/VVi4oo+3Cui56+Ah6iUG6cnZlon8vobguwcSgYsh7O68I
17AsEE9Yu85d+3/t+RimRRMPjb7ve4CailgHadXjrso9sUKmL7qO0gepOWI0N/oRUNs0zZlmxUA8
tYaGqkHmRphbvBSXhKUNAtaPiCap0IOnnbdLM7GFG3VDAPCyTEJ6iN1dN4cWV/1KrzrHyaRLzuhe
3dL4nKE8LFX9MURwMmbnWOrY9aA4DoRoTtReMVPJ8t04OW1LdqcKvO0SKvDbsQRq5nkdYbu+nm36
LC5GwSxHZvm5LhFH1MhLpczW2cilyTvU28lgpJy43rZcRg9jnqE1SRrnI8fcoZKdl6rqUVaYnR3N
n00gfgk0mGIvTG/B7D+VyuiwXOP2l2S17FQrmfkGcEnL+Fur5jMyZ/voj0tMqxoKs5yyBUrOR1Yq
91WYgw80k4dHt6Lzrk1Hip98+9tpKQbLyhlPStKksRloUmZM5L0kUm3Lygp3kaWY2HpiSoCQqXOR
WLLoLeanlD4M7TK148nxis+I+d2quoNlRRrtDTsbBdaj55Mwxe3NapC/2UDrm4lEHHbBLOZcCejn
NL/nJjjI3FLbvnMaKuu9a+tlNU8+jaVe3twqPsWTm5FO40Xtpov4TbiryIkRK5xQcQYW5jFtSPFy
IeqVCqhCFNmdCMNTFooXAiPevKS9WmRKxp2d38OfbZRKqqfBM++qjtOk07R8qKIjQNbytsC1n3ij
vavv1rfGTe8rvtNdZtEW4U/JO/FyDPcopUVknDBY31UzJgDP6K+sl8h3EyAQZXofk8UT3CmbC7kY
Nm1RfvLuBFtbcaVMlvOIvuDHbVoUsl59n/JjNTz/mJy7c60W3nD/GqX9iLmk5gH/nUwVKJUDRSCy
/LvOOnsXtrR/WZQ3x7WVPaPTQE4fpTxmSva831SdwZSevNI91RSOkdSmD3lJo175Fg02uSkayC1Y
0ESSXWtvW4uoKQpxWHZqwNq0aiqM67QeNs4aLD8AsVPsbu9gos09h/4RSdnV7nX/WKXpn+ixS++j
ZHypM/YLs8h/8y6MhLZlz0aW0ZbW+9FBU8Tp0Wbu8YzSxRxuTHvm4hrNt5GusG2vAUMT2AM3pf6m
LRs85nQBPDKGkABg7UOveJ9T4sxY3vV2dqhzrKjLI4P4HS4R57llXp0ye1JejktKmcBL9pKf69k8
ATHO19EhQMc3ZAvBKJyHKGqPoTZQY3JOdLBWsV2bqJv69JFk/ewhmxj2CgsVVMarhKL4bzYtvweB
kmQiHtK3K3XFjMxwl9Sfo1q83aKRa0Lp0E0+uP1p4pLUfLxIz76XCEFZGY3XzJAeBfE0cqfSeY94
Mnq3/JV2LKJZNLXkMgeI5zMiskJaPl3ErEWgEKn6bAeGCR9dZ3qTp8mH05xUCFTR52efStPMAzKW
abJNZ1LPjfanNhnFcpfud8fNKQAdGyC9lABT4ddkIxstF10qrjZ31zKijs9ABkyo6bKR6SVkionc
Hrlpx+4scPSwFmmmrjnZBZqeqZzFM2h94vA+ioKAyLJ1ckT38rkTBvR2PYnYpMqtkOyeKZgZJeJC
xKk9vzi5ZcX8fFW5Cvqa7y5RL3XKJMuk02z5Lsh2qMkKokXzufeZsvuRpOoMLXbVlXgTckyIRQWe
Z3peRRBGgwtMw4GXg/G6dMCO7eTv9ExRW5qnWONg4XNr44jhpyeyb1LoY9OJwUq2GsdC1TXbdgB2
94UJbhRiOLXz8iQK6R9sDavuHaAwOVXywURSkj3PrcIEk/cHlkH7yFXojRVBiH6xdd3kMnuPaqim
I7WxXDl1v+b/LW7MIEf4apouGztSJl2/ybK3IsRznWEdtIU3VFRYIqb6W2vEb74xR3HiSuZelXS7
1IMSn2vjXJhRQWwnMhsyI1BGuCCPac5yXdfyO6oy7E3u6IMNISga5x482d0TEcv/xpr7/bByj5gP
XNIJK7ATnk/Ux73PPpegRBCu9TYVYthI9Aj7TCdlTJBjvTWKP4NvTWdrcVd+70ssPJO6WR4bKJ7N
NHjWTRfzYzSgjRwvqS4vjMAICDL/KYucPyPlxfBY1tkezvWSY8Elm2e7rDqEgYLrFZ2v7sM6+EHQ
g5FWvGX/DCZUxjmU2CzqecBmgJuy68PzYAMZO+MyQtBFEgWNxqpkJfdkraSntqIZtWMq0injjeKV
zA3w/woBOzmNTDAICuVKkCcy2CyATMTBcOa081fUWDHFvvPNWIeSctLXpTa+l7rB+uEweaXoxmYI
frZK446voL2YJ+nypEUpn/1C7c9ceDWTLWdybbm7vhWf2UJo8jDdJoiybTRCzhbV/JUIvCrBMO7s
qDqmUuKCy+m107apdrbW9iYtHXWIBktuYPLQRTaPtABq8LvmvHguZtNy1YyMCHVkHthUbnJM6YrU
WGM/zn6/gx1K4sTp31JuA8Kxc1hOxyEU7kZ1peHKZ28BAC4SDc4Bvqx5CgqsHgMsJrlUxNNM/ntS
wXKWskMDsOTH3GOpkTXKmcRWGZXOnxHMzbajHZSns6tOUcJc1Zc+ZTAZlgZ67ckYAtN+ikTfPzct
JTWkhy4pJrZ8IQJoUyfyfg4r76AM9RfMqt0tgjCXxmHQJlN2n8/ip+owHXTR9FqkEqQIxUcLLTLS
7hkjEKGZpZj5cgpWiDR9t32vuwQlN75VMCavDTIeGZFs+APVqBX57r+sUuC/NBmsie0ZNrmVeSf0
EefgUC8m4xhaWKq2QwDiIXzq/e7JsbJLXgQuabVWtnNR14AEBpxT+5ZIoS7vIjo6ASh9tFVpIh+n
QUJQEbmzZVMAYWnyh0hQwGtB98VZACvowEIaDUEPLYWVJMgQ72JSFriTdMSgm9iCFnfbbpchqnjK
c5xRpmvdbH8tZmdFH5ecHIuMrxmh3yEL7McxmzoQDAWAks4XiwPIatpLoZZb0jlVPKsyOHupJ2E7
yieUtP42bJfPzCaLMK1xFhfVlT477w6NoVvXUzyV5vOkoukKj3pCVzlslJ+38UDOz6bLF4rsDHe9
6kZaxgE2CZ2KxTCRWWeeC6LgkobxAUXFSlOS8EZ+NaIT9qugwtIo11fItUDUDK9AkplmX1EVkL3T
y40hyOOiw/hiJpjHZfJ3VkERNxV9nLklsfwoVCR8saGwp9+otL4No/t06bqPzdrhqiw6WB2n+TQR
fWk3dXZ2IlEGen96pxi2urH72BDlYy/q7NDxEBXc9yD57i3QfxsXEJWRl+b0wYBJbdp53+UF3je/
BeBII+J8W0oKdXMvSgKr/JAvP2+O5VwRTjQeioiCnSn/0m5vcUdlL7JHF8q8GnNujFvHH8+tl/7K
il5cSKY3R2K0Kj8ft6Ul9nbuU4AErULIS2ZdJnNkautHb4fI4bdHHgEM7khuzqosdwCWhY9czifA
iNN400j83b7bcfP68tVu2d/JWn5WnToGCanviDOhY50Ji4qFzEWp7kyjkx/J+m4UVJeiH5OH1Ah2
ve1ghSv4DkIrtS8Fgaul9PF5m49dxrcJBQ1GJJPgkPr9pbUNZG/8kGQqTcsWcoDbNyp6FBGwuqD2
Cc3S7mltQT3kPiY4xe03uojpxKAcngM7Z/dpOUfIbgJhIaKSEXJLfolLhOnnOFl3kQfGn9bO0fbH
ZDf6QHvuVGNPd5PXupl2vn/2RCMP45ShH1JYqGdf7oxwsYjKdXhoSdLsQv5Ulnmsfo59p3KcnmGI
2HNwPvy2PHtogJF+fc+maezMSh/M2hVnun/pddy7yaH1h2eg2/rNtsCRUVn2YUKyb6GeETvu7VBU
iJv8N56APk6L5SfKcN0n6qclpZtCexMXfnCRnLs3ljPDJT9yCo6oZDBGedMtl3i6jZQt0Yaos1w6
naqqepsy7NXhAlMeuh7qS1joobiGndwwE4xbWJN7w4Zfs9zs2oeQLaECHC9rirTyr3wZY6BRl7Tf
mek8t+gILhxmGbldZBCdsgngU0fc93UaoRxlz4g7EKFt77Z6V67LgspzRlW4JL/TPQk7yJPJIwEj
bzANITFb0rk9BTMhBrwPRyucOT5MfR6cu5GGZRLF65XUCj6LrmEGW9ArQPKyS1fml8+gZNTp1jSW
hlzn7BOAdLqk3VMJ7uz1qb8fCGLfgJgdE8slZ0BxjbuCnOTFz6ODGV3COfU2QYUrU1Is32qebctt
r4uR72bvJsrloS1leliofENKy16NnEHtZEIuSOqQKb3Mr2WIEWJkRuPCpYBrv9bgbrPgk6p7voV0
PE/g3gdHtB5LJR6LXsLTDj6u5tmlUril2lFh9E70x5gtz2VjjARUIfc2aJG2DIIiB+70nG3sEJAj
v0Ncu+llJW4rzRo0fewjF1kWxm69XmeNUasXubKRVCdtJivH6z/Vjx7393ZNgIJ6yC6CyPW7GtXe
0SHQNfDKr6FYR1KfOGwd4aGiVwxwyyXWTnrDsnUtXizo423HnBPVJnmX42MVBX/X/1DmuT4Wo/qj
bY19tQntc2pPGOxQhywZcXQ1tWZLyYUhC6RMvN9bmjy2YVjFVuP8QUq7HGqtEcwEn7nFiABeXZ9g
HxHRueWw9VdVUJhGd+Dja6IaDnBBI/UA9eh38ZqM6fjZ+G7lsl/PGzyw+OZNYV37ZrY2Q+XOm6Id
eAoqYlX72bllDb9HCJFRl1vDhPhc5l7uE9TSGyXMX5nWwaZt2b8SXZ9oNGNT9Wx3P9q8LZlMbmXY
l/vJcl9EhsJ1SRIn7jHigq43KEJtB2wBvzljM/NlfyeTCqZFBIIb/1zo/OKG/nPS4QVf/Lt5gBwQ
eavgtNUpRVx6RPvBL1fZct+4dEy3BqEzjk/talv+ZNahtLviNGh373ou8tpF60OIoTOMqNCLVLDB
VGHszQBjZD2aBycfXnyBXQ+M/yjRKpLqq6bNWMNNMJdzQLTU5Jr9ZbaUfQwI58u9HM6cAXSTdpG9
TeGi6JUq9904PHt6lmS2kMXneOTHhzgDmrbLD/04vqHBOiYscEtfc0TMHbittYXbtIzvovbbEw3K
v8qs7h4Fv503kvIBihzbBeGpWRh92sK0t9IYuQSsqj/3Ar9nDT85IrXYD/ZdUwTJlcf3kQpnOqJT
3996NJxTBmsfpYJBhlv4FhFYJLt4FHe+394YZ5FCkKE7TGtynZfDzkQsG4MfJnuxuNsBqXULI/Od
B0/uWP0ehtI+eEkNk288Kr7BLbJPHMWFIAEsNmw/PGYlm23Ql3EUjtjko8rl2hQoR6pT5qAh64JT
JUZ5RxCtxA5iUEmOVyrlp99HPpZFUZVPXGLlTpKGPick/izynAaCsOT8vbOtCdEOgTR5O8PMA+1u
dG76W7scfg0ZSwnKiJm7RO8bWJNGISKTnv1ouRhr3fGXDen9ptBMBZG6OTMU6jpIA737b2qVByzd
SUfq6o59gHDDto/wFdWm600KO0y4l4ksR2S5H+wZP2YpCTAIUMqa9quoIaGzShdIUJZtpHB1MTz2
Oy4RJgJXEk1SLT5Jbc18nBLkg9pEVswCeZ0kTBTcnXF26iIAAI2ea6OrYtme2OssfqTpB8EzgjC1
s+YQ0BRIqO6bvT3buFuK6TI53oM08IUFgLuz/eKgn8Hvp627YGAyJDUNJsTvakSPA+KlVeJDettD
h/I4tkveJR/Eo/I4mQZkl0k+/R6KjrPUQcGFzpfaErUVjuE+5LLF+mt7oADC4aCq+2ezVm+d912k
xCcCQht7ukOLEL/sbLUHWfTXLIq6c2ZqYKxkvlk6+bLM4iqaFNe2XX5VoeTxMdTJ73VxgCFqgZjo
tG4KsJql4NpsOhMPho0qvLA4Cirf/lAjalmBJN5vHI+z5HeTLlBpOA1Q7yG4HZY5RaUt0JFum5zg
RkJcif8e7Eu3vCoHQ4khaGmYTBJIw2qP04PoYQvBeh3+ySeVHkKbNXpZkMGkNq0rg9Fd/AnqCwJ+
2NLQbcw1fQ+mzLYegCFo7mJvvbKj5Lt08XNrcT87jjxCDXld/4tpyT5yBgq4RMT1XM9O14+xsAh7
4KVkV892aYIkU1nLi61Wv5GjocomW66NHqSFtB6p/bhmLOL626b7hP82UfN/lkvpP051dQrHZeIq
AdpVqvhaDIGcxEg/PP1opi7eeyQ8Hb0kfCjVhSdM3gOe/vId/9227fssbD+yqi2eCz8aSIe0rUNP
KPVkvSWUtAN6siaJcG/L1I2zLOr2U45+PJphPUQ/6RuLQ8rammX+LRAmkS5VRfBE1oxbj4tbeNWp
BWXYNkl+LBCJ66nnqS4CWrrBKbfDEqVH9rMai+iKjiFARSo23Bnk1W8tc0aLFlKWWgknO7SOVuw3
QRKDdwLAjr3NC29Q7UFJ+qaeQJAXpO+4RvShXyGOiE6ofTI73pb9hKeqtBH2uRhWa4UOWAd9sGUV
boCSvigp9ndGnQGspJBkbYT/ipi34VQb9S0rQM4L12VXbD2WUV1skS0AhLXLj+gci6Wyh6ONzIM1
lPcuZcuQgmZ3Wyai1OeFmxSvDwntVdofXDJRYxF2FlWztTwuUOKVYScXwprZJCzV7Ke5QZr0ZafK
OfQKZ37oka7oUQ4euxI42bHqu0Q00BMFOikVXBvtNBcnh8QdCVU9JC0x7Sz3aUT/tx110WmaSFMw
a94mPZY7Utf/hqQXY3z3iqu3tOLi8qhOWXA/dMFbawdy1/pttlfJutn1PDh5nv8SCd4oX2fP3Cn8
G9T7gzIkphuH2JA6Bc30g3iQhFz1qr049xYAU7waf6ZKVkdq3gq6b57DNlxQJFQ/lKrTnUOweU0T
4Abf/mxR5WLgCxA2gjKqte0sewjMyWOfIQLMKO+iKKUux/ZgS9Qvyyc/pTT7cxLgGEhM+e1mmEpy
ETwLoz0ufpHvzMl04miJyp0WBjaNhFvdDZHnzqb3Y3J7TxNIwdxyvbhmxSdm6AJIP6luwY/ryX03
+DouoWAOjOPN4oob19hCgv9ZuIgMy5lUmTJCyGua16iFimWJazk0mj2wZHeWUXouLFZ1ZKKIjaMC
WF0RA9R6+sMJS7xELbhq2qBiH2ZtHUvP2Oq6js618WMayFaTES46KMb6abK4qlXLOF+Q0jNE44Ny
opJCnrLFXPa7gnR9MZdTVwaPFbVCW1H4cW5Mp1zwFdtRs8s0Kjm8MLD9SB2PQz4ZXF3jmhbUzNdk
hA+sI21iVTQh89W8a02F5Ttp24tl5HuIVe6rfiDhAYvZMRKk7hTVEUhkuJaws0d7Ft9JTqgc2O8N
F85P0joEL+OzZodGLe7rVd3eoao3g6Te04121wSLByk2jrfOK5NtWcLaWCNWrrA1b7albwzgr0mX
PUiJ6tYEpYqHNlh9JISIVap5aLPq5g4hqgC/zlExBCSSPFe5SS4ajmtyVmkBnZihNLIG3UUpqcHk
B2UJbVoDjVcxtcFHLqn2X2Gu/9/N3CBphoH/k2RN/e8pCWt31//Zzbz5UyaZqv7zD/zLzez/A+Mx
Sbu0vETmPwMz/+Vltv/hua61Vlnaq50Wh87/8jJ71j8I/CRLE22u8z+jOVmTh/S//zc3+gdEY0DY
gmkT5WtG7v+Ll/m/tqlQTRbBXntu5K0NNGsf3H/NVDBxKZRt5QPQU2Afox64K3qPZ7h8EU5zjnL3
2SuRGvXaO/3b5/Pwr9iGfw/vd/j8/j3N4V9/s2+FNmVsADDef/zNGV5aCGOg4WwitBKc4iU38heP
28Na/koH6Kkarl4Jy9S4YHnOmznOn8pd7nXCeBGdqzNdRQI543imfvQhcKb7S/8QquQW9nfKhq5t
p1OiGL0ZGZyeXQafGWlU9cf//RfhpP7PD5HGYBfJmmP5axbu/9bUqOZE+KYQ9obW8jm2rHxfg33H
yl/e8rGzUP5FX2Pdu3EfjBE+zIVU69o49JDzbEtfk02CEu9u7KOsiOOgTPDDYHbMR+DpHiBxHFQX
e0Ja/H/Rf0ZGdjPWxC48o8d0NetKEXzSPAE9WFkISctL5vh/ksjhX+gcOhoHstdF/dZpi2wf6pJh
eYjI+jKn32OU4twiIzBMPrnz0P52ZMcZlX01gpGZ/6/z7tWPk1l/u0RsZCnpMoPyEEAhH2dc4Ace
BiVit8vYIwOKrKK/TE1MfalxUWJ6aDilFuXmv2CXi3s3V/eq/9ID+pm5tHBS9mUZMwclGyd4DplO
0TU3mKuiv7xup7akJKROaI8v2ugtGruPFvoVICt7mJ4QzMZVX5HnJyFglrA996aa4n4sb7jU4oFp
aONJcmaIGUCvxeBUULF1n/c1CoHR2QwcBLGJSZXHXhzZG/j+6NQ5Z91EbZ2uAVYI0ltBg05CZ0To
TPelAjtxC/egFlLfSzGiN8dgxYdx8gqFA7bNrgpf1TGCUrxL7ALNZEZhi1u5BCs5AAyS+6eFYNgV
wDO1vYg9Kdh7IwW1b30LA0devs9qIhOU0mFMwjMMf7u8yOzLawc0hE7yHLVCcSEy+ASh/VCkU2yS
YH7qEjJnKzffeENLhkl6Z3fOgb4zsD9AkSbCq9755nOmBrkJujE8LRLQY7/HEJ1frcpAVBpizU/S
iLq8YOEzClFDwa/ghpZHZge1CX0R7ObI25suMonmnwWREuNb3E/LS63xlMHuPEZlc4WERDscfsyJ
8Vt4QDGjK3ceJRXx7M1H6f2VSEy33rp3jb51arrm0e36sxfIg6HV0TQK5w4UA8lYvfADDOWD0vqE
Hi/fu05618vkXDnZyRMCN6LGLOO3z7JardFYRvH7zH/bYSWTSUOcTViU4J7AmHcNhLfpNYafLZK7
eRMlgglzDJjYFRu2pS+zAS9ay2EEF11oM+gRHiStf5srZuVgpttkwNRPjgk58/NyHQ2DlNY6s/ad
SR6oM4/HZK0HqvX4oLHMVPkm9AiA6tRHEebwCb2G7cvTt8zKls2ky0+vd12saeh4KtogrKiM58B8
TwaSIOsabf3Un9xmZK1btfx2be8mp3lvrICUPL+PtRcS8rvONFVJkG+hve+6UHXst/inzaD+KE1n
6/qXZQjWKAUUcrh8ImhpKhxN0tLC9ho0GcJobVhHbig0pWjn656wvqnCw92W5V6Ey4QisKP2gcGq
aEjKVEyzXoONq1HhBr/1sqkxRWzWt6PQDWCW5VD42Ez7AIuzT1KMv2ysdVI3O5gPZc6XvgnulIPC
x5/r57QS56AWf5eE+Vm71k+JXTau6OrcjKmHyZ6m7m07dgcncQhu9AcDqTZ9HprVeBGkHbBWoXEG
W6xsTsUIrIsFWyDNz54pVSTEAVetqDsZt8b0IAhrDsz5uTcq50RdEZ0R/Y4nY4kbYYcAEEVshlTv
SPQPU6MzMlidl1mKYds3Ep1L+FVYaOX93PLfVneN/mlK87c0WNm6asB5VA0A072izkJ+OY74EB16
HHP1VyaeIPzMF13snt1yeXOGGkQ5J/0/NR69bPwCorefaGr8ZMIkpka8Zi5fcBWEcFvGYO9l5+/R
wb92hg/lPtZ4k/0b9k5yPX0WYRcrB2mKAb1FYZSSQ8qU7qwicCkRzYmGTprSSHFYLcX7tCjcljhi
l8B6LObmzQsaIHrSkA5RfZqbSzeMiJBT99K+WpKHC8n1ZEW/KocqlWZuPnW2en5lhz8Jxrji70EU
KNHeVSHGpMAnmi18laoiyNhLqMNIfZBd65cq8WKLHPWLpVtrL7z8IJd2jgtHnrvQYy019RNuSmZl
vCW6YProhvlYNuI4lvKjIyK0l41BZmG9CLG3UvbtCUdnkLd/e6e8b2fWlwQ7SAARuCFv4altqhOq
/A+0+87RU9LDcIbAskY2XoTG3ymL3nNOjc0E8l6PizhVsnGo2+gJgzaYnHsbFK9fBUG8h+EimnMr
JN5t08aJpj4IivlQOOfjMGVwNyr3pIYOUWmBAsVtodUccjOinjCUZvzdVI0+RTp9tBGvHMhIus64
+HfmQpBDOJ276makgRl3KidlsM3etAkOkWLK2cpJ7HPMKUFB4swIgmhOdKEheoUywlGaGs5XRuRI
3iSXLlCom7mLwxeuyhjRU5yV46le5Rk91m2rIl0wlC4ADBUqUT0F9FG57EqhAwDWxG4b+o9uj93B
Vy45AD2pJzDy6R7tuRHPPdGxVT+fiTpw0XTyCDXBXO6c5sHTo8YcZtV7x2/JeKXrLAyMryGNsq0/
azjdMHjvdfBczzi4qgq9q0aVPf5iXuN3kTNcXcrjgnvAnspov7REJoYj+VhJcmob/dgMFcxP1bym
K4U6zN+FHRDm2nHfc7fdqXacb9Tm5ptuKvBwpCcKgd6tIvi08mszmsOtJWgnMa2HTnOuFAH1WE0v
CMBa9Kr9+U4yWZz5zOOpxZ3UO0rc2VV+NXoiGsAH96lrlXunHv6CfyPQ32CcNigYxE3KZRFO1BeN
ALJ05KbDjTZLOkXUPN21oeqeMw2EaiLSqax1cLGL9jjhWces59JIWKI08yQzbjrfSCCgvajAIw12
A5LyAon6bHQyBLaRv2RDgAZn2cZMh1+Bog9sEd7XFCAQpTsWAfl9NQbxpIdvK6BEKKHKUSUpGhRA
89gp6t+eJlpCZRHxH5Tmgh+hTzJH+dRilPXhzHddkQkW689QoU5DpVBslpOZYAFCS0bA2So4Dqfi
yfOmndQzEIud3a0/DNTlIe2RZ3rmr9Gz70mBeeuGcD62uCceCCVhlFnCcJdzYTG6OPZ+mtBMzjK5
EDKkDr3PPWY6z1kTLpe+FuNhTvvX3oEHRAh4jIoxO5RzWpC4TBQkzedaqr2YCAE54PuJtunagCu7
KEHGULzrqfCfO8ALTNlbzzOmvdSd9+xaOIkznds3TpLnHOoVGT42GCWnE0k7/p5h+60vTbXvloF7
wWpfgBflUUmdk4HeJNtZLOnFjn6aED0oIDuxTxMEX4bGG2OFcnYdPw0x9Cl6MaZGWpF6ot5S8uEw
5sWB5cC5UlO0dQb7x8a18TqLv/3oE1vTQOiWSgF5DLy8SwIX6Sk6ivudMfj11u0SCmp1f5qGUm5f
mHitF67rkz1mPGrwMtelRF1Qe8uLch3jLfB9YtPc/t11q3BLlAGYkK+6Ix+Z2OSF323B7y9pLlil
vNgoaBKUukLrZiAZjOoPetwRUeq3Ic2jO6xWzs7ibxNR8hUpTFSzIP3Uy6Nj7SwdkniBarCSf8gy
GB7KImoRLPs3o7Afue+W95aY5mYBT/XkimNEkROHie/HPrxO1Zj6oAlMuFjRzHtlpv0O8ORYC01R
VWrhhrKIfmViw6HUfpoTDWPKVgQ3IOtZCy6fLR3cpN1gPPQQbCSKtgNnLYMzGp99DJLCcGJicYdg
OuS0umfQX7mAOE4y53lR/XLz1HTOLfs3xOXafphtWjMJNviBW7wkNFu14OGrLhk/OBk/xkLKA6Ep
3/MKisocC3hThO8O6meUf4Nins/R9aYXljxq5W/VkL97wvMuNSEN9ipFSs1VM2sw1P3zH/7skkrk
oTAQk6IVwvQfxsJsDkPhQQ7jHevBS3394Q79vAsSugkzsorN5rWchxUaGsILWuiCJYS8ptl6N1kc
9oWAlocUfukgNfadu/KRc3QgzoRQgHzVopIJhksnOSeJbmOLv6fpCq65nLtgMhmTwtzEItR07Z1n
ilc8lP7T3HSvWIjPzWggJ0ztU2Bck7pcLtPifxsl105i4J83xxKxAolYnPJdwqk43mfV/GOsdqau
xcKlliw6j1MXnZMleHfQKu0lSVpooLs3LbN7LDjMYcyYmigdPCbVBXcdpCRDXr2A1OfI53P8nzsq
0w6yFS2LI/D3ZGNPFNFD06UU4WRI6ZUtL64iO0f2dDv35vLxP9g7jx3JkS3b/kuPmw0aNRt4E9ci
XIRMMSEyUpBGZdTCvv4tRl7gVtV9XRdv3pMAoiIqw91Jmh07Z++1+yj5pWaqZDXKn5zj4PxoSgXV
tOEWp+dDZSIetvywXg/tSEokYrZ1PqEyt53qisi62sxdRLBrN0FBNTTRzoE/7A3Tqo60s2Ef+GAe
3Lg6Z7I0PptTAujNGMRusO3m2KHTXA8yY1SIkgBdBAc2x8MamPakpFa68QATDs0WLBcF9ccUUVT7
mNXY45L2HtqC2iQaLxtsfztwMmk6uq1iBnaCbfXqMoVt8e5bPJM0GvEBxDLd4Z+A0kFkc4EphRlY
czXC4MWuDQXd6F3EjKNR9eRLvqoTfhKz/O5ostwQvQN/9QnpgIlRfyeQhQ3bQPDMNsgjzBQH9/Hd
APpzCApQ4zoo8azCEwCsApeqXhWdgJA/HFGtsG4i89tjhHcjC/Zt3n3PuPBWn1DxDS+MTf0bJR6W
HQJlZxrZnaVIccUGkc323QvKb13oJ+vBZebpkApJKtxxNFE+GBKFg0+f3dXXzkw+ux0TwNYSS7P6
MHbkRxd9/uDU/g8bzx0ETyoPt2Z60Qh3RntnntAeHKcBWZiRDOY1Gzx7MY/nOyVnGyFuiMY/i8+u
rJAyIcRbl7SAOxVi/a56GPxFjtwxNZGoUDFIWeGjKvsvBYomNiI4ks+CLcurk3s2jc/EHm6dnj07
afwTzhLzomJsBzhebbsHhOHHDFrEZ+x2dERq5tQc8JzD4KIX42ZYoSNI90YefS790mD00iP1SOW1
SruM3gzcByHak/YN7xxJZnpmgp4s/xknnPAccAyiqW3U0RxVgzKVaI8dPqGqOfQ+pSQFdHMIupJT
YXnL6ontAQQ2pcMlasEPK+u5FqADyYn+5UbGi5iQ6388c3gbDR7VFvn5EX2kSegagi45hdWprtNr
Uzftrejcg6kzUAyCWWcvhvgVNep4KmqLrPZEBci7GMgin7Sehkocklq55xp9Irws5ylF63Z0CyzU
hZ1S+uf9C1PD+IXk9j2/Q453fw8awz3yYWWochH+6U63549fUpzpMeQC4olsAXl0qIprW7b7QSC4
VRoHnxjbTTwU/a4yANH5QXiHOwONO82CbdX5L34Thue+8zdmW/JoFSI8QpXYO3Hz1iOQvf/+Ejlv
XYXLBYuBaWEkCmwHqUAGEAU4xk1big3EIpM3H8Bah2h20Qokx2iof2IuRA8PpV2EbruPgvoplX6y
MkFmrZNgemFoRjtp3lqu8Ld1SKwM4dbbwFCfK5uHHzUfTCRFAvLEpGLG76PDiYO3U691a33xxu7i
JlgOQ49BlRZs45lsVku9o840RKxVWrkckv1NbebNFaollAjEVll97xrvl+qTV3ci5b7xeglujbBZ
7Hu9rgnUic2ntjynVa/Wke/8yKrChZuGSVZeYpOenlqYCqYxFZuonQ9lrLNN41DE4MQy1Td4IqQR
84SXvkmyNeLDuc05W3bA6mZIDBxY9Q7JFsD0tpLYFviEilHshCHsPaZjAlY81NYFoyBNnzBn7rR2
chmdpWLvGpQvqKJlux4HxjJlB1nEKSfWCfMQ9hVRbkN2KnKOr0jhS+QJ85dKgZxIigZzq4XAypzf
+UmFs7bNyetOthYDrJWheERk0b8bM2VCT9brShcvlkQMMy3uTb/GtT+2ttjCIGpXhnABjmPYm6dv
Jh3UoKQ2qRq88KHVPLlD/d0R7tJTdRhflbDe5/p7S+nbWBWE/ck85IZhrTwFylLWaxehKYnVnNx8
IynOstC7DDEt9lrrR1l9K/mzV9/DoFOUAZNWHxlIpjl80fO453F6osFp7kizs1mckUKE63ps1fYs
pk5tJJ0kGMzbqecxdrh5GuAiCC7pPdjC/NbAWsjzzGPxj550XtLlMiVUSZfBZtXfQjvSKxA//K1e
3hM9X9w0b7nLZndvpT5SwG7luYX9FkxwQsPhvVzbhvcltUkpp4H8dZwE7q1KWOtkZjVEV5sWg4tU
kxhZDB8s1wVmNTRva1kN/aOiAdd1yjlVBSaiOg2CC1PIQzXVYHUqOpKlbxPjQ/sdMStnhTytDp1d
4krIii0w1XDlETwJGBRuj5ki4pFotzC+K4L/OMT4N82BogoLG4cUYewYXR5wRlDTYx2Y1OucJMXJ
13zQ9OE3Ne672GPsKlyiwLsIM3lJMNMUGHSUu0Ua1RFK4PQPCdqaNFVweOr6mMphYlxPKgIjkrU/
rkYtsVKmb4Xi7De1QE89Oe4LDANuQEMmPtgylo9oUp8GH58S585T6AXD2av23TS9jyh31l46XwbV
cnbEEXCwHXEwR+erR28sT1wWsDh7QoJAHYW9iwUIj3M+wg3Leb1VKzSHkpikuRU+ovdkYlUAD3Hz
4zFeBzAnshzetiM1jl4upMbd6WXgV7LkFWkTgWqZf61hM60pJNPCfVAl2VZhu0+tpNxjhPtUFQQt
Oi0lpQ33I88f7J2UytxhLjPh/2SXMYMvhkHuqJT8nOfCP3qTwYONbR/j1NnrUbsIFp20vvld/lxL
AuVbEg5hiuSPqpiuRmPi4Ha/i7q/pml5b7vsZMDwbJNwJ+OCEtaBopPpS5XMxkWVP3DOAzJycUEs
Zq7GRBSTG+BkMrFw3ioQKT4YO1cvaaQIiVYtLej1HIfZmorR75DCFXxUY9vGOxn133tR7APDYhUI
w13I4YcdnRl34g33UbfhyrfRP2UGA3T6dZtw4t5SKe0hJIFL2xV5p1czCRhAQHCtmEQbBdzguZFn
JbD49zwYHZmqtv1ddgGRLWjcacWAnnG96lAtvD/fp+ZWnofoHAcK/XgskqlFMQhuUKyIw1JeCUEn
BKZhRwSI0+rdDVE/rBzCL2uOgODNKHdRB4NgSpg3RFj2BkVo8NQ5DyGFYJrLS1Wi1VGqeJejrHds
dJ9CpSDrjE2zLSG9rIcBAVgMK7gGZLISGZcnNN9dVFbN6OFZuxZ1cCDzk9A6ycdqJP1TY6O6D9mZ
GueTKTnIMg1nFSidXw0ZzIbM5J57n2ZTzNYQpEyegHwcheaAWhCR64oUt5+Dz7Omm+47Pel88fzs
+zMCnZrlrpVPs8YzxYBvkbNrkiocdSA5el2GauJzydCa+kzqARZ+KuFmUkRy+RZjG1mx67k+NAZa
2GxEegaSghaJEMXOLGFpNP1trpprVU0Jzir9BffeL7sN3yDPbipkVVvhcziw4G3quKjBxg+fwlG8
9Um1ZeYDk0E2t5ajWdl1n+aMQeKsm3gNE+VZxtMLLaSD1/tHwZBjbUUYnQsn4mEcLJQI1rPnqtes
dw0YtT+CRLSbeU7Gfeaa93Q5XKi2H3e2+SZ0MZ8mQ29Dl1yZlJvaRfDaJRyTY/R2NDiNU2w0X4UP
7EfiSFrD2NtS8VBjOgOZHP4sLoRm7Tg5wW72yUCZHXXVRfdZV2I+9qZ5jLQ7wnMxv0TSrh56/oPl
cxlmztxwHetVjWsdYgji81EQi2el702HF1f4JLDiSfRm65K5/nyyQaLqFJp+4LdEsw30Nz05y7Wq
ja8zmJOEf+gko+1sdjm7R3KDzYOPNfO9veuTJ+6Pw3kCQdE5dk8/JO4pL5JXIxMEWpVb3De/mkqE
N4ewaEwMlPBTfDWygXGLsujTLp5t33zJUlZFh0Z4gS2BvbDd9cF0i0nTRnzcN8jGce5IxQNmj3zQ
kr7dqq+yDXsq/aGF921IzGACb0CNHpoQ9ODc0edhe8lpxm6TKn0bJn0l0xlqUxZ/JnMgvKG8wtTg
Ml6M0/TSL3QzWtZUPiZ5hsn0ks7VU9pYei199VTK5EkO1PqWaeBuRFs3IbqSGbxkir33yMEMSV+E
F6FeVYp21OZDXwyUv0rPv88RR7gY2fWq42Q/xhxAksjrMJ4EqJ08uR8zeCwIwB4rNGpRyHFjUl53
1A0BZq16AKtGbg/zt5WbV4RRwoogHBQspofOyAngUMxUF2nMA5MskNymsd+tun4dxdJbKCX+bm/i
hiq8ky6IWQujk55T+8Bg4Z6AJ87ikrNdOtEEjvNFxzpYBzdU8F/l2Yzbg6lQhUNxlJuqfsDa3mxt
n3bcSNKVnoN901Rn0XWwTSb6mE2HS0LmzzS0MlJoXBOhUpaYG2Vg+SwBffldBJXOTfaeP93DsXwN
szJBRmlPoA1mmCHBrsuzhAL7UEzzE6O8Hlpz/zgoBnGdfHUD791U1BreJFDKeSmNUKRVVR6R+Gen
+OovUWET4QncmmkOyoahx55jtOUT9/G7DOJffX8NFe8gTTSqP6wFCtzKZuZAtyprda6QUl2QxKo9
ClcgAW7zw8/R9naIGvrO5sIG6klTuAbd3eoJLdPl+MnUU7VpBojDdjaupktDhAXiqvFtqIlSQDb5
CH+rohXY/FCW9ZITwhfk9F6y2fsM5i9hmJpvtTsX+7mCAhjm1AxFxoQf3PRbrofkWIami/ZIYfWN
Scpk1I7Bsz7RmqdTwt4OsKrL93GKvAulIHujax/9Cdk+mBlApqm4gtO8hZ93mcXEJ4/6aDtJJqd+
xnPPiWpe1yGq/a5t34Ki/2mmvCBoRNBdu+lrY8zPBQ0oiIV99AkvEK0bQUlmEE+uEnmdTOeEoE9D
/2LuTXeQMFgbi5Ksys+POjapuAbBLG2e3kw12mstm7074XSOKmz3jfE6tIi4HYy4+HD9BkNi9dRN
3Q3n3rd62bU/1CT/q6v6n3RVHrGP/7Ouavu9/0ZgzR91Vcv/8FtXZfjEFKMQClyXXJhFW0UszW9p
lRFa/2V6yB9cm80jsALxz8QaYm7sIKAAE9yXllgkT/+QVhnOf4W/88kRZJGP7vj/XzkR/p8lTq7g
jwiTaW1ASARdZmcJtPn+7UmWcft//kP8ZxSbXRUYdBWdpH1uitI78y7c31+mKGCR/uf3//wx2JTm
ILSD9Yzq+C0vIXeb2MOeGDyAilShcY2SftyHMo2o/auQwoLQAbcZrIeUHt7OSHv/xkkQUkvct9hM
ElLtaXt8ygPgOxL/9zfL8O8jAPpfjSKTi2Eak1Lzfc7LL0XigoZraGJ0aVCAEeFLaDFn94Zi1erp
c6Jm72AOVnP1s0RhrBv7fZT4OCx//7e2uQ6T1cPaxiusu+Qf3/kZPyhs0wMspTDXLv9rH7EkY/Ok
NkX002DDIgJwNpeeJkvZ8t3HDxKwDFeME/6lUEDh+VWADv8mj9Qi9egPcjSuVWDy2TuuR7wR95Oz
/PwP18q1mqTXNtucmY/BJouyV98xkCfUSY9vHPVEP7IzjQ7t93w51wxQcvn9FNX7jLa06l4K07GB
UE3O2cM7vqg3CS0Da4kRsr1aqljCCciXicUy/8aTu59oQx50BU5C4TNZ1ZVHrGTY3/7wwNz/H0K7
JUf1n7FJyzsTcMF8DxyxS4fIIhblj+8sYTsSlfLENhldkruabNu6pcudg9U3GBCSOpaf7NqCXMGy
rbCcKvosPB/GpyH1955SpJ5O2YsW9c82wNVWt3m867Ia/UqczowocvqsZhHuAw8F8Bimn8dAdC88
hPtgDBhi9S1DqXYicM+UD0FafI2baUN/0X22jcLchBw8d21sU+ajLPg3b/4vj6DLXuIhsSTNCrYi
eepLkMsfLquDo5iK0CB2bcpxX8LJn5YxQZPkD2CtqKtr06XITb7SdKLeAWu4vGLwj62X1Ud6fjlI
4Whv+p7zXLWFOk7W6K+Txn0MOG8+i57WWyrX8MbNZyO8lvFQbWqfSlI3WXukgp7p1GC5GZz5ue+h
yv39+1sWvz9e3JBsHBYzzzItUxDjbv1lifERXvUB1duWrh1d8rHZFbmwL5atrmnZB2eZ6G1tM9TN
TbiGflJ+anQmr+MQoGnW3ddMRe7Zj4Int5IcskgAo38DHwLjMMtTXORkK9CzD0qPD8KR1aeMq9ZY
CRavylynrsSJZPfFFQHsD3fk/GFaJ7+qDx8t0cJXgL+Wk9KY27s+Mac7mh1/K8liwRRhuNvaGboN
6SElxtvYBSkNcnpTVk8MGSY8BgMD9Uw7I0UNvIikmO6azugDLboY8HRUczLF28b9eLOThoevQyCf
0VrRqv+c1MI9B8huNhHTJC0o88eq/oIz6mdnqNPfXwcfqe5froPv+YJmKWNrxg/2X+4zHB4N6AWw
AXnk0d+xO3z9oUrpd6fmyXZ+qlRhTSmG8bs3g/KU36DnbOLJTb90prfjgSTU0LDNbezF7WMwUs1b
+NiY/ruroi8xdaEbHzCYn1PmpI9FP1+CHMxcKRoun6ycg1sXDcTu6qA0PpHExSYrEw54SPzDI1Sn
tRiqyzTRD6nyaT7qAkthQOW9DdDaO32kaLWAEM2Lmn81DKe7goKBY5PF8OPh1hHW7dIeL50zfwqq
0T3n+AoYGlw5z3VnESTNDjAZyMM5uGK/k7ggG4TDGkQUyQgng2PoGWuisBfnZWByrZvMPLU9SAhH
N3QWUtJLNW1XdHXmA4LalIp1+mTP1NCz0Yttj4MEX4iR/xslsliuzR8WSJ4h3/cRU6OBptX6L0v/
KGOicZQrsHnfdFaWbHouCRFJbu4GB9HCBND0xuw6oKtFDzJHS3T2q2bYtD5Cjb+/kewl9Oqvr4a1
yqKwQeUd8Ezz8z+sWCobpxZFh7etnHm6p0Ytj7QC25uDMRnXAhVyr/1fDENg6C1Iv4TAK3p1BVD6
ocmeIDOg+yoYukEAWVVJ2jx2Mqr5NfOLlkFzduvKuRKBhLKDyZVjYs8c0zw/1kZ+pv9D57FPw7Nf
BwxbwqVvmA3xhTmLtiF89wGjk4rji4rM90w6eKRCX2wa1pt1M6wtVMa3jy9I+6AbLLdJAuVy5egu
p4EWpPtx9MJjCIsInw8yBLCr3X5szOY40pePK2hg8WTHD8mQfaepq3hG+C6eEBE4OKgMYyHjMceV
yHEo5Hli3Gx6Vm5GhzVh7BfdzchkcxPJc54puVX4Q7x5EPhNQWcd0tk9+r1gDMLEGeXq7IChJRZp
NkLjOU7RM/mMLiH6uf5t0N9jA2lp6xbFTbb2c2Q53Zs9YPnwQUuiKwV6n48u/Q/a7AZtBvyUdfSq
ZPwV0cre6OriCFMSpo4OnzG40QcMS/VV0d+o6BZ3DjQ0gGcg52ofqaU9lPfcD0GEIkDYhLEJmHu2
mwfhj9yaDYcbzMQf+5Oa55NMUNrOfIvOnRDSuiV81vLdY8/6MaS9sWOTJQusIHwk1P10qAw7PGi7
2dcuLEo6Yvan8rn05VOQB+FpdhVRxrPVH8GMflbIJcuy7C5UXpzZKq61AGy8Ik7JuocdoqVkhD1U
+AMtvLi9IaqlXAtuBbZZal0H+eN8jxdoFuo8fWkrhuW2djdz0RDswW3zOE6L9jjepBoPepF4nwrb
Kc82mP2tYmgM+IcQmrgfOobKHWtKpLKjUQ80cjlwnsuYpdFAeTI6rotBTwBvw5DaVDcvoMclJve5
BMYDypFyqwzIJTZpVKTGvPRIOiYMTMO2UTa8qHhGXEZ3hSRzLemL+OvSnChl2/RxzgPzgbEOktnl
QZxVQayRwLrsWO4p+1jlWzTRp0aXX5xl90lJ9HkomKYaTgxuq/HK45R38omd9+A1OGB5ZklqRYux
j9sw2XpOClzOrH+ivfMPQ42RLn+tsCnvBlJdnpNSnA2YMGe1Y05fb3+/iqHburYzEK0DPQVfNjUN
7s+nMu72MeQI+gqJ/Vpac7UuCTjYIo13zpuBJKUvNSSMEsjO1hiUtUkj7mwoouYmGbXzIFI02rU3
ef/YGCQN4Xa0DDR5iBTAoAdbk/RMdGonQpBDB11tnta7Yk6nLdFP5S3aBM6Yv1Ur20q42VnMeT5S
BybBiBDXo6376IuQ7VG04YWYmRwj+kNhZ+LuhtiPFS0HnAeGYtbcsHWoWwLy60YCILnANTG5oHAo
WugIdqog2nvQIdbbAjQn++ixVx5MYANFAWL4B8NKvtKlii+tVX7Liq6kx1vPK/JGOMVk1ryva2v6
vTZNAtheMICSY7y9bjQKHVqH2XOjjV/a8EF2WrjlIfUUYHGdW8VGcjbRi+9lGaBDjWNM2B+nk6Es
ZrBB5gJhyP6RPft9+u/4p7r/awUfcFb9y5YQWBZGGZOsQdPBrvDnLYF6g8GLhoHZ5eOA0sjLTvjD
H7ATc2qIub+1dCm5nKpElNXU92RAzM9xkDmu2UTbUs54Qpl+7YFgNse0SeXz0NFXjA8jWpx9VLp4
aIV70Fhtdr9Xy6EDb9i2LRITN9zMoXCIncoZY6b1q4sL5hjkjAwrjqkwGkOKgACelD3IBzmHiI8z
MItBDhOU+XOUgLsMetKpPH++D06avwUDIyi5FGgfX2asvtngn4ePV+M5CS8pJB0GXl8swkus2urk
18WDLPsrGTHohLVrX/0gO8R1Qh+sNeE6FWUHRBr4RIO+cPtR30zRgGi2wip9shidURB1w0YAxctd
4kBJVp3PqCIRuNPXyTpJ7nsHMkR7tQarih/D8SCfim+dCJ9CbchnQEX1vyk+nOX09efigw4GKZIE
5FpYMLy/nM7U7HR5OS3u56X0DSCAApvCfvBRiHghBBOpdoQkjC/AbkvamEjMYH4jX4jBbni+qk8y
wGBp5mSXx/HXFJjaEPJEMgWVO90a75E1Jac6Tm4cJNwbDtcIPA3Z9JCoGWHo4RwlDuRCzGfINZyE
XiGCFAQ7AXF9aXvDVANDLJrTs1V9ybkBz04K158uH+kTwYsFc2lj2XV8Dklm6E1Lfk6bYNj8fVkk
zD8XaR6TSk6vfkAOsXB80//rKRat5Tj6ZkiF7GDPNuK+uVhkH3G4+PikMo6vDCxQnxI/U68SMXZH
1Fvv6HUn8PlfgFAn17LxJojQ85emlm8thKSTSFk5tBpA1C9lgyCODULqo9IwmZdVX5nJfC9B00ya
UCSHHISzM6TzPcxJOaGDfRgkmnrXrf1zA+YUTCDY9DEiGiKZclKK8k3TdsFCTXxRtpxvPR4Q6dvO
RWVXbbb1PpJa72osB03RJ5B43dfI6y9YXhnck2F2EAtZF7Rzve8czNiDi0tvanmc1QwysAVAtnLC
/Hs7VeNO6fKFytF9JDFnjyd9+l2+40Xm5FKdUfu8wxHa0ZUmbk/CHUkxJRF52e50TtAWYLvyXk4P
ItAJKRp2fPEReFHnXuuxAXqej2RUtNbycrwGElqEja2s4pUFyBWvaSyebNV87gDcw2BCosxiiTgv
pylfMtBPuzrf1pLYpDoR5iUMXTBVbXk3Q0zef3+zWH8+jH3cK9wKFgd/27YWd+Wf18tClk4gJ8va
MiaZThq3feCW4WUMRyalBpxduxhf2rZJdwJUo2GNnNgyQCqNKr6iX+vXOWL708eSFZvBdagBymic
Xezr4tpgq6N/DlejGbQJR2oZtpuQdzy/taEuCftkJ4x8/v49BX8+6POeXNMzecRt2lQODZ3l5384
FoAasAzbANAQTSxeWw/zwXuWJ/te1v1xzpjKKL2VZFN++ajNrYycWXcc30UQa4zpNLAm8qW3XaG/
iqab77OdWsc06Z8VoDkTcsKTbGfwallxFkVNZFTc7Zo4gf5Xc4PMU8ikgqHstbW8ZGcXSBdkQHRM
4/wEkhk8j/n8NJr5haEISwbxCltkATDWqkZcZ/xh8+diudp5ssTHMVM+OdAx0A2BPFwevCnEyvnR
cCxNdfk4cM6lEC/S9XMkwnZ3qnlnIovne2S9JYWRgQNd4pZCdS6bhMC6N6wj/gN0PGB6R+2X7rM3
F7Cr+2QzhjLcdwg3T778VLGMbIiC8s4jZnXw5APecScMD7IPyTIioOKmBXiXseA3hEBDrJ1yr7Lw
JRn9kwhj+zUqgte/v7pWGPzL+sam6YaBhy/W8ZzA/sv1NUhHI4YNTrNDLCpEBOQKZX2swFpiTV8L
DxUMLe3VOLPJlxmSfW2bp6S3fqDRRU+C/G41h2isLRPzopDdUaQ5ByvfvToUcBapD33oHWKiVpdY
CY9h21Km8zTgaLLRMSWkVphaxDveKnojx4SAmvtbrtVPPY/WqhKVBbG3uE0hp4NOWg9YnRF5Lswx
WDhQFjMAAu14dZ3Z2gWznsA0N/d6+lYV6kRGHuKdQsbbwi0Pc2O76zFBQmWS4xU3Ci6MfAVrNUZ3
N3WQWQJu3iF4oxdcPkJwOFSKFlElYZdMk4u5CsdwgbE1DV7RsQBwNdkChUy+ZBiskE4x8YvFdrZB
KrG58/GZVbdKNPf/aKhiI7i/O9xQK+q3/t5bjKcHmUK/pc5dj2H1zY6ClCUfWlU7GOOGlTrGsuvC
fG+cJQIBtEmDaYtMrh8O99LGk/EhyUCAixwvb2Cn5V4oLBrEJAGa7uq1Sry9KDVd5LnbOYEb7Qjr
gkGJWBJpFkdNSSxxgWMwl3t0yOm6t8XAEafO1+A6WrxGukTBwMYsly+N5plyaT7ongLZDVHJLwGp
PbW6ImkQgCvG1BzjrzC+Zl71aYzaDM7W9MOe8tPYWvrgeCgjdPbAgXPN0a4HomRdUro4ZAUhFvZI
yLFndbLGwD/aC65kpD/iGHwEsUiPUsL/nJtmb7FUgP1PzEOnkFJZ0ys7hP3a1YO5c2mGktQ1ftWO
X9IcthBZomYLwsOsNDikynhWUQe70kTd6mNd2AaLmEzqkjlsyMx41vQ1hTWSdeT26Y4F4REvG5oY
x/P494DIZ+WWYz2+mBYloSG4vg6UpLXvlMeIzAcPnstFgOzZlObVdn6NxojzpyveR0grpybZN3IM
GCDXnxzORKdcu295k/ZHG6SQl2EpSJN3lvx5A/hXrnPjvQwKomUHy8Me4BjnoPYfhsRmFGPZYl35
XCPatKe5Hi74CKJ9NMO2H2tx91pU+jRUSdfOdMIHHhyzSjRbY5InWY3PypDd5eNLC2R2k5HeADEo
XQ9YmE2xgMh7HEiqGPezRqIKWbfCB7LrGBqhEe8J9qiJh7AYONjz0l5TD0SsxUsSlLGp6Ys0NQDo
ru3Rx8K2FgTQlJ1jHaDXAnwy0ovdDd+CTo8AMVgKKngbZEH1K3pP79ZofMsN/mWJa4lzHbYbk1Ir
HlSJLNl7xv0Vadak0cVZGfBMNkFyJrh5zEXD1QbamiCCcYAK2LYWDHTw2niOsfcXtrUjk3U/cL0d
+gOr3Cp4ZIrmGtSzt54GFpyM12yZxJfUCYhVjjqQsu1YXHh60q3t7uc51wczJYMMvuxL4Een2Mxe
Sh9SVWnzd1tKK3xaxdWIyq+BP34tJS0yVnshR0bzNirfOMXe5+UssHRW0Vi2AbsIWuYo44hJp3vt
zb37hAN1FyojAF/H3UnRtwmNBnyoDV8xtmqkWAHZStZMgDOjkXOB8BfKamQ80/v5zoyS3k9TJJtQ
J6SGiG1hTXezh8Bl82Qenepnh3eoj+ixS4C3LkTwXa3CfZJYWN/nANtLpS8iAAVm98EhoBHKMQ10
dulSBtfthZqdY0xmfHF1rACjnGIKwocBMQtJRNlDgT1t5RDb3qplXgGR4dpVBEu24OX84Yc/kFbk
B93Zhl/76FUzmpklvFSxYdtQKI2UM7zpyluuZHeN7OqFm0UTbE+KsOtOBfEmG1OBPSFMNT+GDPH6
MH0MpbYeKkI5kSPClU9s8xDkm7ShZLQ1NNokZ1FWjTU8kskB9WTGhudMDwMaNO4z7xrVviReiuUd
3UezQbZ9cEr/mvspDkof56TrUZsnRfcYz/EJXH57+fiORLvpFqDYsB5JpD0FrpVeSn9A+yCb5Ej7
cT4O8QIi9ADaSd6Q9pzx0fCS8TEk+c2w8JtnlcPxwgFEyrK1bZ2IkPgFD5qE37KhNm5BRZAUGsc3
/FJ4IOlVXAHp7VLapz0e5Bsv27znJlqiUFS32oHs1RqgmpMh3+C/14+4L/OtsrFCdWgVqn4jSgT3
rWluajeFtwC1DDdknKAQs5vPEfLVdTcSxk67zXxM4C1d1Bzic+U73RAFOcAjOjq2hP3EqG8TEaaB
5Apsb6YtSlOzF49o/KO9nqFhfHw7ZJit47kC/plhWukiLLdQhIiodC5u6C7UPU88VkljHCw0bKuR
gA5wNRb34KD9b5ggzO2UB8Ed0Tq7VJJTJTqkJDpJip/BxNLfmO+xQuzMjU4DuL3a6dBcBKLxg+mF
5Mz2tfPkCl686GZ1dWqJdIrfJ07DxBH+6Ff4j0m9wvrcJgC5nOFWcObdmTJ+JQXC2vm2V9Mwm74l
Ymp+FFV7Btr13U0H/y44Cm6Ujw6VY9c5ibCe9intogqR8NZCR/rJlsN9nIX5w4m7x550tC3wHGJo
CvYcr9U/LLdPdp+tqOecZKjrhGaYCkzXbAgZsXWSPzjiR5gG+k/klDQrDj8/0qbMNp5wigN/kSAX
zwq3mBLJAXTb6TJXMGVTl3yJRN9NcrDfYlBaMN8oQgpw1Dvy1y/UM4q0DPJjmKvgI9NYtruUbnMr
KblLs9kKprHYY+1t4eHmFHamN2MSVZecBA9a9l6yHAvJzmyPM+7tjQW7FJU0oXjQyOKWGV1OvrgH
wOxFuehyel9aR6a/W6vNeLWph2iZWJOVdEj0kX1pP1VAviIn/S4yEx1V2mJS89uKzbMqeZWtx20f
Tc9T8zi1vFC67uPZxjpEVwpIwHJIjeKvvd8BWBx/OFPXXmzLax7MyF/Okzq8B23x2R7Mc9f5jzMj
gzenr35CdLUeIrppuJLJEUudnzmnlS2uhu+qw/MeTcds0PbK91LEnDU+sN48jQZHkun/snceO5Yy
axZ9lfsCXOEDpsd7k75ygtIVgfcE8PS9yP8OWi31oOc9Kf1G5c6BiM/svXadP1VNNg992TsX7eNg
4gRw/OfYrE89x6fogxCjQFBuUuIQbjjo5IEdRlISg1G/ydjrDhFf2q2U7oRcMcMXmpC71YcYFNxI
biuZE3cWctcFRf8RBeCtHRl1zDbB/ZdmPN3aUEU3d1rrDLT3SQJG5Pd36pqsvYUh+L+au71o/U3a
GPxkR582BK15N8JrQbkPSK3pSZ0Fz2lwZC58aXGFXiJyv8YhHC/SrnDhYj7lnoqQ5TXELFWW8T4w
j56RLDHHVHIK3YUeZXtLaKvObZm+iuM0bEe+tC/u6nNofHq5wuxnG+OSwh+JF9d0ShJOTrzGUGUv
WOkQobUzb9wHlktqTuJzFOF2RA+dXE2hLgjLypw8p84DZT4V97aswBNSFIykC+NZxQPzFgz1o9aP
J8Ckj6RKL+iSH5KOZQ7sQQgSyLDg8s2g0usEOGA5CZLCdX7kIAIorFmA7EbpHWr7RZYpiMi5RIw8
1k2j/NMX5Npywc2URJibPvgDLb2n43fvMGDHe3X1GgbbIrwIUAsQdhkmAqpZtnWJlrjJuHUQZbsJ
fJgxhlsDz3EqDgjQX6s2e29i5p90vry4js5o5+iGxbNSVXaofNB6etvc0pSSwUxuI5f0wmyDL0do
ywxYLOcamlr0bWhm4FwTYlHOJcKyC+laJmz8GjyhNWo47CnDPYvJVSYiGheKe25VcUAzujEIzoXP
io5aw5Q71trRggMJtvtlYPkO8Ca/5L75ic7nD/kd2CbgD040Fbldn+KBSxhH79KJ6tlGBaJGBsAB
UTj3w06b7HNpiHNTMy4lr+2n8NnuDIDF6Wp+8pKDXeX7xkG72xraKzjbblHDZCe2ZfI5JxHwEoeh
S51eB67OxrHT3Rirm+t2RHv2K9HwSrhQDqBBdrfESmdOy99Ukujkhic9Tx36ypjaBE50SVQtK95X
0k02jT2/hg3RAjYb/Wmaw0Nnf8F2dKqVTMphbeEkUYyJNxAfbozKYUXG/sc4+8kz+0/WEyzexzmJ
WxXGcONL2cKE7gsguOoh5Io76hOsioG+1qI/sZ18x/gMcu/Rn8XFnaIIS32MV26Rvgvc8o1t/al0
HQi5Kb7GrkcsnGAIyTFxcRhc0854JKlHccQ76Em/wiLKTigKX+oxWHC/L43RfcObC4JU81o0+uY5
clHihx3z8rw5tzqFfGuwGucTsn0cESLAH9E9YF4tV6QjYX8p+u+BfefFNc3XvKmiA4daugHmzBQ4
8FatF48Xy8Pd2jIzXTr5PiIDd8Gi5D2vaB4rMeNEwNfqRvjs+na1wanAi+ROB9Ew/kjJx+BWqKd1
ERkw7TvEv6ASnOy5I5+QBMM/QCQfqMb+1qp6tCbShmXI9FAbP6HYUD+UvD8+1jnMau4H+SF0HFsh
g4tuYFgXg4WtkPyRrEifpxrMTtSQShH33IVWr5AkoB6dukVvSrXISov+2XDOZktoU9sxvkqKZ8sZ
iHAvkgO28a1IeTKDCNJ+m1y0iJcyc8Zg7+ZfkgsKlUD4ngz4MticsVLzdpPUecVb5EyhFb4PHh89
RoakTj/Jt5I6OxFCTCdZHFN4fZuuL780cFKIp9+qrthmRGhja9PfhkLb9xp3yODn6Gp9moDeOATF
/KoOxK5py8Bu/5RpyJW46jmT9y7QYa2wzC0JO9zVXr72EnT2fN8QqbAw663x4hewf1sBKdHAWlyl
1hZZGi07jgpeeCT2ITYU5X/7qVNtfFd/x+JUVR6zR/4SgBTcrwH+oRf2OxJ+1ZaBLdsfi5/DPvgJ
RfmxgTmHrZGEVZy/XHih+2z5Dhca/jtvyrZWVf9ikAvobgAEfPlH9vpn4TEsb8oa3zSMmGbYBB3F
E+LdYDbabxiofqM5asix4eIFkfhO/hRcEpnv6pTTn0HOnrnaxE67zwmdHM++09Ezd/YRMTmQqnFc
ZCbWLB2YWRMxfCC9ZOmairBlPtf5fEiICSrISlhyx7OY9wCgI3fm5LdxuuewIOpa0AeDeahjdOSw
V4duQzHm4gt9Y/uEG8IgSb5p2h/lm+YygsBJYqQpL4lkNxczvoe5Ma2D0O/p2CqdBq6csJ9Ur+yL
IgwwOmQtjo4doHtnrZkTyw4SWJRqnmXIDAfOLcEgOXgAl0+QCXR4S9D09WNbrLUwaXdO3fXrwhWP
WssQC3PHzMvSSQSU26gR5bI3Rvp6KhyiQmYucKrvp7S7d0x5rsRs8DUR2ap1wX5s/ICNV/Kp1/YB
ai3JmfhhKM1iZEF+v/KjdqfnzXwMkKLmy6cksr7NvMwW6OJY2ihrG8H7hpQxG0Y6PnQGArHhI2nk
4iyAH/hZKLcFlrUlUW0Q3FgSIrgqNyoxDlZtwCzmE7TlsJeZ/toqwd3cEeg7ejivf4ezNfg5oqPE
Oon19jjjtEQLVoG7NWRjyV2oARH/GMkJYxKCvlpk03dsMsQoGtNeivYUJdRVTMSAh5ZgnmQOOKhC
zLRIRcqBLwJsmzInSU1GpK9N5MYO+KDxHy7Lsb2h+u62/RDKTVTXP0Mc6kcAGnRBUyqWfTKrzmLM
z/RryxY3dV6WE0nWG9fDXR6n7Y6tCx0Dl7MX2w8tG39G+WBSbNyTTp6tZF1zo/DkUvnJhV3YD3mp
up38TMwmvhQ2zovSigwCDbz6IR97SLKEgOCZntad+DT7wnrMwKzpfhIdS9P9cQDA1727qVLBn9EC
EdAlO1PhuGsc3LUZnewmG4Jn3jt7co/g3s9QjIhJgn9RdwLHGnlczXAdomoFNO9W5RwrrkeICenQ
IEfgN/re7ERNPbKZ3LcGjiCThOEJ4362wLzUMF1FtVRsUIWurJFZYeuySIgyD1PNKc3lefCdN+mO
X1E9wRyX2pyTyDI0sv03Rl0HO4l+LJG+GnHxGMzrn1bCjXWZvw0NcLjAJj03BF6qUpQJ4jO1wyfb
nzgBNJy6xFcDbe5/6hi9RPAY1Li1C9lYp8IuO7YUDc/dxN04uqsmKu51S8YGMpNtyjp3WXTO39Qk
jYPj6tVz6kOTe1sEDq/YqAg+0cp3rRAPnTbeU51fPuS6QwyHshEKmABRHtgj4TSj/kYeD28rZD9n
2IopoAIr5Ml0iMv2S+crVLhYAlZ1zLGGcXgfCvGmhuCcaPRDgAAoxs0fwpfivT70l8Ht7ZVhgi2r
s2LbDOFbVuqKfik4gz4SN83ayyZd6ICLFnEeEyYjbx3D+FT/qpqcDOfYgA4PJlinH+eebAZkXKWz
yY3irqkoZlHm9rt0Uo9kjrpnY9TliuMwWEm6kKUoXQ9FeLAz9endM7V9NJKRUjMC1EKHPcBUZSt4
OEt7YIhqRS1V7MTbk2M3T6onh6dtEegFUBl9DvyC/kutM7JPXXuDJdd8p6PejpvGokxsgXJvx+ee
dueKlnzcDBP2Vj/l5nazEmgKabfsnUm4bKZ4M2Sck5D+HFz2oc4ErrqTtF0sC5vpdedZ6aWxiJrQ
/fQUGCSLVuGnXQiqTNNF8MGhv/LkAV0GSRzzo2nG0tm5xA6EVXuIPe3FT3+KSSRrJYtmk3cVleaI
ybT1tUWhE7bS2g1T+zlq1sEHOMAEAzkWPtUD7QLopm0c8P9k65HyHJJTwv4Hj9HZGvivljkJqEk5
rRJqcMMe8HcL3nAbj3pXCJ4Nmm4k32OEF5FG7gbNZKfjxiSmlDOCVUiq9UTbIR3GiZxyVWfeS2D3
7OidYTjja5SzFCyIb0hr5GZydGNr2zmHXkY+uqhdvKc9d4G7Ubq5s2Z4YSNJ3ZhCcSmqWsc+xjdg
hXwB49fUAw3pXO3Eyb6JEe0tJr37cZDYc8si6MjKI4Swz9poZgQFb6vf+18kIMPZryocac7IeDU/
uxEj49aP0hNbhKocjnn3gsIEMLhs0RIHTx0QHqvEX4z+cJ6qGhWFKln1KmN/YIck8OVebu1Txugo
4errRJIq+CqEpvlUxWuA0NpmlMFGDyHDCwuUm2rbFTsXH1E42DNgJ7gAqQ1L13S3kXIe/EoR+Zl5
ay88kMRmfWuGeKjcbC3raQXFtcTkWpJzpwFh8zP9PHBP49khhglJI67aDMajoai1amG8abYQS6cD
NtukKACZrNwDmfYXPekvtG4EhWrZrpnybmWJO3gs3K6hRDJLdBtRR1gIE8EbYIfAJnPnPUMKuubu
pw029TOirg0OlBqZtfHSORjre7p/2OztllqUSQs+vcUwiTOWcaym1KtkDIBD1Gm1Ha0It1FkQhHM
G8b1Nsx1ypwT53NSYxvVzeQ0+pq+8J5EAinNGaiYTGzijLvFK/QjDL5ueK08Snk3gXoYIAGzFEnZ
c/yJX1UszTwwdtkA3rtmT4DSW671Iud95e++UfajMDr2NiM3UBkUNhR3aC0KMlLUQr7TzOwhSPXs
5PaoxUSi3VXKTazu01gKonqsR3qhL03D75Y21UF0mNRR1PCXrkNMhTlaXhAjqR1I9CXNqdXDv4M0
sNy7U7MbRffOL5PzEgdUHRzvz1jxcGgaqt+2tXSeVYprbkwdc5tCJQxntW0w2ow2GA1vR5U8ygAs
UlhXKci+6hL3bbsGKsdQiPIM5XjkXAhZHbZtCOQVLtv43qbxYx3+qWg2lrlrvZDYszKDujlOTr3J
CbO5mAQCrEeDR4vXq+ya6tPqGjgJcQRULuRnKKvaxq01bX+31BlFjG7NWX6iwy0rhb3Ce9gCfCfv
LoOPz2PtvRrpawww/08mShwVzrfqmJbKNjReE0M/dDVp00CosofOiM+giMqrZOWCqmYOtjWme6wb
xYYFdrFq8sg8k+CFKn7WXRbB9ledGUzuoZsmn0mz7115AT7/ETXQ+YEx4aqn8ZYaJ1GrntMGuBj5
Xa85j+kZWyGxkVb/nEexc68rNqZEh3YHskHTN+7ijL/goSLCt1uBNWJJgQ5ib4vhcSwNb6sT4LCi
0p+2KAgyMK22fsoTgr4lf6JlUQIV5cgqDgksWdhXZbUtdFRpU92BayoG/wEx6CGpQvqukIPG17On
nAfHboeN30h5jYcie0rhiMLA50W1p1tJAACXq3+wUm1iCgrHd+RjQBDRgI3MePSSIq/osyFj9Jz6
uI6iT628DXXgHjuSzI6s3NCSyTOTH4EDcRZPzz9k7FXvIznpLaF7y5R6/RIk9ceQxNW6GpLHCgTK
gaaATUjZyYfO7Ou9E1tMIqKA6AVST1e/qgOM0YwFAcL/ig7ko5Z/muUw3Fo/EfdqkuIMHWov2GKw
Isr57QKRn35/oCwvTqGlRh7t8dGCWHPM6hzsLCGRBD06116Yxbq22j9Ilj/qWWjRzj9opp1fs5vF
5bYE1BHupQ84Q6Safwy9CINvUaUnYiiYg3sUuiEj2bLDErlQLIqyjkGCi4C4cbRvS0+eSTYNmDe/
RTpT5r5NjetAVPKu9lN96wYKl5fOglEX3ZnZKWvSGgGVX1HwxWry6HxYr3cZliaY2PWqMkA3B0rh
JlWVeOhd7sTMxWsSWudasE6x0RpkQssvShUT2mXvo4QDcbDChBXn0JlnqwAr4kUGtY6VWZc4Y1CF
DSbCX8uWZ4q7V5jCC50k38tUgc34tS7AhIVVPDt5cuLMIlgmi7QGXiuMArae6TCqi4fsyZXJlYKq
p2mTaISR9GxHakanh0eH75R0Bg+ULKzfLnpy/eLdwEXNxl1jegQrYAdn7V11dnMd+PtekMR8qDQ4
GI0nL4bymgfY5empLdJXT2csnmtIdAwHfTxaBH+DsBSBM2Rf1C05qBhQSxcHOfpyHJjF+mUXXSPB
09FHmJY178+MJCO/hlOY13mn8vxc2woRDFK79a+CBgw4oTxGVhAhH75MIO3WxDPa/+gtE9d0jn5X
7Rohhq/ZcefaEcs30We7QVrtUTRoPgBQPZrtqqVfKShWFBsPPWQLXMP6JM2136rOfAwHZTxBz7Wr
AhTzpKpLGMmrcBt/i+LHoh3YR1Jz9ygDiGHR1FmEJXWa3dJ9arF8MlT0J7VM0id0K3yKxp8mAggh
ISxc3RRJi2uTU53AvE107WGoKp6uJLVfR7bjCw8A6ymrJrFKUsTVWZk+lq1LdWyCFQB2HkzxeEde
xybZN1gPeTykgBbTapCPyYr1X3mPOwQcv/aVnvTzjS2Mryh11Jb4HAtNKxdn2sXrxsAHx0fOacbl
K0Exbu1cUUtBU18jFZ8Ys6NSn0gOxAqZ+pT2xrBpXAu9HwQJcK8d/bcl4Yr//sd8jIKTVnxoRZr9
7UDfhoMxLhSpAOxOHGmwBs3uhdlUe2bu4gwIUK7zFFZBmP/zp2cdQEDvr+hcxqazh4pk4CmLgBaS
zProRYBVTIrSoaekWCJLd9aCpMylbobhCWU8sqCguJdYPLS23LhhOz7YlT3cojxBwJcl1muY04Yj
Atn2NBZPbkMUc6w7YmlpwUX6o7r9Wo0cRC4PuR1ufvW1ehmupik+al4wvveygr8an8mxqudg52gZ
oO6xjf6Vs9R7GEM8CR0DmQM4HkJ9EZ+CW663KW77tR515FaI5M5feGCoCJAsL68TnLtHPuiDmVaA
5VjQnBlFw/dSWXg2xMkNsx6ZvvsdMC/5YMNmLfjtvD1j2EtgJ+NNV5F1bNL66mHytnmATODexYDx
EIt4sk6RRa69sT3goJs+CDLBI6+xis4JZFtrsWjm1HpWnij8/vNPJFg6cbeJ0pL1jp4R+1Lq0dMg
QFeZXYs/qLflRtYwbPH9qqegQXPvI1S7jUJ1G5et55JTkp/mhdGR3F74orhJ+i7ztsLsoAFa7pUt
2z61qvTTHBhCGAX0LsTh+sIwZvVi2o/vtYH2f7TDv5BBjQ3o2eJVhxlRzorsNOcPayRDf5Ijj34y
ZTAf5m+6bpRc1OVQvnkRQdAAi7+dDlmXEsk3/KL9GNXvHtf/MfaJTFa1++6N4okrt39qMK+uqjr4
Zhlo7BSIwItRgUuHvrBNi1a/DxOC5ZIl7GfUx/veegG+OH2oBPCEbetskgjAEm2mnXpPffU8gbu6
MZ60Og6vAU6dg1m2u6ZHgFawaXqqUhlcKyfc//6bpo9vv7e0GZCt8KvrZ9QZAuzMvZWVkDfpmuQ3
CbaPICHWykPLi4Wq3lfsr8+Bp2d7JMUkdRfop1Zc1oQcxV7xWqGf3cIkuahg3qsxi3/sRcBYDUIz
y4QS/ZGhQZSYBuGfQagRsfh7L1Ru529DUzUQX14dzqZDo0rruVIR3LwR0AXL6r0OPhCsE/djX7Db
I4gm31VEqeWjf/r1YPxjbcx9DCdm5dXYRsIS+EiVvrioQxyD2bSbquZgA65dcGiQKsFIUJg5/G0e
wK75Cok0JPbX9K/eGNl0h6WzAog1kIyk4TSc1kQTUaugQciWv+fw7w9NGF88rqrdbx1tVBZSaQ6K
bRUjiwWG2/E9t/7OCwhYJEV7vBXIv8+F46w0h7g0MwVfMfvYgynSESX6JTBKz0SE52xLHp4t0lSG
QHXIhqj+/Vg8mjUGEL/OwW60nxPGomcPd9eGUBxUEBjEkhT29T+HrVH7ixL440YrouDs2fGusGdN
m6OsC4cAtUyWf4SlL7495CtmDiV9gRUoyergOfbVOWiJwDUk5qq60Ah+VdLYW/GYLlhxAMmcb2Xf
SKGtt5Y1X5ZrYBjFox/cbObom8g1vJOtrHdDDQ4Rb2O1cKIK90odWa9ZVdECIgw+W3hcn8lt2Xgo
V6mz2uGmkfmwwFp003s0Da3Oxr+sx2eXhRj8aiBigznqL3B51miJXsIyO7eCpKtAw7NQ8byMrOQ0
7PIK2VeZzcUHW+tWMgNl4yAn7eZXTLSnrHku3OAT5nC+6nR7y7SoWNQtaHG/yr/ZszGlQJxp5WzO
kv5WOmysovYPIbjajo8GkVZlNLsQFzAQSG1RMxWGAleulKvf1ZS/z4NEdsBXz6r5dmMq8SJ3vyqH
C7drHJc57yXX5GUYpdgw/yNsW5FqzUbqxSkKypmMDE9Am1jlk0cr++pgkux9NZ3KEK9MKX5INKPL
MhgBBVV9n6TBBxN6L/a8rMxGgjHDCPhI/m5CSgLKJB88q3lDjHfxAytko+CZSyb7Pbt8TBAV8Yx+
4JzbVDy5iDGDTA+Z78JEEigyRz3AJUv7b5OoZHgZuizmwBoFMP6QfBdL/iHpqmddTw4Ar44AVEFb
tuElVfVwKJMxWGKrRdZlk+csK5hLXq8+iIWak0xJOtRBX3UOa3diUtCGG3O3RiZDQL0mZiCXVaq/
ZMLQRzvaOenrk/LQUmOGShlN8JAmY/soHA0AYUyCVD7rNayJRpyGAg8FErPJtrfhTUl0HlPU3ie4
86t8YpUcy+pgkbEZEl1yaIvg6gMKm9Vlah324rWGeOyO8opq+Dun4D0xdJRzj5uvCeV0t4CXX2xt
k6EBo6ltw2WeT5/yIgt3m0bVX3OE/ROk1waLxKqDW8EaeZ1i/Eaks8F+US9Mn6q5zfMdI9hTD+vF
ytwfpbXxOkm6I6CbdhnEkFYsYcB6Dp9FlKHjs8e33PJPsnWyNabieA+NtCZWZEqzgxH1dAEat10Q
llsR9/kOduAy9rtXzioWHJzwHgO7OaFxpdAMMhPgsoSLzG43jbdjAU4gmF71UD9FYKh5E0MQcfXe
BEXZ+MfGyegCLO2pS60/I4sMBjfxO6UPTODkHa491lRsL+TZ1Xl2JQM5z14AQSWryOTz9kT5Ylkc
KEgjq9H/4lT6tJuAAXX25jMRy3u2W81CpepYlPlegzmyHAYmRR2ThzrodwyJ+q3eLVmn9FtXrtyB
/noYKxJw6x2aQJvB8nKw+Z0Zn6w9kf819PaFjNGj45dA9D0jeGCf6AgmgY5M/2qjgY02BFbvq8/R
uE3ClysLhSdrnmqFEro+snVBwOOZOxN3CmoPsOpaOy2NPH7sycNgWfbFzPtzVBK8DYKUhF/3oGvl
Bvq2tKhVWbbAAza7G165XSnEZkaYtzK584qeSQV9YW2/M2uUA2Rn9xn6ywJneVHaJxaFeDPT/Kv3
TgM2/EQQuivJXxUtVJ6xf5z0GASlZ/xlSHkCA4SsaognXLbFt+fPnzftGdlqktLHUDQOyP1VRHlC
Py/aY4ptGsVEddVSFsdVA7LeVzAaaf2IaTuWjf3CIXcrzFlvyrLUK3MT6g9yP7/tX6QmkR0KiKeD
/9SjIwZAFa/NLNironoywGWTrXm23DrYBQbS+CybiAPvbqEd7CrPAmC5zyj5Q1atWcnyRqXvlZk8
50kJq7pZiMJ50VX+rqk7lIV9iw4dI9zCeux095QW4QNIk7e8ZFdoVxVPsS4fCvhGC9ONxcIrShLc
dOepVSy5CqrxatSRj0T+fQKGvRJRcQwgjLV2Tzqmg7orindNgDzOQl7tCttcNr16ZMXySUf2DB6A
Ey5qjp7Tl2uvGSAlkv+7cL4LVhIeQdrdjy3e6yBVJ3vi3bNky16bGEUW6G1B5Gefzf8r5AHtftwM
o60OxYFNcEIw9gDedpkH2qsEKiosNpl+wHSzkeLF0QbMZ35/Yy3Ud3yzoGuhoGntypk3vI4uNzEs
SsKAWLd4fHdIbrb0fxBsUcxEanrlO1gMWv3HC0gaqOYjXdMLrOI1Gpt4Kn58Sk00iNm8Iqu2cxIR
cyLYyaC4l8qcYcsmQ3vTICaMGj5ERnCIW5pVYWbLweCO7dMNidHfEPu/A3fuG7l7e+Ea3OPeSXY+
U8aBUrqPZomCv+iKiPzj6h7qczFgyAGNZ1lhxQip/91ur9K5kPYI2/KCH3rqRxFHn1gG/hIbsUJJ
gC0MIi6VVUaHFfubed04SRNBubPKm+Rdodao+Q7xwfp+/Gxr/MGDNn+GhoAaLOV7MV39W0Q8daXd
HcXYsLWbeOdsq17Z87DRM/ddHDL9KBweYd95aeZ2Wbd6Zk8rZ7B3DCeP8F4W3V9hoBGZ2Pv1juGt
MIwgMan2TQ9ztyrtP92kvdWeAR64aq98GcnlUZNEbscJZ7RTGvd2CLFboL8jwooEW0TVes55XDcX
ZTn1ousgxqXujS2JB9sQ3KI2T/TctOLxzDWgreFr5Bb1RkKr4aRtt4AhiJoExbaMUDuumHJe3BTp
WM30J6jt6uzNP5h1dMdecqnbYlzrXYdvona7Lz6yKYFrL8Hkx2S6GjGxydCW48Bf8UqTezLwoedk
zYExc9j5o8tfoqaKTBIATCNhwmO9+GOYbTzjI3YkEyWILZOv3UolWfpib9VAJZaKmwTd0gLiABr+
jN1/nY2KRG1WiCzmvuLJb6GrCH+vsxJOdHWD3g/7XmhPUGbuA2u6Crf2zqXU9dtKLZjKT0uzMV8I
6LJJ81XPCV3NJstQ2hpsZ9ryLR5bZMDYA7hGCScyatdn5Z3sM9dFPTjFlCIAGhstIrHUZRcVMmhZ
5rWCXVc8IWi9ogbMOAiJS594xaclMQ7xP/yZ/8eV/W+4stl3+r/jyhbYkKKPf33k3//a/dTTT1j0
Uf7x3+ll88//h15m+P9ml+WTZYOf1QZQhEvxH3iZ4UAo0y1CGW1dGCz4yBvMi/o3/NH5tymAiQkd
w7Bpug42sf/Ay2ziJF3PhRliC1/XLd/4v+RC4qrlT/bfnMnCNAQnABtbg7k7M+//iU4S5pgOpgtG
gYWSdtezv0HUlfcorJ6ZROQ7xP9vIYj6DR1xsC/T9DAqpR56II9nPXBm3C7y94b6qxsqDobCzHYh
OyrJSGI1dfpXKwte1plw4Y8uQU1s3SrfiR8wWDKv9cGHI07Rr78hDcwu2Nw7D2ogjSayrOEgzfoq
2ZaHpVe8MID5qv2sWVByI6ylPh2dx7SuP6sSl0Q0JtY+SW9Rk/SPTRESOiVLEx3f7COW/YvdkrPo
FANYKJZHLBVYF7AWOU4xYc0xlohTGcOlHuGCD7HeP7qSMbbDQmg9wCOG6tntMayIQz3WeBfKbu9E
oLTGJD9C3hqvhNf/DEkEZnjAFV8bYbjRjIxaDlH4te3woThVHuzteVU/yA8EYj+wd16nUvWvMqNy
CVygy8nfGoBPQr2MOhKArTdBc8S6dGii6oMeE3/RGLbcL2TndcyrUmYR9MUZMSS3yIshDIf6M7J8
RwtbclNy9PcWbE+vsGfxUrskEx4aGBddZMpwmU3JuDHTmliljBbBTN113GDR47de4OB6yvwm4W8O
nBKPAIgwUo10f4+vqdoJY2r3NtRurffRvhXJN728Ah+RpCfdgtyrRgVDrQ82yts1krOQmnJYQW1A
yC3SYBWF4z0RscSdmLDwyxUpNgz/lkOJPSiWHlEBihFq5jXNgW3d0STrkuDMYJE1XyieiMbOWX5O
MI2XiOljSg88p242Jhu+RpjaU2OvU3fod2UTdwtgVclzbDwYVa9ORlmvBRaqVdYz0quU/qQNrjxy
svpr3F3lKkcKte57Cgo4meuwSHbNUJpX25rjjR3KeEu4G6/BZFnOWdAIzwt66DbYWFYa79AXIOYt
oxGBFAWc9GdBK0YbKj9JVIQgeS1m/tn7LLkqyClXlN7psmn/5kNJo6ER61YUrO+sbjDWDaXtiQYu
P6GHTzc5kyZujgQ/BrI5Xuzu4M5S/kAHCyroH0SRf5CJI8FhBXAPiMYBqFreSFNUlw24FXvvSuZM
ftPAge/AnHcEnyy1mlgEPiPqyKw5C39gzmMRwESMaBF2H3JMV5qXEDIA82ydUAZOAQNUn+AMrczC
VQVRh39Jrmw+kSbUyb60cMENlXpKW6VtWmW+ytLT9/Uk0TiXiNbVZFIyD86zl1X6Km0Gb6tmpfHk
+8neM6ZXPxw/bJSjANARmZAv+J5CNSSw4TKGYj9WyQ+w1XaVydQ9hNmw6qvqk7lUeBwYYrf6dCOt
gPgva106TcHfjeo0rqEtRlp8b9CBfxgqP0waaA8rq8q9o3svBJTvy6YscSbgiY+tuaxJnWLH2Oc2
hnB2AuA4nspPmQlbpeXav3uwFGuL0DURTN8OIlrbz7NP2H8/LvMHSBnVA76PZl25+Ysj8+KghbOi
MCDuMc1xCjG5x+6RvXsWYSzo3r3pET8COvWuPDtIinO3DxZJ3STrBGrzYiJfduMRg8OCClQYStUl
ZzeK0EmcCF7U4ZJZYjVqrbVMVVoAaMVZPKd2DyCK3SAMkS80d7dhLB7VsxLYQsuQjZtorp7doj1A
di726ZtVa9XBDSjAS4PsuImkbIrKoVNqUeusHgp/PhMYsEK+L+nY2+mbFVGeqBW/GvzieQA/JS+J
QBRR8i0vWYL0m6Q96UV6LjK/3Y1ef47L2fGiIRYhqvJZVtG9Bvuw9oP46uXdrmvHv2MwMkBBRxpM
+Q4W9g62ENJeD4dJFK3CoH0z1bDzDPcx9o2HsrtMypiLxnwl3W4CSjjvuOAQ9nX04AaEnykbnxPi
yionGaguUJ45sn7SLbYK/eAZJJpSUhN5YCIrUTssR6sQTRdajOLA3YZGuVx1tf+m54TjwmUJIhbd
Ac5azEJFyivLZEvIPwEm7cVooixCY0K2ziJGLc0o0vjwJLJNVXG0EyBKxFywzXV0FV7mXuIGGjfT
rJ3fRg/JVA4wmS1cGyrZ7HlB8bFM0UHTdYhddYrcosYtAOZZC3l8q204cBgbr3Y3D+xqxgAa6Npm
9D4ICT4yrwtXWtUyWGFiN099uOxCh42qRBGNvAkCEIUw/usAxwHI3o5wPcSh9Qp9CtmBsrr1Jaj8
tEbeN6hPiVQOI6VB72l3/8XeeS1HjqRZ+lX2BdAG7cBtaMmIIIPyBkaRhHZoh3j6+ZA9u9Y9Y7Nm
e783ZVVZVZkkA3D/xTnfuZYUFkeyb6+9rTCzegxsmnjah8n0J4JwMejpD8wnJKkZoQATHluVo3LJ
neG11CygVtNT4mjTMvNy4lxJXBviL5OpBFU7fA6J8DVtg09MWWfHCwiwGLJ47bKvAkGlFswE6KfK
+hXxz56+uj1k715s/7gMcc8TDiKCbFYeZzX+t+YdJRIhzMLB5TZw48VVeVM6PYsBV2ZBcwQizK73
Q032q+Oy1M4jlhvwgLatQ1pmm3bEuRTNgSUvFZI6BA2PF3CVbQ+tKPN2mZHnBxPb5oiyEkDaW+dj
gfZEN+6rQPuj29E1GKxTwpD5qfFMihDzUGhZvjd4W1fMg5pTvwbcYy58FIfwsLTnqSRnBPDsC3qT
Td3U8KVzVpdFxmLZlO0uHWO5QY0OSkbvUTiFUD1oo09JYunUCnxNBVs1p65e+EmQ1Zfp7E3sb9lh
9jes7AV+VLmziBFdmPncq48o2TPH+jP4oJknHbxbJ8fdoPefhu7tlO9SPrXtb1YpJjqG81TrCILc
vlwbFvJGE0aYMcq3PpBXSy8xdzJQil2wDR5iiSLSp6cKCYVdd2950wIwNDAwQiWkG+KZntvhcDlV
bbjCFgzKok2fYawyaCrJC/dIf8qamoESsL5GJmpLjbVsyKSZWGuPbpNuVW0iIIiR+baIQDWcA3rW
QoTMdH6sHodSmzvuvh/MbayqTe1Yr23StYe+s4ASFcnBgli0cEwUbiNxHjOFCQoC6dFN8aGTyTtG
erKpjPoPC4l+4+p/epJqyY8h2blOLfOQsygoB6sgJC0sSVee6k0g2w8cbf0GOtu3PzbaBp2WPeXv
AQXZYMplFejV0q1p883hb6tMTrUkhFEANVkFDKEXQyn0Hdj6L8dOv5A8mQ9VXn1YyDAsfziroP9h
8MxMPMUfpkm6136417x2Tql9VY7z2NQqYXPt3j1gNZvOMGgRAXoudL39CVTxQ5At8QEGB2DdVM82
muzDOBmUetamZgjfvmHGAleQJHvPG14dK3kKTo0u1Y406os2mb8pzN2tJtjIMAMhSeIG/mI1lZmO
nzl4YMpWb+EUFGzY+G7Dc4Ts0689FM4qQ1zLlBzU2lmycDx3UHWVk1wTi3yJiVwANzpDPiWQZcy/
/FB4awVwgiyGXzYYYcMIR4uIG3TJbKBAyrBTLQuDCa+fO9cayL5FwR313kjmYvjp6163sbXpJlP3
Cghw46bTeuAUJdFjJNwBD3iVGB/NiF+9rxhkVkua+VvoZzNFfmHY7c1pZiG4/50p5J/V9NW36aXS
NRaB7kMs6d57Y5hWDnPkoCGlwUIk5E/+1xRhj1fOge0UuWghwno3jV7SZrppcPMih8AzL9bijW2S
Yg5aKBZ+jI6yvYSUlQV3Cyq3TpE94ALOy/Wx34zJ9FzmxCiQxFRQ/C2wzVgMGRdkuMw2OV4okZRH
L/gM+fKivoGL5q7Z8hoLBozkTMXWVsV36bdi0/toFdmm8KAFxHdMHyqgbarkJ6vXr6GK78KGlQ6F
Hp5WEXO0M74pcv2DU/I2FmhRHbTbtAvURgGTUzSy2EAbLEzBh0ys4Zi1jG+UQq7O3u/LgUiz4uCm
fg9WDktAqkQfE7oNNr8v8oWMEYzSwC7YsXcr/uPfdhpOWS9R7aTb3tbQ55WcBDRmj/q87kgC4yAE
eia65b2WufEKJ/hXj8hyWZODwzdeMA4cPzNj6FfkgTzZKj0aqQbenuWi0ZkmoBKmLAYhA2XN79xn
rYDdwAUaWgKupbupq+65z4nk82Szy40hXapeuOvgDk/noYwb42i7NkaD5BIO3KKJ8B4H1eAsInIg
Lh+k4IyCvFT0+ZPFvQmPNVjrNY8B58RDP4LyrwtZz0ZGegnXeQgCwhD1iAl5Z3G0WQrGS9RMLzhr
rtHYfjE2H5aTEvdiiqpjaPrP9Yg7sg27ig0JGTYl/pRFS0us+/m2CVCH2UOHxwctUFI9aPboz1tS
3Agchw8INBnH969T6k5PBclcU1pjhhwe0B4ASxyAHeDpW/QNK79KC91dYznbAlwvyt++473w4q1i
Zbbra4t1moCYqnx2VZXv/5FmyKQe/NIhnxJunnPNUHlb10y7sgARKOJMitc6ihakAC1wzd1igwkh
k8Md7sltVBoOUGbe89Yzjq0MshUx9iynRueXHJqoax9apHsbBMDZfM2syjFrNwbnPl/ZKhEslyXT
v6Roz9gt5sxUIErYZXelbrQrTPE4V5dxVD/bLSvJKfUsulTiZfRBO5FpgmYG6d9SOtqyTbC1TVX9
6HTUoylslhQsmRW+wwy3YNKIHeqIdt6V/5CLAyhL91eJxtUqkYmwyUR+B3d3qRvDDwCb196jO+kS
7lopXIjGOglDKpq+rJoLqKM+Xva2/cGWLmeCCjmYD+taOwRt4Y8x155fvmm45ruKdivrUBqbzQJ8
NImzlP6beiT5Jc/xvnN+OLW5mY98P4XToaeIBxj824b8DUKkTXx4G0eNlGo5UiyiwdJIKZZ04y9q
BEiREYFNRb8N06BYWmXIetRMPkRizfdc+WlgTxRDMe78sdzrDhwYhjNqRXLP3qjI3iorPBAaQjfT
MaNzlLdr4DFjwoMZFeJD2gJxkN0U994lAgl3IGzSHPPTAH9iLdiEckU1P2GEKWsKBHUwrRBfNfug
tGyIsJ//zp4iVsnjsaNf4YrFyj4c/WkOyAY5i7fIf1IcXCa73BItDMk19Vlw96CRDX6xj9yMnO65
GojY68ROVARMt4Xf0fZhZ1DZXaYI+Stkn3TY1Zs7MKlo5+C41mEPN9nBwzCVP50rt5PqcdkBI0EI
3pz4KSDH0U5kfXI/DTH3LNtrVISbIRAlg/VvaKas3fl/5GxasOL0uwIosaUppkKuoZsm+cFT2iuh
WO0yTsezMDhkGz87lM7wovLg7GcJwd1mNi0HzXrt6ptKgcBy0iHcl4BgmfksuxFZBcf3G18zzpgY
dF8icYO0bXDyAlHsJyw4ZaqSHc/+ptCQQgQk1Gym4WvovP5czvWprNSxjuqdkthaYp18qiEFOSlI
9vbYslQQkdZVa4YXpb5deM4rqXjecNBtxCjMTSvnwi76EMHQMs3ohxW+1I2pw45rh1+bOOxNRPEE
XC3aJrp2D0le3WWzW3vas07aRqyjoFoS0iwc5wBUA9SAkdEDVbey1vVjgBNtOXj50gwlYrReNssu
SO1Dxtp9wi5f8EcuZ40w1xofo0GyoB8AUMciFu5Dl/04cYpAa92xXEEgZlWuwoL86yynKJ1MoOYh
NNuJVZaXWe0iQWUHCnXaFIP89aZv4hAIAcia9BGf4dp2viut6sGQzewWPZ9hutAgRDKtUxXcUVyY
NP/xO5rBxxz/5MYt3XifYCI3B9dYxsiuseCUKHzFBo0NtTE/B0hUyVrih1wE+K6RIfqsSdlLUW3y
Fa36eS8LnMZjuBevcQ9+ksid8kHWe12jDZ2jNVZdFEcojDBRGzxLZvZijM6sH5qYxPBVYhZ8pQWj
+M73bTaHq0DqISvS2JoR4nYdq+gq1bJTSpy6CCpzoSvtxYCBAI7J3sqGlao1nno/+qkMVz3I7k/X
I7Er3eTJajEr4HYgVJ2UoJjF4yor+DhajksVh0+Je8nSNFtlNtgJqhHHkeCPI0x5Uf8Z+jUGLnoI
K/aeu4bvuJ4KOno7e9N7vmOZl59Nba4NRz15qiGHzD8QWqeWYCfUMtcZNjpS+5EKPmqXPU6+B6+i
BGGj4bjM0eBvNMFdak5XD0XURrnyPQ7FT0z4czzBqh1aNNaxYGQ5o3XQ0UJbyJoLk1+6p77RF5Iq
axw1pretO3sNUJZ3nbfM+YDGXIJJ0hGIcIf4NFEIGXdW4m5HwVDRxjEFjGceGfKHhRFqOZHLjcYT
svIsspDaPMBmy8XLBQwhoQ7v2Ri+eTw9qybH4gDZmeeWH0hOWlk5EaNkDwzfRuMgg9BYdH7z1lHU
CaZLS0TPq5SKbpA8jEXJKaCb73oY9ZxtA+ImqjkreElRMNVT+EqSHcXwIx0ojEco4YuGAHRp50uL
upq9Y3Yh0J6Ruc6FixF3UbYst2MKIG9kE9q7LHklmi3uzO6zUVvaByxdZke3N1VqbdQO5Gn5Suo3
NwQFpZcgP8Fz8W5qFB+U0+RiqfG9rjRMjtWlMFE75B1AT++BFgepz/ycwpHH0OuxvtYpw8rm0BT+
r8UCeeG1LNaQXe2RkJBpRrZooolxNeKlYmeYnboyDNa96Xz3CdRrdIdrZwxp970KdafufMfpXTf1
OT+OgmGwEaibtCgBS014G7iyw57lJn9J4CHypysTyzJz6Dj+k80TGIQCPzhNAhJQX7WS3zhRlHAD
059QMPa0+wiGRswDY3I+Dv4MPSLbr7T6lSaARlTYYuHG0AD7iAXaAnJTyoVc9Uc/RmnTctavcmm+
idF6anHeILedNYS8f0UHNzDyXkdHgwjoKhB3lqR6EEensL7TFhiyFZQAcoLyWHGfL/y0vceif4Lk
P0fN5clKhQfdZgHs61a+rkiBCrz6V0+qK9NIvgdFbUtqK/cWtYT0hu+hFoygPR+4FrHpiSe/Kp1v
L+hgxQbOxU/hOVg1rJO28aEVJ0+xJlFwFX2G6f9qpSHwqGLLXgnZRgFMG5aEs1haOXmqMi+AowNN
Kh2ERpIAJl2hk5/DEEZvg6UC7AJ+5GUINgz5PBhPCbgiq2J8WR45IIzmqxjuaVsjTCGVlaBFV+kh
RYzYta5/MwssezzgvD8GPkOft3ziNJtmhXwpNTB9hJiMYQ0kDNCCmCjh8TqiJW5epmR4DLXyJ078
eikGKpFZc1t6ls0GN35yZfREUt6hCdOnRPBz6x1NLW0UT8r+0xXd1k95s9Mi5XfMFef1+KCR+riw
a/WDuh9WDjXpaNafkfWqDShEaTw/2fweiRZ+NRrihRn2oLrFJq+ZhKR5VK79Lh3IqGYc+AetxcIs
4f4n9Dok4ZIkmibrPPTjrZcaK3zrw7JHZRPaaQ17Rb4nWLcJ3dB/59GBzcB0kdwQUwDkYI2AlI5+
NED2WfufsIwQVbTpY1ChxHLS94baSSZsMRwr73h+6eVYmq1tiyNHtt7PkBfldYSTO6PFv4MJQA4t
Gyf68KeAT8BYp/0M0G1zMyDuDRH25Tb66YYfGtDrcB1aRBhU7d0JHnWqmMXY8qS2TEbQiaFsiNVv
7s1nQQQgBOTyyY3Y9JSCi9DB19q4/LtwjO892mNwRR/VHKPblVx7FtKTscJxmgfvYOKIoKhglo0V
Ovziks26SyzW1MwA+lVsQS/JvC8PBJ3tMqYsuTeIfp69+7PnD+cblHY2WI2TbqaQTZCepsVmnI6a
zgdNrfzoZsGVYtxaKoywU/1hGZm9HER6dHtsjRgDeU5bJBxiqI8GrmBnsn50NspMAQOA9kNwmKN2
No5GmmcfY3OxxU23ueXMBtljPTlbV4HCA/0yrrypeNL05DOMQgSebrJqR+5JNBVg20R4jpFJ2vL5
bxIRgrlf2OycGiX/FqcKL1l2Bh5lAgfkQxtVvxuxcbf+/FL0XKjw9c+iTT5b98pHiwazNTIyC1IA
wla0Y5L5yir8+s/3x0LzRu9RiZCdAbrVDMseayfIC42wngfInVRkkJOxcCTRHJrdUBY16S3xf+sw
/pOOjrUKIvNqQSccS/JdO/HUhdl7kXfemnrLhXTb7aktunkg4QkWyQ1MXN40FMEYfdGx8VP2JaOM
cG6Stc8CIXrH47OM42xWA2UPflIw/rGLjvLKfIhd99IkuE4SfrTjLMjhKeQAmz8sNqHkZ5bveqm9
jYZtwT/CaQ/gaiUIXKbQJt64173lpNUHIyuOURX6qEPn59qreCQi7dx71Qmm4nvsc1qP7BoWcR0f
BmE99GSDqgw1seDjWHvo+yNUa2x3IgyjXP5+OR6rRGf25DxhuQU/Ad5ggGO5NQb9oy+a2cpiDeAX
eRqMatizLFjx8rxXPWssvEPA5Gng+jICHcT3FmnJuDSN/BGuimIGS7Ep7gHxLm3Dm1S0rbdONf1T
HwACQHKMNkHGz7nntGIy8xRhMp4STqyy4jKSRnDo9PATC5nDwbPKJuuLpplmPvXCWaJKDQVCZP6b
2HW+kfez3W044Y2RH44M/D9Zf1fAGP6+rmytzYXCgQhcKJ95PTsXYnDhOrc2Ulg9CRTbEBe7Y0Gv
bSZdajRpPaJJbeFMAAnZkxGG0Ws/Rcb7MtgFCJ0abgtkpwXZgtvJGFqacQEc03eMTQNBAmx9uvff
nThk7mBFrxU8ooLubFn3ikRIP7uVnbcdu2shOeXDIHzOg+FmR+6PngZPcVtdYUygsSWdnDGDCfqG
7FVic9dxwfdvC1rkVAs/XQvsBvCdb6OIteUUap8JqT1Cx0RJbPRejHgSBrh6wC/tF1cHEeu4Ybr2
ddSCbdMlzHXUdzcQEcfeYSO98XWASKDFe8R+CFZLsnLbxNomfXwLWv9oCxguNW5miZ+91pK7UCxP
jXJtSu2bScUOR/mFkOzHNk5rGMPkagarfAyujU+NbbpqM1DdrmBBmoqRfG5Hx0n557j2T2DVLlOJ
z7PmOkyHhyYqce+b76UnGaVop5r0kCN32LrOgbn5jliUOgon4z3zNOa4uG+oUd+7eILX4b94FVXd
xOxHb8gJNWHB4lSA+ScJLKm1rZO6O4NcYGSxLZ8xPbM0SxrGjBQraG3M3kFUobj2c0jVY2M9MLr6
qtlLrWwneZoIvCbxlpEEWTofBg7AtrwYaALpF9iHai2HkRF11cE0cPu6wDTspH1X+ktPfw/NAG8S
QrQV+sNPq1Q76ZOEJO3sOvSme4h0xh1YZHk7qdQSs/NWBm54wzCvBqpxkouXQI103gOqfTEdNF/V
yw7P3ELwyuA0GbHH0Pa4sFPdinra9pIn9tZvdQjFNUNSsnOb+BEdwUnTilOTo8FO8GuxBMqXUcet
P5+5uqs4fGP3XqJdKDA8MJoY1ArN8Ftd4x+KU3pH3M2DT7EyMQdZCT9Y50HWwghnF5/Fkg7DClhU
uvhuzGeExRaRVjoNuafQnhmbqhl7IDA7GKFQjCIroVQxepSZ+oXI3T3QN779aHhMQgCEE0OzCn+j
DPUP2UVUYxLKrqzgl5DuAlpF+2wmrOhNb82SCf59im6QHmzf+PZrkjDBt7Sahj7kl9P4nWflOc4a
F71KJjc6/YM9c8mwJUKotUke7Ttq9TklaHTdfk8vHmrK2KQ5iEphgWwvuofRt3gdpccboCEkzdOM
Fh9gfa5+434udwM2V5UtW+5w/yihO25y5i6LtJxwr3MYWnAZ3NlunwiAdpiQGD7VKHiGl3gkTiLS
IXFEGHD+asr+v+jufxLdOWRk/c+iO17U9vN/Pcbf/ya0m/+f/4wJ9WZlnI5OQ+CTMwW5nv9baad5
4h9zUIBjWK4gIxEJ3H8K7QzjH6bheobPlNXwLIJX/o/QzvkHJnoWn7jCfQNdtff/pLP7d64/OeHC
dCyHzY+jI+oznDnL4F+4/lqOFC4bIacRQeaftHSDzcw46rZ7sgBcu6Y1rikyWcxIL8LE4CSLpnbv
uMzCkxpxPA2hvTdFdTU1bdxZcfc6VhO4bq8kxDK/DQ7sZPIrtnLs9aPUvUs4udqb+PmXH/j1vyfU
mHMo2b+kmDiCCHRh81OykSXqAMz//buYQt+lHfXo+iZnx/p/uNYUl44bg30ZoegKYuRCy7+kuhCr
vLcZBHSK7YAb+yckqtlS77i9TK0Ot0NrvHk46w/udBzLNn/sIcX9379cAyPnf/mCSU7xHJefOg8F
n6aOxPJff+wuVju0Z625LnsixAJ2Y3oD6LvqsmDHKX6VZmwfSJ/ZRm3gnduS9M7KGJJ132RvaACd
bUvVkZVFyFQJGIEDfM8YyBhshtkLama/qalVR8zauMdSnfuvcVbC9o84HN60hLNBl2KNYo+0+Wg6
JQWlk+U6Rz18MgDe0PXStCZs9S5xVzvLShFhIWp2Vl1Go+5qJv12lyLYm+Xe6ou7+rdy2u8IGOTS
ycIfu3HeOrfTyPzEyFgMaYn3YLx4mXETVqhdpDODE7wC6o7dvGmeenbefFdzP/Gh7UiRwGYUcjJT
HLP+h3BYddSong0g0v2yUtfaRHFmrM6VbcB5D5FvtsYUnno3fYZE/lJEKX8yNo+kgwUUogEZQZ6u
864wGERorBw49IW2HRp/XKc20QBkK2x9wH6FdNJdVU13JuskE0hk/R4BgthYATyQO9aF1MwUbFB2
BVEwAZ2sV4zxRiXIvPGvv7YeOV5lToluDO5njWcHOAfrnyH9tjUldh6ZnhTQfDlnnkljXfXtK3Xr
0vPH9NE6mW2+ZeogEYg7rA6gEQsNFCUOwTl2Y2GUY8UwdawZbITZqp/8fVGWxsLTGC+YsPgJ3Csv
xDgwXhsJtusAY/t1d2qIk21EfmKvHAhTnbgz9JXFZq1nh2vaDC71HGVlPq9ASyBDeC8w3/ctBKbM
K2Jk/1Gy9o1q3AQWg7+GWIrBZiDNXMxHDGJwb7XWLZiKdwQx1ESll53dxEYcgH3Q6HyuTgjfXslk
FQATAPiu28d5APa0B90D9i8/OPPuypfEAgbxoUns6YRPj8IZPvMlHmugxTnEstn43Az5ptHSeg0o
pN0Wyqre3VbfCFwsK4eoXEimCgFLjsY/ZXCJ8hyVgVv86c38OSXJ7KX9daLoTuzE1cLyMQZsdro8
TDbxPC7EKEk8sMxm704cYA4zctR4EYwRqARKHrou13fg31dj74/IIVmbOi3pJEuUDQ2sbOc3NoLo
WEFV4tQ6wXz3Vow+sbXZBNFZzUNdoxKUzRp54SXoY+CiI/yxKX43bJLJDPeFte1zYLUfrvmgsZlL
FCNSad3dOjuDpUceuicDCb0ixFDH7RZRYrMOmYBJDtBHhtHfiK5+CaT9Wdr6c1PKH11ngIF0uklg
NXK6mWZ5bbrmOWxnn2jWSlae+0yyRUn0xt1ZGX+w4KddR/1zX/W7viMzwPM5BjGKr1Ean/oAghhD
Fdu/6Ww86tjl5GK6aqctm3/3Rn9WLbm9cOzGexwTJzCuwZJ+9sjelwHZYL4SSeUsNKt5pOrCXSzl
twipmVm4V/KlziH9DB9VTcJH4Vgb/PWHQhgMGOHXweFgvWCyHtETtB1G8VhEGSA1Y2eHvIWDDIx9
EdVbHa/rUo8mKPn5rBRnOm96+JY/orLHGIe5MjHfwYkBmUARbJg6I3nC2iZfXN3cRb/IaD6AWTFk
xjGv8Dql9ofqy0teI/toynYd1MlWSy02cOwBmjRpd2Ao7oMmiNnAgie2BSK/pcv5Q5fZnySL7pIT
Y1Nk5VftRick5DPcTnyhWUvBN/Y0whJUgmfDW+w/hHC/izw5ijoDQl2YxpLgtXANcp91rW6e3ci5
agHkj1iWm2LeuJKK8V7pM9KzY5EfAiVdJ5xCxahZxxBuPHU9YVBusoWwGN4hqT9C9iVwjPnI8u9F
TgQWEiNyIReFB5QlKWMgUnPEGkQcIsmw4SvNrBfKbYddZDHEL2iTliF95KYos2MBrZk/sceBVHCJ
YBTywS4DmUF9QAlAI1uOtDiKheFsylqXZZnvQ4T1RPtk0YfZ22+tZtRPRdph2UHUzbc6/aQYUVBo
pNFTPATuVpe9tpuEXdzMtMecXlFiu5gI93ZnHHIwR7fUzPZhUw57T89yZtl4SEEiX+SUXwvGG6zX
iUsxfOuZj+xeesaVl8k6peRJTYhArhApdwhvjVvpdWBIOdlRLykLkYyjrbXAsl4FlNCqRvNoWU21
xe57Qs7cfma4/dnCjET1YKynR1UQbGqftUha9he7ZC2cwmMlfhp3qTbl4xnkq7WKbelT98dqHcpy
vKC/t0j8NhRAdZXtRBtPR6PzUH6kPkwAL2ChB7KS09SIvlob9Jxd6OoRVdOEzqshHlGAHiNrRjvE
gfnQeTlkSKOWvKnaffIJJ+qD6YUsd7ICM9KlBhvZU4NUE13ZVXPq9hr3qKZr26HDdZPq7ObxpVVF
eE1ijx1bbjzSJ4rV0E/aOkh+Jq/Qb+wHzUedpTGKzfWgsVSws7K55BVqlaojA7qvouhQe/GjiTlw
belxvxI1aZZiLhRLGTBQym92NtlHOaUlzxURjPmEbdomyVTVdv0ywz60URBWUdkr1h/tvu6RwI0B
BuZE4D9Im1sGBSHy6mNdPcPJjPd5xevdSDrDJG6AcAyElKVewO2aIifN07Up1F3rGb3U5QMPqrdG
83iaAi9cTAUjVF1Bkk3aJtugrmbaqk5tpFn8SscraJck3njRCn/sUz3KXTT5uyRP6kWeady/D27V
gAj5C+vZRR1yPCVysBlgHiHpgnVDdDBRdozFuz7D9rBo+USTbZxu3PI9MS+2/L2D2Y/PjIVL6Fzp
2veVYCXlFx2eCDUsxj6ruX/FV2N2p4SIjtAEq15STfrlj5TEgjAUQbxdFQdkdPUicdqN1GHUJ2oG
rZvoNqLup7V71lURQ7jAgwEeaTG2vzRC/VfRzFPn6NTDcILMc2tnLx06jClInowUeEBNMEbYMUVJ
E5Is/WAijKIBX0jQUmfUDwaG3LrCDKmU/lVW1q+dsl3Hz4uP0c72PKP3KlKUjvgw60HdWyylZEhj
hGaXM4tvLHD3XtLgPXBIPWCgskjnOZCuebuw9R/BLTzlJarUZGbWlxoLxd46mJG312xG/ZauI3Bo
IBOgZ5wSNBK2TM6jIT5Lt9TYUrQIMtPUOFbNx4Q1ZEoug/yTB92t7kocgEI851ZBZHy6K0IErmE4
bjoHl9vgJt+imvEahrgjjXjritFYksKw7sriBd4c9hA9eR0052Y0/a4eq9exQV4dETxmjOEnJEGD
yfIYuz6A3OBTKvIL9HZf1S9mmUAE4otJ/eFOd3ZpivHCW0vO0DZJ7bPTdNekn4cAIU73eJrzyWIO
iHDnpwwCWLAz2IRTtFDlK6OreB0VVsh2I7mVyQVJ8Qt27W2X8eWSa9rOM35jYSXTztBa/qnOEyzJ
zF7nCF6bwFWaWkqvlGIZvu6tbCDHE3LyUiYu9YEaWSKB8oGZdEsQlu9Jgalq1gQauxQq8oNlNwcq
vHhlGsSUTMiSFgaB8odyzpUU6S/ZfzYzkvRke2B8871AqbUwp/wT+ygr7IoZuETBwwFomO6G6ZnN
f8kvxCL6HmHY7svQxKjt3S2wVdc45dbPNZoThKUgx6v0TOXI1dYZ2mZoTrqosluviPYyaiA4TRBY
xxacGPVB7b22lgrXTQAJ3y6sHaSEtSHKgjm9X51SXe9uwLvOETulMSjttyws3D2hVxNkis56S7Vp
yxrhNc6m8txL1QK/YA1+EuTbv2apAS9GR0719x+DPkB4RGMi8mgfKWAYrWxVCSQRWaGwh4cc80Tt
VMEtkEF38HMg08zq/BveFiQkqRy3emkzc3L1ChX85N9CT/IXymFGFbGz7c3xj+sGasv++BQKsztr
vf0wcmZ7Y1891epP1nkNOTn9PK+79iJsnmYbw91/HOr0RzdECuzO156FV91NUbRE3XqvIRvgQ20O
/CVP/khMIrseQOxjaFKcT7Abdw7678e/v0Yo1Yq1FKsAC+GTbScbK2518JD2zk+s8sFmjoAYdDpZ
7K7U6L+6RIHswmDKz17hXcREhrTtfzc5G7Uq799LqXNFTu42nAJWm9qkvzPFZz4YQj5DjIayrC9W
XsQE0RlNGtRYnkq3QRIyGCSLo4FaWc0m1+q3oq/cc19HqHJ67bVKuxkHX9JskE7dEe3l6qdagv8z
FCO8UgOY+7c6MlwUk1wY9jE1E25nZxYhZsuRcedWBs2jxmO00BJe8bQV1hMVL0M/UKCGwLiDgS0n
MrmJyCRJZHRPSuRkabxpw/xBzPiWMWAGn3VFAKAgwZE+/68Sn/4q6X7Jdgq5xx6LJo9RHMLzhWB4
LiMY2n+rtdju1J4PXQTmN+9dvEDf7G6aLlKbMJVnj0EvTkB5HU0N7nc63Dg7EXdPiEbHzDZMVsh4
lP5GDFvxCzPPLdm4+TlgfbJO4NossSw3P1WJOQg21bBENdgcU+S6kqdH5vqNH4aH9pZRhoUifpO6
I1snZeZbpbnWXvUebqrQsB5qW7/ohnnx54lROxR0UGN9yXn6zv9EBVVWam4bmzl0SUjIDvH9SGNr
iTUkonClEsYynsl/Ic16qRLP33rMfFEb5V+yrH+Kiqh3jVdx7ldz4TXLRvkTMVPgd0uIEk0cXnzP
M+44IfhTkk1n2dNhnMc+wXjNQv+qTEUWLVEymwm8VdTW278ffT+ieVUOaUgocX7kFJebPEr97ZAa
+SpuI0rJoI63MSfAZI/upgMRxoSW7/2fn6NFMZDPO9XEQWFEkgoT44aah0oYjUTPXkXFhKWL699f
9lybvf2k3UgYYklo8XwBVyU1WOEmSQJWiH9xceUYzDqDhTYAN3ESkWzQq/6OaiAJaXKbJZlzwyLI
hwdzyvxTLqtvEur6FSq22rk7VODLsPJpSzLdXVshLIi/X2vDYG2Pe4y1Obz2Qm9JUyI0ZM2iaVjD
SWhJVRugKswuqr9Qu74mN3AamUvl+Fg1q6REqLI3OzepBjMHwK4NNSaN22My2hBIjEqcVTUeINpV
285q25n3GlzF3BrA1P1memqc9HTWjFM660Fz8V0KBjIZp/nz2gv1H+ydyXLjytpd38VzOIBMtANP
RIJgL1F9aYKQVCr0QKJvnt4L+sNh/w574LkH995z6oaKFAkkvmbvtSu8HzktdY1vHnSFcxyNfA/m
gV8oFEdocu47MIB921nG87xGuxos/yuUDkFYWCQ99bq84grh1nQApRcx1oSiSc3D75GAqSY9NWG9
ibouf7Ix/YSee/69yQ0L66wssnPKYAzKZPsA6vRN4fmSpGc9xQRg3jUWOpRmKqwdYJPhMi2TTkvm
YEo0O3K9UsM+aFr58/v+rdBob0RIwIt9ryZ6nsRBFGSYiHhjD33meu8UC2dZXHIsgSpl1UtO8mG0
oAitqgxNm7QTy/CWeWzGxtZbnrVh1I44x/xKSP2CzWaXgMU5T/ZTVG/dQcpD0yNMAmAsGQPxIeKZ
/cLgeMym1NoKq/HuOcIRfQIpPFXaUxZZERi/djjWxFMNjtnuRzen21Y3Gcb9SQ/nv11n6vCVfBoP
BEl55l51s1JBZ8yQxdrosSPRL7AW+8nWSaWa1oPXhUug5cahDdX372fPdfbWzkLefiOoZ4WYdrGT
B4FccVq8LXA/d4uEaRVzz9fIM/7FxFqAR+Q3MPsCN6hW6ry91jnULvEqXl1dcqRGOkX0bU1xKcEN
g/yKfWEsZWDlCxlyU/YsKoPg9wSybKtU6id1ERh9C5oq6qJ1ITvxPSOAGPLsHKed90ADTSdSwbJI
GDes57ZJdIfrxrRr1uoMCpGlJCvsUE9DlomREz4KlHh5uIQnKdpuS4zdIXOpRTtCfL4VIebyKuMw
PcM1Qj6kkEuqnBNe1lbNXc2QDAyfW0zqvprzYM7ZPKlpZOWuOnTpioU5wA0mfOspQYGl/mSDeQJ6
Xh54AnrnfPmHg1pHGxm919hd9/Re6UkNg7t15gpNRdURg5kP5aYEf7rBMxLSLUvSR1ESRkjGukZE
ZzkTrsm88sYG3lXa9PB7rmNF8Bs9X1Bgr7ZkeL5BIkcM9+vN9HvHaNTV6Zg9kgDvBfPqFJB6+oL3
iuVcU56iNe3Z4Dm0VetNZvXeOfJMFssFBSlzV/OwAFi1MBaQndMT0Zch+07FHrsbz0H8HFsjRh+E
ossJxlDHlDxoKXQcRB1aApfELUjrsnIb3XOM8HmESBl3ekyiKuYyVHEgtGs3hR+5XkbFugxAIzlv
NcyxzAiHDRmqbDBYmLrzlPlG3td+ko3qTTjHUJ+bO7Nr06fxS+Jf9vvSiZ9D+Wl0OCOm1GgPo23+
cUbUf2QUUqbEM8G+EGyyNWM9mSTnV+9gPorUFx5i4+Ku5TEeacFQ8kAEKCuVxbFQoiaws9d/1fqR
vUA39v5vSQETBO377Hp3k8uuVE1We/z9RdwcJiI35z1i1/ZP3LGXJ04XiqC5wmLyyjimTcLghaXB
qdYYvCWmHj/VXP9cfpU6TpAVWJziZdGdprp2Wl7vYJlgupfaAUySeyqc1RABzhYh10h7GFriH0kV
06Uu0WVXHrkLSzH0m8E2+z1Z1nLDiCzAnpnda5wVrI2bS8aocWjkeG6itcOnvd+kDbB5LiO+n6R9
C7N2evYO4XpmRabxUAN5il1AoA6HCQOZ+0Q4znGOlkeZMabKnOJ5Mu0/NOrwI/tFbjGNkoAyzs2N
I+EQRqJ/iMfnSEn9lZEZWbikzd9Z+QigsE3n72z8WRqc09gu9YfSNu60yNNeM4XwbjNHevUYz5Lp
u9WHWBXWmDbYXNowPYgUkvpgM2Bui2XB8M6DhQCVIMVKcUm+JIKt69KuCi5HQ9KJhe1Y6kxnvF4R
gmNq5S5nFH/0JJWBKxilryBTNemb0FJNEIfM/21jJooLaQ6Ut3GNIfEzozbOiJH/khUFSsIhEiqJ
Q8SGLe9lfW5IRyWBE+e7vJj4pkgFT5sGKtuwIBlo4tcGJW9GLCayi1unqefCIeiryUb9gNsDVURG
Mmw2WkWxUZ2smLUzXE6qGK9u0uzRfNz/Fp5z6rUnFihUAgt1nq19tF15rZgpQ/3kMkdq4p29tXjU
zLQ5aMThUc6p19RdWLpgkD4QUbrXAJF944Qi/1MIcp/q8KVSxZUDrnjUKpo3Cd8OA3/4zvCdiX4u
tnJo7CtooxveuYeC8f5pWabvePSInyDQgU+s8u45Vak3IsGotjasE89d1H1LEe9bC73e4NrLITHJ
+0sVmiGnsq+DfBu8pruFACOikfUMLB9GCmuJYXiRfLFqXowBwMPvDLXTygOA7SEgCcujPzacoEfa
5GR4A4UuB98JS3T041mzrGJX9NO9gRzCCuvo7fdoRkrPzERG5HUx+INK1UZ8k34tnPaiCURBBU6R
ZpiS+19M7jTBhq61cvYLJB1C5uaFfcLAXDzVQZgYhDeo9Pj7zpQVma/e2D5huHvAHrOcAKvT+WW+
2Y9YCNZSKfPcIDe96EIW9HqtmB/s3s4TSXGnXEHaU/F8yjyWIYuj1EMxZMfclsXDmLH3Wl06JWHo
QWXOUMUTDC+txeYFPqUVFOiTeZCqgLHypVi6vzi3HCISuS3GyvYdAn2vxDsTtkR+TNOWJzo9uctB
QZhDGwaF7LO7MTz1WVMQ6sZ0H3TcwhYQ6LZpeC0Dy1jt3REdklqjLhClVj0MhRE1D6ZPvHmZ5Udz
kGOFPf8W7w57+d3k+qkzRoFlzSDbw+LUtLGkK2z/yWoRe7IAHxOzqQ91mcxbM7GGAAs/LsAmPDkC
2VbSuzuDoeCmk+1LqzHO4PhgDbrea5pRQTdk4Mm4wSZLYS3tWeIhwalUv5xnu+sPmPgIE9Ny3x4M
61XSLxMg0TX73vpgmmO9VOtuosmYq4nBqQ8D3NQgN6L84FLs9W40Hbwi6y+mDk/KWm+ClSNDty8x
M403s5pvWu6pP6NFGz8gHQd1DvcxTSqfZ32874m8xUfx/lvixvjv62G+SjWQCr5uvn8PrWpMw1O5
4bKRdt3d/X+9iPr5b//l+/+mF5HID/7vepG7Po8+m+Q/qUXWn/gPtYhw/6utA952UYMYaBnQY/wH
lUmI/wqy0rBcNKIuko1VUvA/qEwmYhHHBg9gUSHoQv5PsYiJjsQUuu0JpBGQmWz7/0Utssoo/qfM
wuFv8nRdrkILXQrTMY3/rFooRtUzd2athj3yw9W9R/K+OrgS3fl/+UD+D3oOyW/0v7+U5DdypdRN
S0gJmvo/v1RNeI+C6kGyPNNvqRGyM/6NElIpDM9kP6C+k2L6Rz4pijS9/BlRMxZZSlxPauXbzqsf
tAYUeGJPKMAMtoSF8RYRDRhPTXEgQaLz8Ps1ExtsWijfuJ/tBe9wSlNN4lCOyuDRbmuSOQvvntRj
9gMOAo3ReG8T2vASZRy9eHkM0bHVQxNvMmeiEmrk21TdMD0X2Gbd7wXXIsm8K5roOZP6be6sE4kU
17ydu4MtUX1xV/9N2NXXg2vuiBSjw3eTZ4jt33KYDLp/BL5lBZ8J2fwe5Pq+FVjOYDXbDE3tF0CS
oCp7jGK5bTyPIgLmIMd3bHFB4lKkjSFw49oigjCfDp2y94ir/yjd+pfhgSDZjX1A1u1qK3wvXRA2
VkVIkz1F+PYM7VCm+GbsSscqODN8UrB7iuOoIaAE9RYWyEMzO2Ggg+LCOSnh/B3VdVjGLwHglcF7
jkzC2NYmp+OcFwjY1p+YmvmSj8Zrsb6pRprlNjGSjxgvycLyuEiA4MQN4mWdAJ+5OdiR/Bwd1o92
eSi0lPxCmX+o3NPu7EtmiT5I8rQE01n8eGaLYFbTH7qhoCbmiTrY0/tYkG4TJcufJiaSusqr72Yo
XlsUSR4LAVZzCQ8Yu0at5MmANVeMkQqvEpoMNk1jpm01Fq4wJTEjpcyTJkUigzLOnt3PdzEKmU2n
hW+ri0QWltxUPeqGgowpXsTD0AtyZp5fNK97b4qFOmzA7FxQEuzIs0t4Wit2RhjokOyTYvDP6LTD
0ha2n9lsj1nlbBs4pmjzcdpp3VcDmBoweI2aBEOOw3hdUgkKY+SPJdCYHKsXxH6DUQfmoCZHzdIu
L3UKCJcKryN77mpjQ14xB0c9rqnnegfUVkujVHvqCClkuAupc7ZzchR2xrKRQXCLy/XuwaSn2sT8
q2hHXLvWi1KgeT2D3rFzyjPf4rTJcod9lXU/z4T29GU5Qfph+BFNCUkj7XjHQylr7SetKd9xYL+0
fDmiy2HVilOO4ruY8oAUgpklOqpWt9f/YYXFYNH+s5z2aUpqC/sY2vRURbhOBkSWDKC8eFLsuOOj
yR8KE1OQMqsn0+7AtHBjZ6V71MlD20APgQiTBEqM1Nxlh9oZk9MwWq9d3RLIpGW3uq/v2xkqJn3k
X0GURznUp6nOkwudDIGuFBaptQKw0UbdsdRhXbryXFUOlh/Na8M8FSwY/PXyOI6PVjfsJNnBpedY
GMbQac3N+IkRXm3J/Z0P2mwl/uioF5nq/wyGsTnGm73OEh4yPNsAOwx/RDaR7DgSmBVpvj4nT32X
XCJGaOOEmkCbagfVKq6FwtiORvvlDsZLlSYbpsdNQHbBjTPvVg3qIE39BBaiEPhAlgwySkUkBLPJ
+9GiCVqeQn388HqE2hLmwzjmD0Mf9I13k55J6jA1p0JTFGmEtZAgMaG/Zp4Bj2SzKCtAoBW0EwHQ
RV3c4biJ76iFv+0YaFtfoZ+wovrJGJ1uJ1ICD9He3uUpoGJm8zhVUEzkRjP5pdZhTCyxY4+TOnVo
kQPw4sD96MrtnjXCXIcX3bgU1a8dmjRE4QlEGuGlD3PfjQjwDD8sSWJ2bj1AXrHj6QbvD9qQPCuT
WKF43gpkQqOBjtFjTjX0pxDiUwfAzHHBfjHYZHYzSnu7gnZZ13wmjjrmnrmbhblVevjHAk06WWiF
sbvr+vRVd+XAKMfao8c76am391zvraYq7ExqUy4Vl8hJGSGsKlzN7yw0YFbkkQK9qvsZLdue3QWe
w5uBwntfcvZz9ManPi5Oo8sDj/z4nUS1hyuRjDgnP2qp/ILQrSNSDxgO7mUP7xaY5mVuStaDzPC7
8EjgeBfBzlhXTXlCVE5yDrkpM7k8g3YMKpYLQq94cnZTflcT/zeheu8yg0DdFs6Q/NtqcOrHWvvr
LhyEc2HfM7Qc6vSKaWc/syHWW8lUyzKulY7ajD7+rxjcI6Pwj6L71Of8xP5JuONeZtN9XwJDFIRg
4nL97LqWKWmEdWVSVzss//YYFnAAP7SV+mM34rXWpsd6bN7FsLxFxBTwHDKl82foPOL81gcJ2oR4
0yhUQ9ewc4HbOeVMUu2bSNgtW2TKA20j+bZClSdeGun6Bm/dWQ6kJF6STHtcuuq+VMaXYfS3PH6Z
GnlkUHffeBaxH+4t9pojtPtjJ4DWFvlDbNaXFulRmMeoIIV+RFv/N15VFXV5yaB1NctV1GQImt5j
XtLXzNYrU9UHwqtA6W1anFKMc082Km51pDnq7sbE+0PT8DSIa+rUu6wCEMVi7V0s1mmYgAOR4Iwe
/cSoKlj0iVEy0SU9LCwn+qwd61NYOl+7DhxwCtqu3s9xStyLi+Teey5FfVmyqLmzzPG1d+lJF/HZ
9tEZCt0HaB20eovxWi7vxK59AEf+kRND9hV0VYebvGserYatZprM70WDhYuOmGmp6Ztp9hK3Njjo
vdcYj7JvH7RYex5NdXNJAiQ8hzb5ywVTtGZDsPLIb06p0weah7BcTqaGsk8vjRuPyyBvTXx9zlkw
8rV+I0Mr78uovfNfzyxusWTnY+pyn6LB05aPTugXW4wkwgOfyIfUt5r5I3Tnv3EYn3VL+7EzONRL
lqJXMG+Ek6CditjOZzNr99kMkIP5s+u8AL5hAN+iI4rgvatin8MGisg8rNrnSum07bq51ScgMJGy
L6URvXuR+Wlq6rY0AyFYiFsXTdvmWvkSFQA1sB1hfSpPuaF2kAaOdW2fkqi9OG5838bWttfttya+
FdHHwLYMVBcK6fDJc6IT4hO8KPbe0tW7mp0gjqY/Y9afkyYEWGDLd+KJAmctR6S4Vom7t6c8vYuW
NrA5YzJvrfqa/tRk2c2VL1E9vrSj69tMMu8kiICsTj64zKGClPobEUy0xgXTWgPTMzSRdRqXK/di
CuePsci9ECPJwqBhdGjb5vJaNVgWRCP9aDS3lcPkpu8fp34mdsPwIXIekV1jco2OJnN4mvcAWdgZ
s1SZQRMAiyDcy5q1Rao8TxU3oTpxH0GU+FrxaUJmFSZjXLavoytxIbbH9fYsbSg7haAcx4qvDfcO
/Ifc0PeM7v0mt18KxQY8Cq9DOf1x9CgYlfYdxoS3NpX5YI4q6LEVrf/JqChcFFYe8AA4d1vDBssS
pdsW5UXczhe1ZJeak7aZ3mcVCD5MYS2sibx3Yyo3g5APEFpIhTR2E4qkbM4eetTG5sTm2BPPhqPR
evSo2QHFtmuUgXaIiBqujPGmYXtdtovxvcz9zjP8ySHpGcssqGc/DOocfx20/7zgWeZUN3fo7kxM
/R6zSffDJHgn9+ZrIxlgLNVrj/E9D4fjSCpInrV+0iJzk9Z9M/HTeXrORbdxouYqxuKQiMJXTMrI
c67sBGYAzYYFXNBBVJX5aVRvigr5j8VU2puPQPIuofAOvX5pszFIdAu+T3g28R6T4XBc/1fY8/04
lVu1kMplCYyoxQ7e6XGodEY4/QZ56gGe4tltnMv65hqu397qgpJMNJLW2AoXx/XPZ7WZMc1PRX4s
EuPBraxTI0He8y2siDUtiwOv4IlK7gBperQd3t4x/4oifkYWu0Nljf+apaOAwpOaUPIZ60jG5qZz
DWMCuqbkNmmEYpFNISCN2+qxiUafILQAgFwbHQezu9i185pr2gOX5K6mMolsjSeBCliaHZmCb12r
otcyty7gE46nvbfNe4/ZPj6HOD2vf0ubtx/zGP3jkhLKZJDU79uh2Q7S2ceQE2y32OUYFvOolnfA
bohCmTcMw3aysS855V5Tf2a7SMDBWg76Ej4i97tTKvYp83wRDffkaZxGnRWe7W0bPnTB1dWWpA+Y
9Q7Uz1VkR9jBXEiFLwd7U1Jvrq9Jsh+iK75jb4R+3tockas/DxRMO3G5JN6tZRUTr3AywTc4LkGr
wJly2UjE0ogXt0hpZrMln6W6sT0i7gWXaueRi5OcmwZbUhUeuvAvzJwDDuVTWY8Uu6wdE18mcuM+
dPx8yCw4Y1sWk+o5o6TroVGhIqRboQuu3Gs456+xA+Wm1/dxPJ+ZE2yrJN+NrTogAaRPn84gs3x6
w4sTGdssTl7XyCRNg9Ezmfe9sC8CTbVhmrsyTw6G3fjmuKKmppOG13lahm2OMi/urIBtgW9pccCT
4ayHctPWO1VD8iDZTqQtawiebOiA8rlGM6iCOEHNw5WDOAhzmgYg+XUFkhvTe+dBIer+YIbQERuN
ivmg4xdTcuqtcm9ihUdy8WCZlNrriDf3Tl08ntfr2ekLX+cdejBUYTrvZZUEaYKYtgGqn2/cJtoR
QcguFRoiQFkxzBdvcg+FaHZDC2lE20VDtc/C8ZJF5s5VzqM725cVZd3pKdpjJ9CtcRf3zj2xqWAW
t3WSHVpUQCXKENxx4ZbJLWcgua9JcXOT/DAY1aGs5uOcZ4BPrI2RywMDo10YOUHYI0do4KXMqFF7
/NHK5jrC24+VdNHZjHJtreeZQYs7JtVdGxok7EAJbL5SJsKz0R5BpvrrB8G0BjJztxd6sS08d0eI
FFkEev5GYuFlXj7wDx3LON7HboYnHNG1A6WRZ/Act5yTDpt9PVBjtontaG9L9ZjL1zzWg/UsrM3k
1BjdcYYJJIgqT8zkwiTlJtXy7tos0vv2FGbdC0bSckv078vk5H4buVfRao+dJgJTApvLXR/j8bmD
i70RphwOcQ6MfyIpaJ7VHur2KW/MD1V6j6GyX0sGObg1q5/GI3PHSlit9PZfc2TyqurnyjQ71MNi
2C7zWtGu27w29Q5zOXz8/n+OwY5+1gBxVCMYsemZuwtzzCLZgPFEqEd0PnahkYIauW+WgdPCHeVr
pP1TAqEeaSKMh9a0LQFRZYMEAqNVoz0CdXmFicWnMNHztd4jA5p/yJ80ozwnAA/v0MeSXrCgwE5o
pTaY/QDv8k7h4XnLa1kBGKiMLgB2BZ2I9iRFGgTLRTthntE2hcfUru4IjM1m/p5pGO4bzSXrBBqY
ozfl3h5JjPHkx5Lpza5vYS42+hOIh39Q7njxhYCIagZTi1Xgx+hoz+eEXILeFGB3uDXJlOJo06NH
ci1vkAD+qblA9qDT+HlasZ2qiccKyqga0XSj4aQwXhODn03KXPAgDVHIRkO0Gp2ZlQBsgYdhXB3H
DSpbDJwluJHlci7y2o8MDjKEQjnKBdJX+E4dEfMsk/kPYv+e/YHzaNiEdUPdQljIzChH1sGqeNfE
/CYLVBk4YvGBVcu/uu7vBwLnmA/YRJHE/DjnBdq7wXvpB+2eGhCHKR9vFEWe39XJu1Mv4aYGeMbu
XL6accibp38jwcubh3vd4d2Y2Q/Qo/taAvIgkYeMlrncRnEaVHr32Xl8kBrzFQZD4XNkijUS0/ci
yOE6dKKNZSTXIrvqLM1PUybgtlefq9oM9Ahy5zT67gDT7Rq9eCzTe5uCCeoK+xLAXT+t1u3Jlvr2
PB4CdpocmeiW+8l2+ORH3gtZJkkw9R3BLVm4SQn6FWQdT3QIKAzgivDLMSW8GwdYrXr/CmuCOQXp
XixC6MisXiW+NpKqPM/4X8b3ZuBbN2zIz0LN0eYWkoZOw5bDl06jf2MEl0DnPAdnUd4G7WVGznho
u+y10azyqNWXijsoqCTSsWUgPzkLJ7GJDPsdhDDxa4VXn5YeH3v8OQNRhYvJb6AKlu1Ay06Eu2Pa
a77cZPmWLd++19TBGEXSTwOjiefdmBUXEOUwKCNkr1QYz5X9YEZ2jYJF8xHbGqffdXbWkSQCBmAH
gf3fvKitZEGoFdQ4WIAPpuNxL1gLPBDkFjq0bSKE0791Qts8RBbue4QUZOCCZYtShPH1F8CbDxc2
Izxv8lbCHq0xHylsgMckXgRTOkr7jo+so07CvIunrQMv1zUzoxNH34YhS7Jh7X9h9m9sHeokkNba
eUTbxFWro7j7ZW2zshfU7vOejSsoQBbGkGqEx1geMJxQ7C/vy8kAcoR0BLlDyQ2nCLZRMuWZSjoP
xAgKqZq5WqFFh9+vtg3HYoth9GDH9DV1rX40Vf4oMdyrClYjKJAFV3/0J5E9AXeNhkAO6MCprVe8
PXYOe2JUGaXjUTTpt54dnII6B90f1zenUiEUYswo/ZEmhKzaNd8z3J3XAt7QejJPAj98A5lUb/NL
3kGsU+4Ru9FyH7L9PIp+eqys9LMojTpYZp6lkYvFGcmzDh+RnASC2KmabnFsflgWQ9fGzU6S+zhi
tUdwK7u29VX6jhOhmu0PtmP7rFZXDS/cxqTAwsdHBEtCKr2nzioGHVnUTeuH/4gVm+50Ij63bZU+
WR5tu+pg8rEHvs9xDO3rb0TP5IPWGIZySomEvyy1OPpG1g3l+ijxGmfYIoXr73gOfSgUGXc6mTHQ
kbm4TGO9PCok/xqxvXdLycHSOTkTSDh+hcssM+/6/TDk31HDCWVkQzAM02lw9aOG6nMjsKuwN//p
dfUTmiOfRA/MEc9fXq7EZbPZoYwHBwIVosd0sq+6ZiKchamgHT4x5uBB1tEVTRg7R2K8dRiuV6fN
ZWBh7quW1Ma40D1W69pkZhwz4kVcMs/cOhWfsuOtVyow8rT3ruFA7SDL6Sd2CSTXdH3fe0jSWXiv
qlPmYR1WNFva+8GTSErXw8N2wRrV1o9R8zFhgwOT1KUBnP2nIXc58bh9zEW/Tnl26aLx3qncRxgM
PDN0bjvb5r8KOd34PmDdJGjWYYS+0ttTd5R89+GcIrCaInUV5WH25jhApmlswnp4S5jtH5qWKd24
AXgrd3oB2WnMnB8vFNRq5DbYzeTQwExf69prWdnwdqp7+wbREiScpCSWAejqmo9GpgUhkTznYak2
O52tVIsG8g/eued2jt9HCVcNxj/FKxmtaCqevUhXaFuG5Fg4OgWOpbVMM9rPbJV6ps0zVthy60DN
2i72dHHr5bsTPLxDu/xpFWrfmqSD2eRCgZHPRGJ23paC/c+EhGenSAIEiaXxFCJTNNPctyqydwBS
Dj3ZUZv1MiEn494SNoaaggtZSL7+roNGFan42mvZsz3jgrF1DWobAuhubhJ/mMi0ygSx3K6+L9Li
cdG+rCqTvmFO3tYyzQkvJ1oPxEEVQQ4mRkA09/Aa2K0vhFCM/bNmwK9y4+rN7DIzaBbjXZOrFSW0
x42+QK1B8fWek+6xsYkTvEZN+xWKSQvWxJh9rzm3ThG1x0dE3l7ivJmRfBpHpqsZuYwBycBw4WVR
+Ak5kaR5MNQD5ObusuEwMxzxrQKASDxSCSuEJTsrqaebNxae37KY2ybrWFQZGKdEguZ/QNWxEoRl
SakpYoOJiJfboO3JXmyKHpokyxJtzv7mcY8/UWaXqs/f9WWQD2Xx7CxTxsRJa7YlCcmlpFsif9Q8
Nvq3hd7zLAHq343mTA1PxlUdxaREEx3BprLY1SMhF9HQ0/MgHWTrOm6ZW94VXZneyCA8dVNrgm7L
FkrlHsROPz57mj3uqcc+C7icZsKSwBIWS5+6aDd0Zq9TxcMTYfOwN/QOTRNtMkwKZslTSRub0MFX
MHW4dnDfReMtLat6Ey+ozDrH+nYlfceywGgd7H0zMG0KsWTyQJoAiQ7mJsM3t0G4yIU2DbvFNu29
jgRFWOa9XZvvU6YZd6kHdtRo5DPB1RCjKJaaRR+YX0FRhVSLqjk5DeiUkU1UR46BNiW8MxcfkZDh
Lu8JG17UcsCUxVdEKzbmL93AbAyb/qHIJcBVb+4C2X2mi2GcJVJWAZNvFybDdZlQ3UcoDTc63lst
J7h0aUqSgolCZwLp5Ml+yJS5n1oeGMLSTtprzLhnE71UE9lpj9FSGtuemgNPQ6ltBL1CFc7wlqNq
vRP8SEx/qIPwV3xoefIAwZdCTkHbMSZQQFX3YnmjgdvjxUXtu0KM3mTbQHGnuN6E2fLuTYa9k70Z
hCuIKtdAko5MUzUr/zTAD67OoQLN8mdoLfgb4C5h6e/eZTMC/2M0NxBgxhHvrsg9SJ14rmAuhcVO
r3vE8kC7PRKxOUeA2o/kjzJCySof7VRA17PusilKF+aoY8OjM9GyIwUmGnjgvQMj8E3X6sbW5Qwa
dDDU8UQCAjBsFQ5QlUvCApoSK1QoSNbTtek9XJSzJZAzvDP79KKxS68qSeyrUf/RY1ueCl6NtQBX
LxjCcOfSmP2CndP2PHR4QhicrvHmdBd9hsqzR0QkiZ9QoLBdLkEuJvTdNkFFfLK2meHN8kyb2Mbi
c0g7N6ib6cKjJ97jLe2lR8Vqk9XC8YEwDlAUKc3xdkzxHbWJOCh9qU4aMa87p2L/N+Mmmm2j29vO
9K5QGlIycu8saceeIGIZpagGFGNU2IM+2lrgat7PYuQ8YjNsHl39FQ35QjTNuueKtIPE0oobhWrJ
Hk5CUaO1OhmSor2xealIkP9nwPVhO52tX4a+EaV4Ur0R7dghrhCz6mv2Ls3IxmbyDOnXdUqq4dCf
o0PWujH+zhlfA0rMKUo8NBmJ3ykdIZlmwSFQxjYVx7HpSfMwczTtPcmJ9krs9AuFMwQsBGFDKWAg
wkDQbUbbOKNWEGVy8Mz4sanNlEEdVQJ45Nuk0i+MmbCH5hqbuC0DAiKnrbPI8YhokU0vQttGMm93
iL/cRJXw2E6XSFO9EFR/vrwl81OIjGFbV8WC9cwxNyOaW/ahj1pdTr5HxNNOy/YiYaqxBpb58zzJ
bVrr7ChDMKdmdARvDTcHV9qOX7ygY+k2AuGVnSvn1Nto7njy+Rz1VEFrQI4ivicF0YzrzLyEC04l
R957zoxvvsWpJ0fslbXzHMcMnccM50SI8B6OGOZkk3vBnRpC2E0yZHK93qC8OOoTbkvcfi2O8e80
g/eb2lO88SoShGfbF24AFdFlIFHXGyd9mzvDOyTa6LzW+vgmosLwJR4AAl7w3kRQRTjLCWiwRfFn
6AttPy8c6m5Wbz3OxE3WclwOaElD2HIb5mMXD9xxH1F8TC5pVCLWfVvPztyA1oGe+eq67OlabWi3
CkAVfTxtZS4INUMBcQ7tiZdzV/Ssixmgs93nuoSSag0Oq3KA/qFdjPs6gndRaIhHk2Y6tSgoDaNu
8EGyQ2ShcDaIzgSkfcYgzqhdMetvVJJvobxFstC3o1NePWYYfsmM1Uz1F9GSrpp0tBh6wz/VcfOi
AdcMHIYF9TROW1YsfH4uiDIsJuQW1jyySN26xJNmAkPO/Ib4meO0tB6TfjYazJPaXZ6CFMyRp/qd
bqE+wmLbAG65s9jkBKRuVkiG8OWtHsN2cmffbWrWSiYBZVUa+40dQSslutgOeVZwn69zrnAbO6Jf
u+c7NZTmCfAAZoPSuosZ0G3D6YG12oyxeiROKdnj9T6kE7k14VA0YF3JF286Sj4oJ38ggT3kVvTM
NBJBUZuj5AwF5mZA3TECPJ53cOUp4S6jVd48hPCg4/T0DJJhH5I3w1pSZkjIN91aHVepvvJ7VxrW
6vcaK5d9amdrjGHVR6YBh2KK8RUySyZEGZ6y9t/ZO48ly400S7/KWO1RBsABuGOsaxZXy7ih1QYW
ElprPP18CLZ1k1ls8gV6QZYVk8y8cQE4fnHOd8zPvF/wLs9c+i8qdpouF/BLTJpobOaEHZFLh3d6
k2EGOttu/uDW4tQbfndllxgAMD7e2UjBDUjb/tz35h57C33S5XIsztAgh9vO1e5NR3pMjlingg23
24Xr52qlJ/HOjjJ8b/U9RbPY2K8SoWNkTlcqmPhIevyUzExwcmFPFrA5OlXER7iVVkXRfoW+Fi3T
aHjrkBp1llFufJvOLtUkOFgkQIJDkRC2eKWDaVln423VESsrantmzlwTf7mlMreTZynrAQu1iUiG
cM+5l3kZymKOWSMyRMoGg45GfFHm3wokVGA9UTs6Ds8cqq1VOQSs8NFhDhTr22RQIePf8c50KXaM
DqlZhznLm4EgSYh/GHFqusry7FL4mksgC751m6o9zfHk1jTaxHcyXrAogmR1xFm3J4bFvfgtZVaM
U7buLH3hqujDwjJNvo15CdP4vp0qbT1q+oD9VqLHYrJGkjKAeaFsFNjwFTv3qGeEaQktRoSKbGBp
KWz8UXnpIo1q27exjcjPPCoBPmRsdUi7x8tGjldp9suuoKqRfJscn0yYcswBpiB0JbXcalu4DE1m
hmNAKtQefTSCrLpiAeV573XiPvsTmi088zegAMoDETZfviqStRtYYKGbcc/05Kqd6ltfcU+WWB5l
m60nY3zS22RdGQKKcm0Thuf0RweQndBTKkWVXFuahCnN4QMOJ1qkTrBWTSE3ho5UC2HH3kl4xFII
0abFxw2Mh6nH5lBp3grlK4F10F1qN+j2jQocDNYjM/M12djluqtAao++uElSoNY242hKQLHDrcoh
UFM8TZj2kfNFa6fKvnvTPUC0+KiH6LlrWBnMyhZOr8zT841K4MVFo1/t0ADuAs3vN1X2WIQV28u2
Jw4Kx4rLbqzPx7Omr5XNmt5CKkXNjFNSVYm37UoNUj3MDcKc1H6c8O9qroRCOoAuApIF6RJjV0PY
luCsXopRuy3KZg2Slz2vUptkGLH9juwWWRwzSgzE65BG3Qqax2PSBUcCTewTeSBfsLX9VQK6kfBj
/0E0IQnoKio2rnLuzPIL5WV24PDc1X25K6L+ti4CTs3Ay6AmRcsAw+4aU0C+oClcJZzPCwORGTHs
yQYIf7uuYvfBtpzrGRe70CteyLFb7bO06fiu025bNfpDo96HTOoH39ABXLENdeQ3qQO0zmRdLJMp
2OuNDYQ6acedMKYjIQ0X4bBVqmDJeoqKT+YZUeGlr+Z/+4Y0PbD3FfipvgwiRqikYdhTzkR5ZSle
R2zauk3lv6Ra8ELSyxaluHVyLMOZv2tnM5bNJjLfmA+O60rq0AiTyjjiYXguerPgHUSYCFDply7j
y/cQyJlOX60dWycgx32J6U+3TtiGKwDjMxgI/gJvvIWBXXwJFO2bhem1Y7OsQuunLQAERCLeMwRZ
lyAG7CE844ZiBGTwRwHkJuumDiyeGIY8TC7mGQao94z3eKiwI+SoTmyJdIFp+TLWk7XeKntptSRX
zR4Bx/x0fW4ppOPse4ob5r+EeOA62IiSxkN78ZKkRmMYAdmEIeCgAaRdvRiM4oSvHiM/vNi19+Xw
QjTzlwE07Ur3izvNAcRfTixDoY0ccwEmq6IIpfJgAuDjt5PTLSdSt0/MfAvbZC/4TUjvZtwxrSt9
5G1A7zXJK+naVIhUnAQncF63+cpra7Hrynhe2WlH0zDcdWbNIMsZ0m4lbbgxOo0tLY6zMTqMenml
E+O3QT/VLWZI1hC4P3/a2MmPtHIGWK6zvII60m8+bAVyQ8CXnCgLGs88A6Zio+OmhE7hxVmYvBKF
W5BV1iLm81leprbF9imT9MSlC9GEP5I7da1rpGNGGQnpzrjRyvG2y0Je2BoQAFyEsGG5LGE9CFSC
yDtYMWwzYtwXNNWAXCkNF6JqnuiJCnLD7sktQRTn48z0C7r+wmc8C1Qd9+IbtD/GblEHnr/lDe6X
9dKMq9sEg7ysSn5aML9od9GPhR4ueQRKO0sLESWAd5u0ORpG897Zuot1T5+7KWp9EytKCyP8SDXb
WpEPc8uM4kTfwajTQAPWZ08cVzu0YN8UmoTbmg50VMXKqlkPHZddD9gBZ+uy1jLslqREKaz5PiIq
t8cILAuP3JhkOwxDsGoVMYZAaclx8FHy9WLigEd1yK11bEo6JhGWDmmPnGQS02KXhEuaBKaO5IMv
ewBesIsOPtqlxQirf8mQY6d3yQOF5l3sylfASgPFc/kMm3fEslQeWKGtpiYg3QOwKyJVDIhQZeiV
sVKyqUg6GF7t7Br3a1z0RuStnMnbG+nwoDfaByZKSiy75jtuE/J/IXOQmpOtSlrBZsxumA41K53E
jYVE8+x/Vg7zl6Kx4Mf54UttM/UhcwwsaGhuh6IPaPjVdY0Fbi3zcly4kfZoo7dM7bhjaVrbbAjG
S+5gTm5HSrGbMWUsmuIYXFQ4YMgrAozSCKKj3GcCDFajTtqdp5gTNkDOXTFbunvUffok5uQ4uet6
xZFZtCezIAsx9YBiZ1H2aY0IEtHq3Fu1fzS9VV+LBAEUUYy9cFGhxwxPHGa9TB9II0JYLgILpMJo
YFEa35wufkBgtDS7eF1U5TkjCHBlN9OzGaO0G3z07o56C4hlxIlr7DHMLQQDvtSR5zgZPm3jDFDb
Sd1XLUBuZ+FbpksfYT0sGRI9oWMKUKSjn4u4hZZN+iQ7xo30TYRONeRBlO57P5WbMcUH6XausyAI
lB3UNzZ91AEF5POepQMJPw48CRhZ7IMM0Am9KgG1TDc+lvYlW+QrhQAkNQDLCZFvPc04AcwMqB7U
iZaQ0PrSeIp7AnQ6/bnXFdi55t0u7BsFJq1wqDHG+R9ifXwHpvvok3q9Zr9+9EpUZyZ5BLkqSszK
DIZ5jHnb6qC+dFF9KsfYu2V84yFLDYoQUs38GfQoOI5ZcuiIaw6rqN5YIUttnXE9KaKTYnLXlOg2
KqOjKGWljvjDh+Xf8tKjJ0zz7Ilt032gj0c7gnXDuGJHm0pFSSCLrlGGY0hAwOJcK6LXkdPHV1Iz
z62V7T3L/xAKnY7/6bQ4E9ogvk/rmfvA7isNxbscS+SQuv/Y6wRK19Z4FQ7DU+ZzB9Q2M57RNfeW
CVMXaywpY9fOLLCJO34oon/o7UvzztFJ6wX6EDhOuHRE+EQM6zOJxM5izwvxPTVba4kdM1h4pb3y
s+7F7AOyfAWLDg1AFC+idJlWIaGO9rHsu4kFhMQpUZ/GkaIhSA5GRnCJPY27xNb3Hj9mQLgJI32a
Ehpho2heKmf8wKL6BvZDuij8Q33a1+Cvs1rssYq/4ZMPlnU9ZxOGNJxHr0Ezyv4VJUvnvcJPUhSf
xxzWWMUUyVQhEnTtI1Yhtf0M7nCc4t14maNti8q/zRPz2fep+GKdbr4v7X0nx/tGd87KxoNYNfhA
zAQOopecAtJAwyS/JbT62NOVuPq9hcqQ3de5lxVdtbd1jOJDs+pbCzHHwIA86G+YzD7lHcs+Zxi2
ND7GWF4sW50qZT44WX8JmuidAVFpSCQ58g5Yz1VmdNuS0bof17dTBBaphnGx6FumY0ZABdp9Q33Z
+3JAWeBlHPyVeTcixybu+4KihCIyc55Zm16hwbyRYX+qXe0qxATb1wpzpo9DmWH8o1M6b13boqz1
2bO6vJUMYPa2dyYNkWeGPNr5F6MZTB7NeY07yqNHRKw+nDRO+ohAtmXtJ+uw8XdTEn5NmvVahc6p
C7/bzLjqDPDHYcQtPdrTixZH29aal7y8MFlPX5V2g2w82ocVVWPds8esh7dCxOn650fu+2g10e23
dbhPofwvZKI9pKG5y7tv8uPOut9s0kzfNvp5JKVyObUh8v8c60JYJHfQ93BWv4W0JVxpCJ8swojq
CBdJDkazV9yMhqqInD+UAxgPM0rfg6rYmCXkKVkgehwadyeKwKI+ZFDl081QMvDbilcEtciWOTeU
yR07t2Rjw0sQXQLzEI/vyzK/WWUxB9CjQ87biDgPbiKkIq8ew0OSkoM3BcsUQmnzqTfB0QuNKzU8
ygS0BLRC2snO2metfetK3hB5SpwkliOWbkN+2yVbQ8AlUa925K9lRUhuFkxforHQScM5qcP0aQQN
X1sgR0MoXeVsSJ4Cn9sx4U1J7niUsrhVYkbzYW8vtOGdzYha1Kgqe0YFdCP0HZbv3ifhnFQ6r6mK
i+uC2TCL95DUuSUr0IXe+N+eFV1SZb007IGAla9qyIfLGOMOh5B9Dlr/Wvh3EGqWcFOIzcgqXpSt
5uG7yS7Ci5/HqCwYcEJxN7QO+EjMdtAsb1OzPDU+6AtGityyZYRY0lJkQdEwUOwWC+Bl356dLcyU
eVFpn80wxN8xQbPi57u0ZBOu6hqyQtJG3yRpInJ47Mv4s0CUm1rRHZG4H6zlNr0++28dslS4EAVv
k6yA455B0zAnpOeot9a5wMBk7jTjWTLGJRR8W6TVXjXO3nK7gzEFSDb1dOnEDLHj0txqVf7kptX5
J2EzcYAV5CE9IQgxxGFUrlFziRThHjWeuoUceJKELhEjEhzrQFfK5319pti8h09eIB/olW4Ev21i
keOZwx7IEOZ7zWreEdmOdZDBdN8F4rHx4XpNDz2aaOT3Z6UIVqioKVVqfjXd8IifBf8UyAOUfvKm
1y6Bms4YnYkRjyCN8rv49pJUkaOyB6IzZ5hlzcAYlehFr5p1mcPxhx/QgGRhZS5dkGZFjVIvsRk0
WNRlWZgc0dAazE80V326bGz3g1tw77AiD2uy75yZiTOyvGjxNEsx56T6dbzpLeuKUGq6b1zORt7c
h5YgrAVPk2vabwQ5rx2XK84+j/vb6Qs8xtmV1UmJHcyjtJTLdiIUG3ggsPucvACGQMtM1p9tHbN4
DdpdUA+PqprPHOSacyTHQx/kewCm85OKy4X45pMWDGvoOKe0IdzBZRxoVAWvuEhyD2bRp7Ky+7Ak
yITtcEWoJMRTwprzOqBunB7r+sWNomOWt/dMoZ4KUaARy/NX8owo+cZorcX2NZ6y5wzArx5+MbaJ
zPqjlsNblskTRdSpFhZTZdTZaRmfROddxWWsLSrHe7AHeO9Vm1Cu834HIr70KDjBS04XBtMHyeBh
kXfJHeUwTBHAJOQWNSDv5+jC5jlpvY5XP0OVQrvu8+BFgqNZkQt4D90Wh5MHlQHccL5u3Y1wAoQh
bn9ImQ81FUgWXk5oLG5Kn3dXM5AvQhuOzbIeHixImAkClI0060fA2wG/ROx4hSmu7GlHf5I1mKrt
nan7nD/eUPgPYzt8GQVkuJGQ9HAu3NqW0gNdUSWClqEqcRRV+YoKKT9aJi+hqsHeous8vwzmUbdP
2h7GQ47LfIl4wNs44Ij9ObfAn11KIIqvUh3tmJUQxqQznNtHrDw7eElHEv3KtTco5inO8OArtO9K
YAdgZKs2ehuB8I0fsqHFQdFClm0drCFBDCrAcpaaWAa64vmuWvQgw8XU4DXl4RJT662Po2/FLP22
7vL3TjI+dWqmBSCvUQ3lq3Lu0lyLZCce1oX2Ah8J1avPNs0KqjdSa64rxv0zvQY1re1FwwaBhLvW
D+iNgv1Qd3T3AKuXesw3LMqJiHe3h6Gr1bjfLTUsA5RYa8qH0hrSdd977wOkkQXTI3IuTAJJDdIc
1pIdIkQrphWSQwdlYrgE98pR2R8jvly3U4QyBd7JJUUZnYcDhUiB+vFIDSVzLNvgd5znYbwqiugW
BdMlNlGz1RihFq3eO6upJ5LPsOSNAFu1EM5wMt0TIkAd2K937EzqQ30cxg1rUIYEjEkwDyCEkQk4
kZY5rnCWVmw/E2aGQkTjvVpKsN+GZW7TLD05/BL44Vk333wHQl7mvyaD039yWTX4uZ5tFWyKjjYi
mzUjlXkidDNGt6duea+c6UnoUBWruRo1IiGHr4lBcWipgmilNNgYjbVxmh4WjT8XNiZ2C1EfhDtt
I5NFvzmCiw5RE5uc8WXhYPIfr9j+HPpaf7bo0gK7O6GY1dv4cyzYNrcFyYFNCsJHp/OmV4KSwSqH
0N5Fb3IV7AGQDLh9unWwSB6GFdN/V5716afmgZbqw2FknhTRfQr7bBEGCGR8+7kYADXNUZ7GdGpj
eYI0sDG95Gb+Y9Fpv+cNrVvaXDCZoY6q+3Wfcn16Nh824N7a2BJinbLfzOJVPlofBFWetSJ5z8MD
OrxkaVWUamaiPzc+YFaq5sr81qbgQYblh+uzUQMcQtTxbv6MlWZ+hUWssSq7KRhg75roAWQU3Cot
3wFVYH03E2509FemiHHIhc2F/Ls7fAntwvI80sehkPj6Q8QE1i/G+yCqP8yy3UYkJSU54KrIwDVY
BhhPy6ZhY2iepkFclyjuaiN/5xEGZpTs3V4/sz69+NI/aHVxZ6ZzlVWhl2+H6TwwUcrBzRTdjZfS
hgXcDj1+EF6v3Qo0A9YrVV4Vfv7d5/2pNbJFj+Q+Y+mwMCRoGyPrEFCNrxgs3tlErpvWeKQ62miT
decyEKgaxgfkb0ypgXuqfZ7/tzKrK57uXZ0zN5w8lNpEouUeEW9yGnFWivq5L1zIwSxSJ0O789m2
IvmGH11bsJOxAgKbDbmNFFlx3nibyXRAjV8Rc7qBE3E1/wxVBWGSfjevnmuJLmhM2ksju0dLcRTZ
IYujIvyg8sRsm1h45aqEUoUgUcqOliEsUWBG8V6mzq2Z8/KjtNPpf/0VmSWLxg8ueqoO0ZzSzOt+
IQ17J1WEfE7nJK1cQXgTatP5e3ZJAoJkiBu7r9MTKVm3YjROoTLvUew8CCyr8J2v2rK6APSikQBL
Ov9EHbk+aR8cSRr+aM1p69kPUVacWP+815Fzh+p/n6faueturHbck6P3Uo8fpV5dGs16rhXbdru0
rvNA7YgBXtQM+hf1qJAxEaJBruCL5SZzKYHH3HNm0mJ863BkMvvoXqMaOlXrnyFFvRao8xcjs5rR
QPRSE2FaOvREfsvLROXOOdQLMHQOgKU3KXEVgHm02Qmq+Z4GRvU0VOnObYL1JJ1rw8ANHtUA7txD
57bnnnYCbOSro9cX9i37oklQ7rH3kcMVe3UDH1xcM8kMjOq+Z6fUMLxvgvzad0LeniFv2LlVJwiq
XlsOxfaErzKgbkpJ8zUGdCl5x8wckcIl5a8akgw1vn7KFBvWmD5zRcjuddEYh2SKnjqw1Y5m45MM
dXDPiJDYbNG3p2dbUQC46OF5bUdzSE7xzIm2H+Lbqe7Zc0cvPeodi0vdEUwzA4VXuA+QRyIWuje9
dT7Yl6JDsi3VUKIr7lE8DD0yEecxKvO3goI9CblHejPh/Ae6abJRXhSsOzcKhSMO8G9cV+867Ndl
WVXpanwPEZUsoeR86KiMEgzobsIIy8u3ptfoi9wN9FVolk8pY8vWFkw3JVr2iPnsRmuxxrNnZ95l
8455HAzDYGzJQNqomTIK6IvIqu+z1C6PxXiwsgxvFbaFzKSuhkiuLZSOe12Ir4gG3eOcXjP8niOr
qS9BGCGeBJBo2ct2UPqiL0gDAmS+CAT2gh5XRCaym6mL5+OkQNIyMSIxeDPkANwj/5AKJEmiTdg9
OdU2vigt9Q9hzkkDVAOhI5tPKd69OGBQL7Sd3sSQp+cmIBBsf8PY2tB0PeSusfvHTCP533if/wnX
4oAx+Z9xLauvLH2rYvgsWUMhtv/81z/m/+A3Woth/5PIHPu3CBdhOsZ/4VrUP3XJvFE3ZnSxLZUh
/gvXYst/zv8JDkLqC8eybH6pplwK/vUP2/qnbSvTcF2Y3450wZ78v//4GP6v/5X/Jzal/uX//5+s
BVsfZk39r39Y5h8hKjrwFEUxKnTlUuKa8tdwn7oaq3EiKqElF82vwmDfIgltLLn1E2gQCunxVUPg
57p1jmlggdyAi04YkD87Vdme5yRYi6E8MpsieoY1KzlzrE/DUbxGmfdcitRfTw2NUZeYI1GF3m1b
5HDNVXOD053RRIqOrYmjk6OTSd3RHriF9toEIC0tz752Jp6Y0amdc6SgR9buxkO4k+fyKpTJk+sg
t/ndlfsTroyaqTH/DbD5Cd0xsKvajsGFwZfPN//72B1hxZ6FQlUHvz+NhzJvHvsoEbCjcBu5xIPv
Sm16o/JBNOjByutpkUzjPvNruasahKGJ47E4zS910zBxpQaHgtueFObNjQXitc3cBg07U6ahLc92
iPPPYSdi0kClG18QSN+WihhUwhC698DFT1/GitcDAnxU2ena85+Ek03gezl7xwmxbTGCCRzDD5E9
4sBwxqzemIqdsOlCnejc/EjECYum2jFXlvDDVdJN3iGuEK2FlRqXeH6nletiJx1K72AbWbU3B0lR
Sy2LV2HclLLtvlpPRJTxNPNR8xwr1n/MiN1QGCcjIuvYQPqbJjBMpqlt1l1kfeD96a/j6TpzH804
vE+Ep2/lTMjAndFsR8IHwJ1CsejFPiT6ZWUmZrW3BxgFLZoD2XjXOsRGIia0Rd2Y1399keUfw6Ck
buhAkNgyWg5dgq3PcVu/v8iUZ4aW6Cwg4cpGSHiSZmVrNCpJr70rYkhRaXdfyuuRXwapzeCcUc0Y
jh21GWBG1WBijXmviaZgBzNhIyRVAjdF7rKiZBfaDWThJu28lGIBlDGxS9E0tIoYGQFflokXKcMt
gaq2lZZrxducDcbP3yzG8sh9Y+4HSJ0gFgngySGh9y2KetqMlWmN6WnWkLAoQxkGvRySJIAaa5Ll
kjRnMqnlFtV7s247zOEi4MmN0utJEm4b+tG0QeiHzSnpN2DjTrmrx6xzhLca8/KzjUV1F1Q49ftw
XBI/OZzwX+HR0ysAmsNN7ctq7w+J9+LMSCOnxEXz1xfGnJ+u/376frswhotyCdAyhid7DsX6XdaY
pfl8voBx3YRsedPLEDxGeR/U/YRYUwOgkdbGwRqS4EhQDk4U6nTJ5k7agbv10bvJzCXS2e3bbZ74
515nSkuuzLVFvtTKxMnCtorzC7kf4wugF+u//vjGHw+P3z4+4zhlSzTarP7n++53H5+Jr2dMfVgu
fw4I0zdzqlxUkkNG6WHoLmYnb6r2P7cSebzDVU8wYk6N0wSMY0YvvUbAybCgi/djNJvnLUSofgMM
Su/2f/1Z7flk/+NXbesI98nYkUSMUeb+8bNGtaAmaaHKs6HniNfJiGqZi4icHldP5GMPBHrp1zWi
dlp1IdVOmuWLV8gBhWlO5mpJB6hPGzcs4AVO5KlqIQeTRuqUMsd0JeygRsmooqVtU+1DPg4ww0do
qNJVHq9z6PzrYSpeEq+ARkXRzVrOoogvBOTivNsqbUuRyU2gcxr1NFVxA1O7694ZBr76peNsAre4
NeZzA+3JHSREgjhiZD0i6c+6HTQnsvUeKZwYdJsOhuY8+9T84AyIvd0aKmbDW9TpbyC7P7xff/8+
NdS/f6tCSuabQteVhXLlj9+qmuyp9T1yMceBD4b/AODYZK5HO2bR4LTVoQ4O3izXwzOKFlXEDCLZ
ur8mwKJ+PqsiamFDJPBxcjWktvbqry/7XG78etmF0nGacPSZrjUXHb+/RUMLfpc1SlRq82cryZDl
zLLYUmlYvAwJghTtdlcwVPVI1QwCYklsmBMH13U54jxiJerKvZcq+0rS8KVIxN8+RH8MvpsfIlsK
k4xomG+GMq2Z+/a7h6jr67ZIwqRH4YhybaTexyJLi8Ie1WtvYpEIgDzMvJ0MKAnNKwYN1iOgpT1/
K7QvT0fAIwe0gWY//s3lNX8tl+bP5rDnnSMahetav1xeLEhenaK8WKIbOfMp8Wtlql7rCMnY+NsU
ByTRzR1BLvRnkJGCjX00roXXCCT7Blqq/gf7E13pJjf4mEixqgPH3TjRgw8wuxMTOyVmw39z1Wfs
3i8Pu5pTHCkXDW5P/dcXHhr+2mMPz/CxmHk+LtN3aZ571y0pONCgFlj30OtrxQ4k7TeUkcb9m8PR
/JM7T1nccYatK3INnV+ua5lMedG1s6Uhvx9sN90i/Zs2iNnvcS4gYWjNQ9NeYTepTmUutoWyNwSo
NYSIk0tjmhA3KqSEqygJnn/Y2lL2QI24GXM3NQ7E3hwNqy0pyY7J/P5rxBw2azGEjf/uJ/n3u8Bx
mKea3AxUEgRt/vEOFQV70Ci1mqXX8RGixDsOcvy2EuumH8d1MvXY3uZC6OecJ3BnILP4sSlEtWfR
zFa40b6Ja9pPHrAQq31s8LwssmlQB3y5ADmc6FZO7fNf3wLuv98ClLTK4qniNjBZ0/3xQ0+G7FGQ
8FipCJtJ5sYLP2OyYbXyqm/zDyrCvePxD8oGQxeJstt4nPjKbbNZ//zzLvbwa/j2NRYRpn022xLI
TiSY2Z8a5zhmVSpfs+gRB3vU9Apf5mq2QyZWBYAEncDS6FBiamyahuKjoelhzkman+PJjyoPKWlz
TnL87iddC2ByNxcmnz3lDFUVNA00sGyTEWhv5BAR9aGnTGWIYfTG2r8JPPwRP3anKi++WsweWVjX
qzAmNBjizf3PueV4GiznHq+pCmZDf8nnw65BG4+SRhviflmYxcSUaXpEAoppmq2isPxpM861SFL4
G6JFxkWn5TeQ2KaNJCqJvCHMXZpJLrZnv4LRMG5DQLAvNRv93CqjM5krfHybWzHyOkxyrV1utYZZ
EndoNXDdi4kf1hUVE1FUcbPf9W/OLOtPLrzJuSVMwZlKl/nLic9XH0UmmjgWjczb9ZREZsBKR40W
6JR+YaO/LWVpXaWZerd7KziYxAgsWo1oZdEBQqqbtc1syQNivc/06V7E7rSJ5bjsGr630PRubMN9
juabJdW5jEgKFtRx/aoc9U9CKULkSIDIrIrXoc1YqkT+u+hYlC4GZyQ/D3HBNL/nu0KWCzWH37lm
t+w8lgvFaPV/820Yf/rsWrz5XMC+EiXOHx+DNs6bsfS1BgcKwufU6dmfjXg94qAAntAzWJz3uXr+
ybfgrxOb762lYY2ZNC7/+on8k2rRsZQ0TE5mU4Ir++XCuHgMcpdEvGUVj8MVEu90zXTqipydxc+z
N/TBtKl6/81UWHwTUYI5GIAyyhHmfGpHa6juz3ZCiI0z179hKrcAxBdaHsq/qRrsP6kWHd586C5d
HJSGo345vLGJWOSexEynm3ZcoX5nST7fw67qYePY1ltg+ZdJ83aIIwgy6Yt17wKXywp092PUXhI/
e/utGrJC0va09LNOdj9NnxAtPcx0ZgRXbbN4drtrOVMzOX7g8cAzMQHcZLfnb2pLrtFJyBVIUdKA
uFM0nSiYwb/7OQ2mtAi20KA/fZs5RY5xYWGALawy66KFDRZuxy5Q/hHT2mDiG2uU1cMbYr6CfE1H
LiIdUGSmbX0arm0U+WzPUtJMQU+vZ+dcitA/I0s7QTYG45WiVkMOpfobXYzIH3jTk1DZ7w2Cw9c/
DwOKWXIvg1E7+7H1LlssBpppXvoettqYb4Q/LgdMhSe6nQpIuFrr5J01hjJO6OYIBEv7K1JeXfKf
QfNk75GZgDCMnVWnsBnkDknpXob5w+Ltt8w7YsOSOr+LNdRVE3E429qHNlWqcRNT5uUGRgvDjN+D
iHIYiyuPW2Kxr0y11xSO6xH1crDUcEqu69gGvu4m+tLPvo3axjNbkHrACuI2wGy56aPoTUviD5Pu
QK86B5BVOG4Q3EWLsEMtikL9iSbmoY/R+AyYbQ52WFVrCB4PnTk2a5EjY7RU1q6EbHY+OmOyXvpN
GRq4/ZrKPzoofBki6fc6cB0s+Q0xXLN1ZS49M1PrCIreVixLDj/9+TABjZGMZlCKC4D7jyHBcp0Z
YVkqcio0pH8pB/0cWMCKyHruWMNvTZd300+1Tdafvm5mwOQwOxkyAnugWWkAF5xNBWaApoMYT1Lt
2VtUEhY/t/zPKadlyCYLN7ue5veI9KybsuGlMdUYCNrAzJdpGJWbFma20VNhQ/uCOJbVpGNSF7jz
u3Gc+090EMvGqKztzxNcmXgbDMUDjpaJpbO9VM47YSp8a/MnpjNfN0746U8MJghqInFZL3bIkFjV
Ww5xOjAi0qFcZ3MPFVf5O4oJsgAzluupw7HqDtcuUWQLopX58XVkoxSC/IHsp5e+rteruEICX2Yn
t4v0fdnFfActtIyfR0lNpGGK2XiAmOJSDPVH68hXo0CBEWpQz8aKfPuAx6DltMK36aB1bKHR2o14
MAeTAOlQW1UpHzrkct7iOskvZSq2Za8useOnt7bWl9fR8JEQSUYPTdMOznwV2xObgzmmBymYvXG6
G3+cCWk6phJLxMhyMmKepvIq7lpjNyD0p2Tp4RZPiMbAXYDMcOYkSk7SwagRBRv2sjGb7qgFkDVr
IkzI5OLudpAzjvSO4+VnDibx8G5hr8CD9XvjBOgdtEFtvI8hkxo81NwFhCiicIPq/HNd0V8GJy0C
2fxzW0o4/hjcoB6Ycc04CVsFBCxNQCYI7mVoaiDyio0x0HgNjc8eO6z588ZiLmz8cdUONg00gyjm
TyiVfu6XNJgflSLc2x6ik8SztZVfcLF1+8PXNfz588/YFpG7nbynsHbVug39c+zNSeE2TOK2ADHU
8vhDcWbllU03cpo+29GEID3/C4xttbUY8JP47tbzfFjzNdgh0pxpYVvkYpWY2q1roTgN8Tlji6vn
p7AnEWfVCX1nOwGi4yTf6rz1lrKr36lHuTNz/k1LOwKL2RRG5R00VR1aDMAHtwCR9jPG6mbUZGT2
9SWVMFysFO0h/F4bpAgtvQSE5QYYXutpp4/Mx7SOE1p0bM4L4Do1iT5QLFgVEnq06nIUo61rrQfC
F7bSQXxOhFXFAkzcCeJf+RfRgFR3P5MzqvuO6o0XcIqvvyDd4UooJpo6wsh5VpZyCmo6ZowiN/m2
zfEVdIDaNpnib6F3i67uyBZf7lDw41wOpgO8DPw7uj+sSOpsNgguvlRGeEDPxwDFDHWbBW/kNKRy
tOlT6ISvdWKtf46zvJ4BjAk//1xKhZOxp3PYjBapnz9DkZ8j4LfJkUVSbYCYXvrFsgugSf080XDX
GdrV/aYOeL4zo2VVqKcfP5O0rMrr1UDs5v8n7Lx2JDfSbvtEBOjNbXpXvqq7qm+IdqJn0AbN058V
UT8ONNJg+kKCbHdWJjPiM3uvDdRnlx8ji4vBQJ36A++WCvBl1Mt1qQ87fTg20n8tGhxGUwH5SZUn
QJKzY1k672Va34nWehZEfu2Kgo/C8lifl/H97LnFTg+49ImB0I2Hpp66c2ZhvlCdWoIxvqQ/PvQq
OsMDgQ5XOv4wixTRAp3vwH9jDjxw+iRBhjgQk4EvVVQxuNEW7k+LymbCrgc+JzjydR93Fbsyz+fh
Lh1+xpGN9uxLtMjqtP38gNXXVZ+ZErSa2QB712/oQArHBvMKTLgSbS/fDH04o5vg/rGeY3J5t36A
jqClAT0XPhVAxUa3kxcgBeyQ5xUYkNFf57BMd5gXv+k3WfcVpuqAZgLquXnnbwMWKXVx6OZoXti9
mlNxrCaih8nfQTNhm6cQFzwK8ZxvXdqy8mj4VuUNV6jh06w0Paecwy6YmO6szwEicThvEicfD0EJ
ymRmsoR/YhP3kPPKCOV8GVY3gtlvnM3Boz1YJwdNUOa5J8KMxp1+K5lQkVjXLwTXT8GJ7HNEUUZ2
QBqKUJGCC69Pn31uYOTQQqAbUSb9oQRWc4f/nEtQVjLlsTx2LqzMVbX+t1lPgTYH+JgctkZc2q+N
b72rfXzhcoGNfgpcoVWeENjI+4Q8jH2Z5x9GnuZbXFBwCiAm7IPE+NOw5N/bAZ+lGLs1i5GNenn/
+aLS3omB0bCdl4zOtzrKxqFvOyQZWuOemT7+a+vLFBZQBoJsn3PpHv7wvvx7jOiHFkNwiwQFk4nT
P1oDpAlIMpdphKqKjpZDGj4OjtA9y3qEhxXIjr4xAUWH9WNsxNWJJ7e7dWZzq8bsLgvG4o704HBf
9csWCRv5MrmE52nOz//7deoh8T8+v9AlA9KLHOYggf2PtkBk5OuOiCW3VgBAfe24QjvR4jwr+88e
1477K6OUF0Nl0ebKJDBJyYVoxP3B7JrxCObcQI1pWiwjOILmlHlDMFPtjK2ztcN1PPQljba/+p/f
2r6tll3sTeTG8cC7jfsTxi6kfMpP1Lh7fXq0WCs3U2F9DiEaqAeOXab7OebyqFEVu+NiHtCiXoxC
2Ejew1d0HXiIZIj5oY/Ho5N5l6AEW0RHuibvq4FICmCZc5lW5+pS4iv3LqNvWe373Nj7RfdF30yo
m6BfprTLpFPvsJxzPdbpSXoeWQicAI1FOkVDlLsFz16qTkD/YzQINW3z8X9/OPT4//p2MXAzVWZl
5DJvc9VT9rdvV9uLBtkBItoqRw5toltbVKMSWsewbfERCeddz4Do5nJ8Wu73bBYMPkoyWlWZ3BPQ
dcYj/W1yCoKE8UQ1TbncxQsiq0qSNlw61THzOJ8BwomvhUPhzG/wUSaOuWNn6xMqQJRfnSvAmoB8
DJjwnnEQNhuO+DCv+t3qdX+NDCK2n11X0j1X5fIVCryDwYZRkswqf8eSK99F9QoivH+uDPuCLB5T
RE8DU2FNMtRtDH9rJ9o35REg1JbTV5//tkEUnOt+tTznrWXpd6ttcKuuKV7TLvi9WhDghnwa8aRQ
OnjGIMkCoDcCjAOKvFpvoQNklgkuy94CqIE1E0QR9t25ooTAqra+lb91NzDHuXHEgI67KXtshR3s
XX8KUffNJ+HAclUFC+tO54Dd6YNApIO+KrBDAsob6EwKw0A9FTbv3VI842aoHkIqvV3qOd/hAo4H
Vh+/2pjSo00DFsNreBiK+cOpq/pPM4n/ciCHnosqgQG8ZzmRGs7/7ZGJxymr04gvtF72Q+LgLVEf
hAMQZYcLvliT/mEKznP1Y/DGqzVyNE8tfV1R9N/sPHv8wzP870eYibVlMV6wXdskXfQ/Xw/72apg
EM/mdV69XSRmaNtucV5pzg65ROrS2TXr+HE4jVBifK/73eNnuRuCkVhrBtyuRTZHGjZ/uLj+y6KS
1+UwVGOKhHTin2OkNvDbGWHkhG6id/cGIr0kEe5GjOZ8YNAI508Quqb6bxOl9TGJiu/wjnMWamV1
RG1NfGDivIkuHNSvIA+gP1WpEXWMPLMF50WPhOiayPVaNRRPf3hXg/+yBgocB8evi5LEZgSlnoO/
fc5+k1OLhSB8amF+sRhc4Addd8kEuaoBi3qjR5u3MoxYwkUDAqu+2HlLPtx/MaU13gfZNzMusn0h
PcFaeTjh2M0fBiAFuhIlsmfesuaLfIp1Usv3ejOYm/k3sFfIW5cEvpjPXLFVEW+swbQgglPFG5pm
ry8D1IoWykigZVc9q4FVk/lruauREO/G/NSoPepnaWusxg7HwP5zojsy92VWd+7dKjwSWHnJa5Ur
25tbnVw4ddZfIsa1UgmXPZInf+s2xJGVJKYegCyszsc6YRihS7YG69QhTyaoFuuDHmnXrn1dQwyQ
6TjfWFdTc6umKuObv7NVnKn9pteWWMjvM1JcGATwivTbgnLYpaNvCVy1i/OUj9N+TIZyPy1I9hv7
3s4EOZo+QAO3OuSD9REJ+6MKiKmHwQI1S98gOa1Ub5V7JPDQX5hehCQdgKuAQqbfAL2SWNkkz1SP
EKEZ+XaGhRs96r72nXWaMijY+WAcUmKVA/qF24SMbAYbnKfeHq7GZmjo0kxSUZumiqHaMt/AkML6
UlWoTvpAxUk6AIKHqmnjA6P3ftsUlNBQ4vvdFGWXbLVvdB+AsBuD+RM6aDwAm8pZphNypP6rfp2u
B7EUzfdWEGJxwP7i7AjRS/dRhiA4madsr6eDdmt0+3FqyIaPIB4GXtPsvGb45rVesrO8ckZAPrc7
f+5WIpLXEQAU9EDHCr5Jl4GDAAO1E0m2h6uxHHgbJ6zX9mFqWvIZp7i+FviUdytKoqa/z54SL+/O
s0jfzIBot5K5r6jkBXMnLSKi2XNdAK105uTJplnaJrh2j+QzYGCQyJy1lCk0ZkYa8JJaazYPA2t7
EDz4+lOLaErbPgPqqF/WtNk3YPYn13y2naR/mciobAfmGxiJT7qRt1LZbDYYjspD5zBzzFzJXUse
J2jK8Oq5iwpDXU+rnSskW3FjmNQRX4pOHaQfFh8o3PQM2OU4VDxpoNmq8Yc1Jkrhgo36VncAxkiw
9wjdsZKcOIBgLBDQLK+ylXUIzImBc0kQM6i/keMwIwHCHKAgPAgCqGJCw3vBEsYpBUKs4gtJL41C
pEnPVQMh0Zym4qSfAd3OqAawjppiyyYsgITVIpPsEV3rwYYBI39Yimaf4WTBKORA/2Z6t9dvRjJT
PCYFl/6nCCcEgMbzXnbZh348cVm8F0Fe7hw1gArwWMsVpymTh1Ph5rSPqrK0ycUrpRlRCz5OpRnt
BhtEeNY5x8IRkLka92DiWZcVTioWVR0FEyumQUmgGGmfLDhoR3fglU+uccadN4Ex2Hl90z9JceFt
6zdTEkTbbGzXw5rHT4x8LHRu1hHBG0ApKz15a86LanAk6gmS7VfxpQVLmbYZNS/BnnwWlJa54UVM
oyPa93zgtsO9wqT3oH/0+JE6Ed6gammFAAufeO2mM9MdV3mNXSy76rmHaMLlmnU/+iUYbl4dbl1V
UXs1x3LUsVJl1uMe4f3iVmA/V9ePeiSsx0w5GVLbdB6q08ryzs7neSeho+lNMZIj1kI+YT3U3cjR
M0xZ1V8IukGYBSYTznqJTzkD+gIHL3p5yHV9llaww3j/x0IhHyv7NfKM/mZkzbo3QHUxxQ6/+g3O
aaO36oNMxxjnpMmkZiVjS10e+iBu1YZwWunp67p/E460mVsKEOhZXWyIB+jO6XLvLW59SebgNW+T
n0RKAxwb1KjTJjOqgNzgsF3iUgwQQaGar9hLNvNM7xS+FmZAf+6rSDUKYwzbvYguTWH+KCuw2EVP
xuc60pnGQI92ujhu4vG5KCP/MDEJ3uFEYJ6Bxtp0ILGwKwME51PANf7Ft7OGjQVWk6gurK09PFgV
uIAcef++TrsTzUh3dqehfBEoL/Ud01g2ZH8nfnBUJesiEN2D3riPQwKG+T4Xof3RMzD+vPHSmbS6
yKYhdNkoFCRlJlPGbQ3gCsyBeGzwhgaP8CeHrMP7vvjz4xgA4ImntwK/w7ay2bTleLa2em9bzPFF
VlZz3zYfiW/Kk37uZMxsVMhfdQk2L7Wlc/WjHpSw2nI3nOT2hDdxUHOnPMMOynuIi6fMQGRixcKJ
BmpDl5GRFpBY05fJscXnYFkf3QMbmm0kCZQjozVRe4bGX5HfQwaGSQCwzMMx2zegelqbSh9KzPcY
ATipXfFWfxyG4W97kzDgIMMctbznJQRuGyrJNvEhVeTOJYD8ukEe+UuvtCdjeU3a5i2veML07eyl
+bTtfVC7dSvanRf10OeD4s3XQHP8cBsT/cGdG6Z3WLRIxJbmxZ2qFlhs2ZwZGgZ70u3hEftcms7S
X6Pu/77oAFz+WnwbiKGaHlojNVOVoqaxY2dBsbJrJvKmkzLunsboL1mbPBMJFcoyR+9tbN/3Cydr
Hilwho3+fSLz99CFJWAxV63OWEs9uZCXimQhmU286X2AvsP1j9XMAX20h1/LAyy2rwQzzQof2C43
SrKt1WpbznNzrge60NbvjYPVoyM1huQxRn5xdILEP8VLCL0E0jRnkmtChyLUwjcC1ml2+Y3PWF7X
AHuxmPbhLKdDRusNWiy85gTDQa8T97K0vhqRE19KKsVDTgWx0R9bmk3VaUgYGECSyNTkLfZgDYZD
sAk6n6DZGn1MMRw7NQqEm0TGATYZfZ4EEZ+cPu1oT6G4KnAotpYppl7RpYNu+PSZNpXkqQH5I+QU
lMKxO+lvWfTQIQk8ihyrQm6VH0HwZgD3/Al27lAuEfHshDD4jKD1pEG3QnoZ0NQ4QOXEodn5OHMT
87dnAyvBk2sjnMQx8LlBWH4sQcuyQTCsXFw+hBkL3NHkxQKKQDviWXTCDnnvec09tEY1tk2m2HpJ
ajasKjwHHeQoYHl5Vr9Q7MWvaY22sBYC9qCU73KEzhEEzKjcim2K/qH9Gpt+XmOiXeIPBDfpnhBe
umE1qhfE4cyOzea+g12qH3zRnLzABuTxOXsNQwIWKV9PEGWV+I/vIaLT7yI1fmY1luu+UonHajcw
kuCyl1MKMmYk5GMhw21+wAtD9opqF8nWXA/MV7GKAq5pzXH6XBeLpSDy8t31xQ9RgdYhGpBnQhW2
AMIeWrDMu0Ra5o7e5WhD3Eijm1L/5Jk5btMdOTkseyoClGqQRaWomK/K8pH2cCbTBnWK+tX0RigT
0aNjg6bQ34aqN44B2gzISi6Wxbj+PTB1H0RonWom/3vMiK/TYl3ssvAYF4hX3xCXjPEryFPeM3Iq
4K0UsM45StJMTIewAgbbAp0cEfAd9KMRdeJXkMn0+H+fIrsNc3rL1yrbFmp7gmZdDSWa10L8haGt
xT/PBGm2lr9GMLvn2eMiD8zpV63S4CJulmPDenFbD80LKXL3xZBx8BqAtsyVHzJMWA/4wjz0xalu
B54rVaYXWLoA9c6nWS1l9Cjss4sJDMxNU3uft+m+VxXNZHk4/2yMWuj8lBBQV06Fkhiok7QpwuGg
//9oHa9D2CYMHXmMkkD+aH3r++dwvUcbE3h4wXKJ/9OdoZhURYdgPK1O+uzJi+iXV/UfkMMxDgSF
tevs8bf+SjoG0Tg+jKpmgqzTjb6jfPOMnEjDidfkLq7mCy02QhBOjeMQTntpFYdqaPqvTqT44KP9
tlD506+FP/V4HGlpsYEpc3DZqxoeVZiemOgTwhnDW8sU78KZDF19zc/69RUpcITQkDmMPrzMbQyt
RBcay1DgVViHYxrEr7rEzFTtoItRyPZAQqiXK8jwTNRCmKRClRk9AOekIb9q2Xgqogc3KoAeyHaN
EIyUii/TSJ6g7KZfuiX0g+Yhhgq28fowvsCmc1nwQvhNknrnsVGImQ3sRRatzIDVWp5HJlSKNwKb
nmHVMXf2mSOtrFfGuH3PTdgSQCioQvwyBdfuPmmBc1ZhoSc4pbGGcKcXRlmzL2dUm/3EIMvt00MG
AGNbIPf+FN92as5UrgA0qDWuyRSizqiHeZsP4twF9mEMyYUAATXs0p7csNWGftGM4y6Xdv8A5OQn
SWZMUCdjR0Z2fx6HcZ8QwgSoG/5E3E4vQZz0tP3oQmb/bqkQVWDw5SMz4xfbauR57qI3ArUhALvN
ka/cdBU14A7+B2Oaj9h6hyuopdzGlNIwDW+5rsBfhceR5OoDgRjigDIQ5R9sWf0LWxUdUZLN4c5C
dLlzgEMfdA0wZnii7Y7qliy8t3BB/BaH43qoc2XuciaGOxLkb+7k7/o7shYZvnzDetOFUmOMP7Oc
8JhQnuyFQbsxqJ6kzvNTW1Qvn52K16+03wP0cM4R4OU0Y0t1X0/yYRrpD+004x4IrWd3gOO1ht/L
TNRHI6ysW3KMBFLcjUmxBT8Ig2druBXaSb9EMm4AjYmNm0hQujue4W7yYAjuzIav2OKLuNtDulQQ
Ci4gi3HhTvqzAckQEnY7Uj4sRkMjGTZPvfRCduxds4O6mV+9gQ+6K16zmOFt36KGM1IB4mlmTz4w
47JDciTDEap5uyDsyjvAZfq8zbGB3BJPnoqxm88Fh59Ahvuo32ZpD1Sznf9zEb56xthX9t1KhcqP
t18d+arrRtFUL8gOEpST5LU74GgPUsXKT+6rSxruVxFGGAnLat+C6zgscpYXwwBx1bbCO+j2pbEX
Pk6O7V1XYLsP6jJWPbnFb4QCAg8Ucmt2LUf4XMbOF9U5HFvEVGJmfx0WGUlRuHfqjiuDboWoh2G/
xnAErSoFsRrWRIBEubMfXeXiT1eoM8x8vngdRuhySp9zr7uVjTne+YuLwpaTiTzf9piLNnxYeu+7
J+HyMphy77yAf1/l6WOwWkCjMm7TYrJ7gCB0kGF4FmL91ZNsAM6DNHeeiINZtNaOZ9feG0HuX9Nm
vnRIDmNZysta2TfBRO0EKdii5c1++y1R1Dm01V27CvJA1/qWm/Tlw3lZ3HZn+8zEjaJ9bB3BPwHQ
PsU2CcUhHnwQBRDo5PIQ1h55fA4m5LIAxYUUHQy1e47YRS7L8lpYLY4ZNM6XCpekP905VgeSI5y8
Ux1HdAIVz7Pbk4Ka1GJ6MCC14ASD5Afi7MoHLHcDNiUscN7eWY3yqsAys0Mkl0eICVsD8ULHP+2k
xX1lpTzERtjktJfD0+QSBxR13cSnEWGKLeoRgpXPlddP52CJui9kHiBKBd5lx2t48ui7lqD0vrJ0
quDLRsXwvrZAwPTFaMfmgUSE+hCB9XYHw0SzMc7HwUFyZhnschh5ngyjLQ5BU3/TtioUFvtxIYnV
Gg1Q8TNjKBfvwdHMxW0Q6XvMRvupUoPPsOreAuvJK91kb68TKoZ4WF9MqL+4AW4FZf1dGg/V29Ai
FAsAypeFmZyqcXVfV8gTWO5hgnbZuRxK74XbN91lJQxqXwbfZ2NInyQ0mwPKhHCL5ip7nKyd2yNI
L8lHOLkph3FRcLDnDHnYycn4WkfOz9peSZ+TdX6VkFPjVAr2GPN9Eo3WtYC43ScsmvOc6SDc6iPM
QOO1tAZ0SA6//TqUj4uoCWysxS2RfXcs6xhGEND0Y8PkdjMnHt87e2lPOUvoDRgyWEcFNG83HZC1
pc8CIDer6+kuH1WUBXjY5wmJVJCfIUFmt8qK8p3pIwjg1L/RSBEjJ4yTXQ/pQxmvsHDxmuws6RqH
qQfP4xb5TCzyUOE+Vuz7qccKMuFFrlx4nWhS2Gf5t8ZpFIzYXl4WD18xgYsBCrbhxLSiPwxAqi+e
GD6CvgyBogVEj7XecgorO90muO+v0vdvpUEg8sLQ6GFt4tsgKZcrf7TuaEvkl0mmtyQrw0d81GnG
YG5pRHSTExTdKs5g1DEIOoqCOk4NyWEPAfce0wjET1cEF/0nX7QHYGDyVBZ2cGldG+52wV40m/Ps
apgkxsi8L3e8B/F1zcEVoVYuj+yyOEz65MYT5Jz0h7XCxzmVCcSyou2rs2MEE3AiMCMrThLyRLND
LcrqhTRulAVzIE/Vquh1i72efYNtP0s5dQHA7KRhfYpXN77qZ0e67bfOJtKvTTzrAL31F2AwpNMm
ugB20v6hCjBOAxGd7sMhn+/LMZU7rbHxk1EeZp4Bsr+Mx7A3xHY1o/U+z0G32HH8UuWh+d6wr4kK
lDZ5XFn3a5c+Tq2fnCWmVPa9Si/CS09dYHHhOHgngpygtgqm/FnePzI8eh0WPpMkye1n0s+Xxf6+
oo4gHhNNzAiC/NR2zYQ0K4i/FBghtnn1kmO7eOldk85ksvLj6g+cjUAVCUmvqhsSWGi5dChM6axt
a4Jcm3MBPaWdT4mMiIqeO2LK4uYgCKDaFug+H5g6b5Wj7sJcfD9lFOWjrdILKrhEBMHfzYF5JtCr
3HVeZzxKM0Ou1f1kRuzggLBgnQTZnS+Ml1L4v6HsirtF1v6TgqYiHgVHEq93VS0zJj3ttPdGVBNr
yPehdc1rUBf2hXGAdxD0e48JFL+pBzxXsz246b8SNY1nV6Yk//lK5aEFHpOJzDVse+vOE5l1Z1ev
I0KYa+751U1C9tgZNeSiEIKMu0nTZAXERLaR6gdutNQHFAEs2v3GPEaMMK5G29EMoGg5yY5aPAcb
mpTT/AjXpx/c5EwIR7z3QWixObsfCxjpkFPexNi5N8vjHkoxvhJt9p3IhfyhlIGNOLyS21RFP1kR
nH63a4NtMMaQoE3P5SsYzDc21FPYP1MGDM9rU+wC0tCBTb3MMxoeI1nOiElYIUPZha5RBSCuSAHB
TFyAXm4Ics0mYkSNROnXyLLsvFgeaTCKB55qLDKuGiiQ81gxB75HSBHfOxLbflqI+dyuA5j8tny0
5mHFvukXRBqzOZWCWEYnSJH6shVviuxHpbg1EwJ/tpVEV0Qx7mll4p1mHKEZVP0OUCRo8ZA9wVzc
DzAmZEGT30lRKTEonWGCfF5XU1PSANwYr/ibIlqCvKmGnbCYf1YWk9DMr3fl7M9IRqiI8XWhJEMY
sGOB7tW3Won5fUk5rKtTvYZnEfgKesm7c5fhfo2YmiG4MlDpmz8IRHG+Tpi5jWKftab9nPpwy+ss
HPcGI/k9M7+bIFnmHtblY0An049W/oubmZkEYZmIc1ql99QTu6ZZvruhDG9lu4afq52RA37bRQ8u
8Q2XombyoLRj7LpBpcdd8+G6cPbzKmNDR4MqFnIv7ar+zpoy9Zk+dz3EEVzW22qIEI+QFYDdNqdk
7+tTZJhnroOW/o3pge5tF1O5RpidYHVq31lT4SXMq7PMkJ0ZK+JXq/JgRaencVbs5mROzox+d3rp
thr+KwwgdgiR2Z+KZnkUmKW3dfjoPMWDZRBM+tsLXxzxlotwfMiHmaIKZNICtOYVhMfeltN59Jzq
kpZs82jq2A03jLaGxSUYZvGRSUrjKxJSEKQxIX2ulz2zUEkfkpDlktIfNAY/W+kJEGILjy0OYIvW
AFhHnBJiM/hkeMccwWf48MhPjiEGTme2a5Kn5z19x3y0zeluDusjPDTzqTUVbrYsoXFIM9xEIklu
BuB0fAoPTkQaq9MXD2239EfTlL+L1VqpMVxU+Oxh2Ppty9i0rjNKNFICyddIG5lvGRG+V2FB9MZI
LOWYZvPRMuprTRbeTf/JM7gHrZm+QRas2VA4HkYD/WwH2eS+iLHKdqV5TXzHvOK+ow5tvN+stYbL
yPiFuLf2MuMY2wcDyms4us1FkXVCqyRBqG5QxM4o78eZ5L2qXtZ9ZizuJjEm49GgdC7fiqEq9nbU
1qc/7NL9f/vaOOZM11Sr9P/iBsttRm0mmk5QaUx0LIJLQZyPIB3Rci6KVRqL+47/6rEvnLtAEGvE
Y/FsEF3K4HkNzkkMrsktJ7REMkXFIiWiM2pN7vb61epwg4BW754deKfntQQmpfvIuJPuYZ2bF32S
kDb2vQzlRw0uapu5ZniyrB4tctoaG8GSmnBwsk7Covyriy32q+44XGqrh3KWxMwDwb9sSwuJWCYJ
r4DO82CM75QraB+hEREwTDprKB3jWIgagkBqfXRwfy4MDW4luxYI1gxsm47NVmVZ5VkP3bS0nyLe
lr79hq5a9tY3y02TnRb+4EClXqy9R9EDNVdmgiJonKePMr3DphFfGie8Oo0HIrR1+2NJVAveoOxL
GpY14wixWTqCAdco5addKRqRa43ACIqJwz0NkGVJmyGi5YzHzJYfnYqAorSb9j7WMNzIK4L5hMt/
JoXEL92HoO5ZgnblBY0vDGWFZwBTi0QWOPGyd6GLX7VAtA8hWJXLu/6bqFvfHeH+1oNsQmJfR+Vv
GDH24QJEXWXM8U4XILFSOqEpRivTfS5ZkoLRiz+6mzJXIwFffHht9FgsXXoiyPxkzcEb97GF9wXO
UwHlH1FZx3KevsBnkl83I4HGXKuVkrxmRU2oyMLMXs0XQj7LSyFIY3Ksec8g8CVVg8wWqI1Ce32V
ufU8LTbJPLH9M8nxC2kphQyad5YpB8YsF33mGUDDcAgilqI/KLz6dXKGz62xXbvGCW7XLw+g3R++
Tc6/tJe+74Q27lC0j2bgRP9wKfqpP6SpSxa0k3cXy8nmQ1WQwmHVAXmUYIqRja1fHYtE3rlIXmzF
WVQrJUbN8anMze4oHKhsSszLp7avZPcrlTi3PIU/DyP062ZyngxgwrT3WjWudfHUIcwAK6hXnssv
5q6vep39v08K51/WM58lqBMyu458jot/ijrblAVM5iTTNgvkXdOkCw3TnD1lRf4rJub7ZDrf9Axf
rzf0WEhf0xnjoi0sCpVkN+F18LE/WD8dxMh50P01E7wxB9ALG8HEF4q/bQlYvGoA3DTfy1pexGp1
zLlRcpUd9UYXwUZlw9j8QW5o/8tnyI/nBHx2SHkdP9RqxL9JisAspVbaDyzRmuVL0fpiZ3cTkT3z
mhzdRhLy1BfzlmhuPVjSI2St1AuqjoMn6YisUsOzIile4LxN+FiP2rszBApybWOgXtOf//sjsf4l
d+M1uwEeKhTveJODf8jd+qqKuMuQcaWGR9T2egYK+orvwN0aUdmdmjXGe8DqcXEYnxoZWfBk8Ylr
aYzcPhDn8RX90aGotL3/oan1YZIAwVBQBqTR/9REt3Y55x3Lq61pVv5mgGLesF8MwdpnSR/tS7Tx
py62cZSSQHtqTNV2OvGrkaDszNfu+oe3CJzCf3lBvm3DtLAinl39XP/tg7WCoe9z1g5KqWbjDxm8
fclpcDFs/8LXB8CfN2RXdCdwDj3LVklJ5g9NwNDSrRTJE2ZY8mwSDzXBlKIs72r5RT8G9Nl3pcWm
uw/ehVVDkMFstfOQVkCXSff5BHzCagn87Onyzt1sPBVK4eXEPxKT8nfMmmvRQUof6hVlR7iaD6DW
zgSL/c67hDmXOhL5I77oEWFQsQNUXBQte82Fghpi1F+G9qFx2vhhJgWzd5C+1gZ1ekw5u7HSyt0s
cgp37L6ApuCc7UXxvfBS8zpBwtkUdm28LlHwxroG09May1ML4PprnU4fopqGi54dj3Zl7i3mnvBi
OHpyrznm3jM0nfFtbpNfXjfUzPhzcfW5tGh3g4t+7zDp15tRAslP/Ma99L+jpHS2jjPJd3vsvzDX
5K4qX9qwAxmU+ne0W3/NFFadGwxXETk1JRbtpxkV7bVjs0oG4nqbK1nf2mg9Y6kyDsGSk1mwBgmB
x7g6WgSdYmSrpKpqYB7k8M3Ovu5AuUqReMdFIG6g0vnp9j+7MCrvukRJwcwkv4Y4zIBFDBXMSwNN
+uAytjeZUUw2cSAKEuJH9CRk+xED3D9UHZoCS6b3cNsfUxTsG/4GWU6ShLs0c4kHau3sohdba03k
kSIvtwPtBt5iewiXz72h2TmYG8KzB8U87cbjbAPmcxPKYzvPp72SmjP7VNojYTPbmNgTXnx0/JUy
wfE701+u4Dt9L7srkO5stJh1VjavMZfy01mD4+CMzIu7pjJepVN9gAYGGq9251omS7aCZIgi7qbB
/UFwFbMotiYztTHTI+Pm2pJjcGA3GNk3p98D/N+wQ3ap8lhw1azCNtL9lCUoOY/W9YymBHnBpY27
ztnJye+/tlwYI6q+rWdEw9X+UlSt9SltymL8EvpR162OVkQzCIqOXW3cFV39s7Owhfn80UXIQvoB
8LKX2U9yTeW+MVpFlOZJXhJ0GWhHtkHZ3utLyFgJ7xXZdOE8OuRTat9CWx6LyIsPeimOXZefxhk3
Xbeuj4l5iWzsROy5Pjzh+1gTx3ZD3t0wS/MnwU0s/u1HvDr5vde0j8k4mhcrxRKUGd7BZLGzJf2I
gey63q0FVV89+94eNe9rS55MwRj10enEretRZzRDYR+wDbqHsWtPk0fEqI8J90zvc5IjLBvCvesT
gVzFHhWBFmRmtgsWNEFeSbgJUaHuR+5GwGlQNRxbQ6CFGMcvaUPf7rjxz8q5HwkROXaAEA9ewcit
iUqDWRLdf9At514Nimxsc6zDDDpFIsXy9NkJBNPdeD6yP8muuZG8KSRX505nVyBI66bxZ5xV1XVc
6zvA8mcxGdk5L+8o7Y9u686PVeGO+2pNXlhgTmf16S+9e/Od1jlbuCBI+NTTYLz+X501TR8Eu4ak
UY0G9nKWKen60hJsWjgYhcK+dg927uL4C1Dchm78tUPJRnt68ztYI5mIWVACN74E6CE20jKOJRbT
GwE4BFAmyZN0nJbQYePgQiyoUgtTr7VMN2GlX8wV66EV7xmFAtFqWOq7lcWsdPyh6yntoZJKqOLg
Q36mDGOqrJxe+vAemumHHB3aYpain+qupv29rs03h8juzVjXyTlvMoLiKOPa2PtpGr2PoNoLj6d6
RR7ITPm7LlJbpkZMlrzdUrjiMuF4ySpFKl4vi0Vqsq4x4kwpLipSEzX/ag4V8sEKX6HAMTVoWBHA
uzWr0cDdS96lpTK95qNJPupIHNDZTYZzqlRXVVgCNm8lRkmJHW5mZy+Tt3HArzI6o49LiYDtNF/3
RbNyuKtb6v/LZPQVEE7BUz6xhZIue5WRbwNhYFvdIfyfuMA6dQZys16dSiyBnUklvKAO0z+HbqrG
gc2EGbPhDSO8FDmyXD0d0YUic0Oyjet8n9Y9n2f726jm/iSVW7FSfUZu+1DIOAHPtSO+xa057yy/
vR+j3LrQaOy8kG9W7oMh1dvWsZlvSiDd5sVwavJfMFlJnCfO0kqSu2oJ+//H3Jksx62kWfpV0mqP
NAyOaVG9iBERwQjOGriBUaSEeYZj8KfvD2C2deW1qsrqXS+u2Z0kUWIA7v/5z/nOmTafa9+XQxDj
RBi5HR0102u3XZNfwgXpEvnYdmGnbXq/3aU9Bs1VwlqNsgn9ylsImewxwamlg/y5Gkcaf746ZG52
a1g8muRzZnL9iyNGsW6JR69R/9SMi/vB516sW1AccgWSIk1o8daXP65Vd9YwBOMTRYz31Gl9N5ow
mM6OqNyracK3o1Tq3sDgVC6RkRKhgXN2uUOAPPvKjJs9txEGa+6t5c9CYP/NNSyoEA3ZHC6kq7QS
26RCV1Ze8qkkDd+9qhfOuieo1Ut/zXrmb2MTc1QyqSfq1QKNp5xXPpwONjf+0nDad8XOLKwLoWn/
qJfDg65ZySVPW58NNN4yndqrOcyNLZAKWgCmEGiAS9HSEvYVOf3XlLCe+tEgjN6zopFiaILFMGUR
eUAu/7O4hsiKkAzuAPWLiCIg6bOoxJi9fmbsucYko6LfvYMY5r5kYVkf0QM+i6XGzWpYQjTkebCm
gJW1a/kK6kGfqC6WiuquBLfHctcpCgJS/jQ3l9L6aJupeBCP/rPSadxplugia6cXQPMk7xdz0Hpw
5g3NV1aqUbGWpMe601vsFepSL/a+Cq/yrvCK71ZDYecw1ufCuwdRLIHPTvdcSsazYQgTSpFTHI25
jQ6lSfev3WPcwrO2Meo0P9emcStJE+3quAuWC8duNUGFXv69q41yP2E3w0zTB02ZyE1N4qfSreZR
H6sP+g5Oy1+LTMbQbHmQWLtfGX81ejY96GF5yznWWhWZeN14NxCj/6mFdXlYXTIp8gUYjaAYQURM
4wmHrX+cZswDKcuvTRuWIZW4GA3sVL8fS0/xh7lPXN6RrN9/l/V8t4aK+gpdMO4tRnVRpacxSl/G
KZInzHz0Z3KVGsHho3J9ysIwjygX9CYZ3iIc7jEvTre5xsACsOrimDoaDimqE/yqGeNRW62J6jXY
hNnBQcl1D6stpxu1khZYLmWRnZyHWb2sP07yyTvjdLFOgN6uSeiZQVyGwXqtjKMm3vQUyG9Vjoab
x2TpkRYBMFFKtFxP/T2L8vjQLm2wrktoshLpY+il3Byadi/AgB7SOk6uPkPlkYbd92imd6iRPawd
O6eV3U453V3cdatpx8GvjpiJFSLUnMADUJyKh6JQwZdrfXU+rmO0KGjTcjBm0FJCQ55mP8ZzXN2o
a9gX05weiDdzlgPMP0JkPq4WnslGiJJ8Zumd4iWEDL/YAOjkgKVxsivtHxTIjAqfYTK0Lx+2X8PM
VGFzpHMYXZ7j3Bgk3VELL9IE9/U29VWwnmUEFI7UUeHmwZwBwm5YiiTgZS5hu9ljx2J1AIUzYpq0
FTRcVPsmsnb2gPd0/e6U2OuSeOq+Ht1e8hZJ0+S6Ps280ti8VSw0FMcQa7vFxlO1GeERrpsjfIz9
kGNscDvnpEBzb4WtHdYcdBtTDqJLo9iCuCfeFW358PZHAjTX9b9Thaw2qsY3qgQJHBYmS7gvOuLl
LnfDzLMDG+4seZv1tW0dV/djIsrHGLzTA66+3vZ7MvM0mGW2eOtisz0DvuImwByYp2LrJlw317sU
VpNmJL2RDfEz8tim50u/UrG0nyTrDjFbwPsjdzK3I6AeWdEzVHYuJRyImBtHAPA2wqJiTqgOuJjj
b6mPED7QQVDGVGuGIryuz9WqPw56q/Aq8mNKV0RXiIZRYC6X7OVath4Xa0Jiwn7P2NYFEP8W1AYF
F5Z2yifpB3pofsV6ppmwxFD4053b6lu7qcXNGSNs4g0bkEI07zAfkrMWsxFjH/iYgeOcZMR7NTE+
hSrsB9PGLlO53Xcj463u+uzbwZF/9hkL61Bc1tM/EuO8K2XzlAyOvGuVxhpu8QWvj0TDcXE06KsH
lsWohiboeP5DI9y7FbtkFHm0EX54HZroabV9ebP9vc1tmoQWZx7uOGC7IO0s67yyriakyzM4jucR
f/wpqaebxkKfzXz8niZ9kOrzse0m/Za5xEoXDik1Xz3dK2kepD7r1+WTv2pSAsGk67JbzFaU73X6
DMYtv2TGdCBaR/uNtB5Z5H3vKEDmfor3L/Jn+jaMnBExKZ/W2IizRFgSewaDo4Nab0K+Z5aii8zK
AIHooAW2dV0uPm+vOaNIlCBVS07Fw0DM6dCi1vRmM93Y1L9MThJdpM1AP1XDydBqeaBiZTqttIFM
hOCssvh1NaRPwqiPYe9SzCFaH0vK6G/ZnNP1PVbWAeGZ0tzWRghZvasyrgLlW4/K7iqGgXjkK7Dz
rVYjMHfhvO+tGTtESnE4eg+7H5opNwVHD2W9JW4WUjjrmRibEQbAEUG91DA0kFL5NcDCDNpBPw6M
8HcNI0yGbRiGApheC/yvQbv3LpYLdzkePocIusSCZFjfKzqt5qUuLlGWa0yjPOCdkNYObeAyh8Aq
ABB810Dib8t5vq5sjvWOWXpM3QmA/PXcGlz1kC+gIZmwAAPu/DKLIefuH15WUEXWErOYqm/NwvaQ
s3xO5DDtvSGpdoVWI+cl1icj32vR8mfUG7zKaUeDmGSK7Mp8ZwAkaJ7qsGNQHc2v14Az+eRiuXre
ipAMSpZyzGZe4RyNmgf9cbn3HeOIAqGiz6uLTFgNODzcbIh5DaQYIyZ3vM+xEm473XAgs0UicMJF
RV5SCgZumYNKHrKB8yjJGNRN9hZJTboD2jA7lW568VPTOpbMQfDa2i9Hcy/BxcfLU15KRvDxvD46
q7Zepg0umOSjChke5yq9kB6rboxX/wLZ+p8JyBbIEodNk6k7uvkX+mSet9Kfep3TsOz2hPy5lsQf
xrKmycA7nqvttGBZ1sN/JdSxylsOfvz7C7XVSvyfxUJBKgAKl+k3zdWigOh6gNdK39DMEpN4MX8m
BWejHg3OPoaPiuSfM2OpjKY1M2QdYrcPOW1Md0L/l6nUlUT3V+UTOiFgH88wBXnffw6lij53jNE2
J7hR7g9SZYQNcnXSR+8lNZjagJmaB0NHjvXUWh6bUe6pi+u6/l5q53fQBs5a6bQs3zJx1jzuPW6r
kVdOs9MkusOEMe2RAhpqKyQI2jamAYBVfO+enQGn3NzbpzkGGdgk0Wm9Q3jO9FhwQC2/BhSYwrvT
20ti06dpoRHtlmEnYjAwm+IJ7dE49UV54dCs9lS08XJg4tHZhu9k5mgQ1J2bEhLDAxlhe9ky60PB
de4hd0PUhjkt95qmp1vMepu86OSxGWjS6SPZXLLSCmAVEfaoeLlX4KSgWg7FBd7HXTmxOkfA4wxy
ZPY4dRrl4e7SSAnAAjzfuemcF3p0AxM7feBH1Lh3lqRkYElbeJgZ7RDfqS/frAUPSJfARKnLzHZ5
6MK7CRhock9GlH6nJ3qgXjEltrvax0IeZdWdGY/Z3lpuOxbXnto0C4oxiEIOLWYttjQDccyE2lNv
vsZj4mDvq+wb6T98MnhoAunZv8jc4uZe7qt5WpNCBo1kYD2hiqtPd7MhIdKmE6eeOJpWXWFsK8MD
LdnjMeVd6dYFBToDF+5IhGwN8m5fjdaXMJgs5MV+hsCQiV1TTT+wZGT/Ii5v/icrHZdwBzsPYfHx
8/76iS14DSXopl/AGqTnAolNxftJk1z0RUhLEIUx7oLnyxbuerzYqdffrYEhpluk0wpv5kZ3OwBd
0rhLp+GY67SwJq0ebvrU/8wZFXbAZpr9fy/sW8ay3Pjnx81jy8C4sATY4SH+JQPO+V8y7QP/WtFg
sSudfTgP3Kn9+dYRDso7r3kuBLcbqTEHcoBMW6bpg6pw88EX47NPqoQPmnZp2z7a5lP0qakcmpVN
aNRj00YkjbRZjgmLjgCXLEnzFKapG8Tuad0PeB1IbuklDm50EEmWmGjA7niU1Dmp2ek3CTwvvSZI
9eVDd/I3TTHdMj1gE3X0+37hXWHiWq5dZHTzdOKs1YKZOpQ7Id5MrX7wouKHOVKgYjbRa2p6b16H
jWwFLMqeN0HOZWjHZ/2Y1b6xrTsQcD2onD8OF1VSYMYzYcjrwiZrfIKRNMQdaCxbr+N16QgAOtFD
xA2f1B1IHjE7ORL5t8pheTt3Iy5+5zcLVhTc+Z3wZIleBpw6+542I2PPaQ0xraJIBFuRFndzs6jQ
h772Y8y+j44/BeuSN114VFb9PedJ3ttt6ZJqPps+t6CFDIdaSk5w4S2pkkQPlsWvEWFqsjMqH9mZ
ZfWW9jiBR9zuCxopSgzM2GlbbMbe4jaykFBXCbJeHD0LnbDzef2U6Yh2UNPspHrt0xotl+Lv2KX3
63cVuT/TKDwNOX4PLojTTTE2GIRgv8T1zITVOuOlFHb7Pc6gW673anux+7gNUlWWoaEu6fgR7+VG
1MnTukFPadtrUJS2xkhbH9QBjBEj+iwrUEaTFZ1XviJOJefc87AXJMme7UWMy8OaL71ioY04dbBi
51GCvw/WAbazDqZZkS5cfnhZh+UB528bD9NDzAGoQz8NdXYXS1Qqo31vr/JlT2S+eenYHvF2cNxW
8Xn90Y3boDi1w0tcn8uenwFc7WbudedEAyRdq+NW4Rg/soJCWInDgsYK+o/7JDGYDyD+0/oFfQMq
Ir1AOD05eZeQa90SvWF9+2ixVAEDkT9FCnlrLWsAMGBtHasgnl6Tk+juDDfzDzxA17WgIUXr4fqh
wFG2YFV43X8VAKSLOcA18OJ/PYYYEyL6Vm1Ve9yu8ARkKR5xXU67xgcxsaa92t6KgSWGPyPFVh0P
KQ4t3SW9FLakvFojvlEmR6uH/wL54R8g+3CBiU29rW1FREBwvf07gq5jjqiDVg64ahEDsFl8Darr
h2CVOGmnm3Z1vhTeLjhOHYG7Esli1lt+whDVxo5oNlgUM6FTSjmG/S3seZWGTtlvMs1/mCIqlE13
HILOKp4ahdNVleGrHjEadjkRgs4Jr1GPV4hdDpnqoaJtsfulTTMmOs8lRJbOCPoeUeLtgCr0oGL0
PqvRtRd36D7jdsouHbmA9S7g6yQkJWSRWxx1PxN/Tr5u7TVtp/pkmE+lXb7CqqRrjWjbzll8e61F
etLu+fTGeYtta0DrjHRCYlRS3avCqY5xWvU7twElXAz9NSrjUzW19jOwmkOdLuJjTWGhx/bwXzFA
VsTHP7/+fYv+JGHblrB1W/8L5krV5ghTls9rP+LzWOXbbBbGzdCLhqLQfmKu8LtDsWw56lS9xVj4
XxyENjhl43lsGKqiBOHK5tSPiBa9GNAmtQ44oSoKirRUql8yS3y42rRnfq/OHS5ZnlIsn6UIIEfB
C8gYHnyRhDuboMTOG3GFa3RpBJojcaOV9qumvUWUtO4QE1yQPHF6KJFZjrUbLaWrt4EOhvve5LqS
KffcV0wt7uwZQUIZ+frgZ7EQ0CXcdltHUuzTgi3Mooys/1EsXs5oyNpzLYunccSAGS+fe8t6rUct
/0oDkQA85xrqZxdr6cJjzI9jWn0XijFt1QjcglyKlvPlWtrWSJy3FYSBraDcLcVznf3EtlntV59K
ndvhviW47FbRfFzfJ+MCTlhFfGkuxVL+fccovE2Tpb1lYkvQufT4cb1vwCoSbOjo2c3a3SqzjLMb
MnjmuwIDV6iSm2mjZa7vd6vsCqohfbUxK/nqU2d3ccMPabw2GYcHbXsWRKLNQLofDxOk2PtyudSJ
xTG6ekUqQHs1DdS4fdN926nvUzQ0W6Olhs7TogN9JusFcmUDQlmXl1nEj+v6cd2gavUw7k0tO/nC
/1WTO9yWDR2jEBXZdIX51Z5R9SXbcsCqvIpmmXVbk8JRYiA9HlD2k5FNMBtLDhXI8hiJlmdPspVd
JbpoJHvpyfFk8qq/hU6tNlUc5sdWrw4qth/Y/yI9Jgi/CPuYS5KRRpElIYkDDinWsu4a3aIedMmT
dtPwObUJXo7I+IoTKnNytpZqF69rzBeTIEeEWfPJbYdNRIiRZrQklWvFQY2TFYSmGwGiKoH21k52
99/f0lg9/PWW5pJKAkdnur4wqZH6yxVzHAxo3Xltk9pOBip37TYwCHDCQbv5s6+hkYYPkz3tR9B/
SQ+ttTFrblF4vyr1TXL351TXNtBeG+xk6UG6TrUFgAOKyFc8d1W3jUfrsQv9jWSnF/Hxz/UHmY3G
AbRwfXCa7hyH7hMv+KOEGbXpTZqNtcZ+URkW4PzmqpHpyXmtM+K4tj6ZG6+Eo1GzqI50zNE2g7er
oRE3fvu+bmQGe1sJ1bNDvVVG3tyrob6yVGk9gG1WVJ3yXz6x3m2k5BvYXupHB/ta0TVDQ+9IxpFV
QI/8G1nCI41ngQDFkbbphdFcC2Kk8FeTbeR1v3pMCFzggGOUunYxwvnTtecZAVENRNlLmLjesKmc
aOGrtga7/SjAugWlGfv3sTYohDNNsmqt3vwehvwb9IqGyRVbO5WsFRqJ7yf7xlDmRgftRTOq86gS
God5uZEojoPUoFu6SKiu1ozpjxixzmrL/ddkCvGqLED8/ygzcZcKA5JqfdUFYfm6jadNX39GsSa3
nixeJ71Z7BQZG3HuOr5+m/yc12bR87tGOyWI9BM7I2P6BPB1tEdrK73sKMP+MlvTEZIhbaRW9VFk
Jf6rpHgi5DjsaVBhkz18SIosVeL96bqIYy5587MWVBytp0Wk/Yz51BHw6I5qTu9Ay3+MBmb8spoe
SuXe5rlIN5MBoiPGUNc2v4xeflpksOsUxYZ7iFn1PzyzZJCI+Q3wowQ+UIKy9B+gjVEskp6NofuA
6v8+4n3dKE0Bx0ECNCpbQOng5URW/z41L41PUEQNv+OM45AubzyJctrXjQAsYuB3p5vxLB0GZ6cg
uhzbrOhUP9+i/IcR7fuS3lfSVi41lbITx0qzu02RVuq+kh0xWRPNj0BaYLrcvzp3zjd6zxYDDfWj
VPSLSJsCdN82f7HRZ42cGN2j0cLR0GVCzpPGe5HxN1WKSqA/q4q8oOtrH/M4UD6EUBfSU49rnLzq
VE39Rgvjrwn0/5MqPnpvPqp6bpMo7v/X9fnwsnYE/t9/9c//SPHcP77u3Xv//k//sF+b8R7l73Z+
+t3JvP8/HXXL//k//Y9/+73+LC9z/fvf/+3jv+rqc0HE/dddfVv1+yP+29PvWv7KE9yCXz/lUtm3
/Lh/VPZ5f/eohwZ175vC0wUVe38bf3f9v/+bYf6d1j0g+EsxnAENAaLishpeevmMv0OC8zxXAO70
uFVh6/tHZZ/w/k6WFVK7ASrOsm3h/r9U9hFl+avjHKM5SEfcgR5uPMu0F1XiPxjyeJr40lICKg0B
vo2LEmqwX7mM3QQFtvZOY5fy4i70YYee9Fixn106zfVkgOllkQmkxB3+TbUss6lciooF+jWH30yj
yE49xS8UET/3mg3HJCbTPvdPqZ5tQ1uHsvQEc/XDlpVxNvDi8QMuesEY20dMarSXbGHTXKK+bIJG
5BjGOC8cjSfL0s2XtqXD2shYYVGDJtnXVp7+LiN2fRbo9yR39kmM5iENrgJVgzDQLhFuaSX3tI3Z
T6UOJdIEiQ8FodnBi23pWCoPijUOBsnh3lUVIMo0OUNQQODP6COVEXK5WxCsbOGJOF18dDo5gouH
BDMC/AIJQz9JcimEqTa27C9ovM6hzyPgK74f7vSQiZpJnMICnyK6frJ+RLyGIxu90LP/mMxCZ7qK
vodG9en4y0usi3mZFj96pLDjOCtna6bBmJWAAczi3kW53jS2f/UnuNaDN+zDvuWCY3LisrjJbZ9G
U2wx/gwpmpPlV5pr362iUwtK6YB0fu7YR/smmzSsWj9Y4AShOGQlYbFR4K8BFzKzL4QYTs2eX9Cd
srgd03KXVMYpHNMzuRPgL6V87ehvRBJ7E+idvvO+lD5shjg74KonjDv5CMzgHv2ZkYVymo2MyvlQ
hN5PTxCWr7LMgdlC9AVH19gWb9TG0fv7mGfGc5KAPyLEOO3CvPyFF55en9J4grEJ2LjqWBTgRiRH
jc6j8u7gh9OudLBSOZQMcJtOlwMGZ2CqFYce9ufOTfhNT/6jrSg9HXKM8MpKg9C/Jen82nZmoJXc
OnwjU1TYpufemNTyJzxcCgt0ROFEu7EQbMqbcIO1LqYmNwJ/UPGpFNrvyiF4YZ7bfvwemaBc0E9M
Tpo3J1FnnYl0G/r4tPvoV1nGd0rzSqiF8ykOSUxAj9cxzUUUYGH9SQVtJmbNn3aGNUgkzQlD2jUy
q5sfVT29h+N2rAn5etZwjZ3uj7KiW2iLYGS5raOgWBC8IzcJ5qmi3zatf9QKpBaKSsjtm4uKxUGv
424RXFNphNB1hiuyxwB8ztxf9gZtsnOJV1WGuLGspTSja5Kg4S+dVfUhxzQALNe/kw18C8n+zNE1
DAmYRkQKZWUO74bIvsP+sikmj5aDmYgzYFk62ngz4NqcDiWDFrPysufI3O+aKxeQlUMatoUQUV8b
D4Nq0+EczCie7kq0ADP3YBskvACKBjigZY/p3qQge28zRu1iTwsmMybQTr6VvrSD+sztmFXk4lJJ
+Di1WXYlzgkBgz38ppudQ01g6BqK/nGmTItdxdAukcEp5mZf+3dlOZR4KBbj9p0zFdotmu4ivTau
aSrPHV7ZoMtx/1jU3Ws6WMPFJK911nM4CgJuyUvPO2+vQ9w5NUb2c1ThXkRSh8EEx26W3vPgEx4A
tcQqfY0jWdhkRrNEWGip5Ri7IbBxBKMZEUYxy2NJqOdCyEBsldvyiWeG1OflKtDmHhib+R7DQoKz
Zt76enEYxKRtDDAWpjkGIZg9V1jvZaKHLLmjfTqpe55iRWLDO1mTi56swW3r4GlvclbLlD44bCMT
QX10J7/BSVxKkF9Kt+23buF9DDoWJSyjz6HOwtAfgp4qkmj5psCcQwYR+Udqza9TOD4ZLuUsWVQZ
d6ZG3fqMCHAWt5bZKxTGQ237N8uaPixCt5vBHPU9nkDtRY+oDxteWiI998YQDQ95vcBj7OxiD+Zt
itvqyHz4ic0KviRrzMs8A3ChMdshwYn+2Ha0QPkT76lhGF8dgBRpZNR7nCIa1AAPOFPO4C3cwt+5
L1VH+wmPgEZrXruj4Y+4XeXQmePcUQAhAzS9RzMG/FaSMzNJlmZwqPYI8Pf6rP3osahsrJE3L8la
tfHN/FOOgzop1WyjCBaOnzKjusV0cXC6s4iBpyjq/tRUPuuxXBiLJjnvgMq6hzqPUOxGRwt85f1O
ZQ3TLR0Ubi5689RPPhflpnRcfGpmHESx5QV0zZNIZn9SWM2TNxj+tsO0mTqM3GmmuDneU/vQ8k0U
GXpg+MriHWqeFx7TMW1OPW+0iQaDSSMVFSdh4I7jW9KZB1uzSZd2DG6IJEiRSS1QlQiOTnLc9RUG
mDLBVolg7zC8QHwDqX90ffVH78Z3tMUcZuTieoye2pGqHK8QrBC9E0qbxy3bfS98jALewHdxzusL
9vQ7IkZZIP2Ln0TqqA0X2uFvjZun1BtIuqzAPwpq07U/k289UEFCD0wyYm+vjGfHIfTLsmmTdvZZ
JoC0IuF9qyj8oUHA2LBJCgMDUIBLO/ZBFnzWNRhNsWnvRGXmu1EQyKVEKrtL1Bw4ZgRNprZfWOQ5
22loq52bhnjvJt7jnaJYsZhhqc3t1uoN1hYeJJU27FmI4yeGedvvEEuLS6b68T4k+EtXudqlXma/
J667d1I4AbOjHelAxnVbynez1+hGz5i8MjaSczftBcoGdTsYuEVdlvvSaoBFoozuIlXq+6JLdsVU
mMFo8TVMIws+srWgrBssQWChZSI0jr8lhcfW+lTriyG47O4kFa1GxbwoARwAPcRQBZ/oFuqcPgNq
85ZlRtd0ESin0TipuHwvbKM6ablN81bVXQfKRCARyfJAfipgPh/uZkIcaPmoHBQQMvHX7VVOKY0c
oS039uC911aSB0bGKkpluERRBqm9leEum73mongE9Mj3T4mYz8rXsT+bHQYnfrnGpq+wcthl4hEg
Ptsm3OIquU04HmAY4HjQOjCiIu100oiWfZhi/Qnd64+YovxW+9YbiPfpOExudpjaAkPWRBbb7O/I
ZIuDb+G8SlOACWuREr17x0416fcWggUt6aLZa4oi41Rhm++5Hw50Vt6XpU6LV2Fc2UTcc8PfZyrL
T6wB0x0WXjB+sRsYcTodCC3ytvNZg6aoVF+/RCEF2HcssMnkjIHoDfFUsXpToonxEIzY0V3UydJN
+40AGVzMr2myw6ytn/MCdgxB3/xJtIv3tYzlGVSDv5080QU+blcjsxIgh+O4CYuRykelnmlA6zZG
k2cBOKFxpxXhpaaXLHCJ2J+RnABDAKJz6uhslzNh68o+spE5VYYazrqFBRff801ITNkESK4dGfQH
LeLRL6V7pywQbA3nfxqmcttLNnRjBr7AqIGMUtb8znShrv5I9Dwuz5kSZVC1DBDuXO+FpZ/0oX6C
8uxd6KY45Y6TXgo7r3YYWhpsbokBOcqtI+pju4aCreiaoEocqjzpyErmUdAq0fEJnqjcEGgYum7a
h2yI+DOhDWqofVZj+TtfqBbI1j3ZpIfOSjd/50bq7f1yXh4pIIqpiPFtWE4JZjLRjqEhPzoQxgzW
WrYbci8oR9zvCyBnq2DD3PW1DgSRAqBKL1uUVu0+bfv0RsPczsInLkf3TGfJb11RelJ8HwGKI1f1
dwUSCHJGiyMUCQmvpr2pUu0bBgjMnWoZIybvOMSNBycplbR7thfbmQmuhkHpTP12HPU3yhBweA72
cIB0vJ2Kyd45RVXt+2g64iGyaNfgNTw43JbIdkQY3I28SrDQo4HmEDvmmbeHMQe28NtDaERY9VDW
W5vrA21UifJs6I2wrGfgdH2OpdfCjTYDYTS7hMSf1t3TNIsQqhEM5cXwWzYldLTmN/fR/JDz+4sH
iAyUS58bh8XPFDbBoPVcDZIEIEY4Xts+ZEbIv1V10+EXK38lBgvGppUMSSZupUqjmzvtrBqiHS58
0eoWQZx0fs/vsYRtGiQ/RqbS2EneThut3kUGtTlejc98RpDdpCWaaznSh9SF3i+KAKrtaM+PmFPu
a5zeW6mN39gxUYTcz6+k0MU+RN7dkRHHkuEhQ1eZcxKz9uCTE8s04m4miBaDnH2BX7xla5vW7bNb
PhCxOluaD8KqlrTkjeADEHnuZ9tDRHRo0bDG7M7FR4phZ3hWaIFkvtxd3DrpzumnD7dhDdObNfNQ
Kc5SBgMVCxd9Dl/w0UfLEHmRocHafAZaXf8RGsKWzS25Ndh/2cDfa9YMUTcYO2PmUt0Y1VttunuG
doKMttEfqNK8zIX1TJopu8GiqZgT/4hXwR1xN9Zw5MdRs4/QY2EowsLLUir39G5v4OOny12U6auM
p2UZ4cLsbLl7dnS9L18BkHxv25QAh8EAxWwKULtzmMgd34C9i22E5TJD+uS8a7zBosGD5YkFgF9P
/A5/psO3ccqhdeAC3sqsKUjH0A6VLhaBcG5OQunHqHF/+oO2tYyCdfYYfoPR+iu3uTepZfSPyUfz
99FI9MoaHlXPyQ68or7EY3kfoSif3Kk765yslq0AxiTASZ3icXZ4FSeIp0iIh7Zv3m1NvLU51b5N
eITis7f6BkiTwSY7prR+HuaPbrb+aLK6YB2uuacPnDS6A91qib3jUEPM4xEqMlZskcYX9QuZJd92
feNtY2l+AwCyYYPDFSxSj0NK9iiLxvuhSi3WuIyhiT6EpBzrXe02YMRdUtGhX5+8yT1aTvXQZCC1
rWEoN0NofdQYzo/ortvRgZGeutl4iKRJuttjbZdxmdoiJhOyqY603zVsgtL7SRdHFguUAkMkoMNp
oSkXL5GiWi2zOVr8d7/RfrYua/sJdu8APIEdQ3KFkcIUYXZ3VB6/sMgKLFu/dX09BJISus1AzMPQ
2qORyKPdRe+uaFqcldmPSVEjgb/iJ0FwJjmPAjRVv3c1mvNgGgz1CK6XlnOvyKvXPjY+I5/rvBVB
Kk7iBtVcA9w92hVbbwrU3RB5pgGcCL0kJ8bGxJnPcCHYMvW7qZUV20zb2WiZvhdmybYoR0NJKocd
A6ukrSrN71Mr7olMwa9v6ofZRZI32/cShzY5/0ryZVAUkDgtN1i2VIZH3ic3A8+Se8bAo27LpZBF
5ntWmzjaonDr9g8TAW+urXgEU16wfboEYeDbiA6gQgLlfnCKb4Tz8FLaabhz3OYPUOi2Q4Bi548d
oH4uS9PiwXQUwQxedQb+VoOb9dFFaNIiv9ngV/mcjLo7d9xZt3YWv2U0hR3ZQJzCznMDR9KjKA8i
BF6shda8rUpuAaqGWNEsV/uk/Inb8N61aXVTkdhr6HZLiBg24Lwp4DzAvx8Ngh6Oda4otyzD0L5g
gz6VwnKWNIi5c6K8ArLFLigWBZ1UYZnvK3n2tMc6qYEuwblqAaxJ7CUxX4zKp+cpc361OLz3bFkB
OYCO0/OOFT/oMrA9Qxl9Wqxj6cxF5lDuW4ZKgwz3x9RtGktsHUjd6Jd7v+OwrL32MnTVN7shJ0jr
8QUp6Wn0EG+oecHoxDdMdKCKC9+t+cAakMGwQxHFtffr/2F2FQ43MPwm27YdCWdyi85W2nWytcJw
H49UEJIHbjYErARoAufVkygsA2c+t+2uBqcdXReu3WkW3ZPqlHzNpRYeqHXF1i8XYK7bv1jwh80U
iEDXjOehIuvmY6GIdKZNqXekqkzv3unTdtuK6K0VFE2n7Tc3yz4yBW8Zokk9vOc5FG2ZA+/PLdwC
fnnjRsEbxMHeWqKh9aVNLtzOmFXEW5zZ2X4s05sn+oI+8jpm52H/ajQWB4rnP3fHXce/gbLBvuYt
I6M8YP6C+DntQCGwh+MFvStzm4BAET2EcnZv9kQuyYiPLt5DbhvNC01OSeA00UMv2Iq1LcYYtZD7
0vEwkNzjjC/Zi5g9hCeIMEX2DTpkT3Y5earIhWy9OJ7uYqGAtggcPD1FmY4aEpIHFd9K+gr/N3Nn
1hy3km3nv+LwO24AiSGBB79UoeYqzmRRfEFIpIQxMc+/3h/YdseRdC3Zfrod0TrRJ1okCgVk7tx7
rW/1/PtN2Ux+u/iyHOOmcdnH3ARCWCxKc6tZyZWFFt2IHV5mQ7uzXRGdhq5xt2MO6neaMR/H2mki
/RcQzWLGqWH99KxtDVZDjeYNViMESHOGPpHn4m7EABfQ8VvNsCcQ+paPTucFTJ206EDdQTtFfwcm
2awE5JCtRFq/CkzCmnsXO4BDf8ai0ppa1nLB0NyfURVVWamOjXZwY6IELc/DrhbRva4XWG0GtVAr
4Vi09uSD6B5WNdasneFCfhT4q0otuy6gfnawfaJbVFbj1XSLyCc3Ql8TSsTZzUJPnmb7qKKqc2zT
2GboR1fYLMqhT+6KZGRh5Qfzm9kg6jbbStpd4Famc2+7qAYkyVbEAe7SkDqoc2hrso86jMN8htcD
avPmmqS1upBURMs9KXeyJpBzBC7Fafe+tDQQCnP+lldTdDb0EPpc+x2KbWsU7DLQUwLZ5jcaYv8h
4QCWkQzh2samwt2/Yrf/Wgyh7hsdhViitkhL1CarmivZYj8aC/p92KY3CV2fbevVb2DxQPo2lLiq
lJt0ZKLr0EpeC6I9KM5BuraD588LuqeSfG4MUOusoa/k0lBAsGSukRNREk/jj0HDNyVS/cC6dWST
uGFkO2yDGDCJpwla+lnpDwbtLamKo14QmzInyTbS0d708cjmPJd39LcfDQA/yODylh1VE3DIx9hH
uUXnLCuO5CL3z5xG9iEgAD8WIZIhmfxoefbDdHrosD6AM0l+8IjAysWLD4xl2LL+TOuIAwsjkBjV
IthFzdTJd0nJr2J727uoCYliIOa3JFuEMyaA+26E3Bp7xl0e4Kj6/F9jZL3pZGtHYFXTTo5rN+60
dZNqH7OT3ynJZhkadD7cuadnqrajKC9uz0lFFvbezvMnCKz12hJJtpnsU4H06obccCjXGak3j1re
0WAHkLZsjmYfv+Bh9lKaf7oiy0Wlk1qlMsTvhSslRGu7txgao3KOrZVeMK6sp+wS9l9l5aZ+DlUl
gvbK21dsdIlqpV6s7uo+Lcj50qrxq+go27wq3Mmg0/cj7i2SvYl+GGccybyXKnSyY5rQMo9Le++g
mVwtjwcnFlXetl7F85iriw7qENIj4hyjK+rdQhoKNM/bwoHbEqNIlZLg8fKEQt7ZpcRvF9nanlNj
a5BRU5I+vsMcexsbwZPNGrXOobT5VvhuRgn9ER3eX18EYie17Amay0ADlZJBH5OHNshYVgaAyPFI
Bo7ilyIoqoEgkWzkV611jGKQ610T8urTUGpzVDIoDoOVFjkfdMoFHAvUdEvgOXwwelWzOJgc7B1j
eiOsadhCmUXoS2K8CQGJeoD8O4MebFdMoZ8YwQN3uN4qU5ANn8gLO4DBqLp4GKoBmngfv4Uizrdo
C9dxOvotSOGjtF84W1xsz7llw6NGrJ1TGE7uyg09Y8fKba9GnIu5C0t0MNWmFfF7Zg0WBNQhWOuz
eRuAD/M7t+UJ7WmqG/ReM+A49GKIGB13c6tO9CXw1GVpscZVON+LzHzMzHavICa33YBjuFSH1Bve
yE24Eos0bqL6angpvLksJMm24W+L8n4KnWvc0WLLgEr7k3Rvmpg61MEQ0FDLI6STxNUwPdSzzFuX
bfOY4Y9cF4JCoEJruhZRRyDP4D2AG9tnGWMTQ+Mvz3mKcQ0hp3R5B9JxEbm7HLMSN0E6DPiJJ6Ce
faOtHqJvOhEJAI0XcbkVNquy8xBRM/rX2XErgwDynKzwlGcEndrWzXGFV0mENNYbtsWcP1sT6HyU
P9tSZFcj7qsTMlabpI9FOa9wiTgzcc/u2SghXbZ0l+aGISWK+QfoY4RB54AMNTaReXC6bd+FC0to
YpuLd3HOyGMU5otqb02b0SeaoTCZrj0JqfTWAByTpf4wtFA0WA5IsJtZwVTi3bV083X15LWMsPQh
605GSAxUUE3mmvisNzjQKLzc9hgbjJ4KJPU+0xdSgvX62R3bJ2MSRAxXBX2xEgufHmgTfSmxYyEB
njaYNzNgPJ+TOPq8qdPRSFgoYUMGTjBwvtKnyglUuZYEY65y0MiUaMeSCn0s0Le4PYIjnsXBURjA
lsTFKqftzusWSefNLY0Gw1LjrlqWTDxm+D9L5lOtA+FukLbLGSkt/F7zuk3CIInCvXyUEJI3Yzjc
0Z8/4+28GOADGhvvQBEE9EEjG5GkF27yMn6LtPKSFt9IH06Jy9mqWl4j1d7oc1fvsBG9zZH5g08O
pnMUjyHcNYqE/gEki73vQ+9HVo8nEdCyyuWryfwyIGgDB98Zv+kAr3p4yBG4aMbETtthTurqU+rk
BxVEEnfdwEHYQ4keNuZVDziZ2TWBS8t2tfRtCU/DlSoruRLWSCRGBU1UReImMibAZJ3BqN1yyp3R
6Di/AOjE2oy8NQ05b9Xou4cYkYsHzjsXJ6c2SH0F26U6Is5dA4UOpHLf0cYLAEvgV42XrQc9uKIm
5gSlm9c4tNmGdSqPBZcJMXulTVF4ww9YlWPZnhT1CB7Bj4Lop7UpGJoxKLxOOrrFujOrdVphp3TL
7L2dm+MwZQEug+5H1moQCAaKEk+mz7qsxCEPHnMoJGy535XtFUdLxNcF/A3t20A+hhkT5TRzrYGN
jzINNpGvAdMx2xQENckaGxUTvF5YxsYxGnq3LBq999HCRITklnBytN9JryI6KZpfywi3RpKPnDQi
V3IwSJzVbOr3oV516PU8ucKhTiupRgE8O9VXYnRoHmRPywZHU5ywG+RZ1o5FwYcOJNsvuVV5eKWW
XCWwmioaHs06nnZplK1LKc+05FA4lPGRBea9yfutEeGlxPJB/1+5O3yurHk53DENTaFvDC81LGAa
Ts5tGZG70nVXy6H0LkU17HBpw59sxDEjYmKdWdrFZY5SD7yNLQGcdRGBJgCnGgU06AK6X/VswynF
cBDWuV8XqB4dI0bU2KiXvKO3kHrimmbZDy0xT+XcvcSqeB26SK3NjBNUU02XhiKrgL5RR0gLBE4Y
mHqTS8vgQ89TnQ7+IZm691zS+64+7IGSx4Z5s3JqcWNUCkIJlpp4Vu8lOVGt16SwskOipmxpr/uJ
U1TsWUyxSEPadC2RqXnQHQgTA47qguJjvttprzUa002GSmVtN+17ruJX0yZBPLXoEljFHtE0TdWD
A91kDWVDgf8Dkwsk1jdlfCsNR65oqR5rARODsLFVmUJnayYcEDAUPRcHwMABwhsyn2QZUhEKKFPq
0OkKCHKDaT/2q0gz+IED7A7aS9h3w3Y21iNiyo3K5Q9JWq5vzgZfocruFkfmQKQiTgDJo8cYgylz
iNHGR/bPG2hRzI5NdgDG+o4h5jjaTOcGz40IuEzhFenM4rvFkmWgzieUg/VKEcox2TB4g/AwhQYH
EpPP0Q8L24PqohHpqXU4EjgaU3NDg5AqNds3ZgdJZNa+jjw7WwHslDODKtHCENMq9flrWurtGhBC
xgiZ455D3o7vZA3jxHqpON1qO9erPHeJd0oLLFF4fJuUg3vpWfNe2O+lbQPLDUW6UXSkNo4dWjtc
SdfG1IN1GkcLAaG863KojxmLz0Zwlt5aeYfoL09AjQfEvcwCXEAGdE6zuDKgcRxpKGGzbzVgaeh1
GA9spsF0j8GRkc33Ikb0Pbgs1xYrE5/fnCGopo/56JLQMpCcQqOBbT0fh51wgy9im8nyOrW0gbyW
Imzk7htTK85jaD7gpyNGFiD5KtfDzMdn1yGExlNdOFjQEvcxrXJi79ETMCSkJnOrxA8ctIVetERR
duug0VEuY/EpoqbG3AlcKkcX5Ccz4hZDJg2jGR7KCdBiscRjkKnerT0M8CtLBo8OI8uykLlPO/Cq
NNwcaGpVVz8M1oB3Ioood/L2hyyRTuMgpLM1d7QU5z2emob3KAnPaJ1zERKxNdKzhM97MJhTHx0N
jf0oXhZpKLKggDSG/p1vdmeBrWVmvdy30K/77muQ0ZnoN52n+fgZLRwLpNc3yVtlgLaYegGkbsau
YI5E9LFdquGI82DVIvXZeJ31ymjnAc1Avq0643EInui0wSb1PgxxkBfStQ/6ZEKbDsp9qpUveTl8
zIA9RAeeXHCaFBVj96pFTIT8S21kckV7PK0IwPLoZQiKo3rYjqN5bpB9Q9ui/VjMbrayIm1XmaSC
6F16l9vmBRsw9WchefycD71hsFl4OXq7PrhUKQrN5TgFKEqvrWfwLw4Z7iiceAk5p2/gUdG8gyTg
CxRTkD3yZfpC8m9gfGisjcgx8msxZxuy7XraCKh2lMs81uYQHM0YoskpUPD9DINLx5V4TqqWEbr5
3AZhtW0045K6zfeKVRh8sOTISXzZOuy0+yCOfiSzs8tS6R7zAB1+3z5xkrIbMME26gCH5MWWcY3W
FDdSp7UpBmlCyVyMacSwBOKsKqXo+zVfMTQ6G9slC6u31KnElTqSELAFcQ3uvtxG07zW+GS4/sE2
eRYIPUt6ITY6WqreSGVbmBOzPGFwDiWWzJ9H2YHzOkV9Vm4ls6u123pvqRF+JKZ8GRBVGV5xtZHy
hM7HnMII78HIRUI7JmXmALIon80weEcoMp6A9OM3wqahmdYjckFwdRXTzzl/yHpbHqwY4FAYReiN
DYPlhDXGFi+2RfRfW2LCiwgaICmL+bxhwpX3xg/6qdpOs8xLtlCv2Uk/JihVWLSsCqVOD2asH49J
qMKdFnbfRo2uOK3mS718QSx+Ee1QLBZuh5DcMbOFco8oLEXZGC+LUO0CXtFdiBpaQVFa9g+dhqaD
eXvIFSagY1S9dnvHO45dckI2HDCGxydcIjVkvLVrFlmGDu1T0cRCKsf7XWSzvTLIpHELDYzOMD+Z
87AL6+EQ8/bwJjspORD9shLSUgTH/jF8sRvUG6CPs41mBHLX8VStJOVFWVFn3EzjrCNBp+edixIq
BeSQFSXjvUxZ8we2W0M3KBmTaeEocG7EFvTsDSi/ZyeFUp82I+pMex2onLTjGMMNsJxNXQuGkmXz
gO5bX0VOCG/f6wSmMXmglxauGWjdBlZ4ykpmaZ7gV6kBck/LISyQ+GzmS1b1r6NgXJKjBlsh4jBW
WZcN1OwpsHHFqlimjAlz7922EBKm+XyrstniwD60KyNTZBkUX/QeAYgOQxHYWbwtQ3I+uzxZtxQc
NG09X1VWfnZ0bojg5/qcrJ3MBr1P+HG2hSESO9G+dMp3R3qcTFp8B4mDcqqVLK9eY90wutyCcaPl
UKAcUYE530QKBZMcq0uazM946w9VAmZJNY99n9wkVALOCOkJFYqvvM45xCHli2lzYLLq6ANhzlVJ
cTMQf8gYiyQinZQ+bj5adx3JpOsFO2CH7DKecZAsGCsO4WQScXLjfTyO8RUEJB2BnG6ADMkK75dU
1F75YN4bzkjyFPf1czBgPATfm0qacWos9hH71XaconJlBi6+Eub+PNkxPkJPrdDWf8um4RKPdAkr
NOi07p/tPiKNSgbxWszFa2QuY8nQBgTDkZ9IQoDmcUFWwXid0AEcmOJgli/pUM/WfUt+SmU+ldM1
GKJXBBBoB+izGiNKN7utdppqNsw0o/MQfwlcWR7KiW4EkrJE8x6wZoTRomfoeO4Sij24c7ROsY7R
Xp3kNm61edN3WEDjIN4gH1SbSEjimcYLuvG7UodjM6GJQc9C4TBa3SkJmJ5UJedpOabgyvrwJDjD
Hl2jeloyXXZm16CuiuSmtBatCfyRsFU+Kl0qrAD1bmrSE5qZ6qYhimCGwMtO2R4rrSPKVITbKssl
x8ih4GENvjup88CRgZq+aQ4GK1OW2w8ZQK41AiSKvIA0BJVDySrulfdMI49x/qQzgGH70AJb3NIp
pJgbCT5Fsfe9FtF7PaCcRRaxcgY6zGnbdWuMSbu8ST5CjYmzhMRDbmC7wgDU0u8kQ76xxdsEl6Zx
rCvUyx9ZNr6oBYukdV0NBgwJQ+oZ4RE97ONsahzCudt2jZR5hM9dk95IE5cDWaETsqgstcdXyTlB
+Ram8ZUHSpTPlWgb6ZA7w6gaC5vJ45aJrT4Y2C4dm/n3MB/L1pHY0JB9kM6E9DcmN6HMDyL1+rM+
ZZuRTUrHcWrKbn6g+J0fFkpEVBN8ycwE+rWcQFUv30lE34OY0G4r7OEC/j5YE/3KD9A88GkYFNd0
a0dfazhegsrDvVF+U3XAW4KUb4CXgs5arOlnIOeuQbiHGrmXblfsRszC6/jV65qzJH6F03p0JZHZ
WTUq+2KQP8GM8SWz0Jbk6fRN9vLUFtkunNtLzfZmooqdxnHHdghavaNY6t4yyaQxCCS+bolrBbEG
3VnHe26T8L7PJ6aaDd2XLnM+MKNjNDMj5tjuWzX0KA9VyUiPBuaAYr2sk+pY5zogNe0BZ8d2btuz
lUq8UAapuZj6Q6XSnWqHC0vlyAHqgIQbPfbChyj6JtqjZvS9JFabhNzQdZzYNAjm4puGaWqC9SZx
8T1JO3yYCbXyg7EmQ7isXkdNRudc87aEJbSHOjWXjWgZedRIbu2PlrjSTVAmiLtJb95Fmrh6JHDx
9KKBNQMOy3FzJzrh7MxoGlZpyak5E0inuuadpOKLg94IUR7Cg1TIo4gbELMgATD4znvOBblvGrTE
w+wyZBktCVhOm9rlOFQN4VUrlhETo5shsr6MJOHiS8crHTqOnwI3OJLW9CNIzGAf5HR+klKDQ8ms
c206RkaSyFRsYET5JelxIToxArF6wDPdvagYGleKdadiuhaVGl1G19bxDwGHCERCeIJp72ilLmzJ
TH4HX5nTGYTmWTb8AYoJ2EsdXdvBOrJm3Ha6idFZtN+tLH4L4lFu6946kmx1CD10IhEAhFXDKYf2
PV0rqzl6h0HF8wkoBqT4HnHXeOdFPI1pTsdu8vAA6HJYqEUDedAoKOm0pnINMGEg46q/Dyu8XmNC
HLDoYnc3SaZq9rzuS5ddUqEZaIh7Z8CgX+wAYVhHO4NRSxYyhK8hjqVjdM2WDDULE3LZfA5TM6R4
MUdaoFPpXjPkoxrYocsyfZgkxVc+tdyaMNpiSKAH1R9ju0PMhVrftaTLdHTppW4myLeWbj20DfZs
E6Wvi5eKM4GebAJNVftJi97onviqJrCNkOMkSbB1Jga1BYYAZrDhwe4H8tIWvdBlbNqv+G8ftKzR
DwpVNMZ4fjfG6DWrdYMdkYqVfjW9jCk9UJs9Aklp92H9SO7ibumVEuy5CKCZ0E8pZ9VwDC0UH5xY
RiKIijK+cTBF+YkXvQvXYPS1y4D6+bSbNllrfRdzkGwqN6LJmH3VdYsmUc9RKgbqpoFyJfIEablo
BDxOZxuI0DuiIwOTxAS6MNVOzfKh6VKgwF6/Akf6AlRk9t0+/RF71PK5wSrlLRIfIZ7AzoaHLNzV
ZIFrLwFUnVUgAjLZSMw9BjFTl4xNaVqwhUyrAc1jCua4wFxNF7dQ3RokN+DVRdlRYYC7Qjt/GAMQ
c05doUWEw27MIYhWFftlKemep+KSejTk4vlFmApEKa0LF7mg4XSbhrJ75U7yLGNb3WSF9Up1xhpF
EXikWhruwRa0jMfHPWPHBaHRQz0KzQ0i6Y+mzAzA1ykRYhThUfyMYhK0jCTyd8YoqSMh5aA0VztW
xmMk7V0vACCXio4yz8sPPWRhcCvzIUGNwun4IxrYeswciYxecMTNivK90UgyADqe+XPgnKPZwDXp
0rGe2BkCQFH+rC36NaNH9An9szU/tBx6tyc3Q4rVRLT5rsBfHgun2sle+9Im1MrdfPA0RnTN0ibB
q7Qn2HEmwX5x3ybA/J2I7FYtbs4tWYZCoEECfT5Cbdw5IF4YsMTkdlOm4/d/HTKYIrP3YyRe4iLQ
uILhYcAcKWNXOuc2eulUhKEaavPoKr/T5m+OzB8jJ/ool/a66jK67WujD4LjXDUv+DvokhZbz/be
StdVx08L2n8RE99yGf+27P0X8ejhaPs/e/S2cZ59zT9+MufxF/5lzjON/7AJTPNcV3eQpjketr3/
Zc7z/gOUjcBKpuOy0/l//ducJ/XFt6cvSelS2ia4m3+b82zvP1zSpUzXWbrHzMKd/xdznsFv/4mp
owtHmrgDHUPiD3QdDIL/tOZB+COt10JHoerEOlS2e8euMCL91VA92tO1peDxawubil49Jxro7GAq
ym0VAmmMuwaFuDVSfpE39xd4mPjVNKgz4l+AD2gSLGFI/RcfeYewj2VbizZsBUcc1CNu/eFWaSAa
mxqlhLRPo5lsA7N96ejyvxnk11PIy4PGh9AjT0NSqbYDxqasDOM946wfsteDS2FKAEHjIoJdOJZ6
14DKb2j/CLOmA4ZJolg4K/94IO7+Ran4b3mn7ihP2+Z//HdzuY//hFfwaaRhwofjuxOmdH/5NMSZ
dn2tI591y6VfbHXnPnA3ytaedbucr5xNOR810d3cGKjl6wrjrSKQ51HFQUvvSPnlEolY/+9cxM9k
dg1B+C1cpgLsTv3AGaZ+8SxS4RA2FHdWt1O62W+J6IEPWzrPw3TOLXQGrjZCIO9x/yVeKQ5k5SBA
7DiekfcRbfh4ZC4R9oEjkQnFn++C8St+arkLHokblmcTl4Ic6+enLS6p3eh1AGggKW0f1RMHvA7c
rlGjIPAaYkx1tfAOKvs0yKWr4Gj30o3jmwkf3vYvF/MrqODzYkzJy0eOBsfrX3BSLkeNDhMe3pWF
+vT5QAFxyO88VZPjAJLUytV46ew1bE7rkESwF1qtE/8yRLOGhd+L/+zJ+P05d3nRhW1agvedm/Lz
PQnsaDQ5yqUbS5bxLkjw3cEqHtdNDO1N74czXdbpYFbJxhkRNWFq32tD/kS4zF3W19RalpY8aJj3
t735AdwSgRTszJOh0bqSGQePrNykBWQ8pyVtM7B5XZ2+fYsc7WsrR8evsy6BkMbgAtGCJBe0fnfj
fMZmkjxwMqLfpPT5GdjkHQSAxz9/B5+EvJ9fC5ZFa/ncrs0bq/+y/JilTsoi1KeNtdBVCRscjtLK
D4Dm1GPN1a263E5fanfY6jSl0T+H9n4oTKZQen9khs4kIwrwJwCJvnEJS1oLUdLZUs1ZhG5y08Jw
2P35kt3lGf35klmZDd00gEfwMP/6famiSoiHJOuDBV3fhhNKQ60vo62jlw5ZuD3H+5EmnJa+WJY9
7SaEBzI7OXJOz1i0PcZINAwyb0Epj+5VTDPSvlGcPiGFujsX61RoxhNHy1cxZWoLM0McdSMVay5q
xkqHlQkFHe7KOEDdU7n5dEOkxnxCcbkzDb5GcyisHbXlfDce+8RVd4k5cpZx8YFkHk+zpEGg+uCQ
VV2y08zvWdPbpx5y5EmOzEZSkLq3GUv+qhU6NtpG0s8EZbSTVJie1Ze7xigcPyudYZM0KXYQu7lv
l98zWyYpFtyMkzFjQdL0FD4Sr1YfahpIQdMnBpyIjb4+eSyywrFfzZop0BAHO3oe1TkukFFwn3aE
KNtnZ0lYi9zxRF5vvGPmzUf+BL8RTTCeLdI//7I6mb8vCB4btKvDxfNs/vnLglBVegeWTw/xHDJi
M408J9zP2AcTSJYR8KZvD+ilSvrb09QePy+L7pevT3N7i58l5qw4F7t5mRv3dfzQCtU81wXEjGZ8
6wSELk+Q+wAETNwXtGoEE1lggIDi9ZrmFwLD6gdTt0wsEHajPNWd/fbnZ9f8fbf3HFs3HB5gA2Oi
+csuVOlFN+thG22ywGHDMWbZ+gYomDvRf9NTpG9Wb5OOSGd48OoeHmRZQdVDsFy0e0lDFdmE2x7I
9uVBLCHcJm2vf1uWe1InYU/Mifkos3a8g2cRwhyL6Mmi3AVAB8HIjcW9rXRfEXD15PUqvSWHmjDv
VONMP6X5DkTMSF9bQ++s2qc/f3Jr+e5+fWvZezyKHf4Lk/TnVbZI3ZLqHYm1k8kIWBerYMwhbkcx
UfmtF99FRiPWwRh0G/2Yl15xP7X1bc5Zmbe7OZtJpM6zrgLcNbZ94nq9Y28xIg5rLBRKJ4WLWMdF
3Q1mfdBoZpFPvTZcoswnUXAgqBScpHB6Ij/osXXbb1Mntb2r4SGE+NTs0cmQgbZkxmCvdei7r3XH
iQ5lwJAq8RKxd5aXIGNx2xWxtVEa6og/36FPCMNPd8hhBzKJ+3IswkuRgv58h1LaYWOaoUqtAs89
c/isHhzdffzclTAhLKs4w3lSZMvSqZ4LOYluTZKHebCS7Cse/n73+RfdTrjbuh6jVZzhiJMukGxt
htFSYi/cGK5E7zf2L2ZYu+dlWzgLiL5nE9sek+ch3cZxKza4zPpVXtbpuU6C10FWNJograIwS+6C
IHlgFtbsVWy753CuSYvvXJIhSu25nWeU6ekipjTxNAbv0mybk5CiOQWZ8Z1kymY/TzQGoUiWGyd2
1Tlb6t4/38rfyxxupUX2FDREi66P+GVLJ10wqWzM637qsjePQu56ncB2GHXo35VVH1kCyAOe4ZdO
uvT2pdBfnTmsjp6p1F8u5vOd/vV7lSb7lHCocvTPi/0HfKNBUhN2fecw8ap+NGNlHntYYbj1DYwl
hnMeEi8leUSn0zPYPdOluNo0nffKNPDRged9I6T9bOiE9sZ4jtj8mCM7aDrGJH3RZjtgOCONEzxw
9sKaWFoN+DOiEvQeKTzJWEvOMboKiGF8f3Yi7L/lff22anOzXcPiIMRZwXY/3/x/fD4QSVhzdGwV
n+U8ne2YGAXgkIkm5GnBOhu2MA/Y9IZdLPMHXWdUI53k/s/f+W/YK3x2lsvCatsO2xwv0c+vT9XB
fifrzvZrEjVZSF90e7TWTpAlj9r4GNWzufOSyrgJUVPRinfLzZg30bosugE4j3k0vED3Yw9KUWvr
HtxLVtBehd6TgT2+xTH/bgcq/ksx8xsPlquGOEfR6TpiOaEsxek/bh7hMkZCnh8JWTUORsoo+HhI
IfzJIapNqFgyyB/Eyki6+blB9XgTzdqr4VXqMsbyO4wB3qckledIo6ku7Do4Nw4VQusw+Pekpg5G
FIIbCPcNgvXrn2+58duZiuhFQvD4j24wYJa/rFgws8rJKGeJznlyD1qE3ykPs0Nqx/FaWdb0agJ0
Iv0zro9ON30xJtu5K9BG12kpV55OOj2mySLZTl6ktoqpx+uICIb4RrbGP1/q7/dZUN3a7L2saNbC
6Pn5PkcmI7YkXgLEPN076mAAWBSxT2JjIYFezTacR9KAZBW/hjXALRGh9QxSws+ge+3Spo5ua80g
ojlJ7uZNRVvhuRAMaGK2Gp0D8inV4uTUqH7z/3HhUpdkvi/kHvbOny9cN5pgVDhwSbeVUFRHbm0a
Iv7EjXIbFqbmoyj+wJebrEFZeLCoK0Q3TkKALj4Ba0dgl3puhPuQ1Yg00/lWU5Gz65ZjFDvnY3YZ
sVvd/vmarf+kQicaUQrkgbYH7fGXvZ6c+CqJST7Z2M1RJGogLu61dRsiwRPmSW5YkAKbO1gFIIg8
lsyiIkaINKsRC+CjD8bsySEqNQHz+NBG8vsohL4nzEzDxzNTl3rfe3cIb9vlDyvYF6NBJ8J7RNmk
nma0C3jR27Oel+UeoLJ7U+WNRo2bdIspnk46PvjJBUeowqbeDcV0jhQVvaids3QctB6cJ1zgqn/j
8v1W+tFKEcwwHALDHWnoMKL++aZXpWcrc8a5Y8b5SMwJwEk97rA0EUdnD25wUu1LWuDeinrpbhGe
vxKiiCxuxkOMTQPmGfngmEHcmigha4BXWAldHZwyumuZ8n12gFgE+V6N5lZF+XfEgn9b63//ZnHo
gK6mk0YHwfwXe/AfyxWOrqmZGF37YjTluTYL/I5B2J7DuHuYzGmfRvhvP3eafEwY9QWRuHgYb4c6
ve8nRPqeMg5O0CHo0wq55xSg7WA4ZftY2MnTbKQfzG/D3TxqCgFh0x4HHoAV2E2UlbYTP3YopELb
YFEJKTCSWiJ+1NALuihZL00nqs0g7C/5xEEchdzaynpMdBLJmo9T0NqLonppc+dHZbGlIkj7y3O/
fIU/7/S6wzNv0UhYgFsL7OufXzEegWxy844jZlUxQQpqjaY9ZQ6jjge0T2gbF0eCWQoTgIMVcDjk
j0G3vjL78HaM2KdDHZFgYo1oe0ortbaKtAYkb7G3zhvvGgR9epon5FhVNq7N0bBuh3TuoV6y3YYz
YAG64HQXrKbc9i7eNaKQeeodrd5HSXNKE2LINMDVk46GNdVRakfTEeRxcxkKSJk9heQLEoZLLokB
jDV15wxcKt45k4kawJYh8u5cAy9NhAX8Lwvd7w06hxvmCc4HEmil8WuDzsizCdwuaG3780sbWrpk
nw59Xqr9wIFEBwEUdW36StZFBvx8vM5tUO5CxIH71kJT1007t82iL1Xk7aVmNE/UrsYl7lvoTcu/
t0SkrVuyxE/0J7Z5RMIbjH/7DLkBdzM2b/54xqmuzgizGDhDsNzWE+z9el5aH6ObPoaaOOa8d5SN
sXMLMsb5W1Pst7XToUHpLYG/Lu0YlCM/P0OZbvN1a6n0PXgFzeS9K+xIGzl4eD+6xEVqFtCfCji2
c9LMH5MEymAP98DVnJv/iy6w8Z9cD8x3lnEWL2HY1lL9/eONH/rRNkfWKN/TxxCDTLR4+KPAXSct
DEzDI5DDYtK6/uzg6iMlwByY2GxhYO+DmHzMsDP1v1VNv5ecgiXItlhJPUn5+Et9P0TZZJj9IDAe
AiAp7LC9TcZsXlOhBusu8Or7pLCX3Dwe6DKB6eP1uI4E81IdLwHnnDY/hE1KgoNmpmg78uhipqRB
xFV5qnJ3uMhubyEH/MuXa/52CHaEQW3hUu+hiOa2/nwzJ0XEjxMnXDe6CN9xycYrq7AiNYH3X2+E
4RM6nmyStivubPrD3Wos+4KStYBSyspaDCPAykAD0t4YR6jk9klL4HW7mnmcbWe4FBFaJwQtSfg/
GTuvJbmNZYt+ESLggXpt73u8e0FoNGTBFrz9+rvQOg/USCHeEycYJCWRaDRQVZm599rceWcMm4NZ
gL28bQWTR/imxra8IqkhBC/T4BMSHt5RB6J6o0IaoN7Dfy+J/3h8TN5qeNE47Xl+dJqMf//EXWSR
WmRLxBasJQihu4YpW2KsRniyiEhxlIbqq6c1cJy8/NnXzLdbi5dJm7OEBWav/vt6zO9HVq5nLhGo
Dn1mLuI7wzonoM0s9EZfRwg78KcALYsybzEJND0R6lSSiGEd4yTCPlQwkPTQvltt+GhZ2MEzIz5i
YvmMmJzsqng0yfFgoW/tCIKRgLQE7wh1gp7viyhaEab7yTZuIxZwhofc9YKtqwOjoiQdlv/9sbx5
Vfh155k/FhuabVJnkcdsf+srZYHki20U4XNjfRhad6gXOgFPZfoywDuLEHUD5ilI/yXtY8Vbhcgh
8YY7/AIb2bTroNWw9MQIjG4nkHaMDGj64AqPqWvdaViZCUmSxMfkybOR45MzGS+Q7qXyZ+lYPagV
cB5grHpkCIQcITpQ2kOHHUMXuLdDZBN7TW/FFSAIBKFJnlFbI5REhMja6lgXndu+YBCClC4WlF1A
pk5aafy8tbfwm8LuBkxCF5Qx+ayIBiy39hDvX0tb+FcvdA5mkGQHs4P34CPOWuhStRt/IDvK8Yqd
LJz+WE/2u4FjHelLbD3T4aFjMXwZaZTz4dQ7mWLtWgYBO8vohciCiFghTjvbas1A174hAg9Cv4uc
Bzj8f397tyLv12/PMgw+oWnSe3GoAp1vZ3xAVa41jrJak/4Gg5HjMSwgefSr063ZJbBbg3Zxv+xK
EfTigqG1ANNTlSGImFPfatt591uQCMpqtHVhxS+/ucDvb818gch3mAbaTEpBk/79LdaUyRSsCqs1
YRJY5so+2CMpsTbFhJMCHj/Sfst5Kv22PMRBmVwxKU9QFQLtqWyIe2XN/cjH6GNERoTCTZ4TU/d/
c/j6l2KUg4DDXMBDaMjFfltp3F6afjak1srtbdL29LR56LTwZ9PZ9K0LDFpxUowfEjGY3cXjnUkh
BQ29eHfxqegStco09VmAfZImP+Yk/TR0eET/X8Xo/Db+7ftmqGJQy9nsp5ynPfPvt1OxythNiCqe
fw3ZYAo3BY+hE68zTPHGpJmXsskeCinyveX3RzE61r4RiThBkT02BaEx0I+rFlrQfC4WibVlwBqd
nMrYAQPhFD7E5988Af882hq263IcIW+CxrWYjwm/HANMNlu7tqCSJLw1d+ZEeJyn+n3bRPY+6tSL
O4/qpnGVc7PxotH7wwcsSv0tnKOmE8J7PmLQs2hrWVeyAW06uECjyfz9f18o54BvN1enkWIac5kC
g4sz1PzPf7lSLQO3CMVFX4HubizUikBDOuYIWJ20XoOSqSfTR5xab5yc0TMCNrp1zF2qh6UGv/aC
02rt8fWccUPKpVFOGKBrMV5BpiqKkdsIxEjREIs0x4etW8/wbtpVp+hyFO4sG5xMnHGqeC2YU+0b
l/qE9Jj05TZq5UCN6lVc4WSBCR0AtHleuGTyaFPhz1kkRTgt7KQv93KOTxhIW23RO3K8D5OL0ZUG
ivaUooZmEIcHMmSY0/iSGEw00ybSM3IpRIb3JHXHckMfnTUkrD/gznv7lnpxMwa6t7aHKaKvxfZA
UFRtLkTT7IvMDPZ+iFzGjzGsunQVGm14Lwr0yaNp+9uQMG260Jm+VaiLt2M/vZZJWTE0HPtT47t3
ODb2RKWgM3ejrVkmZws5/kVjbLUZgN3sy2wF8hW+SgoHdiw8sawaecwmA8QY2LFtEYJrD7NQJ/BG
nZsEpHsBfXRXCocBqxd4m5bfv+0JhPFmSyzys3pYB22jgSG0L2VHoefLhixKDhS2WbyalfFSzQc6
C7XoXzeuqnHu/PVTuFogX+ypOkkQeLNln5m94W0xqbd71+veq0bLLlqViJ1Qdb9X1fRZ39YTThjl
klgCEFqJNsAGFgmYwS45mXAcdk5kBbg2PdoRKMsJ38Nmnnwo4hfR8UmTBn5a7cwhw5Hrttmhrcdo
a5X9RtWBOsrRUjASEwfpHOMZy0D13tJR+8Qv9IJMgwhvRnpuH5abSEz1FTvDzg+he1X0C1YWKtFX
2BgrNdafRCTlrwgiBPIwAGUY9fHM9m321DqTfo1oKeZ1SHhxZBrHkMyRpT+YzsFrm3aBUPPFb6rq
bJZddeCAdzDHllb0lDp7qVXRIu6zH26fDw8NmdLHaJ5Tp8GDzSyRULgaGxWGBlw4d6lw3YXTBxYs
uc4/ui1WHMxMz33DyC2yINEp23wNOQB8wvx41SXJ5rmYxOn2s6ZrfvaQPIPf7Ba3LfXXJXheJRi1
cGpyBerGWzf5l1UCVErqsyUZ3F9oEdpkB0eLwI/92Dlwelx4o5IX2NRCDTwH/3AEuaMnvf8uiFMY
dQvdsfPwV6VaA/PbORhdD2MBfWLeeKQ7/qm3IzkfTl/vioJ1BOJc83R7duWzbcMoqjrXPgLaQeXp
jfaq1Ydop0jThHGcsb0OnTr5ljcQjTSm+BHpvW9iPbMe4DwA7o0H+3PKxhdtlM4TQoti5wfDIwc/
HwH1qL8TzgENZATWm+VI4thFZIXUjTO/9mKZo1g1pMSkGaYj/MvjugD6+Jtb/E9lk8s0y6AXPw8G
/tkNyUk5sDV9YA5UWQvXzPJLVm3alvMdqX3+qUg6PP7oNnkJtDcwrXIraIZvqYKWGlk9B9/StI01
5uo3h+V/mRSYNpW1MKizmXB9FxBgRbK8qvdsUrDGlcPUeWlZ8nOqXXUs0mKO86nUQ6b6fB848L5b
G0dyBV0lVC15Wm7/qIcANwBH+Fezljs/S6PdlFTaxml8xvWD/qTZzR//va/deqbfHlgbHRY3ku4I
he+3MyJutdAzktQGBpyubpKTiaBPi4ZWFDashb7D5joVh4YsmBXwr5/4KYcLZCXYctABM6r2JBrm
jxtdfnNp30+HvEt8yza3U4hbj/PvOy62PMbasCpxuLOHWumbqu3+CJULIDCel7eH0Q99QFCudZ8l
eL0ZV1uHPkZoRC4k5PEMnoTuJ8YlAol1KFIw2D5F+2+u8l/OBbbgpbe9+WRged8mAHaue2FDfANy
GivfN6UebfMsIzMHUslR4bEHdM5XzjDUeyxVALDSPE+ixBAR+p+yGQBph+jZ2grfPvPOav3f13fr
Wfz6BXO2NtHi+KZPxJJOu//vd1ESPiKJKGaYqgJzIyKcbHk53OVVS9qcI56HEjQoZ1xtbVm1v3N8
HBmB3u1upxeNh8KRBo/tpOKNNgawZ1L8VXGOIVwN7tFUkByS6S4ugniX1mZ+js0azX/l5b9777/f
6NsHQc3IkN9wEBV9O902FrsOLgTgy/PIPPEFcaBx9Ic16S+3u65jH+g7q7qaqTLPuZfR8w3L5zA2
KA4Q4cal9hJ6GkI5gaTjN3f5+8XxrCLrNG1SF9B9EsH47S4jc8FHY5srU2e4fVuVwgh+TeK3u0bg
1y2LvzYjbWjEAkOixmQOv1LqpM0jkR1XqcFH1syeEVWahh95LM++Z00HG7/63bvM4DbRz25WuS2S
J5EEH6ZRFg8k625+80n+2Zij54Bwbe4UunPH9O+fRJFJUkaVzsMxaz99D5uzKDrcX9FbmKt8Zt2E
y7qGuOLP/e/cY5igC+9S+h47daTvNX94wfYDOa014h1Dz2UqS+cEeg8Up1pYfis2tRrvw8LvfrcE
fy8nUPkggjFYf5lpwSf9Vk5UinZRnWKYDkdFq8KX5CIqxp5/zVnZqXZlER9u0gdjjE51XF5sPKXP
WYFEr60YZ+dK3hej3l+peogwCotTNoJK8Xt/K6xq2GnWPcDS4h01DFE9tuR7nBszaaqfYPka2wpS
9f7/ISf8l90FDcf8ElPc0ZC5daB+OVnEjAkrl4EitBWwK33Q7sY2PsXKEUvbj9u1CuoafTpOpyii
xaT6bGtOqDhGvRhOQBMmHCS6v6xN7aHOM3nWgDRFUG33ajJPIqgzplNT+P6bp+mfHdVZeULZ5Dn8
8I+2czeYrd4UHVc96cQjEr7H40R0mLwlVRbVtI8NonZAGF1qMEg91MwTu9FD75P9No4g6CEqLSch
refSPdQhacAmWTv44863hmqEO/s3K+a/qjwc29I929B5o7+v6MQMtrFWGe6qzGowRfAwCHxjFakq
9PuT1XkX0nfYkLompS8GbLHJErHu0jDZ5wVO6/++hTcF068LOKN8VjwGn6bjufQhvvXgxhx0Y9Xz
xd/qvJuQVsNlzCg/NU6M/xhQ9ss614YnKhDURoz6RCjEpUPWdzsYBm76GCihn6qODCrXhn7A0cp8
Qiq8xq8dvXm6POih261szUG/PKunfWBH0GMqebHts93ByuzAFmy6uQce1pKdX2BrzRxPHit/2mPb
HC+GkQa/+S68f3l+UDLwCJmcBGw0vd9Wo1T5BeGs/xOBMEHvkBpFOEWTYMA5HJYY2zWsSHko4Kta
qfEpLchNlSF14JzFM+Uq6MGsjQ3MVtQCTUXWheFj4+dWh4dMS6O1YwTvoUksSY67+uSDE2Uhm7UC
Dr7HW1m/SSDHLNKp+UTuZe4yY3hMYfeebbOjtRh24NxY//Eaju/0Y495ALgpz8ecsrV4J0aUPIK4
1leDhtneitySMCrtemtY5mgpFlUavKVGOSfMSgdZfBbDqPCqFdu2Dhq+sC/6OHxmnX1FL+Ecg8bv
gDWEJYchO/F1zN1qMYgyWjLt10+maoCiFNimDOvkGH12mGQVwCVAIy6JYlBm3/2m0/gPFR57M5sy
G6Dj8T/3u9vA1fpGCzsSE26bhgy6bZPH7rGQSbKDQnJfl1V9DXsc3CC3ANlrT2KufnACFisB92nf
1u1XosInf2ij420mYQyk1Xrz8b6A0JSKOjyrybNPQ4jeZ8KB38lKggccvTN+PXSuHEnLWbZWG7QL
pcSgWo2gCzmxEzzCs52V7iPeWAuqM1iHli5ySb72fe8G2lbK0D5zuhTIdXjb7SH6jZppFgzxqP76
Hs/3iEOChfuBMoE1/O+PMpm6dQL8FEXbaLsbN2CK3vZjtC8tmQF5gxe618osP5Wej3Ns/kHl7qNe
5T4FueLNbuID5ypne/uVnH/r9rNexp8W9rTDlJSXeOi7x06viyPo1+6ATEHn0buPXOjsDImOTts2
d21dvHpNNB5uv3VTyWud+9FZ2uyP9HS62DAsWtQGd7fFgPRzyOFjqfGYmQzlYF5j7hxu9XPLYWD+
cisNjDKFT7W9/dIg534JutjdNjodc+nqD7RyknVrNh3cSnr+cdkvotpClIsnnIcqXeZjqJ96ePxL
Nvb4EokIJ/uEnsNmqrPzC2s45v0HDZNi9jy3F+L93KeJpqVR+sb2rzmihb0K7W0xAp4bx6OPpPl/
F+oH/hGQ2Ycm7HrbD8zExDSBWCQ2dA+lfmuy2OFdn7+LnoReJubjTB5jBlx11jmIdeeA5W6rRYl9
0cwxXpGvxKA7wVPpZJp114G6WlPMAH3Np41I0+QJSS7hEH0TPVNc97tiqJqHEDYET3ZxP2FDPjvp
+CYRqDw1jhg2fRoaux6UFRZIT7J+eV+hbY0fnTH5/7u0xDZgUGvMJEMokvvExtVhYya86rLckmuq
P1ChfGr4HbA4LxElZU8NQi90gEaFYK6xykWXRK+O0zyWoJEfRem8oE1f2zQtXsy2CFaAIsAjzoHU
UHW05441sK/Dh3GwQZTUgf4w+AGysq5umR4/RrYePmrTNDxk3sqzm2MnGJg0VZmfy1hGJzTW3kZr
bOvVw4jCjOHBm8ADWknvbGREiqoQgK2yMliltoAwjpp3iZe13DBLClesgu5aN0hJ9rxBJw9YC+/H
3CJtZ8RMwy4IHKZlFahcVUOASQRKdLdDqqyvKtfIrnongX13xSpNexEx7LCZPEXqtSF2vouMxW1p
btwZLDSPQWeFzRp5hHG8/VD22vb2crQgbraGboTrWAzbqpLZOfSem8bWgbcj9qpCeNW3aW9p9/cO
W/heJQA/ZEk3cbDcYzSW0caz+hdfFe+9SI+6GJv7VKnLTduYEL/DdsRQtTQwnZdwlaEHSGDM7TMd
4YHA4dg41bgD8eBzJLGNfjjp+KNYj9cx6egvBbTpZU9fBP4w+//tT/Vvg3Up6Ms2VhftE9OkAe0q
jVQfDu6dW4ht3AzJxjCo48G5EgxI+ompjB0iBDAeXl8cwDN6d2EFOtZCs7iWXm7TpvJQBwL3AdeQ
xV90snfuML11s8UHwKTv1Pl96OYuFt8ypo60k401md4iwxh5JOKPGNmsDjd2SP9GQWQZaflupAGu
TsuJiiDQAUiGSy0FNBV+fIgp1LFz72xrbbHt5hceOjfT65qeoJ9op15BKgzw8axpGf054MU8Z9P5
NuJC2eieb4eWgq7QXy1evaA3EGABjWT0MwN0tgJiFe0jU6dPJ5WaLhnP+SWX1XjIECevIaKAepnm
MFNnJUQB09StOs48JNjdlgMaa2+QP6BPMIJYa65yDiKQ+Ke9untKe8zVxYR0bIyuZLnaV2u0Prwe
hHQ9sVYrYgz0SAUrmYnifezPYx6nl5CG2rnsTiaE5gtwNETX/qVpUkb1Y3U/EJS8v51nbl1nBUYd
nAIYrlvvnbmZPNSZE9wPuqPz3Sq2FwhTi7LpAT+TKSq66Svw0ekM0WA/aGG8JawnWtdOViPFLmw8
J4hbBnghu4KG5sYNuydEDBy6puB4+yElxWphN0m1tX0I4F2RjOusyejBiTHbghhkT0U7x7k/dIen
3CwVXmSaECL5SEOl/0Cy/wO4FWFsgiAoFnDmCQ3HTisMFrfVY0iD/JyMVQIJcRZb6Sx3W8iLvTVZ
dygsC9y8vH8FVAbYgUiQ/xrITez3x9JH40Lf7bHXGTvkWbS7LS51RrbaLWq3cktGeYPqWRioUXPf
sFaapskd/MPew+sxS2s3PVHme0SGcgBDkKkUGBsheDCK9+EILKauok8f6e4K0sIdlr7gzrHmC5UC
gKTpNmsyU9BQaZp3KPtx2yK2cucxCAQWDfYnjAJPk2R95MEPrXi+jX/ySO82Qwl6769ReWer7U25
VTUVsD9Sl2jqkomGr39NQC3tA4O/+9YPn1IY/FNkgv4HmcskBL/bfFuCztjchs7oq6qNqVlPt1uU
WvbPJKoALVtxega2vhktl3DaeXYTuUFHFd9X18I115H/NMf18lSXD5YcncfG1pbwIW/vmdXPhhrR
SkAu+i4m+/jUl5DNbn9O7QebCIDElJufVQulMjFTczlPP2upEEZ78Bo9M9R3tgiThQtBYEEsHq78
KkRKGUynNK1BIHv5AWz7YfA69AEuz4cLw9Aei4PZAEkNJOyiKt3MNGDB0aQhs4j6nln/Qbn73pIA
E/f4x5ryXFRPyAOWBV1qh7Zb4V5DFyJ1CG0Munj3FA5/wnOlfcefyMtQbbRytcJ/hoxknvHQufjh
3lvqnTUKTcrCZyRXwCtq1aBzPiBAMdIn6DXDR0d0FYAN+cXmGM55X1g9UvfJNbscEQhEFM00TjId
2YgAdEAIkp91Gb8nPrA9Zq09QQVF6W+NgKOGNEeabAbRx6uhXhOsYmzKxPLXE/O8u3GoL9Wg9+su
aOIth+Jm6UCN2PcCFlRWsIfjJo/XvtC1g4/3p/UuE74r9vn90DC9VCJ+s+v0UkZBsq0IGVkG3bh1
aolnMIqrBbi4kOqPY3SVIKrugokRGGph8PBXztR36VwVeXJ8VcFobQcar8RhMqPlfABaMqrHl8EI
T07IIR/U8sD1xC5+oEydRtQcgAURRCdWvaan32+bIdZfBjN71mrjpUm7jWe7hFaU+EWAo5hC2zrR
OCDYZRvkW5eYBvviMhRRvkkn9xhjjB2j8I7zWb3AHbKZaK8PRHgCdG2WNi30ynHvwkxfQ042nlAC
n/3a++m43anXQQx2xs+ZFeVVGRSKal+Y1T0+6eesNqfVGEV30hnuhTmCUXDobxVkSRG78lVOxPI6
ou82ZoWc3gvLgyayi0XLbyrGkzURBtiV+lPSWNkS7zIM3rzJrlYP+Fymggy+xlHQzBFYC7Y+jd4q
Rc6GkdsjRNGnPPaebw8KenAmw0QyLqNGJzOiLPyDQPBK0lUA4asEBA9EOo/vND/fwU7aVHlwnJyf
wumfxODdV/LTaYMjVeaGvfQaRMCGgNAzK1xPHT1028QkoC1KG37iTClAjoQuCdPCZNbDla/djg0d
vDcoxx4H4qJX3BbL/MIpwOQ4JGEmq8RnEk2fjITP+dg+9Lr57Jkx1uWKSZJRrluYnYwyjXMf6fmx
HsZdnMLhqBGBOgvqyjenEQ3BnKNcO6Xv3mtNC7/PwLnYxUa1NKq8hhBhkIFUVdHrHOnhOoVYtoLo
Oh0o7HSFWW3nPxVZn776dBPnAPicnlH4MZQpNYZpnwWBoF5brDk5Ig3udnb5YyyShT7e4zMh6uVU
ifEuhqipmT8bZpqCblW6tci0nUwsXSpNHlyLjd5v+u1Q20g/2fLatoDRBW4+MwsCpCLYYlN5boNY
242m/4pdzllXCFBDkY771GlwtM+VVDoccd5Ny3bKvwRmNR+RkdW9yOc6QIt+kXRSM7SDjMkDT182
Kba+Djt/C6Y5ZoGYmUw+Z0Hx1iSZeJHGuBFaNjxnqLaPshQGjqSsfzcD9Aq9HHF4sKVrZdfcWWH9
FBdJ8550HrYQzfMwJ9bZQVWIFrEOn5g5kThROtWhmMZ2QzF7P9QY0TPR4B3xXhxPcR32MiPgr8VR
TGbdsnN4WSXJIrh2q7dSVyuHgtwCfE3S3aIb3HUvWCFprfQbaGra4wjKyiIw0DBWffxKUxcUZmMK
Es6YNEB9vsKXPRFlshnNUD1x8Gz2gVfoq6CsIFWVhMVzE9kh1Jaoh32MKobkE0LgRgk9sWbgo+cB
7Iwa8qknYRc1u6Ga7puqYYMZmY5r3DzlipcoIB019K1156RfY+9cGbQi22d61/TDxvF2QR6t5Kh2
NDM2iqmnDbcYhQhefg5EzRejkI0zzXGcYIE62OtA7zj4bXzrySje9T77CONnQ7jpQwSGkbjzU0ci
EhXv1Y/sr86lw1i2u88YxJ4TqT8CCI8SDjfImMq+j6BB16mrPwsd1idElrUh/kgyiAiAPOfE2Xl+
TCG6cDgILByMWoeu0I+aRR5iqcc/ypaSe9oVufMEvyg4E2uY8qnpjdcmsKOuXMTVIw+MC+4ZTgpC
OgJOB3rre9WAO6SuiwESkyhoR+qUusgQY9Ou7ptg2untxMMmKRZDV/c2jf9s0Hc3CpYbwvZCFzMy
CJo96bn+ySGVij5ZY6BymbqlIPZh6xLx5qVgQqfRTOa0x/s0zj6bIjE3eS4jwk5y7d7KqxPm1vDY
Ehlz8spuLgIxpd5E+Q+AODkXqKe4ncOOzoy3JjtcpoQ5ukB1rDlhCSItjwBoe8yKrHGFRD5A3IwO
QJGyYJkYBx9MhOeTeSLSTRw35J/mvbcojZQkTtA9y9GfqnVOTjTKCrDMUTjTfNjWM03fYHvDEao4
//LUrpENxuAhw6l+6PLoWXjpPagFRBdtNZIlY9U7QgBJ64oA8dKyJxQssj8M5rJr7uwsvvbJMeT3
1fzJvZAgO4btCbVNLaPxRZErudcC+aN2zTleICHWrJHtBmvXWTos12xAD8C8TS151X92/U/Dv49Y
2+XwmcboBEaQ0ATFOD1n9AAhBpTb+qwjQH8aE1bXkLiu7CVr/8w1AELsBryeTpgeqKAXVl0ihk44
AyIvgKp2bBwyTaWAKFZ35Sax9HwdQlkHtFyR5pC0ayQsyYuXwxyT9EeCc6qT3ZJ2aJEGH0zn6P3R
K7CQLj2BuEQIX616/TwF51i4R2s2OhC+3BNyk1uEUrl5elKxde8MIW7cQm46JgOGtp0vyx+s13Ck
7fVqFdjzmMxA86G1ds9RYKuY/5GWxqm/x7ZLDgJsJEkpoyxiW7th+HKr5FP3OwqLZtgNJkdIv04Q
bpPz4pW8jiUf/RLjDGCkacPDLdCWCOksqGE5r8LvAmY23I9jt2xClr3uuWHGG7/E6ivO3qzQBrZO
QNI6G/r2LtbCl3JqSLPEQ3WYwCW9dn18VoXaAgQdLqUbm49JARCBd14nE2jBnp8c0E+e/dhtKTdh
T9a+br6WYXNna6faTI9qGtC3yo+qpq9JQvZzRGwA5f0icXtvRcbU0U2YFIXKJsvXo68cTuCMajaI
WUxP0td+TFdm1sCVayCCjqsUZIRcWcwoSfgetAMp40Sz9P2q4KskImjIOAW61jFiG+I6GCGRyVXC
K5D35axq43APyxQpeGhsoDmtAOKJA9hyMtNUsbZ8vXpGqA5esmi9L839s+Ct/Onn1hNVIZWx+doR
rQOb1rYpOpdsnP1AZ+WAsDiPEQ1Dp7K5gu6HF23cbB0oRjGHwbpzM5BNe894bIBFWsajnv6UGkd/
nAQcXehGzCK9o9I2rK49EOoeFv5wiau3PrjrYEPb7FzmtJPmVgsO4DnG9tnKnyT8r/KFKUmqbcZh
HfXk76wM9g2p79KQxCgqMNWR51T/aUED63K26uqH56I0ZucxrqP/NtJUVM4fuGaRKA/O1k9IkNv3
3rGVb/I4IcJDRIUMxN2yDdYvAUAJf8Ub6FWkQaxsfxkRLJejIn7sWXLThcvtFoZ2Bdq98oAnCsHi
r1saBycbJ3+7aTOZPCU5IUMtO+Raji0aDuW/FVAyVUSUoeFl7jpPZb1OMTK12TbxGr6vnIqLAPha
GiyO9X1cGcZ2dIlMAA22yuPMfLGb6UvpidhWDmbxSWakjNfMgbT8R9rM9y/NImqkZN+Eqdhz1kGh
Ptr9daBS2YKjFam2RmEOvhYIChFpdzWtKNcFsU3mO0kWGvni7AbEZnRVDHa9AdFS2Zuwd6JThonx
MHSOs7WG0L5OA+FQxL+z6baPVWCj6cfDfBZowbedxiWELDjLtg/yh8CGJURab7ocCv8INQn8+lic
rdbY6ybH5FQeXbSlDe4j1QZzIsVW5R2UYEJ90rfBBQSPb8em72Otja7dTBFO4By6WEHKWPVU2NYi
SF/RyIMhbtb0hZdEMgjyMDxrn3XngBAEbSRCOG9B/ukL/nMY79UugZKXk3tbhumRwwqw6qqO7+Ep
EGVR4rYGRJahmLvLh10aIxEZTjEOjAcdMSaZ8H699VoJyFKy71XQkUpq72lr8r40Dq4D+5l1nbSS
RYffCIM0hoPyVOn0+MAgrSGl1zCxUwr2gvJ9SH3jgA4oBtfYUg2ojQu7PIjLNd/9Qp+ScyXqvbIm
MCLQDEpaD4NPILYi6ddn/5K71iRqlHkzlq9VQXxq3znnyBt2vflIiMY2bO3tGGhgfClj4zkbJjrM
95l5BEma5sohXkKnPYUc89TO34koVgAWllg96QXLoxoCaLVYgZhXw6T1sXOqZ1BwjvlgkFQEQmih
i3TdEROgWOabIKPgV1uTCLjAokogoLJoeT5BPCoNETaxOsPES+yfmpxSsm9Xc2Z9zYR8UOAU+aKi
4jQsLGIS4DiuxqrcMoM7sFOtZQ9gGE9BVp75f5R9RONjbjJ3D0neAWPbtzodiccMCkVWc6xEY82o
iZQTA+ouw1IwKPbS74uFRtwNWyxTCgOvaLYxw+jEoYHmIc5Hg17DLqg/3Jg9muIIQAxvab314YE6
/Qtnd3Yie1sQP52116FN5SGJVHWfzT/UynttgiMDfZN4T3UMKxq1rWpL9pNmVZDbYxh/0OoQqmPl
iTSkfv2OlPjprInYoEoblzTcyFjsg4NOdnqdkvuiRoCa6IK9DFMgRTufKMW5kkJvdskhGSydxoPk
IfT2ooZLSbSG62grcyJ8GhCg2oDn206dxC5JCxfYoU9ZN3ig7jmIhYEHwdXatDwjoXy3oqcEKFIV
2kscMgBzcRwpKMeUcDbbW9Mi7ID0BTl3LVxrXQb2um2uYfheqwdHRGsq96XyhlXmPs10pFgHVgzW
oDBT2BsObNdPFqXIveM58PauBG7aD+OaUF9/pWvOSVkVHJhwStZjVp1DLvI8b/UZx+dNa5h/aj2/
A0leYpSE9ofjinR4TyP81SULpsxbuBRFytrJr9J2MpgydH59QbDmbEs6afAYS5u/rm+WrisYC3gL
vXtPLIanMez1Ve205l5WFTlAZXXOEqz6/QSuU6dntR086+yOUv5gOnU3eiMH2HQ8Qp8F11CS9Mvg
qGx2o+K7bTvvMcqTC2/9tii3VgT8iuACMPyXztJPqgoPPr2zto5OOS3KAdMjEx86zl3yFFTzAHsQ
9SorTSoprwFkjxj0Sp7us9szhSG17DiU9nhpx/bNM3LjqRNPMzR5UemP1avTqquWNEeyly+kgR0D
7asX4cayMhjrxpZp7pEM34Ue/klqA/mQaj3l/trC1Kp0sbQgjSjo27JxL+hsTnT7WW8eq9hdE0ey
qjiX0aNignMdyy8J/N0wHzSJEBxVhN7f4/Dh6M6SOgQHqpj1wBMAKJVeDLXBPtPWWU802bKgF45z
4A892VKzchzt6pUgArydJnPRyh2y5uhaB8FLSWjYwqKYWYuhJr8Jjh5Qs/RQ2sWbT3rD3u4yuDkZ
wBKzdjhL++N91OafWavpyEJkfnU7Q10zr8yvsZ3JtW8bBOrMv0fELtowFBRLZ1B7kFf2oQ6a6FIw
I5OMT49D01Y6R7r6ToxTweHeru7qnOlsBQCMrS19RaMk8aGK4qEu23aH0YKjwBcEVH8fFIBmRch/
p9W1uyvj6iNkYHDtGC68mPldOnjuM39pdgTVeZf7vG1uV0dX4YGNj4r6iAnIPvMMI3uZLsqfihVS
RnXX5tjt0rFcSdtMn/0RkLiWPEtaDcepVfVcOMt1lzXR/7F1Zs2NKuGW/UVEMA+vEppnefYLYVfZ
zGMCCfz6Xuj0jbrR0Q9HYcmyj0sSkLm/vfdaC93pVjBP1hbZxfehdF/CaBtH9i6M9I8eyf4UmKJE
1iFQG8is3pT6wbWixtd1odyzvCzWWohxDH5Nu4887O+Mce1D4Wa/0k3HQ6XD+3t8RUOMtulU5Wpf
QddwVuLab9b0oHZ9PfhQw9kg0d/VOavMSi2UU8tEvqStN6lOwBDXFaO9Q+FUFH32AD8FbbkH/h4S
B2oBEH5Zp+VXkRQswWOLjd58Q6pj5oD3CzMxWKulWXGMqKA/IsGyIbeN9Qj/e6W1gBwBHacwDUV7
Ux3l2uJTecPL2+06ZVsxN4Md0Ch+kNrxypymlA9jTn9Q58VUiSVfEWU3DDZ7Y2MXaOQQC1RkoQZO
h32MKmoclZYqMeYs7HsHAJAOZBRaj1h4AShyqUzPK9rKA5rXqc/fqkN1TdYWmmoUUcZT69O7050z
peVf3DxL9qmnIbV2RthNlwqC83FKPcJ52nAiDdAtZfxWafnN7mL83xHuRmGwHaUZl6m9UO0lxzPl
tB0Jo0pj9djZlNGB4TNjqKy8TumeS01JFR8DITN2U/hN9RUTzdh/yLb9iaopPUdJ6Pl1FY6nrItU
Mv5KesQDhN5lm682l2MfmeYUas6BUvSvGHmIVWPZrgljp3tbr/8SZAr2oUJfqxsPCH4UVAPTWzed
bqB+GAHsMrukODJaizizV3E7/soksOmHzg6lYoMtcvUSj52GShQH+f7x1b8bI3YaTh1Jt7ZZycRU
616QEnur8RFV1paWFGfiwrFB3ZTj3TgOkiV7gsDvnOFbh2ByVlKAamYPhJ2YCduHyczoyW2Ut1Bn
5660W6vxpq0LicpGobtEGvseoeG1HIjMUPq2lZFiv8KcZ4Monql2fkUr0ldNPxi8z5527jt9k8Eu
XU2BmVydSW/PlcPrz5TgOjbfYUQBckewbxuOwb3M6OiCjsZAJVOr/eMrW0twc05AAR6GkdqGOJoP
VeYrJpzlgtxlJg1vK0bNfZEqxeowK6o1To6NRVEW7kKzwteu2ws858tu/CyznUwo73ytFIvFk+cr
sIJ5IwWSkc3FPhnwT0PWnjgy1oA7uls5QOTm8I52XBrD94pZgOkOzSfnw3F90upQ7pws2k1eO+Ms
3hlgLI3AeHa0wlsbTW2f0CYnelbJAent0e6B2we2TQe4SS97qHZUkGdGfcRlROWwgBzV6G61sb3i
gBWl32PE/HFkKJdcXkgX1ApnE15PyBweA3oj8t00fdUaYR7Gwjk7VZzfcrJS/JvZXNsM4d9QkHF4
V68eksJh7gYicrRwJWTw6p5nXv6cg6deoK16m0xr0EGF/W0mLvOkLGe3UU5QP9ZTb8WHIXeNNcnE
chVOF+KIs8T3IjXtM9xqOhwvlCgIx7ylyI/2rh+r6bUuw7XM4W3E2i1Xo+4cRq1OGwNzNqgazWus
VXfS0zfdHOBZtWLaZoQWl7WBDWeo2IRkQqJ7Y1VDmHHGJwg++nled8Zhvuc9vCZBnH1wat10QBVg
+dB7E5WgMrpx67KSgANMjwhanJpV57J2ynOG6rHqPeqayS7hxns8yP/d2nm9cWmFta2a7M/YR+eM
YZ/eGOhF8w8/boSKQwIoGkshE9tIe+z/FA1sspaDFnVoWQcr+ojezVJ8Vg5V33nynHPqD2izNjus
BSuThVZPi/oaLtCqM2AyVsCaQfxRM6D29dsYui9DRgelJetszVUc7Krjlb6OrYkgKh32QHSjiMHd
CoFSBUujND4dnBBBaknlVvjzwNaBWLKq4ElnNUj4dtN0kEt7+yKZqvGjbOtbPdoPSfij1M3WoCcC
WiwjkKSEjv1wT1ebjtm/Pi4sC/fmpCD+2QXFDFkwNXieDI3pJeJdpEGjoBcSxnXlhb7SIR9ZDiM+
71R1k1wLj/54Nf2DK+ySN5r6YrDgqASVBkHZ3GLW442FWaBRN5VC9tKuon4BIYMaoOGPac/7KRUV
usaL6GaYjOi/NBOQP2UBPifMZ1IyEcFkabV0lHMgLMq0vFE/Yy3ZPZWwVPiDPdwIlZMchwKzXSLX
FM8GlfIKS4UJV94Lloplvkw9BvFmhUiSYET1NROFo8y1VyOBQJZM0X40nLXsGRll+RmU97UqYv2Z
Sw5D2S5gKhk3R9vC3NInJScbUbwzJ9OYjTPuw91FkDiafIuMDa+zs03xTV4g/3wM7MKNzPjNi9y8
eeq0Gnqj85uBmK6zqsdcWTdKaL42dcMwmqmJwts4MXtni1Pq6krjLQi19wDYyWD/MZkP2MZ754kt
wYOVMMyFPoJlNK9O+kx3lR9lJyiJKuJGSFTVYRCeCAfVnIE4ze1E46K9xfCiCeKftuR9UTPlNQZg
emjVJDynN8hN9iKWsxOh/ezy73iYKMfg+LSD6JBc7Jh8nqsF9pUTwcXL3OwF9uQ+kS7NXQVkx5TJ
z95MHPhGtXIcJ89e0wU2oThOFDQInV0E5R+7HOvqAvt6+EbtoceparJgX7N5Li38WE0Fu0MqifLM
wOyKZO30P4WYPpB4liiO/GAEP6zCCIttyWXbZXBcqNe8vhfU6OfV90gsUcnhuCe89zrfKFDJXu2g
9dX4j8OLEaUWbtv7aEH1ApnNTpCWeCwXnyJExI+JHgQUKeKhpbaoo/Wn4wzO8cZVAOglfr97VAHe
aRQWxpUCHyboOFPReA3YPqmVXWmJlZ5eKZqlZv0V+YPyNYQRDiQb8iqbytZe1c3Zm/kZ5ZdwjW3v
2stioiMAh05m7uDggKTrVefaJIN3yjeOyUXHi8L0q+Ez5YbDPR6i/ITpCwNI6bUQ54zoKwzcXW+7
3gsFoN1uSqEiJK3j52WkfGput2hN/BKRlRKxxsUQmbA00FDpSM17dZmi6IQzM+8apG/uRvZ3pd64
4T7wLB/s+8qwL0wO+vG1yZxnMwkMv8lbgy2K+pty0k0MkFS19Bsr/MDgt6vDX2qEMDN0yzpBMNa+
+cAq49+JSXUZL2TOhA6tt4/pL+WiCURlXQaV6eseSG5GZ+0OWwDuxLB1Nm0+KMvJrsVdCZ6zQhQ3
HdH3pLQVU1WY2fEBo/44c4TWeac+tWr80htFhkRGYroHAvttTqavNAbThmEBATDEhbCgay/ZdbZG
4Iy+ciSjePjoR/cnwnx8rVponnrKCOvxOOhAEj/Mrtd19qTI+tTPg1DqpileU+VHi2dmk9QdRoL5
Lgf/Htdo96z1tkHFFCjNx+OjjYukE5zwtco7jmk4XvMA5mXgMpIIwE6SGjRuaTTc5s7QPvYIztOA
e7Mk6elOSfpPRhwQb7oRHbg5N17KkKNipP/KPnnRcH1Dmjfxi7ZMXsrB4MJCPsrO1il1U7h9qF2w
YLUllEOoVArTsLp0w+fRZoUWvnvjqzu+OEmwnFxOwPzXaOwC+fjQNxBymNn4KExT9XlLloV6tJyT
xqC46oulJpnRJG+YD5aqm69qT7LWZ3NQyZVVsjIsMRRiz/KODRM5SDpLjS1I3yJNEH8u5HUSnj80
w9qIsO/VfokGZ/2dMyZmx9ysRWmsRj+sEGAYkoWIQgok8pHm7PDXMIBJp5+zAt+5chViRAUbosIv
CRCSPA8ZUk7L+GcEeK7lyrKcZZmO4USWretY9SfrEs0YtYmjQ4FFQmjb+cao5ddjCAKv9x2edGhY
YjQx19R3zpKJdma2vxDKq4Xu5bLcEoTVQ17QhmlD1zwRGecvDxai1ZGtf0uOkqR+b8svoIYMqUAB
yqMmEnyYLjWYFwxK6xFm0sRVBpAEZxiAlgbGWN0F7PrfJTB3vIXG4STgtAwTBtR2Y7Bvx+3KJy7x
O07y87yRy4RvMZhjR+oLgxIT+YyDpWB+n4oOBR5DunZT6JJt2w+UXUbWJWLbjgMBMi6K+hDPIvzC
rGN/sO50eC06882y6ePaKdCvKCjZeiG+kvDJsZ9DINlSRRGpn3glFzW/S6saypKq5UQgP3T51HPW
VAP6SsxP/Oa8hR1xPkgz06p0/XlwOqb7ns+21u210ljaGBBkTeW4ejeN9VwQNfO90wTsHH9syVLO
Tn+D1qaiQdIujJJCO6jj/Y34pysDkst8PDGok1+2+WmEf7IG3qcfDy9dy5hVObvZzsDhKR7LhF+H
vTW/ZybruAaW1OaKY35hV191sbfcbK3hOGIxulBUuuJYUDfud6LWy4ECl7T624jMx5KxKLEfKNoP
jSV4Zlx/iF6APpPGhh3OGxDlCq8mndc1/xPqsAXAu2GG+3nfgf3uQsuhfQJB3iD6DidFrG3IdWkM
Ng0ml/abDowwLFCGWclKXF+p6D4scjZwJ2GA4MLoaGFjyAnO3uH/MHNMe1TnhoGZxYfHgLA7RL7n
3kdbomYywCtx6NbkTwqTgUqO+2qdFkm0LVzqK63COxdqK150DT9JR+J67cSB+xFUr0xpDczwd/pD
cWbXPZshHVCNt5sYuzyTMpDPEwiUoZY7fPDDiz7pxipHZdiAPqP1bdA+Az6G17gzm2fXsFZAjr+p
UwyvUJP7fTMwXOzs7tSY5hY6o7LjZHxuIy+9q2lqMq4VB7Ue0ntS5+rN83xMzTUNoRRwMOnHuBmx
N0MvcJwN8MzkjpkwvmNY3OlhiK8vK+pVbU7RvZp09ayo0UYjEnt/3PSswOyWGUaYCvVki7g66LZC
mlcbvGetmbhUcVH+YQHMGtMOvjNJpwPHHqtQdYBFhPCztQbdvUauXvHWtfJbhDyjtyk3kNumLLW9
VRi/Uwv8wumamGGZRVqAhpeTSlEKjE+WQnQbvNTxQBXDGPxt7eQiOz6oTOlhgEnVPv27qdQAmzFA
JFut/3v48ci/J5hzPwzpyWH57xtc23G7IIzPhCnzJOebaci2oaym/eOhRHQxn5z5G0MRo+vq6fvj
aR1pXDT9P4FsSgaZoXoyHEuOnInc92Gsi20s9en0+EY91eoJuMV3HQX1kg7bHOsbfQQ4ed/LdFA3
tgkfUANe+1518bOojD/xEKYHzULr8twA0UmTWJsaO/lQbGn5pQN9ymJ+M/cfVh/TIsk5zHQ15qTd
ino/Rv0vf8KHVSvOW3Hph5+8Cn7CHgAhF1Bzm12UcZquWiF+TUe0H20/bTA7UEFOG9CHztVfNs3d
7MzvcqyC1TDKej24Ci/viM6u17fcCEDfYq1FTxP7REGkoGWjuqQ2sidM201hI1+mgWZ+CVvsydQp
ix5c6QHA6IyBVtINlkD5rnvSt4pyL0rcFUlfMXipxAVXubOpFXC2QaffVS8F7a2aq0gFDARBzjil
CgklPdWuRRgACqWpDim13dJ2+DOIrr/T4A8bl/zpNhTJdMQRMR2jEEV9IYY+3FKooMu7klMOprr4
AApgmmFtl3uZ6ihnhhdX+560yIaO2K0G7LzpKpib8ImyomF/xTOTyVkR4Ym2A3ShxRwV3U+WYpxt
Z9Xk9L2bfmYZJ7Prla1WBeamrYR7etwQmULR0EmaSSy7DznocaMEMeqMOx3RSolSBZbgnNuk1jZo
wYnos2xEpqt1F1NaAH+iTBD/P8rS44etDBWENp7j5M2wvsfvyjL+Rz1QPQY/PK+MJmyfQAM3TaHY
iAims8Ya5nLWiMElIhr76cmpRX7FVcyHrex0lr3KwSwb7eZoJlY2trdO219LchK+yFttxWyn9JUK
z4Lm/h0aXjuQatrSjJLd2Pa/hc1gvGkd2nbiW5o42ZrkcLuKB8pcXWW+2E/FbzjfezwUtnev3aAZ
Gned/uBnO6l+SkbJRyFzLI95PWwJxsQ+2bFim8WR8dxkJaWv8NQho3LXTvHYNg4j3sfdmM/lBQrV
oaosgkMV8I8IRfXJbdZR43KNlw2NoRSX6Bbivwv6/GPUapLhpRftNbc9WEI0F7DoUE0reVYKXIoj
+83WyXEexjS55qPzFuaTQjBlkfWI12Mn8JnBm8OfqbBfVZ2T0esto0WTxs0iiVejLs17pPXuklY+
LsBeiVnClf27SEyEoa6bvuwSk3FRSC5I4U/i2j6RfwSnMjNOjklbEUsp0lCN3fY7t9fPYr73+C6R
PIwRfccnz5OQlGP61/3/9XOPLx8/zAf7atay2D0e+nfz+F2KYyh7jMzr/++P9pqXr0IB+e3f//jx
xEYfL1WYRZuyDTeuY37Cop/AHJtQAqUifBEyjKJfE6IRLx6De1lfZovXZQL02nDu2j/ulU43+1t0
ZcsMQgMaWN3CyLOvgGRjZ7JuZaBlW6tCFqC0yLjbnctovh6Tbdda94KC4c/eo9Ky5ky2aAx4flM5
5bdek3Pz0M+UkcqNaq/FxsXhDyDiLztJsdcyFCVrasUCLjblZ96nMJVx33Une4giGs8Mm5E+Dg1O
9Hhw6+xPY7Kot1R94+jTuZsr6rQW4a3ShLL20q4BEoNqoeumr82iBiKnpLHZxPgEVVbrU2MJe/2P
naSzK6Ctj6KO84U3Vf2qIaq37xTUF2usQx9kYLkGgWwv7NB4x0uprKPIOeLR/UMjWLAhIuKSnmtf
9IBeCQoJw6XHytAIOh8Tlr5ztbY9xFFTbfWmPgVg4y7xjCFRp2ZalA2chbFB4h8G6zKYZXUq9WYb
YAvbhBWusDgUmNV1XDtV+d5yil47Hnl8p9pMTE4/XAMfo5Em0Y7+0qBq+iNJA/NoiiJdYqvCVWIO
XGxicQ6b3GMtkVyTkqO567HnVyVg4ckKGxY7Vn4KIF6VJcjbVJ8dCbJN/Ei0rOAcvK1cwBSsP9HA
+YbKvNhlXyfamSbq/jEG/CGWjfjNWHuPkcrLGHdowsEDH3uHbMI0WgwKro7ye7SVGlFSkatAinJb
ZM6u79lkFFmNKTV8qnFGLLhK/eqF8YzRt1iDie8X2MQWBfkP6MP9zqFvPqGdZ1tbtbYXDb9QD/pj
1KnZ2SKVULe8WRQssTw24k2sTWInKGXos1bzOwPEYkmMhMuMOh5FwZUxUQKqo+e79hAgA8xftU7L
gv/ffaK6qi+f9BxmYaRO1ko1+xfpYUdipSXWYsKro/TJV93q05KzdLMwqUb0E72AwoxVcMgq5VSN
xCUbKc2L3pkrSNvIh6TzhtEubgNb7LMG/XWsbr0XDRcDeYoyCeWgQk9YsGjT+5i0GSXVSfZciA7g
oSRqlUSpPGnp9D20ar8pe8aFgw2+G+M0PbYjejwI63WmWOlVVZqvimH+ztR+sUTXx7Ty2pNOgrBz
aSuug7Q75ggXO5xpRGWLZ920eGEGRl4iI3Ygu5RNbdldJs/YmCIH4C7V93q+XjpGdKZjBThn8xlU
XL8GBd+B7M3yULAnpvIdhSK+ZGb0pPZetpVxyGy2SLaDXS80QBcX0D+Kw7+nYTDAn8vG2rTIrNjy
yYS5bIflvQp0yq86omu4FLfZXIbYDIzgDE5W61QNrqFJz1+k0MvcuoReaiEmLNzOeIRQHbJRaOpt
3Avl7E3xthcGZuOgfY1ZjYIYxXVgc4lbhOymacmZrwTNwR3YQzSZtc2tHkVJ1vkK+7LCdlW2jTh8
1HSuLWuF4zipinSVBrSPNhrirD0QehqIozSo6E7r/NpBrp6wx5dM37W0+2GGnjMpmsJYWRUh2fV+
UlqCDObfXCbZnunJOkopnYcqdCg7jFxuBnB+zETs6yFs5JbdkBt0pOACyomwWmEiQUuNu2Mx2veg
NtyZoUvQlQ0BnrJoafXkcoaCIjLKV7T1hPO4qzV9M/T0keC08laFluI3YlcSzhhNDXCLN9d+1LXF
vnmK12Q2INMV4Q6Dzylz6G7O6BTAowy+KRYUV9de99ZLuSLFD2/NecopcR0CTuskH3ft19CP6kmM
xp0Vb/GW4aFZlLmoz4+7hfbulG4/lyqB7mgBjtKcnQ9ee4vi0TqlNiatyXjuS2m9ysZGeYlLZeMV
+p4pG2ocyUw/Buqlk5RcCi/8wEBEttod343EQ3vVNMfXe95xNZJr3Xlxq8laRE12oliTA1ofKJ9p
TIIlaBktJrlK8mFWE69lx6we85D615ZWlXmGi0QfC3vpRinXkTy/5lYplt7gvhaSDTaDVnMlkQry
KFq2yGkU87o7i72gr7cDMiI9eAR6SF5G9nMaOjmig/wew+LF6iqYKsVXnzSM0xFnF3gIl1ncQGY3
4TKpachnJwr+wuMut+Y8jc7cJ0BZwnemXWd1ox9h68b/HqCoUHDhFOchdrvD0Hu30BPrTvmqOQUe
i8rSlxO1louCypGxsDWCsMPFFoZ9LQxn5SYErBITFaSXCC9Dq+k+J4ZBE+BQ1LNGCqlELXUo/VxC
m9oRF7/IWMs2someNHv6jiMNM6znNj6+pSTRxy3H87aNxbDDx3bXmr+Uh2cU+SJT0AdG9tlkjy7n
Yt0hAsYKTbgta20hxs4F78bogpbOCY1v0FYCxeKiNe4bIXl3zxVl2AtlelG8EBsuoeOOSP1keRCw
ddo46pwMplrgnW6oy5RTutOVTzMfDb9D61DLD7vwnEOUjM96g2gwmuhFcQ3zoAS+aoI8vRqQ+jKA
P1rayD2Q8WptNswIKAoNtn2XsrBwJo4dzzjpY+zclIQTqhIcyrye6ykD55omtXut6uGXyo5gF8/3
Ho9PhIFz7BJNXx8dL8mwZnNizlrEyDb5vzfV/JVNug1gboBSnJSSk6pKmc2j0SaJQjyR883jscdX
Nu3BO13LGEQP+V4kqrMcpQam1xPPSqx1q0HPvrwqc28G2xMKBLNLq+CoMMS4o9GvA8hb9YdUow2d
jR+yutS2VFFi9rQp0ePIVhP7nEZqdtBzzKMMVvgyD+jjsRh+YpWfUyExxRI05PXkVpEiQKa7fLfO
T2VnkoHSeZELTr97OwzvxdDGm7zvykPjoJQJCdogEoo4la0mTo+vaP/g2tryUXSN9p3gQfLGeX9L
eQ1Z6wQ9B9tA6cvaSl41jhqT48lg+PuT8/ezCAi+e3I37XCYXGc85Ak4uZHKxQI+wJD1Arvt/DiB
4+m/Z6iebPZqwo5ivsLgsk8vtraYNIxYKLLZ5d/DpVdfM8sV+//ncdq/LGQ9Gi4ePz0OTkbVkIU9
ptPfzNm0mTRvpB7nMSfq2ONhm8DyJoActc4CzV5qCiAzdnzq/nHjKREpjUBVUWB5TxEKHrePh1NR
EAmoUzTFKYjO/27yKU3Q7rgm5Z5XqLT4jKW6wLiU7ppJPj2eGFg5bx2YZtVptOPUNZx15xfepXn4
kEPOfjz0uEmsmjLcFIcY4RaoxLYrthUX2gjlPBlwAA+0c1ZKtSkL+uktrCA4T82XPKmUY2dzPS4g
c73bMoU+bUzhYUSnem+/SekOJ8NjWBmOz0GgiFdWn2KtKcG3nvbygBGmXBahNr65pjMwBvJsKnm5
O9mMC0jGOueAwpFXSVxoLEZsyNI4jS6G1P+eRVgObxUznqq7ujr4GWrKJsz0VGtrFUEsQ46kgGpK
oMDY4a8p22WvgDoqxiDbJFOovZBAZWHOotpkhxCyrrqkCes7D0/3h8BHshzsnLxRD/cissP14/EJ
nWfjeXRcp+THPrSyXaUMbJ6d8k0lbXV04+Z/37QtTQlxZOHnSABZPr6rjer/PAVEXebnhs4wns0S
W2V++PFrmrK4mC0RhxZ3ZNeaDpJH6l6NwCKS7ZTST1lfHvNi2JBIxioeFNFmdPLxJuebAP0PJ326
7m1rwsXeWjdPkhtxbHGzLeb5sCx2Ui3unjuni6a+W0CKLkGne2jlyG2+lY6Cd9Ps/4TiLa674CvJ
h0svs0tHGeJtAlJy0zMRrPI3YTflYSwDlRZWDRupq1Y3hBD0YgvHRjIQNKAM3Tk/btjENBtXIbHk
diNv8Hzz77slrmZ1SiQx8v/5gf++6qLejwJOYv++QW1+f/Yy36Ge/M5pILpPbXa3FEceu/keakdz
bTOBbM+9x7MSlat2iy0KyaV/M1NsS1nfPVnBUKLYEK6wNTrSvQ60mCKq1E9IMPo4E+td5HXrh4Ho
cYP0JciFDsNSqRx1x1x7KZ01xWPtBdjXi1uXycmKWT05Sd/hsKAjYfKsI//qfDVoeruxM9avbjPb
/FEhlL6n063Xs61tYuGuG2rLErxDtGHVfu8w+Zk8l4+3TCyG6oVcy2aC9y1xNmVxwgjb618nVZ89
jNTOO34k0/aoZxy6mEmdU59cB+WHjaW6waWRLb1Ufmet8dmgN6wVWtRomtKpPvQK++BhObESPgPt
yH4UdJNXpO5eCqKQNeYld2gJBNOOcArp8MzCzN2bKUdZpRa3hIUZLkwW7AxU93jXb61CpURpDxwh
zTAPwzoi2CYXulSvadaa0Y1my8chl6gZLvvnBc0C8Z5U74cRUdvChn7jwvQkzIauWrU/TPnTrRlf
0rQntsEWfUUvX+lHvLlLVxX0bCPKHUPvLZS2uo1YT9jzlgT95AvcZUiDhRH6dCXrfGislW4E2r2P
GFd0dfo3FmH/7DIySuyoIcxPYE4dW/1okg07FESi9Mgdt+X4XTvJLlC9Zp/0T7VhlAdbJwLWag7L
5yxddolYu2qOWUq4m14AlSkrF2nNS9S9luRPDnviFW+43LJ/k5r1OjeYszPuc7l0y/J3iASj/Elj
iFK3bypb3dj1Zie2ai3bfoDAVIFDSIzC3NNyuYS25R7oPETcKKiNkIOZHbQQh0EHtpYL0Dx9wMSy
d7juy6HeO8JyN2PHWTOUUbspGlSyPr9zcqg3YcnVXdE666U0xa4L629KaMpFVlFLGbD6ZZ6ksFjT
0z+tYU9s7InB2xJjW5o8pVQH73UZ4wDjDImxjhDaOJJoEFO4DhJOFHTxZove8dY0TvCsATNqzgm9
ZDaxkSZU1jJjaujG2zHDhtUa1Afbdr+FutWwjBre8W6kzMINdV1pkvxhOm7RvaoF5Z0Yo+ux9FkO
svf2B3xQTrKhvd46lapJcQURkARFY8TvuIbvgVlHFc4FOCvtKI6WrFQ601YOC7gl/iDrLCLyMR0t
OSuSc83VNKDFFMTZ1xbFWKRk+TNJupjnUTKNwpu3aAEprANZ7CdW5ioNiqtqvqIlDmpcUYDCbrtu
hSOxXvK31FtDZke2eNmy71VlDYdmPcS0egnWJqhEqUEnViS4Ill6UeBLDW7QhC0qG+qXqRtJUumT
ycuKY3ZskT6dU24X6lWM6XeTyXLZCfwhBXZVjrVNOmRgUzMyZ+yEthEYoZNt2+EKcYzWOY+ThpOy
N7McRhsKaTSlsoC3pZ7cFB3rGgP/oJLQG4KQhX+wzdyl0rTjWTART5xJ4YRAczfbr+0kA4yykcDt
iAp+BYxZLBu9LTdd5LJ/H7WnymayzPYiQH5MZgg0JvwUHtVgGtQCqcrJstPh6PVsBWJJ+hjn5VWB
OYbDV8sXncaZB6sP3UFMnPFu3IZS/DFr76NsJ1gaL7mGOd4iAbKw6YgwveeoIv2Xpp57Sor2rSxo
h3GiOD+FTvglY/3dFGm50QlOnCZOrhp7pLsj56ySwLFWNJAB2yzzDqgl+S5Rs2NtCWq+1HDDlXEh
WAN/gDP6JG30whY2PpnzTclaG3yOu9QstDRDp9JlQrRoqtEiFEWgib6ctZ5H7Q5eWb6y0j3dMAz2
i5B4huQ3Uvu+pemdwnw1zC8mzQNqC3rPCx14NtLwzdH5a9XqT5J4IbO9eGl56Zti1eXVlXR7RBGw
qultcHEctTo9SCj4dy/cEsGs9qwk2dm7dJc6mK+3okYGE6VS4m6drkxj/2h0BCEKqcd4pO5hVMme
VFN4jUbQTZ0t+Ms7gR4RCGUX5d+Dc2wjrT6HtiBfTKeQJz96rcZiSsd+CBLEa4oE7it27KZMiD+8
OfrYYqsOZ0cZZqoyFCQdA+yynqGvoynXtnnrflrTaO+rcVto5cBucR7nI+maFmiiZG4SKuvn1E2x
yeMIFdjCpHqYekwz3ewvoex5WdPjwvtJVkFV0BwEn1eVTpmtmpZ+bTPzC5l7LRpTgAeU1Qk6/cDW
pTWWrUcsuIgaSWQZ6XnuvIgzluxBw6CS1uM9iX5vXxkshFVlMyCmngOG3yZH/LkiQ6UVx6EO9N1o
YQgpwijxFWnqB7v/E+VGdapVAfdDyNQ3uZj5xJf0hRs5pwicwr4F+raFQh1hj69XcCBM31WLt8Bu
sD6P40cnBYpMRO61p4iHhFSFb5+aN6dLcSJk8V/8TP3aZOnNBSKtmMSP+Upld4pIlQxzPUEE2qjd
VFBQMT5Gv62ut/h/m5LECangSKFPL3XFIh7j3zxM3HUVDp/sDMRu1rylNjNC7I7xVKbcSqJRm64l
8dT3Xr8MKXXyhRbfWkv9NAn4YR6rnjPi4Ucpiw0+lT+xOnzRl7FRSoy+1CTqfkOeHYf1LhsduYn6
vmLTjVoBypB+jXInMjRRDff5qog0ayMmUGuKXtCWWuDrqwb+TR6eVcaOypeiRMZWiW3rrVKdp+r/
MHZmy5Ej2Xb9lbZ6lvcFHLPsVj/EHIyRQ5CZfIGRTBLzPOPrtQC21J0tWZleaFnFIBkD4H78nL3X
NkK8LJkAnAEkdK8r5rhtp9l2jbJpk3i2e1E1C3tzRZZCPajDrqrH57yMrirS4NbT63XfRazzdT0h
mIkez1F10IFm3E9Td1XnpMu14SrwCUPFwHRf1NWj2XXdfscJG2BDB8I4VkGFWXze7AhboFHRGmmD
orQfRYz836OLzeHpadlWnn6w4gpmn7qGe2edDWH/spNRX+Q1MMWi6MQyUuxnt0ADEOSCrAg0zR1N
loc2BXib+T+joWvPPW5o2nPjEleJeqC6szfo0VYm0R00econBTMQbJUB1+JwVZOw3Fhdgncbm6Td
vzhpWKySSGX8BDrEYvyzKOX41nnesHCrlzFEFmdGEZSLjPetNV4HHEobghbLpd5JvP6RBOjTaevR
bx5GxnQM2MxmOVTTQLbTtIXhFF8hJqOFauafecYyoNTIi8s3TWNyjty92kiAybT1uAxDvT6KLGwX
mpkjkgt8a6+Vm0rViI4z/TPTxXckieO6phLUosY/uqG9lz2JDmViY+USFILzF92z4qvjKZ+5JP6o
LGnY5vkzLNlPWBtiqWdhv7EruZXks7F+0BFvpEBVmgU712BZ1pKAYUbYYmcwnoOu4sVQgKEuzjaj
9xmYdXPqNUERqvAMjYjPFEnrNkarK5NWHGImKlCPyGUfWbzjX3rnbrNcpYzy0ze9lW9UIcE6xKDO
aCztDm3GbKYJfhrd2F5KThgwfL2NLvTq4DTBkWw3FXEcFVXrdTsRZ+duIBQ4Ko32iRYnk2Jv2FjG
AAwVIsazEhvojqvmS4ZNtEr0U1oW7UkI1PacFwg4FHj6xuCEaX1coaIKsSgQ/o1UZKXGiY0axfgI
2R7oj8HwsXnvtIK2j9qbu1Hm0GjCFIZYvfccUIxIQYeV4hEZKgrknyLDd5iWvCMeR3Jctiu3wsTj
FOpD6fhyzUB+1xWeS6QKzAUtFCfXYnsHgsYca4o2CN6JvBwZyFMkWgYNYKCa2KQqjgks8QvLLh7Z
C+AoEovGwDx7VF2dtPuQpPMoY67PLZ9xlkKjylFUYaJqA5lLwdpUmYrZs3JVZoftjgMjw4OEfqxk
3SlNitqqG+RSMZ2XXLb1JhNjDOFL2/sNxgqEP/Dg/Xc3IMvTrIspbrDDrFYP9UMnHYJwh3brJIRk
o0xtToWToBkHGmaRNX03f2Gs+WrK2Nh2IVfqRJ9g+VYeowxpuD+yWEVg4jJhF5hTQeoyJY9wHdDf
j/pELksD9h5mD3yzo2FA2XDIv7Rye2toePUa68FrPeVxBqN9B65EBpNb3Us3BIwaW7NT0d8NdL11
P/plEpSytZxun3lMfONJ1Zx1unpHbPnDEGvwfidSsiTAeNUWnbbRUZVHmrlsSdoANWoGpyTF+jO0
KuQIlN6N04UrM+zFxYrZIaNci5+94qMnKeTRsyuoRC7wOuCKcJk0andsA+YiTTRzFSiOfe/FNELa
6U+qnHO3tYWsT3bVRZJSFrf+Vp8g/2bKkKY3/ORSxsBcgY5c2MES2oqpfwW9/gqt70KSj3HXcTaf
RGcz4dKqlWylYV65mG72WZdOy+ZbPRZenHIvVNXj/CjDH/sN+iL3kGL6LR3BcTKK4P73OXWXCC8z
9m2wxXmmFJqavFOZRyDbFOVpftPn6BlHVgj44HSdnSITEJac/pr6NKunHAy7IdbRCeC4uLl7zxrb
Mevx1mmsoWCyxKGMogByAQOfImema+bFua4880Tzecphwkk2JWjOWTa0apa6gBFRGG62LGReLEGr
oT5pEIRPFaiJO9Xg1S1ZOTkeT9lMJdGAXVXoB5EHF68zxruKk2eTE6sotDA8cVolvgOrRKjDlCad
0orXRS+UXZdbcm+qLl6ToDIOMRvaUdONo14KxlHELiyywH1Ws3w8jqiVtgS9vpRQs+8Cw6T9F+nt
llZv/82o7BxyG7EX0olj1z3O/3J93B+lmSf3fW2tPWm1Tzx8vohcAvJwzVHFzV8aFoo0CxcFlCKS
ROyHKCVE0KH7sBhbDrMkBodcwH7FVNLKV65AIFuLaqFSs9yrmI0Y1JjKI2YQ7Gaqn6zyhMNnQif+
MNbqnaWgOh1xne7H0gH6hG3KZjXFsvNQOJryrI/DvscVWU+s8EDw1DwmBANWhMWcgwepcNgoNSqQ
RKJ7rhHuIsD2B4i/U4CVCBuIjtEE2LIGddPrWOsLx0swsrKrBH0SXTwFKbUXfnzzPKX2HcU05zEF
kaMihR3qvYKGiLRkbCS6Hq48zxZs75Tddhv8xJF9EZpAtsY9eJr+q29CD0E0s90hHACMImcs+tJ4
rAb7yYE7fa6oE3FxGocc8xBD5nzVNLRKMMf2HBAH1E8Cc4eeQIlRiDK8ouJfcSUg30iETS+VHze0
MHjPA5Kqc2OjuihlEhFa35+4H/gOByF7XSrsE04YpWcvd5X33otZQhDqLcfOByehO195hi+Yktw9
CIIXg0FlQhpXiDwLFd7j4HvtZpww4amXJStAavbOxizyTMVDm7Qn2WWR5lqKvjUctkJJx22Qd09N
pdwNUcrz1lBu9p3ibUJmtycOA+UuUIp9XTXkjnXuJyi1pessopH8aNf3CDnqIvuEiGpYS6WnDiZE
8f47IbWt6b3a6UA2BF8UbSB1iFQyWOWwjWIlOFOzUlwP3gM7CfRWd9TYMJ14//38hRc/K/pDwWiE
2hKBluMFOwP+68qvMcmiEeBTrGrqMj+Mdz0ZMUTwqFf01vEGtkK5TruBZaQUKOrKememo3vfAWtK
8CAbo6O+sW4wFBi1YTvaxmdTa+JGUx8I0PR+QWWOaRpzDUv56ASZdR+1xs6Pvb0k/W2BmaxA3o2f
3fH1tRbECI2Y2Z+Z61+nHXxfe6CxiP64aEJiPneFQfmafxaOjrucy/g6v91W1la7+XbHK8zQcWrl
GOzkOfOhtSsZOyONsOj3J3jpUI/mtn0bnUd3aPyV2tkVWQ5AkbQQ1eGCjhf5S5Wwtt97m4uAJVvi
yr5yuvZ3KHhHHKq6tY4Isd5EBk6anMEWZ2uz2Am+vUN2DLgEltWyyVE1R6OxdWJ8kQtVhL+wPCcb
QCyrnqP4iJy2tGN6CU01bhNUxU8JkOP90OnlEUQuuC5FWbWYm9DkJ1dl4oqmamkc5h3gO+dkXqSx
YWl3nZ1vyBqVZ1I7SS8o8bH1ljSWWmEQp1m4O62sxUoEVbsasUVfnEr95K9DW+V9UGjyAFxwe89c
jUOmPgF2oJtcau19lGV3Xqe+mDRM70WDKCRTu7e+8yH/01morZdvSLI+1VZjkDqnriaCCUOugwcY
eYKks7MBbmxdyxoReygSNJWCwaRjihuE9XzVmfqOTeY9Qlz9Mg70sbFukPSHkAoM67R6lxIBJ8GL
t4xJST2x0kfcrIzUKZ1xP5NSrxkZlVwRZMcoHIcPW4hFM8gQefK7BwbtkjZo/Jres45u1aOubiZO
mFsdI4sEGV3zUGTCg4JzC+0KjWNh84fCm8xsBl9NPyibAPfILvMZNnscq7Wm6u/ntRNfEFOGMAQt
qAmMPCPjWIAL13TakmUQ1qs0MNZzymIfAITyU2Pzfa3JBtd1ouuvxElYmA41aDdJjQ+lZgY6GgMG
MeF0uz6Vr03QhWuYF2QOJc0dnjqKDA8nlzJq+p2vof/IBw0/nqCzFAbBL95o7UXRVY5nhXFQIerk
9Hz2QhrNTlFSzPSRDtaepEQfc2IqXXmfpkSFVrLM7ttdqhCCJxhLrMliRWnQ6AttrOkxaEaKEVER
O7flpJx1AmnLtEvnBlCrquK+6HWlXXUaeBCrLZeIGPqzaReHqt3GvawvZByEyyIIbNDVVEoJfpn5
3ZqXQhqiynusy3DlTCuDqyZYEEyjuSM081O3wmSdT1wK+iot+tZRfngasNZuNbOL+di56qTjo+bt
/XNtS8hjLf7Z+W2LcJWtLW1HPl9+sRVO342nrdOwUnfWvFKVJCEWTKw3hcSbY09M2Ta34CAbHvkB
trNTypSMjuZ9qMkPJsrk5/xXVWk4W12NacLTkXtG9NucZCHXsctdm6tquSfzkvy/wf7wav1Ja+zm
wWy5DQLXZ8aL2JlqvK8ueFMnaEZ5lu2wl3lqbvXeiN6HCpFjkEb4U7tcXXtNnF+HFMFRoDTGuWnd
nwKm5nsPlxgtg9JtVS6GRVf2yQbgPXCZ6ebpOTJhDMBLGhbe0s+6+CHKp0AWVFqpUZX3VcsEUE3M
B1sdgGpOnWFSQla5nXrHBn3vGRr5u1CcZp8DKKPJ3SrvTQ7ZhDReQmnG/hjpjkEHjdJba9m0O4rF
lbQma45v99f5rWFEiQKLfOFymsQT9tzsIoysBy+iFAo9XewSGWbYGSi4HI4CB2FkJ7+AntpX1SUF
fw0EjCdLmtZkazhhZlg1cB2XRqgV+0QFeVqGcOzjKR14xN2L7wJaZmzxK6IEhYtOes7ek5Ay2jTG
HTst94VqvQGKtB5rg0VBpv40rwTBblYqCwu0mLsi800MEoWOCi93GGfD7h2cVAeygnSMaASTWtcc
F7ZdBMc6wa0n1eTZGKr+bV4BGF7lhx7H77opuDMGPW9XSosAupYs/1XY26sYIw4ePzM+54nfUlKz
dsVdiXxcI7wKkBJrskSxR7Bh36KtMBEpYFCPcR+naXIM6mCEsTGgZPW6az6Z+FLcaSvVzvkVjoDa
1BXp2o7wI/lZ2Z/Cr5rF1Ix+WuXQnJ0gtZZpZCQ7cPsYpNlWFw7W4QfdKE4OggCtz9Szjv5rmeLr
2fAU1R1968VQdGvf4lg7v+Olr2dY+/G+z8GnaDHMzZgqVKVjZ57obWLYU9Ac2vRn1nlZ5vusHH7R
tfGWmdqW27H/BR0YLWNL2oAB4qe0hbN2LXRXTOcLjFIpVn6vYrdwiXtE3fmDHBpl2/dBi6eT1CUF
RhdCAy6o7mEsXOdBwXS2yVrZX7/frbQl030+DGhFg1UGSABCoVbnOogAxx4sFl9Y4jta/z01AbST
XE93MBS8Q2TrlELT3quw0K4qSvf1vB/jn+KX4KxUdg1yVm49zpYGsuz6zVdo0vpTOa4YNSbXSiAc
zU0slj3Z8QOXZh0bj0FhoLsaDJ67io56WvMAfpfKOajd9lQWaModWABzJMGoc7QeSX3duUBFFmB+
mLxwWNBldqFD5qxKB1Op4BFrTe188NITpUtxj15u+Zes7nZ6Le7BvIZMv1r4JAHiF1xDtFUB3OYi
0R9DcsowHZXkwvlJs5wPnK0fXmy/qY5eVSDTQ5C1nw+pWaUhXvWCx264zNd6auPa7boc7k/YX+iS
Wof5iAqUGimYSUQW0T8X7jR1RZO4JMECMH9nCTbEySk2h3kyDdXXosac4OCluWSdv6p760njNnrQ
28A4YQZ4KBW12beaeqRXmy8bBHd3IwQ49IuiOjSG91x46To3BizeaaMfbWn8zKyeK2IqoTSy+jBm
qwdoDeWhIgerwnHm6XQjQYxw8lF8eKdtf5dW9tUApkIo7qAssfPxabXiCHoxOMH2o5GA+B+9nIHZ
ReIhDUpVPyOGb1GJRmJPeIs+NMbRj4ti9d0hYAhmgUE7h7X6HAwJUMQ2rs4p891T6Zr1Xf+TizFj
S3PExR91zBTa+CxbtOsoOEDsmg1is8KrsZFevRLDvo0rwYvlqrVhLKDwcg8dClXU5PH0yYaCwzKv
mFyHa5119hrbjI4Qq1sPYDuMMhbXWOp8LLbpLIPeqF7mpX2s6+c+SfZjGKmXHqHfMlFxleYj0YyG
oT3kDZwp06XsGWnh3Cme+LAz5WUMFP/dsBn5pg2gHtQ1T2gDihr5jQkL+6IUxY2DVX/Uk7bYuoQ7
QPWjTTSEQFxUpe32stIXQ4ULe0ggdn4XuCILfgru0Ze0sMdFEFXmiR4o6NAh/1kocXcey8ZCouwj
n9duVtt6p3pI/CtGRWstY3pjzWh51+KQHOfto7Mh5Xwv/pE5ulttGs3ZdRWf5n9VDS7TFkfmzvVb
/SrK7KVRZPCjQkNq9d0l0pFvOjgXywxgPk9a8Hft1ZD1Bp0/+PUdp/0Nj9gYFIyT1jY44C/c0RvK
dg2cnUPvC//A6YeAB1QurbrvxzJ44CwQPkcjp9ZCebYScxeAfdNssx4Xku6qRxLUcojU/tgZA/KG
3uvRr9VPla1CaumKRwwpzBHwmkKz8LpnWjBYnMtuH7oAZ+brRHrY2Ot+ZRZRSphCDAi8dfVFFHkf
81FKD8r3IP05/yW0S+pjqrMkds2jH47SYYnrwxM66y3NJXUVqAzeI8HAIfUgg+lTwjhts/40NxCY
7ALh4GJbJMRmH0nG/ipURnGerMPzEOTzsYeDh61C4LN6WI+sf48t0qV1HIl2o/Zj+/C9MPvmUmo4
i+eLS8AnjVHsdwUOfvS9mrdXa6oHRE3JE9ZpnQK34zQ6OKNcUpJ4p7S5MVtbeJ3L2TZWX/0a9LnR
57/M6TaMEDFtSSYgAhdK3iMMjEWfl+6RCgsIV8uW7Rf73sCVlxTGS+y54nmwKSx8Pk20B5FzsShF
4cdJ72MMnyUxPL/GmiVEqaP0wR4ijqVEg+/mxVHpbPeF/OhnM+vj+9w3xT3Asfsq66ofYcGYHQuY
t1GxWvwI7B4hmVACcFId50ZEZNMeji75FALCGuYD2vQlA3AyoNnYz8dARZJfFKdadxL+AMrJKZ5t
vCDzNjOG8K51vSnFIsqIIfiO+7B15aUAGJeEbr124gD92BBnG6NiKMQBcj2HXsR1adxlffUovdn/
oKh4vDDctXlx+NeXPCGxQGHQdUAJekGVIulT+NGR5DJ1G5kpi/MAcBaI6Mp2GVzOG2M5CHmmGi93
iebIZcIs75P4LoBlQwluvCL42PNhJ9qM1Y9KpgcMlv1yGzp8ZPhgujupTOerClVt5gRM9OlxcXzS
s6U1hqgi6ExbB9hgzlar67vWDwQkSiJOU2qI9aikjK1yzAmBkkfbVKcHkWUU/+7UVg07I6M91Vxj
Ej63rcNvM1HRLaSZ11faW9lFKRueXu8Fr+kImUy06BBpMrPeaPVDWJYnAgfHC7BuwLwxvvEAldQd
00z9iX3HXTkakuPGMeirUDLMRx9zrHfeFHluKkO1M6GZ0BDBKpJ5Zr+rOiwfedzWh2a0/dVk58RU
20OeTslLQBf3XmaiWbYmbVKutejWxHfOHF+ElRNoT2hBEcp1zDaQZ71WjPs86/LvHV6kSGFrs8Ip
KtXP+WKqTAhwYcv9ZyhteZ+24UfMEXWl0YRjQdBeIpeQr+mtZWddhZri/xiATfna8IP1bOcbZbj0
IsV4BKP+FIMhuKN9Vz6iIXXv5osvMcFaFTkx99KQ0NXR6qnCMbZliMwKpXAjlV9mFO9gQmBo7E9T
q/B7IoFnFs5j5vn7qtTVldtSCQfRWJ+1sLq3tSzaq15rscfb3km3wd8AunUMsGktGYlLE5MF4A2t
WiRhlZx0F0kP5JtT0GXefv4YSoHg2+jVIxM05tK2RnVAJjVohWoZqLq7VbrEXc4RbXlAgUYL4Qk+
lLXFAeEvzdrA7cXJ0SKKcafgCyEcNXmoRuZUQabce2Zq/lLM8txooFJqGnAr6s4lJzV5pQy19llG
kRtyzvX6SDzlDOkXaY+4AnbqKcrta6G1tBgDWmBzLxXGoZ9e9ar310Pa/gJiNWE0a2KYfBxRyKg6
5NZEsyVxe99lnNqB/0XIzBR5c2M33PAiSSOZfoetLDvNXVduq904g/yKErrISOBHcBsczBXywLeD
03jH+Tz33VkoXjMS3R5KnaygycYuEnmYm64aBfDU/LQ6Y/L6pF80NhtU6JpzGjryA+aLbK6K5tVR
6B54M4l2a/5/kVXQcYnN+7GwXvqpk68TgLu3I+ySIIA3HAaeGUbbvImadaYNBx6jhBI+/6cMbKJn
EkWZmIg/I3iELw2HUtyUwx3SvQMG3PRqEh1zVdns57832iB5SXItVm6qdFdTMQKkSQQaADYnKbYh
hccMh+AhSPOrKX1MhYnDp1VNqlylWilmUK+9oc22qC+6BaERP5DK42Ya2OfnO9oojFOhkR0mRjI+
G/OX6yb3mK8bNn2awLl5yK1We8nG9AELMKzbzmqZkYADC6MaHXuYFntjCN+jOkv2KjyZc+2icWL3
2OM7BW2r0P0gXnDlGfWXQkfuwcZtuKgiTSWhhk7U/BHOf8toiSxwOV0cfUtpj/O/dBNX3XfH00TP
jV2muhD7iT5L0v4tUvUJtop7yijtWJcYOcyPMJDgRTHcDNvj5B+Q/4boCqdoUI9b0aJHB1oenD1u
3C0JACimpgXNjKO3ER3WHCc1Er9QVBHZfUiEf1jolqZMD86QMq1281NOGADtOvNO0YNx8317ehMH
v4S/midttJyXdxRN+VEbvOLwnTqKBFM/Btlnafn2TwUP8SZHKC+JlAEtFG26UIZ3bdI/kgj/rFNS
zseYNB7GcytQlpcbryk4gyq9dvTbbOQYw78Tybw0eonBMp8QBb13GprT7zIld3J4m07QXVOF+8Ws
0x+RRMpuBpwbRQibcC5fMfU6lARWu6njR00QTlFMGK/5jks5DuOLp00/lPctA4HDoA8fAabtKzYm
65rEY7CvdBXucdS/5Up8ArXCXEElToNLVaXDyRcDJ/k5a3rOvc5Ctqa8jbZy/d7tdVseNVgyLYfd
c5Xq5b3JlbKUNlEac9Ncj9GOd2yUQWIfiDvO6NzA9iC73LzMgbz/9dH/T+8TPk08eFla/eO/+e+P
LIfLARvvP/7zH7v1w/q/p5/4P4/4/fH/2H5m57fks/rLB50eN0//+YDffil/9p9Pa/VWv/32H+u0
hkt533yWw8Nn1cT1/AR4AdMj/3+/+bfP+bc8Dfnnn398ZA1VPr/NC7L0j39+a//rzz9sQnn/699/
/T+/N73AP//YvJXZ599QG72lv6r//LHPt6r+8w9h/p0zpKkpisrM13QUnVzu7nP+lvV3OlmOw04E
jFFaqm7/8bc0K2v/zz9M+XfSri2+KU3LsAhh++NvVdbM31KnbzG7MuBxIWN39D/+9xP87QP81wf6
t7RJrnAu6opfPMWC/yua1dAN5mHSRCBn2o5mOfZ/pAybrR6Zpg4PvypGSmQq0wqH8RLT2YvIOB1T
nToMbYq1ZtX3MqDCbNMBkBe3VpbjtgD9gka981a9MVD7JXpE7DjGabyvShkfMe5ec+QKTDn7t5A0
W/pn+drTMdAWQ7ngFNFvqG8JOrKVzWh6Z6wgi6L5pOF2P1TRFyaiI/mXeMqd5CQ0foyu0hU+uY0A
qFwwrn9yMEotQAIMi6Bv9xwuX/E63SWK/oLLfy8JewlUjWEcwT4zKcQOx01v+T9rhTQb10tf1Sh7
VWFhrabfFgwfWlWe/u2y+Oe7/u/vsj0FVf/+LkMttBSd/FvTkCgW+f7HG/uOx2ei/g9dCIwFTSYR
Q4V7q2NLTb30zbETxslCu/WZPFpwuSN/2Az0pCQJUouwx08YpPaVJoIHdjF8szRnavIIXFUAXjN3
xJgxNsR8ZA/GgwI3mFC2CAQE1A2LyGsDuV/YcvBn7qoBX7NU9bPW+ZM0xq/ToyLE6hw8iHKNcUgH
iIsc9yNx/DXzuHQBi2VYOm1y6UFAj+YWhOyqxXSGUejY5MmbL9gqBRKN0MbTFSVvdCM7iptPS6i3
MZZP0p+CRAAPDHWGwM4mrwcqEp66dudOgl1LSYkFQS49QoDyeX0jz0vQDF6QY7Wf/ozsXMIjql/6
9HpLCz+bava/6NlOAr3p1Ztolf76o1KV38OKpzuCbogFvUR1wLRxa/z+WfG2yWAMbAq5XN6IdH2b
3ibcCsfcBR5m2bfOp7zN1NeYthzN+WRTVCNVXTaclLx/mh4NAVLQkI/ShQOo1VGmbDX5GnTIqmKL
tZ34MUNVPoUVvZmWvVaF/ualvOXtVB72RFhMgEoEQ9Z9BYRFy/QbAxKyh4GGBUX63gv4UYivkjx7
Uw2mEsAUH6EBvll0bJaqlbzVmrVXSutnbHINOQXvHs4BweQHXllP9ADelgqbBak1vIEsPKQK6/su
5S1lZkqYm5S3yq8XmdVemaxfpc0rnb8zBtm9kVbXUZNHojF8rAfTKRcuVGcC7cV7l6LSQkbABgm7
G9h6pl7pnUy+0HVhVESwhelCkB28aDrzKodhj45vZ0cWEgBKbTT02VIJwbu7YHhND12xX9wgGLVk
kDMLUVCvsv6QAGXId6ubFqBQjoyAIhQNjhvtRvwbho6iPsqjn2Ucnf/68pDqdKv+fivrJnItyzYQ
/rM4m79fHmkZaDEjFm0JXQjEthNPmzMC/1wh+MQENuq4BMZYBO9pPkZ2awQfWKRfusvRBeLt07Sq
hQ7LZGDx7J0svVMK+ZI6rJGoVIclQQRMt5+sQqy10qAr5sMjdQaWuJx8tCTh3ubnoCNBACOwe0yI
GBw1CGmlfSmLhimOz0JuMJ4mmzVhtsqzzEX8EY8v+FKfGK19ha371ATWTcXs0emoX/wGXEf9Q9be
zS1s+jxo69YBoGLUfbfIuFLctAw9RuTTfQ7FTovwyaG+czwce4bXrVTOqovER4qvtRR8qSvOZY6r
p/HkSTVeywy/dOhyRdj2G1FtEG586hys1chGTNrqTQJZsB62ZE4QH77zsVVHdPgWwrGfyoYlemSw
N/1DTxVWJriOjDuivdab3a6ykxdO/BSXIa+lNHvk3kazpfrBJ6jHrxLzD9PP8c4tsoeaAyVJrPXP
zrBfm8wDu5Fdmi69Grw33CKfWmo/pSAxZZ89VR07CwtGhcpPYAsjxBNQJO+PjfRJ1+jE8+BKoFcZ
ucKZrY+wW6ynHoIlba3rvD8iInoFEQ64oscsx9nFDAlbJN4wd/QlDtZlQ44gLbZsadsBzULd+zJb
PlsHJeAidRBXiho0xTTU4CqbdihcOVcZY2RmDcWUBrEw7t6NwaoIrmQCTW9xN5IFaDJ4WkSK9zWk
tDAb7VZOr6aJ2NMdlhG7fMHUgEzes7ZmrkP/cB+SKnoNwOfDmiDBXLHGhVB53fRyf6BaPzkVby2D
A7qC0bEh4wKB80NLB0G4j5WJqSlMlK/pBYgA4aXOwHlRe1C90QV1epivGTTS5Ku8ryIfySGum0cm
HSDKY1Czup5tKhK04kDK9WD01whxPuNpDjWCHnnTdqfCyx7na7+VvDUaI01cm2S35gfbV9/mV8fs
9fWv73eLGuw/bneDK47NQNUAdivzbvFvO7fSiMAThaIuNYvbOg1wetjYCuzrOLImmmQd2Br7GYeV
JZ5LEDpkes2bbMYe5nGj5m65MKV6i9nws0g5zt9UA3bdOmRxNrNbTTCJoVhHLAhv0yObVGUXGJI3
EfMnMNPKhdQRypPAFTXxW17rN8aGt6BzrlppXTMDpTuMrmuo2qydEYtjI1jbpyeQDeqtlcpR89mQ
GOxyq6VWRraY2IxdgZSdv1S3t6ioqaXw/S5Eat8ReMTPDcsceRUK636Xai290WBvyZRf66CXRLK2
7zr05rKdgJb8EpUvhKROuWjNOihJjZo2faHlq8HEC04ZY07BIxQ7pALc/vpDcv5fH5KFb0Kf6mtL
lfrva/KQiopXUsplaLb2WrgEBGnquVbTa2ulb5WVveWSfaUG2Fvjx1mqOvtPIA9JBdORz49tXIvf
pkpserw65qBEyD6AN0R6CN4uEMT2Oy2G1Qj+dDGlnK9SfsBD0QjJg1HKC9LhB8dt+CbbsEkaDXxU
PgPhRj+zAjoun9VU4NEWZQM2mKjDEY9U4OzVzkVZMr27WcBPZWZ3ixzj1kzVUq3q19qdYArgpYbt
UNSnwCx3UgGqUk01ZAM8pe1WkgLB7ygQ6KHe0IEdU8w7aRfebKoX1WBXBwCySiP0zHlMjTZUHQBj
AR0ghhVidMsiY+NxBZ9uGrSvYCcQqXrtCdgJdpDBBmmlRD87tAccIQ7T54du6joVaFY2MkZo8gW+
3ltJbdtnlG949bJVLdtjbBu30sN2dl+0XIB//anr1v+9FYPUd1iASbjUbQgHv3/svIFeRyIYfFU9
u4519qoUyStInqueZFcOLrfSR9/Qiow9IDnmrVib+c3QRzqK6dFt0GT4OaZpPGAhhBDWmr4kLaco
6psb7PF4fuUyydcW/XW1qR9Z6eAVJd6AwWdYe/5dptRvYZEehRlfqetZt50HRqYjK2BmOhWDc5a6
gmdgZ+FXWnpfCNrZe6c0ObIJI53Gvg3uWPVBiQbOwiLfJLJta1X7ncMGQvB8nIAb11BTOU2GtgtL
u4uaSbFdeDPzai7z54jsYQkDUFjxfe0ROF9UF63mNKTvMxEqjL9tmvh8vgQTJqs47aKd4oFQ1Bk3
F0PzKo3sGOAhnfc53eFdyDtIJC0wX9OoSV4wUFvTJgAkSFFQc4hY2g10TTa5XicDPfJuomYYJV6Q
iO58pEV6CU2VXiZJyo1CY58JE7RzXhgQBnsh0/6Yuo15N2A6XxQEQ3W4M5bwXOmfi5vfELI2aTGB
A4dFANXVBETHs3JbahAtxRSX9x+CyLRW8XALEX8LFzZf2/hSllUJTAHB0ZKMKWWhs9VSuuZsFj6/
Db0Fh85Jn+rjNx3dJ0tlP8twO2nACtZzNZIn2c5orWM0UJow5QCyFWePgjGAMtLBCSTJVRxouZKK
aW/qJdcc156dp69mz85qo4xe1MRUuEb0xQyfwUOktsuwemo96y5svBMSul0k8mOCXIFEi0NmQwt2
o1eQMl91P9UusXpXRv6LOj3n3qt+JKaxb8J0Ww/Bh6hReZBnsnACDk4IYJHFha+QuXEIULzMJ+1x
MmoNA4WiaW2HL2dAhS0iNI1kwKNAWZNN/ZMg+32n+xf08V9mgPqD5hJsjPCB6g2I03SUn4jWYAQQ
8mDn3Wlkg1An8pSw5D711bsZIrDE/ditwpJXIvXuf7F3XruNY0u4fiJuMIdbZcmyLctyB90Qncyc
M5/+fEUPsHtm9pnBuT/AwOjusS2JXFyr6q8/OCsOcO42vr2DfU+z7F7bzg2FykFqAp/7i487NYpC
GN9PckouNldNMdNzGga7iksad2grve6dwJJ3jClV3Ii+xG32OfTd27Ie8E/bWRIR1kGlcYL50rnZ
fZBqIHIoheTWGEP2qYKPTYBngrQSx+q2JZMxxdZtG0E0M4M73rLvEbOZdZdZ16GLP7c1n3mQmw2s
v0on7YsUQst6k4J9jIvXUfSz8m1S8TGFJ2XHIlywOIdJdE8b98bZe0O6cRutXafn18iMDyg1tug3
qSB9bmtdhVcQqfUYgUznDldzltK7LT85KkY7A8zclWp/7xvt3fCbQxDzg1VG1Su7i9Py/VK1hybm
m9OMqE4+tAc3LCI1tEFslrc7xUg+oSi4FT7MSxqFZYuYHXhsTZrfR/mAI97ak4NUq+ZQG43uNXLg
Qwce5uiBByVois6WRmm+lKBJlLy2YFLcV+/WR+kd6RklOaZRBMRZqN1/lE3zSeuLi1KoYEDO5yJ4
iPLmi7wcOoXL4Bjb0cVjm2L7FkAXgJ1OnJjCg4LZzfvArw46glkLVOFbzxkPMTLhEh4wOAGfzw2Y
oYyqcomt4dku5S8t/4zJHO1s8O5Oyq0mMAPz7nJVZr67QurFAa68CgZU0SxUyKmhdr0tH59M2jVU
ACokI3uIE8IBOjFyYpmNnMbrSu5uPYfvggglKv0ZNBYs0JkMTVdih9nONTotLB8aGb2aU34nfv3S
1dXFmk64ol2Qe2xT2JyOl1+aHtgJEbWsWFmWSs2cJkrflZKHEXTv4KQIjpuSV+J3sIoTpLSak75J
60dqEobnuYqBuZVsmK45xNcYlxAHn7FktpMAGW/0XiHAfXpO5a3qBod/0Dc/0cTKu4MZ02MX4hwY
QHBzWn37cxSPo87HQgPq8pM9c9sLhZqdXDKcd4iGaqn4ZpWL5Nbqj8IxHodG1bcRBnlKcCAweOOZ
df7QIpS2S+k1uKW+bNKyOAp7C9DHlJsbI3tHpCX3ocM4ikhTkn+5vF3k3WRNTpwRsmIascq2Zqhu
xIN6yV3/bg1lvLQ/y03Wce+D8hLs/rlm0P8XuONZVIlYMNo6eNyfSwask2t/VltdlEqc4WqygQpA
ZiwubsW4Njwm0nJ0TzQS6pDcswwbckZ/e2R37mZ5KLsC3pDffaoD8qY8q4225YBHFU0iZlVkrbJM
oehzyFf7CQ7Gv3wAw/l7PwK872DkaaKu0v6K16rGENCck+MoreByGKVo0lxT++hMwYl+1qNz1Dn7
Fvy2N4dHt7efAl19djv94ywdhkxS2B7KhtoA09fzcs2LzxEQNGQ858Rw9xDLGWj2eNaOyTsEgLMx
EIWQqataVpfcyIyAusJnHoxB02H0zLs8aP98w+DG/I8PrHsq/j4e0htPFWj1twasMEhkDEKbV5Zj
Iol/9iGRvXKqWjx0jmwLC7RQh/6t5203k3lA5HGPu+hdTmF5BKX4go2Bq/N20F/h3HC2UABAO7/I
hcKY5gQT9lgTyEX1cKmCAPdrey1oC0PMHQR8Hf5qoO1FtJJPJzmxFrBYDiRra1XdoxdwLkEqvBkx
R0Nf4xw/8zIe8lyrVH8EVnqWqpOsQ654yCDcq66E+l5CfEqSwNxAJ9rjG1tuJ9e/oZ0zoHVbngUC
W9D868TFxa31bE8x2pqEw06Ky6LkD/F3SLhUqwSeLeh7ilCnj/X78j8VF5ykzKn4eAYRh5zlasjH
csTAaaxTlJC0cJXV86iPbA51gd1VQLivbIVmhE17jZEMbGIULw3BlZZxHQOpJeqSgeESqSQrKD5F
cHLksV8O7qDj5Zp0XHvE4HTIxlwo2huIbi6Qhr3J8EdZarqM6h6ucbMdyG1c+Ur03gDiIbiE0uCk
LhglpsLV7OwxGaGl4+wFoiKG0ABrKwKWAJLdV2eEG2uy/Xcah7rCaNJSwlPUBkeMJVjmDXZzREg9
yMMiZ6iUFwQyhlP5qLMTkYr9WGTf5YmXOt2CdwqPHqEOG9BS8GQBh468NxRgyUZAqBhYY4WiLHmx
O4z1wcGxG61TOAfVIZWjAp0qPyy3unDydWQTR5Xl5kM1W++x/ULK4QSQyW8lFJ0QPLQWgEQLUGeL
hT/kmK+ZibWqyZEkBTX2MC80qAew+2EzV/ICUh7IWaGSmUcixnrwwx++QEZ2H+xhPJHyqNyWan4p
VL1raZUPZmdAUAt2bqo8TFHx5je8zQK1BYv+Cd9+eRYa3z7I6g17XsbXh7esP/z392iZebbt+ive
t4cAO7nlnhgz64nHBsPYX0Qk6R0GP2V/s8YzvIibwXP5UUlz+xxKPlbJF7bYWcCqBSLrqxJH8fQi
91eq2JD9ZiJRKa/sZ8PAg66zB/IuEEXi7TWs7cE6lrZyagL2JzlTWjq+LoUpiyFKOod30K9Lqkg/
xvWT4ykkvmu3nFquw6HkuoW5Sz3jKU0BpFRjxAvVQVHnUGNhIxJKaOyUtxhSV3s14Dmc5JIv1ZSi
ojAz3J9StspLKzFXMJJL1SVVCM4zEvTMOElFnkbgCRwYtknZKUqbb2zC/mLTPwU5H32qmy+5ilmw
HKIZG9RSXS2VBk7DhNzoFUgFxJv+A2letmN7rOcdGz6Xb8Lfo0rCfSb9nTQhMWe9WbVPBJ9tcOj8
3jvfPTB8N8BXmOI75z770ha9ABHxE3gQCjqYULzKNRqm4UDXc5davS0o8cifv0dV+Azf8TGlSgmM
6D1hw8qn/HteZmT/QqnD9KSOrIiH0Y8OywxNai+TBVE8oEiFhyIFlpbpX80uPC6nTKnVKKFCFOcF
9JfsorjFNycKqSu5Qh3mE1ur7ffLp4UjyqErz6kxvMKk+2X6NY8Hn1Wdm1cvv1YRxc/SeOVa+jwT
KbarYQ/lrUUp4WBMvDwNSkmGJd2JtDbLrUTMS08Wqw/95F9ko0OaehhJHMd48f2fzy9dlYriz/MC
yyamwFPZUh0yNuRA/+38mi3dJHaOcZKqz2cIGrChCCFTdPXNJIKlRC27UlJMfpL6Vo0vswYmaM3M
aoLBJbSsQc8VyiBQ0KPCVrdwKDeCHPkwWXz1W9ypGIBBA1p1I/IAYx5vAgCldgz1OU6wogFoDALF
XlEgbxacZ9Yg2lFUXozR3fvd06xOj7HHiEgbBlTDNgDOAjzm4DuCwlZW+2JVjA1LQjrAMqh8mIlp
oErLpErmXZHOxyIgB0+BqNqYBvvQqBtvCXxpH/2mN2T1bi5B2CKQMysGjHCJtCl6U3iQ1avqhq+4
PIRbvSmO1ujA99SKdQJgV7lPTsvCSSKwfvC0OYZAnqrvQalBdF21CsaJhtG9p8iUOmKW7WGiba+/
TD0An2XjPuFgsglYzNsfWs4vhtWmSjiGU4IeK+abjO8mv39VjE8yFV1mqpqFM5XW/aSS5lPZvOwC
Ebou3lGWQ4aUoGVENgr+7D4VfgMqg0cfZmMnLyeZp0H7ui2q+A2LKb29psn4IBfJadutldkXIb9Y
dUjRnkH7AmFsLTi9ztGH9LAeY7xPzR4YKcQhk16CuU5gHQQWbpm5TloGcdhZsERlNN4ifAqj7jGY
8reg8L9W7nMDJoFWUqA8rdzooUJ5REQuHi3DI6l9twIWyXawFUh6t4obaenFNwwU9o1DTC93XIGd
W5DM11TFTv4+jO6TmzOsGZi5EvLGZ2aB9MlTaX0uMui1FmsPJIccv9y6eEb9Gqr2puq54E2cnhNC
95a5oiLooh+xalKVe1OV6lsQoPoDdwedEiDcgIMp888FSh77G7IPdkmba40YYBUU6S8mIJBmcvYN
QFbS6FggAjtHpIFNvbkfMzYdll1q0yxhiP3xXMSmdcRzf/3Pz7X1v8pSl07Nk0eaSfpfylICjiNM
mCYYsRlHYZhetJkSBJ4hfYCmMGOvfjidss5N0p7qd9vLzuNNCBG1Yx5swRrJZl8GcTU84VXaoWxD
b6D3FICUaQvcISXoUu/IvyDiPkbK9FSq7GKm2j3YaXescudgV9lZDu6lxGu9GHEFrUoEPeiQJtGm
zbVnOZGUBPK7Uz2nOuOUwLVuckoufS6WzqyRCgVKZhyXRmY5iWLDOcG+IKcCe0CPF/3nC2gKJv+X
fdGB/2I6pm5rdGR/GbNHGFmhyuI0bHXzzYJiV8Ly6Ar2EJmu+H76xcu+upbNXhXTtoAt2zKstvUc
OWe/WcYoMiQtgxbvHBbhpL/iMv/aB9gC18w18H5iPyLVYHlUFWEcCGgvVlXLdiZIvYxcWBtzmvwU
CD7qoDw0o6RQ+f2h0ibmAIn+xvBeJ+gRjzsznNa9jMndhnX5z1fE+NtJYWIRZ0DoQWfgQkOQJff7
STGQxuMovbb2/YlkKGtP1CZViF6cu4KzkWkAduDKzU8mxs04U5bO+PIBjQrKhAYQNa55liqKbbHD
MxGXQKSdyEQOMItv6hQxCXZLeMDMcJG9wQt4ol5bBnVDYGGMbb7Wbf+EfR3xbtIkhSl1PFR2v0rX
s/BL9BHqBYOYf1kMy4DmT4vBtBwVjhQsGRf+xV8HOF0t/2pw2EDupk6isrKd6dqM2V7Qunkw6FFM
7U0lQdsmZqB+wTjoYJCD6GKbtmCWCwAnzYEUM3UWP/vBvBqdbV6RZF8k716W/ktrqv0NS5A3zW3i
IuLToC4r/Lf7Fam1pRWTh0n7EH/XlOoG5wFgp9ikHfS7nGandxi9WN6lIVsdn5JrElDrWSFZC7Md
7iQ57p+XkOb9jWjEe9Jd/p0hlOcAHf55DcUdxbCLZGId9dndS4iwlvm/IOoumWI9cZlLgya0BRwY
3knEBQcUnHq0g2cvuPZl+6WI4C8IzFpM9o2wwEsU4UA5mGdBRATsnHVsRtzzTCA5jxRgUKWk+CQR
WfTRBafRu9aT4p7Pa+zpj+q4DMp9WaXy45MLuc/+vjRXS3ey0CF6RT+BxG58rK+kJ2rBEjwBHGXH
lH9wyeiChNIiO21YJEtbZsOASImBX0Wmf2uROa01t3n0FOcpG4CyxgTcM8N4rcPZseZcFLwjjdHB
mzUlEKtKPpL0Ucu2GkXdEfokaM78Abku7UmXy/5oNDrhzhQ2yzxFuqum2AUaqgRpDfHNv8+EO4Y8
uateUGmFgAPHVb8thAMixi9zgRshizmYQQFkzFJb8Qutz3MugJPmDV9jZuAJnRXTOu0hUChfB/sQ
6+EX5B/HsvdJaRsPVtJQNrvYLkD55hLZcqMW8DKnZZQBeDyllzBUj7grEelHFzsNoqolTdS2D4xA
D1qLEIt4hs2CqepQ/jofGV0pEw3GiQLxOmvBJpAcvxtB8W5ZyTmkt8e45LlT+nULX2RZNKEMHlIj
/DSFzYPA+UlCXdZgAKtm77k+XHXXxLqQtl3aAFOFT5tWTyUYtYx7ls5lMpJfZmR+gNVDmq/Jks5h
4mZcKHONXcG7ObBJKWr8DUU99stLzyqHYOX7j2FJ1GMWVKjcqJYXYIrQ63unAuTPgnlowjGpJiKQ
rGMf/kGecejzQ5kYVCg34LD8yzjaVP8G0jGSVE1NwywGFaem/aXmBylNTRNQfC2bdxzjzcqm5PPy
0n0L6CDtvcxerASwYjhZDEl00qGIsrqlYX6e0uRCbpQkCMMJzM8yyerab1XgvaAju4+C3ss+X2mM
/9JyVcvgSIYWAifLsyKDKQG/CLl4xoOQcajMmEyNJPExrtejSj5Oq76Efq0uv6jdpqQ+ycoZmFMR
1iTALb5d7zI4lXeAE9oNRqecActzm/OgSvSEjDQ/8DQ7/N7VJCOHNpE+C9spjJkO+X2CKxaodYM9
E/EN7bcEXjXS7uxO8AwZQqO2Kdv5wJrILYbjwnTqKQyXPwTTs6IFX6eovptge+tyFMQvv8sqzkxo
PQHglDY1pwUSEwwCERDjIUdZFnq5YFtUUQnMBs+vMLJl41juvC7njF2+eoyoV1UK1vTpFwgwBafM
CQTHk0fcNcpLw945pVAqJ6JohGE0FPFdNqcgRHIFW2vZpOSudTmNVeRsjeoR98ybZkeHdE5femfS
t4KC4N+YLSvCAfZhUb9qXb8BD7ipQ/lxVRfIaNkSkdvBq8TasvDSO8GlFHTY6DayY8kQTiE/rc9x
3KAIRoZA2xomT8j3kNa4BIICXlPdLZtxxkRTzJgyqfuoxEEkkmOQAsu/Mq5j0sJkQrAvPYu/uaS2
CgbmMdRaRolEgzQrJ0xfefByyuC1I5CKfHgd22HyRdfyUXwHh83l+23VfDYNdjGB4xw3uMN65n89
YOz/rHhsjR/D6ArUlAcD32TIIFhgc+1iRQYSbGtcJzl2FtqxNmnPEfkjHzDRsu6W8YIARHGs/NJ6
fJpx8vcrmQeyLuSZ6FX/WnuYP6RneXO4uF0cFPD0U/EDTeYnl/GMPCIGRCZ7VDdlrv0oBz6bkAda
hnTldK7N4HUhDCfN4qyGPU3a85FS+Vwq3zsUREXwLPQ6kCBWYcpV3vTQOm913QPZWl9NV71PHLPw
hjggrYhjtjCvgh6qZBxn6o//Vm6OS/yCr/z4wDatwFl5j/L2U0+WvJCnrXSrwbLYLWgKDNDzGPAA
TNYNqvVCs07m+LE1lf3HxJB5isxbEjd9Met+Gw0+DpXZrVYoCDGKtiDFza7yUI0YJQGiLitKY5g+
UyvJYFYmWNjz/zG5bPEW1dQYEwlKLhkDC/gl7Ai/MzpAgWorlMYFq7GN9gVf/No5CTgmB4KMieT7
1ZKagDZk5rwd4lvth5h0QSOLQbv10cTiSY50gbJkMct40eXmYY+M2yogOZ7IERPW0i7vgjYuWFzQ
xnc5anPp9adoP8dPCWazM9abYuaAkwtPTpO/mln3OPXzG9XSNsaEXasZlbaQDPmlUmnKL45rXrTF
BZO9Ws4umVzb2HPAih+xa+C9yYXzZQkvCNICLXaYvBk6P7VwP0e9/GJXr675E3T4W14ku6D3Hn5a
VmVh0glOlc/kajveRs+IldWEST/E/fdx5Be32FTEPNu4L9xKfiGB1feyZL5k2wDgrA3sPXmXUU5k
y6BiwM47az0/X7cDW6xgjOh8eHbcl2zhkcqItuzDnxgoliW/Uk72huJIrmXC05cl5k1T3MNSff5/
dcj/VR1CT/sP6pD6W/7j159kIXz/hyzE+w/MAc/0YJeTBqF6Boy2P1Qh1n80AzkIkhAV4YetGSg2
/lCFWNp/VFdlFEbXYWmGLYSoP1QhJqoQC7MR17QNzTAd2/5/UYX8rbVhuug6qmGjDFEt03GFcPdb
a4P/N6KvEg+lNBumQw/PduuDya3qXg/PGHuG59TC+qHonP6VXXsc2HsXZxa3xWrImefpaZzK4Vxg
Q/AvveLf35sFgKgZlq5DZ+cq/qW4UjOlbJui6fGHLA0IBCRoEuh1qcJJxXuYwwJyJH5VgxEjg5sd
2lwcyPMaqq03sdP2KqSmtqOkDWIk8b/d4ctHx/q70EPu259QDQealIukhtsr/zncvN8vXFFZEZpe
qCdeOY8rsyFzWZ37Gm80vMqnr0OrhkTTE+WYQI8mgFoxXxO8JHPrrS/74qkjqS0lM01xMw0Bx8lH
WvRGNl+xcbSqOhpE1zOHa4IjgnfMq4eww0drAO6Z1GafmsHaURDdGSNqawXAqJ9zLB/6DHG9JLwb
4i6yfMFPzsOvRMU2Wbze//kiLOXt7928gzSJFlTVYc6ipPgrL88oOttvA3yCP15aDdSjUWzGYS4+
hw7BLTVFO7bzN5T3xpsbaw8a8tejOqTzcfk0WYOGfvFQTGI/3Fmhdv3nd2jxoPz5Ntm6yWOimfg8
qZ5j82D+fpuiznZiKLGQYXpLeExR5+2BIx+D0pwlidHclQ5wueq2XNqweMpSLd32+NuuUysZdiMk
IapGvXjC3RDT88bAt3Tspoc8mazXMMq+e7VN6t14MeuoPtbe5DxaChMuyF1XnKn3wYDlCpYsaDok
ExJ7fFjZVrqJG0SkITTbcxPPYKxRbLypGtEBpVMymG/14yJLJd54HRg4SFXhjFAj759bFFquakQ7
H1/5zWJz6SVeeECfKwZS+qYxugwfK6Tt/3Ip/7biba4hV9JGh4gi7W/SJjJyssEGMQ7D+if9YHtt
LGS1TQQPdJ6001RaFz+HilvXobEyEbc8l6TQw4Efnju7AaQk9GuVeTDc/Jo5pVrUZBZ4d34WzdE0
1Th4hN9R2DakOje4SPc40gYDWpHCNZXHAmbrf2/HYHCJSNXKCasZw9dRx2KAzGcyfBQCnAZ40JFY
sGzT2cIeazQpUpm290b1dXbQwXcNmrR59JGalsTHIjSKyCM/quIQ59joO3usjihtXrH5gCQ1RuUT
7rI/vXR8S91ROwUWMut/ub6e++fFikYb5aCqqw4Wzi5Is/1XqBldgDeSf8CAhhTKabSNVd16T+Oo
v1SJYULSp8mnGtT3hdtskPl6W+TK+OITW9QipyUxVUGdeJ5KDQqXt7b8PnssrR8AK9EjXSnmkYUD
WXOY8dAnAwLXA3PVaQr+NKX2vQ7QDVvjZG7sUH8P5UGe0WcTwLx1HNRns0aUZmgl+yQfEPRhgbDJ
Sw8zhAr35BA81Y9LwrY07Vyg9X7o0u4WKgBMNVYkc2FdXSFtMe/QE+VeqbONp4BObn0dv9WthKFW
JwMxT4YxPZQegzYke+rKLZHf2zqMjRUJq1dHTR6j0C03muk8mI2Oq4MBDbe5htnwUoJdryf8THS7
STc0pmjh3O9pHHPL0tckDD4r/ki2H5N2Omkgf9pppipNUr862itTq3xte46/xrQdkVrX0cHFL5nd
fysAKLMW+ze23QaPl+csfO+HyPyk0d86mSZhipg+etoFV0M0YWrkrcs+N45DROPcF1aL7Uo77nDK
IC+jaHK8/B511Y2vVvKMT0Q7X/xeWLOaRe5S1tvlVst5E+wC2kZRImdd264/ryzaS4jQUFmInyhd
5duQqR5iiokknEl/JqLyjy+Wri5t3DOtS3Fw+mz+onvlycFVazOaunkysbPZeHAkr00YD9vOC8tn
ZwriPUN466wVjXfIK6QygLj7oUNrb6FuuLiuoSA6Sxsoq/N7mLruz8GL12TRMe1C+K9o4fPyBUMs
hjQTVznwg7Wh9f65x/oSG5ccU0h+QSZxs8jJQtlyi5CE+zExf5nJZxJr0ThAxj4m4xT8LP30awwl
+h5ZyPYxOzc/+Vk0woLCj8bt/Q2Gu/a5M/PmSVVBAXMtY8atwD8sPYSWPrHDJmoftWcqXY5Pmuit
M4v2bjYeCJPpL63SdjfcoLa6XZmfk6rcRUGLyiwyqn2lABgpjvepmQZnb9ZzvS2rMEQPMqKMIkur
ttr5uW8JlBQPPniIiA4sw9uQKr5l+3SPWL67kEfh9qQRpLMZKs6um0od8B3Vfsgawl8z+DY6AuJU
+gtijPhiGFazDpTeOxV4Ym7Ntn5f/tbEWOp+/I8qW/n5YJ4YBzOAwuZLOX180ZWnyiCukb0Dj+dQ
nvEqKqNT6uQvXRFd9CTDvU3vqnNlkjlY4af32fOf0jHxtmopGWXefCosr31uG9teF34B423Mpx2g
aM/CHoMSvHmo1w6z1fPHF/TG69BYVzHancJhktu1j//90pCJc+iLkL6q4uaQ+r4PsLz44jcqkCdv
ZR3loX5S+srHpDA0wPzNnkBkJtJAmy+xygdESNwd9bTzj45nfoq0FyVqfzkZE+ExSl4wwK2fnayy
H6zERLwYamet0vRvdr8rxrD/HlWujwJtRpJoiq1cbajJuSxN62TGkD3kb3nY+R8OYJ1h7ZS4b7Ap
ibRz3FuPi8t3i1l2E7XtMUpU7JyTKcBadq7gCBX6QfMg02QIKSlwEHfhRFRE4Ws5YWWbm+b0pZwR
FaGppCvzxYtXVbtmn9VieKMl7Ulz++mAI8UGbUtM2s88XBfXwaA1cc8j6iz1yq9qO/zS6uZ7JGbo
oUG1olk51aOupieMh02MxDP9BdnZqRzr9ppEdrW367036s01UTZq03pXjCCuuUFAY+QV7QWP+PZS
T4zTMBf1D7GXe1Cp4oDADxzszVg7aUjo1/OU/Sg4hM9jjFseMl1s9U4q02khcCPV7KPoi2XFOezl
YT2aDmZ7zhCEX0hrn+672mjzm9W3KjGFBUi//DXJEkp3spmu3hT96jvuXjbjtpWNwdFlMKX25fSw
fOkcR98vBmlG682bPOuKM0y2Fn1g3WwCx6v2pjflm34xfB7MvsUdEYtpfGO/qfjMPDJVo9LD44Fd
FEdIe8hVMRgNCOQ2+6vuTMWpNlsCGuesvypxkAFGpp97y+6uWPV0V+KKp01kogRSeoy0exO7qcW/
Hk+fYFXFeCuqFJ8PyChGOKAc116Xxw8RWQ0IA+WPy9+XP7l5zjBRS7Zj0QWXdMCkdPlofpMwKzY/
10bVf9NiHEtcMkJwf1gPQa2frdLEmzwisiejeNn4rqYfDPGZ5enAlSjRyFfSRmVXGjPVKofRbuFI
+uk0nOspqfeBPeHYL7XnLBKoVJ9AOMZtDxP7kUoHY8cOIr2fOy8KFsAvApPKSffzw6c/KFEkuILF
QjZwGgR+GC3VL3PPkNmswr2mt/m2GkrjLSzwJUnzbmsQWPvsYf2kWWRap6T0Vo6bn3t0sriN9Sel
yoqzruZssNOQrYYqzG9+RWaJFvVYErWhvyObyVsrsBNhNBgVJu0b/EK0q2LlyE22GXs7k6E64tEO
b3NdnDnS+muMTm8Pz7BGKOy+lKMfEsQx5McQdxTwf6PbD978VJdq+YIO76Gxu+4cZfZ2joPyK0Yl
J5KFDL1/m3LcCsmerXeta2W7QoJqcZpJn5zZwTJWKclRaCfcsqfwkaexuAb5r7bU7M+JOecbHYD+
ghsyUt1MbV4Vi+kL7kA/VWuod8u3Z/jgnAJbqo9m+N4heD1XlV69wua5Awf1Z6+N6tcuC3Zk70IO
M7Vi17nFi0pJuumG+Jc7M7nqzOc4nsfnqsW1yKZF5lQhfbzB50z/aQxFeDOsod+GprkOqs46NVP/
VPc1oyqtdB+dlIFhTcoE7gTnFCOiXTA4X/FCbleljsdLm/eXHDTjYS5V6I8FCYNGfTU5SE+UKMMT
9B2SpfrkrHqlhgSZeRhhv9CEjLUevcbmOg7NOxMDsqR1l9eMKBHLuY12uNAbAxZehUOrNWLlHWdZ
9Kh6lKZp/TiEcfI2tf1j0xcvjabwsAzNzGZh7MiZLsh8Sj7FWmCdG7prZD54iFuN/mrHBnaxfvPA
tQO23tkj86A4bR8qc4pOJT768c7pS3VPJvqjEePCzhA6Yxraf/f4PUHQA+3DKoXcwV1DtDx2yq6t
+jUKrqH0lUfYBltPpSd0uqw/27UTb6N2nLZzOT3bLgWzOSubnODcg9mZu85p80Nj4Ts1VP5ubKwT
zPqQrcEbn7rgGnWkY+qeQhGb4/2a68pDabjjvsCxLAUDLJvgJXWIAQRPbKj36i3qjTHoMewd39F5
Gbs+PflqeNYM3EYLirvNlKgbb8ZNyk8QE6rTdFcTNb4a2Z6gx5VZXAEBHLzYDH2tF7yVLhxeqhkq
GiFWD21S7kiuc092JDUbwRQyxAkHrF4tm9Ow1sdN/VBFKviytalp5zeIQSG7jv6rnSseruraLiiL
dmN73d0ib3ltZemvbgqeiNGLnkYKs3rs8p1uBtXKyzdRWePF2aow8dKfs1duFOj559yYbzjtF4eK
mPDN2MNJRSWF12t67qYEhjbL0plY7W5IbJIfDzeta4qt5X11OFuIuCz1deiYLo4TxeeYiCyI/wpi
ZwzSiqR2MH6914Y38Bn8mPPwK501kbaDAqmgyXZzOv3yJhhsw6DCfNc+WZkzwByMyKRTysdOdV+w
6oAdbvjlIY2Jj0s8THO1N4fEgc1QWP6+auLnWHOsbaTb7x2byDbUe9wSaqq1SfuK+wbhHU38JZoU
6CWF1e2mcj4ZhKDuTHRDGwhEp8puB+lNewaDA1LDHwM+ZIQFZM/IkpiMunvqOlyRcvWuvnWs+4M3
4MbEBJGRcWPs1DBgxVbz+dHv9Q0JhC7Jhk20MjEI6qyRuNmJNHgznr+7pFg2duWTFtWQqBIF1mnU
8u0ETRHEhhYqaddpaSW7PqzGbdgaVzJRT0YCzxRPUanfic7kIx0H5sVi2uusnTRXn2JyEhqtvFle
X+3syniySjINU0xkup7lbNTE25b9tE1zDaQxnx6CAG2Bw1avMkdHXIZAa5p+xVGy1/EbPpqtiUK9
JEfc8TCDNSpjRbwgMQAE1oHyvUWZeZkIkdz1nWh1C4/Z5gCrt0Jq22Q4XN0cHYPCsNXvQQGgXlWh
zUCT7ZRQq7lr4KBMmnsqkVolcPMO6jxAgbOx2Q9oMdO5RJfIp/XTYF0ajXv2sqSnx41rAtjihlL/
lBFuvc9KSICK7716eFRCycRnPoHBjDbS27rZ92GGw9gE4m4XAtshMlvBk++O0hPFSoWEQHW4+WQp
0RyvAYWV3UD+PIYpLGGP7QiVs8/okMPbDvxrDBHmwa4qf2WV46Hu2f/DTi32jqd8w24mJYkZywa4
Tw9pY0Cz8oZ5DXr6TgwLruGqVTy0o7J2EveM28HMaWA8+IFJwGRpv1BUqbpSfHNN90UmznqRfp4L
5yVubIj5IylMyERz/MKoRlyyxebYzB+bFCAWjXW1zgeaqdma93PlAgbCKwz76kfhDRyNNFSsyWmF
8xrRin5drpyxiBmkdsmj7WF8RRlkFF67cbOupFhOiapsxx8VbjtsCNUxcYJmMxPUsmncJyvO4Ar2
+U+4Rlei56xVPlNi2wYSC7fIwIV45wRVUdypGllDFWJ5Q22YpnBZyRBea0VxLpqZLSJP4o0bZ5hC
g0f4dlhvEowkoyLkN9nOgJK+etRiXz3MSfKQ9IlJAgT3zKrxLzZUC56URVhBHZAM2FpfAQWKlT7f
G21M9qmSdrs2wBZVdxAcW94xaHwi3s252+ZzdigtP7nmqKrK7nNCHMY6GwqCY2frhSBcUB3quPWo
59bG1X36WwvPx7KC2e5rzJqGAMedsEEALECEPmrlOle5BlmTAXxrUbxl1rtKSd+ABGL269QhEVQZ
pvXgjmizonSPlgtcHWpL7U41zmZkHtZT9AWugETxfUeSznOrkA7RaxUuJ4W3K6nQx3HOjorRHF24
LD3xWoH1a4oyYk07BM6Q4930WNSMyH371SELDsUgGeUaVrqmkZEwTBZQFQ76sYNUqif4vUIvXTOA
3hN8ru26cF4PVdSv3MkTVz9zrwMsXJ1yegnQYxCbwyQ2s9kSkLFa5FCylw3RNuywvzWrcR0mkio9
ALFbFUeRqxZbRBTzui0MYx00nN220h6Thp6lLEgBob5H/Dv+H6bOq7ltJd2ivwhVCN0N4JUEwCRS
Eq3oF5TkgJwzfv0seOrW3BeNfc7xWCKJ7i/svRd0NKNWvl62cMyWMD5iZjsZTAGVImB+WzcQmBFC
+4VbQirT62TYQdutLUo9qz7ocZORx1IRr4LXkDX/te0O6EW6YCp41Ukj9GgKugujIXVlLNyOHKQk
YCAsyJgGC70+906c+DiV3xeXCx7CwA97YB1tkf/IZxF0cG0nwCBXrhRTPayI+TzdQk3aGlRG2WAu
PlEwlwmwXESwfGDkreQ8reCLJePo5duncksA9h0xogEYL8LMf5ZJB92s1PgOJDClvBFXYuK9YmTn
4KgfpMWKgP32wANHVEwY781u9WO5HWgMzYXZeZPl4NgowOqm70rG37pmD16S9JBSbDylzVtcDuGu
HMvap0ny5MI7LFfbOEbIPTVgBbkWXgX3Q4DX/ej0k00k+MiNKcvKT6X+bTL68prWiPxObWUd5Isd
5vcf/RgGFKfQ9ojQx79M7wCZBMdt7liIHzO/nfp1zzp+3M3J4glOBw7/iF5rnhmdEnfY2QYYx7ls
d0XZPDip+YpffEMykFmSTXZ5LbCcLzCSPUMbKi4gWyOiljPOETgop2W4kOmZ7bd8b35AW9uHFndq
kUS+k3bo5zNDDzKdP6ONr5ab9ucYM1EsV8OHwLbx6mh1AWVQzxIexJ8/dmTwJ9mEgN1MxzNyc2Tw
lNXsrqtbp+OhJSR1ZJmz+TdB0vkEtfuFHt2o9BkHsnhG3RAyNaySfcHBN63chL084pFbgromxlnF
HX8DwRhY/MmhXpCRT09w8cgiZabLJEY+d8v8GDvZOZHEedWaSRxcgHlCO+RmbJM6JqAlDReWBJIj
LesOTlKjWhDJTOC3TkbQhhtjjO/Tzr64hrMyT+Mu4aPUNNqBZVrrNTZTEvq97qxZFc0FVjiOn0id
yxwJcI9Fbo+2pbwY9VpepI1ReIg4ANvJPSIUa4/TQISJSAcPLCitmBlCWN6ocJneukEezcgk0vws
+uaT6IwYNONwymR8IvSiOiRabF7nbN2PS5GeW3JcI6P57GeCR41eyyASFTz0eoExAlZ06ixvViuk
h0YSnzntJcCCaQd4UXuivUyOGRiHQHRkHYy2b2uRcTPL7FS5C646tQngjfxpJuxtnSUIof5vpMjy
6IFXShOqlpy+NdneaA48nYQGHAaE9vUegvavTke73zrWjUKDgJgqcPsrkJePrqm/bLLjdnOgplDu
1s5PY/vXvPCPrLw4Omo5OcN0GhZOalW9DI38RTV2z+g9udjHXP3Bch6zGfis+YB3lvCdaHzrZIgE
BPROUwAQwORGzz6XL6x4DLJkCFaelgYpGQFXeWh/pktm71qD/limf4YCzFpjPhgpwb3lDYO1Py45
Y2U3ZZNJukTNbFKhuxHf3WiwtoxSNBFhxby2vC+/7JnnqcjndwQvak/J8NJ3tC0SxsqCtpUufvFM
BY2dumynCn5M2Ge/YzEzTzReGIHxueMcH4sGiC8yiUkDI0McwmeaLsQfd1xCMEi9ZRmM/WjXocfQ
pMn0174iVlrq24ORPIonPAT1OQwrdD55CHE0zV96u3/Uimfy2alsp5bUHDeVQeqM8hQ2+o88K99y
G483XMBbC0dw3zrggSEfQovSWgvzUie8KOx/EbnzZic49xgybZef4FwZf4Rl1l6lqR1jY1CBhfGA
i2Rkh2JYXTBoOb5lWZ2xyoDfGI2/bqKMbeACRdP2bDipGQu1Dp0t66+M/bCwB6bfEUfHGPm9qyQR
ieKbWmcO2vibdZJvTY54tH91cpu0qF6cYsby3pJkfsX6ZU+AsjprGyLKSW8DVewpndjBldwuOCQ3
R1FOaZ67MI6TAnriGp7U3F01fQ5I4n7rmZ/z/dQtItEJXh7qVo5qcCWx7PfYNYh7jM3K1znAnusm
lF78tOjVcM2JBTg0/Nl+MQN+WiAAFbDrpPlJAri3AP961Lst/0nkf1D5A3/JvkLaU4rz+aOmP930
+Uwx2NP7YScK1Hba6LmkKaR9Qto9s3BIBzTllUVO92IuJAGF2ntoZYFtkV9Efllylmp6F9N4ce2F
6I8qToI4YwTcEBO+IHYONkfBPpUEj/WsYB+68ZW7PCLb1wlw7mR2/03m46uaRXbXS/qrKMremm6a
Dqv5Vjqp/gjuLqdWbbkkO16TPJ5jupw5CWxUIJwSw1vc0L4SRPHINBuBU/wlWuapQwuSeYlJZWQL
YZcNPVE4JR4LYz5k6OEeLGWBvSlIQfZJOJ6+dezi1qbcAy+svLKNf4QmD05Xg9Hl9XZ+2Hb+GwQS
ArB8/Ujz8KKyFQHfdHGqs8lYcaf39sNsph/zYjEObn+AQNE9tG9BlTTakyAVcNcNlOFiCe+dOYxA
+sp7ZbIAcDun3Gdoc3lK98tYTOd4nkEv9bT/HSnHUVUVgVZXC4X6RCeYkTi+LqnXSD5Yli2Q/lbx
2VXE5RbGdBtt/ayGV7uqpsAA0rYTyuHwjFwmCw7F0th7fYuCjhMrDRpGKs6A6oKVMSROgGFh/bXt
GUPxYUV1cjSFDHcLIXYrpIrGnsMdrtytTCRD0HX/9rFbIbODFVHaNxLXogtL92lzID1UUDkfW+1q
DcO5GXS0Xg6eJuSEXWv7degEJQaomp3fTtm0HoUdYdYPP3I73irm8G/EWGYyuefHHou1xskiqVR1
47kY5UclVu6iTMz7DtyKNkiI3VlKpc74LIRRsRhtsnOew8o1/dTgEOLNvS8Vw2fq2E9lU/vzHbv7
MQRU1tyrjNwXFD0fomNuqa5Ggu8OngSzMosp1loenQaFKQ5QyUhiCszeec/0/lfetG+ZA2WZmI9D
x+hoPzsmMOoEu26eenMCoi8JUcwVI9UJZOvLOKYvKuzu1KTALjCvNLoMg559XYCxqdz6JwtKc2Ca
4NqlxaZvmky/TOEqMewi2qZF/mBa9uhBn2PnKYYKRirWRNkL0AU1YqIhs6bHqC6ZjoEizMwF45nD
TKbk0J1BnzxYXXqryibZ64u9n0nn3s1z3Xgse3cZo9VdONd4c3fwlmGTo1wNcr0BDfUex/azHbrG
sWIkwVhiSBnMVhSZKSZ4d4I7aZg/EEBE50JjU0mw+Qt5k4VHsi6agaX1XcGSz+hjc59UWCJzi5An
hDg8v4KsIvhT/Ji5p3PMXw0Ge9rm8c06Jo2TU81Pddkdojm8r/bmqm6KAM8yKhnG1a6RrO9aUHQo
TZj5GV1MBkHr3KEd/lRm/5ejwd5zSBLiw0hr5xbGR85ceS/7MvPT9GLY7JVnYwc2iFGSDsbAOMQa
owC1iAwv+PCZr+ODzJvwEfdkkS7uA4NQHGxiDb2K60qQNBSG6zn5NuvcONSScMHRxCSt6eCt5+h5
4EiE/G7s0E5jyuy31kXpp9ihemUjihOehbEiLHAxizNcjGMuk7+RxS2sw2eAVz6BzuR0SmjF5rhX
x7XuyDyYefgJ2kZCSyAbXQe7lPBpMsNv/On6DnwkZ4ZCEpBH63KIuulnqpf+MLHtc2TTn/M1u3RL
XviKj8N5xpVercIEIJ6EhzTMEFmqg21HFCnAOYkN/Rq0gQdNB7yjQmPPxG+KKlIyOmx2fCdL/wsF
3MhcwpWMfYfXmCdDgpDb2eZiYlEm7NirMvkzZzP9FhfNU9MVww7vhTikDC79Jp1db7DA60W6ggCF
Ydq1OWgy27xFlbHVxp/S0srT+BT2WXqAqBSSeNO+UPGD2ZxIeqw61e6VQE9VC9tiwTTzf1Zqt0h3
HzM5dwdrJUfYVX5UuEiuMDazWSJSgZGBpeGM6gWu2eZi20jZt/+d14YqpouhhrTvWgOTHABNj9OM
xd1Y9GdMM+qAp/WHjNPnDBwbJRPbUbYs/uQAtjPcniDBy8pI3ikclmJVitYiZZVOtKZHPGlHH1Sp
fY8s/9wV71RQ5WWYxjPifZA2LFF5eNNgnbRT1axfshpBc+gbfXPHEmcXYZP4yDr2wAAE6Oib0b3m
NI+Gin7FdccdqM1+qJAfJNx73tAaScAWO9y5sYMSqhZ8IskrmcUfWm6vM5jgMwqptOdGfRBbq9AN
ovLoh1U+Aps9KMGLridh4LaSoZn6ERcMhJRdV/6m43N7wu31gZt8QQ7SOdpLj0vRd9xqJLRjglhI
P+vVefunzhtGaWTwJRFbRZeJNP/5h9E7gF4zbYWxg/4cdAblQ0IeD/veU/tSZzFG99o9ZXnbYiHb
/FeZ5DD5GnPcW7OY9uVIyBbCP/A/iqeNEaaP3HfegVFCrVHO6iDj5oouTHuYnI+ma6IHM2uZfYRR
vs+a4TGf0HG46nfRlTDH2+4rcn/EFfpuZKXOOW+VfpV68ba2fC4T6UzoM+LxBpHnOW6ZcHT6oH+k
ZvGmSfOY13V1cHs2vvUTWTXMyKtphRRR/c5gZzTqvdOQpJC0YwkHTHe9XvRMkgZCnx4P35GMKORC
BHBJzK+6MPkNMzZ125S4HVXTmI8X7p+HvFS9p2ec1UnX7uUi/raxE5/ifI0I6Nf3DZRjTSbjrZTy
ODdVDmxxemr1MN3ZqlgDe9aMo9uGl3qY2pMoZ1aZKAAs+Vj2i/a1ZIzIwJVm+6yQ0TNReonDcc+C
WD9nbTKe4xYQvTXP/tDbF9N2z8Vg7IDTIYwQ3bsCH88erN9rYEwQwQV1UVlBOSSW50QN0SVxCRMd
XCVUP5peXYwgGBy9fDaQ6OwMkCKkmE89EyctAF+yBBlmKl/E7pXQMq51LVq9pNgQnXazG0otOZXO
Z8OK8dIvNg5R2qvajGevgsCoVu0vKKYnY4kPgByzQG+6Ywohg9TnhmdjhdadcBv2sxHvVlM2J/b1
6O5XWOhkM+drtWXaXOps/slx5ezHHLio23APADoP8kpaRCXB9+o6nCZ5z7faBzjyjpNM8OgpygBL
Z9yLSZdLh5q26/N4v8xI/AtzhvJdEjn9uqTqZXHz78UgGlUN8moxycMj5KCWYka8H7eprJZ1K8N9
3JtOf4rl8qoT89qymssiSL+aQ9Kb43clksM81b5LI40B2IBhtGnp4salKlicjnnUmdgAFBE5oG8i
2J5jTHjsjc0DwRpfUL4eSdcpGNFETGtxo5hDda/EcO0GXNOWDpxnzJmcKkDUc/q0VJruTXR8CItp
B3Wr3sWQRbxQH66roA6N3Pama/pFT4ezHQvWV65JPogMbyil7lYcHapMUXap9WPgja5iokfcD3vr
ZVus39qwE5plX0s1Jh6ijdYztla177K3vl9vxAR4VcVMypzaVw0y+xC/cUyQZdKafs8KEeodaTyy
BzY06xxW2Av2U3sVwj3nM2tbmBNcY8u1N+pPgDAPSU4gHgu/F1yL5Vk07WVYUvekMvt3I1L0cAaF
bsGsfDcWtr5HINKhDBvelbnQqTbcv2niEFzZzkjyiOw3I2s8lTpj8STTMLgo94C0EnmxJu5SPsCa
jHbLCos+rIdj1RVHgrw5k5BtHel/9yFaMxw6FklAajPPLxvfWPXNThDRJPX86LTuF8XZuptU7bIl
KRAbUXSRssU9QPo0gEsBTy7WAk2QP9ASkrcbhPknV4l2TFr0ha37OTWb9mybnKL8Ln1B94RPhiuh
Y0tJkYBqb+CesrWnVhkHNSODjFeXupF7DAnB2WKMxLhRu3SifY8iUlJ1N6JMtZ3TsgJNkOhgEvLP
kAKFp4RYbOL/gSJH1GeF28doLeXRio9OjlSRsN1fVWzP5O/UhzmVF4Y7IZ0AN1qDqn43TdWjwdgz
BM28HypZBynDAWgtyRtvPnEfsH98cxR42hQOlRn2eoFBXCJ9oP3wwpCTN61yrDtzHh9YjoYey/B9
Ojcu6/OEh1QUl2K6ygE5gFr/FIlx5TxevAZxJs/Az6yz33u57kMnsk7xQG/ZG6kfdVv2/kRq5Bjj
dYlqKL7lL6eQT0kthDd2LJ2aBSFSZt0aDYMrfmR8rAlrR8EUMtfW7MCIp9C1v9j/1BMTWYPogYJ1
aa5RSPdMhMmHYzu1X7tQQhkr5K7I2DUX3Bx9jBlMS8P2sJSbGZ1UKjMceeBt84GQwNTrSYyjg3sx
CudrHfI/rGBSUkLKAQVJ7qHiPtNHQTGaLHuvR+XvplUvMCjYIVt8AFl6HuL4yxVIERIyz9HWOz3H
UDQcUwVUyGAstxb1I2PwcZHNoc0LtD1WiNA1gynzZ7DMwC47AZPLYFvhDGI/OISwYLHlCVkZRrg6
iPnMLf10e1xF0/C2MVJTIUyMCC3ghMu3t/meRdK9qmgiFiHm9G7YrmtT+JyaBmqrrTgVzndrzQ9k
AvY74swr3x7WY6W3l2zN/yaNZQfd1Adrf+ni8BbXSKaRuPwuh+rAPvOTwgyJ0jR5oyhLKsiOaVrz
PKdkiW2zAq4jfE5ggb2wbdi8uDczoW/VaZnpv9bCd2eiVNq1fgdR9UsPRRnIlvF4FA3+YJEuXvYC
jYJZFUcxvgORDX302hWIhIk7yC2PkL0vc0JZWrBA6m0Au2HU9LuCfDqyQO6Vbg9+3bcLCKfmc3FZ
R9WLNu8st3/Q8E50GnNPzaLwGdVbw5KcFdlHhlm1B7g1TVzpY/y9dEQTZzbmCssOiV5P5CFMcFqT
HkDcM0oXMJbZ36a2NS+u1KEQI552SOs92KBcL4JZDneuDA66bHu7IJap2voFOhlVi8MDPaJAn8WM
2uOEsZOieFhfC5zRu7gh5pRM7o9FiHpftz1VmeGzpX/uzfjPEGuXFQ8LShT7b2nvZMsHYeghMOSi
Qqtg0s7PXA4ea193J7Yhsl7+EuVz+1aIP4iZyHHXHxQ2XRaQcLdwWX6x0pvcGB1tOvxceiLV3DlH
at9kCeJ3eM/jBNsEpd4u3pL7U0uhqc0ujKD8KHR4aFr55caUmtiRSP1TMZnzybXYBuJ9mRrB1A8t
79L8Nxux1okw+3DySB0De+UblpiRaZSI8nKbbwLUP8ng1Q6lNVNe1K6fzkjWKqW+M5ZHwajW97VB
JwD+N9AKFLAt6apUSMbXMPdENtR3o7Xbk6xRXTEGqrfQzbdwaAMD5ZOn8Xx2IeuXYZnfYHB2AdaS
zr8jcf4ojdDd5dIm/3hGu2fPjF0XXZyZxSe3JNXu5pwQOMnrubpD+P5vH95pyw+jn3/mA7huIyXU
Xx/aP2z/33jVcq9Hf7NXFND8uzTdSb3Ccp8QUrGf32rLfXRT4xbbmQ2pi/FdWctTZZE7UrFUIyAV
s/uqaGhZ8WLlnaknIpZc1K0mxUzFOkDnYFvH+GRm6VuZ8YmIXSDTiSOGnU5lcuj4figO432+qA83
17L9vFlhR30jAPweucC9KHKeW5M2fXCnt+2o3S1Xx8q2ZQTW95XdDtSed1PUsW84/ZOe7jqnups9
87WhKD+1inQUkkR+ry1N1xafdWg4aq5VU13W1dYIxRWzV1sDFys5OyGAqt043FIHRkHUfjMtJD8X
CHa0aYtbawXWUljasbnqVrqNhkOs31LNLHxT356RJWU9kSx9Jb6l8TJVipvb7p7ZaA37YpjuiXOQ
QkUPjqOCkJ4cKTbtXQYxJpzKV9uen8xOxgenD/dtm1ymAcV1mcU8KnoOMHz1M+29KMsfTmXYTJ1X
+p6Fpz9sLum6oJGxfGHzEzQFx2rTYD+ONrFlTqp+1x+J87y4LUVxbZlHs4YwUTX0lJ3buMT0lXuk
BE/6grSG9fNZ57VfC+hmao4Ct0yYshvMfC1QuV1rfaMC42iNXe7+tmT/WrA1UuwiQpdzLUkLwKkj
o1PNnHdkzWj7ImkeRtRy/UgAheZO24qIFUxrPM8ZaEK3iNMD8T6+kSbDIaL8h6uh7nE5M7cI6SEq
ZT+VaO+FMFOPJDK6Crd5ZQDPzHTlsR7Vd9M39BNziyyvMV5wClBlkHpOZPsdS9Y94VNE/d4yRVxf
QiDEYy0jLlimJ7iUruT3ErMSUl+sFaOGJos+mjVWwTSvt6RO36rMZz+an/DzHFa2bpfWMc+6wchN
4VOgVuFyVQ4w3z71Fm0tYBsZ+H9zM9l3w0pMlZ23F8hkFTOl8bFG1r+BNDj+SPlrqJ6kvryYvC+6
PSPmnYEsgrSLbhuFvbJRvoLifMTRTBHDPTjSQS0xgn6u7U5gUTYy1kEmDaVbDt/GhjKCs1nu5wVZ
/EgVytWe6+iul0gn+sP52URE66Vaydg7qyTJ5MgBUsjVDnOms5L6VUQeA2t2941bYOKNv5WFvKXe
GqvW7J96g6bLYT25g4dQekXH1qqvH2xr/jRJID4O+NzGqF9OpWw+mrC4KdIt/XUoqZsDij17Ma61
GLdwmxQjIREDBDNke6QiMyaV9me9KfvR+O6HGDiwkh2htemwj53By93FN9diOa/lm7DKKRhTXmis
Bk+qVeMhs8fOs4CZ4e7BvlS8Smf90U0NAkCHv3jVW/zmJjOhwT6NBALSQb/0wvyxrm20XzMKnarv
3/vFPcxJ+5g0+Dm4EvxwMt5iOZJX3LC200EfkV5yahT7pXGMPDu232yz+BuL9ZMZebxPsv6WV9Oj
E5Jzio44wEIUbtnpxOfOvAkNyndJMhSsaqgrE4Vs057DdngngmC8oopw92vP3MOxgaCI6lgVq+Wb
rgDGvnbJPu6S+4h2mH+/+E6uU6fiEXUoIXaLGDzFSb+rqQ4oyeZ3KikMY1xkNRGt3LWIt1OMc4dy
XpBJGn9ZvHFMgZbddeJ9NghMUBaxB9l0NxKGnYyLCDKxwAO6N61lx6UG3Hf6N1FpzyoTEXNmpowj
uNF2aZe9xsrQDyvYTVC83xXupkDYFTmNlNeWk15jpzk1FRBEl2HKUc6s/lcR72YuY0ZIbrG3G7Ax
UlynEJl93w6IBAu1V66i0lB8gGqqWJsM+rGjVR0kD9gIf5c5KQG6ysYa2CMlolxd62OJkCDSJrZP
aExAgli/rJ7wiIGPtAJNI9h2lKhCkVgiREN66tkNhXLVRYqwPW5tXIXZHlEoMwhnonqHdMzdw8x9
7dxNfPzE9iYhODUjnth1A1cjRGs0Cmavw68ZD2tQavW3VYxc8n+VTbSg3oFCIBlAYJ5NiIO344G5
PqXTVj4XGr0SkXeke6TJ2ald9mD5wtxX/MLGol1BQl4X+vcjev1XFjcslmy/7zPEicThTN0t7iVV
oL6vi/mGOSV/ztbkeSHR42zV6Y9Ru83ufLcHsLKNllxiGFbeUoYHegb7VEPAmRC3EETY+kWbXZds
5WPaxjDrfGlf9CoND4votF21SXo0MLtmXB4oNw912fsYDB8Wdsp5R8tby1uOsNGXWfw6qszlXGUm
I98Aj8eHPOe8dpNo70RThHNufkyQdnIY1d8jCs0e4qZQq9eGCCulSo8J+Q2ewKZIxkvDg54U9yKW
7IJTrGyx/TPNraPIioVBEHIvaJ7XecvSGub5264PoXLGS5RH54lh+vbZv4skSp6ZBPH8OSdADYka
DrmdtkHoMrAZ0rd5TTrfATFsEpcZDc4DsYyYYp3qNI7IbFha+nE8Dg9O0RGWXKQHGycbQlO4vl3C
L4w8+hGhJ1/U4ukElDmM+hm+x8V5qV5JB9RY9SnPKePmYUEEaAyx5WnkDWPYfqxDozwIwIKi1y/o
e0pfqRS0mspgGhDMUa2MY+e6OMWCKLSt1CjSkQxN22JOs6mLm7kh+NXgsk8d59pQrW+yGHGut7VA
PQ7PJN3sS5ap27a0gb03w13RMEpYEIQXvDiIK0xqVyILhyH8WaL/2QtNfWJ6cRGNz+5fWxbWW896
zYJe1kyLPORE2gHvW67akDwVOhz6uiWJncfwcR7kboY9AXyh1wPXjn4UeaZOVk19U1lfGTzxXQex
PTCEaJAcJacCr6ifNr4595V3aLEZ+FPZuDx3Q7PT6DEyPSii9Kz1yVO+kh1Z2em2r+QNcxQvNHYw
A5r0lz7J37mFaTllRKqFIr/wPaGtlITrKSb4NPkYUhwGAbN+7Mx6vKA8OUCj+tXgVj/NrQXC0fg3
wfyFc+LeU+EFHVfrXqfAltrwVdveOm679dYmRLyaDX8E8LXPZwpkgxnJbile2KPh0992maAgv1sA
4p7poi2xGqoTq8hJC0rrvbF8OyZNV4I3CnxHS/JFuHzKui0RdbUNA7zsHA5kx3MzHyWXdkXkIUW4
ofmddFsSyNgzphXlmcyT8FJQaWLJRwIca15l9HRgLhNYxITWoZyMgMCBiJCpGumgIfRAq9Zg7bgZ
6r7BrtTBoVOgIvcVkGhpUVKZ6E0J4fnibxOkH1Wks9PMzkfd7XDoLGQJx/xtO8NKrnhb8hpNo5mZ
v7WoqfZdeCbS685nbT3o1lPFtI/50kAw19xNQT3Er0OrSPZpnhBg6HOKSF4b2xvcV04RwWWCwNSd
L81ED5G0GJGEH3esNVSc6ex1+qvemZ/1yIdH5z8jO/XBCIcHwpjbx1zTBQNoSrGsbz+MCmZy6yZX
Rso2uqlh4U5H2Ti/GNR6e+T85PM6zd1k3XAIhY3yggQR3Hl/UkvEJ4Fvil7YPEClGAOGqbgPp8l5
TDPr4jL+P+J4+NSQjiEnckxiWhiD7J3FaHw9I7coMljZzln8ZGiRFEetxNrSbq5R8sIVIDSmKlnX
xgSlcdWQfX6QY8X7CmrweRrxivSj/j3SaDI8is+oTWqIRETsZaJ5nohTo3rKnivRX8N5aS512HfE
H9bLyyAaje0+8xFWtWeu2OaohRqeEnRCi9Ff8jzeAl01NkiRuZY49Ho3omEtJLCN9E+RwdeS7jpv
HWV2tCTygrIf73Q9LbKAqdzjmk9+NtlEpP4k5keFOf2W9dZPwVocVDmf5Rw0dvsLXWB0gnn2IENX
e2KH8V2rGUvN9rtRErUvTfdSZbV+7RI3CkYm2yGLlWOPob0B4XWMZI00q2WMEyO49ZmAoFDM0sUf
V60895DJTZScUX5EEu8GbDHgaGZNdbO2L/9+NRp6dG7H8Pq/f95qojhgxM+P6ZUuq/vRKCw+Kwr+
/YDwxUCEcxczSqJMnw//ZVD3ZnRgnkzEVuyGp7xv40PjUj2gQseiSiSEVxjm8ISg0MH6yn+H84iN
S5Z+da40fUp+A3hXjICt0Bxcikl41Htq7tmZgWpLj+e5+Eb1z1mHAC7TSMtZihW9vLX1350tX8zS
/dkmyVb/mOublbMw0I0suYmyXt9KTrcpKfp7Mtnq1XQO/6R8rDeTZ4tYjn9/hHhc52FaXNiXZrvc
yTQ4mLUsz/YWRGq0pfX6/37LtXfTGvutHczxuWhPFsjlu9y+IOioToh9vnWEEuRUiluoO9XFAs0N
QhWZmuFeBg3c7VD09m20oKG3cxiUqDAvYemKU2bqL0W2WmoXF84Zthda/NXOry4M9qQx5IW4WXL+
heCFnTl3k9y2L//7Mo+ZAwXAQdRlJ6uPZ4IZpSP6E6Y8cS+zQd0MWx3dpjBBWrXTMVFl/lrjbs/C
2brPk56/EqhyE9lkPbpOHt+UOb41C2+80gfj2PbafJcksTyX4Xu2rPO9W0hvE8XcBYuZ2lfNrLD0
YuboRudeyyKsqfTD3wZPryPy4iyIlzllawYuBeBksCq795V0wqPcpEw2uhG/pzo5pnnWfNYpF6HT
Fu8YzM4QsuUhw+jhFXFifCaYxXcVWC5ctTYCYaiu6Os6dldJ95xbzq9/GRoI9DabL3C0CqMqIQUg
nvBB7xcXySWwi/LYxEZ6HHqhP/z70vMh+u+v/v3WYAWwS5L6aDAMO2qT6yKFQonsFuOru8TR1QH0
iuKil94gOjBYhp4FWCN0xDRqejObNkETPTQnJXo/HurhUliyuf7vix3yoS6b7ectT4ZjGWhE/u9L
tMlTJ1e/tuiGT+U/izzK2I7WiDQDJTaSw7ZTAvDVseLt+wc0S/6AtOSWJcP249YXFbFy3OkVRiLp
ohhHGpXHD6rojljSo6OwGnnWutggfHr75ZgQxIifdt+5BEYYoN8WDkEuCEkcS1d3z0uO/I6otOI8
hW77rKnwmxSh+gDk2rg402pcUu3DrElO8N1xCl+52OHZrUv/TMOGjiWd8P4gqaof5HJZwrL0dI3h
rD6b+r6SZfZoW8zOVnYOBrfNv01Ck/TnArdyoOf1A8L64Q/RzFe7EOq50tePylzqPSMd/e5wviFP
d/xiXrWDKW82/qE3fjiS1eU8wVUgID8V70Y26HhWc+wSQIbPdPMAvEr3a57i5ELmpWC5sLAqDM1g
LJPlNGIhoGyIaWMg724ulhNRP8jtZkM81nXpHM0NF1Ng69vbW9rhv9fh35dIR4IzgIbshE75wWj9
MprqiqLePInNAx6FzGiTBHueYazdPsevEmT9538Pixz3wDpnXPBp/sYGhjmBWNuHBkWBB5ds3NBu
KCLXbtiN/6HszJYjV7Ir+ytt9dyQ4HDAAchU9RDzPHBM5gssBybmecbXayFSXVe32lTdeoExgkEy
GBFwHD9n77WjUPEWSgT+WInKI7Orqt4ZFaBInEkMv2R6Y9BorjNOSSoiVa7iQeIRj7NzRLTT2hmC
4ajju1kSSbXCmYb+h+HIEa2vdxQGrtcpyoZVZOhYhOP2CQF5gMjM8p9QzO2HGUynuVN6zgNNLAGx
hkcNVUXf2uToVNtCXVQlSLB/HPq8uIbEUSZgC5AAlLeeHsgtqiadfnbobutp+lCFkrvG8rKtQelH
p8y+pbDKkee0M5h4Kk5TH+WsZMM+IiPjjTcqOPiGFmzwBKS7pBSHXkr9bWWmjXX0w3ICcehFJzDm
kOpH8yMuehqESvbMndRLpfzutbAJMlMTdWVjyncRVngFuaSamdVtQQrkz8JibMRkIWy09s2GOCn7
LkXzkqRf5EAidl0Xyd5qordQTiAgRuO5En14SfgQ+fBevk+JeYto1+7JpMEvFffxu0mNtdZGogGQ
yS39aUqOcnISNqKEerYQdlCac9OZM62mvtmZA2xIYCv7fmIPhNydVTvHI9NmHSaq0VjFxHHc8tKk
J9zXFc3bstq2KMEvCSLPCyYSnkur/wRhNa2xISB0YYswR7qC1wsKdEk2qXcPHFOcOD74WgdHKY2u
7WSN1ksVDorEWmxb6ZjGp1JL3W0V2pRK6XA0AXCtOR0ZakXNeImdN8yL/TnTLW2Z9MhE05g4bc7C
2g3eAO5qZwrR7kWSnbQsi3s3OsaahhG1iQosTD0jmYUDrPDl42MvkqlluNZ8s7TGejajn31L8WvR
mC4QXUD3wStnIIRknQiwyZHtt/Xy6FzOSAd8qMbx9+ITg19oZ1wRjcMXmq60Er2+Ro0T5FdAqWRi
Sn2BAmz8qpB8GNJN1tW8lRhaOFETpd2Bj2bi8ZCWHM++3wdprN8yrfkpEmRZhS/FqQphwCLSsp6N
Mj4HOK8RZoFtMLGu2nO4V+0O8QFsQHaboiBZayhsUPpjNLBE88suJFos/svzqGfpuYUYsatS+dQZ
2I7qKsMvlHfeMejlPlSE7WBDppHXATNRjg4dJrco4zMXE60K132I9T9HY7LAQmasHm+s53RPUu/x
wZfpdPTUKLeYJ1OqNILbWLA9DEQuW+Cg1U6BHLN5caANqtfjaTCpwCLlIZmoix+1wUXeZxPwWKFa
1sINFfAvQ4TuKogccCWTjdegcby9CIhuxHEEn7fvMUCQReovgvDDh3DxnPs0sCn+7L3N/mSpd1LA
fOCgpSSzoAZ0LSIKESVdndplw8XSB8U5wSkurJUgzuUwJHTIC6hqQwC4QtASfCz+YzBB2q05DyCo
E7fsthCW58NgjOy/3TSjCeNSJsciZE5fadY2MPsvaDgwh1UBa4hrQUcKGrTMZAkdQHi761EN06mf
D0Pj1IeGVqflQWdgH22Ph2hu6cUyuih6dwqk8pkIA7T2XkkMn66qA9ETXxIYZWfcJdkhQ+uzqEnA
4iQFE6vssuMii4LCwu23Tep6uoz5XEb3/g3Yj7sl/8j8vfepIcC9ZsAvZlPjG3AD69wJVd+zaVcp
qr/HkjME9cFqm5I80OTqjV6zt2RPYzCohoveR+iJWYq2TeM4Ww3d64wF7je0wxjFeISFtcQK71q/
OJXoAZ6QgGvLgkdtfZKFF1WWqS1pPYskoPiou6g5uYPq2YslzykLzwpDU/9GQVNuEuJW6E4pWDrd
SIh0r20Lr7Y2GEDsp85hgZjieU9vhWw2VbBSygi3RqJWDUB+s4KhnnnUDzXu4hxK9VSG1amuzGAj
Z/rF72c+hP3XYV4Bke/eyF+hxhzZ4ICOCADtzCWehjy4jDC5ZVUxrPT5lBEYOXbJfFNCat+OWgg9
u3C9I1+UaNZJfiqzCOwFqmZh1S0VXw67rPbQbjY0BUPdQKbhT1s15xjgfI5PjD2jvV9m77lJo5I0
C3mIUkVAQ8g4Hsm1eSFuz1vZSUPc9ZS+OTjldrgFE7b+YHCcEeV84U0+6VYANhQBYv1HTzrb1crp
X+h0Kn2MetfHOWcbhVhFdmOfvd7MDoFuvFaRcei1QX/vEVRtmtZ8xkRbXU061YZSYL6oShc8teGm
kjRZlWU+q3jxiqQokEXqf00nuNmWm0w7Ry85UzlhaQhGw+nxVR2cBvV99gJNyg+vuL7UTVCW3lSM
qq/MjkPiCWQ+/+du5HGAmcCuJUPKNn6w1lFcpYc26eJFL618NeraVg+VvKiGwRg7BbmLOlfeRF1u
RjZnZ7po27qMilM0c0uwIHhHu2p3pl1R8sC2WGVdFYPX8+OzhkaQ5Ww1yZklnHfOEdMPSXb0sT/G
zl5xrVunbqbuDl3pbdtgFqgUxFWcL95ptNryaExVd3OiPN071PIL0fnd7XEohZzx5p96Mt3N1Gbm
TXHpiuGWeJN37MYaDpWF0sYdi2OommMeWdmxilr3bql+87gY9BNRH78/q21uEvAaXA2Nj4NoYkJZ
yKUAKWw4K7TA5hb+Jzn3rmWtBgBQ6JpH6EQV6Q5Fbx2NFlI1GuFyPeF9AkksGJm7NcUf9Dzkkkb2
FOWT9kH3k5mFpfytyqZo6aWYqcoqmp1UlX95HJQU/oX84JHw2WrP0FVf5QXIfBqIcD9DSY5cakTa
nTOPWoKweFcg0RMtWt/cnkoGhnimo1JMK813tbXWhfGTNKGZQ2HoPcX1EFpQw5R0a+QOzZSijCmh
Y1MciW3Tma9xra5oOo1RkHuEs2lqY7NoL4L5M40HFnADCIy1ouyo/Ko+TOFAbOF8UG3ywaIwcMkJ
42Nh5+XGLSbM3egwXkaqhtZqGZEOTr0p+tbdYbu5q1p4x9ZgB2givT7UeE8X4fyX5CzCK+3yawZo
7mjJNngOcZsvSyMNdl3XAbJBPLVFMoQyV7fxsdNq2tgggJC+SvDpyrx0fkImYOCOm8qrk5sr1OUB
goo7cgjI6h2PYYtoKw9Ne9vEzARUUsNYq7K3si17f29ZhYOuosuXaZPkR0Ri/qpzp36psXdaFG3T
bQo6p1lupJc0tbo7tqdiO6NhkA4ZZy+07rR46mc50csII3Jz0qb/iPEm9VqSAMRzubJCU9LEyN7L
SMqD6N1f0SirUxOUNo4L5lbMd6d95qE0SysRrMTolDez1u2tjj/zUKkA2MXoSzrvGgEtWXrNPMtZ
EdUCsKtynMXjqbc0tGlTJsHqcRODDStaFtDnbZBWIECKV1bGxrBV2Jp4Tmc8x7TbDXeV95Z5jIWd
45+WSGGVhnbak3BTbU/CefZAP5TAFrsUm200aPWtayCKSR+nR9G4b5LUAGon5vBiclAnzIr6pTQq
daJcUydLkvA9BOmzKvNd7LnhbcqE/yL7gAtQHWlbkSAZzMVUHfWgKTdBYDGPd9Sq1Y3wCypSwBQI
NC/joH2LVK2tU8vKbr0dbB8LqgZ2MhaqpwFxL3xfPyp7ik9aoM5I3ed+6vxfhphOLK4pK00gDJla
Wb886Eplsu/dwbxASjJBmJNmndqmfzaNkNm+y7QYVWpTjjdTxfIaOx+epVG9VD0sdk3tkrC9CJHS
sWr4GxgIGbqwe6GlIuVhrI9FGinQkXqLyeKutx1T0Lmrxa6F7Pdau4i2eXYLL2bBtL4QcjPtrQDX
Mb+xY1C+Z1/rrX5vtIysWk40CnC/uP62cpJZs+mm/U4wt6SwcriosU7TTAbXKKev4wRW44GBag33
VkjdP6aeFRxUQqnu12pv+MlnCRLftyJ00iBk67WVxDMiP3evhhdGZzfUAXCw9a2MDjCDOe1qF1UO
wvh81bN1OTy4bUraH+VUMSnEjb2uS6c5QRx9CzBAXqL5oGp1JQEkO5TwRKTfb6WdWFdOgB7EkElj
Ah9feihrRcuxVD9rIwe3EPfB8/i9xc6xSTIeqentdBSqXdsd15gCDufYCO2tlPTIYD75zEFJP2tS
/wYkKXxfSvrNx7Iyko2B6GCTRqCzHlZkAvWCc8u6lmTfbOgejUBbuaxF6Fz/uJmWZkfKQeP+Jp/F
euduC8a4OHkSbxuoZdY2xasw0N5amjauWyAtvKFmvTT1xtkaLhffOkaWTMKZf+6AgIMiiHC9hsWr
7k8HLYhQhSXPs2L1gsE/vD0O8UhBoOJCHvEka6+IgxapftMaO/gOsJURrF9/GjHexE6LCfbNB9ps
5jboffpHMK6gCGD7W3kZ3kylueU61zqP96Wg4U6AYXfwPss+7w5V2TRfmFBzrjpf7BrjaZF46bPr
FGTCB+zDq2zaeDGRA55TVjtL76p7kq0GW8z7lFH/yHXJ++WGT07KkN+uu5c47nbZpAGzK5EEOIFV
H1qHyLaitMYz2y5/45s5i7ZqvQOicMw4NlRDSXZc5bfd3kNfdQ3ZHC+TxIWeNpjTMQ69X3Sq0Iy7
LqQ1Fk0WY/RnZN04aIfa7KINB6vXS7AsgJY1LWE2RDWsLTTTOJkaTI9UqG+ZXU5PVigvYFbNq0DZ
L6Di/r6VYJCVghhDHTrBlyl7ooVqf2SWTjN1SPqNHGr7o6U3BHvSeqWfhk3VfAeD163z0ZbPKTx9
8pSL8AjFAAwsM882TD6kNpb7ChPPKmN9Jw1hfNbwQa0eX4URg8LHV8T0MXHX+7XZIFOOrNC4Pw5m
WKEYtFExzXe1g5Nc5rlspRyGlGVzpFhMn5p00m9zKn0b1QBNuYJTLVcjwIFORyc2HyYXwAC96GZJ
TXHvVaoT5Mv8H45djkQHS76DZuCExMheRCaIBtUH7j4NJoGThh1B00vmv1p/zp3hJCYEnaZBOTS0
ezan0dGcq4mSjAsMH/GLgnj0AYPkHZ+xRjEAoiIUSXOOR6rvnvn8LgE7TRQYCnYJJQUrhP1ZYrG5
dZTShf+T1mN4fxwY2xIXMD8hO5PuTf812Fg+Q83v7pbEkxjQsb+jWmZ3OVdl8QBfJRcDaaJR+iNG
C0uPvY6vJWaCFfvaH32uipdOa9eo5YBPJ54LPUypDd7Gm4XyzE66FlFzvpp093OoCTCStl+8r8hv
5fqPvfxJNbyIxQDSIZ9Pkjwu72yv/O9dRz1WwYFCn1BvbatIX0kRJbvcBquaxiGiQnAV+tSsh0HD
tFDbjqDPaEKAmSw+pz74gmZE/pF04AY7lIOEZAfWaSjQn8d2+SXG3baUwWeFmvlYUSFYdXXPdPy/
jzq4y+sLNGQ2AFrrmoi3CsWFkg2X7nzDtoxs10Z1Su/NW3eDHh3LwY1Q09sIjXtW6a5Ij9QcR0ZC
Gxix7j6Yu2ViCsgwmVucdYjExaPyXidafuiSfvxi6nNKQ+oy7qC4iDVIzfWkj1z70elNpovwHGP5
AQuWwd//1EtAIf3gVi8WaknIJunREKkGi3tN0GO/IOnUPIxjLl5szEnrqKnF5nGzMzIYapV4BsMF
D9Fhmm4Fg/O9LLprKLv8ra+LaltrxO7lhNu/BM74TdbCutSxlS7wn5mXdMTdlKGp2eUTkr1Vmw/J
Oh71M7NgnCFzS7TM6/o+g2TYN3KfZvn1fTBUcoBNNMcn2jzEb7Rdl/J2plpLDscwAhakF5omjfVN
j8bv1KflE5HVAQnGV5a7YgfAM0VKXPAC2iww2hQW29SgN04jCsfyDBk3azZkwJBxIY50nvvJeYs0
eSbeOP1RQ83yTWMDEkh/om4XT4gpkPnrKK9Nl4mCDWPgXuWzDLJ0428ib7ddSdGoS6YPThVPp860
MR3NL2tqD8fOATIkkdAhh22NTSHL79hCcAbm/p6lxzkEjHlX/mR3zzp9mwoT7ztDXAQsAou8X0fG
kRZLup5w496G4tNhBLaEE9K/UwTAprbt0tw6A29wmOftpjXy8AzgKDw7Xs6k9I/bso2eK5oWu8dd
f9z/+CoPGmYqGlglN/X6DTAbC3eTPl3+ONg1oG1beT8jzW92j/sD1Q0MCcSnbjSxthtpQh8H1MvH
UdXG3mtN8QSDtHttv1UGCkEcBDg1q2a88UozrXMI1GJVq65eBjLJbdzwSwceiThnM96LmZdfNfUO
09dOHygtIKJYTx5BWFwcxi8dg1DqDAF8LHef8wgpjyF/5hJfha+35qsRcYEP+3qnBOivx34VSb65
bwd7kzO35XRDNVe7tAwfTYlSh/sx4ol5KqXW3GNvK97gU7c/ipHYGCOimyBUnhyRUvBxUHAhO3p1
j0OvD3A2ENjygr/SFti7eeue7fmgdXqhr4ba+MXn0gS7b+T66vd3cEhv617HCP73R4P7msAFTJQh
XV3cBnv6ScPD2D9uPQ4lyOgdl8OCK00uCuxQaLkqNRyVqPKVKXFddjh/kQ9U8kDb/F7Hnnl93PU4
JHkgOPnB7fzDN2yveRWqvFYF6G2nCYKzNkkf4kry7kwlAUx6Z655dScKLeNXH43lB+4luv+Tr/al
laYf4yqZ55e5qcTeroobxSqdYdswn2rZsfsmivcNxQyfME0vXkM7e5oqZ5O3xfi1JxVujVWbwTa8
vj1sus2Io/d56nOu0d4oN4/qOsqOqKSXeejLQ5OU6B2bRFskY+UJnKIs6fSqfppOwA7MyJqdPyKT
gCP3C47VbLyrcug2snrXdX2v+cCzapE/Q2Spl7LgFshRht6AmhihT1jGFlFl3mJiqUtd/hrUO61/
tqaGHW2TBhcg9SXSZDOSCOa76CANpNOaXh3s2X3MSMtFR5jMayoaVZs2QhV8sK3QseRbtIPNltQ5
yqIh9lYpPDSMoFO10aLvkknwTpKgJNB47hGtrAIbkqqKcJ+7lJsOmjmG2xg6CmCKoFnyoy7rm9c3
SJrqoFjmRHc1DSdI3nszMRBJMElrJPm4w4IhsiQXkZ2o1s72NLp0yN6bu/JKhuHzD2YgP2lRxGtX
c35kc/fTbBHlM+JftqKC28HGcF2SBqgHAXvk3v850P+2qDMJ8gQymAMprrqsvOC4gmlMe89zr6PU
IoCYjrPXyeMKTZAlDECLQ2LJrQNTZelUJYiS4UQPs7ummNfyyCwXZTE1GFNtAx1hGqwni611ixzN
FTVATAwvKqKA4kr2zfdo2/j0Y5FCzNZPc/zwkL8tMl0U57FAquybTbdrsCMnPbZQGpCHoTbT+9Sw
XITMcwuTVthsgXfNaN956alus1Pp1/2S1F1EL1JCwQi5RtJ/W43tZ+WROEJNDWA392+tJt2TTsBI
4bQAVTp2+WGBU5tqho4lodUhgeAwF5Cdt/k+Evo2Hwg+MZ1a2+QWGVkqHEoWfExdFjT6ZZOWX3Ud
gETSkeXtG4RNembBI2htauIS2nGxDHw0rAqV9KCk+ZWsdhKb6mhZTxHwYFHvU5QcuzzEodmREMzs
9tUJFL6LsaXXhnSdKMutZjXeDa0wze+ZKDp5BIzqA1c0NkEbPe7dfdkZV3owyZZh5EIDyb/38jDc
d6W2qtjTrBxyBjB6gV+bEiAgo+d8BFVKxpNs1v1k2jui3YLg08M3/uRBuOzbItxPLawA0+FfbrAH
HrIGj4IfiUUyy77xylikQuERSVddZsenHiJj5Te0SzEdlWML7sW3B8CtjJ/HRZUPFeqJ+Am6AZOr
tPsJxu4rEI4RhKJsNkU5XIcCkxwG0WTmWAqUWavRHj4cM4CMGNtkfCl5cKz4FcGeuYZ4xlrUUbj2
1iebqLVhWD8VmoiVqyZKmmFjTrHYyK5u5iEpkexsghdGW5hYydKNLjvv4JWIJkn/nHlH4BZBEDLq
myjiZPoaa4yOM+l/4FCl1Zh/ksdibuzeaK8SHaltQkuciuYTx7n1VrBQ5q7cTpP3HqWYRauRQaWF
EfMwhMaHZmOjy5V180ORYprDgK0F5mdo27zSgfbVpVG6yYZ2ZwfdvYAqTFmcbOIKn8VB2G58ddkh
FZN7Emz7v8qg2UZNZK8Fay+oKD5vZvlZO92nFzOFJDOkXXY+mRjFWG5BC3wL7Oz7YCUzCGQGI0Fd
Xwaouc75fCo4uhRrC54sopeu2gMDfp+4LHeETKxb+6Wgf3CVEQR+3wC1AMV+YwS5eQpDD+F0NQBQ
IbGGCwBLlVFAtpHwvkp02mrEEaF3SbKoczIjepMkA2LIVfGdaJhLKFVxg6xOzzgCcERXA1BkFf+s
Z7CPYo5IF1eUK1HZSLAtAlC19tD26jpm5qkQyOCZEd0cA0656U7hvjFUOMu7Z78yJQdQUJQG3bkl
m2oRR0i/9S59IkEHz7tXfO1KdBhjiQnUm7pyFRjGeqoy8wD9ENFzdMxAj89qnstgZze3bcJ1ofxj
XIpfGq2fddYXu7hPtEM1Ot5BcerR1JmmFQb+ns5ORdmR9wi/W9TIgNd/acAfQX+5x7JxQjTp+juf
pPcyhFuIdm7jKDgoZi1sTrU+A8/KK1aLapUbqPjMHEWaZsETadOfMNdgFYbLrPQxUwsD3O5bXQCU
TdL2OS4199B417LCaY1PpFiiKkWFZDHBcGOQg0NvX5MSIs3o92jgWHc28qbVXDvoMfnEE6KVNBjI
U+8Ze1lryR6TIS7+oDrpSeZeCHwK155DWIP51PokQEBWP08G55qoxuisDdqvIWmuBe6zbaETHzH2
4leRZe90XtBFeQR/tt1rVk1fqsm4yAAvOxadwkT+TEU4k04l3BuXTXYMybgqP4YGNE2r91/KUdkH
UeNN67kfYy1c24SKcRKcO0E+Hu7ulDOIb/Rsl9qcH3azY8K+tvtQHDm1ngH6sMtIiMkcRgwFEOIQ
z2+jkZTTCEmYE2VqD36afOf+olD/H9ApwAX3wkPqDiRU+DhNGq3MDi1pvJs047MU40YdRvYZXple
4l5tMDL8nHz91nTFldxC4+zU8aGs/J0iIe/dmeUhyHQS5NLhV9cNeVKhtor43nPv+RlNK5Z1NHMG
LdxFroXRZpCefjHG11GMiEuDk2XriBNz1mBDYlEyTPQi8NM1/QkfHt513NC7Icy+u3B8Iq2111aT
LnXdoNts5M3WMag8Sq3Xl97ooy9rrHWLu/lsFuzfM3BQqjKQiyAZ6fL0kxZhd+katK0mGQo0sJbu
bMdHZLmCz3onKVpuJju6d5jAvOE0Nd+zghCJVJmbOtW3ReJ/9fTiZ2YNqJnAItB6hwshoktG6uCO
gcIi1raa1tLg1fxkbeC/2DJpuRO4/AalLnLy70ZUfA2H7kcxWChrsORsaNb2iJnHc1+BiLWT4heO
vF+RzO64oXAiMBPYOQMVYde4jPfdsDiIoSoO1EyMkM8l/pdF4UL4kRX5AggRrY3DrOKlGIx3AV0Y
K3dWreguJx7g7SzOPSzP0xPiWhzUcbaLQ8CkQefcowRRtJu7IJmAUawNp0cEZqEgs8x22RTDPu3o
ztqCfBiPQvCpMpkdCB2e5bCKI2zljK7uoQCH0NI+XVqWf2yq2tz3WrdVtb1UlTOdqjRGXVW56moV
dG+na4BI9mfXa3cM4OueOJrXhpWrmgGUhnrhY11fSmT2UwLlV3XOpv/V+KJZGyZQhwYVSY5SuOnI
Yy0MzCrmEJyiOudQ+lsbe+yEX+vsUlwtmrgj36JQm8pKATRq+jfHL8S1SD39Cr67Id9858KQPIgs
3qCmovQZp7dggjBamfFXLD/asynqhkjXIFwMnnpvGNutYk880UBQiNGsZIfSxNqNtQNOgUgcm7Nk
x6AWunEBmcSTQ39NcbWmaSMPbJf/d9AzGDLjGaHSZBuwlv2+xIsa+aT6jDpdMBhzJM8KjYaI1SNU
JyYm9YsLVj/5ovLi2NnQsAa5Qt1jSOS8g7gOWRDtstDes5fe5InLcIVR5s6PSVHIpycVe2zkTXqO
4+af52cJRZRbnox+nu1//vUv9IccaShISq6wDQvy3fz9/xJliPDKBr+HQbuaSJpxWsA5QWzaa4dE
HaZf6EpsroiIBv1sXfNSo25GIZC1zrMxWt/9eukYoWRohvIkDofLP392xv+V7eVIS+cPCIkdUjGC
/fOzAxXD3mdseHY+1404IgoVWI93b60N5kJeytoON1aqr4nsHJ+EbFA2hO+WCM5cdrRNXUDVo/t2
wjogQLOwkmQGneVU2xH/ob9P+HjwIhf/j1AyU8wBeX96VV1HV45h20rquk0b7c/Pu6oV6J+kBb33
GJjAoY0v+L3Rn7mjOqHTSp9YnL5hJc12ExXWb00MvBz4YJpJchDuOQbXVk8frho32lipQ++49aEa
ujVqpPjFNOIX3x3TjY9umKFVu2EVb9E7pvoTFkf9qcXYpdUw6CbM2qRYQEbQSwdIY/LW6VZHHHPU
4yWuDdgPVrCyGpCgmJWAQZrEGeQ5eAHPCU8IvtOjn0/DqsRFQaEk161X5remFfUzL4AJuIsECK0A
9FVHBbNwQYcy0bPwGMI9XKKfs7BO9iFL9gCTpolCVkVobbsaLBcMObxPZeE4vLsWVLYSGzp7rebY
ZZCJ4lDMA164m7nbrkGwsTYYsXvwMQRCnAVpy+8w8DkZ2jbKZX2eVB5szWD0l0FiNhv09OXBKjQY
/PPhcROM+luEjnHzx10kLAcbemdvsBqYizUxbTQuEvH68ZDHzz9+1A4UOQbkxpjeFFzVfCgzLMCG
0Z6mqsCCQST8UoDpXjljxniTMRNrgPGj7GvnhuB/Uc7NxMrvnWe6Q4R7CGDnBrufuGtGIOkckhru
RGuhzMfAdnm0vgohx73okJL4NDLWg5YllOAtUSShQVchx5v7OCihXtEjm1u8UtEaN08OaaW0d26t
/aijLsWHDOmD0Mv88LhpxuF1ZBzj1PpwmNL0qW2sckevlj6qdpkacrEmaZw7FykoBLEvglpwPwYS
YrsoIhINwOwP9ajuRlUg3XBIegA74Z0eh6xMgFTYNVhTM9BOqZ5TE+sNyTHUWfeqL+RrCFDR1aLp
ecoyA0HhZKx8aikR+PZX3zV6fFsgUKRPRo8xMGpqyn6pQpJrEjrezDhR+I+8F+5k3oziHDuuc22M
3LzV48WOTW1jtY17cAYEBX1Fjjar38CW2pIH0migvBfVeLoNfCpPeJQrVM6WDz+gJv6YEYjXLiY7
NE8N+zJtHpZi9UoODx0mF1s6MNNx0PzsQqBYyfiw+gQ6SpapnTZ4MoqlUfbiMEgXL6kxak90SxiL
0g1d0qKMaFQTp5CVYiD5mPOkmc+ObO36KtmR5Je/d0UWL3zGW7JKiycTrCCcjIkohRkkwETJPVkY
INY9yzmJWiVkfDLGAOvqXxwB+MLsDOxZcKxviY9bIM9yexWoeQ8TJtD6ahsh25TWS9seqoOB3XZB
8kKd1tBlKwcjdYS+gnFseBgd/2fNFQJ1yniaJnPOjl/mhlESlKHyfeNE1d5wC0pzul87bQzrS+jV
eElzlGRe6TIxme+LWG/IL8N6UtUOWxVKaBSgTlnyvmryaGvuhaC5mGdbBCc0FD88Kx4YZp8pGsyT
Z1rIV5Psgzm8dbS93od2VGEIjOt0XZlYIkf2nt6cCCsLk+2JntXrkBSu7ZBmCDA08YmaYvwSzLh0
N09N2II9AxwYwbU1YDVGDZ4ipULn6bjBL1y7xo65ZbFPoUiuepabZT1qMD17vbhFcvJ3WGaPduLW
VxlWFsVqEb+2AaeI1hxyM01OiAujTVc7+kWzaXM4lZscpI2K18z7s8QFjiVVEuqSR5BtxkPsRNFH
OwOcx7i1iTEQdDXQO2BHR8theO33hw+IwNdpEWnvxA0MMKoOzogoCH6s1b6h9j3ScHN3bjrY21Bv
fnVBl97DZCgvmdDtRSNle0HBaK7HRoYnq4/HXWd0H3lH56PrMQsP9rBKMWaOnqrf6+xLaCLZ9SV7
jKpPcuoTCJhJd2msdp6uaPkWu0Z3dZR78AJxDolQuXqeqe3HzKkIFAkWuiepHaBmXailmMhN7DpE
n2n436puk+bt/ILOo0qC7bnkZSv6/+pnAVvoFPVQoxrf7w/VfDDpoC3bzrDW0Ey4gtql2DFsS18m
6Nw7mw0H2UCUitIDzZQYMIZAY+5D8jFWGu2C71q3A7GTHenVlNvU8qalP6JWoseP0jpNzyavwnva
ewBNPW84MKg1fif+/uuP4d/8z/z2+8Jf/+3fuf0jL8YqpHH4Dzf/tls/rf99/om/P+LPj//b9jO/
fEs/63/6oPPz5uUfH/CnX8qf/c+ntfrWfPvTDWx3YTPe6TSOT591mzSPJ8A/MD/y//eb/+vz8Vte
xuLzr3/58d8lf7tksP73yd/b8Hv1LWm+Vf81/Hv+kd/h35r1L1LaynQdwzCkxeeT6urv6d9SKZ0B
tzAMgbrY+SP9W6p/EfCq+CYmSUu4Ft9C/dcEf/3L/C3dcQAp2sK2bWma/5P0b+dRvf1R3VmK3wDz
jqpUGKiZbecfEmfpz/I0ivxXOS7sZ+ObsQYvma6xFmY/ilNbLvQleK0dQK1zehcbe5c8R1/0c3+B
9wQfnz7fItlX+/SJDGCEwZt6yc5jayynU/uWX5w7pKgLihUcrDtvWyGcXw4bbys33L+zd8Wzc8Aa
cO//g7rzao4b6dL0X9nYe3wBby72BkD5oqkiRVM3CJKS4L3Hr98nS9/MSGyFFHMzsdvR6qZYBolE
mpPnvGZjrYddt9NXmLC9I2X7qq70ff9EdvSOcY4Y/114yO4pmAntEpzEUOl2XOqM83ekGqHDUhN8
tHpXO9p7bYv9zHpeOYoX79Kb5AGZDE/yys1yCPfzF/Mt282XeSRT5Urv+rfuEZb59DI+6afgpB31
JySLzB0CvdvSdCvyDl564aSGXsRRe9Feph0vnLudurI36bl/qm/D7fyEYo6xjreTv6yRaX40N1hx
rMebZSevsJe6M5/qjbI1Dua+eR3yO+42v69JyHnyPjzjk7dvV7KH5uK2emx23RHLQx/JVC+/qb2F
u0FIhqZn6263vEf4g71i9nDfbJN1cRffRA/DTnmm3HgfHlCkAnhjdCtKaHQaolvlSYNDohwXMnrQ
KG+sExq9hPLksbI7HIAkhHpIY3/LUTPtVkO7jRev5mNwuCW3+IJYauciCxxIO4vMEzIFk0+p/xZt
PfM7vi2cxLuH6TTfSh8s39vxgMj3Sb5fHoe1tC6OznrcAMPeqPvphRjDz0/NSjlEa9MvN/1tewIe
n32FrT0/5SeyyMbzeE6+AmEoz/i2dHcTfYGa7zYktjiB09kn63TXPsZfRnyiWiQi19N84CheDW76
pp6co+SzzvslzGg/Qb/uPQCE9mg9zN9R+1YYLVDLM83H0k8Z9mp06tAA1vxqHe6DrbaCae1jzBNa
KwAZmd88JB8wLp1uDfaV9M2Cu0dKopb6Dj6BZEX9MfayR3NFFPpKZ6krGvrFQtP6fv7S3TVfE/Ex
z2huyLPXl/rCMxlvkYuiVrOMG8BqXrfVbuGI67pbUaHC0qz2mvuI3PEXcx/vtXN/glf3vdtNu+ar
9Ewcz3317R2Hcit6Zav2sP5wTeMYdI/1vf1QY9OmUVyCPey2z7BCiokDrls/aE/hIxwJzwm88Jv8
MmPTlx+Qmik4rkee1i0uXnPmK1JaPP3p0epclOYW+YiGXbQjVluewg84Z9naqqjNfB0sT/ueI2Zt
fbUeliy5lQAibxXFz0DLqImHvIcV3Y1YGeJz42JMuMrJBudwcU72t6a80d1h02sruAKKsS83vA3q
Cx7Cm4B8EE4dLnxQL/QBH6vO6zy/dx2iQY8wUp5brINXzIgDJ4Wt/Y28NCRXRHvWgB4BpG7AbI4U
8fCMcl9RfisBmgOGuE02zusef1cEsIBGb5CE3IedN3zZI2jL+J6+n3rSWut0/ToJCThv+v59Wed3
5UNxyk7WZtp2Ryp4+S73tBcTCcVbRDCTRwnXtTu+QcBm01W4t13kLmw3QUvmNUS9ZcNvU/VQUyLt
oYBhjNCh1MdCguwh1K826vclM7UGybuGELKt5SfbWVXyU5XEG83cGcupxG2yPMGvrstTV57g+3iw
80cJpwh0mk5RADXsPsSTB/ASzqDflOECPYogb2Zc5C5o4Of2UVAUsJad/bbwyECTQIsAFK8MfBEU
ZS1B7/pAq5Y06VMeHtGJshQ4kl7ZrqbkK9JBJLNJVr1wmMe/Qnc1AruN7iLtaKD0h9mcdUMRwRu+
64eZ/LERxL66ZP5UnVDcKPq30QZ/SWyX645H1speoZvZ3STH9k3hY/Oe8B3xGhCU+gf8b39S/EDf
Tug8Gqx7/E9VphWZ5VUiob8KuUuFI+bWX0A8qt+aAxoP95RCJHT00HW0Vzj+RiThukP85CCLxwmx
mB+NhxbNN8N+67pLuxxniOrHwdrZOHyQw0uUUx1QFkD3QWM5U50TnnEh6Xdb8ZcpdpVlG403HOVd
1JVBJcrDFtVUnzSxTXA9fRmPhLJKTmEX2QVpwJ3QLh+DI8mG3jVf0iB9V2fsGGT9Lg9eAw0eCSLE
LvxM6auV+BVo+dTNViy8CAkCiX8evhgejAfdje+K0xfzMLus+G5z1g+4mHvJqtloq5Y6udfj/uS9
qyv5xAjoxhMytmj/Enrupnmblm9IdWTvHBzvh824bQ/jNvkybtEf9Xpf3Qar5du4a26CFUcIF5Kp
C1ZoF20qv99CDPWmF+2+uMHD8RBdUB+gEQflg/MuqMyD8jTsh/dhDwE6He/rd/WmgWHvBlvVZWRR
4nCzU3Zj3CM53L4TzCJHOnzr75QncFTOTYlNAuNA9SUhDOAZTwgbHIcv5C+jLfV7lH8Ub/pGKQt+
GyBIaLq5G52jkMqrrygHdfoIGpQi1B/Zuf+ZsPb/xaiVLN0folYC56L9Nv8StPKJfwetKtGn7WiO
DZRCpkCl2f8ZtKr/Qp/JtmQM7RXU5SzxUgHKjchUd/5lQa91LJKcsCZlkZ79d9DKS5rDP5alKIqt
8PJ/J2hVjV8ykoZu6eTiCFhlRSW6Vgzn14zk0FgluSFqq1GJrjpmVpYK9z/zY+d+0bG6Q2k0MJ/S
8dhr9yFie05wrxoAJknMOOi4xKcEdJ4ODqvYNqKISPq7kZ/i+aOzGvenfv33ael/FX1+X8ZF1/6f
/013/JQ8/UdTzU/hdYh+aYT8McHecGnhry2XwQC4AoQcRJ/CZPjz5VTjtxfUUdkyHd1wVFn03U85
8GwO8mrGXwbGJoCWsYEzxW7Fzxm6CYt6LI5yvh0ahJIRpS0+muo0kYxLMc4lX5FRUjjN9UfOokT9
YWkVyKfHPFFcSUi41+7TGD+Po8T8OwYxMgl8SaE+qV3j0fdSHYE1fZolFIyiZys+5uMH1XYQOB9j
82GGJ7j9fhAvvqOi1h8dR7Z4KsWe+Ja+elIjAAPHOnuOQU7ZPQaZcLqnjwkLJumATRGKb370UHdr
BBYW82OYEK9TP1ROCQZkIfWD/No4PZXAkPluqiYQ01LKJOO6Cz5oXTp9hHhKNB8N6SKwqQAGKZXd
0AeZ9pT3Ry094hDP+hV6QxQRVH4oU+ICSXcztF1jBWUhfHqRvs3KJ9N+Ys+FX4ruQOKn8YcUHnt+
B7ZmPFrybfDd6J5K815ajryYCbmuESJ99RT1E8LFhwAocxJ/2DLE2urJMiXXiFdyjgR+7TEudazG
5/EpnFr0No8FD0ODbm2bDOuQLN6xsTnyIDasSE8SXlH5mgwdaSUKsfa70iUb8c58khB671xyBcEh
mT9G2PPMDdGPA+T4aMsVRenTaZ4aQG58Qg+eMD2U6BlNnkluq/C2U/wI58Okxwixm0+zco8n01Ad
sxS5KRBkdutyNwUJVCXnvHQvekyjHVWZoGpde0ogyE7oaOXYTQDqtPhzjXMSsEKHpvswopOYgaL9
svlOMT9mRkvgrmkmF6yVp24C5U/WTElOXN4wIWoz/gztA3iamP4VbylPPPum/xCXJq0NJ+MJ8iKB
FvNavx8x1ZRqnlnAznOk9dwDI5OBg1KjbH6wSMQZ8Bvq4IPq8us0OJDwriGusVrw5Un7KJyFUVRt
jjw1fqOi9dQeihjlXVP1/jKFf623/FgybEVTFZkylonM868zWJNiO4MYwUaI7VkMz3tGUuMYqBcp
5hTX0QQkSilTxMmx4/CkZAWqughr5Zea8as2HGbk3OdJJFDYjeIY2Jc0u+jY0v65oWKV/SlzcF2F
HUMmuaGopuxon9oZgesZwEahE8uGXrYX/p26s1jaOmqtw0WnHPjnK5rK71Z+h+yHTlbRVilM/do3
XVfHUMmBfdnyXiGWFpKoKMgT/2wC3EyMJN86Kn3CKRd/YnYBTmBIegKj74yzgjBFPl97Ar1xlGY5
eWLpRX0KbbgLgLAGnGQ5n8Wn+FvcHjKSFJT7r++OSfCDKHCGMyw3v0NjfBQFKc4aGuxT8d11S84R
qL2F2Fs5wuWikp3Api3aSwy9H+ckr80eFqwBMvVYAq2wKkzO+PrlMkFwEeg0wy+CM3Gqgu0QH+MN
WXBBMlU0S5K5T5t8jM0NmjqxNkbVao6WMHykEB+0oXNTmwRL+CZuSfRHqJ27kAZy0guTB65jKecm
ezNiWmNTN6TRKPYbDA0oIq4CtMjkpVm+wIvwGGpLGe0CzE8pT8G8O/OERe82y/V505UJt2ULPESf
EQse0aMR+xwvRAiYyf1F/EI0i/7Hcc7Na+AWZ15uJG4cV035HDcXnh0PR3SYXV1KrFREe2Rk8kSz
CUXWQRPuBgpLRvQVfQH8BmlhBgyLG6NdSmoBqQOnxFGumiGObIbl+qgL/cxTFFg/egPJ/ir0xSSg
tkFCtnNpHp1acy+8C0/WBIpQD1/5x4wrbc6hDOAsQ5cdLfSYs3yY0gtlgdYwASx3FVHz6cPcFz3K
ViBRxOfeRL9rmgKUHWuujUakL9pOY64DFLRNhhpF2nTXB5QjxtFKzBgaJH4v/j7V0qpD26CYL9Vk
P0aDZ0hvDmdBc/kIqj1KW8VXmEcrnrN4ag3qqfR9jRmViHgkeS36T9wJz1tcRwzBkVOgL34Q714Y
LJHDfTFOxRBoc+4l6cXexRNuWAj5iU7kqcHOcEs6Gnq6At9HvKAgk1VeRN+I8CVlT5GZbYh3YkKB
6d505iFM5sVEx34xKcNdxODIoTZ2NClVND/gYACPjOMWm/m2uQ2SC1vfUG+qaqPBhMgH3qM7bngz
MUbEF1+XOB7qs95eRIMH4PmGkF+XoZ5ZZ8tm9GWXRc8x4NFdAGOUm1kBu7NoIY0lJ+8OyADzJpW2
8hvR7NA5F6oqNDhgaf6YL7LtwUKA+uOJxUuMtIw5LL4FRZ9VSaZQEtrMEeo62hkbDjB1gIjgcLPw
indVeYylOL3P6UX0ql0hWM+MEiOnQSSQxmaNJpajhjQjdy2NfIDHgXcV85roow7XI1wppoVkX0L0
DBoWFXFXRZP7FBh85rrMSsFzkfCMyuw7WpKizYKqp4ZEDw0Q31kJHw2+T48vAamymCdvxOyGqG71
xJ8RQoyacI0MOarTbQWTbzAwpY8vdA4zQ9xEJibKuBHbTaoE11kg7qVnqIqXIaG44lHyGZDrgOHd
0ST2FuueytijyyWFdXA+o8eHfj2LM+tVECIjsE7h/4nOFK2l+eKFRr6x1e8ySRXxgtjXGEYaWQcG
1JI/0KoIT7S+LtADP4rtTqxQDK5WOpcSQYUAOiYX0ZWSenEwDmUP6nkL4G9fzJ0ewBGLhj1gZ0Uz
xS5VkKwTyjCidwMH2D+6t6LvxaNhJVJZgsPqQdyqeF7MCpwJr3NH7LT5dQiJZ94g1SsWVNrVArC1
0MOR12baYzFMjvI4gn4Xz1Fjm0YNE03uDaOAm8NDg2Nwu7Gdt0S6jzVAwCQYRaPEB/txkzFHxNUT
LIY4D7mR/mhIq1FVxM7gcCOir8UGpoeAlw2q8yQ3xU0ubIg1mrZ0bcZBW/S22C/EGBP7h0pkyEti
VVzMez3whfszrOW1GeLAuNyE7QsiMZ5dymsxjsXYFV3EIxCtmbmQWAQdFkDR8xRJGaNnsUba9HPJ
rlsjMXGdPynJ1rhDx5/th3SmeBx0lFg62SUa/cc6LLauH5tGT7gqNmUDhp7YZ67rK78TW+UExkjs
6mI3ipoL807s1yxmfFTCK3U06HRFbJ1BlfsRc4KpzOI3t3DUWezpffHVvBBOF/7LuLSYEGJSiN9X
Bq81l5lZHmo0MdRQRsbBj9h0GVPvieFjcKESsWampHQRVxZhAkBDqPosKWzR4kbEupb2YDlZx8Qe
zsXE0+GBIZDjioXjzxHRb057tow6CrAiFakv5xOmCLwsgOue0x69wbTlXzF4xMOgJ8Sm8ufLqb+J
TUEum4Zu68CtCFJ/jb/wnw3tIf5xPbG5hxxt6E2WCfHAiBjE8tzhZqHBVqjbPX7YZUO3sNza5R1r
FKuFiKIYDjytmZn1nb75cyN/dwS2TWJn1ZYNWdeu6YOfjsBTWC0jugY4BgSdqxtsSmyTIjijpfAK
3BY7D3pKtFiErmKeEYCIH+lFRkFOdmAOHxb9KLZ0scZd17s5EwELa86PEMNRRGmE7VxsZcNyEYuZ
WE8hZDjGIZdw35jO9gghngHAUi9mptgC67xZiRjEIFUvoo+MdbRhrxiLi0FwP53FSBG/rFlymFlh
x/Rl4ODq9aOU+0sl9+fchKb8M4K3TVOxHWqJ4NFlMbp+6ig1UgtdDjFyyiO0Rrl/Nn3mkwhEgDZt
huaVCgl7ubEc2ZCIDURkIdZmkzBGrAniZ0QTrv+v6GB2ICdW0WK2AXSyG7NIiY1AhF30q0Uxmon0
56etmL+bA6ZpW2ISWI6tf8p4qMNE+d5E/klMNp42TUUssrBxfLzGsjz1CGlrepQgTNylJJZh6zKz
J4lQjnBXREK8jeit+ipZ4LAJ2ngj0bKIAayGwIw9TQR5nKe4jDr3LgcysWoYLdIzLLhL+FC0aBMN
+JYsF/H20byI5zziaiQGn/gjdhExbbgQdX3fmjmasPoQVYngULwiogbGl9jIRlohYi+2C8EZEr8S
e+91X2JDydJHNFQnMAF8Q0FkUFoIqbMeicAYRch1EbDmm2cRn1/vmreJAJsIj1HHT4R8HJrwx+Cv
YgsW8YKIK6499WPBEqGbiqqzJLFt/Aj6NPOWZK9Yx0UQIQauCBy6PPdFlCX2VrEpir2UNB3ws6/A
h9meL0x3cZRi44zpc3GG6bg/MQclRO3EH/Qj0eBxTXIHgxOsOGiJb2bNFatHAE6TXY/VV2xlln5t
jyIORqmbW/dinqCWRlwg9qSKLZnmEgDCpHJz7Sh2Nj6O2sdKls/s1OIeDXqfX0rxg4hOxLPEK2Ir
7kpEE1yeJVQ8frF/8JE/D9vfDVpLNg1sYSzgoJ9BlVHQa8BuNRS7IQgSp3fhWgQ/IoLgVrny9XL/
M+ntX4Ae/7+gNti5/pD//tbkb8Wv6W8+8CP9rRj/ksl9W+CIbdtGsuc/kt/Gv5DlMsVuCxBWV9hb
/jP3bfAZsZLaNmAOw7BFSvo/ct/Wv1TLsGxLMwCA8Hnjv5X7Fjv6f2VdGCuANWxU4GmXxXU02vDz
mr1Y5Hcp2cZg3Lu1E2RqxMpNdChBA4GOCnAQ9d3Wz5BiucH+aNkkmS3qdegOhoq803JtXSdqC3ws
M2+0Ooi3Oq6KR0VSasg9FbgL8VcrDtJN34xfr8zTBWlJvxvNjjOutvup43+TIL+GDJ9uyALYyl5t
GCZkvU8hhTW2KZRqJKGKynqTFj04AIIMDkbl+LbTv9gqUcMyWykAbgljQsThjlDpWDEXTAgGKxnw
/YjhvYO1AhONAlg53yG8h75RgbNZhm9JpRix3y3UrdUywsYgbOyjqcv2USS6t3WEmSc2s+NNHpdk
WNV8Ew3Fcv/n27TEbfx6mxoIIKA2KrURUUH59blBTu90zIzxDxC6EXVVSw3iCPnXBtWQTRyDM8ko
nDcUDA5xrukbo0bj9soC7wOruSPRdtSKfLrpJuBelTPfxrocPYR9jhvecmdXqrLtc2m6T6y88X/I
VUZTkUO6QKrMCALHq+tm19skP2Ugbu+VsSn0nakG4d2QGxIVQyCozkywhuPjt2oIldcOJLavVQNS
2shSGWZR3AKABCbuAbMDHQNMb9tjdbMa1G44oCd3qMYmRXSrMNCv0M3DhNoSeWkc29oBzQukr5T1
9a9TMSOzH2TGbRQXNiLCueCx9fiBV9Iu1cznPpYrcrFdoO2YjrdALxdPgu5MNKYj7ZkO//5PrLSb
Pz8o9deVWUwwSAS6QTCtWqYja58eFBIeVVuZmJ5MWpdzGERKNKsyLh8PnKklGEEobBDiUPY0oUrg
F4bdraSTewMPvY3m6S2fgSkyboUcbB+u7WGWzzKkyJuhNW+khA3qqh0SS5LjhVkZ7wq1j/EVRmnK
jlvlYKUabra4mPt/ubVf473rrTGudajTRPCaeWUo/BTvVWM1LgM6v14maxSGtLCqCe/y2zG2EBYS
UuOgaAE86BZScwi+2n6Yk2tVIs1EMRoocIVGIXiVGGPJ0in9SWWyQB14uUrry6OhwZ2C8OVI81+2
S+U3TbdUaBOqzKMxSf7+On0GuczqGp0Zj73dl+rJRBIqyZ7GsqTMP9qHCqci1zEIne25Cg8GZsyw
ptO/5eZ/zT9fe5BzhaE70HsUzRBovp9X33Yap67He4NcV+1sOqRTqCNmyOKM+pekC0m2CyvYSPyE
kGu9aYvqOYqBjhMRPThANqTB2Zc2Vq3XnyYjCn78FJpW7ysDxErEYhqSbDFSmibPp2/HZZMXVNj+
+4PB0gEgKrJhOg4MmE+3UpjWjJJk6vVSNcPQTIdDp53bLFb217/0YlJff1ogUGybsp23sRgj//Uf
eLnA1hOH/Esc2z9UCrImXEljcyh0WBRFm/5lHf3dQGDGs+8ptN4BH/lrs5HE0+w5JUWDUgiZC9Bi
uaGk/pBMgHCQ/vSzMPmKjh1iQoGkb0ydpFL6lz1LEWvAp8Wc6EAVCzljQP+8mE+L3JuZRpJkqgJj
vdThh2Gniq8WxOms8/LRCfFHbmMVplod34O4Gf7y+JR/LlO6LBvoKmCR53DK/dQPA+4PPRZFuAxl
mXGIlA7znDYrbxABpCQkBwe7bN9NWMCb2ZHCQ9zWoCTHk14XmjvFFTFvNN2YRgC8P8Tz5Sr7njt9
evPnYfabrtJlixjXsGCuADcVE/unNafQEAxWqwmwlNQzwiU0FxtFXfZqK8ZIXx9rC2MPvev1Ixp9
TalE+z+34NoTvz4sxgmXNgxdJkT7vKBbkpIWtYoE29JsFT0k3AdnEunyUyoEO/DeJFdbAykse0yr
zQgKDrYpKDP2ZCcA4lttWqxTGw+xQAgsI//LnNfUaAVDs1w5rLIi+UZKsTPPcttYK91CukI1kJw1
jDW6suWLNZicF+dqWl03dFyQLZyvy2cV8TjqngsCgA1V+nhq09V1GZ7Mrj38uRvUf45Zi+DDllWF
HQ6o76elCy9y1GuDuYQavkf6Eciq7IzybdRSr9asDo5iNOyMPtv3Q4sEgCk/Xj0wFOq/S9Zke2sA
uahCYF1fhWplGISQ5KwdlTDZi+PI+ctGTMT8aY5Z5CTYhVHccoB7fGrvMst6NLE9/giYulqON+ao
hsdGQ63DTpyXsQMORzfeZs3w/c+dZf3u2lxStlnnde0zwMTMAz1JdCyfUCdwNloiHAwWDTnHVuvz
R5rMZEIg4m9z+je3rBB4mI6iMFBl49Mtd4GCzFcRisuC8Wvfih56Lk68CAQ4sRA2beRjU4Cm1Gdn
lfXajEKimeAFAjigwbUXBYV8n+IuhuSOthXnkYf2MGAe/pfdWP3nbgz4nPZxmmA31o1Pe0dXtGE3
VfTPVbRrpM4eog1dq735JdGiHFWP6Iw0WgtyA7LSqMmt10DC7Yc6AUrW4LSo5ka3zuLlvTKRS5/6
Jr/rU6BjLW7WD/IyLUBTs7/072+eKno7Onxe07L/uRTVaBOZhcjaajlg1jAegP7E2U3b1YYPSzva
XpXS/zySPmGViBhMmWjfIeZiuVb58df1D8+8JVnoQhehAxZr5bWvezhu6nRyIhjLNpT43CoVQEi2
h9du6utxvg9sQMcanoYkdrL7TgbE3obvsITI7HSRv+TBi5aSC+pqaSP8jxr0ld00ABwuGcZf5qHJ
oP88HUAhUOAnaDSAXcmWGLc/reEJj6dzmghwq07cONv6qZnSamPH0rpfEvZ7OwqQ08HTTovh2JH6
nIGwnBGInHAACJda9Tt9JWs5Ruz48vqmBNF7wWcOKeEI99gZnl2EKFOk4FEWF9l91WG8iHNf7Y/2
UKyVsDktC8dYY3DWWqk4qEBQElaKbN3q0jejQipFiVeSKQnX0vSQOh2lPcM+tzqUWJt8VWMbg1/s
ykTaI/tu7NqA8mE3q/C4s6BD2/SpkfJVXeCijZMiXqZyG23YOFy0e25zoE4HpX8ZzIAWl7q6igcH
OlW1aF4NBW7UgVBn+CW3zogSg47/ThV9axGRKVuALQUxt0+atV51Uv/dxGh3YyXFHYR6vcXD03Gk
w1hJx6L+YkM4ezhxlKtW5VgVK2Y9+oktkuh2qPjytOQ7TRWy/pzM8f98C5GOdAk3TH8g1bSXA9JX
+kgmsJBwFxvNFzUmZdl2jD50TXIlKXYZl23SEOOGRbmfJL16KLzsZtQAZ6OCZ5GY11r0qttnTR5C
r0fJbJU20jqa8nVfQplN0COCyFrix0FNUUJBddMq1R5xg8lL+lNrjj2QHJwoMmiHm6BQVHdUZVSB
EjDyYVX1bIGQnKxuWEnOhKrL/D5F00CWFIC2BI2XR8sqa701s7ZqpgxYfWoU/jwsezsivZdNhrZG
EloYnqiQOqcMdeZwEJKS4HtmhJJXcyF9pOMELL6c7kIlm29wCfaaen5vC4R1JTiAUZZZwDSgr+CA
jTQIGgUoJvoovoNwL966gMAN89rAr/J+NalBtGun+K6HJ+3ayGD6xIQkWwhrgARBA6z6HbbKaOkJ
xBkOh4eYurlnNRiVo9vSSs7X3qxzIcSTuxrYOtxGqQ8mdlF5vQoxTAGdnpIyd7RvTmaThnZg1aSI
5B3sDvNyGG6nshmUmxAiNtWV6UQVG8WnoX6PIOUaYNz2i/zNJKHpx6ogYGO1tg4nhnieIYkSgqNo
+iBCsMdBY4hRMBqGl1IhR1mEGhcWvMaCoi8WReKw2m6NOPZCHSwz/FhMOYrqI0zoe4eZ7KpQ57yC
soKb4DqzVujtfWxAaO3DZqX3fE2c9SDQJ2mk+lV85HO9dULSu5WSqxuj7/eVyiynuITj3pIurpQN
yyboFt2rqah7dZPqq65DWzjuTyPez23LeuLMSg4PBnkodUsifVMvyrKprPShR4oUG8pc84UGCGkq
Ka3MDeiHXZNOnT+rGEvhX1L6Mh4GPhLl8SocncIdejS3W4TEFmX8mlsgHLGKQI98pXD4R//eWg0p
I21So6esD+CDm2XjE+flexZ7tN5kAz2xpKI+PWJp3QzSqjGVEFFk+UHD/IQABU+cBYkQrKsyZSPl
42OkfwSdU7uN+ZVcISVOW36sWZHgy9sYU+cpPgApkq6Qzj0Efjo/KJuHlAVmA0NQ3tnLq6xM5lpL
ineTW1MrPVwZaBwhuI1tbhPMnq231OkH8zEq5uiQJh3gA/QxoL2mq2DeoWsUHBMJzXRSOe6kafN6
lNEkR/OkWsV6XSP4i09noHRfHTIQVY4rUFvYyPEV942T7pGXfVTLXRyFr7mGfnsxWCXDTAIdgol9
IyEP5KB3FesZUEerxTILx5sYzSYEsbKnQKBnokp7aTR+kBi4uTMcZceOt2XZfXRipSiZnkvY7dKJ
LLw0odRGFGKs4rl6m6sE1k019ke9oyLVgnqMxuUSRd8jiOFemsYzGsuwHtJ8iO/nVrrH68x20TWk
IO0gzGtN0qsNydIuK/3erPraSzI2ENWRZ1xw1F2F5s6ew/1EMTDp2Rfic4ucaVDAyjAb46VLZuuO
58s6iIDAFJGWtIz0BQ8OZZ2Mr1nXmqcqKzNfw20MM0kdwgAAwZ5Sh48k7vOizhZ0Bkwz9WHxUPJG
bSc7S2YUbJKIfMsipQ+oAAyeLWeXPMbkyyadWUd30SPR6LfcstvT1BrHLmi2rRHDxRtqdYUtQOaW
6F14TgbjIszL3CuLBrykqBnFEw6XGb7ZWByFKgUysB52hzVwq2fPg3HSnAkWKWhBPUMmJbLaXVNi
LNWD1NedaPLj1CZyM9KHqcxMz8LIA829VF3lffgRac3oSkPeb0rrgi45wsvtQJbwmPeAZCNVbfZt
CUkkTO5ko7hDwhxnwj77qjuVdiK/R1IRAcV5jt+QIKc81uO1pSBpY+Ag+BqFmltrarxzlP6IWXQD
EyC8ZavcNVS1qk4PPWMMXyIF96asxNCp0KM7kH43uTkaR8ey3ziuYNDWp42Pb+I+Q8Xi2BryLcsU
chVCG1ClXQ1oBUVtjlUuPUd28Mhhe1eRE+dt1lpzNL9DiHqbTkK9ASJUoyOIl46Sr2noxVUxMW85
6NuiQtWNjOGNglrN2rRwOEsl85giMrhRGnKoS2mhPS5/gOGxAKOjNIDYmJujoQKCPXmG3yJ5QHNi
j7UCSVX5Dr7otIooJUZYsyOi9VboM/zIEspMVkMkQ2m5qbB0hUqUtu24CpS+WSPsgqXbEie+Kltr
xZrauxD2OsN8Vjd6LQ0rwKofc98sCDY5Klg1y9qqpIqZyOoXIx+Grc5UOiLHA7dSjFF5VrdlX76p
0vesG2wvb1s2pnnQVrgL2P7UZC25X7CVcnKzKHjpokHo6dOCmqloZdYb+UnqoxXygVWsaq/seBn6
gAlhRD34o0WZWMccOCQU9LsSOe++4LNk+laVNu5D9JfWnD6sw+OY5MV7M8DI4jTjynZvU+CwyDLX
KNSF+7LKXgpNeUhTxATLEp1RVLwx1tK2zQCRSk2+xbq6pXz7FrZfJtkI15G2nauZ5W2G5oPMxAq3
OYwYWLVd1bhHhc3vosZgD8gNvyZNvIpClnk5PZgyrnVDUrLcTZ4RWsFZkZEg1kEMzGa3rSdG8Fw4
0T0uUI9FwvivlQJxMwOQI67eKOBMd1iA4/OlqPNWbfSGqDf86DRTwSkv34ZhfVdk4MIRQTsSp12S
Mcf4r61uEK9/HRoMqJwQyeCm7v2hJDZtDMhTA8+07cY1nirEnZ2f18tzr89bxANlV5m6772+oOIe
WYSo0sEY4eWNb3j9pBu07tPVhFMh2xhcRm3E1koC+FAB5a8sFPIAnRpj9ND08hY0G6KTMkQ6ZERc
PPQwTLPkR0QhwLxM2qHSzNCfZXMz4p9kZa+5ExFdFZDipTG50SZ1k8tWf2O1washpkSmKrcspsUm
jaXFrYxQ5VzU3Q/YW6zaxjwXTmiD4ym/6LFa7wriDlWV78dksREVsf1GSDTJ1UKc5NYNgfZYxVsW
WWlVphoCOiqpijmWR38u73NMpHaJqnF20o1gj9KL5KCukgBHzGete5AmsLmx1G7x88DcR0+clZZI
r2k6yXelsjX7XCbKXNAya8zATVlMcrKQXiLn3/EI81DHYnYg9ozyZ5sNfmQMM+gBC/u4ttiUWEQ0
9yR9VVRWpXCF4+x65M8kg+mzpOVx1PX36SoICK9WaVC0E0ante21AjxgsMwrbfc9xKVITr4BI9Tl
9rZIhfw38aDa65usgbOrysdUgeK1aPe6XblV/WgkYeQKZETWxptCBv+eoB+SKxdyYiJCewPD0bvp
kzZYpzkl9hmKnaqSzsFggAhek84zFlmaSTVDbgA4mdXiYZRxW+FSu3GKAThPmu7AYJ+IdOJTTVzV
ywUeK0H3zKEkRYluLXGUcrOwJ+AYAyQgneUw5ApmyAnnNQdyxWQgwBCBSkiQJ0n7GTanhv8qUcxo
oJGaaSstAwivUbx/bIvxgIUUoyqwVfQdFs0VLS0xSdo5zOlBjfyxT8EyGAHtDcrnuAnW5qyeI9gM
BapqRXyf6SqCuVTXyk7+GpXaqWwVlNts5EIQHw63BVRWACU9e/QrxVbdS3skywYj+jIOPoqIFYC7
KgCLiJ2hpH+TU+Nd/r9cncdy3MgWRL8IEfAFbNsbdje90QYhGsHbAlAofP074OzepoPUSCOxTdU1
mXnMqUONGi1puA6ZlMaEorC60PlUq6DFk00QwUPppXeZmY646FBayOqtyKMXPhk4Qn3zIxXBpztg
qbPtd5dntqQSS8BmQ2nNXvw4upJUi0ckvZeU/sy/60NSuWrva0CYb/SWumv/DLP+SBusl71PuknX
bYLebcnkiHtiLLhM8xIfczq/FqH7Vub2pSWfeFXZ+GncFg+N65xE11oXHRF+CfaOVCIa4GbIMRrT
E1eWlNyWtzQVXH4F2EW/Sbv9TEo4OfTkK5Y2xvIaMpthRzbqTwRSg/GKn4ZMxHRGxD2M5nNEImQN
T2GNJoNkDTv5V6WR3gDfftV2OK4CQPIo/x+bJUPEIsUmSJq7ku7uxJ27c21pX+2K8BbfiMmdoejz
a1DkI6CbsCn+ttL4AJebbcve/ckMh9h93jucc1HtvuVh8iWADm+4r69atBS+xBcwZKT1iJZMYZyz
xQRRaSBafqvDdF86xELZ8kAL/uTk2XEgbXvtJ9iuB4eXRsTpBAYdCnU1U+iU0jwmafqoZf83HS9c
3f6owMZHUXxsalRDGUrBPMvadVKHp6ozkCZWm9lI/hhG2R4S28+2I8kfNHz9wOKnO9au/wi3lzaO
Ur85hC4eV7pOnrxcHUR8jhLJUi5OduiEIKThvoMsAhkjZ6AU2zjf2SmTlMj2QYuCU1KmoPEwppc6
R/BMNNSb66InL9sC/RejmK0fwXjxivkSDJieWp0Tpmg7Jp2Shw9cIPBKg73OUPtAZeWDF40PuW+r
g53nYq2ICKbwm7mLAlTU2qOnLSrYo2DfuOmN8d4dD4kHbmoqUyCE5Jq4SARHfGVy3GI1DGmBA8Ia
7PEoR/dkMF5mXwxY2+5/oo5qySUqb1BEinbJWzeRVk3F3yAm4iF0o2rjFeIHQMLWeJyZ6oKbs/EW
MdUYAo+0PidVK59Muz5EbBUoUmJBCD7kQEmS2h/2bV8fochscg/cr+tbxdlEq0f6Mm8jo0LEZ2QO
8um5/ldY3XRKfH8TB7QLWiZiOyXuh5uxBZ4tnuciem0ZwYNp5KZROYqmpLi4Fm8UPyYehhru0Jvo
mIaRuNug6sUJR9hOlEQOA1O85IP8mpSzzprMp4uwFM+77QNwkch1p1VsCItIIo1Hz7Df0lyZe6PJ
HMzv0GD876BrCxxVgPIkaat0G1l/7Epjpw0BBrhp342pCzemSzYxzrnHoHWD55bgowjtHOKBT00m
CTHnNfAw8s22UlabcBRcbmhwOVVQbOXGEVb8dCa6+JKUJfOMxa7nMWVRZJo72XgH8ntHWtyjrMxN
y8l+Kkhi473JLRB232HMsG8Q0R/HSfZjYUv6Xf+7kgtis+LHGjK8ghkpUFOQrk13OcwmLqpS5OZW
TsMfIxo4iKyj9vV+ngyOgYicxP4ClXUfjAKAOlMlFzhP2uSvTdWeya/j1SEW03CSt8BiM5l47Z36
w0KZ9ter6n0CdAqQX4J/jET0om3wYXBIibCuNpAzjlnQfDIzOMaA59fsx6cNOhMuUSMk3aEz8m3X
BgTyezwhkQL95bEhKIaAeo9DkehBZMY1Y3I0DzR6zYAyeEZOU+Qvci63Tk4n7DXVUbdL77AoPe20
2QGrEHDs5tPkexJmicWMd5b2rqXnCMFzVRYHVkI24DZxGwrfaCY3vdtAGuFa9ZbwUu0QzEZFOkb4
P2aku6vcIwBtHqaV6RhbQUwqyJv4lNp+xfZ06Eg2peDDf/8K4Opf77tvzEew56Cpt9WSCuwj8hz5
+IyWsWY5GnKflN9FPOI5ZHAnlFZr1RKJIBXjUDshdcf94UxtGSXyoqHWsQmSWJoIE42wZ9PytK+D
wsBXsa/l7QGQIFsBencpHL1HGxtgkUgJnWzct4n7mFbRj6FVjZKywtNvx7vOIO8zsftTpQMKnZgq
x2RuUThlgTpxQlfSiXibLH6Q5fVo3YE9qfAxqg6Pini7fWi1z3juqhOtXgzUD/Zrg98QAHS01u5w
BnsFqJTAQGwoDiOI1LgR8pzagiFSAfk5iyCuDlXDAtCYiXymgFFahLzVeGMSEHoEhDSt1CLs7Bjz
GOHjVM2bVtePRiCa45QSBpYkdzFJX35P/toEdatoFYkMlj5Bz30L8ze/fR40aqdidh+EpRiymKu5
9upjqaY3BD6olDtdH+sll3wCEbuYDcCTvtNTZijkE9ycbfdChvEqJRh7lSf9hbTzT7yuZGqrbDv3
C6paLZxXGRF7GINwrSagl4IUW5kcmIkTSO/0Ly3dWOMpeRL1WHIsjEuEKweebTI/aW0Uv2+hG5on
FNRhTD5xI5j8ZYN5LPuQpjKM9oWJQdN20TMEUXZhHQPdk8jCdSHsa9/0b06XfNuevRDIDI93B0kY
aeFtwLuldw6yW9KJr0Ypn2pAg0aIvimbX0BKXkK74OUn6/c615I8/XpKdkpZuwAaixSkSDhlROaY
8kMEtSgW4PJ8VVoTbbvKdyLyUJb4qHM1+McWVB04jAUZU90NE6WeyVy3skjtLGDxzNWY7goQ3Htr
HO58+2NyW3OtrRmBMS8QyLD51lfLRDI0vnpqhbZEkDeXNaS8oSCAblwKphaRfBESpFO2I4FKURFx
8casUcqcqYBJzkfeTMOaWuZsdPmtnwtyIBUHEU05C35SVR1YoSva0kcjZ9TjtQQpAnon9acyWCKx
G80lH3MqhRUByRMuZmKigxCoTufpvWlaArl3+WUk/FVt1T8YLuu32gYFUZf4aP0cja0BxIBBma0Z
r/P+DRR8Md/Pyq0rrXCdfupy/q55BdYtMbKrNmBSmy5eYdebjjYpN7Wan0VNeGwyEu4ULarlkXeF
DfBnM8P/7SBpIR7HJVybf+2oIokmxGqkhuzMGJMaqeICbiy4ebpiG0EmHslF42Pc6J0JV+ow5hOR
43XYMIHFhBQlio+sLPZ5wTRRqLnYZ36frA027ghw5IWxRb0XpvoEQB/v02QGXMF7Sgu3XU+1a2xR
n3/TWHFau86lK6ADZuH0zZq6fMLeAZqFu0o2GVeAy9HU5Z796jP1HTGg9AWpNXk0bZnmBkdtNY9D
2/N7iuLUhf6T14svLhEmCWOiz8KOv0PVvYxB4B1Tm9BzVirM0nAgNT9o3RlL1m9uQF2cRK+yy76l
YfxxtJJrI4rqnS/PGjDVPubH4IlE9eT23rxLAuQw3HN4ucGAgF9k8Fd7DjQhi0FXrCnhYDuNLBmH
mIzhmjwtbwSLBHVpPdnTwkkd/lYtXYKN+c7nHQdve01Cufvs6IjPry6vg4UMKCA+SrmPPr3IGiY8
YZ/Pc0b2SkKeKafa3kiTf8ShPxbtskOvaAODyAZaG8ifziC8NorbHTE2L+Q/nlqShpqKF6ggaHId
IIOKkvm7IPeyK+GlFQNXX2kRlG+W29hv3vggUQ8UP/HSsE02ftEy5uJLkB1urGDR5OwKryHfR7Cy
6ELtb6zOfekx8NFzcSJxVfdjdKnC6gf8Y7+OBv9bM42ImmwZhjoXWPf3jdM1Oycx9hUkdpo6ho7d
gj/ua++umaad2cXhnTtWhP+3/NOr6W3sWxaIPUmM9oA+rOSjQvCk3Jmj2Ha6/y6M5rWMiLgPs/jZ
n+KTczPt4xR+i7bh54ieGe08sfCvd5GyHoEHvQ8RJ3PDc8C0kVzIvfB4vSAXkllTQSDWyrma0x8h
amftW4v2PiRoZdyGBQn0yfS3YlFsdeSKwWVhutrvU0t/ubqnH2Z23wTua297RDLO/olFxpEcz3md
1Qgd8+wwiSzG8lGSF7CUqt3Mk+z3HBilvOWJ+hdAu0ZpbxEprfpHz9kWC5cSP/hb3/H59hHGqCQB
jEX+uuZxXVl9gE2CEAUFDdQUmVynM6diOUGW4GyBAipVt67LLt6EEmyYz6gzSG4hsB6S81tyIyy1
s1yAN6ZHIFmbBU+N3zFoCdU2ER2cHJjgm5SgThjmwtwo7ACm7u07xX3WJNyX0OLMrVfKt2hvy+SP
tAy1d9Oe+i8f1S5LSVcGNfoEI27euIy71opez4JQs/a95tUhpBEwMyiLoibvqjVwzRDt04UURQ2H
jaHRXxTDtKdVBGzRlu2xzVjmo3zi/UmisRdO1jZidkVB091Xtqy2vWNG684v35i4kpknSGyvPJFv
LRrwdVR/F8yMD5Kh8UrRoK1swGxzz5LFGFZ2ykg8q3nr9cZ4I0BCAPVgeFkieqZtMHn7V/ZfQUm3
cUuSwuyQcoXDrWUYMr57ijN/FIa3MY3s25/ZHniNUisJk41ZEKViRziPoDmeY7alrOWOfm+fm5I9
FfQf/ilqhIUBOtk1HQByeU6SbxgkW6sFxEKozIkX/UvL4oiSmxj8jFZoyDZJTIqmBxrFK0hcqWeG
xb1CelFU92yjW5J+yG6OpPtPuSSwF0XLn/IPdh1CrSKfv0uYWmUbLWlnB3ralX0qFZ56PSr+mMJz
SP/guYYgfkKywJF61+bGKY5IvGUfttFFdiKbhsWvk984DjY5vqi1Wc8lzx3vSok0QBDaxCjggG3E
9uJwD1YJ0zE5FUybGRKEMytO4z2mLYHn8zoY0S2oogENlEkMqKzJamVd1tnk5LdTDOaT8NXdEKJ2
qEV/l3DdpkZTH+grz2nlXhkm6lVIhb/mOZ39JtukeviCcThXzLCU/raAtK87m8ZhmkiHqmhtO8dZ
dtkXmzxcbN14Otu5fa/n4TXKnHPQpf+y0H4TWjOLs0kqCVsi3Wu8voAWAKcCSmlnDzjCwntOIrq2
lMxqbP7mSKIi20hqFHFEuH2ZXAABtm+e+NClJNxnfFzqQpLRLd8YQT+Q63GbmI2vTPUa4bbbRBzG
eC5zCoGJOqGMwi1j0HAfSMWWsP7yveyEIICPuhB35GyvGTzp/RD0TyOFZ1Vwi8O+CLcMPj7+moGB
t3WC+JSXZPo2I1p+M3tO6+hB++3ftMOyk0UV3Eh8HKiPBtR6rv3A6g7achLQN1XTxFckwyXJ/O7p
klapDr7Gimbci8fjNIbf7dhvPEu+dTKyyJh23xtOka3dcyZFLcyPxX5OGx1bD8QABJuRRjyzatrD
8UBdHKfFWyTL5hTU/zp6fwj1zyaBq0cvq17MsUXQF3h3CISerdB4RyZ3akYwWZ3HwVxJBuzj5FN+
luQn1vJid3DgcwxeGyI1LjAkV2P7PBZUJ+x40c7nmBV4Otc14/TcfWDI5Z+iGM+hjmWMp7bDb6wT
RjbQJIPhp9cKKUMWPtoZUzOnKI/WsNDXyx5vGZ9wZZRPmd3B04vNDRuCbSeAuVYMHaQ0212Z83ar
GfeidyNz2+9gkno+A8mMK9qeV+E8Pwg98q6tcn9rq7+EOJdb06jPVrFQ9PIl9V9nH3XeP4ykMm8k
r9XOINtN1QE2J/3b2sQbp8a6LpmxCqdzl1UcogHdPeGzbDHre1V36GX1Ist8Q9fhcBxHZ41yeh2S
UL4NUmoPWITU/eykVgNMn2NTjq+CnQCjopIMpIoM84x2YAKFC5pihHZepc8QevZmqZFBVg+RZOVk
We1fv2GQWFcI1DwPnvpiyK5qS6+UPX/ZyffIquOQs+aMS3edDM1TRhRgkyHzAFuEGIZi2XrsInHI
mPVSaQBy7CbWhYFJ2Fxz9DS3xmCk33llj8Ql401BccJwUBf3s3xoCGIsfHHxqvIeHRyqHptWtdMr
eoB9Moh9mJD4MPT+YTbZlWgKripK37NG0jEytwrdgvmbENW2cI6AX/8MFv1ZZ81/PbEro+4rCJlU
NYQDgQbWd8hjJogjFCtWxjy7MPRL3Glzl7M4bMfwbogIg1SL5tU14LBM4uzE9VMm2eeHDB1WfZRf
PMYlB9cH5uKmtAsNmJmarW3mNIihun3m8E+rxxFiJ5A3g7+vqeKzO8Z76AY1So72dUz9bpuAK1lh
xJ+5IDyB9S8exUk236mrNzUVFrsL75WqMNlijddLRMpxGiCOyIawhhwRSZ5jMPQiWL0WJ80mBdxO
V9Ttc2T8uzrqHnx3MldMpHcGMnye5JusO0azA1M7Wf/VfWax9eEcK7LkZfBH48QdnG86zDEWg7SR
yXcnS+eiDT5nHpORpgjQ9QfPdvolAWRaqgb8VPe85WzGn/Xk7Nke/yQJYZOGr977itcaTvxW0k/u
/Cr7+1iWAaWacB4bkhb9yAEsV8n30RxeZpUhg3hFX1qXIU3EiN+GmOm5SLe1rKrt0NAOD9GdHTEz
c9gedYF7KELimhrHWKetFCtopP42DU06zuFP6TRgydjOrNq+/4wVciRkYbxdv8XISKjrhXudaXdS
md35iTpRiJvcX1BskiJ9zTPzbxzm5cojeFzlJst5ZRMDGcT/eqOZ8b4giHNDECMl12mmNQmeU/2u
rezHHFDFADvAIV6hUSy6f8x6/LF4bM3slE/Uf27APU7E3K6Gx7Gaw4oBC9vPlTlUH4OoHlxr3Plj
lm4HmKRpTg5L5bmwZK0XyNEbv3WGs98US/wGU684ZF1jI8Eb6NTtUhFc3tk/ZqT793xe+3oroyXx
w3CfUs35Q8rUZvSG1yEr3lto3xv2Bs9NPhtokFBIT9jgmMcwsaW8SHwR773swxG6gCqV/xETkpKU
iR4zhlczaFj6cHjjk+XYLDtjLbOqXleeRaBDxVihZhNPsVXk68YuDp2TfnnV/U+NenPIiE/vPaRw
g5O9jU6h7wFDdON0jnprIsWMgMgxbN862H+cZ2CbDL9ET4iQwC6dRX5Eei1t1PIR+dekzbuVY5qa
s+E+HpnSC5DheTs+TaRrbSZnHDfoiEjoMCSvo3wwp2any+UAM3KCMeoBTJ1g/4ig5ygDB+Cc5IRE
Sraxtf4IZ/NsFuIu4B9zmcjI2cQZeGrHbvZDo2EZeXtr+g5q1zujMvpsQTzuq5CMV3N2rnHpEPw5
ClhzkrqePJxHW3dUf/qLEDuHmTov3MhQcgocauuxB8hHDsaUtO5aNUs6JwiS9TQAh2Lg/mkl0bLx
0H+V6fvrGXklMOBwx72p15lNfYXdZWtkcrzX40Ntdv3WiUREXHT7ZfUtFM7P1J/AXvrjwImnkTAo
2KcWe6myRmOXIRmoLaRT5ACnywaPQVx6tkRU7HHkIMNuCUH1eFEzbwnmh1K1DZ3mGIf2p2H1+Uma
wXxfwT+5H53kobas18AMkjtdqOoJAszzUHoFKzDTRbUJ4Uh2xtEK8SYkKrsRBS6ZBKPQiTPWPGUp
gV0xsZ0i5zYk6ik3CVSDdf6B6/6hLpL97M3NxplzNl24nSIvaa9z3t2lNvf36IUfQeQD500bZHk0
NTvM2EezaxMm486ubL3haDN/Yq6LshjM7mYKvIHNFGE8sVlVjMBL4ltdR0BCebAMZqNurGMW7a18
hZ5yxXYo7+ZMX9Er5w+yXsJrvLPJWvmchJJQQDOjfp3fjJaRmbmgTCBOE8PrM5eNpvlHUJZPmfGU
1Pnd2CfU6wFT3SB1TqaXIeoR4lLNijTaFAkGTJVHeNPhukbsrAem+SMIseMsJGng6Uy4kBf4XN7E
i4Bhuk1C/ykG6zLZGBaHbH6TKmzvAlb5a5z1xz61Pzsxb5ousg9+YJzrlgmrk0HxxML01zOxyQmE
bWuoWo8DQ+HOUFve+MgBq7t2BsfNAZoAIv8aRw54qEk3gU+HMziDcmrrfrPYxu17lJ+ErLbmcXbg
Dna3iZL4ZAVpD8tlJFw8CG5YDZaZKzEvmceM0+MnhGIpVHSzjAwdeBsQJkKeRj0XAywguOZRgt7F
hU4vwn2d6BrBfYWVzz3IfLyYQZXfhrk9eIq4b2AU7BOd/GR23c7q51tndOY51eWwEkzkqSujU9lM
YLlT9upNu4XixcwY2C9PZRk+ZREYorw/lYey645mGj/D7Hh0uJJWdR8yX2Xt0Q3EF88xagHt3VdO
eW7s/mihv9KZvgXuuIsiCW1tittjaDA363PvrWT4v8ox+5968H8HCEisHbj7ygBWepM6L5YNXlSJ
KvmXNzvXH94ZW5JpjCXhrCZKtVGV/1SYxhszwzhpoztZuaVB6HDf3ndTax8sGBkQNN1tqlp0KZRW
UCHo+BJmtI3hxezLECYDQPma5vk0wFG4r5Mp52OR+IdB7wXP7E/QWY9BRxpvNEuYTCDHB6cnzpHQ
1NPvt9BEIU6USMW9qDbOdgw5xqyJ5O1y3KEL3OveFb68NGayV7Kx7ofl4b9fd8R9IwZ97gAXI94c
PZbOzXCX1dkhnmtypdspefLaMHkKewPPqW+n+1YI70AFRaq4sMv62tS0Plaiw523fCsmM94ZBFiu
OYBgSER0mFMQ5hfObef6+9ALhkWBGzP2ZhF01wwvFcAITRMlb1Oakjw/O80jGvTGJWDImYL4bETB
/IoV7W9tV9H19zsgdxtIsfGD6s11v9hi8kjduMDda7oALUg+ISTSH/z9739M3bg6Zt7FrtyQorbz
nnp/rp+IymGP6z3FDVdz2ebXPEs3Fb7SR8eBa2Y2xdmNvfpqWklxjCS8z6SU7r5Cn4FY1Zvuu6ey
YxuqUr1KekFlrZPqgzH486hasOtNFO4Gg70l21Zysjn+j9z7jLd/Xe7I1bLd7BHgUrXNdJbLTvP3
IVea7WbbeMcMptSvI9NUbgcjl4ffb38fysG9mGJm5WUOzAazau2XXngKe7zMq1/zWNsarKFF9NUo
3T3YH77v5Q9DFHYPBPCG+0xh+7I/tA0BrmeUip7/HTYaYLIM6LRK8vQ9Nakcg54YdaZW95rKccvP
LXe+p4qz57AvdJLmU1Vufm1xdrxIq/sclu+EnsPN5Ifj2p0VXbNIXkv2CuexDiLk5AFYWdSC/Jff
h1ZK91wUwxvq3G8TFduzHhjSWIHvvLZFWm16Vn/3RaOWRD3zJYrnYj0GyO1wF9U7l6HAMrR4rYMY
jRkmOgKbRpASpG3Nc3irGCjcmB64N/cmrDq8YZbrtzRBxHm1pnPG3eWc/aRzzpM/fAeJwwjZY3Ah
7PY5Bcl3tURXX+WQratwCM8llARJRFOvYfP8It1+H2Ren0ClMaM2i/5xkhGuniDdllHv4eEy3I+i
2uME1H8wCYInwMv63y/n1HcCxZhnmA+dVdj3KSjLIJwI/xlRRAMd4zOFPqtfO0R/72aMGIBmRfcS
1CTFGTlZr02eIF6ALMhVvEY9Ht8B08rfwwgiYJYdzbotXrOm6o4jxplHY07PmAQVg22DhYqYmiNE
+127gOcMEYldMjgTK8KG6pElKXcCUho0oWqdJ/LN8qrwH3PaTmFgUmbJFWCJ8byUBcQrlSDKc1/d
8tb/YVjhgnSWBMNalYGSgE8a9Zb3xPCkcK3hSWRlc6ubaUf9bJ0N5EAtsXh8+fvg5C5mdF1gesjy
cD9Fb0YS2E90+cmLPQXYvM3oRjhXtSt7NW6LAPeyUp1zdKtbkqhvt7XjczBOw5Y40/LU1P2XabLr
ySXVITEDjn2nh+cy9IEhoBDnRejbnd1BHnWVl93ZU78vhXsvuVFJ7/WdPf8/eXAHNTyhDFwZib0r
3DC+/D7kukr++wpw2XdtYjvwJdBPkbfpJ94sdKWcrY+lk1mnsZ8kxbkT3xdMENmO/1XoZ77NsOIo
Zazz5CNL3PuWOe5xxGaH33PYFkF5inGNrTqzcHcV5u+tkcbXuBu9R9ye8T0K/p8J8cpVJX24jcNk
ZyDgOwvJCQ0316efEHsq1XJvaPo3KJwoXmsz2v8eDmo5FWbFi8jqfWehyPFMBuy4M7oH4XX5epxg
5hEXgL40617tykPEFFLQ13Wavkdmku7apFV7wx/Td5EGH14BkNmT4Ee9RstzXDby7CxfJW1KpqaV
38e0++yqmw8hgB8jt3d3oUB7KDUpInnAHnHolYle0Skffx8c4b4ZqGPPv9/hI+LjHCcbsMnVf78B
F8O8D0C0RQ6bVG5t4BB71Qt5c6NC3vzUCA5R7v40UF+Nsv4qm2RgbZ2mL30yLRkI42NnxNPK5o+c
DSz4EKeyieqAwZBqTOfTdNkoiML69mIE9FWaI2JvoSC4eTNfR81mxgyXoCLdbcJi4Qtm7r/CDgti
HlkoromWk+uoL6h0QZmv8YIll66JmLCztNtJ7ndmuc61MUfzUi0Pds6sijhFvnQVZD0senDOl2/D
cqh27DWBws2xvI1zk7DSrorT6C2mK9EQR2RlaHDaaG84dLcguFDsLKkdE06MJxsh9CpwQtZviyl5
1DbgtOW3jIMo7lIflQpvh9p/Y3b6Vge2/KyD+rm2zhlLgIvvDMmT47bWARpXsQ5F5JPoWLPK95jq
/J5yaCbQU3Q7og3HvEkebcC/ByIVfbK/w+hqKoekS3mvkkKfGZQr0tykknf/fammcZdbk4MnMkF/
NuTWaym0dZgTOW2smprciixjW5VoipvCs14LI+Ck5dzMHUqsysz3oRSPLCYyXGDsDquScakMBbui
gtVx6mVb6j3/STOmuaL+u4RR1+w5r911bOfDvTdlJ2VyI4y9OhSjV2/z2ki2jvlhZt1wve/5YFx9
7hzQpt1n1kNNNGY5rdsgGO4ShWfO80wCw2lxRDi9OhBlDzmA2a1lFy8IQgxl3GeGJgay0jOj2AG1
Hw3n1qmwaYd8/O6HwSJe22O+27PB1mJAIiMTyIus9Iku70+1sn9IKmalCznzjBreJGsbvYTlltfR
mMpVNlOZ5AtYbkJvR0Smta/jIb37fbCN6jwmKVRhjhiWO5Hc6TF7t4qOWw4tHNNb5v7UjxYB2wzW
TXaV4M0J9bbmNUfTT4ezZg9u75Z5OReI591mB/pPYBNTPprBShZFtO1M1Ok2iSQPOqj2jqku1KvT
3vHVNkObfMmFy0vHOeegzlWDlb10eX9QyOI/ihiGpWEKdHisecWEFlGlfQT/dWwueATMYz013iGY
Gwi54xJ0V+j8OVHLKK2wvGs1oLM1jOmtYjTyWbn2f18sv2LUDEHTGKsGxj5rN6MBBDGdh88E1z8O
2M8Qq6OV7GdVEI6CM0+MQDNkadsvoc/P0ObREyL5nX7vvKZ5b4hhPEu66bXfNPp9cs3jiF00QYU0
Y+oM1KXLxNsQMxqgC5gu1LfTfk67gWzcnKAIa/kQ94X3NFkTN6R1cj1yRXMpXl1sY3SQ4snxQX0O
GbuI0mqbe2x6HzJj9pmO8XPv2/2t6fHB8S58+n3ArfKgcsM9k9cUoC+MEWT/X/H4W0H+/hqSSYHg
4KcdreYBNyduxDQvv/IxOPg5ZPi+U/3OITpQ+V76mizK4tDiWeYSATTSW8LZJTahE/7SAIwcF9fc
7D9tq+ZlXSILfh8izZ5dh9PaGR11m4Cw7jKXJijUrXdvkMCzDWv7bIFJOndajAegwd26Yq7Hfqns
D3o5siyjGi6cfx4GhlNi9ndqGOlD2KNdkxh0XohGJyI35k82S4LUeFm27FzkoZDgZ1IE6H9ayzr6
RR6+lDKbjyBxPyuvvtgZt7A5jtbNDgyW17DR06zXVzyw4V5PwFimCkZk4Q8aOGLKDSja+PhbWTZG
Mt0yQg/4sCn+4oEZoI8+/p6Qh/4aKBmtYotKsER2dOxNRq32oHsaIUw+umsowZYwpJz332gl7gEa
IMiD2qwvfdfWF69td6bb6tPvd1Y+nEKzyC+6fWJEI+6zwY4eDGE8TYi37TQU7ABmFoleZt13ZCpu
w3zwN+3y7e+vhSNXhhoXU7Je8raKprXOQ9bzJe3K38bW1d5loXX3+1D7fn1S/AuSJGjvZH8zkpbi
DjXGWQ+9herJs9CyBtM5bFjAtmRnbQJy5Y5ohnjvN9FEEt6gqzeeHvbhtf6TZonHp7SojtGoWIb6
LJMVhPUNf5OHCLYXz5lPCDQTvT80PgR0ByOzlQKpEMFfMWjEPFMEfifJRZBAVkqVflQd7grTqhBr
muW+t1Rw6GxfPjWmzSc2H+yN1yAQMuqgvEsb9zThuWMnGdz1s5+LFePBZJfKCTMNcba3WZ4jnJOv
Tou1uxj1H+lg7oobXx8Tb3If/CZ8SbGtkjwwh5iZB//6VoYhognLY/E4e766MDO+6j7Frj74Cgpp
JH5QJFa7wYntM4a2d4RISDaKMdshYqNdHQkz9ORsrrQbtUc5YBXvggInq+XY/q70ruEQzz9u4bH9
nuL0yrPSsx5vzQMW2PtKuPHFaqNqN0dWta3RZewSvxDnFocJoxrwQGie9B+nZ1sfame45WykbmLM
Hl01DH/rJrpaOm/+eNbIRU74/ePkFkSOFFrfVf8j7Lx2G1farH1FBKqYeSqJynJO7RPC7m4zk8VU
DFc/D3sw+AczwPwHn7/t3d4NWSKLb1jrWRGjich3zEMMm5YWV4lDDLdkX4/BcP/vn6Dz6PskWF6w
oY3numHc6bkZTID13OsWc7yW7UeU5vZdwwjw6Lj6J8747t8s4N+/16NwDkni4nmeq4adHHImUbOX
5hpa4hsqn6rDqPdff2SMOggFyBSc7Z55thHi/SOjGOsJ8++frNTSB0gMbx1hq5f/92XR6r9/2+UO
TeQAvec/fyRFHaWCZo3vZlbx76X9e6XuuiZJEsQ2//5gSCkGpZyzy9hEF6J29ae0OKdyDFYse/L0
ELtLconafr4ObsuKHzcPCqj5cSmi6bFcmh2U+eQ+6rVKt8tX3fTNY2zy55Pl8FYawDzXH3RW/nCH
I2nveGZ+9oHQba3koWFRf63XL2lFRC4M1//6vkQBGLjFvYEZ/kuCwMT70XaPfcB0c9KdQpmLAmtJ
lhAc3x8h7ZckxX6reYzuU3M8EXvwC50MZn0bbYovhLfNbKzxVrbncuaUDoi9asyUlHA/OBmu9Zzx
KuP4cTAT/dIZ02fKiqJvI1SCzT7mgXbznOCDdbtxSIjRUp59C9wsPgA18rc2MFbW1Vtl58axJFD0
ZTY1vjcWyE1po4ybCnc/KsKJNYv7UWS0ZXm1nOTIO+/b9edYTXCj6DuOcd8jKHdbuZni/ruOivGp
ygZni7flJMzCD7elgaAa5U6Kj8cYLqKmWgx8xNAiXSKyblV0DcjR1YjJIf/xHUKqI4bbt8hDagI/
xCFuj8J1HNU5b+MH1WEVVzIxdiZzv6QZlovCWFeKdD80iCrFBIWh9ZIutJV/37gLtJua2Bpvefcd
1oEOibRm1p4Zs/1YgoW2XRC44fTxmyoLyZk/7eZ+QEPp9fnOiqeGxX870VK4+96eAgw4HqxtZKs9
87gtxldzW6DFafdUN0jRE7zlBgvtrDgXCTkz/WrmSqr6YZDlJemYUgKI7UJlNscqzr+9oXsglKYn
9hace/Oe4hB+FF156wN98x3CELXLzIpHGH4Ioz41DB8ACaBVGqJNO+PYR5auUW2J8XVYVyh2hwzI
pI7adQXBL9ninNmeLpsYgeDarG9FM48vNI4PMWS9dXrGRF2Mz3bNHqWVKWYeIxD9caL6iKerk6Fi
woLqE4POE8sxGKW1BeF1rY28byisW56+t3X51iw+cwmBOq0RTtilQFvdOH5qGha7UMbXcdKFOfT9
EOEXqKU/nv2SxzkuGeiOsx1ydK9XpwXmu9e7yO3LI12MCJta/m2cg+sgJZu63rrWZXVamoqVNrwr
cmzUQ1ciiTbi/hZ17e+6S78M7I3bIR6rI1kF5LYxMkCwPKXbrnW/pyzFrKDbNtTz2OI/y+Ckp3sU
wGtoTfk7XoLLoFIU/egiUUNG2BoSZAFlztW4mD5w/R9Xz395wDMyMJ2/6qsp/Y+JKRleKGbvJEPf
CkFidR4ho8L8ytPIXjBrNWteosurFL/iGHoGToGHgYUJ2vnyE/TnjMJzDCe5UOTHRM4hKIpOCFZC
oxn+NINQjyxP+Qvn+YLyY0uZ5GMGALXdNEt3Xq+gysjORtN6p6FAvVmR9tNy+6O2jR1wC+Nc6k3t
J3i3B9YlsoGkmcsZzTiikNWp/OqP5uNEmPdhTptfupqzrSWBjth9RHJchIQyGvaV6ft3sBPZPQ4u
ni4z2JtK/A56RhqshumvSFrey1wfsd6X+yXOw6GVdwkfZGiUSbb1gYrgtoCnMDjdV96AI0TGjuZl
eW/N+gA6ndHJm66c4ojOMEBkpOwwGKpnZ3S6U5nFd7luIKpoNe068tGFl7MKZJ66U4XNuaifpRmR
tDCSNRpNH3Y/XAJdHsa2Pumu5PHflxINiCY5MMOYGqEhyALUX8IfQZYjWX6MT3aflIfUIGip0dMC
LC35ibBLnZFMVbuhwzDsj1WoE2GdcoG8g6YtZEBn7eORSK2hx9ZbWC/JtBjsR929WbcoaBJzCN1J
Y34VNPmps1d2cNOa8MqJQHTRkyqaTtFDo2S0un4cZG9sTOhW72b/xYioip8hbeBYDzqcf8HbPA7l
Jq7wevmju3UDuOaC9qwLLrZr98e4wwBcswPnzuYhTq43OlFCB4t4Ocs4ORUj0gIp4U5MHuXH1FYC
YECCQmlG4e1AMvej8QvRDDhz335UltrGYxywa+pxIZjs7HCVRJuo9++L1kjDouzoXLEFDMiv5slE
JmU12bEwrQLnGQciKi8EgPiWM2QDHGOcGFSXbgqytuSC8OhJuElm/ANz3F/63rnNQFxv5qD32SzD
2BzedGAxDzT4bW0FJqKp76J8tHfSc6a9WZkVfKcUx+M60tc1u6Gis3B6j2xy3aKnQ2Zxt+W4wONB
PYG2Eq/cgELJjfNzolVzZXn30c/6MleRsTd69eWzi2kqzrr1mbjLGXEbuE3ZY7cxEj/Y99avMs8e
8wQf2rD4BjXBd2+7LHCUX+88NXxHI8rrcq4ubM0P89g9W356tg3CY7RjN/u5P+M0RVE6M3mGERJc
gnZ4yUvvo56JZjT1i+qaBKmLg5Ko8FgT9erRXxYzXAy2UbpUP0VUhFlmRGEutclBt2uMGbdhi9GC
kdCxrCAOsCymppvX5QhtTp169/3oadyTjdj7+aqjyFygDqaUDw7yWPLhlt2SjixNs2nvOSYuBpsw
1Vrig+VYprk3eCrh9CRhq+yqJjSbqLjI9M9socQxcHToao3+8Uw28Ng+6kXwnftQcvLu0lFalwCK
MRIRTP34MvezMyOEo2CuAnqcFlFr2bNStVHUI89vrVC58XuRoKGN/dfUoCqdmJ1xm0TTqYr5UCjH
uoltaZ0Q0VBQTmYBzmA7t/6mDnOnO5VM0S27UOqSvZwkiL+h3vL4e+qalo42xTNROiHwMERgsFoF
AxkWAejNU79pEAQnRDHL5pTXY8y9KBmMFyB8jPG9dpr2vTOrl2Kwn5PBYJ2tAfxWhoVnNL5PSmJE
q2i+DBUKZidjh+7P/a2yS3WjHnXwMQbdycBOZWBbRKu7Lku/rTGj5ICwA7hjiCj5628lFvXYSAx6
faZhfsTkV4wVg8yiKkO99sdW1MNXcP2wl+jjHXP6DlL5lPf9nXY6eYqt6bOFdTzkgXX0EvnpPptg
0R68KUD14MIyoiflySMfF+TmO69xHo18DQxeHNayICrSq6mW/NyQIId0IQ0tRmfbInJWRz32ymQQ
D7BZjuqrd1vjnocx7ksHFkCybNjo0Rao1j2gOkf59gDS1dwhW+akiN5UP17mxrPPcKKJr5Pdb26l
Pzr/yP2+DQsDwHE8AlCAeX1XIOLEKrfNIj1wM3Q4gE2GvWXdsrUm/jsADC/RNu9sfxDchRP5KwxD
xzH4MSvjvezw/rd2NxM7S2DtkLEO0g4jWryOwW4wB+w0XXdNh3TYte6gMcvpH81pcCnQMilLAxAQ
bN/HGD270aGwGizCfM3DUonn0eGYcqPIX2FAXphiisfPT71m+S3eG7m1cmRlKLOtg4EwL3AnFMkQ
xlCkVfs6r+yLsrMvafD4BNuzzLQotvjoTTAXmX0fZckbjuhs76xwHmF3u6QjC3l0EZK5LIVszGqG
g9Fr3ttEZK7zlzNDTIkxcNzaRdzu05lkg9hIznPAc7XHGLGl+f2tFh/pRcuGOfXNL+SCcqOr4V7M
iYcBC9ahCwG8GEM/YxdpCLTBk34aC+5MtyRykerIh12QBq+Bs+VJpSiOEQUmX7pwkDJn+m2MimNV
1tOpqPWn3/XbFppvzEpnS3vV8ELQnEelfUL6U24YxUKcLqJfavgF0nI1TvI7e0vERESbl6qDT9Sa
CmEa4k6waQvncG0dSr1EJ50uz+hfEN2lwUfmGz99tdT7LPXBz0C9jjIEHyrzf81uTstVPrlRsqpo
CYWYc7LsreJeB90Pw93XhNMTM2IU7ZtLq2rj2rigJwr1C1j2UTvLMdAB/A5nIB9CUXmI6Umrpd93
ZX0u0nLG9JgeYEnLPRaAEvseQpEcPZCXuF8pKsNdESUMPvTrsIAnVbHVoklgtjHEiXNdELHGqsUC
065RxnP9VVgYOEkzfB9hoKgEgvbrgiy/mhEmzsbZr05G48uD7dUmPpH6ffbkY4NnRKOtvPRL/gF7
T9J5sMgM5qXdmI3DRylrPHJ455jSLzuTFC1um85FlOznfEaJf+t0dd8YLlYWV71Sw+wjo2fz5vnc
tnxyYTW9Qs4aV17fFzoB88lO9Xds4OAVHjLK1OIA54Q8FdptASZE3U6sNbHpKOvRq/xffleiTOzu
07JnfF/20aE2PHYYhfh0pz+CuXIm3fdMYn+1Av+7rdUO7O4/ttXL2BBJxL3x4suxP+E2ZHkwYglb
3PVW6MJO06IapXXyxfwMQGED7PYh4lm7zVbV4dhb29SNnx0cxMi5AAnKHBE1nYrqkSiSpZrtRmt0
9jVFc+FBPbFjdK6tbg8Deao4WvA7ID3FU5jhJOkxLumYxFDdez9y8c/zUDwPysTK0jl3A+oCyVQR
C3QMJg7IN+Ad9+peeL/2A9umTcZDDgQG3aHhUOMHKH3NesA6X9t7LWlihrwmoMhRIV7yZ8PHYYe9
jO07ir6W2SyVm4BPIJEwmRbUkjpFgsXs0M30uPNLJP8YfssA6ogRYWUdpwvWlR2f/q80gD8zDdmX
MTSHKIYu6GFIY7HwylIw9AihRMGFglot33S4xDRFC/99W5xdBr3DLuYDITBqIwzct076Nfb4TvL0
nHTE+zX0K55BdjvHyG8IP/5GQZxTTXIX9Fdu7oM31L/MAecWW9QHwi+/gkLSK/aoZYdlv7SI3NlV
fJdTc47z4drZA4Finb5BwaBGNpvnxbBD26jRjkv9HuNG2cxZ9JMu0zFPOJt8k4sFnzF08Y3nqfcx
sG+RScGeSJuDcroO2o739titZ/NvL0lDra6L8SxaRkWmWVHUIyqf8ic1BtfCis6LBtbpDPVL53hv
ZYfYZ5koXddX3RT9qwsQoWSclP5mPO4iTTKhPhn1m5poaxr71Rh6PIc14xJTjAcZaFJUF30AHcLK
KO5rBDCbfmL/4ZvVUzLP447nwxlyeNjYp4A6KebT3QlEDMe5X95k2VZ7wXMS755VPs7s67jzQ9Xo
cjOvBwhkmIxSwd5YLYF5FYqEvcJZD9MOBpsosNZVzquR4PxkhLYJehKkGk7s6wDW0qrgGnqCKm1u
mEyWqyeswNp5s42+J2gKy3gfKwbPnnqYArSoTTN8qcR4ZyrQ7KN6EuxcrT+u94JiH+DAwKeE8UKG
62lRwR4DHR632wHv3GqjqlDpJnZ3ZJx6j57oz6q3iSFK7CvLAY1nIHH0dBxSb5iIJzAytpP7tgzD
C/oOgGleRSYOMbpJdB83PI888W0lP17cZbuhZXielMldzhoYCMkH2+txW2Z3ozlc4Vi8WsIg62ty
t6bH7YThaJ3PBL+NFhNn1uJ3a3EXw601WVD60OfYyXnS5bKX6aOFB4jZwnjwZ/Ftu/3LhNuBWB0j
Y2Zs2PVTEsNOyZME1W4FYUO05bdvdMFxrByTk1B+GymrmZy98s6Z+U2D0f7DGEZtIgsXUZS1hBHS
OHrsabiUAt6GeuR5QwVaGU9JxUMQjU4dWrQDGymXGbgYZkS9LXsjRSMcfZgCh0LcYphRnhNGyK3v
qRvPRaVvurGPRknqRRGcfI/ZuRp/la24N5FJ7pBL3oGzeLCGecdk6cUOcMalcERol6tQORqro2tQ
G0o4gKZfcvaBDtl2LktKt0Kq1Vvm/o8JizH0LagwTYFyeZhJwaPMNBfkJ55s71IXpJgXD8e5oHqn
hpzxMqtgKwlkSlu2lcym3QklI8XjyxJXfzCqMBzNNOazQlLgsN/vAXTZsL4oxoq/zuJ8yaJ/oamD
xTBmO7il16jtMBgbOHlcmj+8ui2EEK56gzHtpiy5zQS4pZm4uruCpqhmfwFgTUmLd98zmJl5B9x5
Ad6Oh0IYP0v1lEOwPIw24mJ/TJmn9nR5ysgeMyQEs98zJHA1aUKzvesq68FT1W+WBWrn6OQ5Rr4Y
AybnEErDfkniTeDH1qmDs5J13ns75J8K/d7MQnNXeuZNziybB1Q24y3FsjuOgITgKwVhW4O+8ZEp
iQk9cIodG8QcRMhZRVQ8yUsXOPZWVNyItfaoZtwn03SSsB2gNCR++pZGVX7pa0ftgxQ+qBg9ponN
fRpEJErG5RzmCxdkQZzHGOHomAGQVI3xmw2o4q8/GolzrII+uTVOyUcS8TxOo3EHTY+NzVxs7TEK
p4V7joLhtAQx+yTDZ2eYD++irOMraioQVlQvkAblyvtxJtPeNKzKW894cFEenJFZr2jKjlN8SIOt
FbylTKRCcCbVpl55PU3wK2mR3dI4MMqenL+o+BdSPDXNuhvsURgR6ynU3lCq27oLw84lwFiu2SYB
nJD8aBt82URmWmn9AHu9wSyOYhq4LURL7HshZzy8HESnRVSmcNB41uPDOppSHxtcSNvcizBZi+vi
m08V0IRN7AaHBE0FL9sb0RRZeo0jIMQTKSIewWSL2Iejz/Xtm9ON76VFIT+Ua/Yj8ltaGGYBc8po
q/GDP4iewMI07YVutDqX9fzC4E8xEzWvoHd/qWpmvd2elJz1Q90a51HeGu6dovOdbb8I2Hbr7doN
wXQWgxU6cuB5MyRvsThHdv86Tlz9bdGsV+8doc5vTgImre+8FjmygF2Zp/4Nj4/eSJxJIcXXW92P
Ag7tvHfc5SO2TSYLbrTXg/PkyRhtH+kXugQF6gt9XgxxMfz2rjI0mXGC/XE203IJptTpiCVjpsSe
sTYT0JM8lK74jjQ9NcfVmVsALag93ORQP5nCrK+ljo/05uWGEcC9bLIvx2rYjBn9isV5xJ6g1lfb
M+g850gVwj6IBRert6tZyN3BP04wNxvfbUVtE/ghYqSABy7hrq0EjAXL1JlfR8/vT/gRIlRq2wwa
zK4zKfKGIuagdjN75wzOzcVdAFyzZo7svrSvRlatfh5/Al5dXsWAEsgYNJdaPIVt4LDdnUCexx7g
kzIvjhkRqOv/2i6/yxrfvOWY9HdLnqM9RqaCud18RBzmI3SfPolJcNg/7kGAhVViT5SS3Numw6Jy
YmjJyITzNHeKcOxbRi4G5K6mozmJ8j292wE97YOzGD9VVoe1CdKTh02G/85blwjJpfR/9YTfntoO
5Bcon41pxNBBPRT2VhLcUMMnLJb5pBmJ7k0Xn4Rw18jtUvDO+aJ6XGydbIXvL1Sw+LlVwjDCixua
7gE9O4YKa6/JV4qW/m7GJ+VUQoEW695r2PJhlK7SIuPc997FnKYwbvklhcCCkEljOTedhb7UPPhe
Hz/6Pu1ik1JiZTzrv2zHup/igSZXP4Kjbk+J5V+MteoFjL7sNRbzjdGPD8GUFuHS2Ue8SMNdyqWV
NUzWdQ/JOxbJSdryZ16Q10hHbydD9DxV1TUWPUMiF5pwwKTB7Ld5Hf9xOzeCgQcyxeZ+39V9+40c
hOFcxgJrudi275wHrNR+XD3IwHpfgdIEPNmSp45le9O2v0uImNo6fDksvTzqLn/r/Fh8UAHGeDCi
h9Y1hzva+PFaBVTmRZu/sdQVt9yf/HOwAoTs8dly1Fc5Yv+c2j+QahykAd09DGG2HQLsZRon8dUe
PsxCGlc7aW4Ao91D1iVsFZTi8DbzUOQcwcGMC8NbsIzlKdKZDO76/FFrljdJRzxThrJ3JxVb9sqq
b9WT6Pv8VOV617PTobMFO4RqdjlMs1mHgqAuzpVtEhO8001AGaB4Xuqi/WtVusJWMiYrSwnHJES/
0BfBSwrrpGtKnkG20R6Fj3MCVUkYjFR22rafVWofUtsL9s2UHgLGjmqunfsCUscz9xbg2O6jNVAy
FwxMZWiilAzqvxPHvikYXThSsgkc6Q8GY0AYWU2crxFr5CZ22ISCGgC5+50PzZvSwc3S354Sdx1m
53huyg8XdBvt2Ej/ateaPXezfFkxkwU73YNUmrdmryfGIfpswhC+5M5b0rvZ2Ylrd9uAXdn2+Mum
jIkIeNcChyggjxlG1Iw1pmfU5CsZpl0bTjPHiJhjbyeT5NHJsmcw5O6hdRF6Thgiip6BphfjrW7a
9t0du2TH20ndmauLQfLq+v9dltjPYwwXYXXW2CILCTn7MajlXJq60FyuHduhQ21693Ub3I0xA2Gp
Z+uSans5ATRhPgzaBupCDKqsb1+mnlzpoM+zw3gfLFZ10nX9ayxEKOVo3mFhNnfiH+rSobbT4Fkw
Ku04rkDB4mk6qA5nSVw2D3kw1G9QKj/jnbQAZ9IGIYBlyEw8K0+G4TXxAmyGXFH02d9uvKbbr811
wlGZSNJ0XDO5SQDn294bt+aZPCyaixlEmIuJo2fHjwovvU8dCgenlfGWh/ff3PU+oyZ7yGVd7Qk8
BmDhNy+SyRsih2IL9+AUC3Zs1AC0PZYJ3iUIDSp25jLTmQWJ27540QoVmLEpQACALtMhyZ93Tj/b
uNYBWxhmvp/s9sUt/vrNaN8zVxuQWaYLmZIIB+rbKPwHhLNXx0qbfVf9USJw9t2wSmk4SkrKPIx8
nGZOXbNNKRRz4OghG/vPKZavleMygqT1LXLvauBHiwGaNh370ilmVE09BCKSHQVn487pPpGs4BBH
jb8bR/1nAOYTmmXxhtB2AvvD7WXq/HUhBQpK3jYqcHlOqjg29ajxslIxx3Nx7IfiPnN9EbZqlVoh
KwHxPOQcKFbHO5SiW6E6VnvSkE8jeKnS6SLcMe6LGocd+/1PGpHf8UAJu3RuvxfmfGi7BvTNBG/C
Ym/h9c7d1KXgJKZ3e9U3dk3wO3Lrv/YqtvBs6LUtMxDRCs1oBzYF9c9PvbTPeqkwpjNeUQX8aXg4
5MgGP+j0sQoO/rKRPB09YexrNo6ubT8QmVaLJj04NiW6rz5LtFVbSE6Km2Yu1Rc6+d9IVvftDIpU
8MuKVvobsxrRSBr+y2TLX6U2/sjGPqeB09/0dKhU/OR505GfvjfoOnZVlMFAM9MpRKd7U/DfuWoc
A24Ei4tYGi8gZ4LtYkx7v8WkMmqy3JTYY9G5okHB6MyCC407Uds2RGaNEsHqq59yXMc+PVIB3/qJ
tPVHi9cW3pxm+bF3W9DeSRfYu2rE7N0a8k+QI6AVPtr8xlqmXbGI8ZQhBgj+ZuUTvoTP3Co6xjuX
emRJ6xdzdmwwCjJFAgU20RzY1HiTcG+AbzVi16ZdzpAsBGsecjiq/CMqXEZNHNkbADk/k4GE1yqJ
wkbS/uKl4sNm9YLgwb53i4yHN1vyLAFlii0lIT9ing4gYTZ1vEU/c59Y+bZRP7V3hIud7mWb/yav
kZVyMyClWLw2DHqnYQFIg+1D0Wc4nmznzgKKntMDD4BCDNdGX1HNryIXF42GeWEwf0gCLGkmUJYY
eTeiuvQPS68L9lAs8oYwtqPh/27IpwKgic8s7vk3lJpgX54lnA41QR9qh3Wka3v7rBypT5P31vWf
iIfYL7OfnMxe3VcoTDQ/t/UitqQxwAK3brgDs+ST5/7ERbggD6FHhwY4chhkgNH84A2IcHeNEk5w
2cpoHwX2g2woMsxWX8yAEAY/be4XrCL7dEQIF2Ctdw21Ezrh+CWRxiq8L+E8omo9l970PqfI+Wqs
F5uU1Qp786YFkY3245B4zS6OM6CDLlQK5NTAKHNIf+sibPBWbxxpiaafXbAc91X2w3GqWQeHTs81
kA2jdUhsrKZVClyrK2jsLdzPQ7LsnBFydUQjBI1/1cHp7w5wbYVDhsd49JlXeCw8NMImUUhnHe9o
/4Ow73mJrsYKE1k/hSAQO2vmN2PgTWyQjgMYeg3khL+1bit2QDV/oT8f+zF/8ArKRo3iZBpnJIkx
S1sU3bsYW8p1noqjNxyVDIj7pYfqFPnuVj6IkE4vRg4hf6EhxUKY9v0uL0hMSojiudSR/eCiFEpH
XEG9Zf2JFBMu/Lw3S0bGcVzwn1leKdYk5vGRMVbf1hcfDaGbmX9y9rhDHB+Z2pCvzgTyNFuQC9nv
nINYOlvLSxz6gprfST5HWXE3KBSzitdeyRkx0WB9WnbzOA+jGVZ4Sh8WYv9gZpySylrOxeKI0J6h
zuG+7qV4UVE8UK4n436emq8m7spjirzQbbjOKau/rYicArFq9bvqnpVtc17S+isAZIw7vTr4SfAX
2/zHAu40y6zfsyB73ZthKUmug1HnPiuAZSfd+bE1NegwRgR14+SXzilP0V0nCv/RHJfL2DrxzcHa
FWJ0LXatKoaLUs4TfOjuyV4hP7PX8jhcNGPy0V1bZsQFFJ3X2glg/Ujb3vuyMkMhRXVpa7LWDIyD
VcVJgvegPNSO7RwmyhRVGqRmo2FZwMHtVbJ65SmeDlOD4zvwx2U3dtrZKdMI6Ke7i2NW3kHjYg4N
LveNZawVk31ekXbkOpgXQL7AJjA7bvsUTX4v1AGofrBBeFzdjR0+wO7M+xZsDcPkz5mFbSnqkNhb
+liWzjOnPht4dhyO3YpThXp547sSeh44rzxiT1VX6bmxaMEEgq+NDQN0SMzPlhcZasEQ15CpvEgD
nZW55M6dQsscpUrvFupGPpO7JO+ii5vmb1k3nbMyZ+BUgoQF7EC0RvpS+CwOp6z8hmS2n7Q+5HP5
lCJZ9xPjGBTMIgZnqu/9BrpSkGxHl1sbxhRO6mCc90DWwAJPzLArG76LO/10hX3LWjjbGtlgG1Xp
IYqKx7EGYSe4D3Yy9f/KWF1HO7FgUhcnx6q/avDgW59JNe48lt8e6gezl7+9yBxBZuWMQ/p9KpWH
NFyb4TR44BtV/OPn1XOxsCVr16W6RanjTMFbkKTfkUMUjiVR1wUTd0UlMvJ9hhSlC+cN8Q0AyzI+
TYjr7MQ5GnNDYqCkVzHQ12AkPBJYAGxKZw4Hhbh1FkcbxTZIl1YwlHYJdcKBeR3j+Xm0U1xCyVcQ
o9ld8hKmZhKScY+VlwKelDR3F6G67V2JGH/23fOY4xrv5HQTdXOBlIg6B33qwMr4/w4Bs/9XsBsR
jZ7nu9YaREgI2Brq/N8CtJjKaOPforyimnoJuI5nO1i+ZpTWG2zxl5qkozuRucGFXVUbysX9okzQ
x5mb/5E25LlXsv7oDZRKuemzlF5lViTfXGz4MjxNMKMYPeN7Qwnu8vTZaQ3xBJbW5Uxu65slbIBU
RIlg9q+QkZaMjefcfqhi5rVVDTEIesubk1k1mxyk2QoB4yappnvDHqptLWRzZKPV3Ssv/M9s2LTH
FBWbFesqe84fxwhFXBPM3i3CGxn+32+e9b9i2zxBzeuB+LZM27X+Z0C0xYWNGsdAO2c37hqs44VR
PQTnzmdZD+oH3L+AmLO0u1l1SB6UFewrpLQUmPO5zUGUWCz00MLF+9xI6MQI9duaTXps25zAjBii
kUjtU6YI58gmhqZWh1BtO9RK7RqASY/O0GCYltMhKG37YtUFIcCjx161jIMXfzZ2aHr9x2aYmr0P
IPv/k78mg/8V+e0xQBHCMs01yNK1/8fVg2YRRIuFVJc0Lxw1tSsf6ii5ZL2RvDusvZkXxuz1Snby
CsvMR1skf8duQhyU0q6LIm0YXVW0SQZg5BA19czZVM13OegWXEAxrqrBQZvK7PBfhPQCXwyl6jkh
cuaIUb57TFy+mB34N7sGMZKTbnOlsviy2uq7a8cPoMwrGLAzd1M7Nnh32eQMZvY6BhJNX0+OW9m7
u0B0w2GZa/nSG9Ldr/LEMEbDvrEtHq6WMuvnIouf6dpp/hjyXK1EAJTi6NuknorPsK0Kehhg/AZE
xTt33HgNIR1y/Q+HEZaZygpxQvSPhU5h4lF5B/MOPE3ZAzmao17cM09eTpN2KEbqatw29MlrNLNm
+wA5cBliZtSK4q/0zW+4v8G9g8w1IBPhFiXzuST84dhI8rsdawpQAseftZ38mFr7+8mHltUViOzi
lfBemeSX/wtkLXI7h7isQb0YhsR2J+VdK6jFWghN8FVWv9LxX85kYwFInT0iCKJhSAH++w9TBMwH
5EF9lzgscIC5fs9Egs17d2XQJzBw8BvI678vU+XKaxmIp7nwkl+8OBDlA6eqNb5GnXJ3YwEL6F/A
elPr6FL3X0Ty3JkooI6EfqUH1jjBF7BVSvIZuapqkSMs3d5U3Jxh7JniewBdsrUb72YR03rHFgg9
vNndsyH3d2PinJHTORepFhTZblc9JNpE4zPY3149ehT27GLmdaHHWP2PNU/y0Gsx7TR0ssel/Q0x
9cr1WRJaUC0304xVGPwHY2e2HLeRbutX2eF79EZixo7dfcGaUANq4CjrBiFLFGYgMQ9Pfz6Ufbot
+oR1whkwKVJUEQUgM/9/rW9ViAXACYJ6K6volvfqW1zGKWwX8EbRIlqol6Uz/T3olpAyfcdC96aO
NDAbvX5O52qBTsqGOiT0cbAh1a8qj5A0Gc/V4oWeJ6TQqUKIIiWXBy1StRergTk/oblezxHMRVOf
mz1Es+La9ECjJY7idW0nKpvc3kS5j2EwMAZaK+GQ4geo0u394fffX8f/Cd/L6+8xtc2//pfPv5Zy
qlkntR8+/Ze3edz87/I3/v0dP37/v3bv5flL/t787Tf5T9vnj9/www/ln/3jZa2/tF9++GSJp2in
W/deT4/vTZe19xfAL7B85//vF//r/f5Tnif5/s9fvpZd0S4/LYzL4pc/vrT/9s9fXHKM//vPP/6P
ry2/4D9/2dXv71/fP37/+5em/ecvmvsPsoCgJliabTmmaTCPDO/LV4T7D53LU1eJfBS2YwviTJma
2uifvxjiHzYJzqojDE3lPjKIXG3KbvmSbvyDApRpqzppbLopTOuX//u6fnjf/vM+/lfR5VcCWtuG
V/MhMlVD2o6twtJ0w9VVQWv9xyWAwdY7N0KLEESwCFlsoaw09frR4NYJqL0hSCbAOgKV9yCgMu2c
3hCU6YvnGtgDDT1o0Uta3ybUo0slrJH8IYQqGbgDL5JU5OSbjT/l/KeT+8cv8ecXLT4Ef95fNCfT
MpbE+OVE/PiikeCQHUee+irXdbkhlO8CZQB2PS0YI3yHXIQkM6R3oTvDNVwW4iVRe54Rdd5PXsj/
6+w5Dqozx+T8sYb68YXoahW6hUkHLUlnNPXhNBIqggF0btHymgbl/cr67g4t6nk3bDcF7c616c7f
//5lfJiI76fDVTWLJZyBBU/78B4GoP2bMIgX0e9Ejl8lN0Og+LU5uysjJ0Xk7/81YS95v78/EpZb
wdY0jdRV/hOmzZWjmh9Ofx+wP6HYR0Udg9NZtrCjA+OL0teXWmkXJ3NqkDwSWs+JSkxkF06/ofQI
TjO0BRz6XAAUtAEcvEWQUKhEExei+YOBjsrGFbKxBHlhGiR+Lx0k0M6k+YZU/oFnHMkvTOGehfRt
w2VFIS9+7NUKcRw60iMVule1G5VDUVWhlybsxNskiZ8oM1MXy61jLAVhE805zALcjlW37QCZbEXj
2KcCEA2mOxa8+UqyZJmn56G1Nw6GZygnxBOamfvaEvGxzkR+NdmCwfF3V0VMwzGI83hNV6ZZU+3F
XRL037uqHA9a84iYa7hWQ4uRA3J1kCRiR1EP6yjVLTXG8t/Y0VObKNSElRmgMODTA/6QlUTIkhia
6dfEqwUZ1KLBHD2IhJSKSePwMkQsZFrAPME+e86NSRLjCwojU/VzO4zD1hQx5V5iKdBmKWN0bOpg
NcLPegDSEW4dgtjWoxU+k4T0nBm7AU8ytcnq81xr+S61zbdAW0xFDSXUHvuTNRCg5YYwXaYQ3o8b
dlQO4ByQMO9UCMOqlGpXZfiGPR1b3S0O9AbmtQ1w7mKOEhdvHu/akkwVSBfe6GARoXc373W7fQGo
HCAqD85AiqBLTC2MfpP9rt6b+RlIbIf4xNEOzRs1yu5VIjpjbzttdelOTy0QJjoZvaD4Wjsb5LjP
5UCW3thL7Vgq2pGCQLILdTGA9nCDlSCSeIucJvRM24x2RhLmKy1Whm1fSGfH5v1TrvUszU3ze+Dm
PTt4KDi2U/beUgRFWyUgCwHDaJeDMSifDNG9TlCgD6yR5UooFIRVu5cbBfT7T7Zq2oet2v2ec1xN
6IKoGdO4PxL/vFWDmZ7HMglXRiw2RkbmD80emnuEQbAlpzrKDsABX17bn2MkobRCy+BMhsltoAXR
zeR8spbbJ70bX4NnUu8QI6qsUDiUlLePdZwhdXpWm6bjqYleSoGsB+1J+qzI42Pn/L6A+GH98MMj
fHlG/PgMEapq2UhkLIPIGWeJhf/T76OqkxENQI1WlDALBBuF6yuPlLviB3Y13aplXUPYiLnH1ckG
uz8N9lzuFDcINqVMD3//RDP++mLwDqi2MFXT4T/rQ8B51pRZLEbIuCqsgJVtwz0DFZzviXOWlykn
aMhIhXHSlgMFvIlyjCoQcJodIMkSWN9KDtrWEgt0t6gjqu8aShad+5pda5R04qvUcbHAWHCvoctk
MGqrAH3OpqSJBahO1bdxbRwHpZuQPVnyid2KcmrzhFDkONFfmnSct4pQv9t0Psh4GoI3LcyRtheR
tctkELwVsvk1n8uaiDVO4d+fHvFxftEoDejLCsGlHyzIg/vxvUp7JCCahSqb7g6uhLJ7szqsYiP7
mGzOow35BsVjHoLybuxQu0JspfoyBGim2YfXtbkzYI2utAmlpmTT8vT3L+8+vf35UjIsgtM5CNMx
dI1358eXlwSj60oFCQ3df8BvlOQ3korkDvYMEwye/7VoXEjnc94/Jv2Ip0xpogdNL9w9AUtb1jAq
cRo5QdzE/cIZgo+GqSa/YZzPqOkNCk4dkXmaZLtFx5bFTm/vjWkEzK7mj3//y5gfqgoaJ5ipnIlV
1ahE4qr+8MvEFR1qbZT4YOt+j48r10b9rcKAuCZ6Oax2JDUyg7hV5gmbbbMS9dknMdO1aLVc9ctx
DrxUp0tYYqjHgzHkX1IZvqn0+r6GtXmkTjx+V5wRPJ18qd1w9x/zcx6NNIbaZF7Hkdp5TRm/mKA3
fsVFNyL+6JEKx5N2QwV0tfPzNKbzQbX6RdK1fBhV7XwAdQ5+LWf7BPF6vhQkPdG8mMNd42ZyVyDJ
e+itaiQqLVMvTYUCYSJk87NuwqHoZrbns9UdCBalfDoEeBeo+BQPPJTSnxRv3I8Lt+U0u7ZqWTpP
IZbYH04zXXY76eyhWpEj+qLnYb5VbFrFpmUJNPfFcBJ4XE9Y2D91KnW+0Rrn0/1Acmmx1qJbr11H
7drUy7Grr314VcWF4VakpF6GM626JkREeHbFOSyC6NpYBB5xWUVfWZDv4rrCVRYe3J0VfVEihWBv
tNP0Pur6O5P+MUBxQyw02ct1phhXvvsLK5b20BZyoHPxGN2HJR716Mlol6Hdh20+pSDv8ud+eo7z
51D5Y8z1SxA8N8bLSN6O8VJkr4zSeMmnV0aSvdbKazy9Ts1bobwyQixjSp0jMkCSPa7cUQ43Nyp3
dSjdz3muUUTo3U+WkUUA5of2uWvqnzx1NPXjY8dgc8TTmDuBEpML9P7HW0GYmlJWKUULAfm0Ptj1
oXcPqnqAXTW6B52TxJzXH9v4xAjq0yxOYXNqlJPJxX/slFMtAQ0sY3R9qzg792E456DAAHZhYBat
pgtjLi6Fe5HupSqvtQs06TrexzxfnWAZsroF6GCqmyNu2PIDcQt1izAAzsmzNdMGxTP1zPrW2Gtp
eFLqJNnEtVXtQ2lHl5DsNxKuoOxoe8ze/UE1DgtoCr9OsGfMNdf8MiJ3GXjVGE52TI1jG51i42hV
REGfwuAkySRRT3rhM0Thq6M/gY2xfSM7M6LhrNHusc7NbsDDll4q6zwRw5BepHUZ+kthLSPNrow4
o7V/Le1lRMM1t6+pfW3zGwOTRZ3fjHEZNPxa0pzHW+be1PFmlY+Je2ux8h1daI1pp1cnCEGKz9Mm
WscE7VC3SPqjW2JVa201xFcVpjdNoUMbdvWwM+PqUZ0fzeJRvw9RPDIC+4Zq1bFvXGVUMtJ+a9g3
I71lwzLU9I9RQPG8j8y8so5x2qt9P0btRY+vCjAv/VLGFyrCeXxJ23OKDKM9M8L2rMfnzvDbzuco
O79Jl4GpMLE3oEWM+8iKk+YewZAy0voY18coPirRsRgOQ0FU3MEN9mnyk8WHuezOfpi+7GVVx4rO
YTelQ5r68TLPaZaSG0gCdqFF5YKcdTZ9q9JpWKA/E22Gc9C4/DpwgDAzqhtCVOibgOg4Nw7aMYQM
nigkPa3lj+4HoAi6byClgdlKqd1G+YKxhr4Y9v3IdZqz0nXbSiADiKYeH6oaJds7iAVfxMoSqfOG
sNxmlQy24I7sWv7czifnbWodywsKO/79+1U0RZTUDqGqW9sUFPSDYcv+cj8UqtpfEPOEO4T7QIHK
T7MhwXuAULmqeeKlIv1qGVX21o0kSjb57e8nUu3jmo6nB48PjeaGMIXOhvXH0xo1DkvamBBcNNfP
SZq4R12ZtwY7iDAmZztTJ3vtUFI+FU1xjoqehnU/P1hT+FSO+fjEbvuFak6KkhAvPEV1urpAGzpz
q9A9pZXdB5doJMAbaPxPXvlfn3vuUtegumO5hiH0D8stkmxbp7VkDrEACUFgZ591bGAXZwzXgNg2
lGeYe8AxdOxbHvBQN+cyLNH16nQ3EaSwjRld8bDd1FbCXY2Weo+x1N6pZdJcc3d6EYaZr81QQCZo
GzU6dxmeF5lV9k+e4NZf3gJHFS5oJvwMlqUJgxran9f4osjYCKWwKCWijOfhZZz17+hXSHjQWQ+S
g5T6MlauXfm11tX0dD+wVcDBKANsQoPTX6v2ezoWCTId8N6jIGpzxNVASFA9mdneHfBpks5+YVF6
IFI3utplrK4zHUDDTIUV2/UqmLT8GtKIr8xZfSZBBiLqMMa/Td01crBpiqyhnjyK4inJkQKzUZjY
crffWb8M26ZHEoczWTvnDXgONgL3p52Ounplw20m+5EOaRlmO2IXn8iDOJF7g2MXGc6rRegRazX7
BXnKr4qpXOMm7J9Hu+mf++A7jefmJxeOEH95lDhLN4YVsKka3J0fF+rSCY1QcXDqAXmnXwfUjgF0
nBFTlEq3ab2MHEIZzi3oBMZ2JIAz383grdqdSblaLMNuofl4kAgCn3Sr2dmlqWfWXp56dr0MDYth
7c02cAQvaliIeroNcI0nhmclexulvuq5thcke8X2GJHjxSlZlR70BkRBjscoHE86XqN6teMR4j2o
HhUfht14Kn8br03mEXxtu1jaPJi0yn1o2i4Kdux4GU3JYngZPWmd0c6dUQJvuccZTbt18+0UAqjZ
WKva2gB91VbJqLo37BcvUUgXdoZ8A4qsug+iNhmyJM1x11vb5n605i1DphDgo9iErO0YzTfUC2Pq
/+SWN5db4YdJwOEZRSeW0guLXfZYP94qpR5OSghleSUq31B9vfItdRk2zQOYjhUdTD9R/Kj2Q+HH
wk/vQ/YPDeAU4Re1Xwpf1n4l/IlAl/0QQQrz+9qfIl+N/LH2tchXdIS3fmScOmDOBpS0ZUx8nC0j
y07jdCyy0zwd0ahM8o+hyqMIj5Z+YCT9IbuPKT8kAcquvQE4Tezndt9le6h4DAzR4kQCJv9HK8JY
olpgTQY75v+W8D25k/bObHa0m7XYU2Mvqzxn9KzRm81lDNEe8mwvwRPu1ftwq4Nt7m2O1cGsDtJB
0Hxo5kOaHeP7SLojI8XEux5ZfrXHPjy1Iamyy6jRHUuax6fiPhznlM0nyzkZ9zHmvubgC/AZbe7X
uV8Nvsz9cvCL3E+HDXXVFHPL4Ge5n1gEy/r41AMAOL2vZL5r+k7satwMsXFqMhMGTDY8O/pJUAbo
TnV3Co3l2HYnUhnDbBnC5mWfdPs4TEeTMz0d2VOAzOklRcxl6PqBoYb08w5xf+jzQ9oTGLWP70MX
e0ylU7tvs+U4uN7MKRde0C4Dt5IT7BgEfsw6OsFdM+z0bGc0gCi5SXa5vcsrb469tFpG/LXooZB7
jAEUHdLzcd/J/Tzu6/hgmXvJsTqQ193PB3Z4uUM77ZBkx+g+lPRY6MewO2b6sQtPRD01IUEBpypE
fL6Mcj7l82mWJ9s5mfcRz6ch94VzYnSc9mmn/gZTqOKU2zFACOhj9Lyan1WcPvbrqWEI3Ubj4Fqu
juBB/XCLGXOf4+UOiI8mkgDqrq094ZClgjhKZP4JQpgEWv2mSSPJswcUiqvBV+qExFdATeEC903H
5iyxqevow04jzgALcxM7B5SzVdaH205gkCawB0gc0oELhGgM5GVYs0hbYjdcRz+aWW4cbWUMUDNO
g++y/pRpEPgAIVCaKqX0cHgRVQcy/nVeAkGzNil/1j/R/1pN1DRhQ2M0iCxz9Y/VNwqUozNHRK4m
glYqIL49y4yGG4dMvlDguWiJzkIfWqL2dMyv8eik725irkG9DhT6Ua/mrWlfAoTPXCm8yLzHUV4V
2QUpVbAWiaMByLbfFCgR5xqByCOd/XyrB/NTOKurgmRQT7ZE5ar2WDxWS7C7Y7bOLmP2fWK71U2b
dnqXumkhbh3sG1lswxnnx/b+GRm4X0w3x1+EZoYgP4uC8lIms+IAoECoX4oImyj2dy4kvVU3agh6
ZHACh5CxyHrKhjFfN8m00eDLU1ysnS+wym+Foc/vWD1WCWbGWbPj2wj5r2ap5qnjUOykZk+nuBzi
faIizqhqx/DQwUhqp+BaZ5WoGXVApYrjEHqGKjg4Tbyh1k5btje+l8mC8VFsYkgx7xIdg2HGHYbi
gUAPSB4Y125ByhLaHVz5m1C8aOzaq0RWcGUTmawo8ezdoql9C+uhj8sV+n0u9m5tVL5GtXsNYR1L
u8WsXCnqtq0ITJXksucaXCRwVPqLGCMX7YXRAQLQtJe2M25KYVhP7pxA11NBXxOCklYscQenEs9P
CkF+vLOK+UiL2nq0WwoYrkPkpdli1SoaoOBtXD/BkHG8HhzUQ7nA5C1Hn84L9QU0HHYFuBo+tyYi
PoOivI6SnD2VamvN0dbb5qgtH2G4svd/P6M6yyL5zxMqNUth0ValLEll4S9rT7jlzVQpGC2wzz9H
7JEayOcngkClV4Yk6YaRcR1TqEJCmkgB1ZB3ym1cf3a190E15IZOcb9tE/OU1LMEAk8S+ZRjplQt
U+ooOdL6UBvh0xz085vudI8lScg3k07qLScPXUvG/JOOKQlJDoarIZgPMaGOWzvl6Wb0AYHIZmxt
pnycHu8HqGAIs/PmgtwUlphsj6bTM1OR4Oz1aPNXdItGWJqLQsFEjpoVj31kwuHO23DbTL82nVbz
rGAdNNJU+n171pQ9noxYvk4J4j+0poiANWdfjcqA418bjm7ivNoJ3QILgci+cAQTnmXkeM5zLkZy
D1flRMhxNg3mJhmZ28MwMDbV1HWfewcppZrrr4Fe6HsqmfXvf252jRc3wnoJc0sewKV1q79/Z/9a
IdV1m/I6gmjT5Phxv2yh/s04+y26ZwEAlmS1K+okDFtjSzcQwr4Cxm2nxM4+zLTPpGWypMz6fVzg
JxV9d8vYZ5wQPIhTJioO//4USEG/l478VkgWGq7xRQ6VuzatCRRCnbqX3EHeRvORpK9isfeANwUw
F6bg8PhI7XBT9DGaxlyv+oMyJ79GQZGckE4Vj4nifq17YuEpnrvrljiZay+65yBty2PcFs41sAfq
MAkAz1x5weUmwS4dIQkNGLmpArUEj/QkNfM0WfjlePOKhJQlYmec9U9Or3nflv1w6+iGqi3CQJPS
6F8nB32s3SiwmRwGLYZkxjKpULTsQPbjFpoDgAUxk745QDnYJRro8MYI3yCtx0wf80vF+j0sSv1w
P9TRqIP4m0vkLxPO+Tk4jhN0zAQThxOUj2YDOGKkPPpia8wgsVuyLs/C3LfgRzi0drGH0Kh1ZZW+
aKlFEC5iuKi8TF0uj7GGvSEPtep1sgvc72W5I4a2PgWtm+6kC8MMUFSCsL3QX6pkHwZtfQxwIS0b
QLotWo6TNGqM/f2z+wGNMWj6jo4iTnwd9YwjvERm6nMQ0TM2qHCslw3ttprjikSdMT8lppUTS2fj
qdby/LGwx3Wojd1BGCWE2YKncmcVb0pafW4nPPzhIOWhw+5xilTiJ0ez128a3dwV4eTuWzE6X2M7
Hr/FFviaTNHfIt0EhpEKco2XNgCVxoI+Z0PTT2tutakqGNOqaTVgInop7N/wsno2eJGWqMHHinTg
TepSs7K6wDpaipYc6C58M4VMd0rJDtvAY02ROdMWjM382DXs+ERMX9fKCdyJqtBYq9jhk4l2Ae4S
84I9Y4eaH6dDFInj/SO1fFOjrj5K1kXb0qmMHRE0APq1zvEQtMiHQod1TPwu9jkT0oe1AOIDq2O/
shdhAQiQjsM+D5t+T2VqkQXq2kqJ4phleER2ko0hMRrz731ZrAQBLbSfA+0AqHteja2dHtUJ5M6Q
zZpnUyr2GznAzxhsm9W6iI6iaI9GpY4XJn8YN2PypSlhg3HZ92+pNL4qQXcjN/c1cvNy0y1JQkEL
N3ZIHHFs60w73j+SRjY/zLnavilnNxjDC2/BQGfI4W1om7coGQGGs+DCzlFpj4Ztb8dyZPlHLbKZ
2uIIXW49lYspTqnR7EO7bn2dsvlOKep3+EatPzRdcMDVn21CwwGwM4RfaXwgFNO/xWH1OTzqbdjv
CB6tweSNxhnZmQYCkJ6VJREfsppQnfHKKg25wQoWDGtN03yiIV1cWAXhzptuejOVv9kBDB61meur
TNToFNnNjKyUL2jWFT7Pdows/YYvhPJ+W6arKIZuGOZh69V7pxjIbSmLGo5s6G4z0HqUsglwDUQc
A2wgoKepZ7JtAcF5YY0OvwJF9iTuFKNq1jcCmvqmcmZ1xzOZfosysCksMpIFproQO7DuybavcSyD
5UHOV0/hRUFtgMZ2fp/DDHTnEDwHvaoeZ0JmV1YHyMwqJVFJgzNcSEdA30S7Zfkk6/Hq6wUO+Igp
5Ix5w2RHnJxmYjavA11bsiNBcmk1aOzGMMK1Q++MhTcYYFWxpwOBlg+NWlrgUkLAH8HIHqxefGTt
JPaKZkEXVZ3Sk+jt6eWG2XnU3HAdBFyZRoIeL9faWxHqqRehc6QB2nmqhJZao3xBOFJUW1kugDRL
ZN8nj5a7sxlJU93LfPpEcdf2k97F5Un8S0yIp1z0gVt+3fRESOdL3+b6cfz3IRuQN7Wkka9VNYOO
UJiPOlGflMKLVxCI+ReL5wusbLaXVJ6idZ3o1bFxuOVcR2H3apaA5SUEHhhEFIWlOW3Il3URvLTu
KcWwpcamxsJ/mrYts9U+tuH5p6LAsdoXfmbl8UrTUyiUwEght7Awnp3GPEK0o5ZmsrCyu8NoV4R7
6BAKUvv7/T2QJnIZl/d4LWuymrog91L66PDKP6lykVTXVbgZB+27g/SSLSWWm0Z77RHSHcbl0GYx
ctCswykH9dGLi8ncVSPqcGUgOTJL82/Ew9hnx0kpQfEUpyFcm3vKt4QFJ/b46EzNqtCL8XVwJ3MN
m6ViSy2bTy4NbpIYH5OaHcnIFPvmFKh/m47ngqG/6bgBWCm3yp74wTDsSfvSBvUVK//ZctzpAncn
ZscwXttGMZ9xCp1DOWHBb0T1Agr7gE0Fu3ujalvMZX+kB5nUNx9q+aYGvfYWzLXPtm2DInc+5pkh
dyXc/W3aG18Nojy/qGV3sZmRL/dUFmNRxiu4+u7NyjhLqo3SldYGN9Vw0tnaao5Mb8wFZLULa9Vo
wbiz3VxBo9o/lxYRKinRq3ubFLtXBBcbUYr6yaDAlChpcLP0Gh8/Mq6tLaQ8Mm1QmyDScTu7LVQW
qjSTabrXyYImLpxoPVfzstdX1FWPrmSHQ+e9aKJTZpTzJoxQ4wVZ1R67IX3TwMDyEB6xfdL8iPft
2H6y4vmrHvf6p5hQXYFHd2veqUCVGd2CUAaIDGSwTjh3OPCSwOtqWsa6hg8qJxXRb6fO2uodXcsY
QZmTVwRBujEJugVmyDh1DmgYyG0qbB5QS66K68RfAhO+JQ2EAip0e1HJYjhrag+vcJwCysLEPbZm
xbQkX2Vsys+xUt3Gum3BikA1s1vFWRDZG30BR7vjMPJ0cK1dKWL9llnKPmsmVIg1in3oqMgoq+pp
WqZpPJnHZHyLQtv5kurtixZXkv3t0nnhfslMAmbo+TQ4wXhSL5LqJm6drVvXBCnkM7afxlbPBiVw
H2nFA9EyEwauPNiYhMkRXOVsqyorDmBkMSiXETqAKOqubWm7B0WnmI2zetfVRv2qyy8x8v2npu+S
rVK61k2NKWhbdrfpQOWuhJEOp7ieHSTeS8ol9+VvdS+BR1CzVYd5QOBSoCIqiKe1AnFtASCt9GxI
ttkUJ5wRPP2ZNSuo3Srj5ATtcxxPPFLYQ2ECNMsJVUY6r8c8ptaFUVcaGDNt+GKj1QwHldTJo0VU
OmyP6gSdOLz2taFcGuPGNah9Qj0kFxgYMbWucnXJLbgY8tHWC6JiXXVngc62e5JRZJevNfCemKSi
/DOb271oYzChU2BtQ/I9D+4Yfst0uOx6M+Ze3bFjVOcpuZSJa+L+qW0/EuH4BOHIrwB1bdRSZmt2
XgnAaJOIQcA2WyQ7dI6c1jkbE++QiqnRgzNIXHbxbQBZULY5/AujA3el4qF5aMXitq/tmJpaOV5a
JdUhqjfQ2ppsQlfDPtuM8uxMmWR8s36tZuBgDhogzEOo7gMS2ARRehulAWdPW2KEP2e9W1hxAFC6
XA714z0n6z8Hu4kDD2frJXEinu8CaZdUu5cwsopTaZANW+ZUEYkJ+IbdPGDpRBU4darPcAvJg4qU
/kxKwK8W8I5DZRDr05YZzGJb16/3g6M4ByPOHPaTqXapIHlOikZPDZ9C0kVfR03gNR7SgLWj8NrI
NA4619VKyu6siKJ5yLmNbynlcQqc3W9KXjee2ShAjdPpGuTpN2EQ+ZQrcX2AqFF7XQG5zq0BpLjs
/p7Vuq6wpqr9qZKW8ZCNnUWB08lPThwaviIiqvejO59bU5kgTPd0gZUcp00yrUg1xaBWWid7LpJb
Th5FQvS4IMyZ1xTkTHZheEVyWu7U3lJ2TL/6MemhCTh98TkSlBEUtFhLfaYiEMoJvHByQs8m9Gmd
4BydYK0DCkk7YilaNqdYiO8ncxgiizRn5SpaJ7wwn+EaHBI2lGb+NYJRkcRzuRnzRcTj1DXykhHz
cG35EyzsSTfEJ2cU7WakDU9duNW3iRaaCDV06F/2TGkmRg97HcsEsAHoHpF8oxdGJ9cFx6V2xoJT
AwSpoq35tTvWYQJeB64ZrLiyp47GabC/a1PlXrCClRBG5vFkwpA56dCGhTWVnqW31mNJbc7T+m+t
MZtn0eTbhJ4KMbcuKae6xlxiA5NMeha7BFuhWv41Jlp2rUsyf5sMQEwZWvX1fshQAwcib09GU7pH
+qKnu21HGkZ56feKUwZbdmlPXSXnV3PeT5lWbYaKpUxlhtpBKLo4NMtHjcQkrNb2CJw03xGhXF1l
ZMnfD1GVYExCKFD1cLZUmXSbWljKdikKb7L+KkcLPU4ju70+AsGENPPJHV5Beum4hk0QPBYlEGA7
EqcZpL0wJWS8cvkHOwutZ2wFxTfdQIVQhS911U9rrai6W5wU2kPZVCjL+tnd2IJKSUIHfV2NAh4x
orhtU6n5FnfkU7rUkKAi/RqVWbpuDScGTxBFvluQWK0xO1TJqJ+qKmk3ANv7Vxbin8ELAvOq58J6
y6dGbjHOp7v7p4OpgOEwIYa1feUcyzJ8Du2aGSEUYDwrreMl1ySqZEANgT00Vl6/yBRjZcgWD7gX
iQGlknEbaGnRHOI8fEy0obnghssu02VcXLtxZtO6iPJ3hFTOrlGqr3kWf2+igH1KmkbH3rW71cTC
f11pDrGL9FNKKgtw6ElNOIKOPHBXayxkVP3iGhVWdcl+lf2bC/E+0h8HlIXrWRbms9CULyrk4Mly
ClgyGco+Ow83GoV64Nqso5w2+qZFgLvtHNZPOBnFIvZznypKbwCu69cqSMYrbyx6LK1+zRFC+9XI
hvD+RdTGrp3oWAxN9c2YqqessuI3UO6ekiYObS7VOTSpm28GdG4PlmX2Z3MiErZroq+gctTzkIVs
kpOcioWrnepZERck3RHNMkzfCZq5T7oA5Qqx2jy00ibxMJmnHcSlA/9kfSKGpn+uC5w+Zu3qu3sg
HTDpxkssMoEDSuvHGAHAJs6BKbYNYS1G9NgmlOsp3kf0WUf7W2XGCUFk5rSNu+TZGCbpw6iIt+TB
K6skNyk36b1zhViWHCzJ9ys4FwHp1hXxlxI2Xk+WQ0SHyea68pXqe5IEkIYSbWuDQLgFPUa1Uk3Y
oEWpfrgfmjboPRsWwbAEd85VcSyWv4PL5MA7/ClC3u7NIwUAuObJ9NARTjlQFYUA21d4QwieIJCu
vAxU0u6qasosEnNXAhOgIxdJUahbZEq+Bp6f7VOJqcu1o/4pjLr+qYYnlKXdvkAI/arVnb4Cea6v
UIxZ66wj5bXCYuqadfMmIb+dCCBVMUpuekzk70m6cdIufqcaDgMvzKwnZY7wKRMFQEwDSa1qS3hL
LrwpzW/wQ99JylIuvWGSNRhSeM1H8gMke98OXwsoe4C0oUS9x/V6awsoE0XHD5568BYT7uSjuhwc
fWBT07vWHvYW5CYtaD4VIflKhvOZpkh0GZMs2TXVLEmnKJpV36F2G5QZWMf/Iem8liNFoiD6RURQ
QGFem/ZW3r0QI4f3FO7r96CN2NCOZmc1UjcU12TmAaxyr2fiYVDx/Jp3OfU3kZFEQZUUNTYy10Z2
VGVBY9/aiJhFWsNoT+rkswCDsevRqYfr3Ix5gihpnTwy/lYJq2aqHM9bBwUg0mypsaO+e9SM4GJO
RXWWyweIoAWlYGY9i9qZ3lxuPAYcc3E3ApKANg6wFNr8t6wItudLrDwzZt8Zac2FzMez0OcAZ6TL
B7381UVT7kyPp+JCZVVdfenkTN5S3ftVGyE4CHDo2X2UbKp4+ibQu9oFpT7cB0T3izJjFbzA9fAq
EUPlaOrKYGLJgbAypH0JzWvYjU+TVz5ovfXUYOa7Qy2sntoU9VOuza/1QH9YNpU/d2Z85qmenJNO
pwcpFFf0iGWw108gA7U76rGPQeuds9ScfBO7+juvgHj0yHZTHivgjhvZEkN0ixZhnwpjvy50lpce
a26sHS/W0JywqarfdFkoRC7WVM14HsdvJp2frP3sHQlixHPLhYn2B0pm58Br5dFuMRgbCoox1nHN
LnEw7SVCGDtdamRHcAIc68icgMpZWFe94Cma/oeqJU3WQz/71w51/hVMFpg2fY6Ro97/acYwphHr
rduHJYPZDPpwB2xTvTQYtVaGYls05IVza5E93zoyw44u7fFyQTfc/m+dzBFTBC1tksyujT0gcEeK
qoukva9DW23hAKbcDx+dKuXzCLs5qoU8adjvI17YjVyGmFiWnqqM+XbCVJ/EFF4ThynwCR8OYVaJ
223SESBeXGT2JksyVs5kVZRwUZhI1jzeSgyLy2flkH21RdtCUEQ6P8nZfY34oytbGxvqS4ukuLTs
VlqriYunkU3Cl0rBuLg6odIBns1tFDN9IqkhWaUGXn/mCmLHqwtgDzzDqSkaVMhKLVY3S/cjTZsP
gT0k5zYouHTESKYKRK6pyb/sXoM0WVjyYuXZW2SwVfLmVtF91gj5ALiVXBeOuhh5318wWKJOUtM+
7hXh1NHcka0wgSDGYkDwXgl6Ei7fYXn1Kq+wGZXwEsJP+UekcfqkDUX3GjjWfVcmTHH/bpTlw5/X
3QsHm9hf5qRjWf4YboettinzZ8MdSayyIuIwEQYUxlzuMdB/5aKGXR4p982tSygBBNcendZsCZSI
rzIrxBU0aAPnqZAEDaac/qOFTasG1uHxeLgoLRtfTdJceOJumvAjUMNERAdgHBxa1knnL3STYbhK
DAObANxDFJCYE9pueMy9OLu41kBA90S9GNMb96+OYI3JMqw7/f0qQel1InJXcJpzAZlLvn+f3s2F
pt0PVZBe6im6aqazZBwS4l9ZpCDS4NeXMS6aM+ONbV4I86XLmyes8/qDPcY2HAOM2dyo+cZm1LrL
DSpYQ+fdFyKyn0xMDKyG5ztdTvLJyYg6KQY6NjyRj7yBL6K39Jc+oDYkq5LYIfldNERbxE1kXueM
3JTUI3wvdMsXc8Te0IWZWh6weNphQZ5IrfNV4H5T0mlPElvcNnRJ1SgTABbSKZhYGGa+NRZgU9k6
OI9GKGywBp/IQpygMTW4st/cPHe3jW1yiQ2yfdXnt86jQe767GKOXUCUekg8dYNqzkm1ey8MP408
io52NAW3QlkvuTVQ7SfMw1bVhHelTbyLXoiQMiHSfASpwW4BVj95OKytkB8n8vrhMM2K3xr6V82A
bBIn+jliPPMUp+kmHJd4NU7gt8YpvGsQxPoTOVjYQVU9nv4+FXFur5smT3cwae6Rw+kXqSlj24TR
tOP49ONlLvv3IbOCvR2bRMJNZBqGU5tbK2JNo03G1YCojCwaVTcfGROznVVm4TPQI25Ts+QxXtc7
WUp0v94yc/aIDFTuIuIMy/5uQCx7xgZAgYzNYi+SgbhH19u3iZweBiPaY+OySLjN0/e573G0TIIY
Dis9pnE/7MiMiv2stty7kODHAzAJovqtBeo8O7uWpnTVzmX+MDhItlJN9/ZZxxCKxQ7mkKo+ddQo
AWF7RpaUBINTfgwpgxcWyNNdy0wUmeH0lIap8Uh1AxuVCLIBBzpq0oosX1QJE3H3DzWpw+eWg98c
5oPtJNo1jxXMNmm85a3TncHBMywaPv4+8erhdR77/dyb4vT3QbM63Iw1kaWspi4leth3K7JegrS4
U1lwqrRS3YuRISi8NMAD7nOQRwTTDZHJ5dZEC7DS6PegSsgVqyY20JrmHTMs+fuAGqYs7PwlHEyy
pytFZD01wmWwtbci0G9xacbfYTTfprH9kGZE4mYif0sI3mc6JctH7BK8mO4vIRVcNhqQ28NoY+YT
WdzspLDsB/x3gtWRMR7tEW9dp+r5UC+Bxn8GeXohe93207D1ymdSCDI05XrzODfSpfya623auvWj
nlo63qzSYe1WbAuC6M7mQnuODVqZcPkQ8/th6C4JNEgpWrsOd8MIV0kuEgu3xAFiOw+pnbS3KexL
9u/8+bI0oX0kbrCauircd10gj2BL5xP6W49BioeqlheeQgbJhdMQnZaU7TGaGUQbhH/SUpSv80xA
cmxyoRCwI85dZ+lkKDkkFlcI/yrysKgnKIObY2DTcbU5jBiz/uiTOT/byvmoLTt6lEvBQCoYJauC
AyiH1FvnFTPEGnDK8e+D7JYQpyW36O//6AMuRtJOhxGq2MijP12SjtswJ6/EK95qMdW7bsxo8TKP
zNBwqbbTV2aK2dXJcKDRKsrVH/delY5x0QgjW9qvzBN7zYa2Fpiddk/OZc3VkNgHcCakCeZy8un/
K58yo7qPU/PAWoi4/oIcqwRb140I9fgcAg1CQzWxy4i6kdGcpT/g7ywZq3gm1KYfpvbTMRkqYl3T
atrJojgo1ayxESYXAc35FGnTndmKeUNOjk1wuKvelQ7PbIipcMjsihsvQ39KeZQgQbpDtTCfaxxT
ZhSHuxzFL85dsWiCkQ4vG2jiTZKjcJiY186jScbDrsknttP0xWctFBxjBo5lqyw5AcnJIpyCMqiJ
AdunxlOuCecfrrVTQBpMtKoUnKe6fidU9tyB+PIbLoxjZ3Q52c696MiMd+aj7UwALIei9lt3wDvU
N9S52ni2GUBuSzqPY9VXLbuFOvVHUXU7oAVkezBLv6Eo0HwtZbTRKnGHLTneanoHDCSVz87fIpkk
qpVOVv6R1+gHTdreHIV1C/Vqr6R8IxNu2BslnmruBI5Nfar8IFhi1oyyvNqoHfWkVKt8ch7/Hh0u
vTehqnINzEcdEZ4z7lsUtlpQeHvCaqJ1zgj2OlniSYSdOvx9FjTGa8JRfw4HQvPKOkzf/v/VZD+J
EVG752Kenchz3c2hEzy4Q42u10s47KvoW6WgtNyOhKrKLNZsbIo7zmzl9xN7b7MtEAKzo4qK8yCc
HO8k75WKg/7guOqs2Ju/CGFGZy819ZXmsHqsc5NtvoPf1erY9HkLaS9N2w1JTmIzMMFnFFV9Nmoa
jjKwyrua/KdlvGk6sjxHHTicqpQvgWe+pMKU+9ZAw1Tzus7FGWW4fSVbWb8V1Me3KnXsUybjo5Nw
J6qugMedxdJvUj17gewHIDCJg3djiLHuxgSbj3OLgLPUdyM/5tazZ5x0JB6tQCs9FINlAChqguek
eqAmkpuqQhFN+HB8paTvdu0w/mURx7gCEGZ1eN92YprFI8fT71jgGvUEIXrKtbSNq5L+PeDdmoJs
/qwXOgmVV3E12xq8VQAWYjaEdlApVKVEyeIu4OmwJrcnurZhdyMIsr8OCR4hx8aL45CuaBBps05L
I9w0oxGA9w1MMrD4QEqadY71sNkRz/cvBRy1HyuobTYd064fRfJKoA9udWgr579P6zHdewSsJ1r/
+MedxmwAIoNEYEBnE7EtlONxPXcf0JgptJr00CdufucE4zvL9+CYk6RzcZEp2HM73XepNd1bDGIr
m8Ld89rrmCHFIFAx32VIrtYckmTaOnN6BsZJZkqe65ug0Tq0HnNw6Sqi91jzDqE6EDvDZ38fKoBG
ZYNDre2c+s5jPJPpaeyXUT9cA3holnAG2Aum2hqThApYC4MUnNnE1EGvWBZevwLNJD70sHyuZ8i5
wAG/7AUFnqD3gGevr4xMVU8EO58DnfT7v89UVSCm0BLLHyx3Os6In5zOUKzEiawhkqgrttY82ce/
D1nYvQHWio79ECPYM6Z5FzoRBmtIUmhwckWGeDeOu9I24gcrV8kDJtjTYFYnZ8ifwXcyr2WGfutj
Nm9aVgRbYDcR3FVahFLXSSwmtr5uq+mx8Gb3cWY5urLouQ/IGNxHNnvmPu5gOWEc3CfRoouejf7R
nFEXWIX9M3c9gdOxprFdzji5CMhlJdxlL1oGCwFxi/pky3QogXpMxYhIfanB0qmILn+/+vtQLjRg
OpXnnpCObSHR0Q7Riq9HfluqP7hayMyjCMkwTaLwR6Xpo6koMVxhEZ4fLNu7pOoxeVUM3u2cu5zP
/n4/Cxx9XcI792P0TQ8RPeZea/DJAOW6hEiGoWwV+sM4gUzSlKyeMoekNyjXaldgmmWs6AwPAa9K
nBt4E6NheOi5/ew5vRR1oR3YhPGE6dlj9dWP4+R4crVxTVHnnpnPITLUQ+s+tXH0zi6DgLlj+a0G
mOao6HuzJta3AuJWxkgT23buCWFwkVar5GLYdnxsOxIop3nSCO0uANvYGbG6QVVhWmFpsWUp9h3U
E6SlwI32mSAXm5E+O5VOKxnNQdZTTgc5rZoV8nk+tCGsc3NE/hk01jbvy/hgl0uGo8ZsSzQ5bMnZ
LBtOBos8PSuT8JuC+pqJ4AkdQnUzB046q2GKMkTjW9PBn/+7stjPH/KIb3iKuM0K28yQyCy/pF1D
CKc7XrFNQCX6CF/fbC7W/ZSnwSV3NAPPBu/x31dhWK528pFwbytmAiIYJvlmOZr7v89nj434YLFp
H3SNc8+qppe0s55cTOXHsIcH0ZFfdZEG49W2x51Peu05L+xdVLmSJFUyIkkkAayysgv3OEhvX7P8
TxVp7WhrVpXsHzyeiIiZfa3bsYRghJAe0iJ6SMf8FpIA4oZsZvFK916wylGq1ZPY6XMKxcK5psRr
lJOz6WH1jQwSzqzl70Zd+8xRVyT5gnTr5Vm0bykLGYDX7LO6AxIOgJNHG67JolUB3wCqq5w2udO/
oc05wtvus+gmesRY04fFgLeo5CGzNN/tT667Gey3uKXZJ1XAFWKTpsdKedduVvtBkGBldz/8iOvY
sq5ucArnQ9S9leLD7Iw7VoAcOBHB2zU3ZYjZ890qUhJ3mJl4TFqieu0QDhsPR7VEVI6fwWVu9mk1
b4VYiAU4Vgr0WQyFm+BFogZmEznxSkSEAeK+2znUaDPtRz2BekJGEkN565n/97Pz2NafrYlGugkY
C7gAGdWu7b9kMx3BwYl8B/WGGjzcJjMaPhxbuhcR++vdud+DdAk5Zkr2PMfPungnTmPfZkfhHQI9
8PUc0qkKSGQl2dZ3sJe41lfxLwf+W1YXlRfrlBjXfDq6HRHG3dmzyfTk7ecxvWmS9ktvzjpaAPth
MtTasbp1rLq1Vz3OxrSONHpVRLYm6+pOVpeQcOkCL0Y3aFSsoJeoGkZ872B7Vh6plCMasVmf/Khj
s50xAlao3vSq3IAhxOpRb3lw+DHHf5dCpY4NPxUruCDbLCr8LngNhMEmCPVmSxN/ihLOPX50k8zj
OYoPGQ4QVI9+k4MBB+xE5EyySSSj2eopJhUPgnFIk4LR1bi5or3MzJlx5ecJWWdwUiMmnzZauzE7
oGDSPPuDTfWZvL212RshAbusanp3U88WbUiw9kDF2AlEVPqUlRbLcxGbP2GQhyuSosS4LbhLNXNv
KwpC2bvPxlgepiq9yzVj4yYxwVPcYYQXp+lPys2CFOrK5G1rxAZtmbZqpDH45kFNnxOuNeGFGLnD
i6jbf1hgd2hznyedTUt4CedulxGZ0nDiS5xtWUL+Nn1l2LeHVKGYJ4Qx5BUtp+Td5pk2zj+oxJ50
Nzplynxo1LhG3/Ov6HmwlONT5oXGlXdjMxufEItZo/ADOQZh7uqKVofYeQt3cpajjU030F9t7lmV
aleeD+WWtGFRQMuuGm1TTohUkQUMZrKui3SLlAUsi8zugdeSc0hcUMA4jgDvTg/3coqOVSnWXhBv
kgXq0C0ouPJxtKtDPJSrHL1OQtxgyoAuDS91FPk12jY7ShGTJsd2TPy+JyLLK7GZA4EdObEQuR9x
d+x0FhBMPOeXkF0665VTXhBWTQX+G5ch5HfP/CggKyCFu8QxPh8wGG3k7R3AFKmc7y3U8I49cNVz
ROKH2bHJ3Fd5dCh5wFjDnq3ekeATIrYLBFjTC0tj0qo6ubcrd51oR/7R7H9V9tR7ww7L8Z1YUx1A
7CE6eQEyhIBYwRyXbYDsSt6NuYOELuMlU5zUkhDEGBaSUI/MK0It2zQxtb0YmTd1LfQU55iZ+RP5
f1tmEihZOMgLFvMaSR51QgoDX5V67DUObUIokHi3FBsG1K2ZiysjNrhmwNkS6DXr2WOQibc+DHcx
qywdVps+9ydzcr4hL63d8X2U/wiQ/hxmzKk5t6Uxc7b09i/x3NselJPSgHV6840Vpx9XPwyLUKWJ
nVdDdolfJ4hxKy8Cu9eUX6n5kfbxygAm1avqBp6H4Gf4yShQt5YRfjDd8Akh4GSSELVIudz2SV2u
OxWw7GJeV3MSc9nGxVZ4jL57b+0YzaYqmk+PIe2+nxvsfzaUu8LPSoMpL8uXFg1OPWkr12g3UUTM
QIk6R3M3TtDsC1lsBqI0TSP/HDiB0H7vWhhzvUngG6jriCkOZ3Eq6rcpoHOjU7Cq5KzhF/VYU2vV
fBeW9VkkxTMZx3c5Ujtu/3Ms5B2Bmmvw2lttFOu5GJlpOVeoQz+Z5RA9/Rj21M5BxLiGgJCAKNXA
O6X9tFem8ZKmzc52EESPN1SIbu3+Drq3c0bWp627G225Ez1MJYLXViSn7oJ0rNAlCsg8MUIYfG5l
8dvwHWNXWBUyfAzz4bcarQ2nEGFyKvkkraNcYzRirFgYRzP0HmaBcDWKQUI168CsuYmd1WwFh4YR
IEmx69I0Efl1bKO1d7L4ORVZDyhJIZz8ZQkfp58wz5nAfNb3SbBAEWLKKc4vEe+ECXIZ9hd5Lzcn
T71VDv2XSdsq0tBuOeWhruIvgpHPc431ProC8PRdsrlLN3vyoABItcBQ6l2ia+fSCFhLNwxVUyi9
DeeTmdoAncN7x8sw+iCZh7nCZOuHXvA4CR1GmPvS680/tIJpyd4i2OqB9puK9lxVDViVcCsn+76D
WybncZ+ZIw5iuZmiiigC6J2zq5ORTMjo9C1hG1rB72Ri7OqzXZx7WCWwF3dyOzj1zY68xyoptzj+
bh2xL2MA+xEGc2XsA9S9q6wnFx0Iup6DZqudZ30iVbC85jZDj5ycOBAJmZacDQwwA4grIgYfCGZG
2gf9wOOm8VTesxAge3kW7wMIHLxJ1q2OwQYpUBTgWDdJXoB8VfRAlTHuDXY8O9HiZKwwC8cUtDmb
trUIr+QbUGHOfLs5GPNpHVRYWFPWG4kDcCdGhoP0tvrs0EMyScOd/1xjETMkxmHZGZB1660c9IOU
EJ7RAvnkFsKacnwj+7Tp3lUarKvKO1bGcwxWKCAFrQmLTZ07rzCLsG8m54YnSqVeCoPSJtQP4My3
IfQKT+rbtm3wMSxI2f5mF+HDiIJGOeU+1Zx7BMOIpGOUvO1W1oPfMBc2iGfV0uKjWzLRDS35bayA
B62H9ROvFyYW2ZAowEQrKo9d/5C58UPrqFOYov0BQeMQ9ojEKiKgq+9iLC/howWGU/A8V21nYSNy
f7KEMkQwJVvB+WWKiWbDSvTf0amew1nGG9VU06FFrrKem+Hf0PMuz+y/2K9BTykhJ6UPsVuAKDUY
ZhV+GFEhBV2V7eA5Qk+Qa53lAgJCkyI0YiWN92LFcjG6OE55yuf6mgf1N6AORgtjeUu1+L6CckW0
oPkSokZQhKGuagO5FQzcoIBmn7ZdSNQy/fLAL1D2fJdW+Zij2l4NbPTCUTu40VhtzBrkQNWuGEkt
Od0ZvUTM2tty2iVi8Ndu3Kuj9F+0VyV5ZoI0zTHj9Jr8QDdOAq9uWupvBN8+B03xpo/uY7bE0i8J
O1wvo8YB1ZEPuR4nZFqlvCWZo4B/JSMhgcXZRbbol1Udo45nTt/Br2/Sb7Tkof/SMv5aNF/fwk4d
UANHAMrMOwVOnall85hPzH8bM/Z1mdeovGk8IyPyuWvllHW+7Wos9FqsO5mzK4jtYssPCG+atA0S
acLQBXhrzDIbG72pUcJ3AZfM12n43ab5BIPCNRWla8MkOUoHSKtlob2RnncI7e63Qt3AjIQCyBrD
5MgqbjSGbSUC0Neip9Admjc7e3Z6DZXUhKo753k0RBX2rkE3fa0HI0PwCGhaDcFgg/upOU8VITGx
aQI0ovpCwpFy9ATs4UBrmMmELTdnhbKpYbh6RU45P0Hai1h1rNNgBGCRviyrZHPWxZqN8PvIFHyH
OP4t4y+rlu/BCOc7OdApg2j8iSPQWuncqx1BQxmWo7ZIPgrGL5D8DqNDpTtBddSn5mDqze1vERcj
sqtmKRAjs8OPP1rTKtYFJEI/H8TL1EwXIpsRA9rxEhWfROtxIDudJH2jkKY/a91niTY/sL7t8eR2
8TNh4be//4ONcbYatZMV5sfSzv+pcHiop+kMgpvOkFFdHEIREtoidYDTyVXhvkHz3rYM6ldME261
Ln8rlb5zzO1Vhl9++abGQJ5wvDjMZPtdYw5voxFOzGzFk4PZh/88AaMR1rMaHSRkBtjnSFiUbpq9
L8uRXP2MaSFDO19PxVcB9XiZ161sIaxtzLJWdc13PchqNSIAP2QopmJpnlwx3QOm10cy1/QY33Xp
fukBvW7m3Rma/po5I+l32C58jQFb3+VHB1ICNVeYrwRrURuNwaD33SqunNvUk73Yq4e6rxaaksx8
PIrsWC+JwsoZN9zYFfOSmjlvl+QHq8Qeb0+vWkEAdLZAYhpCEmRQLpVItg5EwKgE5V+uFz/9FLQ0
4eNvaX9WBhH9g5Qk3ZvdtwMNidlbxfqjTZPnLGa/y1LnI0XsjFIAUa8OCldj8cchZX4Sf71KzO6a
lGgSPC0Pj9nNsVlqqizhTkuqTRoe4xIBCAIRb5VZMx4LxFl6n15Ls7hn+VSvYtP6COHZjFVr+/3I
YlFqlvTRzPcphXLAAZAzx/e1gVrPHNS/pPzRM7CNPIEx6OJqXtV471ifEPc4Hctc1qeJhYVraoOv
iXb0tbBcT0JgpFYvDvsDAE6AbzgHljD+LVMXGnHJY70wzVVi1K+VR/FmBh1pkkG5C7LpXy7lM3tz
3EP9F3XI6M+fDbtgup4avlnhfer6jx71bMv12YTaLfOVXrv7IYsmvjGsN7VFq06Mu1vYLx3ea8Jk
+705UVkg+4TJMJs3ZaHWyp8caLjZfSyx39UWR4yIcg7GpzKJ3vtYvXjWfd/yxLTzN+jL6EN64o48
mVBOke0wALdMBuDbrKfvHE0yE2nrXT4nr3UHvDVmzs5cGc876/nG0c9dDTAZW88NIvqtIhDIN0bA
rAVRjSpiI6wX/6RN/56YUQs9gjN5SpF72AxmiLm9U4Fc/FM3wUA3TehoKhKucF1HxHYNrrOuu+w0
jwhcEQFocvwY8VYOnrp0kXsM9Pogl6R8x7qTMAJFmO1jrXj1dGAbtjMcxIjjg4TMZICLgRemLxfP
+SVSi7nElty2ZreehUuYPA7SOscsLGv1EefxpTBYhjT9B6fksMlV+lAENjpHC5GSRwvbB+8RWQkM
yDAhd47k2l2490S62LV1B2yHG1yz3hrOvm76GlztXarpMPT3cFQuY4W7I7Efo1z7TNGUafK5NxhA
mOIrwCQw2P3WCVjHB6ivx5GJZ92wmW3wN1BDmONzLPSnxJ3PRjA/4Kc6RxgTV6PONeImvNVA7fet
Z64rHUWxltCoFhWh9c7IZ9zuLQ/1kbZ7IPgWPj1zsAqSqc5U3Y6tB1wtn2kmH1IXhS1xAsMCDj8U
mWWsYxSLQB2/bKjfq3BWMI3H7sUu25vulQiK7PJNlPNrT8hKbj/kVIn4LjRy6Usnh8nDT1SDvF63
cfhtiYIwzEhgIxvsHQnVWJaE9igyFsgkFjMybd9oe1CVmaak4Aih0GeHroQFQcQUa6XmqufiOW7V
2/JvKtwXrVbMlJieSfvR9sqtUuIFu9YmkNHnaPYfRZEgqzPTraOhIRkGbW0k4A7K4ezl2S9A7WuT
lxx5gVqPBS3G388Q5lg1y+4+REyZtSvDGi9DzzMqWF5nmqTHsNEOVtff3EG/dGZymEKYn1H+2VAw
6KN5FxhoX7tuA2klZiI1hIw5QaGhmV+bNc9OhmRlPDxpefll8s6SDSChtTPDwhDPQ+vRiklxM1OS
lZdr2pU90K5CHTu9YD9QWr40aHBMfe/W93GnBb6Z6z8sII5eU+w1pDdumDzYcf1FvcEYaf5dbvKW
wivT38yGAmnqyZyClBNU2efQh5fBFV99EqcAM0G8p4o+EaEASMKRlovCadgQi8zAOu9uFddbXBef
gGa/URDcE1y8VR3DLDGD6PaYZJSnsnmLZ6F8DFDobJLoqba4CFvra/ke9cL49uLgH4y2AxHXX45h
Yn+iGRmNRltNQKoJUo2ZyyuIi66v8nBc9VWE+JXadeHbfrvOJpZkWvB2wZR9ay37yBt6xXV7MPuw
8GMFBEwN47Y39TW3+A5F9xGK16YMl7Gc1YpVVZiwvwHK6ylvfJTREIfWR2t1PoiLedUbSjLE8i5y
uaQdL6VSN1CIp5fRdVkzwyXMu2JXaJgQzMEoVp2U9G7yNqbNr8BNhqvWeDNGdmeE2kNJNretVrE6
sciPJPHiDfUCg8BCvZlO9jtKTA8Cf7DfNf0ak/e0RU41+tR6px7xLDu6s2GP0MwC/LymvDcjZsdA
x2z0DLw/mRHEq97ubhkz9h53TaXQvmkFkbt1wCtfufpZT21yfEcqGKtyz0FPfnOqM17DWV9TeLHZ
RuJDitbKq3kXioHs9kahQzQqepcRfgpQLIqWIfhsrDHfMAuIhQ3WpQC1NMpcbmYAR75Vz4qBKTo3
ix7bF2HTYkV3wkNKruPgbbzKG7ZmeSpkS8SIcQnb9E5GzT8j7APo6N20Dj9wkYNLsuSq0SQCggHd
w2Di18x18n8XRoWTfYa5dl8qjqKCKTOStrzq4GfnN2dBOXWtVfgNYGCN1xgv7jV3k7tBESWeSCAx
mfWUZq6+U/Hgblt9XqJBaK+msX9WjmWshlLUG4cV88lcXBBSsw9lmQdHlevuLsz7azRXchfVPEwc
QZJvbQXbinmf7+UHrA00SJnO0J91IPLDDs4hQmJdV+WprT+mdHEm9NQHXsXfpOXaAebiKRxVQmUX
DoxOPuZS/+w9q+dJwp8R0564F2NTdxR1VuSQuRnokLIJc0sTcaqskdAJmE3solCXM+wcDTv2czv8
SViwrtwSx3XIXE/3xqv0WGabbDk8/mxqt/+CkcatRmhLiUUI7I9w31jx8829kG8DTF3vY1/LrV1u
Fi3eyjxeOVb+YbfBCzpcLLzhTHZrWOymbFhGCS4qN/BqZRvdTA/9gerorCq4KLD59OqByRXIynb6
AXbLM5Pds860l5c18/vKhSIs6rOsYWIiMvpF60YsaEFUWm2uMjwbq8LmuduOm2mEBKkIOlkZVfy7
pAKGdfFsTvJItU0vbtXlJpivSWBou06bjm2pI9xKp5dwCQYe02OvKHyKiKZLa6sHdKXI2nCZ1VyI
K10OBAFjvOvh4HrJErBAXY230QbqlB5Cg8YLBAsvN61ogScnIo0mYpWKOJySqiCSUpW4jvoi2HuW
gQo/ex0Q7OMdEa82+2OLfAMvjLW1ORGUU5IdwHoQlYs10qVYalgZAU1RCzcUL4Az2gfi/85MhS4C
nXY1O6F/Z/cxcPA8/dcF09HQI+LICJ7V2eeb7X2Jpy0w3XO9WH/4ywn5YIqwUFLUIne1SWd1JUMl
vem2Nk9EM+WorMluZJzQ36K+bVcyhaCBAo01yZHIPvIoF1tPBO01EfYbtvpPN+5+KQ/fvTj5xE/g
S0yKcczaImY91k8pP77+7fCz+UGYHZVC7FfMFeZ6Rm26gccoR7XoKFJ5JKbPAfkHyQB3NapTYOj+
Ijhb//3XWIgvhmrgst1r2LEBa0IW7DnUEFSR9ppQQWbrw9EOY9xYCDLn5eFUOCHHknhGO/qpl0ay
DmPzYDfJPyjOCQO49yxr9qIuzoE2b3SteUJQtrOoE/uxvdTmAvmeX5NUvVpNvY7pHvGy0pvTbqNj
Hh+bDHtvATgYL9kxZ4jIbTB8OGG0C3ANGNbC/Bmw3f5H2JnsRo5s2fZfalwEzNiYkYOaeN9Krl6K
CaGIzGDf9/z6WtRF1Xs3opCBQDokISG5KNLs2Dl7r12E5FExpV/3WYjDCJ/RimODF2DWVU8EOaqV
ozd4QsWKoFW6AjwqsqmfzHnARzUDV3KdnK7JcGuaPcknM/97eiz65CnJsxfbRJxoLBdwsFC0s//C
KMhZeqPPdJZMgdF04rSMIcmmD21rvvrACQnMuc2yNFadeSkTwQ1sNhijCnwQTO/VwLeUon2d1A+z
J/OzbvVzU4YIckiIPNieAaXCOvs8cz5pFz491a6B45ZH92Uxsq0G07WFpN2kT0RJhPxq6WMzdKeq
9c80i1AuvHpJSHmA18aJ9KszfCvn6N5Sxdmwq+cyz+HkYeEuu50xzFyMAfqU1v2nbXXfYBNx9otp
xdQGcb9QHVeGG81MG9tbA/g3VxS1cD30Mk0zKvdGFcEz3ob4eNNN2BPiaRPrG8TitUZH6zmEVyVh
C2mE6jjyKWIhB1P7roxvdkqhV+AtoUW+SkOovwFPtiod6rDR/4hdEjTkgzUQeIWPLaduzaaV+0E8
MPtLBMUrIKqV0w59cG7uZcRWRSsHfSyzPbpzjf8YFyzT+XipYGWcKk8/YNX5Kavy2rrTD3A0ayz0
z3HDeI5xDurYzjroEJ21PcURJhX9CSHsJe57lsPlrwnwFa5ClbySIMBMhQVg5bLC0eQecPHo8hl3
9reuC1rodShx/AX6Ool5G/tbWzP7xuBJXnPmHpoyvjqU4DvpuvtiCs+mRUdpbjkjZahUKxBB6j0G
sbUilWHcgKOgB7JzA/9uNIzToBN6z1q+Eyf5okxGk+G3pGnuKYNJJIypkdLIPZkDIzx2brZGtTed
7AUs69kf4htQGVjp5e0tz8lPsyWguboEtZ5rzmEBDkWv7d8TYddbs7XIP62rbBdM8zcUz89ZnjUM
8s0fZHg7jHs5SUaSCzMUFBWu2vclsCkSFLeFX78CgkHXhmvvnGMJQb1rHHnu9nNOVrcKiA3u2bow
gdEfJjdWWeoHNlUS6FhhSCnzsBwVlkAaMH1WLk1alcerfrHQtlZ5s6J5UyUKTUJovsR2RNmSBO80
qz55YPfGCCsXr29P0+pYWLqCF9m/dSqOD2NY4wxQUM59fQ4Gt2YeiEi/7RmyyLhAME07Ecv6akos
fNy5+TH77ltlX1TIRFp2KV2PynhyuxSjXUz5UJ6aabq5ZRquPI+siD58wLC3dJB9sK87b5Y/nXLA
cUEs3SqbSeE06rPu3Dczvw8abqGhoPtUC54NlC6nonevqXZXWZ9bZGygM8mWWGDD6VnjIoa+Vgr/
keD1It/OkJI4uzYPepLngCT3WYNUNOC9WXo/uC9pkBDq4iKraEvxaSJoipKSyiIYflYdGOIFoxSI
4cU1u+swNGvd81McL0hXUotkZaoLqyptr9rqV8rF41LL6h3nCXW/2T/0mVqT9lFsiWp9G7v00TOj
M2Ks8xxTdYVdspJmjt8Vqthac88gGaXJGFyn0uQQGdNCycz0R99b2KDxADDaVgFaTGAAZjs96Vnp
tVfd1WX4MLgZrsDmtcLrtcY0xX1dJKsZMQQ+3/Yb7JpvxrStkD+v8FKpoeYK1CyMrRb4/jR679dY
pgQKe2ROD5cgTg6w04t1neJnSQFLmQadcvxF/okMJ3Zsn7ri69vI9G1K5DOuBGp2VVznwPzZMbNY
h1P2jd4GIKbhbqqtjvIej000VK8+tEVUeSrHpWuOZITKTD7qQCJ6peExJGf4djDvaGZTcbaXkIbg
KrJJeWbmqZ3pjI8c5GuCqSCVBvK8GKpP8BYWjUvC4mlI4RkH1RsDwfupNr6jeeNUgirJe+txpoee
94jM6nNo9I8SPdHs2X8FH5HJYdqY6LtVAvepZUL8G/ekEr9LtKcQ0rkPNMR0AHDfIzZ4BOPRWaWD
u0Un7q/hNZmHzChiKilkK8Emjt+SijszMr1niP2UVEB8G/bX0mT0JO3urz53XytFYnUXmYJaUu3S
Hj1ogj2ja5rvHmN6g7Dhxq4eun78m4HIVQCIAeRzMCS5fAgBGU5XB8ccH+OkJqhvOQTYkz6LigKy
I/8KL9v4yEDN4BSGSwzNToXAJXWSdK2Kj5zqf/Qq9tYJN7ixz0OcKq5quA5xxSZjlPt05MQc0key
W/fapGKP2TZeAV5Mt4XsolPNMHvgRHUQQfmkqtSiLk8zJEHwqYaI3dqd4o3Zm82qgmQOnczc8N4f
ISyjFKzLRyst7vzAZ4wMaCfudbHyU2NDG5ZgkCSv1/53T6PMiksSukjKCSmCi2uZeMApAmcRtqi7
ImFV4S4uKcJyPKZTHe7m4uJ45bexHLAUCqr1WRZH+qPMa13imTwmw1lTm9spYVFN2uAv1aHP9oVd
rrzs1lWK82aAthDvPWNpx8UU11DGp8mjMFyAG5W1WOWN1fjIPcZiYXKC4bmLSHNsv/U9W2yRsDGZ
NuVs0VoF4yH9vdL2NVLOXV3xawaGqvZmL0icyJdVpocbH0AgIf0pH6NN29NRBGxGgSjtk4iiVwds
JVNlk18z5X4z0GMTl63WnGEPmRj+ZuWHqBE8SOmBGsqYWSwhFnOanAKDmXZAxwsXTTxz+BpmHn4A
RGiAO3llKnNgkSgwfqysgOk1OpuSUtiv7se8MXYq0NlqYSbuRKOaa0uY1apDSrWTcbcvIjfYjG2X
bLIRgllQ3Q2Z995GMtygCW8ix9tKp2hhHrrzpka6n2IZPDbWOqtjZCAyfI48O9nGudjkDlfdNwQq
nKRCae1KYpeH0Ud9MBMtvIRq5rAXKLYMCB6afiJdL1Q/9XPKif/M5rILnfTJIJJrL4m5RyPSGQ+N
48OukxHdJqxadvls0dA6R5XA9J2b6TapGlxwsRoOneZeiHRRc+qzvyf90G9dyy45DCbh1g4ZTQs/
vjD4K9zhgQLe21qB81edkyab9wH+kFA+mqFNMHnDY4AxhZitrkMOb5co7FJ41YYbQJSr73NZMh0e
6C74FHeM5qAmZ8Ydm3u5nrwJZtpytvOneztnvBwz1DlRDywJJORdmYjQdBY99zYNDGTwpF3XodwE
bUBkvewZrUpQZaZxpLRajVB4Vrpp8zekih2tVShRfWgj/GtDtC/TvB3CjxGp+SmRJFBRb69jXQZb
35vnM/pruhhJyonDsz5DAjzXjj19RGmRreg7jdtQTFhbpuKsjE0r63Cfpx23cOD4hPRYMVysMH3B
IceEw0qCPYr47jK6ICqQJvrxti1hKAH04BzRYuxhQFvfVObMq1Ka1r7C4nw0Goi1FcPCF7ead702
74w5zX6yMu3g6tif8VgT3ZRXw9XPkx9R3dE6WiI5TbOgoW2OzHoAAP/rU+Q+Gb4gCIPAqa6ZNJLH
tLrZQT29B5X77lkfzfizAqJ6+ReRNane8esb+HyfbSnQirMbX/oqzI5wa2kpJyAfS91GZ5t2K5KD
iHg2v6heTZ09BGEv1zXfay3Lyrj/ekFHnx7DBPoY9tsV8nD1wuioJI3egRzeMgdSYPBRkc0nQpbt
Sz/bzs3EhwxsKnkX8fzNaGZ10XGKnDCVI+TS0rp8vRDgHiOVLXa5bz9NDfx+6CvozKr5rSE8dz3k
On82aDeoyu0+vRtC7fpHsxSMjt9i+3XnCTBUAqZr8P8etLz38U08dIMHcpPQ39oHe5U37xRkCPR7
Zb4YtfYPX58mllntQQ+zHnazfRSSTca0SAykUm/1Lnaa6jCpVNIeda5iSqpjocrx2vtpvM7brrxA
WgbPZntHVEPoVrG3fLTJ2YPpqJdjAbPqeOXYwr0ULvhSzXZAy5AqfJBWfohh6qyciqQZtMcOq1v+
0VSgawCSdHdyth882zGuQY4JrhhBw8tmWGCMgWTm4MJuL3zwCJb/HvpQUJIkFZsy7stNFnFGbkI3
eC798amam/xzEgjlexdTklkX850gHu1E17Rn/hW6Z9wSCF5jm1IRY8enZeibHWfVQ1rOz1IpqAUd
uzUeBsnGVZNk70Dm3BUmspvRCJHajbBDCpM2RGel1Hux3iGqKu5jL4Z1bcSQz1xa5F6VefeETHn3
jEywrxYom7wWDD8IscfCbhv0ci6KzHKsNkkNShXZQL/FOVAwEB8Je7cD+0dnFNmdZfopacH/81GQ
Nd6RouNfX7esdD7miiVSF2N6hoqtt5ZIm7eBnmYi2/gvuKnP8FCRFbjnBCTMlmV9gcvU3WFWyEvA
+KaPBeKH7VC1hMX5cwR8I7T3nur2k6ppFoKlmeJwJFkZBk9GY4CdHxHbwhsdgOm8yJBtbWRMnoXm
m+sjKI2YXnP6jNZ1k7U3TCvlkadeIIZ5rvy2uNlNScNp4RwH8fMYaM1PioAzF/wypVc8iBrYqO2A
UGd14P9p0EWA1N0Sbu5cs5YurTfSa7Utn3n24J/SxSY1RndxQsBFVoSkF3YRadLjOO10w5lyACET
GPEpZqM5E4RchSOJca0TPft0CW0kKEyrhnzjdzMC4/HNkQVruhr9nQdtiX4R6RhE0m3DWnS7UaT6
igeYgGQ543NLMtiuMCBIFV4+TJT6OwzSMw7E6aCtbHh1R6hU5WRPIJvn4dVxDKC2C+Nu6qMjlLJ6
43IeeJmKaSHMtW/eII1thah57yZ+9oaAUiU2ckYx2mvLqZ1VFcNmIeAbh4npHUrPenAWu4uZFvk+
6Dl9NF4/rWuGEVgSJhgZQ7CN+dK5b0AcxhP8xpjM9Yv2meJIf9owEwpOZsV4fUjbY2tV8e7rz5OM
PzJrDG9mlN2awm9IRjLI2wyUeLJYNDZGnRQEH10DjSQNBFqF7wOe00RRemByH8yXyS7z/WCQHGKO
rx7Gp6e8Y4wS4E0+jDadFG0k44YGPqbBwb9vRmKL/Nzw0N+5oBuGtNl2gYPuqjOyB7MeziOKZ44j
OTNBn8gmtqMxegngxz1OaJXAQpuf1EXGi4x4f1rWx1gIYz/aKWnRCccZf/pWlRswmZIJ+f8YQIXi
NnNc99yEizezNJ+ERs4yN80BwBPe0U6p/UiT/mgRPDWhHZOTP+D7RW/kAcE+TMH84uE53ws16jN9
g35XJ9TfJbaM1LW8tUMQ6mw30VXZ+bvfJ9aTMxGODtKY7FPPzC6VW+bQ8HdzGW6dHgBve2++cCxs
iJJQ1rgPiAo75a7t4ULPW0gMw3hzfLIrSI2B1ccR2WUGVPsNa8tyjK0RZD0MmDeQf0w5EyoC14IK
ASlSoHBkX3M8c+sIWg0+U2okNVNxl1TmE/r6ZP9leipz1Dq2R89q8fv2rW7uQ1BchWnSTMPMFFpT
ve9JasVoKxdXKaPMdtYo8clEn4qUlFEvKPcOfmamquq2kD13itSrJ9HSA/A8elCGRWpS7JQnU83O
Ba6K5nBdMYte3EiqS+7zItaHcaIjPneUn3ZaH6HwEVOW1DQwUCKTdUIKPIwD1EJ9RfaMGyfFdlgY
CyaHsbXS0jt9fYqK6VjDm3xwnHK86Kzqr7kowgsNyDUiTz8Q7dvUO9M1KKvlqvnigj0n3VVmgfrB
HaKN2SKBMXKGN/YUDjiK+Qvj9O33adj1Z1wSW6A+4WtRQJDJApg5XWQFr+Zo/ORG5I0uMokgSIcL
WC6xm+jtPfhIHsEbTfKV5OpjNYm9P6LgrlOdPI3R/SAKkOWpRp5JF7O6ZKon/EVXnBoaMHBEBEDw
BIv4KP00uDK7fmoCbiszGacLPZXhmFLoIFa06GMsvCkOPDvXsViJBjCvs20FO69Lk3WLkhdcc5e9
is5BBj20O6smJz2V9XjCGm7smFjf+4upi1adtWNc+vOLsdRVzaGmESWcMHlziRk1xnm66mLTSSPA
FzKGOxa3S1Qu2Olq5P1xSio6/wVMvn6EV+yUgfc0CLawzCzNR/De9yUwOrYoutldAZXM9XaCGNxN
L7BdVg33RFwAzqvbT7PWxb1htYc55HL18/dAgBRULr78frLUMeqCfb085OHkRjTYGrJ2IAbfMvcI
8PU8Maciug7bRToZ9gmc2GNaUg8ZA0dLp6cdnibt8Jx7Fuik6HNuRPOGoBKdZweALdM4fQqFUiwa
zwW2YwQvabvvW1oK9rjj97KuX2wafMQ+2y5K/Fzb+O5kFF6/Pops/ni0OVRcRi+tHeVnQTNkg6Qk
+0b9/0ZD6TIx6WsnGw6fUyF46+nUstQGCWSDlWvMyWmE4vHU5Y3mTk9pyqK3bnPorTRu7qq0rtke
Jg/WDeTnYLTbu650zbvRBunte4tRjZyFp5BFfe5qJhAOOKqWJu1KkXH7qJoJx0regRBqsg6muMQI
EfvZJ6Gql8z/HOh0F14LvUQHObHSizomClHiDufYcPgBnHLd5QXpbwololcYQPgUrAj5vjOhYKhf
oICmxee/1tNlUW2DYjzmrMirKoL35uCO3HaE/jzh3oASYUWvmWM4DCesg80Qb6MmOzhNXhwDP3Tv
OispSJxsEZsgRKFLWwHWWaQsXvG3n3jO3pp7d+P2DRBVSa5xlFXPOd16kgosSl+oBsiDh+Ty9SJt
H/P25DJIVnlPRt9Eq4yh58dcMrOqO2ndyRJ5FK6aj6lzxMeEjG6t0fCmdQnXN/7aEGNnPyDsu6Wh
JuzaHZp38IKv0RTHn7Yb7lWd7BfF06MLz+BlVMjCob4+fX02L+7IMSqevz6DQQ00vnkpayL36rqp
OErnGXPKkmljmFfPXZyzGGv8YiE9mQfdKoaEC2LK8JaaKUjlNbPDaEcFlaCmy1y0WeW5t3vzpaa7
bNM5vXihmq9DnIhrlSp3jZqi3dBWAsg/psmzE4pbF7n23yRObzjIYv588JQxfcYd7VXaOjtEN/hx
q9FnLlvXXITlJUcScR4R7mOpqpGHm/X56yNwlxQJ0Qi8lq8TZ1JYHwqq3U+Ue4Zt/sS884MBqH9j
2/JPfuj611y2bwD0xEKK8q/jELYMdgtnCxYtvgdmoI/z0DxPy2cuQoCVZzf9XiyoJZHMf9EGLF4d
c1qcEqE6xDpK3tISlBGgk+rObsMXIJccPg2I7aNh63d3Sl4oq7FzIUuJbGE8TFIwNIiXsATP5m0w
D/AhrGVG45/dMO0ew6H/TkIjhYRdO2gZE3H+ekmWjwx7kQghnd5aXgtzeWZUoc3GOTi5sF7q1Ig2
0yycwxdv34jLeJMhcD+kMTnh01gdfYibTA49HqAsc8j/q+Tl6wAhW+ZLSVkV8P/nWrFN63TVTiK+
WL0zPk7gQ0SLo7HJwFKJqH1I0jY5xG4c74VPRlk6Fp+5g0h0gtjx4EbO28AwcEV8ov0xTukmaSOo
J34hT5Vp9RvPlM4HeW8I0obuQU7Sueu5DxhpuP3ScOt2mDmCe6+ZAvKe+rVgFnj/9ZK5nP9V7NHy
7I2/E+2Rx5DL7gFqXbVpXXnPHXihUJ3uRJXQ3SMB57tg0C1S+nRJAv3xqzTNWw38gcgYg2hixxDm
CR1JttD/6fRn04fu6j+kocjf4sWwfltE8HmCYRqe1l+iVBNm28Imu2hti6i/jL2OjnWCRaZNvHNe
RSim7TCjXQlNCvbauQim4dK1+jMlM3DtR7omNq2O1j5pgzuFQg5Y46AOCEb+mDX9f71TEqY1uR5w
wYjF/PcgNI6FnHBxByAMC0f8ziGVSLjOvFg++7r8HDgOX7qK1CS2M2uLAeNYQx6/92bxpHLVbYuh
T9nB4294DTjAdxnNwcq3/pCS8VtKM9fTNU1Fj89yBNnT//4u/Qx1st82xTqacdELBw58QsznJmjI
8w4Rv63LDOnuP0dz/JYLadmW5JJQ1NrARcQvl2aoZz+MHZgJQA3dg2N3J8+TP+k7GLhLME7+808z
f0tvtGxtCZuVgIx21xW/RCR3OJQ5p4x4p7Ct/ACTv3LcpP1RVDilIgD7j9PghfvQbr+VLTpnxwKt
OfXbuiJumuFH4N5mpsenspLWMbLTH2WSIoUIUu8YOwQRmV7lPJTzmCwFzR8yVdVv8c6W1q6jFbAZ
09JC/ZIuP8TZoJlA9GuvlZeBi3PigB4WdnOj9obvk3oWTQTMBJax49pZwGPLt6kouuvEqHCO2Uuz
0a7XGYAEjAu1sSOwU245/PtoaW5TKpwPX1XVpiT3aVulIWY7u0+ONuS/IByjvQ6rn6Jh5OKgRV4P
rWGuM9+gUduwxRXKnulXRDc/rpqzMZfeetCNh/DLutim9l8V4Y0p0eRRRovZog+0pVjdeYM/0NfF
ztlVSzleAosucdZyFBHOLmuEz3QmvtrS2ZlhKK6RSQLmEIOTrQtsocJLyWSoevz/Eof+P98tUv5+
yelUM3h3HdsSQqolm/LH52OUB81//Yf8z0RCVJIWfhJLyTsWI8rMKPDoyHTRbsQMiAGWSrgDuXdv
wqI7iHaiDMIBleVug+Aw39Dgqh41oWN7v6wYaaZMIPuKo29Tsb6W49TfWgjqiE7QdQbp/FbreF7l
pBVsupw5DnRedaKCbq809NznQMY0shGtKrjGeLSL+65t86NT19EeAaP30jTlE1Ss7keKTNOkB5fc
NXMs3xFbR/g6q/S7iVbPhODSO0uzwm+M6zTRzXBD89yQcn7XDh3lGYa2rQRvfMNpeG+2gbWiu8Pp
vfHFYywdeT8i7SjrTeg2IA0LcYbvDDDWDIyTO5fGqbemAPgOXcthcJmwGa53UkYnjtkQDZgWsmUO
R6zZNmqseQNYon7E4kdoKT4MyxcSYnrW3qWtidgmkogn8M6mxc0UzYXw1/JFdr58bGu1pqvoHnsL
WRLeDvKv3ejFqozqaJphSqPwRNto3BPNQ5kVWsMBIIm9HQKmIJ4hSsoLvIYBa8ZTZI0oNkRoE3HA
R6iguns2fHfFWeVguG5+htrWnv/5DrN/TfSylWXZUrLmSsLqbfOXNbe0LNmhawdUnYlnEMjy61y5
bcCHcY7BGNwN9cGCt4v/0I92CeTcVctJcBt3lb/urEDfFYZzjUDjRVP2Hszozd35E2LHtEQSRTo7
jLjkL1NrbEDzsJiTP5O3wr8fCUDJhN1djOjNkr5Hyuza6iqPCyYWRz7ArtCOzG9NDBdDn2DxvBsO
0PDe9ejxAKRnSh2Ef0h7dZY1rEinoMiPf/3Xf2iT62GbwtWOEvDdXfHLAyeIBQJyjCjSq2CNBrY3
nYyhxwpla2M9BMO7J1HD+GE34IyFomchWbxDkXtWIKIvmkt9qGQ30J7v38I0mJDyCfsOpXC8EeR8
QTs0/26xKQC8hL8xbpyQP7PTTOVzr07CUq/4Rgyc+ew8kZAv8YaOqdxBGzMgyt78GXpTnJYPseBh
NySmuCrU6SdeSOBVCSkOVaIfg+gDP546+p4X4fyV8V1ih6dR2PnPWHbuxmCy9ofww6+1/9frZlkm
a5XwNJftl2BozsOx9P2kwOnC6J/1qcEoHRTfqkawNC8nDWfI/GMqxdlknb9ynjsVnwMc+QSRTuyu
FXAU2p1u/sID+3cRf8TUymbovKLaMNdDv8u7HFhDK90VrVmst9r31qV2zY1LKNFJDRh2GjHNXDDH
R6OCe9rrPpy6Qe5dEA819US+Sd4g9fq3SC2JF8FepxEnlrplmYOstJ1kDy2gh3/l06BgCGhle48c
0r0v3WXWpb4XsdVdpJluqLMGInVV/srJ5mYksrz5lrzrivyCP6l57ProrqRD8IecNrnUB/9+nWkF
OaZLpcJ/0vzl/izz1q4ngA5URtXen4uQgxOnc1AdnU26C5BTe2f2aQksBFJZPk/m0R6dD3BL8Egb
w+RwjavwnxcR+ftDYwNd8jyHd2QLbf9SGPRxUdfmBPkhVkTW6qq7JlDdjwHdi+1E7sUhlN14LNO4
RZ9pH4epe/nDO/itrFI8uJ6SjmNarivFL++gbQUQRxpo6zTGk+eBZsZ35YOc4EfZaH72he3Qm0v6
Iyd8FtxwfONAdOgVeSTEX1l/+DP9Hj+vyBZzLeEqrT1JBv2/79tuh2TDTCMCP8LuGqq+2udJF2Mk
SvVHWkNuR6txFHmUXenTPQPXk29wSsFrx7ZzTYxZnyCNvqmsT4/SRkIGPzHcKWJPFNPcM/CAkIGT
B6LWaWS3bWXk38b+VTrhkHAYtKwjpQIwNiZ1jv/YOrnx062ubWOHr+SLvc/mCF9hiVghVc8A+ktQ
8Th07+XSg/t68TRckkw55oHkV/1Yu423jefwlnK0vbPIeVrlYozeZwtNntF0w/mrJ/z1YkTt37ab
+YfBIrX2n//O6rdqnaBLNkNtwxCiand/CT8fHVXDEfBTJklAajBtLDAM48QbMm4QsMutCLW9jnMb
jFeNpibUXXP+ols2sCX2/oSKE3E+2kFBeuUUAwf7morObXSz5ltqACAyZB/t/l+SQpQSRpc5/RmK
cvOvcAUGTfRUDdj0RRMAR/rfl8nKB4IjHjpWdTKpsuGjjSm6Ko2KoR0i96WNZ3y0YvjQEb4+qOSf
7JoBxsc+fawGwEQQG5FC02aKMXGfoVBV65TG1d6wPCyUfeBxjHSvI5PeONHtVtSdtUWgjEi3DPNd
aITmFTYUreJ2cUpRIILenwGWEJKC/P9P9emy2vz7auRa7JX8cx2hTPuX00zSApTPmA0ztfHSB+U2
3+PM1R8kajYbUkH1KSujRTGXHLnw0AEYl51qpsEnba3GpmNOZXUhhNFOb//5RrF+XxAYcWhT0Qi0
WBR+3cddI/fpS4Tp2l0EgpMVo7bqTCJXorHf9noyH+ijoarfdgoFGLamshuqs1ECLDS4kbAdyvng
TygnZlRE63YAA67lFgcXWAmyUtDPeuLCz802YV02u2IywweN48Wp5/i+MdHtMKULnoAWQkRgwtcU
Gv/DDOED5MefHovfqziXVYw/heIA7UhneWz+v2MCx36cb5CK19UQ78MebVDTEg/sELpzNnpc2XjF
H7++FOgSDkWkIOKmDVriKLgapZKkQaXWvQjM+xEBPWDO6CZd+2dJMw5aTqp2CbXYSnJMWdVpMJ+q
UsMuif1rlbRyZc2Gd98LWVxHpN3rcM7mT1a5E4zz9NUcDHFoQcCvyD79JN5lfLCWF52ob/AhQqCM
w2siwh9MMfJ7B34ckHx2+dTfwHyGo1s2dN9z96WG+3eCmFdvQyWLQz70NVMIN7gWUeuv0kbs07KQ
YBu67htFbXSHL/VYxoqmZ3BvyOAPazyHsN/ufk8q7dhcCcXZ7Nd7jIdwUGOC1QvueH9AM+PPAN4n
44qJfw4i8+omXn7JGB27YCu39mxMRz0WgLjsaHBWYlu7pn3r+gEEUFVZh3HeICvCx5z3aieBv/9l
VfLTb51x3wjkBHMZ0NV3axNXXVc+DcnGmzGmjaKzXnKFRibsPPGXNZD2BBZu7XWCLHpFW0yyJZMR
yeg5w4S7d1s726Ym8+Syr+S+qTLEyuNYPjZcvmPuoYcJcJ5AbDzI2afyT2ag/l8R4sB5xYUT1EIa
HR4aBiNMzDWzfuE3G6vzflReIXdxWdsPg095X1kXEWD8XnX98vxHeNCSEBvNHIlp4+ixffT7wr8W
0GkZtXxXWaKAJDnOo4eojUPADB1qOhROJwBkEFpDRY7DqaNVcE0XBQBWc70iDUpckUJ5+4KSmzGB
s8gszHXkxjbCS4EDFDciurQ62jaQAW50kYZdBpj4lEBdyeivwrjgRYUCWIzgaCGblhYXouhXt8vf
p9aXVySeEXVo0+3J1pzXqtHxPQkhdPULk29WmycH+hpLRBuDt4rTRdhCpwJrF87/OdlEqcxP3ZzA
V2hEtevLydmPDM33diajOzOvDtxs3sVaXr5CvUabW8FK8+kU1U7/nBsHJZhEj0AVnilZvusOIK/d
HbrOsa7D/740Qr7/82Iq5e+rqac9PALK1JQ1v5VXjAccyVyuWndhNF1da5JHP6R1yRA0XI+emx/r
3K4fNFILbAsYplHxHXvOvHfZJE8d6a4PVl/FdyP14xqe4UzNkYQuWyQJEYupqfY+u6R9DMN+vmN4
NT+r1K/WriK3hu98L+LQOgOJtM4JZrUVQaE+WgM+VX75N/6L/KyySm1DI+r2c1j81GhFb7W4qwXW
8KrMUXGMwcWfzOwWzzULC20VevZML11pfgd0tZsNQ3044+vQ5ePBqRp3ZxkqRsLe73MRk75sJiDH
B1JgbRw7VLfZPdx6C3WOBnuAbAjD3CDJigSffsCN021Nt2FkBUP42IQmYilOLwV9a1C2UX/LZ9cC
whUYFCwy21iVJ5/0RnT99CSXj6s+bzlDFpcym1MWZw6SJAkkJxiN+dNYoWKGy0tHijBSSHv2Fo5i
/5Yvyoss788JA6+tV2NXKgwbQGfxF8mywx004OmSIi5eZ1G+kJS8ejvDD99QWZvnsCcUALHsnkbE
yMRWgm+15vETrNWqHxxa2hNk+2waxmNkhB1+Zh2/2ICS/7Cu/t4iVZ7JP2ep8QSqg1+KCpHUZtz0
ipsts8BHJHiZ2lSDiR1JdmmAdTtxN/43Yee1JLexRdkvQgS8ee0qFFCuDdvzBSFREry3ia+flZBm
5rKbwY44t4JN8oplUMjMc/Ze+4VhwBNZN0CdBM0/pW3/qU3dfDAB4e7XHhewZVXPaWyc6OY0f2Iw
IyoIia8VvQw6fDkOSmezMYPff1MM51PDzqVJx7lMQ8rPtt/90E5ejLwjTUpmgpG6u5Ww91QV+zha
mzdgRrzr0eKTs9pzOxP+GMly8oO3Fak5M60BcXDNQ2QeKhRLysHbKuK+jKCnCghUSDENj0GzFdDL
bmSmFehbcR9cxqDwAo4AlQe8keOrrM4LrDGI9WAC5UUkg05sQ2BjukRz6rsV+4aARYYC6pokQcrX
OIFgCwExaO3Duh7QuZM5lw6y1vKgbdWChbT9WPXJGUlGP1X9mgt9qwhhtrufDFkloiLCSRnNqLJQ
ylsKcyFf2x6ZlVCIMana8xkvgHKfMpLiD8N8sNGMNocmOzxx20YzYngHV4e/dhB5QM15MObBgvZk
q6ELqK4LZiFrFEG/PbYi0Kwgw6FjBaUIFivIoRgSHv5/i3hNizP1EhitLK0NRBasbcCWiuL0NrkH
SuZGjgehHWaNVGvI9QdIxBgnKS05gC+kMs2Hu5k0fjT6cCqp7BVd5+DtbQTGxp6I1nggyXrPqkka
izYBFpK12rIYGlFRB03LVxDrgh81ZZH0u2xFkFhMQGLH0fXgmQea64qJhFpWpMDeD6ikCkCwZ1ws
WwELqKqAxWvcCmKgpQXzGEBDFGPgaaiZAkXDvRSQqABqF7WfuxVRMApssCqgvK0UlPX8E1whWxG4
MYPlstGvHJT+cJvFhxmFINl1A/lPhwYGpO2ntk/KYjzKSreaU99xcRr4irsfDURosuj9U8u0N1VZ
BaYAEi9AD27FVD7tIPz7yuzTuC083OMHqs9QV8hq54Oio1Q7ePpB9w6OflC9w8JF4h0mrhMuiY6Y
zoAB+4IyAvBlQM+JmeEkghpkjBV0JKxu1YiAqriCrKDg8uHCEbII2qCUJTDbwAPMjROgDdQ2WLIA
zP/ENZJxvw1Gl372gUXEHQ+ti5yaeCYyEQ9o7/VElppg9UaE7CujXzk+CXje6KPSysCGZj5TC5Jd
KQW3dA/F9ouGjfVp5yp7R8yOOJ9Yuu6ZH7q+pIpiwrZggFkxJ6F06GYIcViOXXpnb7Czf6y0roJG
ySTiS1EfM+4XRY6OiiaPch25t6RuEnNOeKC08gETGqcqZnrn//8wyB+JA8PPwuCNkKT0sag157uW
cyKuFeSGNPq9B1fp/p4b9xpbz17xEokXp3jJcARt1Q6vhv2qbUWyu5UHZf2W12iq3/E6GNrbtLwP
W3XLezzsCo/NaU8G1FR3jz05ul/c3uX78tN5l7u7bWjYGT2aO/bHCVgmSnQJgtzAzGtPG9e8gRsN
/HKhZ4uPGIvFZfvttPX++5VmmAuApbL5tur1uHN7meA8xy9t30bXSUctV6ChfTOdXPiDLVFdlgLl
R3GsM/uq7rjwFREGbtCuECQom9Bs4oTQLmb4VjLGJ/JQKvoIJ6CRjG978sMtW3l3iWK6H72sejQK
2Rpcn37/Tvzi8AO6ik4MKzWnS3qRHzpusILjIsMVSsAuMMXc0ZpLa0RzYFv2cyp/2n5Lx+9Oh4TK
zVOSnKfpREahW8pCrJvqx0kKoY/OQC6dLMcLqzGM9bAZw1yEniWLDA87OToN4rAjbI6DQXRZirdG
lkvEw3paXcDsp7k4U2NxnsazasjyYtIdL058gZFJjVwf7aX3ZBXVNQUJX117mKPNIV6u0XxVbFl5
cZtuRQh5N91G+a2bdwlWDkch3W7RFeIQyF2LVxoG5yg+x4mswjyN02meTg648/KU6McxOnJyQiho
FEd3OFq8Qo+uvayafXsrCw+Pa8myeXnJUVlk1fZRS0+lfYQ3AgSWQs2NxWDiBULKHs8YqMfxvBqy
mvZC2fHFXC/E0mQcNKFscwi9UMlypdLqqkhV7vWLq8D81I9z6cFx6menw1RYtT/04zQB2q4hUXtX
liTixZOSB4hXzbskApAz1Y3xuPSQz+mAFm+G573g1oIql66AbWZ05kwyDGnjKPSmD4zKHg71KGHt
tG19iLIOWXD6qbKc/snR1eGpx7M9Gv1wa68Vd/rUOCwm10ntrPWr2xaHbDT/Hrr0pba9+KnV6o4R
yFDstGjw7T79uy6n6c/K1nxhs/1fDK8O+zqF/xq3GtCi/miZLAbDrLf3jQoXcp06JXQjzPGpIjF3
ltk98TW1ifIlZ8AZntFO9PtRx0uA2guPbtLaNBahka0W2WZpBcEOlPVtYryw/8Z7tY7Y2AusRO7s
BKh8AN6Q03KPpg9SnZa+4ptzrj0XS+x1t53RKDQ5sNWLlQCOSWaid4l+gntqo4YiScEUIJAkAOO7
rkTWMRbGnVAn7Twm6nK/PWAaBIS5st10zQgtR56kd2NXnRMh1Me+1V55f+aTmEqs9al1RPSkXYiV
ecS1iVe36a370naBFXLrOpIiFO/XYixPxoxIKR7T7rH7ZxJEx7kcYe+3B0XE0Ync5bldyegy17M6
mOZrY5/pSZtv9RA1J2EtwHjUOP0uavVVbYhkHpKFLCCSIxzwhL6+di6elx6p39ShPHKwBZAqtY/y
llPNFn7G7kJn9KzPdQWZEueqEynKTWPW9huTir9RHlY/lhpkR2bGCc75K3DeL0cxmzTk59WAbb5p
IObgoOcgB/+56wZ530osUVYQdJS7zoYwjO8Fl7ilze8u81OU7CUmxEk7mN1SXAlVK9ARTADc77vG
5XDaIfzXzNpPa5vO0KBxeBa5BeIt+dNw+/i+yehixGqrIjh30F5VTRN2Kn1sy3Iutm4s79ZskFPB
nzUti2PigPtE8jV8ix3lu9eSok3e0RBmejkgibT+JnW12BFIcjYVZpEgaG9Ne+B2axAFv9SdEVoR
dt6ujB7XITNeR13gjK3UH5r7p6si2evxG6FM52GoW3EpiT/DEaGXGNAYf4s8febknTx78QOuc4Cz
A+p7HXibvXTVnTdifKyQRe4mewSTYNnzVU2X8iJwFZp6+TeCvOWpL1Pyx3Ju8abGF9QkaOKemLEW
eSXS9MqEy0Dq19kYm/UHSNHv00DXP60JAxBeglF3BHPRFZP4Dq0BErcylu0uKyrUEqSKjI34bkP1
PpDfqYaLD42y221r6fZga0DY8plB1hf3SbkY/nSleAivdEtnpXQc51OnkP/4CKy7G3eIAXBVRcqL
Oc3/JCuDCKwoI/Tv+xrFSpB74H+akQik3z+Bz2dqSArsWXgKXKzcsz8cS2Oo7b2mgGQz0oghSUxm
Lj1BAgf6SBqkB+ZEa7hmDdvSlm+g60jquNfDKPPa/azH+wkJPPAa13fH9xJEelK8DpHJNnuOfzCb
KJlNiOYbRt/w98/8006VJ83+1GGbYRmIjj488WQZogkq3LijG0neiU1oT0qa/MgImiO2Qcp8Iq6E
4BVfvGPaZzGazT7PQAvANxyl1odBK1dgCuQNz2ZczdXZciffWIz+xcUffSTbdt0nGhR2vW28Sz2A
oxVL+ajLWZKbVOhF39A5JWbUkmnjajQn8z9//74Ysgvy0yVl25rNh6qiyHMdRu8/33yUqiHUY0W2
1AJaurpO/bCq/egnS0uU3jLizRgqBkup+xcC3vHgVoYkMbLRHws582ysybdH9BNuOUV3dSz5w0iM
tgeCOYGfCLUOtx+H+iUlPcrQIRkNpNx+i933rjSYmS8E8QzL6B3ThjNVaa7praM6ZwQU7m3K9+73
L1n7tNlg761rLiNAzTTYcHw4tdhIulSukZTbSXnigJPd2VHrXWdCLbN7AaIujOL6UuV9dEswCI1s
0Z8N+dcW+siwTN+ge6G7W4qH3z+x7b3+8FmgAHX4RBzVBGr8YSGARg3AGRDvbsRYcVWU3rvN8EnQ
PsOrgT/GVxJzuTD8XY+e4FNpUX8P1btaEptAjntzSVaxXsZZNW4xFlfkg6Um17prXkl1sK7SwYgo
2IkOFWokGnzkO6zL92ycGCZCwzymVWp9W+jHAdbrqz07BLa0DiFyA+aj379WXV5XP79Wh2OjihLD
sRBOuh/2/WWCKZqPGyCsA6wKsSpinE4ML2uEF6YkszsWtf5As1h7KLIS1V+d7x3myjddHj2ijMgu
Xl2TFOyy0DkRHH1TrEdOlBrxiTxYqLEQips4RD0i3n//5H+h2LW5jSBRMSzD4rby4UvTdqbZ45ZJ
d0wOd0aVYjgY2NqUuqPcges5LGPnfUtaUtvgVXB4VRKCAd7y0tiPadNflF43budlgHFVMiPEiBwf
ei11737/ND/frW1Xw0ilebzRkHM+imkWpW7TTuu4NpQi8CyrftQydm7mCkGuT/AiZUYXmotQz0nZ
vje0/yf2q2/KuFyidXwbR3Hp7MW8y1u2TdbUmldao3gCEL0k2SSOAmkt2Xl/z5blfv/9c9d+cX2g
GVM5MBoqairzw31TSdmXo2eCYYT5gAEFZJ9xXJ4GzzEvcOr+ghsHpR8uRdHp1h5FpXat0lYA+wPO
+fvnYny+YSC4Yl+GJsRUUb58vFZzM/c0kxNA0l3ZnbABKDzxMsfYWHlXZ7JaIVUqdXHqXVr3U+w6
5yS2XtTIQyqfpfolb13rwRvlUNGJ/yL3QDnaVafvZzdZfZ3JTjS0zNgir3tQV77/tW6/E0V4KScE
c4kzpW/FqEb0P4HB5621XMrSfo9kUM/YdEQHgnugFeTRIivQEHxxtf/y5aM/4ZJ3JYlK/XC/BB+Y
F21XIpbQ3b/X1XKuc0TsFXsQDUi/ySm29JpDB8f7wat1c6fgA6TZgjkmGq00QFGAMbNr7qJWYjGm
xH1ULIGv0nrv3Ki45khPd72S0puTP85p7ZzS3Bi/2RqUilUtnUvpWl3YFWwP4l6n20WEro90MjG1
Pxyiy2ehXkyQQDXMFfP4+w/f+bRzYDTLPNzUN4k+I4yfF0jB00lmC9h9JI+Ua8O3wYnfoOEVF6Mk
CdllZQ4ii8ATPrplpzf1G2kaw1Vda6zCfVECdOdsMyxZ+uZNPbZuq7gyJDmahfBAQZG4ainQJmmL
ORC90pAXu5zNgSEwSczj81zj+e8bgVJkxwLhEyZPDnNk0P1b4/5QlZr3UAGUYgzaOLe9EjcnE417
0Mej+miWBo2DploO8WyxYAxudRubAxpSiM8qIepKHxsvazO8p3n/NBmRu5vADd60dd+DuNC6h9Th
sOACTZjHXkIM+ydDzZ1jTkANh4LcOgnA1wzsjPfGiOzAzscFE2vJgUVL8JRh8PKzJOdMXMo0Q79q
+pXOdpxAa/cmjlSz/eKl7gTEW1sfNaUx9yCZ7S/mKb9abWyHjQcDFcPT7Y8Ck1HkTooencjEzqL7
E9kP1dT9pVZwGZkSK0HOCXXVm6DPlhy6J0nU5qI/EIhjPLuZFYxVR4+pib4tRCATtOndF7PAnedC
XZgB6W0/Ieheb35/8f1id+aA+GQCxFKjO5/0X6SlwVQeCbcyyK/swEkZC/Ms0cd+rjK0QRTphBX5
Y0etto5JAqy77zHl9GQK7lTF5qTFj478HPMp+jtyZxy5g9BPWqc3YT1IBKkY8aXTRbmZVIbIkQHu
z54r9qtc7QNM0rMWu/k9Vj7kLy0HK7Hq3420WKGv9dapMwGQ/f5FW3Iv/mFrwHjYVFlcdWwcm3/g
f1QoOIBEaaaktXmsRvBJkvmcRhD9JkHXv0+0+IgLKru6EdJUd04elsmEtNo53zDoMBJKoFs1HUEq
BC6kRAA31s3qcotx56r3UzmwqzyspvUAnXaXTVrq22qdc46ExDn0/Y3j63mXHedF+9NM9B59btzf
zbAXQNiNVRL2SzmfFYa9J67l9thOE40zUPqBEBGx2Z2qs5vSOhxv7IZtNWG25E4PnrVrhnR6M6YQ
t7P6qqDVRc2MdAY2x/jF9b6tjh/eQld32Nib9OVdQGY/37SsqSd4wK2qnZ2lCGkcArJVrST+MOmT
+7SiqTDjZSF7lwOxpeTjI97tbOfkU/VtHVf9hi4KTVNlSh9mXeDEAPKCgi+HgNhlDiJbYrQPohfD
wazn+qzrOY7Pacqe3a7LDqrrrXRoYct7NM80YmgYaNUxHsJN7AeP0/PnqNKZcHjuXovg9G7y/a41
6xDoxR/bT3Ome0HXML4vHRmd3qlayIkdDJ8U5sZ9/9Xh9hfbb+Ah6NdND/mTp30cGGceuAqsjYCo
+4cWtMrzWA8AtnQ8ptuPVd2EVhqP9603c1dXXIuhEzhSuylt38bqEFYTqTvomtbv0GbNTj33bQ3D
vTgWzmzfxlY+39HsRZEPYBojJVr5+h4RTHzTEAhQZ+TdoPdajvHaTK+Z6iC/M764o/xCgsHBgoO3
Tb/ddM2P59Epsu2qyQ1suo25BklezEc7td+EVb9zcfz7/XBM8S2tp4XZWaSeYztaTpFDkABY3vWL
c4D1+fzJLITFlSdj2Rx7PuzzbBN5v9MKcMMj8aWY1N3DvBTfRDuTEZgUya1QZwjujv3fgxV39FxX
9IwLCRlAmnZdmkCXdu50w+he2dFOpxZ/PPEO/JgaFlK61SMz6zzEJjnEAx4RO6ucp9VmOEBO0COC
RpgskdLe2or23qGT+jZ4OM5bryvuvAcLKssrB476YOu6BsxrHfb9wFcGvsuuBtQD1st7Io55vk1r
Jn2F8toWKMbizIVcbvQ2+5Nm3DWVOwRmptgPeba8xumgniech1988T+3GzhVYaDRONVyE/vUIXL5
dOuxXACwjckYDGu33ohOfy4ibfBNszH2ednY98RnwbX34hcLB8+NBhjkxpnKgTHERBb7wn3R0bHY
DgwMWhny8vsbvP7pBs+TtC2Hk5Nl2pb78QafOatATAGHbhDQ3WsbsrAVu3E4qnT2QIY5t2JkuIcq
yCfKNoMqVYtdLrH/YKMUQmTfrLZkCquNJiCwiSicubxkHo4eXUTvMMXuhnr96p66fTN+uqfSe/MQ
g9oWlg5D/Xjoa0RTlMDBuPAiHfOAqSaPWFKSx6gzfGIQy5C2eMI15Ko+R14ILL1mvCnOQ4xkMIqs
w1IY6wN9zTpw1eI4820I8gkgmgcngR1bcvf/HwqOCTvHefOct3x8K0f+M29r/NaOb1r8ZmxFwgFw
p43v9KoUr7b5Mq6vRvfimrIi88Xh19EzlYhn71QkD5l47ovnQjyD6HLMJ6rvn8b+KYmfshgn+CMK
cqt6dLZyHfzGsrL5m2E+9Pk3y2Q8C/sbjFtTlyTKpbb7mAsFEHAd/Z3ZafVMqkvY8ZW8R07JbmEc
sl2BfeLb7y+fz/0befnQt9FUbtO26nw4jrFwx2vfGeUuU7sIvzatXNciO4iJBxG1MKl37GrnozWc
q55pio1iw2pNjLOlIy6Vq4QdDrRdCa74kM/w7794ep8ODDw9h4Y+/h/sP5/usCvIEM9NYJsmY9Q8
Zy5UvWXuMkSS0eybvYGXBvnRNbKJ/cVIfatPbNuyXmfv5orvajoCRI7QCtemzd4ZnBSjSxd996J/
cbP4LG7mmXrySKur0iy7fU//Z6OVlCRDLh0M7ESkw23aYp/xeswBTm51uLfNrrhxHRQ6nTbo9CkJ
WexlR7ydaJMSBGfde5wB5cqu7YdmwhueEFveecK5aqYu1zgXzNY4cfxLSk31S1oet3FpGHyXLakW
Um6YI7gviFbZ/2uR9mibGSofwR5CV1KPuCirOjgJ6rgvPqJf3IAMBkU4HjgNmAgSf94eMUVHkU2D
dYdyH3JYnbnEQQ9ID9SbMjV+ZCPgMtAdmFMn34p4tW4BYvL3T8KW/8jP9xPdwJKpoSo3uFw+3k8K
+ntuoTH2kTATVSfYjRSXcLDkobdu4hP8a0T4qBtRSpN/CzbhQJsie+6G+EeiLd1f0JhOPRFdl16F
zTwjrkRpDhlcH8w/a3LJHuj2tndSKnrDF0k9L8z+d6Ir50eiJ7AnDftCFY3fmAh9k15cIH40t148
EjZcwn8RUiA6NCO5SyQJ5AW2vaTFdEimwdF1B/XeKAzvSWmb7MbAtQVJJIueHIcVuWcketz+1FSH
DFnaTTZUNMSciIRh4Ckhi1QWxmRu7aPFcO7WRLnEatO+OHg9tTJRZQobquRUA9DXXWcVGrFQyzbk
lO59s1tb4BAi1fX3Hwhuxc+fiMUiDjcJM4pjfjwlQmwfmcLmDXhQTvpr7F1dk8bw9qvGHB9s4zQD
ly1PxUTf+EgOL7UMssbiuA7HyQsXL+TaGQ464/lB1mwEXhQIQ1Y3B3DFyTTKRgcvaEMircYReYf+
70EgsScP9X1pzv+WGp8N42RtlRMEO51oV1NpdDQ0WZZ2HIqjGPBoh9Lgo4UUY7p4ZNqMHD6ICNIy
gtUgqDCw+8DsA4KNaycgZXilz4CGNA1hQlhLmP6oJqDIJA0eqSE5Mgdel2OHLsIC032y25PZnqb1
NKyn0pWVU+M5Kc4pCYTjeY4vhXGm8Or8W+16MRpZNTKC9eJAMCM7G3JXeaVAeGUQY7/4CD3j8yfo
0rpnC8SNTW4sf/5iV33WNAJSO638frnzAKTdttopoaWHrxk7cIZF4wFvAM7r2v2nn4xDPhIJkkRp
frE0pz5ldkGWZTykj1n0l5m0LM+AO67br5SiEOdYd9hRRfnJrtN3pufmo01W5j5xBvXbKtBateSW
hS1w/ofmgvW+uqE1/IrRu72va6e9F73XhklKro5TzO19HJsPqmCob3oyVdsdbcJN+x9Z1qx3Q6qo
95wukxvHa8x3XNjFvqkKWjElPI01XRd3j+wWqQEv9qDAjxW5GTrV8KwrBig5PXOumTM4CDZM+1B2
HqwjGugwaa0/MnuOdjpMhr3RENm9HYs10Bc37hwNDxM46KhYvfus7Oi4z8jza/zi+2Kp2Mfwz9z0
k16F5kOhjmkJN6BSAuLk+5095A7cXvSZpQOTqE9144CDH7bn1A3shqf6XiuVl2G1yx+p2/xgDARh
U494S74YpjBg+3QtYHVXOcbqluRAbB3m/1ndgEwqZllqxNOx0VKDOCPiNdS4ibQhp9k+PQ6k7LFN
S4+ukBWJY+McAb242QkcydKf1v5URadeOxFa0lbnaT731XkBMw7AKrus87nKLlRDCmiGsOLi9rLa
+LrqF6ppr2Msq8Mzt9XUcjOTJbYyZBALmoOrvj16EbGC17K5BUypeDcaiLDmNlOuVN/cphrN3tu5
uUU5R3VbDcqVmohCsAnf83v+zlazdqUEkbfJlc64mVzt5Gp08rEwL9H2iKuD8jTYa11jPzjF2LwL
B31D6/X1Q0k45k2uiuyRGGz9Blitfr9azWuDUMg4V8jom8sYX7zm4vCL9WIxffIufOkV9+JtpZdX
datllt/4aZY1zNduq96+Lvkt3y8ZoGdfS/s65LfZDNr5NrevVX6b2tfYBj0m64G+sGtd7a2U7FZm
Qs87bbrq1nWdrstWwroaDks2usL/anEuVFtcySoanAuzM53xWS0rqS8iOlNzdC40WVF3druzk54J
vbetk5GelRn2i6yyPq0E4yjHHFiGcbTGI6GA6StNAGrbgoYr91ws6mPYQNFmtTYC0wjoCX21RH2+
wRnMROBMYLzk8PRxdrmo62RlOuonx3aUPcyRI5p69ZIR3bhVAvuHMFNcxtJALosUtriUtUTBGhGd
E9RGkMyyIIQoQELSIIc2qspCOdVVB9EeDNLhURgfTLRR0X/VF2D5AnWF4RmINXDsoE1Di55IE5Zp
WAFAtmiOhWlCx1tW0vxX9CcpBoyDdbSTEybyysw85L4KoHW9hd9UaUeq0Y7xcMyHYzogXQoTYux5
OYw8QKMNYaOFghW1COcooEQUFKxsRhDzQmpZURKATaV69WANB3LAIMWmfp4fKIsXwssyDni+/62x
D6iVtZBXtGoFzZzZeyKnIXG/PDyyofvF3Yi9JhI3S6oQPs52W82eTIWQVqLSMD/sBDwvfTeBzo73
UJAoo93HNMzRb8/Yt/ZE88TcSmPfiP2x9GfCF3pflP7Uy9JMf+l9w5RlbeWwMTP9XPHLrWri64F9
bkUy5Mi9QfEdUicUGIY+6bFUZ/mDJUX7kyVr4ceBjB5/GvwZZw2TKcITaBtUfkKPFDQrafCpD/CJ
Yp9OLf1/NaV7CtKpZ+50b9eqeOgJSthp8BW3ikk9iWWVE6zIvZvvB1VWt1WjkJyLMMuvyGnPYQLJ
Wlt/nv2l9XHUj7NP5tugyxKuD7i94Tch77t+v5WG9SbFMutLX6XrU/lWqetTsesDiKGMrTTSulk1
oTL68+STHkzpmT+haMl8kfmet3e8fc3MU+xLcw+pzBD0fPZFvU/Jts32WcSWAbnuroRGJ5PPdkhf
CgHbYgcjJApdgpYI++VzlVK3vdnuidJgHJKRh6LtgfwBYtdhpzp7M/ZJL6PWrTAGid6vXnKGej0N
G5+od+xphvA5MBV8goK3yI8t8uZk5VsRdkYPBFYZ1W5VrX5vEe3hj5bfD7KGlVxtH1K5tpUY/Bgs
ReoP7j5NfdB1sSFLI4EX3WSPW2o/VPupYmC9x2wKid01afvuOlU+ygGwkI+Vg/NzT3qjx3Y9J357
n02yenXfEjxqyaoV/ojLcu/k2FN8wQc6y8eZ0v1u9sftESl9r/NMoCDzrGR1W6kp/AZfpIfK9QER
Uhl/E9yk5gOdRIVpar7n+NrkO6BQJ19Fl9mAYECUJWvcas1819uDXWa+VJn7wtybYq+L/TDsu2Gf
s3/jc+XTjRAw7bQjbShIGKO686YvugOfHf0OPmLG5B6QKiRUH6Xf6tTDPI5kx6ty7swGacn2IAqi
wOoCT209M7RYhP6iNjZhx4Olnds2e+887gvkbxn7mYVZ1aD+9gTqEfqVZ2/C8+BXEB6JuhJDKEET
nW5gK4mIn8hqGexal+rDWKzsALz8XFqL+rD9Vs+PNw44YAK3E49MPJfIKQWDsuOm7qNYFutm4PBV
RNlLrc1Iybvqfx+wmuA6WPW11W4QlrL9IXyc4Wd86gbFfXIRzd0UU8eli+RrD/E7tPqmfO6Y2Hzx
vjqfT9NyPotpWeNUS3f7Q1NosfUoV7uV7lwLOnNrGtdOL45xeaIW71hqx9VjWZTFcvlvxQDZPSQi
slgxKZbLqJCPLJeUiavkljVTmf5bMLHbp86BBZMyiSzbFkzWzCyXyybLZbL8t1xO0YHlctjq3+WS
FbPm3JWG4xIajVwrqcIKM6o5xtuKGcX/rZVSjwMcO8W5BQYWkJ6TXLaHWkF4EfntiFvcFcrdmCTV
F4Js5/NJGEuaJz3viB48Rt8/n6NyO0Wq1SJgLCqwTQUt1UuPZOQi3PsJgzsmmUa8pd2KYMTB6EVO
FlB9dz1vD2NXqDCd8nnXgs4MOzedmf1j6O4L3fxj0LVdA495b641vqEmzu82DRbfh7+SQhIL/99v
bb/fdV20q2Ha+9sfkCH7z6ILcp6y9NB7FXEoI9FL7rxq54qPDSqHYPr25sHK35XZ8uLF2Y+6tzJ/
zUT0OM464UbpSkyKhQQ+hoy1E4t9P+m4//JMrZ71SjHP4ySj0ruqelZhLlzdH3ZPW6bGjfGdOPk/
olGUP5AUXib68M8dXsqNUtRUmKcVb3VCxKyMHQb9Wev19sHrq+4fC/3tTW7iicwtYiRwsvd+M5TN
0++3iNsN5Oe2EspqetSq7Tma7n1UOhaFU1RTq4NLH0BbqGVOlEdWDo9aX91WsKFDZOruo+1kCNaH
NX2ki0mey5yWoYVd/5S1eEtznQCpjg7Rdzid596G85MMZA8KZ9XukvjdI9kLOKu4bcQ0XDhAxtdk
5c7T1F7yps4zzqyEaFhM4sMu0oBNTmo/7WDP2ncuOItT2w+cvL0pf47d4of838RZfcfAwLnLLXQc
TcWefFQ9gM2TedKthgBrjq5NqfZn1f5Dk9j5YnAJq4n5zNdEEN4kYuM9tpS/0DMNf3aJeT+Xyo8k
s9Zvdc7/1xyb/B78sfKFygrE3+etHa5mR6pKaToYH6kJKs1EZaDXu5s1HfMFzt4bWhT1HZPlsfZX
Zi7evsW9Wfhs2bvOb7YqF3LFsWjJ6qAIXdMWldthnQ8LpnJD1oQDDY9ijqoicLwD6ZZmDnskMLrA
FbIKO8i2mpNw3Eqx2AmHFFgSpw7nObTq0Niqn0NwB4jS1jqs53Cpw6kO81k+pnM41GE8h2YcNiAR
aoRrYVFzbwqgn81bJVagL4HWCNTTIAfJDGFY2Bd36MXtLjCAe3eBJwK9C0o7sESQ20G61ZSEw1Zd
Erq1rCYJpzlklD7MnPsRNul1iKK0mUNRy6KBUiAwrWVl/BVeRBwqU2jEoTeFWhyWdbhg64/DKZa/
iK2AikxZK5ADfHRo2wlQ2dcAc7KgyAKiX6jcPTSaLEGoX3WYx8OcHMaEM8MX3JBfjLggCCE2loIT
VUdy/PMN1CG5qnBHle9Ybk/haInkNOAsh9KaPmKW26n4c9vOW1/rOG1oLoA0IuV+gsGS5kTLYaZu
DdsITeb4L3XSg0e3oApOVsQGMpmuVq4Q/DkY0Rddk8+yO6jmjLlUk2MmASTb+Ph/miYJ3/CGqS+W
fNOBeipic7eUAiK/0bYnCK7wsJbsmKX29A3zuhdo9TNtKPOBgF7lCxbYZ9EONBgP8ZWOQIBl/SO0
UMuX1cznXLnJG+bDRdLUV7tJfygzH6NVGNUhxVR4SL0B91NByDTZDCU23P/D2HktV45kWfZXyvId
1dBirKseAFxNLYN8gVGFQ8OhxdfPAjO7p4JRVpwXZlAkeS+Ew885e6/NfBiv6iiq+Tk1EpgSfYZ3
0Fl8YNo6HMnWPqS2lbDjX7ynLjev3caT34y12c79tihA5WRRUE1HQ238tRPZiTJvy8kQwbiALAwE
6GMIDcocumqtob3q4SJXg37yRlOn08CH3qDciW2BO339RmXBKkgKQEqkvm61wbGPy2DUIAgrL0zL
ogSqLahrV4mKsX7AQt9e9snyTsSUta1bpzsh5ulPn//qtfFHNbbdzu6I46vsFNm9Nh/6KgNZg/dJ
Aat7qqshOnXmAPoqSvFLl3VDhzn3oG7TJvI//1mqRXtUnS1sksK9rSpvqnZCKuqG1rlFPJ20zsiS
L5nIZZTgLfT9z6/NcypDZKpxuKyE+KmywRkxgtm4caNdpG4EM3u2CaKLjfiqJg0hEM1ASBIYk6vP
r/V65V0iuVPa//lCSqk6D5VDVpHbEfFNiRW53Pga7zPs6RID7eaDLTOfLS2BW8uEKdaR12rhioAE
5JG9cctC27cXDSrNU2xo9RWREqSSThFgAtzyXaf1ezOqujvNIKh1qFym/dZHUlLC54vIT02STfvR
Ux0fVZYRlvNA58TSBtDMmJcNY6WjdzthdBWxPER7ODnh0zzZjlPsHS2xmLdFZFAGpkxXchtaTqaQ
wromtxBESohpr+vY2z32Jnab/rDH0Qknnd5lz1QfojOrduaod63biKvSUPQH03sxLbu4L4gKEElk
7DOzjY+jNeP+W/9FA/ivf8mi9ngkD/Wf8CmnQGRed9I9SLmMm7JF9tPp3XBCD96fepBnp4K8CGK7
Fg9wQO63aZY+Y5vAQO5182HJ2F1BzXxEQXNexCk6uWgwGGC1EX5Sc86OBDipgPAB09dyal5Vj3lb
O7sXc5JmnJOyu3B5Pn5+Vs/FEro1KD47VzpmQ5oJSsnqNMIQzcGPG4gpCj6JTsx3jkpYMLrmq85D
nWbbC1ltdlsxTKV8qpidD0Y1HkGbjkfG9X/9S++n8Vh6XMQM3ln/ebfXQyeXa7fX3hSzNY9QJebr
P7+etwheK+/s87PPr8+0OdykI2EKt6gTMazvvHy+SqA7HTWdx8psQxxiu3PtOQ5pFBqzXmHU0TET
Aym6i7oQLpMDT/eT9avJ51djMtRyLTFPnypNh8CaHc42Qr1X58efH9ph2ZaKAPtYWe2ltJn9IJ+B
I2IoK6SPPqXK0sY4bqorXw7OBMLAvqyHoj33VMqgalT3OPV4P/rjEpkcOFvv1gQH51jXh89PevUn
enTroM7YrffCXLf/o7ZAi5yf6jku7hXM+Ozu3B940W5qIlwPhcKolIoyFbV3qhlODP7nlxbEwGef
H/rkuR5d4Pm1OcThZ8DD2DksWYyeyjVkcSRDzOvlXx/c9VPXI3yszsxx109Lferq6r1X8+6GK7Pc
tOQFb+wV+jU2LklhRX3ZmAQyME6AS5HUJtISIz0IhUABG+CM39lS2yWsmL4bG+LQMdf2GX/IK1WQ
+ZbjzmVj9+EAXL2pDcmFk8btWUZc4xHV8i298RYAN6AStwStnbYKrHSDwriIbVgG/MH9ohOJac5e
d+6VaUI/SFuvc9WY/VKPBfMSjeaYIZDa1/1yysiAPC4Es+IvmM9Q9NJAX//1+QGoDJus2Vho0DiP
rpKUezKerXNXaaxzs9SNY1kN967W4Ru2HMRzFHEBQK/l5HxmA7tL5ReVrT/IonisbXA7cadndO0i
SjBpxlfthPGtapuj2g1VYGK4CeFukg/dRbRaOhcjKsE97F0qFQhiopagnoz60nTqetN3eR/GPYQy
aQnoSQA6uynPIdxA76Nb4YTVNB+NghzNiIS0i0EO1YViZuLCYc6pBV0S9IsiN/EwAuHw2vkuGQd5
ALfYBkatOfsYAK8/YNojDxvj8eeHnghGH5UA2SPWEkyuaNYnRdztq6J4M9d7IbU8gLKVLPcZwXuX
wiriwGRnQeM+RlYg0ldnMj8AJplPg2lDUBFz/FAnh0hyNmbXmZnl5MufH5QiapTAKtzA4R44CCFT
Er8l/P4qgyG6VA12aT9aLFzdOo7d0MRyvE8Dy0+z6cVL4pj04Da+EvRtvUSxjtIaoxt0AGdaS2Sc
pgzWFufXdDGtGSHzvEyh23vThbuoB7RwRGC404jr0yy3ABbrcHYgN6RjZJxnaXHQin6mpzZ8eAq1
gSlTkOPrYB/Nwo1mCMZdqRlh54f6hQloM6UoMLOejErNFMktcRzMMOaJXmXcRreoPV7VLHVeLVG+
NYMgVX7wiFxdA6dMd3DPdGjJYT2RhDnF6rPsvOq9bcyzCj3gjzwagE2A/Olyywh0hAWcYDKJ8HBD
3/rfD5J40FMqobUgK7Y3ljDeFtuUt+ZkGgfNICCxIu9ph8LOPfWJ4nBR6zeTVpiHKnHmS2pFhgD2
IHx8AvP+P1fLvzt5WDipcJFW65Rvv438CQi03a4nMC9GIXQRN/qeQ6qGKrxeFzcoCuiTgXM44P8l
1NoDmISXqSRpG3GyNp/XafpMXnUf1IN3W7X6s4rG85t98OdW8deK3mMjDM/eNgx6Ml/lcgtmiMhB
9RSwS6avrOQXtlVysUVLc09Bfz+ZaYyfv8/2Nlf9gByXhF60G541tZfIfjYz1Sv2VEpLLNykjSFE
C7OcUNOEYDfgt3ERSu1GQCPJXbA6DZv+oqhIpksmkzslfYf+iV7aGH0AvMkGL/a760WgrYe1fVyn
dM91HbXviJY/t8/iTIt99IlmWDsx/WE5B0J6+ELnca15k2qHVyXduTYwtbnVd2M5zhtN7vSEuYsT
lz9iD4NzbHEFat0eHx+u+/pei6a3XM7qngm1cTQj4ibGufSoGhEuQ4S7/bwy/utt+j/io7r68/i2
//xvPn+r5NwkIu6+fPrP89vt3X+v/8f//sSvP//P/eZm8x9/YPdRXbwUH+3XH/rll/Jn/3pZ4Uv3
8ssnm7JLuvm6/2jmm4+2z7vPF8AbWH/y//ebf/v4/C13s/z4xx9vaNS79bcJ1Kh//PWtlVmNAOxf
7p319//1zfUN/OOPoKleuuTlt//j46Xt+J+9v5u67aE8xQhlWbjN/vjb+PH5HePvJpUQ5lvAvuQU
rGkMZdV08T/+MO2/WwY9Rg+nI5hsa9XjkEb1+S3977hRYV+p+Ozd1Rj/x/+8819O3f87lX8jROqq
gje2Au2/FmO44CycafwxU0OT97U5PAhnWtgNRXC/ik01oHhL3UpuqyUhEBkAJBm6sjgQn2IHk5UC
RXZHeVyIUyOEA9eOVBl86LHcg2W9rmJP+4a7qf/2+ixzfYUayiP8n59n4l+5m9BAtWyY6RbkTV+E
s+qNtCpSCz1N9oQNOEs8cdmI+sGTow6UsQOn3g93hAdxe/UysMxSOZlR/FA2jXeUGnkpTZwinrfN
Y1qktB07QUy8AssoJ2fX8Eqo485KYI9i5xu32O/HmmYHkRTm53DDpoD/tfMxVD2bXBURYzQzYZzn
3YJ5CZyFeMsiuw/atIw2mYYEPsJYvOnz+DXXEckY9WGwvTE0C31fpcn1YH8zIfhtqQdUREeGZZ7x
Ky/u6+gcigbwPAULw0ilGlSdGepTfK6Rq7q1FudQ9bkDNkZbAq6W12Xpu40L7ZNnfoIzD4W56zAK
i6vsOafB1Ha5JNpt+K6Z+Gmm+9fFnleJ15DGOzkioOss/dfDF+nAVtXSFoFpCkBYFbuQJY5SskwU
EOfIkssDlrv7thf3hB17OwWf3YaW42WjOOZNPynigFuTPOw2e59GgCYiiy7sVP2RiiILrc5uQtcB
F+ZAWwEUaLGZSwoFP38J2j3R2K6SfQQCQ2v2lRsRkEkQ+77tZ6601lKvp/ADcJC+zRPSjYu0TzYT
3d8DDGiekY7TntvqsCMC1gkXw8ivxqnU/AyLUFE703mPM4eb3j4YTkZGSi8JsEY/7FmgwMrZQf5E
isp2nnmKGW5yiqxJO3Eq92IgDWlWhMGQCb06VjU6jEKJtv0k9UuyxGqFdOVUTnFoiKT2cZ10m6zt
91FflCdDWXlJsjoWjkXtOCjNheRHjz2p3CkyVlqiZnZoBY9Hre5nan4C0hVDP7OHLnRWtx3KqWKb
mGsKXUaU8wBNx8vUBy1Xq1Bxc+bahGPxrvWG0NS5pdnjHTF7wMyDF3Ik1PUVBCHgDnP+cMncA4G1
YMgzkz6cawaxAD0fYqs6y3BVnpw+/85Q9VtTb72m8FFBKF0JS7g/fr2mmqlP48Im5gzcoo7x7Syn
Sb3rTefIg3EBVZfSqx9zHdLOBEgtmt6rEdVyNozfIUB/89isLwVxJaJbrDar2+bXl4LH1iF8JkZk
sXQHlUeKXxQeCgwAePSFSJxe4RyTse3HBThgHD1Q/RAk71VxqNlkqeseAfJpMpqM5OV0MVdPLlr5
Y5GvUMHe+amMzNUFCoYYGd2mqNK7emHGP47gPhyG4+pcA0Ib4yG0UrIybMpFZWy+6f79RtfnXVqq
h2cPhxr/Mb8ccNahRm0mNyLEk61Mzxj0pNyMNqMAFwc/0LkAiSWhwJnj7Ae9zoHl5YJkgoQluXW/
EUX+5glZXw1OalzUnkXaDs/SX6jOTjWCOsdQ7Zv1K1vIdyN2jGtihi9ZLvNQ6Ha7i1Zyg5K7lT9g
UMc6SGzj0udhLu+xMMVHoOBL2EvCyF3nm5fHAsbf/7LkWY5nGbR4oXohRf719ZVV3LuZQmqnMT7a
0GN2Rm+4vu0u586Uw9tMDcqH5Wkt9/eOw0qsYTUNl6GINyOrxlOqWW99VLSXpjL586wQCNznCdvN
Mr7k2g7atm+wuuUoNnCrPXB/vFG/tkfppkjHotlXIvAlZPxexe0AbieBkqacanOqnt6xOrCwDeK0
5JZ4mCb32uLbgFHzH64TXyc6WcfNWDVEhuY/ZzebsT0YMKXkfG4veyDejMfiXAvdBnlm0/htZ2Z7
B7DZhoqPtNUpELCVjnWKCCJd5FPVAQwG9gR7M0O4ggmLicw0vGpTQtttueVPZcdqrvMNsrx1PGxZ
bBrSHnypRFmFPAxhidvSf7DP5CD0c3Vu5kOK5ycdhrdUK9c83hypCEs9KUcjmyCLTb5qJHuMrO3J
7es7RzbNXeQN6EbZXjdo+MrY2eOqpWBYJrLcxXBMAbdEotOORRsP2AUbehpEXncrXnqp+81a7z2M
euKEdm5eSWW0wq7QSZ5lCxU6FImZzQBJ9miZGpMehmnMBNZWk9wWCZqgKO/dIKsh0ddj9JSPHfiB
ZofYldGqV22QXx3GErRT50haYNN46JRbBRbJZdcsrzlHfZur3mVSl1pQ6glQQvnm9qNyz9jzpC/U
MNikH2E+d76dMYwnJYaILLpJrIL3XaldumoH/yoyzzMJBJQ+VrL1Ot6VGOwdMHFSCwnt3OsLIcSZ
C9dqA0ohQi810Dmq8aXyFASqTRCjpBfTTLIIx77Q/MSqUdp1sJbG+N2zi/Z+qgxyu12LpCRXnCYV
rYZGnulVI4bo6E3X7XrQ3Np6BPj0KKw22w78RgJKP/JIbQ9CdoRbNW13rlXt1aSNVeBmS7XT5cIh
hTjGtF0NeOti444T7NhM4bgKNM7wTJCRqOOHAfo3zhR1SwSm6usLnWfTidgQxEfuy1OHk9FgdfKH
WGBkccafAoNrAdVlpxdO4QMa/6CHqZP7uKwprW4NuZmIVjG65AXDqq1swjQO88guOxVkfZmDiyao
SwC5IudAwugQJJUXwBwUvJR04NRVQaIGi2ia25g3zKHVboam9nalIFvRikD2uAiysIE6u7qpf2Zt
fKAZiTCmGm40D6Gx4riHDIzF1VBGpu+laCN1ZUyJJE6GD8u8sKL4kmTrjnLnv77UHb/UGevm7OtK
5rLw422zVTYyXzdvOCXLWe8UX9iUw/h98HN6kozQ5Er3hHFv874ax77L0i4Kk9n16NF3S+DGMvlu
G74+Yr68FOzuiJ8N5M+/Ryrg4tfY8LOojq2K2XlK2ffGyHkaLX5qQEeHjbTAgkceDNShrALdAeVv
sXkri/aqkEsa1u64azQGk0yX1EA1nqMUUtF/PmKf29lfXyZDPlZcl1QynBfuF8E+fLjUgnDA2t/X
T9Hi5YvfxuPFPDYL0A9AsTrBJLAs3SJMBjKdcQiRxkGSbTgySIIXrzFDt7qbETY9XUPV2ckIaOoi
kYtkE612xfLAYdW9L7iVdqqGLy4NnQUd9yRHRCDEuRi11YRsbotNX4+PiqIYW7aeuDVy40y6ojqp
rUOXs2gXcMUeEeKFeTvo2fXsELgIauGCTPEoBK8kAyXqXR+m0p0bWepWAvfbgEzofI+gapwB9CyK
1iBULFr07X8+kv9mz7GOS4l2gqWD+eHrJo+tfJTEBSfcLsvy4D5Ejj4dmRc3LbeV6JUqNBsjSIzy
qI4q2SZjdRWtJLy6jaNThBPsm1P7m+IVYsqao6M52DFU5qBfTi1PZR1WSSQCKuYKELAcDk3e7pwJ
aym+E1CbTuTe9AhRoy6dLrhdmMjrrG7WuUjM6cwQsxdmwqImX6onCqECsb379p8P2+er+HIB4lLz
mMMACceJ9aVcLSpsjKPKBGdKB1bbLKQxPvmL1xscLzMJHbhzfi4y6SsqwXxJhj5hyGHPAGiUZEsz
2jDt9kYm9ruoCcZuRqh1xqJtGprep7QBPOzEi8p2hvToqSxQjg5Ts88U+6pZyOjBbaVBZNjbFTYM
x+haqo2bEm3S9YyqJcAxfGa4kYFe14nvE0WWgUGsMRP8IjRb2V6vYMXA0Aexs2K7CNU8/o7y+2lE
+/UQcUXpHrI6A9Wg8XWUnSaTNqeNjHHfWg7QMibFnaYlJ9XS2tkvpAc9ehDeKXGL22W2WUJGkwfb
hEy+7hqgVRMVn2X7rSNvRNkSr9AAe6mXZoKd1Aae/uJihYYxPtohFjjmT6p2UHP31Shd/cj+RL0G
3F/7cUJKRZP1T72cUnwDTnoOYMDeRi37Zi+Z2Ozkjn7uLQwIzY5wm/ZEuVvs42woTlFSFKdBne0K
yApiz6bQbwabv5iiW7wkieGBeJlq54gWpbI7v7e443vgt21r2FvRaKFhzsjh0JCFttbZjFS6p6zb
SPRW8HZ1pug8Ek+a3j1IeNwys31XdRUfX7s3HY3altf45kLdFQ+LbpngO12DjQGFXwLQ37OJ9Utj
AjrATEgjZbJp4hkmWMkaiRvT3XovnbQ56hnJeK9pU1ZsQZtq663hMX9+8L5LUf03TamVxeiBr6Fv
hzH/y8OsYrTgSbh8qNRvcOC5vlu+G5VymQx4aqzS88d8VE5EhwVN0w1oQsqzpJpxjMEOdsl+tEjS
OlE0B4zuNn073SZTSrSIHl0X1bLj7sZrtj7V3SLp8ee3LU257Lumz/oiv1y7a9+cQ7paPb2vgV5x
y2rY9pyIkgl2aCvTvZipMOoeeENaCFzKCeHbQKsLP4+taFdyjU4yUoKuRLvxzVrzb14LvUcoUrTF
LDpkfP9ftDV2vRJ/JIE+VDuryQYVZfnNomu4v0V9agiMP7tv6I80rrEvf2UdAc4IGRMAnqvxsjlo
TKiaSnvEYUw85hrovsxvMWGaSFEAvJm2yDZJwlPWLJwHOiBLYBDs45OofjBGsKcKek8Iga86jFti
k7U3xxgyyLHiheDSNelU4JiD4cZUdNlkVafTfETyrVdqkHY1ioYIuoj9XkbTdRyJe1nSX1qAaPTu
bk17asdh2kD80IJmWTapET/a9OqD6Emh14b8pKbmt7QtascpVLWp82Eq7ZQZqosgrSuYzWorcw0U
4ai8t+06Fl48zbfZ+ORAbVS1VPw5VcmIbds98r9V7zU0vrSta9Y8P0rgJrfF7eiUPZmSvPjOXtgq
KVlQjHdV5H3ojCgYPZF7x2ZJ+szX35yZPKzOTpkSJzwRTPLjjdrxi8V4NWTY55oFTIfDo1HY1QoB
2TwL/aSlmyyr26kYNkqOUFRzIlD/U7IeS/VFEqLNXaJDTIy7k3uXaIYD6YAdFwZeXPgQEORiDMEk
Y1aXiB51AzWpGW1iRs0n0rfDVqung8Vx7DQ0/FPVpht9Up/nfEEeVy++WpMfUFu3DRcHSv35BBbc
DaCdbpJBYZdMCGSp4L5IrUplRw71aHYuaghHSSl0AF5ZSaaneGaHf6bFyrniojEwJQcnIQrE13P2
SUpzhD4IQ2qmDskBmRm0G8dyKPwFFGOoSeVHnOEyK7zWx13OlB4dMJRlEsZnh4UCQwQ5S5cM0i5S
s2K4SCIgkav5RZoQlJslwCIrJb6MdeWFdvgJIWLYx/wanu+tb0mARUoVBZ5D82poYWsqRK6X/aFo
WY5lgVlkEPmTGJzbRWYYWpNXcs6u8tW1idDoI/N+mm12zUXy5Lm820hD5cTjIC0ysmIc4z5qx4TJ
GJZtRdTvI/5rv9W3sR3HeB4YGxi2R6mbP6pGvE+ZwLNlGPIN2Bg96O0rt0tfNLx89chbBYqqszkd
Pux02GcTTzdb8BUtP4fxRnK1bDO/NDKPYjv7OTYVB9gs71MtaB1xTq5J5vdzjV3fsFPgd+KSPN0X
b6luk4iEDGeY2EZz2o2Wy4EjPwSWcz0lBJ3bii0ZoHO/ZMQ/R2BPCC9z6bYsxjvara07NQQO6fg4
En0JnBGQrValp7hFUqE2zzHhpEuHc8nJo6vMsG6EVvBAdE+ZWoMYElpFjJ+VbYlzq/zF3IsU4ZWm
E1ZUF0u8IuUZnObL3hmt1wWRLCtvHyaxg1TbYxAsL5dalCh/3BzXiUfsYPS01LTAgamVfl121C/F
ss2r5HnSqE/n5O7zduUMxpsaMJET0wqJbAuLI3cSrApu5WT46a3JUU7DEe9cCmzHbHw7utHr7o6b
B7plJjZOK3W/JF4Boq+A7sHJUPLmUtTdi6R6Cpvpg7Zy4/damvs05N8WiOVc1om8qjr33TLKIpht
2PnC5ZcbRR9WqMlZTRBiW9mTUk+cluLGVqM5QPj5glBXeLwfy2DaGtMs9rNra+5VvyrBDcTqz0zi
7pBJ/lTE/NkpWbZx1lFVZnguhJfshizdRGV2bajoJWB8o6cDuiGWhTnigq9sP7psi1DmH6bM5M1E
0wusa+5hvXp07OI0Fc3LxNgFCdKjprQvfUuUEJSCjdUM70KyYrX6fFGyWuUVcadRxolmuLNzB/PD
kuSeKAMQ1IIFU2S3qtSOThnferm4rV3DJNWHVd5F052mHvYTRb7DmyZIun0o8egMLjD3eiFPiSr/
TFeTs3r1sqgORz1d2DtEMOhaTXmopWH5UFcWX7rKtS6d/Tyy3KJILcJzWSlcuKq78KsCW0dWmZDZ
7YO8Is+a9ok507EqyVwL0qyEV01dmEPw0YaWEo3blQoYeXoXVkVFKnPBCr91PEpkmqFIVRB083So
kFwLSGJXSgUCLFVK1HlLfitbBTcsHgFZR3WoWJdKb5HkTeoys8PyFflb6VPteuHcOJvKnchXb/b0
auhPDrB2l56LTUtRG7rNz8blklWNAlPfoPujwBxZpKEyc6WmzngbZd0dzFM6s5FkyCfdgDDpKaBe
eEs858T4ZTvZ6DMWC8hn4j7K3vPwlueUyb1S+32HFnM2bstS/8F0yAgjmo9BWY8naWY8XKrt7KWO
b8dcM41dBXB4Ir+UxhgOg94G7uRtjGErdQEobOTtxY6w/TmOwoygb1+Qbhy05qPSYMlt9Oy9mCba
SgmLabQEozowU9DpaH/K7z4/8Lf0Njc2y8IWhROEXZAWDYSShLN0xwjjzXbrLLBnfrHQZvQrce5P
uvU2SMHgcMzPFgRca7NohkOzQO5fd49FT/oDCaamouJEqbyflEbHUY3u8HIyaGQEaimsBbnKSS07
9wIRzdm4NOGEdKgs4ksnUp8alcAMC+iFj0DnicKMmj+jV4BRhoeVfASW/kObGSbQOo18VXEl9xJ5
Pv1LVcYpUayW5oMKxuVncnF3FbscSpFMteOQGoCkLQ+xvF5zPWuiJE8yLBs20V23rHKn9MaEwBcl
jzmQWDN6cAv1uVntV5qIR36J/gTqjhPZNmHmyheTGkOpGjBPtDAHr/1RRULzAQkcc3MiLmwpgrZg
VZUd/eG+Nh67Yn6GeZ+ExSx+jI24m2ce/mYJm6XnxlYjveU5N3G6KCtGTQUQb8eYWVIibxukL4uj
FBsTs4GDkzgqZ+ZFTVD2y087a8Bo66jpJMofm4yS1E4R7tnM4Ra9Pk3ZqPodoh8fmOWlItdog0ln
iMcjDPYkMpYlZ4fGFmE2vPdG1k+qN3XbKLpqXbrj+UKommOJy7Sv2M1Bs9l0+U0xNBG+VOU9V2MG
BBEPVEiXAw+ZkzO0mBZS9TYj0bQxm5dl5DmZ51A5zYZro1UJTiFBVXaMhLj9aNyPL1AEi3Ag6Wtr
bKwCHl2WZXmY2MipxW3bQS6oZmIRxzEOhdnSf16J5R17OITUt+gp56DoPyQW34vBi991iPYt91+k
mTsVlbnPJfAIYpq1zaIJqnAJZ60MtVhtwojgpIKLFG9U7oIDPpjrdZpo3qPw4ABZUHXUmXNo6/kD
ZTgsORLuvIw+UqG6IXmZre9JVNoePelaz19Gj962xjseipRdFVIBdAUWFw4PCT3NPd/jtTGHgHxG
2YrNlAAW+BLqFokjrYkFQqs22VqQFBqPqSQ99CDEtk6a3mht/uQYPEPxnN2VxEbEddmECbtK3xIO
bFEi3VCCvwtl3AAaz260QZ823vJmkqlmVIm6NYo2yGabnjvyJW5lQdJAbwSlSiNuKSGsjtPE2u4v
9iwxEs9WOHYx+xeJZHoajWZbdpganYQVjQUdLYdGA6EynwtLOcIkxifkIiKMEgIFO7UMilL0gTYD
vtG166yW6JVo8m0Qxx9b+iwbMeYGjqVhBz5SPVj0ApFxGnRZdJiNIjN0H0sCEvTpp6bWOXWOvW1o
ooc0eTtYRs/I5nPfnkmHUmDKFQPKAbrCadgPb7WIY/IC69WuOi60fOOQgPIyrOEcBx1N4Dom9rSs
SebVdXJYXAgJ06sn4UCj76SR2XhbWKbpXpmc0EP8dbAycT4kyBH02Rr9saaZbZvNj2jJc79S3Spo
l5mUTSMOx0yHq6pfz4rx6NlUc9gucYAJcaGl6gO0p6OtYeXqxXIOKqsLVDf+MafFUSX7e9C56JIc
LoCeZG8FMmyfXo7vcaT9Xn0bCSohRKgkGryy7sopee9QYVK3eWemMlDwt2dystmxk1XPzgcTxiLf
qYQuZaa3rDNN5zM7YYvYdD/4wdIvssz0+/yO8GrVbxnvBHbNFVEx5pmj+sdURJg/OuvaFkhojUYB
TO7I80607oGhR+AUjZ853q3Se6M/aSwQtX2K18zkfmzZj8ynRNNjH01NTxwDaQOe6Ggmg2/xqaHZ
xLOKQrt/Z9QYUS5WyaYsgD31epxtBrur2Dy01R0auSYQlfM8pQD6E3T1RbehuRmfR7T5KpBIJLAV
PCMG++AWELEXSwzcJfKg1IBGJIG3Xdq+DB7K7KwsnhuSCYN4LeFi3AoELKuB8IqgsLSfaTyQ45Ql
9UZJWG5BbMOJ30Yane5qqH+2XZzwLMjwyDd7letNy7XtQrwTqwFmnXFETKrgunBtnnLR3FKZHbo1
VpXA55Uh8yMn+IUSMCeV1S2vBMIsWL2wowfTfO4KDw8Skjo2tdorfCLpO3NksGp0eDUZKgVqEj8u
2vSuTghGcuxIDV4kf6jX4RmLkShnUmRm8YEqnyyrwd0XCzrZvkif6izd21aGs6W/nevmZrKMhqdj
FGCMImBWd5jOk311lgo8hhmdMdEwV43j5p5i0k7GoFK1Lizh9e9VHT4mITN+UnXnTqkRiApApRn7
kLwL38sIw6EgCwdDYlGYsnQr+u6CHoA2Wz8bZ2n8GD9NaI1EgFqz5+eaawFhnnbzMDb7pE0CawGW
q/E6BsTiucJVmq2iybqR+FkR4ezS83yBkjJoXnksdGE+SM/76Lm0fNtpBh6gBu+rwN3GuUuYX4y9
Xy7m6DeGtZOKsPdMJB2qcd2vEQDTkc+TMHEvFKl55ybuhrIp1Ns2emS+y9k2UufC0sAILZ/tiqq6
6CffmqAsTzPP0lj1il2MnkBJMyyQmrLpRV+Hhk6Ae6Uo90Kv0R7o3h1apymIrPk1zdor0S4P+pDm
u85gE7fESEHJYS1oZzsXDtsvv8xp3A7zwg1nRed9AdOhcMmZbByPFaG49TD4sy0P7PWby+TnJZmJ
hn2jjOxuk/SSJnIVVEmLd33uLqBqoDnY6GNHwnfZ7kezbrd13d8LYiEjYTinZF6CIe+coGqc2Y+5
aWuJ5CNmsLgndAbBeYY0LClg+C23hTZxpWvzS5az7qkiAzyHQyavi9c0VxISw/WDopFupAzG0TWn
ko1LglWB3wyDI/Un8vqMHgKKN5xNRvqzN+MeQAO0O0fpQm+sCqLm5PlIBnFgzqQWskES5tDxMHHT
UArxtsQeQaoj3L4GIfnJ+L+Uncdu5MiWhp8oAHqzzUymV8rbDSGVIYOeQRfk08/HWs3FADOYxcXt
bpSRlGTEOb/1v0e/k+dcxFRRey6xxIgtBKesrttgM6nhkQvzK14hidytJcuGy5KIYXJq2WCr4Kep
vhcilXZVuHxNTfzIZN9vptVHD6W1H+QL2PeBYOyJjuwR2ouSzGRi1ArScxh/V3Z7cdx82hROnW/V
gPulHw5OJanU9nEqCPuOpeq1MuaJ+6WG8Ev5mTH6WHJc/1+n/X3qh0RoIODf2BYpOELuExf1rp+t
HeDmI8DZm5fokAj80gYq9c8ckOgpEtBAn/Dfzv7t2OizTE2jSeUtxFN5t8YQJ6cp75vY/Clh+vs+
+R3W2c5w+keH6Be0UxHFd49e324nr2s3bEJjOn3ViC23/PsMVqBWhDYKRi7E3HmwBRYdgzbEsk6+
oZjxm1bxqarEvS79h8ZULdM13UTCrK9TLRUwzHZqeM8JelgqPmo8YEHiI8KPs59JNt6uy8hn8gnY
JnGEe/qh186lnEbnDkz5bmG72OYyPzVhnp8TKiabOLmrtB9iYti5Ksb4asS3KhTLjk4jOMD40Uhr
a8M8hJQ6OGTDeup098qgxIBbEmjfD/R7lWWnwJnloUg+eL4KsmnoqIaIRFnWonWuTG1vRNlmTIAF
Wuv2t3QlT6/JmR+mutjnFSRy12WbgKBOzrCflnb6URNDC3pQ5gbA76iY2qvhd1ZMd37pH/F7fYFU
WTfHyX/ifPyZGh83UJVzbilr2VELzIBdVVtTs/u7ivGxWZ2LTOtEFPKjX8rPACHd3Ik9ATm/WDyn
PW6sL0tRHDouCQGbGKwuBePmGAvrnDfush/tVbVn/FXrrzb64U87eDRttjYfqYISNRpycFYNSy+/
hqL171ycbZvGVv5lghAz+1Jfy1F8Tas21PZR0Yi+b7GBdd42q7M311tOfolbzLN5d1HtbaoEk7Qb
GHAnKjjV+TvtGpIUR5KAin6nNSF7Q9N+W4Yqdv1CAWzr2SDecWSGLRooYfNSNtxt5BJtLXk1W3Aw
7Q2vWGgAxFCRbuXoGwg0bmxa6YbQxIkNM0x2nktEDTpK6jaGQkeFHKdNo61HLHfiktUFtQ6a68yO
XftYUtC10RndhArEOEtDfIKIMMCvTPJKEs0ahZPImguuVaJEN8LSe6cl4o2lDvzXeAYHbwUeSsYg
+WThrXQ8/5U2LozF23SiZWgtdCBb2yLUhFSzwaXYKgEFE2UVXN2+u8oFA1LJYQDLiBQjG1lYsPY+
zlWBwj8RUMUkqqryK4w1yURUmOzGgNwzX3z6SETJfMl+mLKNszspXbLTG/2Ovj0Mda558532VhhV
T4E3rBW+W3uzdERvFeAULIb+pu2cO77p4Dwnwj9bVkspRlbse1GuOTqKY2ZugFLSGqCjGby951o/
brE4226DabkklNt44qq4Lvgf9jYtqoH3ODjyUWJiAhCyWBWcFefbwfpWIB0NXcPNclZmeMhkOD+F
TnPyTU5iW5Op1JogZTN6mojqMZa7WNz8HLg6S+5xwRV7YbjtPlUFOCTBlV9O5Wa4JorXfCWI+7z7
EDSslOXGFma3FTYjoBvuJYFlsiItTPu/Bg//RFiWW2vJfqrUeNK9M0QrPMUloq62iiem5yezpp5M
JxeENRvZO/WfnjDNpo3yYvxCp1RGJO8lmzWD4MoJGVGKobcUhPfii56Z38JfOviTJolArx0Q2k4d
gzy7dDYL0TARI5QSBWTRWkNUAxo/irhKoM41tJWrJjiMfunRgZneF017XphGYEDKaRcE6mz34/pD
BiFza30rXPOPPQ+f9DbYm7ZwvK0w5iPQ+5vk4blZSr43hffFBeHtqDS5L22uCtXxink4y2j5Iovf
JSjGSHyQry40oIh97nphbufFe5PFeAftiDBsJHpKtXeySw9xmwJE55wFBMlUg3hoq+S18H/FjkF0
K3lZ6YRGwy8dSgBcJoiCH1Rb0dbdxuHVmO4D3DIcpkSzZZlBzAGqrUpB9CtfPDZjV2/Hjr8hmNNf
9axuo92KQ2BAYFRd4O2g8zMEMBVc2FD+FTZiekNk34kBwl0hCOY1eCi8qoxk55BSNRnvuYO/3yuD
nw49JrMMm/4i+Vs0eugtA9YfOpxePEvg/65Cbqa8izpS11EvYrLEZLTQFcRLAugX5i161d5i0AG8
rX3w2oKsuvDZ7cdrH5wbZ2QE5u+26MhhkK8ZCcnSqswyCiDX1eC/LknCM+EQKZC/tl7/XOcr5Rm7
Kb/KIu1pkgEnJwIQGLyRvDXnK4Fuj+rJx0XunJU7iDeislCDhSdiipRq10AsE2agY0ROeoM8RUqb
jGFoT24zoh4f2Zdl4WcsRpLsKUbOTe1QSBwHctM5VoUXUZBlaYnXmaE9CSsXYWxdRFNlorZsuNfy
pYkcDVzC6U0r4UjG81wSK5Zxq42TN0UyXg4mhww6QSJs1H4OkDhqI9mZHlyYS8H9xu6z86y8BKkG
hgo9dJeQAr+4SzR5YmOPjEhuVTrFp7UD0knNO8O2PmQ1NJdU4AptXP9JqPah6JwR84RfwMpkxj6b
Fq42v9xPRiMizuDTaN5lCaeymcwo6bgxZ1kQ4Li8l4oua+YZV4TZVc7uwZjp6KHlINxkk/GjgAWP
pg4ywEnfOhPYfuaI+05o2TuQgn41ac/TK1cR49LfVlp/Bc74MLTzd0zVEXJnvBWoAjZe6cS3hHqF
2us2qqbsfBzCd21wAdj219AJHMghkTxmvuAQS9xjneqj3y5H/C7hee6DX70sXqwA27Y+eqyrEtsx
QC+bFHkmcqTBufZP1ZS1Edz5pe9RO+T9wYRzQugGxgxqRO+tSiPKQYmFsKJkCF+W5egsTJ6VDi6e
N6c0xy4v4dRe+9IXh8mWLrd0BYIs/2DsrvFbej9t5vmMrMstjwnCVYrKavL4YkIpj01HwkNjB3/b
tIQIdvjqIO/AzSyukwCF1xFdjHFQqfcYe+m+0GLaA3TBMGA9ioYqYwGf71kPkCMCXe+6WeT7bsKR
VtBmbiJ7Jrk/XPbxmuYaugO5QYl8ImDiGur51CnDvQGLHgcTjMZ1l3croBA5ER7hq9zP3cz0jLrg
TMMrco6meG3qnNjRwnztCce6jKCzgk4djIP1bycn2KFukDim8DK5/loM+ycsB8ZGhHbolD/TQo9H
B9hpU2XdyRsyF86r+c7nBRojaRo4vVOJHBMK7WjRPbJxEg8eo5pe8kBcRaaiUAcvVQhpHPQCaAvs
AdMFz3TIGIRal1DpNr3yfnHkZJD4OrDyvQ7tVyH8bVx7X91YAEKM+bNOWVUKHhZ+MNtCMTSZ9Z/A
Kt/Q4vZcWrV9ogzhgcsTUjmFTW/j4IbY66+zrK1OzFCCWPFhcDkWguFUl9QvFjaQKoHXI7SDt3N1
QfHm3wBX4iFVbsIaO/zysry9xrWDHaDnZ2dlK6XDzrm86rx3jhm5iHS6RE7hGHiVxbYKg33vgDAE
Y/00+D5UVm/fD03/FcLQZV6Ab8pYwNxmDRXGmqzS4LeB5Y0mcco5cChW/Z5skN/QY7C5pbU3lf0R
UrKzAX78m7rtNWxzeWQGAnmkZnjrWkG36Wia1rYbNauSXkMMe/gTtiOuebIAwQKgW7mI272VsYrn
tMhzgdylSbl2DFvce7n3wMB10WjwN31gETLGAQJDAQ/Yz7g1qhW39U22lynn+pHB0kDNE31TLcjE
Uyd7MfwIq0V/j5wGFEjwP+U9VtVKScNURkm5kL7WTq8ZA4N00GovsvpoHESIZj3obWOBfKnwSBcU
wOsYA9FowKiubKPCbJxTgZrWh/anoIGAwImgLcoyZSYsnjas0DS8Sji/q6YWYanXqy7FzCwkRc5E
2OEBEk+yC49mcJZc/fhb802ewjmy+ZGX6n7iD/yLNDiFH+8OAdgSMsXFhQuyg6+ecgUU8kiP7eIO
OOuT3423R4m/3VJnG5lWx1Av1Eek+9l0D/6YDPDnEiSDGEIDTzvoQUnbJmM1mTDAegX/ufJeeesO
g6GxTTs5YQE639v2R5d2L8YAEJ0hZCSABdqoLPzPuO2yXZ3+repWf6rZOTWKhb2dnXOcWN99l5z7
HJKmqPV3a+Ox8vOTbu8W4JrYN6IMrTqgEExVllRfRabRaps1fTydc7Lnp1J076Ixfq/5PluiazrY
qaOXhenGsU2oqJrA6iAHEZwJPOdTH4+6aT7JUKtOtmzw+DPCrX+GI8OcDDZSZ63x6psiBVr4MQlO
yID9OuX2SEiod497fn2a5b9bos/2Q5xyt3bPKryY/FOvbOg0/6Uwpp4SgEtnGodskQ+upveFmFZ7
k/ozAUS+XWzHxR42tlk8Krq6B1DOLQaUimZVtpY0sJEUjd1vLrEfEboOUrAVw4NtcL+QAW3KTEQ9
LqrItQSBDKrfT9M7PdH4D0w2s2EpDqr/sSfea7PpiFGBzSQeJ4nA7J+h8BFJBjtDjd0VPX0tM5f3
2km3UOKExS4vc2n8iqtVO2wGW0kN9FNYigtHFfOezN66RXxkQffLCazq0JEnlMj3MQgf8wG4iDpb
b5Nb9nbpiGdNbX4SzvrClaqxgSZyGHagLogIRQBK2u0M+xf8kwnqEq+sCGtym2E38YoSdAWe03YQ
Z8APnNhiWXkUziUZe+F2mknoJbQvShdCXOrJwW+iTrlRgIXDbHodYToWuidvbPKDYW9bCyTECRO4
+8X+yFLasAtIwVrkEJhe8OhPzNFoW8EsJ9jDkGYMD30TvF8a8efAcdt8xI2jB7Sn7dEpiRNcxPwL
uUfv5jP8WU5vvUAnHxB205XoXWeUabRWWbtExxSOz+y6nC9hYUajP1sc10CPcsUI4bjP/jxqKD5C
CgI1t+e5zF8Kc3ShJCp4udh7TLS5c4cBAC2wSYz1yaQPvGvgTURsTs3WnjQfYLr88sqa9hny930U
QDvb7N1dGy78KnuCJQLlnBx79SGOBz4IY99lIWqwvvjEzENgKC58i5oB+t+x+eGQgZolhLY0+nTb
d4SZZcFMTDs6N1ZopmhL8+TkrxNUODiW+cV+JHrJfeXxAk5DcQ6RFkVUIgC3VcZbKeN2z+2/IS2w
48OEisFAUG7iMr83YvuN8/fQm/gb8mr+amzCUDtz8XfEbpC4wfe5mVwnjywDsJcOlSdCaeYDqZse
m2k3A/p6CAsoooBIBKRDIOk+DanPnksZV0DJN6NZD19QhGQe6jvtkd2DAOyunMJXHJXFZpLtbukV
R+xbS0rMTsiaL7VgJxJS+5euIeywnT5I/rQJcAXfGEFHNo3h3Yl4MaLEN9JIC3P9ywDHu0+7cEXU
VPWhLtwGTQN1gSU3X2UjKKQyjeOAlM1uIm8z7GCuPSLtquYdcjU5KAWzMcOOF+0b1dv1nkGuYKCv
wA0Vcirl5cdG+Tz0ljMB6nOX9AIAykEJp9q5OhBDdQs1xlCWLHOn2yRqGp7H0SICIdE2SHHKZR83
L3iFEQp6SH48ly0pJo0Aax8GlKH6Y4vkfbKDP2XMSmT20FNtVr90iGV2btJ8evAL2gBQkYGgD8r+
cIgojfJZRZNBUguDLKGTAfqxEhNTJOHBubPsZGOgaypoHqC4mp9f4tQLZZTWqsbrx71LEx8TccWa
rP/F648oX7yAvHh5lBbvYBxwzNB/xlRT35PqWW7hwyiGQ3RaWDV4D29tOvJtVugGN2qMb33VfvgJ
io0ktyANGhRsrIEZgg8ezRPM20zCHOiEBSu5Me3WiXAc8VW7voyayT6qCSTRgveNIYR3/45K4jh5
78NsMza44dPU/TNl3XG0c5h1iiptmoWAWsztUH37BYDaNFbrLSv5lJu8icrc34/KjCq4Trx5dGJo
jsfahrqRQ9egVCLz10txjBD7abF+bQzfBm5g4+foZvJ3/fZko89gSRu2Mh4ALhcUOyk374XHnEEP
cH7jIbQid7ZqNm5fP5T0M/SpO1+UIECIjrRmY6PJqsgWpomy3eQKZgy9izj2ZJKY1HGiRrGWA4Ab
0jNJTUZl1us8+23P/aE1+CxChTaOzYPo0DS7Fv2tJBkXMUN8zKru2RtCa2sVCGSmAcpjpC137CS5
U7ZhEqfZSTxvEitcwSrtFhW8dgI/bQ/x3sJJaXgTeciBxTJut+/0MPr8/EEvaqv7nZrWV0xbNu7p
2dglaOtc5Z2qgUNAbzx6wbaYYOmmTuo7OvnMTdkiVOgtCgw1YoLIHKz7OSaQCg+XTCmjV0YmUDSo
dO+j6UCp0B3Dou92lU6+C0RYpbAdfhc7LHDVh2XPdkTxod4VK5BC6NEhC2iPMVtF3rioN9oBaO1N
C9YDqVqUg/lUssafFmItDDqtzq4wHlWXqzsnxIqYEjGcWHD+lq8/LBxndVCoyAy67rQsDu+y+7X4
dEoKA2Taa/RLK1k6fIvvLPP1gzPqYaeROmFK7FlD7KPpm0+kifBmcpEevC4fuRMYwwPwe1TcQ74e
Pe9lwGI4m/1zOCW7XoU/lYkvII+MCcGhNuxpj4J1S8BisxvjYm9IkIq0UuBB9XgWIhyZkQfaLkgA
mz0TlFWP/HniiCzCYVp4mXR4LTj/rUG8LHCP7jDBSJA2T7/wNqjHoxHiJIhno2D9YCdBh+vBYm/y
HAUapoTXvMvfewnwVYBV7vIqQRJE+apIiofEDWE0wKEZdNOD8OMCEv5kJsNvd26QWa2Ar1us0iOz
/u2Vy2MS64j/Sl42Vt7t4izhVjtMT+t4E4cLqAiO521WtS88jktkkNqU1Tj2ua48RBXqx+/mzyC+
7z32LkV96a5a7iuVhGuJCDxdgVW0IcNMpi9UW5uHooUGKNgsUso2d6YU/XZBV6WXxWKx5N+KOn0q
5n4+VOQMRUVogHRLWoxyf2CGiSGiy7gVyNzKixDNZ5LOh8RjbQUsZwLkIoWaKvgegGuq6ZVIv6PD
BBotGrlDXDj9ufHSeKOgscVI0pQM7WonT+gpne1sJyTpgQSJ5dX3ioxc9uy7xUXBjW4R+9+42EQJ
nKhNu48Kzb3i5Q0cXBs8dj5yjlK4O2spJZNueSjGlnQjzFFHW9W8O3b5B6F1sK1y+Qsc7iVIKgQw
Q3Pni+a+1f4Ha95f3LcoeSD+ttawYDzRjRHJfIgAQCeijNrXMjVf+hTh5+DgGS1K9zGQGTRr1t2h
FpNbM/Falh0gX0sDPrmAtZbdHUJk4qu3dtjyAxwJdh2eJLTQEX/7dxG6v32P1HXit9t8+qmKrNtZ
UNQsCH1+MMGhEUd/88Wrs0aHvmG1RxFhuXuzM/+qZkivhSy/vBj40UfZhm5MLw9GSOfyBewjuG8K
+ZCOIGcBpTM8jvlHPKMkHsuShAzxbcc4v/uQuywrVro2rx5I1nVfvJQ+4bn8Ky3QGReb0Dfuzk3i
GqyuiJ+jiQ4N0r5C8llRIvVK3lpZvurFaE/E8R4mT/xOO7PcDhaJ9L5Dcpwnm6+pte0LaDTwqxHc
kzZLZWvuI0bT3tFxTngsRzSPUJWjNY6XpKsopUhPBS1UzN32VozYpzG0PUk3R8VUj9kBdQwniE3U
R5N5965HvsY/996I1fTeHvr7CQHSrlxpHkwNMP4orIzVco1WIuLUyva98l7+/QGWO9zA5qkI6Mlg
TxVfBuTg3qc594S9rImWHq986mDRFgy3CzW1N2vhgSQJcTMEgdxZLuxsKQXyph6UtxoIu+z40uqW
27bTzi3PO+sxjK3TWA45qbu4j4m8zveL9577jnHITSHxuFLQS2Q8jAgoW4xKy8NTKnXJHrtiQGsh
rVv7EWqN3dhVoCkNMTYJO1IV4Bwm2Bk2SVUe3n9gIt9+T2bLjTw5o6FjZ4NFVBFa/wy/xLLmw8UH
5VoYnojU2/r8UYzR3O16BpqMjdzZKcncbJkyJZeXVaXLn13akaJiatotqZjIGfr6OoYJpUhavNTf
AlFwhAqIrDLY403e3vK0CI5zOj2noCgHa/H9vackajhpWCdUoncZdaSMYcuMpajPMFUipKmgMWF3
uYXCdm0G7eikyCrN5EWMRUIz+jYn6s/L0Ig10jhZa0jHIm2UVz2HXFzRZdHpMIxAJneygPPDv7BZ
pWMbcqjJhzM1dY4D0YW9YIhfgE2jxmL4T5dMUrBVgJU4ZrlvazVGTTZea0MMsCyAeU3nwSQ04uhO
HidETaeGY2XVSxqKbWg+qH7i3e7CL5mbuKKz5C2slI1LzPwc59HYB23zNpBNccO5BvoT+A858Dxy
RRrSZ/2MARDwlFqEhBHjzfGD53/RFq0b/C1cVlFann4SEPnrYFlYCq3gNOqAMyHhYzUTDDW9AlDK
kt85++9tqRkLrIHHpSc1KIonpPmzGXObM85+EI9wKkx1mzVGZgSmjNALO0duOtCHqcq+CN69q8Q6
kS9tcAkS5CKh3RwL2/Tepy7dAtnFf5xcf9Dd4yA6f3RsZCUG1jq6tEzrPrSqP+XqWwc1Rf6vy+Gm
sCfI1ZoH4u8e/dJ96iWJPS0IvslkcPZX6SN3mEkUaOGi2kjDqOmXKwkE5RtfmXED6ztYFqHXSxB8
KChaJvUNfB+8FjKcS10zBI65/VYNPiHHuZXwkvEhMuz0ZBXiXbAeCMDpHsq8JgZniLsoLYM+8so+
3oAY1pcqSfaIVBuQwcmCz3devMkZtzVaWmRiw1XYEyaJicLSIAX1G4IssusnHArjGxMkOU2+wm3g
VdfJgphuEYQ7DaDQ8EqwiHNvjCXRPGyLiXY+2gHmtJnYu5pyrSZpvfJt6dyt78b1k0QC16WNcWgt
WRzabBRvaWntQmJRlgwNQWzAOeKHgeUDwBFHfJbB85Kz1Q/9OgP5IS7gxncuJiKFmU3wl1itA8TC
wRp1xq0PS3mfkqq7GWsuh2mqSeD2Vs5rcKpdDC0TJYt4MhMx3omFFvVEy2IXVtfcRwQec8dec4tH
i4i9dDvFdCpSGYnCXVjlzrLbJ38hjbTLb2bVEiarW5fBm7c0xLj3YGbo4Ka/BSB2Eg7mJTH/BHnR
XjrUfMuA7tGfbHNXuLrac3Qpog3hkurqkwZC+0wiTlSQUfdRospuTBhNoyrbfVw6f5pKtw9+Pxbb
yae0Uk9VD2zl6qchY5IeL1MIbtoURvYACIOFmZZcFWdn0Ch9dMkMig0ve0IIcjXJU92wkFA5lI0v
s+1ccjaZg1Ywpt5EEEcizDecXsOxwPTqeJNxQCR9NHJtXgV5WA60CpqOconief5uEbDf4Zmsj8ZI
v0uaQeSPyviUDjbQFU103TF/zGvf2lipUV79filYLWRPSnySnyw1s4VZcXVgARtJO5bjXcgq1ohQ
HKCAWE4diKvOGC9jgLK0Z/MxLXGceBeOFiJ51Xm7oHGzAwEpVmSvSnZevT3mBoR0SdBcC49GIOVm
wz7wtN6ppECQbsY2M1VDP4WgLXBpPqvxbRpn+ZCU443k6fKEFgadKuMzdtrxnZeB4lHSB2FmJukg
5lwfrkx2CK9qakBzke7VVJ2zvm0uvH1HTw3q1DlwA24cigcNA0hkzpzchwMnSOXoTzsf7wskDexF
BID0JCuI3g14ie7QSXXHGkjyAgD/RWgxTwG5h0gTVutZ/qViYUN38zzhWwH/Desf3zBf5aR4Xcvi
Q83U3BNcAQTn3XlmS4fZEugo9lf0rUcRztFiP4i8+jQsbvK5sj3K37RzdGeZHLJ+vIH+5fTOzjVZ
5dZ5dlr/WtUIwH2wxSGVivhvcxXaEt6BP5yQL08+5+TtntrJRG2qq+re+PEW4qLA8OZromGIgKSg
2QQOjsYa02elYJhtOT06jsjPfov1v3RhuewOvNGpaA7KbIxTGW3qTjiOTBjDdVyQMaR6SuiVy8JD
ONBSzfC9IYJhINijyqZwn8bA9qHxRcIujEab64csDk5VOLZvVY6NEgfAeu3hqhmb7LW0+zn6F97T
FfA9tkUeD5EbOJ2oibgDckgJzKUnDi5g4wF4bCqsnHk3MSDUXnVc7KW5ZGXwSzM07ZIGc8gSZiHp
T8Q1VQWmNKT2RIR4rHGh3/wiuxpzB2tRZwz595S9ZYxY2K6kuR0r+dPZHdBlGjvRDAiL7iRlOrez
R+LPsCmy2/EqYUpPuv7NwZk8aB/cLnMe3LDTNwK76m2T1ijxGNZ99tphmTPI30CjQAF9DWYgeiLl
xnNJoXIt/tRCnqXK/lLFMzCQCESmZT99ipnHLC7oy8Q/P3TvXVto8sKgPMgT+GNgq4Al8Rk75jLZ
CXx7vBWMwvOMNL1+9oVwH6WnwUgsfkJwpHiRRl7x4MvqKVMy83TZOwFq8FCBzMnsxXX0eO/wHXjt
eM+n95IogCKzH5A92tRyme5NcapvCBb4QQm3mzFkfjlc2F3i/cBym69i7n5S7lq8Ye8p9oV3rfOX
sW3IK0eAhrtggEf3gw/I+t1coimqpm75mNZ/mhuT1SOOh3NSxOSJeIuB1Y/fhKSV41QwtBkYOX4L
9ptxwb1bTUF+S7rxRxYLg/EswmgA7rw4ddqzY2FyoX7lCxHOqRD1WRfT/NFSCwWAuwAF0bnTJ8+p
FaLMd/PuVIfQt3VzTOKmvBoWqLzpZ4A0SUZ73Oje1QCXjwv029UgbsADqBkAEpMKxnAFGj1u3GFM
tspZ1eYuc+BC5Chh2Ig24U5Fs8KFbnhuBOV25YhlRZ6JXuSW7EaidRjuNqnpdzhDhg+W8RRVLL04
9tw2J9MxP+KqIAS9JDin7WiTR/F2Zcvnu6akcm/R3Lvx/Qb8HZJGVG+SthuC7zhk4AdwgqX9e5Ys
5tW0b0SizeCydckm6bDuN21O8ZW6GkATgwhOWTuFF3sM+bQLQqbS5In+G+9lQNaEWKsinaqao6UO
lwvv6jc5vT61p6BqnhT8COu7Mh6f+zg29m3MG9sPEyE9TvW1mDRw4Y9V8ZxHLoLbWZXiLMiTQ21K
91bY0VJZzAeHgeWxNPk4fCeORLbUUQUsc5QVAGuSGXearPgNH6W/s3OFts10fyprQKIyg8YRALQx
zBo7uQww7fo5DcNg5uye6AObj5CMskPKZW1I1+Tp+NfrAcmFQxe9IMWCuf2L5wI+F9g/s2j56rsq
cvPU33bDe+DgLiXMA5SBr2RDBDK5SEP6N2CQoEvcvXnjb0t2CW3UeXmUjGAXruE9dmUkyHaA7EXX
L4MyvUPpza+sa2LvYtraTTAo27ms8fnaAN7ztApeunYdpkxaMlOayNC7k0SAOty52TQBUMJifZHk
if3FCh+4XoBhAjUckp7HTZvaRx6ftxe/+/Rx3N0CusrsupzPEjniOgVnWxLwkTQwJ+UpciTDkKhL
5pqpbf4Uk3wO5lVt0Ws4MoDU0kHWUSZeZHtlce657Ay1EEszjXH070ovfAjRwXDRFMXHxfi3MjEW
ohR4oxVRbxK/okGJpH+wTZCy1ORxnYBHDnPZ/UyB8g/gm+fArF/smMxDY9QxhGMAkm4k717AOkVW
XvkSMKGA5Bkwm91sxUdZ2t1laDrryahRb9AYD7KO3oGVmjOqhkWRc+dcZzcDKsUgoNkWdjojwYFw
gH8fmxoMmBNRP7c1rwmvbs5mbHk7LxO80sinLjVVFnaXWE+zwc/O0JV8kAij8L5RMD5UW/qlQAoD
Y3kWcsZPmO6BoUZEgzdtzM41a9BHIE1Nb+juoCoMD0kxjdVRagb35KGtMjpfvbYuVfN5/JoqdeMc
Ch3E251kyU/ZYraNR6715MYeYDHxkXg8kF1jeQ9Zm0IaVYtqRw8dAAfqKTuro7l3xS5GyHVwl867
dkV+GsmsEu1oPyoS7rbNfJ69zP81ogZz1Rfs4Py7xF3NgOQT0cGoy+zUH8YxpmkgTcsrxRLjvlXv
si37u7iiW2ZqYy4aD4K/sFFh1bnynmpCSTez1RM1gpFsxsT45OcYQi2en+twKUPzY+z76sFo0vxY
aFOtcsyHgSqv58n3OAQJCNu1oJR3Sl4CEuzbQaP9XucYyzs7zWT+BBPkk+AvROsnHvv1+MgMs721
2dS9+4ijdpk7uw9jyoNCfTapmt1TLhOoZUJqtnFaJg+CKgORFR/VVFQ/MrbOqkiGk6GTR7MCNGnc
MOIcPsTrovK/R3j8S1H6jzwR5OymbxA6bbEzm//yLf9bhgfaUun7GDi3MHmAP/D9SRUyLKURoTb1
mVU0P4zI6rYDAocG+0ZcY0pQMwVLpndMCUGMxvB9XgymSHSXjRUc1JARCSlnE+7NufkxiVSTRXQE
99euZ/K+NogwaP/suGnbcvq/vqM1cfM/viMXMwZhEjC1BHH9j3BQN1BKTjbKkb6E6VhIpdsmjJR4
2KcsQiLo2XdmaFj3QRmKE5QAI27zajlq+SgT64UGEkJPVf+npj54K1cUPli1d4V0xmPrhs8Z8vvT
//dDWL9kx7R8zye6iYKg/wxS4V1FEUNoxea/GDuv5bixNUu/ykTd4wy86ZjTF+ktkzZpbhApFgnv
zd7A08+HrO4eUVJIE6fiRKlIkUBiY5v/X+tbiF26LV0nYJVsuRd1RyYeG7dmYZrVhuK8vaLgdGmV
cp9V0EBNusNqUFz8mDgRBZ3uJlOd0xXvbNPMXbJ11+m/ITpSsmil4zFeOI1SL/g4nhJb4LZ182Nr
VvUBeOviDzf1q+dgq9M9WZqjM8C+3lRmE23AWYizpupyWpW+3CClO8YcaChOsa2QKjYkGif4Le2w
wVloL/JK+ygbdkkp1FOFnz3txZx1FyHQyJzqwv4BK7KvATQzZXgw7e7b76/6V2hZG9mO7Wm8DdP/
vl61bYWoaCtQObzbDn0B/Dos40ezOlQ6upcQjfM8Ia0KwAblQS1ED+2HoBxc+iC/vxTnFxhRR3VU
FQg5HDTvikH97tWUaa4MuFinsnxKjVTSn1VQNfdDtehHynb9QNmua6NyzyZeoxQgylvaZtYGsLOx
ckJEszTOHtTGfafn2z5Gnnwe0wKMhF7HDyjA7htCrkuN7OEiEv9UQ3WcfduWyLQYPSq2V7qXiadG
tBtYdzLsgkFCsGRHR7l2zXSTM2ZLVuWLDNFbwE0xsabhVhLu+IlimVwyMh9sDdMLHoCtanv1jQ1f
Kvfa24bdCI1thQZr0fm7TvaLouzqXTDynZSdmMUlqrWwTQ8FKsGshccSZOW7qByOzklh3SHATyoK
87RHkicHvUxqyMdaddyD9EIwIMZwKXVaJb9/LIb18/xCP9yyULvYDBD7hxGSibIwdHQ3nLRgMhjY
DFgSmn3WYzxxKhvyf6EcOOxRVnAa7HC5QDpYLK9F4VSnvY4XYTF2VoEhRF82IDYhP3L0sZA84zMy
ffPV6eTp2kFIpuoEujEYX6Jl5GeQOdscd1tVDuWq1/djKeca0TOLPinzY5eAAzB85Q+vsjEhln6Y
Ul1WBw+gOx4/RuTXl8Kv0zSIVCrXTu+asyA2ETAG6q0aNHe1o5unUKrFnNMr5kmPLps0Sf4pQjs5
Jkg5C2iMNCDinNxjVgEijYuofwuSuH9I0OdS5MDjUnAKyBBGFISgIBon+CeWBaqXPmZ9kQWyWILN
lsLKwy02Kg6/ufqssC69VuLMVqj6Q16o9WP6Klnkhk0Rh1hygKKe+QPCl9O4ksSFUEDacDZuE6PZ
1Fl9P0bqzkBtcltnH7kLADDmYD51cm1SShi3pjKk50Cnk9+Nr5UWerehkqn7SGEDd/UxU/EM914Y
PSoBNPS0JzdJNJPtZbTkLb1OJAVDoK8TdES0agoNehop0takXs989RYniXbU2ePqYnTQVE9qBhsT
ol7W2qk1EZYCSZlDj3hCcOTvBm+Fvu8hMFBtFsT5CHwZU+EhX7ZZu/c1yhxdEQQ0Q92tUqcHT01J
OxM+9ByCKJKQum/t9OqfaNLTcvZ1OJlTtqRJDgIrtXb98L+b2Fw0oWkVSc5FIyHbEXi8VVCipEeu
BrQL4aSCQA5LFFQFxeD8CsSp5o6bB2Ng6P/+db4GAP50MToP2TJU52cYIOZpVa8rnvRAcuFd5SI7
oLiSIs8GmhXgJ55iJnX9prWgXZc+Hk6ArUirPzIv6P6Um/Dz3MInw6BzmWFUEiSmXIXvPplOGRHL
dCGQnxqQ3NDEnOl400hSYx6YAm52IzWgMA1rUqWljXOLPJM+b+eWnY8P0MQoDigk7ppKt8skNW8r
DJsVfdiM7h/BXGWl8nrZzSXH6bBWYhu4AodsQIHe+vefq/6LN8jUXA+trjM96OtC+92teCq0v6JT
UeGFi8jLN23baQeaA9WMyI1bMIDVq+XP1VbNNtR2Ma9rDn4qLT8XNmuDD2uUIgf76nbpEbgL94eG
VxXCaXHj4S4wGv3cMw0pbQ6uQMuRqCj1pwRC+Eqo5u9vRfsFOdC04dy5jkvchqH+OOXbpRJnoiMC
gvwYotFTDre+458pbfgLJ85u9XSK8y4cZUXCD/5Kd0DBi5GhDaXL4Z8DWiL/xj0yal31pusUO+JA
Y15viFVXMwSZdoGG9D5PHnNK+OgdKBHnPe2JQetuP2xDQz7hNy9pOenrhZlNjLts2yeqhTuIp+zF
RnAj2xrHhLTazTCgu6bgx7yl20+WQs9Qi09pltoPvsL7NFo4upj1igW6dveQV+NrnygH6r7lcSTz
B8l5/YBz72FADFELj7wwX2AUJtRUNfMbe5T4jGvHouBLi0uaqHQGHWoyCQru2BzwgxVrmqxTuUZ9
VRzhzfo+OuhOTQXGosrhKltiD5NloSJZqNb+QxiXt54HgMVWVPoxRenMTZUcb8hUNS78tecik0Ty
CjYk7/TVOHFqG2WIFgliUNNETm3Bp1mgjG/mZjW6N1GjS3AIA1H1km2ljnDjDScASsWpON8W8baN
/iYNw1ukbSFO7F9X00HR1yvzzXYyTARJJlZ5Mylcwxpdu+lWtzmB3Ms8qK1FH3IUnZYgwrLU1yaR
Bbax6qlTWwtCA+wvh0BkJOdPrgXdXVqy+MOJwf3FRGGbHNtc5gvb4p+vEwVlInoxAxOFg0F55jak
2it1Z+2RHBiLDm1B7OHKn2nuXduMm7DU08dyVNwdhzFgMBXK1spV6W4ygFPfiCCdqVvTgSHuZP3f
ggzLmciicosRqYb33nYYKuet8IY3HIDrUFP1e5oP0LqLYUmryFwHVAEgOWQTNNVDb+IRw1ClhP2W
Un5iRYjvtAqBSNy57T5TNhiT/a0pGRkqWeRmLyDa9PlMJLI6ELawQ4qgHFMY2CfMrxzdiLdNAjX/
Zhs16Q6aipO3L29bN6S1Fjr9IZoqQEqPXA6WCW2y6rkrvPpo2ZgHNSenpB8FGHhM457zO58XjRUz
bJRXWeEAt2iNrGuhIBxOSnOnR7lHsc5JXobwdfTDZZ32w5utYSXAlwehoAW47PseLgdrvEP5ph0M
wi5+P+f8csqxVPZbLqVUTb0Gmn83fTLVo9rTSb02ygELuwFjHP+OxwRDhknXTwO7cV4raEHCCfdR
nyqnoSkNvC5kpGWpVVFosEg1HYpt2gPvpl9p3XLYGGexgVpeRAq4kZSmjcECQKtvn4gPXRLDjiqg
+8NaYP18kjFtlzOgZxhsrFx92hB8dzOUVWWfEfgyaxrMuHEbHxGSYRovXuijewQAxaBmImHNfRA9
IOp52cYGzWST+m+DoYR3VoPe3VFIEk6yZq97TnEC/HLnKvq2mZ5OTwrpUrHSS6BhrB/aEWWyLMUa
xwHKYclBrs5f+9b4prP+5Lo2bLxJoul3zouC0Wybu8wtcuruYEu5N/ps3oLoXiMWLNiXj9ZjiBqy
Qrgzz1tpbOBDHyDhZ3e219Gmct0tfUq5LJpULH8/DrSfjxuOoasTUnzaMRnw6r5+dpADaRh2kAv+
qTJy2+1GCcFJV1GBQrbC5t/lkUn+oRUsos4G+csrrOKyqBBzdlim00/aW/4hIT7vUCdluYUJs6Og
kJYoCEt9A4Ro7QmPgFUjbAknXfdT2dQe5N9lxCmjhb+B4ALJMkcLnXVODO+Qb6M9lma2pqKqZk1Z
CRAbVOnVoEPjZpf9mlC1dhmB6aEKO3bnYWgWNvuvnd7DAqFbN8gWEFbeAP8RxpsAfrTSWlAKeTTO
Yy+92Aazv1dzAZFJ6dtPVlhMAXSmjba1h3iqW55lBHGvzMqdPlIqryof1yyFs6ES3ww0sZs8vTUo
lCxMKzaPMm2XsAmjVVRnPlBAqqUyAzfB0Nkb4WM4NgQzILNfIHA8Nw503dDPnEVktfq2U9R7K2Ud
zerg2OYZM1mITM0b9Ow29ca7qjaBD8XBIa+H45BDv+9ajNxFxYWnlk+GBoiqPnGPfS6UhTugnK8T
zotFn0CGjqhKBvaOU2W57aN9X3rRTY92C7Gg/6BINZvTzzv15EhsC79Rjk7iabNK9eulmZjaPqLA
D1+HzxPZle8QJd16B4yNNiHI+ZEDnbZ3xKjtRY61Ev/EDqESDKkKC5lpBGLBdG/tDKOydjVo58BF
iQmfLuA5iuwPdHIkCAzXL9tthrNhICrmWVPZcH+oCsle5qJzAnAYtnkx0ByfzLF/qTG4bTmJlTPt
vUX3sOvjxFj7nDkRD+fKIR2aArfvyOOKOxy117zZWBmWNF2GGbwdrP1BktIEag4c+eON0C13x4Bp
5qJ1bWwv+XtTErQCINFtewUMOdI/gWqfHNj2hpZhc1P38d4eXzxE1ZjI58SMveFzCbdO6mQbs9Vv
IidSN7qsbwQm8Du8QCM9gl2uWxqpku0xH+bdlFSpWkWwC7MPNrMJQi2JQl6oMZWM0tJOfrV13BCU
oyDIGmZSvkJbiwEvV/RTHFfGSXqxSdHjJq7VYRYNYXGDqqa4QYXyLcitGxLEDViBstoikr/DYXhR
G4kY1YxncZzyalvoFuH1Nmt437MKHMsKghG6c/qhTbCNrYqiq7RIfCFUok3cRcMd+j37Hx2H5MKs
Eui9SO8XCfLoDXwu9CQFMZ06i2MNS96ip05pnijolg0atXl1Oda4HoqyhLFhW/2NKIntRGm29w00
LJlqwWwpxcIqPXDxte1vBcWBsNKsfenqVOApKYks3afCzijqBVCSIKb+abv00wLkYC61iYxlVHmU
IKbDyncLEB5NT4sLpKqDWj9I3TkpHnQhzC8mEOh5Ih0GAy3drULKTqrkK9p30Zpyd+VZ8X03qNWN
R5XGz1lVmEm0GE6AH3EojTp03U3D/i4fjSd8jcYOAzaHWEUq6yDTrVPQ91MWV/HMHrPZQ4ht9oqJ
JcvI6AwNsZkfSNLaudvWMoq7JgvKXWbQG6DAl+3xZry5GO53qFVQ5Vd8OH3rIeYl845w8VOdwZQ0
sCEvMscMjqEijWWo8nCrTP3Wm6nctLjNZymBFJuIq9zpg76/fqttvDWp21BLgeOIYeauTgZ5A/4C
J1Ph2bcjDCILsMshC3DkamxvqFMtWxQq+8wqSG9uRncJFz2aU5xRTxaehZVr5qT2uPq2GkgfGDro
Er9fC42fUgV5ijD7zethfQpA/PoUS3SAMbJVQscd/bY1ancTTOFZYIUOZEjjRaTgf9DdfM2C2K7a
kHZQrhlTRgRMUVPlnaWPWPTwWFKyCUm6cDkkOMmGNN7sxqd8E0SkViGmJK9nDEkwEK8iNx/hevWr
qKvDBYWth4o+Um2I/GQbLTSYhjyABse2OWbtSdXFmrwC9w/VKO1Xw9d1qEirbAktuJxfb9xuBjMm
nWV62HBTaXcX67HkTQ7iwaCrS+ttDNHbOqmJKEF4qKEtJFN/+PS9aWr+OnVbbEVIxDQ1W6cm/UNx
ApSeKuyAdFK60zSkAjbMPo7UGRGQT5PHFRrCoU67gyNr9bntxzMUnrnZSvkBSfRceKn3mjnhu9RL
ez2R19hpVZz5BIEBWxzoZFqPOsgyFM/AQrI5kz9zvoIoY1S6c6QXF5vpHL0wTQzB7tWkTwDvDyRh
iQ8azCha6UkM0Hh7eqEY6XySsGLRU13sPwW6riUyiBSubrnOTVYaSXr1Mu6aG1yjs8aOIQaJiE2I
XFbDILaES69kxwI0guhbWBV1c8vTKPlX6NB0VJuIc+w5hNKnNHodggCXKBjAeRJDa2o989kNKWMn
/GdfnbiqmCvaEXGiVSiX6SEW1MpnHZqNGZ7jElkqeNQBzOgIOi5hFqA0eh+wus1sNjRiVE+IOjER
hXiUAIPCP7Q2dUOeRqchl8FC5Bcq6hCOi6h5n1T8tQM3sMxoYAGsCzGL+mx/cttb9r3SLECET/GG
F3AY8bKpUeyFnnjpLIrwnPbQcJfeUo3sRwig2Eihf0dTlFvTZPOkGYJVOyk8gqA8ADs4OAB7Mo0t
dRMQFchm78VyoUJNMwsKjJZ1Byd5i0LApfrbuVSEsYnWbGd3TgKD1ZZos2MXfLGefSt19XYSWSV6
54J0j7EZmY5kKPSAThV7N+r5bVy7A1YAsbFG+6LWnPuDvjwJh6jHOj+bavUaKVDYpKgguEF+CTpB
fLnF79UhO4FyKE86xOYRdVRDHQSieT4nNeehkRp+ah1og9RuqiyTuP3DbIU6SXYOH609rMkeLVfw
qrC2lwrOIiixvVVhKurQ7gqqlzB8oLcXWVivMd1A2KCiwBrTuqcifrLqMltnHSV85KjLrIVe0VVc
m+sV4z3ynPHeNWE0Dmkc78yW5JAwfMwt5t+yxLlbKqq/r3Sep0SRuNJz9h6j70tCZ3RI81GyHoPe
27MXUm50HVqnKYptaXvZMfDH7NjHd3GpO7trZHtbGECBNQPtgp0wPFuJzi2PEOSlYYIS39L1raXp
wY0XMuwTs3yJNdC/okAe21nzaRr1WKQID7F5qkiy0gIbbmlOfmACXST4NVr/AnBa7J3KyPJOYe8Q
J40vzB9sUByTw05NbGwYaXPyTMxjEUZJ+pVmvo8C89HQRHjSw+yzHzJ366Y064M2P7XkT6FKDefW
oN8kXViuY4UOZ2uF+VrTMMpFgHK3NFMnYifYD48QGdun/pHTx8KDcRxStaaSYFcr7Cr20jX6v6nG
YsXMERhSdtKJFvvosx4DZGdytDMb2125GM+0nLoaOcF2P9Pl0O9zoLZa5YKg6VCVaBEyO863942L
fE2G9kHXJwAX7ty5nelvorOMIyDqJ0Wk7i6PUuy/AXELWWjWW/z4bSm3Op4XhgKbirYfSImmpjPD
TBkQH5m/SbumeIuLmw08BeBs9KPbvMaR4UeGdrBRLVidjR/FTNZ2ln02nRFto1Qp567f3sYGGh1c
eoh27PERPGq9zyFDANyT/WtcrBy8qESfD7elb4P4iC3gcWkb7yPRDrOkq+Sd6gbLFjPdA+Dkro7T
I6vDE+el5rapxvsRTj0zYrtVipH6Qd9UE4mUT9D1s2PUl6/sK8g8iqx04ajBQ93Gb2Mx9bSNN2Oy
TKDhhXQTlgvS1HlgIgacG9VUjHstRTiINPh6xCsTeSxL9iwJnTCJC2bpNC5b+qp4biutuSO3Yz/U
DN/cDuNFLFHzUo3N553Mk21UsC/GzS5nnmKhUCxYVlQo1etxoL/c21DKoLKEz0A4l44VYWCThrdp
SvTUfUkIQG7Hz7mdGUulchjR8IWjGA8fx/ZwmetooBWBUz6v3OyxmrQGk/z29+vvtMb/tPoaJhIZ
DwM00b9f9wAcYwbyQvsYsAdo64aMNErkqYATVGsbUFZ3dsQW6Pe/U/u5zMieHXWR6ZiW7djXMuR3
++YIj17eYFiYW5N8VIjmGDfWa6CMhFf0ySNbtZ0SxEAnFOvoW9EdJ/5GPJqdfEsUSieZ5g1/KsZP
9/nlc7C4JMQqNGAdwlXdHzpzYR/2wujBM0kjPNdDfw6B6MxqIUihIc8lKMNyFoiJL+QJpmdCV3ir
kDPKFDdHh63x9x/Rz5tSrsfWDEwFZNPRtfmhHQwZ0AqiJEXmoJGRyAU3c6ZJcQ6Ic0hecp9ageLj
KOBuuvkYI0t0KWM0MRedQEzeKH74njY0TVuXl1dB8aZE470kJPAOXd52TGC66lTfqyyNlwExFHME
ozRxFINIKtS1eaQu+pzqiS1pR+os+qGrIDnK71q9vkt1vzqKQTz84a5/Fndw16hsbJuansWg/Doa
W1sFkuDSEbaIjY4qAZPfcreeHXWr1stV2pZ48oYmhKU0mslCybP0BBHhvusQkApqUEWSPLaDld6k
gYlyHjHKFhwNZ3mTzQjwxQzE35sWmovebc1zJwhHRhfI/koL16HZmVhhQXhdb8+QLz3Nmz+cGX8R
r80t2uQsuQ5xbxQfvt4i/md8wmmFfNZ33lQHMftgi5McKRxFCS3LYbSOpo8c10KdDjO6/PAM8mav
1UWloEITVBTNa6/rlj1QRyVeWh2Hzd8/CP0Xr4OjOw5SMUw0hvbjmaipKzvwekQiqdU/oRlYcwCE
xjEZ9HwcTYGT4A6I0ATxJuYcMGBfSNbr+KxNydM0f9dK0dOfjzHiioRtB1gscGLOXVw4zjrliL6l
NPhCOX33+yv/RePVYV5BHmBMdWHrGhz+3dwCLG/0SpsXeRjHYOtEIxiAKPTWDbSxuY1d4pSF1tEd
MxT8BJTz1ptL20CT1xU7I6yNP7zI2k+nS9ooiBvsKbDb4aH/cMjKIo6XFD6pV3o12Uf0D1aJMKlI
otAcr+6WkBhyocCUkTWOPaG/RQ4hrtfG6jUd2xs3pXSAmU7d2j98WlOZ9+u053B5uoqqVDfZhU5H
xO8+LU0xBaRLkwRm4WuHUGUhS51qTvb0q4+SYQ0VnziTrKrpRHnFtlsZVfA0qNbj9Tr+97v8j+Cj
uP3nNzbXiND3ohxwI4btD3/8z83yfvl/pr/xP9/x9fv/c/1R3Fyyj+a333R8WD3++A1ffii/9r8u
a3FpL1/+sMzbqB3uuo96uCf9JW3/O9N0+s7/3y/+r4/rT3kcyo9///VedHk7/bQgKvK//utL27//
/df1jfqfzNTp5//XF6c7/Pdfu0t2id4vP/2Nj0vT/vsvxbH/hYQM7ZZBCd8zHKZJ8fHPV9x/8Vim
UzRzzPRUGY55Ubchv9L9F7UNj0i16YHTLqPO0RTd9UvOvyZJmEaAHZIwl+Hw13/f+pdn9/+e5Zd4
169DnkIC+XGW4dn0Kwiq5l38OqicegQBAXWXQ052Gg1rA+rMjItXKq1EiU7v2HbI2/ve6e7R2yVk
04CArWBS4kK40bGCIp0M0z+8iPrXTcf1qmh4UaVjkec+f9TeKF3W2NJ14hX70wfSpWPJjld3blJH
3ZORfm+YwQVJ9SfqhSNNINmkq8AaLoPUzroUZx/rxaxVu1llBZ96kFxM/EwzmfvgnROUQymrZ25Z
NOf/sDUh9v3LS/rPlZuwoaiQqEhPf9QJJIOqAbU0sJa5NuZYt3pLbQBatNk2GapzZi6xq4PwPVEx
b1K9y5i1S0q9IK37G/AbBwMWDjz3RVIm4DmMve6UJw6XL0Izbic4YJwXi7J1DkOUUNM3VnqoPEMG
P3T4TAHuA8fArkXfHMJ0JjkME7xCkRkkZgHuIANs1Yz0QR1zLUqYKSJwIQPq3lIY3b1XtCvNiz+t
mA8KJUkFBqpZ+Ip5l5Kr1QGAbMlXQTNaxeUuLMMHvbuoRbkaonrd2jaOMpKx45mCnT3IVZAV33rc
OGDL7BknnxcVE/sszrsbmutmNJ04uvyMjRYnj7mCBLDVaOmQ5Q07ipACeCuEgFbQMkN3HlYMPWoY
FGB0ItpqsxkWwTg8sfUYELKTanb9DlOmn1V1HjAnzeg7Eb3QNcfczR/Jq8W6DutmCEE9XMd2gR5A
mtU2w/oxs9T4pkuGUxyqe7OMXiwVtn2mnctGPRcOJnegG/PeMHeB2t2bgmVzGDeqXT7CQEhC+++S
1opOggBMQGtj2LdthedNHW08SRW4bpgK1WxoelQBwd+Nnl86k+NnfNJqe9O0/T7iNhZ6jdTdq/s1
NSQot+4g4DKRypPFPYiHenwK6TxRzWovTUy5yLb7fB55z9oYHhyrfQsT19p48KRGG0FVxA3kAV5v
KFClyC+snMOE/yrnJl2tUnGAZsRcmYN8d95nct8L9SmXMJvzSNloiQFHxnl3PMWfrOpTBhefEoxd
sFPNiHOCkHWhDq8cGmYAIUNeNs9C35N9eIE4gZvCh4qgv8ddk7dNf3S8s0GqB/2ZcO3WPTB/sun4
Fw+Y10dFtOQM8TVtQF3CAp5sLG6ScdMarwdu9YMKIKmmb0UJhnHgFhBF3Cj9rEltRXV6D9UFwxK1
AHbB3Kn0SRJlkxDZdxom3rXnhXtnKKI1xbQt4SQp+iHsdgo5abh/mfpqX5L8UeDGxeBVkWO47Hxj
46MJ2MRxAQg5HIqFTIP7MIQjCH4VLiCtY/qQiCjGeu4MBKL0PQLOLt8DCkDmqJhns27PpQaWDLL8
HJN9tBhxvY5sFedFyVAsB5NYVskXg+KWKFRvLQOnArgs1FXfIuMywDf2BU1lYkUmMvjcom7V9jg/
h/FcpAxkzCrBDCF9n70KKp8rv80Qe8fNKUy7gV9HWGZKbo5rEoKVd9wJRYQ7L3ee3Tz3IR3GnEYI
WweBOTk0vRuB6XDm5fw1WwxnYSTPSSrw+9cuaQ6MguqbM8bsZYPpO5TkkozDOesrY4bGF2BRjmxQ
pvpt6EbH1oqhiyT3ZFqdycPmDN04x1qlnCCN6dEaR4KTcdAY+SVUGLhBeOHbKbz6yb4GnVrnFAaR
55xHkdUbPSUYMpfnODkRo4G8RWeGgsF8jKuJW6AT3llSu6KlAhaqTkzCrrGGkGFW59klCL2/A1hK
wD+4Bar4m1yjAcAAkdDskzBjemGgOQ4cC/htnkMdObP43sRCdRZ7wxbQEvIB3AyJB8Ouc3g4TZh8
jo62DFF60SU1ypnp+WccAhOr3Jz3BQtO7VDHbr3qZYpvgQL6CWkBj2nLfDPNttoIFRskVpvAxYuo
FEaaOEOANBoebdICQjFokqsZF5FI76WoEJViXGH+sprHftTwjDjZMhbWh1aXl3TkBWqnHBj6hjjz
o9sSDS4Wb35dnnb3occDlFGzKk1GM48zW/ra3iqIfdYViPE+DpzrvKrI8t3AvOnjIcuYJ6j+8BdV
c9P3/IYk5U91HD0mKaUoB+LGQm9PfRzb86AXy2FaY/ORMkQRIj4q4O9fP/bSR6AFLgwRn7jXsv7e
EIBG7Pa+yPpdkdyM6AdmZlIYOGyxnGEzPY4pEpChvZ/W+UI29zork674iI2Cb1o6nN3UvjFH9ewZ
0TvqhzkOHXrygsFFpc9rFHPZ+7g2yvZ5DNptQLwSPs/x7JNWji1e37XWcOhihmw7VQlCSDSByk8I
XIycRdffFB9B6R0lYVIznS7tLm72KvxAkKjjkzYRZMPMOAjfpEdd+MQz8yKVvJh5Wr1jcOJGkwuR
B5wNu+zCXq/FcC/PWhVc2NuvYsPe1tnAusUTrH2iFcgOk6MKv18fHlWDW5CRaWyTmtOZR9oc+kx9
Xgbl0lWjZqazFZwDKJXYN7Q1yQcb4Ti3tuRCfNttadiau9gItUU88viHji70BFy6Dg8SV4sFgZ/4
8qYIFqw+y2ir56fc1AESGHTZi4nS2uS70RZU5JwiWHsgRcDkp3NE4JPcK12nDXafmPfOKQp34abR
Z5ToqzooP5Rptowo4c46fmBbMgivAwIPC09DacFZ1EvVrIKZ6cCSsrqqnOm8037ZlCulxwtCbA69
bNNyV6LsXkLB7y3S6NIP5T2/bKNUPJJU5SXBQoVOy6K/M6rK/fUXqxVDNtYvWoGXdBrDxAZejMa4
AXb4JmCe6JWtreiH8i5F4ApRrfQ62GG/oObILoV8uCzaVCYybMhnp7bBdhZ5n4gmGVzTM5Bx9ZQO
wzaatiQtCZIkRn40ZRndBN6Hw/fP25Cx7Hj+QbQUBa3cXVATRHgFPMGILlHIIJ/+pRiBERU1jmHJ
QEoIi5yNrdTXQsy6ji1cryGrocJ4zsj8QbFbuYtYKRcVsSSZQypCE0M16XF5+4ZibBvkUQuzpOxp
VoJwmMHZDRJFqIzh4EEgD4yauD17WOHpIuA8pzMgZGMhh7FoGHTbQGEB0qIpwlEHw2WqBUIagFZd
Gm4wtxLtW0g6Y0gxZnp3o4BJWdgBu/+aeRA82JAi2Cw4W/Jk04dg7NChTvc3oIwJvSpcBA34ODeC
/t6XPjBaustT1qraW592373lRGBs6p5swdS8T3hD1r6tHIYYLqZu3HtxDv65paeMw4mCCuXIlZo4
S5srTQVnlmnMO6LXVrTbclAchIRSupjWHr2mGVcmNM7IiCtX46S36Buo1UODhPBS9XUHHaBulloq
1m4XD4sM9DDV7+eIkjOEIxWGcAfOLEurAqel87f53gXNB5MG87NkldBjnhjHCZ5WEtGKYjNbJG4y
E1hCZrVr4WhOLn7AFV5fRkzxFzFU+yRvP/EoCqQr/rYwUSrqEGlb3dt6qfg0UB7k03nBkvHFMemV
KIn76GiElSSQ56ZBjRszg+DvvCNfnQ8+zyJXO50otlUmU1KRybWbW9J9LkJ/3vDKQwa4l9M0G4Gc
nZtMvqhASbfq033e4P0SPbO25Rq3cT++8OrehgJXk8neg/XDfWfJxFDTciVMq/OrEO66R/Ui7Zmd
65MsGxjIIzNoPqaHJENRVbCuj+6dpBo1GLz8sKsYnY4yc8lKKtdk073VBNgk06vso73Bh0tmWMRd
GyDy8KmFyxSU9ApE7FZG5YPraeRMu1OumpIcUUtQ6bD4ZEB3LQfdI5kvgKdtiWd9WkHTjop+Gp2l
BDVrjCjKvRkwTLnoIg0AHN3FMaDBO2GN6OXSJx5gbcU5A9stIHfZ1GrLMc2XfptAWSgXaNQAZ1c8
ccy6PoDAcYkIbea34fP1p6nU/2eOk+yvxycvJt/AVUmGS61n19fntND0edxNl9qADSSd5M1RKohw
JZN2GbKJclNrpliRu0c0X86DOHvO4tN1I+zGrj93+3ehcB7HfYRxGtDDrD2GZL5NPa7PpgEPmXho
qPFDMfRGYn3iAM2i8mj38iAnJbBNEtda9xitKGtV1OywIxL8bL1+DLL4JWhVbeWlyr2NoTxRI5x2
nGgMssitztybA3+wmSnY1QwPfdxR9uVg1ojoYrLA+dbEKUGW3pTM/uBsPgbk2+vAoZWocArAVnII
BRVR6EP+THHY3DQUs5lPESwAC5FsBEj8RMErpmE0/d8ogRKFxaNZsYxc/0vfadoKa/+4gMsoe1aq
rIWTDq9rnvnPpc8MaXYgewOQFzN9wOjP+Q34lXAhZ370tuHQAfTqmZryXySS+jZLgRawH1ap4M0w
BJKk5EBEL5xkotaOLpoZPvCi9E6tAmMlSdvVaLJhTGnlDwm9UhtNIwG7qySFi6x1JHfoBb+3kWLY
tUq4zBw1R19Yb0vADl1E1O5gE3BXt+ae2o97CFOTkLfkVgo4Qo6nW3s6K48BkQpN5FRry2RNDLL+
EWksYyZtCU9tGmou4HIYk9oCgA6EyTxaRz1tTYU8bhy38sXT6MANFkndyLYMjvysK8h3Hs0I9U5F
jIBv6X8oQ//QKPqn8uHSC8C+aiLp+lHWl5ImATIeqE7W0dnVyucBpxEBcdx/zNgpAuW5cS0AQP+X
vTNbbhtZs/UTZQeGxHQrzjMpyZbtG4RHzEAiMePp+wNrn713dZzujnN/bhiWqmxRJJjIXP9a34ra
cTvpfKfm7HuBmfdltMac43yAF5IL4v+rlf+zWrlYh/57tfLw83f+vfz1N7Vy+Rv/UCtN+z9k4DFJ
QI+0GfctpvN/yJWWRJO0LRS5ANESDZo5xD/kStf9D4d7MqbrgLSczQzsn3Klyz9ooH0GSGUGmhia
+/+DXGn93QblSKrhDBfxkysMic19WqX/TQNPZR4HNP3oTayU/4ilfwlw0p59PR/7mHwhLRevSmW/
EN28Uzi15VXPlrFtySwOMHrOA3SWlzbPvbNj0L8yZvVb7XOgTwtFnQ3Zt+2/vbj/0Fv/pq8uhrR/
ifY8YdMMXF4BjEGMLBl1/F1fDdzMdYkMZZustYejo/qAGRLGaWlwFtDqxefO0PcRi0jYrYfEcbde
4F6ziCFgmDpyD/v+f5kj/Jd50fKUGB8s6eZA2qjO/3XKMc4qyAbYaczp4f3Ec0tXtX+offPmzOUN
BEP/VfTewY4ppCyi/pNwtXmlJ/Bz1/i7MfU5le2kbXVfqWI9KaGnTT8okoxxfmoKF6DdRI16r20k
839ep/+Xl9L6+/xjed4eT9iTqKou7rOnr/jf3nug91k3q0aw+lu72dXlrZtIWBljUn9FlcTakL9L
0XPr9oCOR3LIHyZ3JA7vsMOAYb4Q1IAQnXfvcuF2dNaf3g3O7rgkzMV8GnTzZUo4lv7PT5tsw98H
dDxxyyTVzwsdeL7La7+o3f/2xNOuDlSRk/9suXxfdO7YmOT+z0NUyvYw0bP6r29NXiLPxvLgWoCH
gGrwx9qe8ba7Of0+//y7YgQk4i/ymWXXnNCCdjwVqT2e1FLh+PzT83vPL1vF5hY3D4Ot5X95/ocu
B8WTzLda2OgFHEZuZnMUYZLeg+Xh+W2b/oRN1Fc/xt742obG/AANZDzgVpUbTxYPaAIUVTKPZ7fH
TYy4UHMC6hRsCy72R5DR2BSgl30rTaBwfrfzcf5+mTiTrwMLmxUNmECmxpCujKD/Yiazdc78lmPQ
mBK1KHsEleSfXxtm2jzkaP6p28LcO57ork0COricqctqIgUob2wDhhSZdxy1UGfik/pFtpwVIr+q
iazxPe6uK5XU7nEy4/4cMtE4P//EYgfrcgyLo9Xz5HDCAof3ZXAcWxxGbD5HZvuYd0eSgBjOyCwX
LlXH2fJgVWPtbUDHuYDKl2/0usRwmvsfdUOqSRUAUEzaRRHAl9zE88ERaBSg2vD/NbF1ehr5//XQ
OwAdo+nW1Lq5ZS1oXiGKDxvWyUbQQPfNsN6T2BRfILMOe8rMqu3z2yZdlK3f1x+TYRv71P5N1a2x
7gC4fp6BgGxJaYEGNNzyM5tP3PKEwXbz8mVg6XBlNj0Edgf+SajtM5jGbK2toN5hq2jeItb3i2rS
177Q7dvzW0XhsQPO6u70/NIEMHcYPCz8TdGzoZ7H19Aqx9eBFoYXl7zZ4a/vFQWu6EGun1/Fy/9G
SzAd7XM4rZ9/QeeJi5eToTDY4k9aYintjbx9HetZXopx+OurltKdoz2FH9o3sHxk0UxVI7Ssk4op
2tZLA2rED15qGu7k0uRFGJSVztK5hlL4bPC6ePP8MjJa1tzlPwjBPx7rei2CegnG4hb1KKU95dGs
KA9e/hgNYgfaKtpTzArdjzMz5VnW0AIWHZOe0x4Ff16q+lOwPIRkYEGwAy/vPM1HL44FyQYyAtqp
42OefCOJ6J4gI5LMoIDhBjSq2ckJ0+tLlDvREocCRMiQpeGgdW4QHF4A+2WnmeBcKXy5TqLOeS2c
gGBt1DxMsOPmUKFWBcIme0+bycRJ9agk3cwqLZ0LI7LBTLyrnUn3GuneoOC5+tmyc9z1aRlthiiN
PhGyN1ZODLUtd1v/JPZlGkKyd+ijSFzhrFyJ0j2lVlBxquCPJuc7Xii8kpHfWJeiz1+hPsLGVtW1
qCjvbajF3pGGD7elR5XD1IHEkoM3QXCFqOxAaHMa+oOa6evSstC7mGlycOLn0Kmds1aYPw2LjwDV
wekVk2yGWdWmpBTL8Usb+d6JMOCtKCX5YYpQU1M29xaRZI+po1pFYeC84TOwbnXpbfKM/Ko/9+PG
aJMESqY/XMigUFgQri287q9q8M3X0Yp3VSNqMrL46OjS6BnKyXPmBK/gD6vPmQfUFWP/NQLcc8cU
uiB3jxmnTMsJ1wMY1nTIMpLBtBTMVKuGcWARyuB8C9NybWGIRRlrgWFa+zghKzRWcc8Ztj8jeat1
QhxiNZtUOOdm8dNO5O8qzcEOJOpsC4LQBOFvGq4Q+Bey3WkIVLyYrO5eheGa0JVNnKOIN8QAFBbe
KjsEQN+Cojbv9aC+BlSq7a2m8IgCtf0BpXjYY+RFxOlHbzg54KPKmPHhekosGA60RT+8pAfjUch3
Y3ngQ7DiUs1XVsBCaAZd+BHi0gH37LxrVqSauQj9u8ZtKFPE/yn7qEHebewpICQcL5dHNrvHDLVm
bNzmovqiufgZnsYSej45W+tHTacc1Vp0OIU5JCLOyj+kGLqr69p3PhrJ+/OhjKw9E49VEE5nAaxa
JReLlOsFES6/1POA9tpY8qOexvk99d0js6ONQ5b/LR/HC3QlUEDj5KzYMtanJ3yhSBJrLyaUxFnv
CJRPD3fYiSXdGZYBcT/R7ZGJkZKU0fJ+x310qbocIau7BAwirqFF/2BF3PhSpC6+RaCLGL96yumW
yJY5GHvhxT/w6ILapL3lUtHzm6R6+Blqb6VtIzubZfhVu7bcGktkq0921FnM92qY9KOHWFYzFDjG
bo/wPsyVs5qnpW+3Q6KSNOLi2lnXGEHnOXROVhTg8XaQhrrGiK/N8sCkPlvZKpm3Qk63qfJcVsrx
CtFCHGrkM1Rp5q5VYKBkefmErMaEJpd4kBk2v4TkHwU+6EcQzPG0NsdQoI1AW6Ubi/FdvhbL79RP
AajIuQph+OnpnFftT0w1tL/FsCLdkl6VRsCFDXuJW9hVUOLv9nJ2VlI5OMLosxK6iV8xs/4gJTCz
k7Gn07Qra5Wc2bfqU+W/GVRx4kL0vg8NgqKV1pwcLUCQQ9s1+6KkvN4oUPNir7u3nSdwmWbpRlT8
FNtm5INaQwUuk4Cxi7i3K283A7vblP1gvoZsJsjt/cpiM7n0JG4TSRKAuU82nDwTtcwFetaZ7cMx
WyqEM1Gu0n6S8Gn8P0kl2ns4noFd4ZWfvsSe169GH+d9TmJtG22nnK05MxPKZ4U5TeRtAXLMY1yR
kRohG7MEzy5KVFEn82bCL70uyJSvjLr9GSRRQV3rh4znhSoWrBdf3pbj1tlVPw2Ljp8YRCGI9jY6
mZU+xzhEscpqEIaULIETKInwsDIV9oBE6Ffy3PKBAM268HiTXVBXaoW3yTq30vk8+bk4ibr8VMuG
WTwZCmZAUH8hrZZMVFcioUgvpFgKymfyyCc4W3HDUuErXFttE2xpyrgNRqyJ3/XR1hvz98yefACl
mKohFkm6kuzmEozhHwxyxY4Yc3fqYhN7bUJ2caIkgHnoi5LmlcNJeaIjCOSMH4Xb2CEtkaMeQd6t
lVx3JUK4KJ0Gb+USlA46m+ZbuFhh/WMAlC969W2KGucEgA5w6kQPWlxU+OKspYcs9cr3IAyOUzz2
4P9AMVje/AfkMyNIIbOTqkgWJhl0HvaY9lKkQiuY5x6i2Bt2ZqNe6+dnluYeSpK6AzUtxqpVQbk2
lw9Bj0t3w+XtmEqdRCK4hU/1T1fPJbfqJFzP7jpnw0CKk2LpctkzdpjKB3auRcosgtLR03Ks1VkR
sH9UXH/VxYdUd5yHPlsFLIrrbFzyNsI7ZCMFRM9tRbvsLRK59fOchHJYd+WW3p7kyDTuwS7cv44c
q5ExhX+L5o0Xltn3MY5/+LuCoNtNDRRHeoG9jLLS8qjirtkwqfFXzzxwb07N3k6690nXEzfY8JwH
vd5XTQS82rVRhUXRrZ9rpelmw6auWCv9JXfq+VT5EIwwGenSFvivByJ5I2nEdFHxjIMTYXUwzDBZ
xS2BQSs01dZpXeYlPR+gLLDnfZRROax0PLEdHr4Tf3HPcey824GV7G2jqQ6jN91HUYoHmj5gkuEV
ozuRYstymayQh0zhx4b0J7wMUfzNr0bgSUu6EtAUYG0J3Hv0bPs+ePJbEvr72lP+Ti3r79CNzcqO
gzzZBsV0gVKqzwkqtOIgR7dEu02ypeQITlaR2zfBRlESgnvXsC9rU0afpUh+NhWlfgztyzWedvrv
ZPNFBaLe0JoTspvrXgyp+FU4nLpw3QGTD/j5zOatikIIkWb8qGR38i0u/AQfxq4T+qvSbbJjzTDz
Tl9NUEMojenH83ZUdL19GWt62lpwZsR7nZuhk+Ay1ENPH1zq7jTFW5zxKVFipgmU2QV7+EE0saWG
+PkZk673CAkIUZPoztsahsc1bxgYUoN2mbCOUbvDmLAF11AUX62BpixMFd+fM6Wka48MXaH/BRFu
qLxm6zNHzU140bduKkB7LjDQmDsFb71NGWQ8lBB4Ri6ZlrKkvQO8cY37l0kPIcjX2lRfJivyT0b4
SnvJyO6T4GSf1TTw5pQuxc1Q3ZjoesNvVzbzNycN4ExF57lzDAZfWbJtm6zZ162QV7eMMRJJGd8T
ChPWsyqaj8Ztf1YiqH56fjae4Ft152dGvXLgrVpMgVnsU2I/3DOqi0X2unYAC47L3CI/PPcIXlt/
EJuROxvC6DkMY0rC8WNTXP9We4wa8ef0qBWw7QggtNjkl4OgGN34hJEf7mejjuMcgiCd/YYPDLE4
gDf13gP3c0gsb1eG/tpu6A3H3P1ZJIwIxogFt1bh2ecFuTu4bdDLe7GDuxVRat+XvCXursXUf5BV
+8aZN0G/yd/9IlmBUCtYkDMf+5TdbywAa2c/zE9sxvSqg19zSUgvXZoZqRzULU2sDUn2iOkj7BjW
5EhPKBFlTDUwYvbL5HfOZ+FIykE8945v2r1EDl3Efdhx5qRXlu6i0sSs3SMN2ZF1mmL1PcrM8j1y
9JWRfkNhXTKeG8Mf1zIXuzmTNrl6Pj1W7aglabftexcu4wKB66wiWFU1VdpEXaJ17zn5PmmPLEsm
QLuAPXXO7Li2Ke/g1v4Y6CPaPEeeFYCyc9wVazIK2HYZ/K+ryvU2smDgQO11drapTl0u/cgq3Dvj
BUkiKSbq0Oj4pu3EPNaRyTSqw+5kZp+awjGx9OV/Oi2JWi2fxTan/TqWzgqbeIP0nbw+V8Aqa7Fl
VdQpuRazZWnONVMAXWyi2P8sIsMEM+Y1p9aP9oxzvcuc0AtSZ8t6qC3qTif/W2X1R/wKFKM0hn2B
iXHsRUlAq6QDwW66o7KC9tJ0RnhjYF7XER2eInbvfauMY61+lWPpP0JcWIPb/dGxVq9WRKe1Hsl2
1Azu9wm1nztbVB0hYcY8IcNgsMPjYXLVuLUZo2yMBiwzBKb3SXQzZLbMPz0fzBiicBZW4CEqHLbw
1BmG1Im/LWQkqaknaG+MWXvKbZey6YyA+VPI0by4oSyPVpa/52WEaUK480CyqyB2BfnlYqSUcNiG
uHBZvBHMbfZuZGZvA5OeAyKM3uqqD09VxrCaJo5mRUvQvMFzwfVopd4l6/nhkZWcSgACl6jBVIGv
J4/XZCwabI+iDF/InH3u6zcBAvEvzAXMayAalSK1GIThbhqiN1fp/KDK+QKSMnoUjSnupm7mbVFb
32ez/WkJx/hhzu2udLLyUWT2oxq9cE88lm6zOVRvdT0cVBvRmyuqYu8DdX5vI80mey5Ozw1B6AWK
uwCrSk5oYCjzi7P8/hPsCxK+sdxxCAmOWdTCKeJmJZHFjnUw3a3etT6F9q8xzH0O+qP6atfFMZls
yNmwPfy0b0+6neAnKvdjUg1tSrnHvw24ic6KcB9TIrBTXjBscHnKrQq71yEvCkwfxrgZ/Gw66bl+
p0GhPggFHrm1gbDERucf789Py7zUoJNArA4GHpRGWTTjxYm3GUIfA8uyVHpe9bupnKvKCw4smXyn
aqp4d0jFYYw6TIKd5F+fTKVPdSTqS/iemQvkqRgvmYOnwZBuu6OgxXpQh7IzBSsx2+nkqPzKfhAi
xJ80r1rm9DcygEcrslDNIIRyEwaCU5o0vwrFAuOxf5Ali0jR0wVjtWzEJ3yYSF3c/2W1x8sg34jL
4c5lqZmc7m4kZ4Hl6uIC2H8ha1niggGS0FFfiDELCTroK9zIn9oaTnW/BsTAmNmKp1Oa5BQUxGgl
XdaHPDfBycRrblHglhvqV7AOlvRcAUFbprphYn7JyKMBO0STbtNrb2gm8hNkOcWgOkkC74LhcQcg
3Tu2cws7MFfbHLbYJYkNCAE0jiBZjBSmVdbd05+f9/42a0ix4y4gM7It6yDcanh1bJQ5SIZ3PaCl
0LXSICWqpU584LMtGs1Wnc2SVbTGlbMp59ns7bm5c2kHIBIamauxZ+0KvHXrju219UhzFpr26wim
LP0iRJv8gdSsYJ6+NdCbezbrBAYB0rmPQYEQLqMwuTog9DMr+5npLri7U0BvTTdCwVjy6ymfIoNk
bTUv0lum/d1M2S3a+rdQeOpYGCJbSQFIFkLAz8JWX6sE7SvQuj2muO3whuI+9sJoq4ZxevdKxhFO
mcOaTyn/rZujrwbnROsQwtXMXDXoDRaFpD8PtsG1yd0tcXLYnLllr+tS6kdscCvMon7b+QVHgCre
ouD1Vw1OeRUmDonxnhZ7nm7oHDKnO9uLBbOMq3rHiXW6PR+cpJ1udvDB62W8BNSBrB0znqCUcEB+
npI7Urwrs/OJ9pVRz4duoXEM4XwAmA7XJXKNky0K6+CWzrZu4M6XfmTvRJy9SXoqrmGN1wBKuLVq
qjnwXxobkEYtJrV2ZURdbAy6I5p8ectSM8fsMFu4uekeoBD0ni53+a7AcqtLh03KTCNw32OX0r15
jcBy7SfmVkoZ1YG13T9E5gI09aJ699fmznc/eRYpenJ12cq3muhuwPXFOjtcBMpnnJv1a4CZoyJK
9VqNxeem6v2X57o1xdNVWbPe11ztS//CAuHJP1MZlOxQ5SIs7TqGmE5R3JqZ80409se/Nk30DJZr
ZTk/W7YRbGKn4QP++5vdX/Oysx4dDdLbMfRw15om9iasNi8jiMSVaRKYzmRQHum3QsnsNs8DCxSc
l05G/T1LO+9UYyl0zDvnann3vEJvY2ZOq7G1+GBwXWrqP+Ii/eXn7YdQ4YOW7+Y8T3XKOu05CAjS
OAMIV1u7GTAaLxKw61E0jp0b15ul3XMh4bOYVNvB2EAvkY3xmrv6zwxA/CjmukRE2FM0b3Tpp44N
KcpXhEBKSZ/rx8mbXTRqNQQDCGLXcY7IqrTG+9WxNTx4igDu1oNq8lNq6KsMNaaMqmVOkfQhDrSp
eFG4NjFDFzVsBfgBEyOYYzzSLuz1TsmdfoXeLi6zrNQOHEO7CZEbzMF/GK029obETVlys+uM9s32
FKeP6E8ZNq+CU8yWf8UcccAVMSqJuc1sd95BrrBP0ZaQYuqltDS5nbUxckSQJG/0xYPd3yn1oeLw
B8/T37uuPsNE67ezn5nXxKjJObnylo7a+Kxnxzk5AxpjUNIvNRTBhkLqdBdG2fCS29H3Ig+dIyS7
b3NY+pdazIe4fJ+NujkHA1iKJJTnTmAkD1Jybg3OSs7QxgO8F3wdUbCxHMM9lELwdTN23wh863ZM
shCTyP251+gmXaJjhfPd6+Z9MgzjJssrY02IJ30d+tsQS2gwQpa/X+kWKjhpCpDN3TIHI1+f+Mn3
qYv7HQ3Bn70ZD6hyaOKN4a6HGQBLTXvSbuRgtSOi8kMnxZ1ejm0EyOpQdhy7uhDLfl+ZNZtrt1qj
QTfo/zOFEL7bwBKu+rXmiLimu86jajxr9zOz7WSgOyJlqo6tT+HAajuxI1ah5/44DWSg8S6ec6vb
2Hk63+wZKGsv6DtwqxaNpKcgJEqK+Np21c2e5DYytcRXDwPEbegmpO6oaehdGmhdjeFJMQqZuV3W
WFLsoQYiHQDNgzVBp1w6GphITXrjppG7LwvSvvMrSr/7GpyXpg5gaD8HXT+/1sCcIDf652b63lnd
+2jZ9gtcre4wZka3tfJE7+MiwwFLhVFC/zbjn+QL6ciM/KCLOXWZBNmUg2+efkBTTPRChxmnvyg/
DZmzo4ePsgOL0xabK2f3W1ewDKh+xlDDsruNeyTNwS57RBzE4UQBjVBF164il9nhwAn9FEn9KuXk
HwAhGrzM2XdQ0c2mWlIAaIdEeEvXvLjIMGsN8mQ1pcFr5qKyyQH0h3LwY+V471dDHsgz7AVjHS+q
vkv+EJL4RI2daMGEzVC/ggw1vHSifDvOZbgjlfmS9qn/8FPzpIjZFK3+5MwY3L0gznagRCoIlOWw
wflILUPfNte2ZoYYpWZIaT0E/CyfEd3q0KHBuiC5XRucJac5vI/VXzvKEeTUnPpL942G+5YcDGom
Vpk2zYeq9UEAj0Tap6WLff+5wFAfQGdoOPXOtIaxopHX76foQySRsVZRn29TD/U0yQ5Oji+vtwKy
M/3XweSAlpXh4y+ugE0sJPH9d2v8XAmlzkVd4C8baS8pc73XcPjWXdCRC+q78RioTx0c043mgti6
7pDsMvwdt7SRbyJ1fht27oDG6A7AK2w+aZG3HVWETB2Z7HSGNqC9FteWV7EPyhWgp5xN6Esdl8Mh
cRvzAKPvlyJCDnKif7G9Ij2mcf0bIMDvvooflkryY0XjecshcacjKvqqyML+5QyYgLV9aloNF2xS
p0AwLOyUvBfzzjCpAFf55xoJi5NKMhzp7aCFstbDcTRAaYqrbOlSNkrz2PcEJWIxRK+lS/+FU2db
7ZpkcqAa7RM/3FGSt36qDmbHDE66glXaGU7VAojTlvfS9DLA9FDiSFzc2ng5MLtobLNCy4MlYFgm
de1tpbY9pH+YZgzBppXh0+UQFvk3PQ7ERx36B+wWC6NH4yWG0il66A7edITPAOJ509IxxNEzbavN
bBPTGSU7IfrFI9LU33Fpo51W+qFQg18apPsNZefFnr6N8WjmRoBnO0n3ZLvp5VzQE2L2SJU4MMdU
udTE17G50rqwVrrobXsrZfWt8srwFPXiEXoRMvkUh1dOJZA06G/cIIZkl9bi/VJTc0pbxFi3tvpF
pyJuJNvdHI56zzgT2cJA4ev7W8kk8SgGggx0GK8EjSNM/6AXRlZmsb+Jag4pmfdI4MjJzrvhJ4JN
Fkfy5ICi2bgOLA5DuSSBFE81By9ZpsUF5mKywl7JLHSuzsYwJTcLe71nK+t1yII/ypHdiiZeZsMw
A1jTGbVlyuphWgYJO7gK0pYR2i9R5PWXym2/jE0cnKUWHwF5tbXrsQymJiugCJtjWamR9GBC6XYR
HpSsfrcyYRZe4EL280YennsRAjks5c+TB32zCPGNcUw/GcF0Q3Qzv5K0JrpmhUTYy+CMJXeg/jH2
NiRiBorFnXrR/j+c3GTjOavqZYZ4c5yLTm4cgDarQZvFxkQILKYiO09Fv6Awhjd+SL1uu0kA6bCM
IxZEoBiimo5Nk21tj2N/EbOzj3T+lx1dR/Tc+pmKd6pM+A28mHLxfAW4MtoVfqYPFY3XCCeUy4ej
gNpDdxRTAb/DdjFobgFvsI/U19itNJkrm2bvtLJ3eetyuM265jUJL9y6vHOUq7ckSQUwIJW+Ekvz
jolfi/08AKKEvBM/Mka5sjHnRxka2+eZSacTZUbRwN3Zwo06DL1zTSbjc1lU5acZEhL2WC4DdGWy
xj1E/MLea2dOVxknzPtz15KPznYYE/eUWRNwBCszwHbBiZtlg9PCzi6Ids0DZ0VADM6D4meHb1nR
7abskUbyo9N6uGYtYF25AHOoar2pthAbq7fia1yxVKaus1ydgUutjqfO4WhrRjriVVoFjal9ZW2j
hCRnA4gCnwV126amO5dD287uIps3Ij4P1Qinh3oaJjvRsGN6Km9J9rUnW0uqqPthpREEa6ttjgU0
q68UfYmye3WMXj+y9uA6CmhVntAUDJIH+0MeckTyvjhIcveVo7Rz6iN2MR4zOUY1VXsPAJcW6r1d
fg4ESvvYZAH33BBMLBJSd5HA9EE04uCP5zK/UTxjcc9hnD51sKOCMU33uaeRMkKWGSRy7SVvpdUj
DoykZ2kOJavYW+GL0VXFLadHE3syOyN8bOmGUjUHflZt3iIfQS5UVEosHFmEybOoPlwIW4cwje4S
JP/eyLYhgUwIDvG3Iaqmb03L7cI2f8EOFNtIxNbFZO28AC059mHP2SKexAVqAqjzuCM8lvrO56Du
zRVjg+3MlHZXICt+6gWHTcq6xx0vTMqUE0tOx9u0kX1pbKvWQGDImmw1t/hhWrcdb8VIeShlbayK
Jb4Rd76MTsX1FA7o8wg1oKEA1JtZmp5mjWrOabcwMmutNK7xQk1nXZPfMAZvPTYhRNQAgLQ/p/tZ
ivSVfC+4fzyc20wZ6TluMO82yfCnN7LhtYOGk8R5ecg6q2aND376uKneongu1lE8glYjf1dmwbuY
GTlEjgfda0mg2cY0/Nw9Bbk6jJI1EjzM8ycF0a26Td2TZ3qOlxqDiqpooA45NQWZO7NkTXeng+xR
cbJaZFtHN8XWQgOkqNmgZhzs3kp2vmb5rqsDM9rhUJS9XA1eVfJ8MkVul1KFtqet/F2Npn80vO7X
FE7mW0nMj0Ln/pVBX3ATktoNkaqC6Y0rTpkdjWePok8SVWCl0KLIB4F88nMLd8oYeM4mn73mhTjE
QKOWgR5g14+KdzvUWtw87n/sqG2QbAQuv5YmV36SGwfVjeLObfReh8wpaXrKSCqx6WNxIS7SFZiT
mBBdp7yhKHCZDgyPbtTB0XY7c117lfli9Ap9yeRQn/SdBZsDucmBoPSSB1wg8PPLHS5cTXNqj+LT
5RR56SUmt4x0mrYUWNAZ4rayPRZhXt9wpmCb6mg1SCz/V+zhZ2k4bBdewY0V1tHuLy0cw96fcRF7
5+UBIyOBfJCgz4uL+obFuQTpLRCWfa41YHwzZhQtl7twXSXLHUuorzVMRfCuRXW1h/7TOAZiK+fJ
PTboiCVN2Qkwn/bSUynNKBvR8NDq1lpPktmja3fxG7U/xTXoUCggzpdYxoG7+p6i5TvX9oqSAH32
pMxPVYP46zU9Qw6ilbDmEStwZTEwFJcqpFGBri7F4HWgeqRpMMOwS1kQZc5kIs9aHsGARbZ0Sr6l
7WJPR7ReP+UPMaQAU1MVsVPPnesUYHFzqxhFhzvklUTZeqKV6VwzUjwnSiI8CWFswgogjOAg2wga
DoDaJWsL0OmFU8ihTRPjRNX2D1hb1PDlnBTDqjwUS8lDPDQBJDJ5DGghWTpL8/0Y+OehFkQLaR04
yJKGHzXjURwNmm7rMnY/tBe9zU5XbA0klV2eGOxVJ29bgeoaSmGv4j6st0Fr/YoQNog6Qut86sna
hivKTtrYDr4nVp5twMca7OlauD0QryRq6d2t7z5F7geEjGbfspgSsBmCY1M0Z1+m86V2qneFSyaP
alqXX5JlnF5wsulWqcjCh5rN/owgfspZTE7DUmLnk9WjrdyZL81ETrQrskdo+6cSr+S2oI13gH9k
EmAacG58xGYcHV3sG4z7CbjXfkzQN7X0VqZjgR62ZPs9LJdFW75apVGueGsEO4sO/vNgtDQFj3In
ufpPWBV4FtRvSq9h39J06W6oaiDftBzRJFu3vFbRl87loOSRYt6MRbW1XbWjHeBYLpBVh87OHcP+
6mB6k3ypXWws6kOMZcqeAFpvWr/RFZi9Dt64nxFKtxjTJGwxwKIWy9GODKjPu3CS4RDs28mb90HN
gNdprWH9vBaDDuB94JTcqZYNthsSw7SzhMhqO+wGYRIrWfJ7TMiKTR0sDRL88G08Yjgrha53lns2
3Vlee5seO/qAz+HM7ruoywxPElUIkt8kHrkn1O7FW+4ZUejY63Emfmd6+UkurjrL6rudKGtrO8H+
Z29sB1c3059xecNqXI6fdkd5vCH5AGmcH389pQCRf19bkPuwBfhVfK4I8KWRh8e65xbGwLzZlHtE
GgpHJopflB9VJyPF4fD8jRwH3aigx5Z1G4aWCYRx0WBtMyR2aw8u9pUZHtZytcFsPs6perR6Hjfu
l+cRsJH8rm6fDWczdAmyk/V6FhrQO3av7Di+T81iAGdgyQ7OeQPird4j5E8rzfHkDYjKI5BvGr7t
a2JugkUplinj2Xxiape4Jiel3nixKfp7dBwhUyZ8m9TPqjWhsYk7bFmv/MUoptkm7OyE28/Uoutm
bbtWRv1HczmthOoYnavI2uY0fHBpT2dpOxhO0uz+xCT2ECpewBc027D7xZ6CoszlgbmGv3EA18Wr
GsL3bip9ccEuVZ81Yd3/ZO48liQ3tmz7Rbjm0PDJG4TWkZGisqomMJYgtNb4+rccyb5N1m0jrd/o
DQjLLMGKjADcj5+z99qmA805tV8ovHZ2M8mnodD3huKUgg12N4tMwrH96NzkgfYEaXRa26jz9kLL
UTGrkWrM/XwOBAiPqUQDNalywHHRZcRpz7NRKrkfmkUnCR+jnNeOTyNOT1MEbOyzX2krI+Ob1plb
+k9VYfywyW9ZtR7urIpWK+kUfnXLYlKRPav/7SMvkuybE1JC/yyBya5SZk97LbqAhM2fctt/B89g
XKl8XfxN1Xcfre4uMIpwM4mOvgjL/9oWJXqlquppSpNeONsm2vJE9Y45Nti8/ac0c/W9OdMkm4P6
zB/P942bf58Fc7dRXSojpZQrOnSWyT6t7Q5xjZBHW8+iFWMI4m7D2D90sJaejAJt82K+HB/+DHmC
RtO4BtqtrQnVsw5MBcWtI3UEhhaKKyOh60wqjdyB9P591MofAZ3GrYfkYht2unNJwUiTK1yVSvHa
nuyoeGkMV3dXkzn+6HIYZ+h26J1NLXOHzHOtVSSgbHP+CM6zukRK66VV5bPOERMB/izoaEXBe0af
wOvzG/q8YcORiSOG1027lrYrGM1hfriknso8ZhuxvPfJmkIGW0Wz+wyCzr6W/g8dMOXVqlkcSEVy
rh0WQPIyZPgaB713aAOyjyp8XitTETqXi5a4CLGFuAelG97DQnHrg3w4LMLFiNboyrIGeUQ5Uu/M
Hph9ptbRqCYnJakYpKS9h94Z/GlMgcI76FnD2ohqBNj5hD7QKh6mR4cM4kxoU5pH2haZrXWDthoe
2i5X6NB6pWvB+Mmhe7GWLQlbVt21q1k35d6cavISaI3si3JAOjFap252s30A0/Iw1ja9Ha94Y3o2
7icdfAvB3tsyrYyvKd75qPb8w+iU2cHV2GOCvnLfu+kdod03rYpsFDmG9ZAm41dRd+5WhP10TVuU
y9NY8rpiDsls82+NiUKDMD/WSXty9r1l7A2EXUj6bIKFBxoQVj7u7UzL9r1huQrdM53mit63XmYY
R2TFaL4a6KuxOj4lNsVnkqMaHYc82Y/0zw8z3QYWIplfcATQLpFzxiPhDNdetx9dkL6kc6AfWw2L
MEtxsY8RzCFsCadV0Q76XQz6qsEg/ja79t2B9ciMqh3heRJEWdc4g8veI3bHMoNT9NWxzOIY08cD
L/JKlUl4RFIlZDRmJnottAzdXLtHwGIzz6w+r1xD+DdAt8h06jA625P1xeL2fKOlG+4mQhCEL+xz
6I/JZbZh+I+TDLfdGA/fS9tzLz2rO1Rl3t7S7X8OUfd1qGy5Ycw1cvaDCUolsYnjliZHZ2+Xc3cF
ueYKxHk8pY39W5kA5CQ13fky5zP5n3GFysr2nwyZ72siQ9ycklJ3Cu04RMadaef0nGJHnIq8ODQd
+7BvRcNLG9i/z5prvlgIkVASWL9nyZsv5/ZSEJiGl9V5aZkSxb3qLsWecZfXNHXCbcARjmhsluc0
dHw8PT89gA6REFtuIHn3CTHgEaWyKRJnRO8DAVXUwjxO9Lm3rJWrFprxqzfDbgJ1YKElb9MTTpp+
R6vH3RkacURMDb8xPJgRVGgsKyOKDV2O3sGIkTgqbTJZH3AAQtalqriBVNo3jkbrncL9GJNEBgB/
jPadz/SwBue+YQ8fd0w88chX/nRsgvlpNKzx7iBfwrJLf46zz7glplt/1hCyVeyrIccNA/Hul65S
6k3pWvdWatojKrpXM7Mh09B134dB7pL0vS84aIPyzae30K5qbtV5Ps1hSYPV8x/4ut6SOdE30ECy
jdRS53nI6LBwZnodqSbOoYEvt5n8rQx9cYNaSjqtkuCk6KhuYZhbb0wK7XMeUYnG7XTjP8483vDm
QwlBVKf1x0W4PrX12Z6pvLOpjbaSE3v7cRjtnWa4OK+9VWSXkEP7pW8ZHgYjjHBsA+T9jH1Fwm1f
HJeFXycjeGSUfelCJDmjV9wiT857s/CAWPcTkgNwJRvJewhnUd2ozYx3hOnsKXAsQ0VjFhzKhb/L
ArwOBfPu88fZy2PJSKJZkTk6fxMnGp/pqFt3OSBD4N8A1EKgLEHk/d2vB++S6QnheTCKQCgRRUNU
NadzO5melpNwBGqGnsobn1BxzlrjUFuDTQEQw7Ls2IX7GYfEnKjmbNJJ+PbaIZsCNBGwCK5pTMM9
JWIAwg5nJenp1+WCZM/dOSV4cxfc1Lgy2zE6IzpDZjMOp4rD0WzJw9CH1R19AeboVH6trEgj7Cx4
zad5OGkQGQ4auXvTQPaZQSryGzrydm041W+gxxNczJ72SikojjLr+BHafhOnlpeB0B5hztiEL5jN
Nxsn+LMF+XgtO/IR3Nkl9Yl77lSrSx54pKaGMwkZZQW5OQhePrbf7L4IkIHC1eePJilA4YMWdP2L
irbdEsCa0NynsMabDbe1QRA82EJbLxMbMQc3sxb+Kfcq/Yya/EgS1UwWXQBtPqDSbtPePoFg6Q4E
2oaB3FtKk9aiEFuOlUOR7KMISXpgeuSzq6/yKskP+SC8bVcaCGXGin5K3pXvPtX8jtCYiv5pUL7P
/VHWsr7AXP1EmoG310a6j6i+QIXb9FLqqmuvrbqY3GRn1XYrg/bnRJ7azpw6RAX/vgSOKc5JQAyY
GxGSsvQZ6oSEgY8vl++RSkCzMaPHpJXkhCBaeCIdpL4nmFlKL59uTltuOMXZh2xovjrQ3xI9+m1w
autslIUgGZW+hulUnPz94b0MKmRCXckknXlyMSfnjxNb0lf5OSv5scgNM0j6ZS5h1qiijd51Tk7e
uqe+xbsfeL2Knu+wsEo7A5BSINIAnwBkzSQ+3R3K8eClYX8N5OyvhqpNmJBAco9NlC1Rl76lepM/
pSoXsWMk8YfnhTLBf5/kK3oUp3L8g92DUzV68xyrC06cRmE57G2e1fEhV/1ZDPHFcVJiVJKOTaKR
2h+6RnNC+sGWuGsOwWHzpYxpm4eMNlcmJgqRl5eI9Pfl81/aY8LpzHMv4S9MYfdGcbHJKEc+435a
xVn9SiDoCPAzzJ+mKGvupoWYjdAeTEi3UmWCDk2pP5GTurEnBMyNZ7iUUGN8MwMvvi1faUlF930w
Ial3V9d0q0foJ9PVcvx9MgU8unRqXD5rdLKafepMl1GEV7DjapL5DB7LS6NpOl5PLnYwsP8IA2UD
y0xp2clpdHUb8jDaMF8H38CB6caRXOMBtmk+pXLPDDpYm2ZYX/OheQs48E3xiNWUAMODhiBEC9rk
G4CXK9O9XR8UzVOHg/lM6PP3TvJcRUbJcN7X70D7kSz3utxx/4W3JcTeGN1LWgbPfadFx5SexcsA
p+g8aEMBq8PJ2M3QvBP+M52bFGFfKaDDmWoVNcnmC2pJnJqHIjBU1Su0wuyUad6t9OfgmmT0dz+0
ayLHSeVIIDRsE+U3l+GFl5XBocQxt45UH8+U4bfanOZ9lKHWT/r8mQSh7tLrzTOmn/CoR8CQC9tE
SzDul/ziiCnZ0YsZA5SpJg/obscDJmL5lFpGu54Q3GymujhWus+nB9D5gsx7r8TsL5EXPzQC0B96
guV6uYlaPxanMYWumOYJxwet9rduaPYfybKzFw5PqIt5JFZ2UNfMOLXmuc3D7DRkAtpMRdC4rvXk
QKjjid57FAsWegOajPY1LbXgEprcFFQbVzcI2F9GSgSqrsMi5rFpmKycKgPKjZzsnfnufB2y4OeE
PYYjNwAk5s/a9mNTs4lphP/hY+ijt/oSlHcLHRAkHFOhIzyeaCRmke7aTxiDt6NyfKVVZ740hEh3
E94J4IfmpTXR8ZKDgUr3LcGJsteTzLtYXu9hDz2bfa2dmYHoF1GxwuP5OoAEMqM+vuiTAQ4o1Kyd
xngXv8l0tT0nuSdMQw8cmL6VqcEEXA4TVnNl6Yp0TJiWR4lq2cNrEzdM/c8cGEqO83RWFntX6XkH
P9BY5mjYbWJ/IBYTcyN/jfNvRQuY8ZDS1PQv2KpQUkfjda5LTJFJsIuZyp5jRAnn3ioD1n5JzJio
SWxKHKM9d5z7sFPq0CdNMHZl1XwKUgA7TaNjM0FJYFXt1DBFRYyBdhSkUFW2V6+c26uvLnWJutlO
BmbnQ9x7m7C1kT03RLdNlr+x7MI9LRdDfZXoM6a3kSkTQSXRm9s7KIs7S+KnTTeTHbSHMJx+FjQy
YTBETFVlxItQ7AU8jGSOZOHnKLPdJ9dKnS1FnuRsHdICLYJXqzGKE8dejigI3rbOcquqXrOXpbt8
NppVSFNp04aq8AsCc5V61rzxG11Apy01eGMOwKrZ2Fd2VG4n3X2zqyHDFCteaEqP68lFycOd42ve
RDmhHZusJpNFz0LEeAjYZODqsGJZbuQ0zIc28vSVNen9WkTmtqjKhnk4cBXT4MSnzvDSz9/aOOm2
djCLB/3ES2C0h8V9iTcUVhVDdnibDEm4A/jjEBa/psLAQWfMWAFY1civq3ARPYGZmUMVV0mm0Nyk
oO9UUeoQwEJhvM4KKz4CCnsTdtMeaU1WB9zq03kEKWXi33y2w/qZJDZvvWhN87p1jogfhufaHA6a
OZ91TCroEMkjQSW4+1iLwu+FZbdP2BO+N3MZnmnKBWth9XLvh1jO06j54pfaw2A++ikhB4aNx71x
4rzDiYG1WApy6FzxTH8gW0WgvK4d3r0BUROLRDvtyOPQrtGMr5n9Yz5mSayKG5qKdNS/jzVZZ1pz
DKtG26MAssj79pJDYfnPLuuajt3KmGqcraNY9fteEP6eRiT/LXKype/Wxmax9+yiY2BmfyY8NEOO
AOIc6jod2cHHYIqG9RAMJITHNnbEpfpfPrUk6WtQSI21b+NpeoaCxu0pMXE4WkrjoofdXWDxBLqD
FBlrXDEGG9vIAX6y5K156uYvjs1i5+jaJ96KYrfcO3N7FrPn0/JNrI3HEGCs89/R7BKOaLroSyua
ebPTX2bwqV7Rz2c6e98jMy0OpU16Zwb26Db1FlkUA3ITkTbRkWKSjF6XYBkSS3dBk3mPDo33SI05
0ILmsF3P0DKL8KULHdzSaGcSWTBK6uv6uRiKH7GPxrsdkVplxsbR8/7VmZIBRRtNOFt3OuQTnBmt
zgHDV8ft06RW4A9VEELz72luItIsSLAJhEuPO3R/17smJZR4rNf9MAy7ECMvJpfyC4OF/KiTPLC1
jCTckaWSq2jqeW121nQSQ/JN01Io7WHYImKTw1OHfdWzOAZZqNnB5FnaBR5ZsSYgjFV3kMZ69mFh
NF2BbAzS7kaaaKOchP5XlmJCrTw29wpKVBev3crlwa6B6Roq1AncdHtxAXmttBHDUcIgax/0g3Zo
lDiwLmONIoIsSFEylML36NHCeU3swLgxFfmcoMNNUbztqXMRD6rwxIW+MAdsEGgQb8Gsd0+cnVfL
Bl4XCYpKLRMYqUv8nw6uWGwSV1NPRhIcSMUdQWds7OBQp6d8MPJnjM/2NoJddqrUitt5wznOvBHL
CGMlOUbxdXry/JoRhBbFZ+nE0WGMhjNJ8phnk4pAOegO5CZwekyRUqwNT7JSuMgV/DCpVVuMqrTN
uq2I8369zOCWiyHgSJjuoOajP6uhtJ7lJM3nvEneLG3H3NBhlN/2z0Y43AV4KMZeSXL4MDXZTcKz
pFmvtg2MHHFKTwvab8eNTavcqg3tNfOj5nViLj0Xw27IrIjROXhuk7LtkuhIvksxBftogkfSpOKT
8Bp7P7g91jO64jcNRNZ+KrQXr4ya09I9FYaWbzRzLNaR/rOL0i1DseGzhth3Y/r1qqzVyIRFYhvg
b6Q504IETHRxEy7+B72hIuHkeJXIYpEd9Y8+1TAOofgQe98Xv+X9Y8BwdM8dJ7sPGZT1Vc9gk+2C
uC+Ut102WCe7gvnIz8msuEwsAoNomV2XS+GQmbR8pds8rFj6L2nbCvz1fIZNqqMq4TvdbvvdmCG+
ia2uPdOTAuEZi/6FYOvo1tXFFywibGs/jDZHFGrxN4hY4DkzcME5k3FBCLzTCnwHnkfZ3qU2KpbG
FRe0ts1zqQEo1OsfU9UE15zd6RqXyNM5oKwIFmqfbcZdpNFBIeERxkOpFhgTN+MUULAow6KYhXF3
GfFNtUpuTuJqU/RO8Z6xp84F7iCMiJT7joMSN0POf1kuNIH/+IouGUYiHiRL9XmX2jhihr42EhfN
NAfyI/qQN7ssxpM/pT+WSY1ttD8yM7N2y3y2V0PayHCQDcXMz2gMPkJgPEdzIKa8UkeJWQWo1X5S
7LvKrzf1pOCAbvqtdKrPiWYQ0azYHRGAN73gKTwo+/7d0FgUrBAxziCvy8+9KMGWi1e7OrsUr21u
9ZtE/BdkRrZNVbPKJiieSQYNCuGHO1iv7ruM64Nv0S02C4hsg40BooUMTA20wjICA3aCsF4ALll/
LJsuLwdkSNDcm4ERYwCspp14z2XrPhFS8B2UMf+YbiMkckrqgBJoCI3gW+rD7iV9s6LuU5NX+PmL
JhM94n+tyL2csV4iDSd5qzxg2mIQlTmXDpDloRTlb7NMN001+g9yTi6S8/YubkV8zFzgR7IReztB
EoaPjA2T9oK0cEcxvGVk00XPrvc6j7r+BYs7I2z4BEQ6dfvaCr77TRxuHfQ/ADqN6qWmrtsGDHYB
PMSo2DStoZBmFvXx4zdWt0d0hKKibb9njAZKKlnTn4cXqEqIEHTpPnDzJyTIlvXuD/GAGuaL/ojx
6m2xLhISqXF6J8/baXMLazq15eTIalcGBaVvPx0Xvy0wisM0SB8TKYsvQednJ9UekxoPaVHZoXJE
veukzHu6IOxJZnYTBgRwQpUEigXELzhrxfANXcpwFjsEOIY4L+PuZUqrput2wuHMZUqtLj0oRE7m
pwhXABIX/4HZsgfHn15R7uHFQr+5IlEt2c0ldlVzyFx2v4gUsdR5nYsUnm6i41tRZmiMS/ohQyOm
jswjBVYdKwX1EF7L6tvyJzwmX2d0pSshaCHW9bhORxDXFS/paDJYOvWyQBnU9PTCLfc+edpteagL
aE2rKbHNQzzrjJfHdN7n7VdbM5NT0hrBvupHC5BKr4GI8IY7Cax/XLhZ8u3QTkgFgT+4ogJrkspp
ZVGebOG0yMviJk8SVxB3p75nA1wXEK1RYJX+O8a+L4SLVJ+EgbiMjsTeRlmJE8pybp0Cygzq0nkv
vlFnH8iKFomCOmuGaP/drY4HCrg+qhBTfAIYBkQRGSdNiTettD/xgrwDaw/tWP4H5+Ur10X3YhTE
H0k1Vl0urvqKU/DWFF5+8tpUabcUomNg3ariyNjTrnNOy0WEJgITc3oGXEfDW3nF4dT9NnQNXQ+N
wnml69awy2MMdMoyqTdgXifRbmpEdUgXmID3k//aomu8TLKKTy6m9I/v6Gru4tKijQHS483uO0z/
BepWt8mNXY7hbe03wryKwXaPlqOfDI12weDIHw6hulBou/wQW+ZXBsrmu68Z1TppAGIhbvy5jESr
vL1VXjMdWz0Ltm5OPuHy64nzwMSGgYkWkNMxFUg1kEm26d1tSZ6EM0/Ifgar3SHpTjcg1IKtk8df
whJYHo40xs9+IHe6ld5GPr1L5x+tGntaJEFnahWzCps1Yx+huV/TD8emHhOtYGgpTaXICTZalr/E
cPZXRph+c5Xq2hcF81ZWuMYinYl7dcUs5jUSDGyW1aCoWm5v0XarLtEU58xSUeEcXZbf5f+n35Zx
aTd5ENAsBQCN+hmrHOJdlpSNyzxv25fgdCeGv9ch1LOdrWNMCex5ePRm8Woj+Cljq7wmZhVuvSZC
lNC4xr1ILoP3DW83Fk/X/owP7S4g0XJok9PX7sATid3DRNlgmOOxT3hgvNCsIPzeU3TAVycBHFYK
kULdqZ3ToqBC+EG9rVr1QCRcOjiUD04a4tCyHWNjq63KE3uLKEKGFB2/XxInKycscpN/qJ2Z/oA1
Mm8TvYCTkoqrpzPZbLAU5MlEA54A+8B3Pqc0ZlYNmVeg61olcXdiGA56erdRh5yCxntuHVoaviSJ
0DJFd1gkqs04fXW7Rp68YWx2bWIaB63R91aTTcdkyHT8XbW9i22aw53tfa2YBg+t3XyaMg4PPjPo
Q+mXKMBnohWTPji6RonAX1mXkKARIa2QxtngY1J1s0xZPbvLrKhbrTeGGzKQe7gjjG1TAN7EQxcD
zw/yKWZu8NdM/buwrfpMU6nbpRoDUK0of9KTlRtX8NDFkZ/sgT59pX9EdknDrongZNjO6CqBQ6yH
mGRIWWCIamaKexU4W43zZnStT418p2PXImZuDvVQuEgiR/c8qcvyrZlQ940WXWIPH9dRQtCAMxTr
DzAJ+qOurW7rIqeLNZvE3yaQL+DkVRVnX7rBvrthJB+J0cpHwUlP+hyTpEzB0s6a+cg8RbI2kVxE
s2dsg4IDdsMpH72VQb6wuovsAI/MNCXEaCH9xwiUpQfyYiXJYfCa9m5upvuup+gHcQwPQpneJlDY
6zyb88Oo+xPPVN6sIuX6Rpn3Pk4MtCo0BysxjWe3k2RC191uUjKKOgP6W0NkA1dPFqnIyIFrSi29
+Jc4n0YkhW4V7EylrV7kci2Zhhlk79Oily9dCwGjSsy0nIiZ8aSSjsVlkY+PAUVm6Eik/mG6W46S
iIpjeN8NPa/Wesaxm4JTB7jFVCu+iLG+YITZOGU5fRZF/KoiiM64a9aiRICMxBFpBUQ9XzLX0Md4
lyuzodaQKS5Lxt6dWe6nmHCF1pf1wyePw3Yw1UXtM9PXNS5T+QwpaBtVmJfCp8VeXzZi2qF//BKg
wcciwIWurVqUVdmYDcJe19E96CzxrBn4DEyrhrclBCZsBDx7z2dsqNNpLVF6sYcPxjmnAUWkG0fK
gJSftTvpBvFDCg1Ar+xz2AnlirFwPsT7NnC9z4aWbEeg3jfwO9fU/8mIgSmQP2NbFOFrLqyVW0/D
2UDOQRvGg8s0QttyK9xDrADnLjGHOzqWhMZq4TMRctNLL8PxrhXxsbYZeS5SUd7f52AOg32ZDLdW
94xVleG8XopvacNHcXOCdThzp9dQm7ZFUesnixQejoa58bCYh5eDWcE4GQzG9RqOIEYoO9s1LfJO
WBFZ57Rtd+1TOz6WQTBhlwyd1zG5O3OBr8/ImjehifYIV35Ggzo3bx4q4ZONWhF+sl2/6WX+1RXs
emZJvrCSv69NglbPdFm3ZtKEkMGJ/0Oojwy8qTeBROxgYTTfjGDPcboM1RbXr77u+iY/gFsDg4q4
iM4L40IJGS8Q4tJ6+dps8F5lyudllQJJZpK6bODRkyRcaZ+mknHX2NooTuNnpNUQr0oiDOTodDuO
acwYm+zQy9I+A9dHETcaDtqPsLwZVYWLNk3ip8nMj3VgmEqDrO2pEeiyYv8EfbSO9TSDNmmJddry
OIpWgyNgFLh80mbVcSM8jTwMj9EBQwo/stsuHQYMjGgJjQo7QBEdYvjOq8ZV62Hig37mviJuUCIx
dn5jyoTZJEPfXB0KVz9j2ciPUk/oS3gEXTgotDejWiuWC68vuFCw0ggvQ416a75MzEeXXN2cUQwH
vW2jVuXMixtceF5Jx3EeuM1by9/mHVkLBsPagBACjknOysEIfA7tSJ4G+V4wKL4tl7ARXyAoYBLl
QT6bQ6TtaxChyWQ7117RFoyY828VcWo1oJvRRKD7KDI2tjQvlKwAgPwT/fhbkdXVrVG9X2Jo9Zsn
bbXAMV2dBwR/NP37m/91tr3iYQm7O7LZrwDEfDV8T995BuoG00nGS8z57aLLGPxdWAB0MmP9bpaP
MbMopSHWfqJBtClSmOKGSVsdD3BAcEGOFqVS/CM/ekMc0jEa6brVGJg/g6nsKIGyAusLF0CICTmn
56XaWy6mJsZDPfYcmJEqKTxBtQzFnZgntmqyvSzz7DEO6X226+Ki89Vj+aXI9b8bhpIfGMGnkviX
/aLtroCXAfum1O2z4PjfowtuiVMpUWClU/wOKgL4HK37W9TE+6V4FgqkMUoEnCa4Hs9AFYikCLo/
IiIc+uMzGVAt56JvvZse/LDUvySm+cNvy9/zJL91pR5coZOzBKTD9DkFB4KzkJpFG65I/tJN2rlU
gRMqGa0aGbcEpI3acKo+Z03CWLYV+5Dif0PVEN/1UezJlTCfU2Gaz5ig5EajIKWVM5KTJOkFNvS5
SP5VGCJmOLnqlNrVXB+NCjh8O2fjRoiwOwwRFgZuEPmChXt4mPa0Lj++y+QL2Q1ozTJc2aJW3yal
iTSYp3b5C+SXeLdhKq/Lb4Y6k59MVL/FaeWDBEQ9K7MQ1XhbeAoZNiqy0ZyByUmN+5y0v42l3veI
HRgc/fGl70E5k3Qkl1+M/SnbG1H5hSgZ7xQXWAjcMJcnmBDtqpKJ2Os4iPZVRik4oRYaCF4D+48d
bWCqRs7HHAEwCM0DvX5rGJKbhkb11jZEMHDapJrQ3BraUCwEDd7/+m1f6J9tUgoO1uxVjBPCNL0R
zU26vUBAt/wfll8LImcSJGYAtss8o9uwqZG7rAPNwLk1ooStCpBS6DIvy/fLJU7Luxla3SER5bdp
AdJFBiHg2PBRp1nPHeUcrSjYfstdP6iTcacuted9hlgRIJtr0wPK+utyIrFL6Z8Tf/7j8nFKSfX2
g6P9R7rjH/TnX1Imf/n2//xPcZF/iaD8f06l/P8xdFKF0f4bj/0foZPH9rd0+ivEnT//AXFX4ZGC
YEnP8wQliOfBo/5guDv/cnTmjdIxbVO3JFXvvxHulvsvItoM4RIybtq25RCq3BRL4qRp/wvlghTS
EUvUr7T+Nwj3X0N1cQ+Z9FttYVmUfYZr/RKqW9hZNeNjw2NWmCRy2F842ZHYFgzjSgQzQvGcm801
Xy2xcwkfWkPnSlep4+zdznr3BMrQbniprZn9IvjZVKQt/OmN/B8447++QIMWt2ExnACNYjiWY/2C
bI+HwJBMBNmfnL4kh8iIqao4H8VCp8fvEeNRGJB3V7jKiZhqTmERfyfSo3uJKs5aBRorVp4w2JAs
aJ3otvpkeVjGsSib3//+ldp/BYujmpSEZBqIKHTT5bNzuAX+DBZP4d11LQvqx5CmCNwvkDlHTKPA
4cK6wyca1I+p1KBcQQh4n31UllTZzIQGL92hvTcOOoCT7Ywbgo8lf9hpeiDeMN0WXTl9xVd5MFj6
GuA7rmOjFjARzJcmyu9OsUrirIF3JadvFWemMKWbACOMSgpbeL7hENvdveazsBwKyCpud65Iri6W
+bPfOdquMoOMJOyakYarMTHJMRuLPi1Ozej+jhGte/qQiece6hSNpuaLFtNjrNJ5txwL2o4kur9/
P9Xt/ydY//J+Sg8tlHpyDIAvv3zys2aUejuwGpaldh86HPDsNkDTC42ED+JIV5Evj3HlH9uJfZlG
4esU5vEh1glK8mNnerB5f/7712SoMPP/DhDgcYQpLkzHMHkGLdeUv2QS55Me5VhPitVkm+9Bos5/
o25edb3/0uQoSlaCScGegY/5ZhXJZgyk/+wMrX+Ku+4L09KZKC9rOHezQQyNYg/ZaTJvE09RtTLz
1DF3urGtPHvKVo8O/FTjeb4jIP0kR9Hc7IykpomzIkpx1Mh//8P9RwC0isU1KQ48x+JnZF346w1c
UenjH5toI1bW+DTU2njJ5/lTOc7tbWh5iTkgiHR2nvuk/H2uEjC5yqOZFeK96HTxDy/HUM/Ln99r
wZKoe9j3hHBMXVi/gPpB1DRdn8UkkrSCA0obhtcMYsJu0KtsJdriSzta8xOIH1qk0eAgp7Oydh+N
OcwhHyW/4fWUxlB2TqjgjgXkQW8Y5GfydLE4dsV3v7Scc4tfi+TGLN1kM/GhOgPVY4fOdKtnk0uv
FXBLjtvnn4Iofv3ZuI9Y3F3dUPe25Kf861uNi5WGh+ki0sSyrCnVdGGSbI5dEkhEO3UzPwJJBGGE
caP38/4FDTcMfwNJYJR+ttMguyw9u8rSPxsQZ44hiIhV5qDW+V/fFJ5uetz15CWwD7i/3BR5VSNS
HkW3aqryk+VRKVEMKo1J8K2YBT7BsT/kWTe9ef5v1qDhJuMR2uVm66KkYIb29y/nr4G+ak3wdEu4
nmF6hsGu8MuaICffoc+hhDYygxcX9voWQzVKvERkT5ZOUsIYWMe//zeXKIs/34i6tNltOfpIU3dc
z/3lofcQoknaFO0qKeEVDGVEC51wK2alXc2oVdQHK4Td5xZeAG5MNjeXc623D2lSwWSXl97V50MH
FGbF40KlqWxpy+TUjyNv//cv1vxrJgsrlHRc9eAQ1Qy9xfj1xQZ+ZvVtrIyUJBysiRkbV3EM17jo
z9By+/McJs+V4WMybQOsn7TzIVCZ74jdYmLvQK+7lKirClXiw+8xzc4DKksjgzwoWygWHkqatdUM
02ko+x9D1GQvWdMoBYwfoVAQNuoESb+01lZhM2s7nIHWP20M//kjSiJTiAUhk9swdO+XmmXQRlyG
icfAQCEG5tESDP00VgFPDgUAyJzEOGXLB+FYbZlvybUt/PgfkkT+Y3vSpbSIvUHNzj+DFUiVA3/K
EQm7AAm05RJWWSNF4OBOL1PUIXLI2Ht8TOg8ZVqLZ2DzGjXWxjfr6mRDRgw9p/pBzzEl8TbK/+EO
+I9lXL0wx+FJxQXIE7v8/p9e2CwnpvkZpJKaZe1CNMeFOWJ+Cwb82UEQvRR6+r0jjwY/T5Rs0jpW
XAq0uJmyAQnXLP7hnaKc/GUlNwSSTnoFHg1wPjXzlwcoCIvcaXzFv4vxWhRqvmyGL4lccxAvN/bo
I0xH7LIPIG99aT0Y2tLtX5ou6465THNMKcR+EfbM7hqfWiNNT1rYwLyUdsfQTUP/neYPQBn6FVf/
GtZyVyNoNODACfkpzNNT0mGaCrRmfnL84mfU/F++zmS5bWbNtk+ECPTNlAR7iRIpWZI9QciyDST6
JtEknr4WoFO3btSgJgzL/4ljWwIyv2bvtVmKNpP/0uHRf5LEfj+txZj7a1jWCWnFIu7bF+Bo9rHx
yfmSwnCvaZKlx/XNyKrIuUBj6jYjoWCbOU5+f1//35c6UjYywITW3jwZ/OR7e88ld2hlRONTgFC1
ZAOjC2G/Zm7wVDeVvLezzG+m/6EvFhOugLmkX6+12njFgg9wVGKmX205k+H8bidQfpaD0BLVyHNV
z91ppaZF/kDSdrNHUGJfzeWjMlW31dfy0B4S64TBw2Gin2a7GspRGECWIcCx81DGCJfgO9ebvuzy
X2d58u84LBmANN/QIQpxISOSZFmf48QN9BOLvkVn7RTvfNNteniR6fK+/lN0pLMDGXtnl5zVg+EA
TxEsu0JhOfXFl0F9t4boX04IOADxCK8AMpPNGOjNXc91Cs7BcXd25CWI2gwcGFOKW12r/6Iy3xIk
AzVUFfYW0l61Y+BWPCK5v7t5oz5tGNlkPvbBOwKufBu3xfQ6Bm0HG7+UN1WERFFbR4tCkpjNVn3E
iGE3uDcyEg1duuzlGUKeRqCDbalfhl++qsL5E1tzc0wy3XnpeL9Nu3H2GuaMHQyJ6r33RnI2PWLi
0Rw82p1/sfKETXJ875e9vCfz6QH/hKTbQEEvJSx8Xrlpa5FgjGWkfGW/W7zSknw/Np6m7422tH4s
RctD47LfYn+CjiYJfmWVOHeO8RXURv2NkZmqkfSRAh5gKya2bvzwTjby03JRSusufAy7TQnl6Nqb
YJ7ZBgMrcuXYC7vgASKotQ9W8GbFnb61m/ar0X2cHiUOiv/3lQQZu5lT+HYaIWTPnRqszYgW4M3v
el4MJOZCGUjvlz9E10y8yGMleVAV1BYItWNe/XXh526ziKg7Z7Lua2E2NjEI9MXGg0cKP//ca/tW
z+2FKvSJWrNEbZxqh8gimiFL9BHl4uyT++nMT4jT4vD7cJ0rX+w83Xpn/Ur8iZ9ALEMWTQ61uWmT
MecFxE3A+2lsc2d2dkMZDe/OgojI7PY5Sstlk2X+gTTuvyR50B9raceIS5HILu6wYoi4vQLjT5M6
r5EAnb0iFvVKvCNzIlcAA5QylH6PtKE7DUZP/2S0xFhrANzmLH/E1jTB9syCvRfgrTwabvLqW7K7
eKVUhPJ4hBeJyN1WUTaf1/XObHs///MkNF5/nR3SbquESkII1mQmtIdVBY/6vGWe/1AB0Tsx/0eJ
i6B7VXUjOLS2BkvhPdC1+JCaGLd7naieJCbvXnOZzc/2eFvVb+tH1zbVI8gsnqQgN09EfooXnFVF
gWx/YuuzT3D0wwdB5sV6WEA2rp1D2cf/mABOjzSz5snw2QGnxjauF+3UTK28Xsuu5JgYCXhwB8K/
dY3Z8Pq3L2b9NW0A765flf41Q1i9Wtij4ZTi7zzYpje9+SYxObNthutRi4im29GexCekytZ58MZ8
P7vM9333mlsTCl4E2fvWgfG8tsYFSyXZg0/5Pq0TZW7s0mqeE1m4m74zD+sf3vk+efT8tIHHWPMD
nIXDXKWXVZDSJBAWndQ+49UhYjuQ6bFWzc7VaIX1zJ45tiC2lVaL3VG05LwWzQE2gR4GylU46oje
je3sancDr3vsfDqzNH+kMiquavY+EZcnF1yFrBnWYf3CmLYMdpcmkGVWlCwQ82WKxzrR2KVTT5oY
ILlTYrflUToZ6PsWgCN8z/ohyZwulGWvjjlQo7DVtWSvdVCseK7Te1l53X9EpiuQuEjGN8FK+zmV
1nygwq5/1h5n2tz27iaYpvLis87KnIk3YZWxyzrejUltveiGdY6ocw+Nh8TaNqyLIt3zV2mDq2N2
Dx8TQ7VWsYPGRvJJ/Kq/m7pSO+R19uaMkbnzSQwAZZwiso/dPCzp7y9NYD2tRVIypsZRmI157MYO
KOc8P9ijnR1s7th9XCOYsPoak3QzfllDzwI4NuSudTPU9nlubSM/0m+mAXVnyOErBXlKOPaqfwK3
E0IN24Lszr9w4jHyRmJ8DJbKrLMIpfoWs9T9h0kq3cYDjBQidx7eB/0jbqYruK8OyXLx288Q2ufT
qxqGV/YN8lNL52tf/ilruiC0rO2O5FsOCathFGOLsvsplaIYWXxNrdcdnNLNwC7pNG7zxBrOtIIP
t7fu6piiI7ubhEqQKC7M+aga92n9W/X8uy9Gmm2SOAc5x3rigeIWOoAJaDka9S9U/T6SmjG4IBwL
q86Ue4yoPVE1enzxBkJEIkxDndvGL0oCfeQOmH+WJNHGycZoWJDYyiJenS5+6wcA7T0fzlgwHHtH
iN8wXI8678rtey7NwKzZkynaPpj5IA8F/mHIE0ziHfGuW91J6fRiJUuji2bH3nGko9pmkHU3RWoP
Z9QI6N2b8XPmKGStjaHeLB2dXCUmV51SG4ne54ZChrlJmWAcFWfkVsNRx5CnNqjY3K1sK8qJAHlk
Ntr/8mHBy83c87THhNtFsbExp3k75mOFqReyTeemBah+Pe5PvA4s1peWoE1QCVVUwnuqLBdcp+Zu
11Ys1glDSXqacYpV4kem5AnkZftUokTkJ3wgraJ6F9WC5eLF3HQx/DQLgfcdl+77lGfDT3BrCXI/
L3k1PTY6VjX9cPRR7u0mSF4q8nBvDUoL7V9s6Dm3NAUpzb0HmceCc6BX49GQsHBqkVo/0vzNc9Hl
Dcqrf+Z1BxWiNMqzBO1p7YqiChtHJc9llI3boK1gJXHenQZQHcfSuIy5OW3n5TtZAL/ZeChZocFz
mLBLejX7QB5cI3/HU5Kfe2ecHhMRP7ag0F9NZ7GAjc3PIqEAXYTmhqXi0J1dwOEGqss4GMbTdxpV
5sXWAQoUqXp6tvi44z1VGvFfrZcd0qWqqXueLL1vHv7v/pbO6n+3f3QTdBI2k1aaL883lmTK/6+/
Me0ia230q5tvPhEhD9PSpVJgZSD2YKDZgMXbnl3/EuvjGmCFfWWdOMnUhW2b0//Worp5m/t52owe
ylFkGvZ1TCYd2dqHntok+nZF/Cn1cpfY+COM+WEaWoCYZe1vPAQI+1gVEr8ZqgNHYWBpfVeG65dE
KvznP9AjG1Ti8q1v5pgGxChObhKZDzZha3sZFPaTV1CKCmlmL0FXNOgc8td68vzjCPnydWyC9Kgn
W41McSAn3A/G8jFIX+0mD6xp4EoN7czYXFUVDM9mgadxtMHbE1byS3j9XxaVy1yOCtXOreZmKULk
mDTvZ01Wj//zQeAI836lNwdABPJuBfO4lz3O6xMQfK882b3yvoLRSLcTIlErk9kpoj3fsi23fzQQ
xbwsV0j+Fz7O0tU5mg9QVM0EcYE8h5gwYdQEJ7sqcEr+RSLm/J4R3i2JVv62Rlb4yiYPv2yknjEn
ESG+PITBqAObHHIQNW5BMjGC6vVDs5LuUeCWH4lP2ei5b5KS8N/fHvTSn34zApZcTgCHeImG8vxU
kAy+Ks0cP3VPwPu9m4uawkpgqci6e4XUOj3b6Vb7clpEKJ4ZVbdqcKaLCYwKnRAeXEjmxdEYXPMH
cK55W02PBVrzSy2tv+yq52eVpF/ZyBXV47B8QmGfIJAXCSCm8lq5vDtYzN6qosJrho10nRHMBD9e
k7S/wQuE708qachb1iLnbNuz105HsmyG3NZ+dYNn43vOcIcpgqcBjL96qRe8lY74cCa/PukVy8u6
JAdbBVjwzBR4pJs2YAon7zEZPZ6bIiDmgdHWSSvEDAcYcMD648r/rCD8FWNYZJBJ9AS2R2ekOA/H
enyEbgNPvVfxPql0+yVIa5MpR5Bd/V4/rEZ0OmrI5lqyjXq1+FZ08wcWcCwlKcTXGW/mNMmMxCMs
maBeItSj86GytW4H5Ca7YVaYFcY1bTDVe93i4E2rZmcgnKUPXxKuCudr4IjcOMF/amMV6P13Q5WM
NmAMx9bp9HMP3uzyZ4h80M4ciI9W4P4N3HxxPwoszdnpe7iajSwvat/9mMXEWiEx/oEs0x9c5B4n
TS+OGqJUYrZIPj7IKRixYesaSgN+JeNukVSJaNtmZryN9cK/DASD7Tmzs2vQ+sfeIJHD1ObuomNV
3qPuc16oZuH5ZoqKDML5TYnJendk+yOXQnG9Gc7B0WBLgiV/16fow8u0lyAp5l8tIi1g1wJGQmac
haCDbrHnNimNKQ61krbMFk/oWlFgKycE2wP6MnP+6n69HUoFBxUVw1bDVvfXcPH+1tGjWbnieZq6
4FVrQ4h7oU4oCrtxGYP3gpJ0rhnZbQSR6fc+1f2jkwLsV3NwWkOQOnZHaCtjZ8eGGhGwFRhnN8BS
lS2AmNGPsG27Ci02A0T0LqgU8X65u7wu/H2X4u1ic8XILm+8Td4PFgPvI5qGpdGyqBmJDjvaduee
KxJyDo4tBl5D3uEc5Xr5Oy+cHT8H9ZEVuE5LNNxptuwp2xHPGiUl0gvh7jqrJ7TBa4zjXEQ2EMnl
Zftv2AJjCbhjrMcx+nzWUyvvrl7CiS+de5vh4+2y3tv0+PbpNGez339ftt3ikpdLk9Txjj2uvxKm
+djYtvFdUZAfZ14rixiySd/OWRzsJK7L53724ud8mp19ZQLBWb8USAI2dVVCu8iqPsykYkg8yld7
eU50qGGbuMACyiYTcjiInyNFa/MMASraZro6Ja0nXyvL+a2aHncvFKeb3sld45BZpUurpAsAm9mW
LG0rdD9oOUhSxFvlBNOROQ48tL5nf9hmH3BsCUuMR7GvHPgMdVcYb3LcWbao382k2ZtZ7+9agmOQ
1grYlI49vUaDYMaQ/lgv9/XDB1saN94jf4nkcfCg/CVxAWtIFASQmcE7DU1+UmsB51q2JJypgHYW
i4Pq2cVkwNqxmSRvk5E0OwkMnhkUKA+HsVro2SN0csuwYDhqnIbmAOY/CMqtcIwBL/XU3RD0VQio
63Jf93p1jasXs9PqR5tYi9ECGUOKQXpO4KVLyCvnnMpto+yENIwgju+Gem8j0z63QJ1D05fiyU3j
BykitSt1P9/5U0bMIHbno5/N+RNJXqHRDdaZjsMOgb3zqvs1Bt7Z8fYd1mky0DCGeprh7aq4IXwv
hoEQO0q7DnFebjyQfNsUleWVuZl8sAG74J0EB+nL+ZP6fdMOQfezhVlOV+v/myon28WOXl9Sp+qi
TVq5fwzTcrj2MPvolqxeWUOiNXlcSetcwkgr6c3AN2bph+2YYPgYy2OevKwDpilel9IK7xyQpbC3
k+K5GQdYgDSga4hk5BbNT4DQvGXNHWZigRwmRaSfSec8ZOU35bYvlLUTKWzOFBGo0gz/R1bn6a7M
NBBkRfcbSC/6YpydEDEYFW3GRTBqZ/o/0DnNWYIfCRbxFLeSfPLlcGgWYZVm9m9pybdGiq7aojoz
n3CI4RVEglht9alQ4ZjD5Z905OwdK/T9d3++mMJpqrvQxr8YDg70Q2UmL8P6Bo/UM5uqAO/IvQtp
iozTx/VXrGwXO5tEU5fIi0vH9j4VRDn0idp7XUQ0WlQEj8nsRvIkHWwFk2dZzzZ2dtJ0hsdl+3IN
ZtwSi4NRBdmHuRTaFGXzySuTd2gWSJlNF24rTnRD2OlNLMWwp8mM8tn5geVHC8n2S+/rR0cChUVe
/fP6lWxcmzO/+2j0xAsro012o0oljTmLoq0imHf//XWZVvNTZ/a/qpFAiDHo3rkMIqTGugww2CPV
oG9+qiwX+unyq6aJtHAqkzHsCfE4ACAkVcKxnJfRpywYi2C+EDzlvKgcOhvx6x/VUMbbAtJRBBEZ
MoU7QSYVWJCWf60ZlxUyzuT7ruc9YskwgW4gbh2IBtSbtZhYP9Yb2VUxhjFuqEDd1/KgidJdN03q
buRd8WwSiMRG7Hm0ImtRTkY3L4q8Z6N5gfUkjvEEekYtp0trsKzCylmcc66tox5DAJU8JGcz6vEV
LN/UcgSTatSuYqWOJb2K/kqMnZuUt3lSmrp7kE2uoMn2Ki5cdPlLaibKvpfOxd1ASaqHpNX5R6NE
imth/tvHLVQxL5DObTIZx3rkNdIBGcEpG+p43xV0ZlUE3QF++3EWUNDsgmTJPA12o94sWBYte7Qk
tKVgTj9YEXU3OZFJ4rhUpLpXOi9WX531CP9YPQ81vbn6lS55UetHUkI6IUUVj5tFgDCYByDQ4FUD
gCGjrc8bBpH24/BuGFX9ZvhR2MgS2XKXH9wF0jouDaGjSCPt5zl4auzAf4LEhZwHVymuRWLn0O5e
neWazRi9UuZJ8i2C3risH2Bi2qNlqrObz+rcT9dvN9Wavd1EkLG/57C9ychE/HBtqHOOr6cbF5Il
Su7FTtby3zY0+lfb09TxW76+CNkHiT8o+beSfla3gttoPpRx53efVe6lNRzyrXtiIsxCvw1Gjh32
bgoFuYTgrcZgdrN+dKn56Yw+6ITYLNS5IjRlfeLWZ88q6n5jKi09Ja7PSVLxMLHhToCMOvYRPQbJ
wZrT3AufnGFvaJydBUhp5VPNhlDX9Vd+rePgr1ymYVOzWQ+D9QM/t7Fjb1KFhjd8pn7SPI79MF6H
rv8ZyDl/IRJlS3kj7x64sabxsqccf6lXZ9GZfOs/3gQiFm84Tf4adjybRbHLCH4MASCyP+08zAZm
zVCjBd/XliY++4FgsLSLh1c0lwS6mGD/9fITyYv9sZRWeNlbcAlsqsIxZf5j+kSxqDbiBC+nD0vq
fpi79fzkaQVpvBZQFMD2DvFkkbMdEhqzqPVoeOd6wANl6NvKJ5lo/bLzyWAkco/xD5NItFXTnR8l
i032xnOcaUxZ5iy0Grb98UAmZpPL9zLJ1esARO44JhgIPBh2b0iGHqSej+QHltQf2wa1Jzw7iLpx
Fid/wWH8wOnm/QrAfbFxszBkixjALvfoBfYricvLcOQ/X/ogv5cvsz7xjha8u8ai3rVF7/0MWjKI
Ck8Y1ynHezyPw+9IugI8FVCJ1MzK57otkn3Q29Z2/dK3rBdhO/Vjo0cdceg0wwb18OuQxjxVA/5T
mZX1HmsqsNdmSl5McNCMd2daTIY7NdmHh4wt1pD2HZB1Zd8Bv9h3FvAfmprKh/W3ujl2wqG0S/KI
C2JFlr98i8L+kpekV65fVr7TXCrCUFRQArAXDm2wLaftMGvpgzcP1o9En3bwepjatgW9WUcuOsMS
rCAT6TZSujcu1+36lcBN8soAPMDj1HsELiRQXJ9spklPcSm+giUtfn1AO1if53E2r7OaL15nun/S
wt25UvwFmDncXZ+FdQHl9IJU/KwWAEKjp7gk5mMxqb8qa4HQr0UeAWfuNqDs4FyUAE91zoX14I5n
rp+Sw2ajGGtt1itTNI7zQFFTfi8y83nAOp6+UmlxXC95zWQt17uKBJ8jIz31AdbsoJy6vQK9eHWm
Ak8YDfiWdl37uVilN3BjhidskS2NPPziLqVlrVgIHUWT4AJW3Bi41sVHHOMpU1p2NEbstxR0wYOB
TA7ITdZ9us7w0BRQ8HpAgxsn8dnsmO12LWQY9LU3Ku/yqRj4vnYlwTE+QvL1rEV4Q9fq5HLXQ4ta
KCr/82Gx1EBB/en0UuMCZ6TH+3uYDb340eY91qzAa7eTI7Sb6/F/SuLWvubu/hNTjnGz7cWSCjEz
nwoT1yOnRHbuqz0uYW7GjlxIlRA1A3fanut/IJ1e9dTtXsyse4bHWW+joU5uorHJ8SgafKpIKZ8b
MbFwLpMdzIgFes4LkS8fXdw3jzYLnN6KD7Kxhsd5yXh3k8Je2GIJfCC4ByopTjZ37AcWlCaYiQ1c
71KBEjOLVPXYE+ULjUGBNjet7ktOfrxlIwVntDIYTgBMnk5R/C7Qaz+4sskepsT38caAV1FubjwU
ZFKfGiv6mGiTN60o82dHjBUJbPJptfu5Igfq2VW3AmN6iHbyliCFP3jQmy5OA5phHTXlaohDxaGc
bhvmmdBqoktpIGihhLJO63LAQ7QB0xDh1FzW6uQF8x41InwgZwr+PspOwRYZ2mbvpp73oOtP2HSg
8pPTUPTG8Ertrd+TlrDC2IeNuxzMyotIFyxxngKJ3yI20x/WYhVMo3eMyOxi+IgZ3RQFYQr0Wny/
2LxW4BkNSfZeFvShW6js8j2p0Ds/u43L6TNxH50qAvSWRhGtcXtsR+bPKi0uceE92LZqHmndo5sZ
GyWE7XFTelrJ1EIT23Unb3koZqNa3ooKjC7fzvYzT8Wp6tl5iz6tt6U9/FBZ3d+sGZvBiiV1sUYx
DbSf82w6wvnLHtMhgP9qdntnmKerKUHBLEANbZq9WxOV3q2ExEn8Q3d0SyRawfL7g8vggQXSaf1f
rb+VqgxaT8zOnWurJ/liovuF/3WXwVMcBWzabSbWZBTD8efKjxdUTruQp9f6SbjVtTaI5M5q7EPm
si4fdeqtSkE4+27al/H7uoyxVW9fl2NxQ/HJMeXNdTjjKX73TOfnnFYsZIysvTpxnxAx1laPRWV1
u3lMkf8tM8U+PToQKcByUyxBqHT3EWLPbpGbQgNiB1zyxA06LkyWi9h5GX2E45CFRU5VSn+dPSSD
TI6kPP2KOqs9KeWKrUys6NQw79pGOYMXRxJKZbvia4U8R6UGL0uUz9LDKza1zfjYjgmTGsvb8539
LHO0RmmXA41YBvSyrp9WJ7qmt+5mNIjOdAKKYUR06qqXZMXgI4vPlD2nBR11ozv6l2TsUaKM9s40
6y+wnmRuYCAGTuNtvNpIftulYr/G3cju/a2k9tyWkVecMaxMXP68HwYgkkMiGPEyuQtI8V5w/ky1
I5fBy2fVE1xQIpjbFkN8xg3DzNz5PbgKv2tm3O1RMNlL2O9Il92fSoDFFftIRcMxCEhpXoyQJZ4N
nJhmsyeHNg1Bl38UILMCTMPwCrYkj4ezpaf7ii5rzwT/mawxamoZupzadUe2UUUsY0F3vx2c2tnN
2gxONNCwU3JTRGOgXgY1JtR/E+htsy5xhdREv0Xkk1qEcUG9fShiwUQqyUnkI25rj3eLJk18Yt4m
sCxybq1LkpGZeS7Ju+w8TJ39f5WYPylJEc4QXA4m6gJstN5a/t0/yQLkoZTaB/sMdA6+SURyoZ/i
KGN7A4MIl6gMUejv3UBbEuPg82lArRpqymkc2OFa8hyZZbUbRXrucoJ+pjL/Y9TUV3P2o9UZDlsM
gEk0BT+SGF/J2KjtbJpHZ3KWh7KJdllNdolLQk9PinQDkOeZcdPWnOUPVq0fsGd/iWlbaClcOKvs
EMUajA+Hry76SzrXLRL9V2yN4PuIXKWZFCFPToEB+snVo2of5VrFBDgoT3Iexi084YD2yvlLbBZG
+DRsVHIEXHxmTlJeC+Fv8vxDjhMxv4IBCRwO/HdThsUrRu8+a+pfptkkdkUeVm6I1Waa0ca0+nRx
tfucAlweDMV4GIo+56zfbFoNC2y3uBalyIh1jPu7b3rQFQnV3qEbqrZTy5JlIuucq76ILh1uxgO7
ihEPmvixzNkf3CIDmal+OTFjIJTpl1JLWL74KD3qgDnvEOhYc0TLkH8ks83kOcsF5LQmYEY4cMro
oxkckMUbVmYCA71PfgFAx0pug7Dbw6R/Vbb/RSgA2S8WtdKQVGIHRIqBI/5csMKI8smHjDw07dYE
1VJzWf92/A3uLZi7UGu1z1QneLCAvVVE3mflFnbIvA1GN257vafgGjv1JyCHcpdJGywneobNBMT3
mIBHgoyThVAeiJsUgNES5XtnGMezE1xaGaAqmb3sRDzAjzwvJZhtqlgwUCVaijpo9EtpRgFSN3GI
i/FBmw3AO7n6ixWLnCbmjU0xb2PTYbipzTtmluRO9FzGrmOPj+Up1iZyBLQy2fPYkJHmDP1zhKHQ
T2qDSY31Wgw28SFJXBO9LYJQT1kdxxrqGaZfL/nk5g9BWh6k1mNNZKdkmqR79zNRLSIo9a1BKRPK
OKyJXdq6GfwB4huULIuQyi87NaXD0Ym0wmi0F0Wc3UiMniCAtiOJdVM3Tk3Qe36X/IMR9HIymGRw
b5hHHjW7f9KroD9bxQk9CkN0ZNYpjo5OwrhzCEP3/1RGXDCbmziD9KLZzQ3fsdG11d5gMjXrzh8H
Wy4sYZQNinEmJ5XFiNEdsB4DNthpGEuzyHuhAmyIc66/KtdFlzkiZjHd9tno37CgJdskQ3AitfyK
aPCXr48gyIV47gsjDaMy4sepsUkx8ucZnWFgb0Bj5uyT1JKs+weixLy3/XtZJ9nGnpPiiJ8+nHpu
VhYlXd9cenyouettFSHyp2Iiy8Ip6MgHW99UVkoEtIxftDhCYZemb6pDEjnEdn5q3Ubsibird33r
vcOg8J6WHLYZAcu4AF34iZcHt07/1dOQ7zxXIB5upj1VWYD7HzND2kBuRlUyRiOWylTn/AaydrF6
78HNrJckqhhVGUwpUE6EbPR7+LIdAKVeWCHyDQu9/2+GPo9zXlV7LwF7acZ9fNEpMbgYasCDrbFx
ImrQMukOJYxqdw7uQBPnkz6eldDbRywYzYbh5xNnFsAIfkCmORsbfR7/mIA56Nk6cjon82/OUhro
M8rMSisfTQdhH0NpDLEJDru4EgXhIJO7k81vIr+qpfdhikeQ0AYUg7+xfdVs8FHm2zFhYUNrWrAX
KQtkuiMIOqZcFdsg4E8W75tHWoo5sPiP4oFsagPOaQNDfxdFI5gPv8E+qzONjYHLh14tr7nkJSC9
naO02vthP7M9cLWCXLaMpl6NnbHPofLXcXps/dILh8hhHw1yUpBSGhWIl1DQ+NtCCPdRYByO/2kd
2oBIUbbHHEhhM5LuYtXsw5PI3xf5vLObgKyS9EMnYmxuTePADQjeCp3ai2jlT8uEd2W5H44TvyGj
rp8Cv8DuxINDvRwaCR4sd0I0mPzUWfxu2AX+tgAGb7uY8tUGvJPErnNLh8+Bw4og1fazMHJA70kM
74FhTS2GLxBviI+siTu2X9YexvwqSE/ZpoHYOX55L1Sv0eKNAxNrIkSB59sRMtdJtCYW0O7NW5z4
Fl6yKXqac1uFbs5OmfQpAH4l+mJG8ODEpCx3qf3HGigwqJGjMAE/aFiCLVfGJctFkm8INE5AH2l/
ndbXCQgyrqgTS7LIyKau22PhkKtXxm/8szH169O+TmldiAgImNr1My3cWLYlPyJhhoztAoz+P11e
UfRgIL4AyXEgsTKh5gBiMDlY2IYlV5Y1Qp3VDn7rpNg2Dfeb6piExJM8FViztjJNfyPJQu1LlscU
BZ/IeVDtgYNJg6AFidc9FAMHapfHKFc+HUER57tkuJXNl++17zz5L2z38x0hdEDNosQ89aNuP7ck
JJmCOg2WygaFoHuolPw1UmEdCOXKmEtyjSKLsshvRd8onl0fimVU16RdxUW5A/pCgqwiwSGJCuOK
Qh5JUPNazzFDIQ12qeU8G9kIEdvMX0sAPjB6+D4o/xOJ0y7p/NDS5Z9EJjzVdDFaW3ASBy92idAL
iZ12nmoYc1kpSN7JTSrxDOIb+i30TL27TTrYjX4H7klLKfcd0KzQj+YwLUg80EqWlBDYzR8tKEjY
hCdfeX8G8HH6OA27iOgJre3HnUlgyWb0e/M4MlncyFI+DOkpUgz5QMG8y56L3FbFGPoBAId0RMPU
aO/O8GbaVQdfUb8hWgd4ymuPpnpfg6MIk4oawvSaNwxAGKoF7IihAcSJS44+NRnG/ZQlHwYXrkir
s1LUWgBTSqr3nZml93rI5SZ3dFb1oIHrSOOJ1FqmqnpeXzV1Ep2BtK7KTz4obeJKeZUFSUu9SUCL
K4mLxQ14FKxMlxfB5jYvhM0z3gU3OyaqRebmgS3xr2UmlEeEQXj+BsZtOA1mzNR4ZuHqpDO5vdTi
oMpooyMQ9v7YPLZFHNDs5CA58vQr19FgVoZmHFmZ78dRd0P2XeYmdZObbU3xQ29eWUmI/Vwy8pNw
U5RRdGc6poC6azBDUXufEdwlhhkcpg5IvlAjV53ks1uLqT8v3QZYw1dS78ilbIbcAFgGnj+ZZIhn
4iiH4Z2Y1/TAGJzSK1e8NDCakBzUGN/aFxWY+V5ghBEt17cdJOVGs5aHxQd4Pi4VdR50F2pgDUAU
7y23ehrT1vOTInJHb/CnRnVop/JVlYRvGh7OcUvX9kiMl/ScgMaY1nyeCBhxUFcnrbVn2QbMWh6c
WfyRoASPjeEd7GYwCDeDYIMakgon010ik+Up8rI+VClHQTW7+PIMcK4BFVJ6Iekwjcgclyl+V+7g
a4ecnemFQ76Vae0JMalCCXqeTQKDT/IiC4dBVKv3277MSDTDzTRH8o+eBHcdYCqZSCZA2XY8WVHz
IaORQZiFVcDD17YNFFE+EQF3aXf2Nc8JDagSKcOIDJ0VEv1WvkiHw9QqLQAXlvyVB6V2n9ihCZyN
rve7LLrgp+4hYpKCfJ/ekfQuZFtFResc7Dz2tqbTtpRJmDk9ZmqC9UscRS5LgqilCzLgJOUpkN1y
GjddCcEg0y6uTKNzZomAKCDkWg5TcSnFxnXnnRW5ciMmI4aJFSW7HA2eqUomzEiU7GI4jPyILdza
u7Il+sDtwYAMfnfuK5Fv/BYUFg7D58pDZtKM7lkEcBuRGhZhFR3R+L7HS9Q4dINhV3CyJhhCd0U9
fQZw/DZNGrQHEfyl0EoOxeQ9M/LfEETA2gSkISHZBfjA/yLsPJbbBtos+kKDKqRG2BIEMyVRyZI2
KMsBOTWARnj6OaD/qamazWxczpZJsMP97j3XM546FuW9xyQdNVgLG6FOvNzXJHfHQAzRzZtwIBYS
MpINMjrpwwX3CdyeMSEHvWAQarfkTrKNN1i/Gw/tgk5vUDn4AycsTIhrGXoiDXlEbbwVBIdLzjSi
cJHC4dThKd6VY55T617AEyVGucmqfKVXQJVSDT7HDeUtdJv4CBypkQepjdd89HSeqVx+WQkBJwai
sMMNj1K1qsUjjHsD+d70+DzioI3b7kc1j82OiwoOmwzBT3HO7IBla/DNDnY0UIbDRXXwAJcbfGds
9elnIra9gYIjMbIWJQOO+mhH5MyBcD3wDi4HNbf4FPw3wcnvKMGQj2707XYD5EIoQEyMRTDihV49
m4x8ihrjZqEJ3FD80ENPOPdMBfFl/FaWZW9RwGmGG/bmWJl7CUmMTHAc1MvEZZ/wTI6IjfR7BR95
JmDehzpdQU/tfIGg6QednXDb7POYJW1pdrFeAUbvqiq0ZPOn7qtbTRiI9YHhiVt94u3L9k26fFJL
7/CaQXvJnNXMzNtmduwZccwjC2xamMs25TrHVsgaaOsz0ic9Ua7gvg8sKCSeRweFfRiwB197NSW7
NQwepKVxptCDJf2M/9A7wKibiat4C7COpKDNW6Jj/8xNA9ZvjzTLAtGjmjgPkKTHoG+q8RzDx8v0
EYyg51+SdH63FjGHUrsZWvI1u9bNraArkx2nkrWDlAvzTmxSawV22CZWaxY108Pz1dq/clOMt0Zz
3rD3WWdtUS+6/Ejt+AErGx3qs4XFQypG6FpEWTIc1zZN2GIHGngTYI+2DqoIc6ZgSbAZ2M8P06CV
D6LSUUTn9jQYmUtfs56Evm2hkWU/JGbfkJMvBKKJW1uLLWQnbQ6Ctp4cwAE8FFMyAtbg9uvC1Bon
m+JXWt/2hslbORSMQaksgDbcPeGJw/BV1vVGmPkpSpQb+mW3MNOevmRVv/h85ZsxxemksEJLIcQm
+SjScg7jQx10XWoyF+hfdYOZFEyAA9PKFHtf8pY2WDCE3VNVYejJlgjbrrWtcICq0praGbr8FOC7
eq5Ro8N2/F6wxIZJSUKzrKpz10JrGYbl0SQcL3zBWdiWz4x/SL953UZgOqZy1Et5pMa3VDZO6GpT
H04Gmbq0ybe6UbKxuAA05xzXA7HQLao5XnFKzor+Z9bk7sWgy6uKqMmNpmOHoz/Amt6GaAEPSwL5
qBHxyRlMnFZVt9WdhkIqO8XgtVAVnLWfzdC927LYzYXJp6OkR9Lr5KMb1xrHg/nImtrsu3T4iFRi
HGot/2aQG5/QmK2NFWOzVKONbc7UwgUEy8vgOidstgTCfT3ZLO45bT+HoepPg61+iSL7MxQWnxh/
4MIwQaIsUjNIu1e/qqmIxfAc+oX+pxjNZ2TeasttbuIu5eLxzr4dVQ67so37YE+VTYvO0U7bnqQ4
BKslaEeUjMXO1EkM+VsNPxTHYd3S7IvOn0ktotNu4COArUpPi33jpD0wsfkwr6AjDk7i0Ff+U5bA
GVtlK8dV086MhSDb0YuAMAhSQoZzwR7dfSIs+g85E9qUulz1cjhYnrCoRUELjxRSExfQtWZ0yLay
cet9NM2SySNCT9uAkVVLfTR78wNb3YD+Q7+0Yf1KFSB0K32ZXbos3Wx6x973u7ET/ozAs2Sjk6R9
wf3VfPac8dq4BigzmrSDuV+wf87+/DBLYjsPVscbO+BkCZKC90ikJio1MLONNX5PS/fQM1nb5CNp
BDBc+abCVEvcrAtUtG7DxXzoGe5Cn+pvEfYIjs/eVgDBCRCFG/IAZ92tfpqyuLhNYWPiNa6DEn+7
hG5eOkofnaH1ETU3VYIaV0Wg//RZINcxiTOS9GsqL22HC5E7pZLcb5MO4cvl0pHkbYUaFO2Q3vp9
vDDRhN54EW5xHdUrBedESEcNzm/EfE2UAh97DXdeZslVlBg+jKHgQMHn08u4641h42UWCwcGskFq
f2bLfFeJZu64f5PyIqHoNQx4DeIIG4t/HXvNlTtkhJGYZ4TH+iuJgAMXfPJLnOZ0t5mIe22rDaes
WYXZDXMhtCFwqhfdmH8OeqOfBq/6iRij0/GGWlwZs7wl1QOWujfh69ahltmXadXZltPVtwKIFaD/
8inohveh0pyLR684H8Msi/qwmgYP9Xih6rE38Z0kP1Aa6QOjTHQTpTauSuT5PZn/v8ncPi2MYVtj
ys+RjhthyN2G91E7u3qrfmiFPOiNHQWjpqrQsemOluTvWCSf8VlpgTbEP0d9tA9mFZNQZH8NKknZ
V2vpCNrQ49tCv+WCduQuhzTpz8VXmqSP5oAjYebmoiwiPxG0h8zlWWwr4ykbqiLs2moIZ6u7an3y
OGj1L3pFcWh4nCI9gUewnH+PkU6wsGQLnRlp/UjcPntsNxXDmNiU5j4SxFqbKaPIjkjsdhBqJztQ
1FKpY2nhHettWizcEorhaP2AITNDPIQW3nJUzrnlctFBJBnGH1LrPsFy06u9WGplSwZiLMqXmOKy
XBnTtTJOTZfuqKUgCLKWn7PB/+6WJV7zpjcvwjUkIdYD9Vy2yjLzrSCfD9yA0ylmC4dEIWx5WUEa
BXH4Q1npmXJedRBmyoEv0wzWuFXtzlX6BIyOTjccST3T8XMkxUPvDjqv2qC4z8sczadd4/ySinEI
CsFSRz/p01TBFPP5tSMtPVEW8zzWmbYrbbfcqYYQTWYsz9SqP8lS3/LAZ7fco3vPRYcb5vdZDc0L
udNdPQ+fJBnqC57Sd4cEFbTM61RF11JSKFPjLXLa6IXxBhc/82c6ob/ngvO2+tl2CfpUZFSX4UMZ
Opd5UqRFknIb6GM97Lx52rhpl4OwbPFyKtpc9CJne+W2y3o9/2kjuJNmZl0G3Nlikl+GP6Odg4Pd
lpmbIgpFvyuZducx45XygeuEuWRqkOpVAbo4yv99w0u86Rn50A8IJXIo41+1l61nvuS3RQZ9T7nf
ShP0AX55LvklzsgUzOY41rnOMcochTwsTcc7n5f73OLOjxUQPNG3tPDu0TcjUDGpZNOfHJM+5Ko2
v7Lhz4QIACBdN67dMLOZuonYYDb+niz1Ny258FgzptPq9xx3GANGhM/Cdj4ynwt3brSb0eL6oArr
q0os79DUFGKszVqiilEV0WHBO6dBnu3rlT1LTtHk01SKK5aNMB3t5GBitiCxlIXYWgeK551XWMu4
oD2u4zGdbQpyOCWbNAsMU4cOPOoHyngYlxPC1XEFbJYRCZEP6Wizz+Gn0bZE4k2PezGmbO+QYxei
8sYOO2n96Zk2AKD5nrhabha9C+8U3QGNlHGF4oy/xEfV6EhdmIG4cllJgFKFSk9dsZQW4MRJvGJ3
f7es+N3WWNSy9gcwF+JPprqT1d4ibWHDByUdWoOJ394zuNw3w8nVsz99EhWnsq5+crN79xY3pUED
mjZejufO99q9RMhOdci0tFqjT9oIQ+rnbCtiE6zoopjexhmPkvknEf1vXnNjxTFzR0rj9qvBy2xO
UcRlC4omSbm9T9/hrbApVaB1Mx2AhSzNnpES4JLOi0O+0C/hMrywhP/DZ7mS6XrdxqJlavSY4MHp
mxPJnYF1YB0pOJ08or590tjAINTkXjy0c6gmHjydS5iOGpgIujxchzMSS2VBG0He2ldLcCyg+qfY
LohDO+64X9Hcn/O6/0qreAItiIq3CLpRo5WmzPFO8Dhm3o75LzuNduogfVDOpeptJ2q2DkX386jZ
lzwbeWlbM92mXbK1PUQSNXOz8hP7ZfFVcfKM6cfgJWkY5/UJPa3YtiUmjlahnrvOrotm5wrVno8l
IzKFWSs0DAOnXLfX9bG5zhQ/JnjklwQ3tVvgIGu7hR4Ug7VGJMVbqlBOvJaev/XUohfM3qbq0YgE
gayIVh8u8eBtHd4V2gKB/HcbX8EpzZeqCohlHDXJU9/VbEhaikjgWw5CGIPcwB0ptLCQCjgTrYjV
5JqT8wkt9W1avr066EoST0a+jWtEeKeZuQkZyXPrmHsmu9FOtSQXeo6MqV4a3OqBpNaUCuVmzuRf
/GiSEfYYPm/LwthMZPLI3IPcxLImUZ2XStoAHr3iWGUJkcjAIXAbZLH4Q8uy64+fEbcLKGTl0Sid
FzOpfawYBqIqh48uIp7NsKD5brniz+lHr8sxbL1ZMsXlQYxZTnTF4VR52Dm0cQ5yXvQysdkAoCQA
dsXfHxGpjwT6vOtxLh1qlPVxgfiK/2bm8sXhE0gI/xyrAZM0tcmZywV9mSIL9NRN5R43tm62bigj
OO2cmIvz8KPEPlmLKH+WdXEYRT+EdKFx8mm844QAwEXe56im9UwG19ra4qtZeCqzyPyMhVWe/FUb
XGUUR84kO8aW0sfMs5iQEr9qAPb2iioXnFEbLKjW1nPzDZfddutS3LHldT96lZYSs1RpkCwUC3S0
kzIJ3wxy7Pja6cmuS5Q2dMBkygt6COiammv+JtflNSBAIljvxLNG1teX7LHe9FA5MdYgHaG8x9mS
ZgtJ0n76VUYFhXHl0AR2zTS/s39gvMCz6Q75FfEG0oa14lPLtqY6ihtcj05OIWO1pV3+V0YCXW89
ip7GeQ9BPQ8HCuoCb50a4RCorvjIt601t/zunKJcnSw/F+mYXxS3wU9/jKs/2fZui6nVhOD2uKNu
fmxHN6ewmGQXsLpz79JNWlDroj47QmMYXLV/C39cAtLJfKDcpTyXEG3KuEIS9rWfMdEKSgwcRlDE
gklFIj2rdDmLOHrWzXmDfsR/aG41zv9uihoUsTkIgwNEEwWz9DlE6O6JuWa9wTm+Wfx8OI7QXESC
hiZjDzPzUsFiLr8neAFhBHeQi5DewT9LN6UWoWsSOSmxuu9nzsCCczK8CUnWEl5Nr+jeGKKG2YXL
UyTkKwacs+HEznZZRp90snIP9bwEPDcenZ/dCmqZN35W35o2cbZaxVE77s0vxyRCnj17g6btOOKI
HavcRirnzzBY+pb63mW3WuC82XtjPwZLzVFAWq3FmM6X54UVwQLeGxixmI5pCjt9nv9wlQOU7PDU
cjuhuGOiMGE+E+N1wlbNoS25gyglurBkD+5JRZ1mqNt+17S0q1WvVutcLctbHuTabBH7Yx6gQR7L
LAHOp81lwMEE3BC6R9xbz0PSQspoRL7DGdAHwj23djJvcBiGTmXZJ7KLfBSmPAq9cTrYavzWhxIj
ZlPXeJicRyRHzptoBttyMrYh8+zlAtZ6JbFaFIfw4kqIKr2TWYflraj0r5FE0Eu0RkSm/Dvxi/JR
OfJB5r/g2D4hVahL4yAhgVskJDUVRGwQdTDfnGrYYTCfXRvNPPnIwN4wMfwca8agpHeJgROxpTjd
+ctATSB40AAppmjv9FYMrcZ40zL/mmfl1bCiBgenrm3xNd9igj9plsqzXaKVFrrxrkY98GZQK1Wv
/gxpB8u8GOG0Uz+2dJ9wZ3CkWPiplfyqciY9HWv04vAIpwWXdB/AXsxn6dCurkZnsTAsIFYPXR2a
7fzaebrDXYJzSV5xD4iaIkgIMZilwI2jOqREAlxxLOpDaS2vUZzoFFY0W2p5kl5fDkmDIukR2bFj
5Bkce7uRIDw7UMr1OSZBUPyxK98NcHJ9aXXdb6PF2AkwVlyI41eSszjLi8JmxyctrquQlJcE1zgK
R+xi7KlewqDBcNcWmpTAAKRcBm+7Yq1CmRl09Ml4M2qNfKBuYRyJffdk1c8SRIzb73NXy57xXnz5
9w6GpbXJLurbSuFM1y1jdQJnl4wTledYO2v6W+Tov+bwoq/9ui2P89RKLlW6Fd9yR0d/eCy0bN4j
xV10jC8bw9eabYohdld2z41HTS1n9JTONedElDnaEZrYRINRHWpD7MikOFB345ABDa2apY4AYM2h
WPduZyjVxdO57U+OFtYZdEIXUiR+whGazEx1e2hqlNAkk7uWZwGDZ8a6qG9XAIUxs74O/ZlcCwfO
PSm4MQYeOKentOjB1DBB9tRS7NwTRJ7u3Ar93UBmFBUfCaaACUQ+076QZHun9KFm6zPpISDPLw30
Zqnq29Sr6yhN7OwcHxpEKCzAybWMEn8bc2uH34CMMT32VZXC6uDKhqBPj/IEsl9TxpdaAiN9GRHf
kSOJjmA48mo6IzrFZaXjlFVMmnqI0RxPk948g+6ktW9E81Qgy6e6fzKMnuup1dCipdxPjtMt7pNL
m5PZgEUNH8FovGuLtXUjZ/WgNYM4xbZNMtvprw3Zt52bPZnakyGS4Zzr6GxW5x0szk6bheZRLoye
TsQNe6OYmpm/w/N3d85FrQOHNmUSPxHyFRssGbj8fAgUa7APUhBvB644rEnwdSYeOGta5kAmoMhq
qiwf7ziuKlfsXQWzTxQ8vyWz39eZc3Y1S0OI0bgA0eRgta5z8Kwy3lTCVXsuT7gsIdU/lAz7EV1e
775Qo2LpgiRk7/W5xJeS+OcEJ30Q4xBngI+kd/9tnA7zMy5gb3PPd6/aVauDUs1GHsOlI1GXYn3G
q/aGPQmFuGqOHeEpREEon7yKnMzSLCRURf8TV7NXemLXk4v6nkAM2RRB65xzb+xb3Q0PtonIlrBf
lgZA/vWFsMSI5LpgBcT6unCCSNscW7MzTNc89WjdaIyjxPH61lXE7JaGQnkBtaKOiFnGCXSDBCvv
GwAV7gOL/qxU9ewDCn80Nao013/UoDmUG1SnLlGdeewcObFMlVSvyv+Jm5mD51R3+zt1gHNzugV4
IsKEP0J3AiQvGi+01rd+yDqWeB1NItcZvN37O+ak9I3BunwS0zhf7pZUWCV2cEfJjVggwMla8Y6s
YwksqUf4xuf7CEzCfiTOLtemk4Ko0EyNUmvgpwRdbwZmK379w6+Vdm+/OhyZVymXkw6neZLFYDwQ
SwfQKr5LVqzFUubt7oXq928qWj1psbb2xiCfFmYpL5O/7yaGzmNWaQfHK486ONznmiFwAFWUGaZG
LNip3Ov9zw8FFgHfct/FRGYxxodkUVXpcsZRSOzhnRzjzjCNxnrKtg3Aovv/VoklgmlS88+YE+HD
WWVvhDkhhSU5JtM71U1XBDFBcZDHZaPmTFqIbYb8deA89aeikBOnLd41PDnzPtaAkMaeyC50572O
XTMSYvU7EnYEcXKXkB8fHosNrCM0J9tX1shPu9P1o5gwUWED8V87OhPWmN2QMaNb0wslkOEwH+KI
AxI1yYg0zaYpXZop5vxq6N20tQk/nO3aHahemqIg7VkfR/xwmqrF76mwSLqh7w6grOaSXakgKLw1
jOrPSgA5N2sEjwAO3IhlzvCIJtN1KoAfd036gEsR92ky5gdnKfLn0fZ2c2bAOVrcF+MeouzK9rHi
R53ElVtHFUQfcwlcXcjvgW7N1a2Q3CpjsrBZ8dZlDuOWKe2XjynjxFeOT1WimrcZOhUv0kRbdPWB
LDxexxWqW5hVhA12eJpG91O3bG4ww9SUwZDWIPBEZ5SXhnLzp6zlmC3pnwzAYJ6Ju3c3aXNYvNOT
aN8A1R7VOGtp/N3ZFWYrlh7nXC6/NX4+nElLEtDl6cLC8eJCAthSgFa/m3W9jSJVP5lmXlPwWbIh
9cqFLJOtEXdyqnjsGGPbjXfQtBjL7DrpNkVvkRgd56emAn4Ykau/42FSujIenSS7GkWmDCrNM+AC
7L7pGbuavJhMFmgDKbWt7PWfqE3laU6sCVJu81YZUpzdOQX5WFj2g4zahb3LfaLvlnXAMorz3Mkg
qhBv5jnB/thlNsGw0UAypSdJlJ9ymLg/ZgNcGlhAI87ETQp2bFcU3aUhB3fK3ch6qCnm2dkUZNBv
lgDbj/3sJCqOxD0L8JPFvHjNQN9fVKwJYdNka3OYi+WTXMM9ligpMcZWhaOn5gN48OZRHXDillyT
V6egDUe/Q6tKVphqDCnLsNzHcQ3rzgl9gpFF2nl0NTPUC/po729JlHQE1nNUeX4f2RAGtw+alvi7
asVjEgUxJqeh3DFOdoOMmCTP46m2hbHxVlQfBzt/U41j9axl0t1VHb68//3Tsa5/gztwH+XA2IPL
c3EorOQnVvNjTuw9nWq5t1EhqWU2upDrZ/3AT+xyvz1zTe2e2xUCWaUINmV1THXxXif97o7nkjYO
+zuRbipLnBH9sq4byctUUWu01sHfF0QClaAvqmLndAXWgYbrz6QUl+TaQ7Mi4DnSq3tHqdVl2NJk
erlvtnVq/xJDoiB5ZOOlX78ZdDJQoyUMSlEeGY1c2KTX9f1/vim9T9es9cdmrJ9HtATOS/wS1fW/
mhGk0P1Hi0W7XTuOw2443JstrMiTpK177AgND4GYbetZq7qw7aX6qnrOuJgJrWtcl+kFDwO/oBA0
BKY1zj3vvXEvtpo/hHl2aA8+Vu4QBUtcZh8UZDCqdTRuFtIxECVWiHahfqnIsz5Tt6V7/GNqo/QP
RBt8HAYS9T9qEKVw8NSiP7GeELZwSABAY37XtHwtIuw/0XiV25Kqaad4Z+S4AGyshneGTI9BYGOg
rFtOO6x4R/NNzMZ7XpbWVabv/2lJ8gtIat2HKzPqrFrXf5yaiC+iip+gKYpnE4zFmNshhF02/bGt
rpjKbkbfaFvbivnPrfROCoG+RiIgJwKQ0aEC6Rfe0QmUTT9Na8gty+bmeO+8q2b/efYq/2GmdueN
tgpUNjcT5/svWmseTrCj91PLUX1h4e6Flp093ObXesobtDdS/Us3yr2mwI02kYGj1h3VqS/ktB+z
Mb/RMUbvnI2iO7PTHbNZPP9jo2UjBIA4XvEqxR6LSIUlBokgbdVjKonKawZ+gzW+s1T6+d+G33rK
x9nOsIqgn9bzpUwWnVDk2/+9OeSlai7FvNdBDmSioE2SIifMNNXwliE64nKbqJNPSKzg/e0usQ1L
Ms2v9/VEi6sJGp1rk1gBQahxCtmUfFAOjrvkl2X2lyM6BReHgRGjm7fpNziDm8uKRWPhzAm/l95R
1/OW0hAXOgqxc9rE5HRti7/3E07Jvsb1Fe6TOfbuLi+M/Pxvf69zd36qveZd2cJHv2U1SmyCgRg+
2pBOnGeqjusHz8zs54zZ6+I0TeDr9syxNDYRa4aj40umNb0VkWWYXbTHOTryUMpg8KMiSAmYbBke
n3QcVY99VDMXX2NAzJK8278vAVOhht9HNQfLjZsf9M/StIIjf5N2TXPSshHDIC7Xk5PY75EWFXsj
Ze6INwAmHlyhBqf9waco5sAWi/AEzIjXcv1DXms8VSBTuKLXN0cjiFbmEcYSln9yxHipaBC3oRH0
3VC/xlK/YgF00IAcfsQBPtBIxr9WI3crLbOJuTXdJXOq9pHUG3cGPg6sJfMHGW84bOv/ySVVNSiN
yxpx9x1qgXFpamc7mrq83Lkxg2j+g/T5hySzzGytbYnLoBhxMTPhZ3wjaCWjYwXjlf2rYyTAxyq8
Q35zJkJWb9k3FTdgC0pxxObzkBVJE9wxMobK7KdYJbhecfrhdf8LUIRPB98ZRUK3cgSmQorH+5di
ILI3e0VujWU10sJkIJiLnIT7jCa0zyFhdlt23SMpHPHij2+QDvZLkSU/46JWAa3X6JOp4+9ynXkK
/Jr9HZM6qLTc0UT2VA/UP7g1q45BPrIlgA0MNVvj8v+5shCfoSUUayfVMpN7vAOM76u+SDgrt7F7
NHAikaVMQfG0MI/BBQJ47DhO3u9tjTLNALMExvH1poaZKg67IqVM0vEPhB/SvzpIvxr//24qOdLi
8bMOpJBxtq/dxioa7WM2KvJQroP9sO2nkG7jbKvu3AEjK44jjZqr5ywNO5v+Y+7tKGNr1hjSAAON
dvrudEwtVW4G1dA7OAciKCf/vquRDEF/kdTHteLd8rxx62epOOBwEO+0xDN3NauvqnPzSwXCitVo
qDdD5VhbY0VgCgJL5yhtf0022ac7bXKW+Fh0erk2Zu25L3NH9aGUf2kIIZJqFnzTmIwJQdQGSI8j
QxyFl5ag384r7eyoRdGrgDj0KFl77r1T2FH5rQrdpR51fyPvtQh+wxEdM0hK0Dtzhb2bOSFi1+Kk
M0Y4ie5XgsZz9aORPmhLj8V0nIznKrJRUvP2u2lnjTE8XA4BTnMj2XLua+V91WT1bKrBZCR8BqNW
B1wEAeCPHAS9GuHgXxuWkZwx9cbbvgGULVxYSaNm+bCuzINuxH8VsvGumEuGq+tlfh4vGFHKg4+d
Zz/7ziVt+vS17C+c6JuP3i45/0gnfQUI4v5bd2wegPVP9mvUI6WIeefVvh3wsXV30uuqU6NVfJwc
68UGh9L25qZzE/mLVObF0JmVpwS5H8fI+0vozESIc2jFipanzlE/ltQedlAYkQYiO3qtKZxRibNf
MLIEOKOHx7rXDhRb2QDAmYQyOyLpWaRwr2MuZGUSYdUeQMmtB3it73AgrYtKrHvsFqLf8tFdHmJz
YZDISja6PN0qmfdVy6Fqdgg9iwTFt6qco8Igc7H96SumoOHsisU7s0bmEGCYeRWssS8N61lEh9tr
Z3JJ9Qr7nWUr+50Ww80uSw9vSHxisjZvG1T9w9wY8sHjsd3kktHZVA/u9r7br0NuZLb5cv+a5/6l
osn1yZAt2rTBuaDJku5iwb4/Lr1+vG9mYo1PS1vnYxyq3CwxFrHF3X92buNPDWYReEd/5AVxvTCN
5XNtjCbvsuefRDHe7MI8tGvUvG3MWzdqhAAcRUc4WXBvuYAsGULcp+XrHM0LoAhOUAXXP7HCRSAc
0cF3f4QhLj4b0FlPfGDwRS0DZ3QrzXZCV/L2v7+QF5E4UBqCLNkmT9EqKcxF9Be7mNgRuP6FvGpR
l1uLgipFmJSCpG7glh6l5YP7U2G3YTTO2kW5shumTYTbbz1VJJV3clKwC5Rj3awqeyEP18Obib01
LMZy0jnJthpgBXDenxGQlQwqvTgmU1dfCEBH18HHXtR6efPUx4xkTTaNPpiod9+S/vzAWwlimsh2
IKz274IB4VjgDWTfij1uckA8VhJ46WtMfyOqzpeMaCT7Y7wX1ANcm0pxzGGaQSQBUnoTJdjlpp1e
T/Ph3vG7stoeE1k+/kMSC9vfDUl+ht9/IIuFBiSRBuH84GRaS3+g7SRrWoGLNagrpipZfdDb9s3J
5wwRDkVEM7ITLww0ioEs6/2n5mh4E9BpAlEa7Y7bfbzt/PSrVdW+KIsfAyNOCj/FV+6gCzYZ635l
vOANHN+EAhBXDytR9L6QIFk/lD2qsF4L5zXP9GuawPXvKwEFvBzL4381/PUp2qWxSfy25bxfWvDW
IVL/l24mlYv+I9ju7cdaED3XipNB0wPia/w+xQIxYtm2HIMmwoUpZTE4qtu/oH/SJT3idjmgQH/p
/upilYD5uxkCZuttEgvtYUxHJP3unYoehpMJiT4c409db79gpgyJTLEdZOYLZXjfjemEVQ3sZ6kb
Lchj8dQ1/cWE7oGwzldhZ4eCAGdcK3h1rig3jBN/YRt6o+WSl7yHLedV4mi5GVl508ZEm4/PyUC7
nc4+nEXyhZseQCJGuUSWe79mYkAkvcGDI9MeJWQONfLTeJDHKCdqnlh4p+TF8Bg3thZjpYWyArs0
wtjAaY6dUrN0nVkyryntJodK/j9tNMxB/09Bg2EZunBc0xY2zRqG/X+qq9LRTKccfWBTyNw/0sm6
H3tLPkFZgLySRoQbZvc1Ks3qpdPq+MI0BwNI1fxBVzVv669NHGxf8BFp4EvqZBtbGNhJ/TNjl337
BBB++6/yoWaoBvL64qrF3SZGtOxKVGxapr3bQHQq9LX6I/Jpntec7ItMYPeqPHe/5NM5KvTpzdeZ
lmQXOXkMztzZP9gDU2/HxE8V+bo4ta5bvVC1+xDNhXvoIhMgpQmJWok8PyR6+3k/LudOPEERvmpl
xBIQx/z37Nw4UhtODFVc72pUwXBY6VZyhSKm/9vQ5YrCrBbyfJ2BjNV03I9wSwKYaGqkapNR8H23
5il59bQKTVxnqOqvC52utyzQuJHuNAYWweUxixoec8fEtpP5+IxasAYryM4154udgzbn/q7vlrlz
wzib5CETE9vnmMTXmGMRB2uu+Dr/+NG0CQxCsBtMkxqW0YuvjfnsG711HXRKkfD50oEsC84LVmST
/aFXfHDs7EGplHhFCjlUrQLZtH4jFoZfXt699qZLEWPkMLm60z0MW2tOvdTMg62R011Ig5yb2fzQ
SCuezTLRzrig9F0LeQnZSvqP92/aZaJlJCIRc8cdZf60nZCy/tQCnADdCnn8VZs9IA9f91jxIrlB
+h5J6AMPUK1XvZty4Owe60fPpAjJFKZ1TaIItmHTg0+0/9TKwgHsoWVWSx9faga6mV5r57gpmLOt
36vnDmzJUN/67LMb/ZJNer3NqLVniVFQEvipK2/V7LagHjo+kYKAEXedj9jjludUcrn1qNC85S1W
qqYyT33qW9AUzHHn9nh5NcZ69+utx10OBitCOhTcorZLqj7kAVz90Vxa9Wnb1LJZPnmXWO/aczao
5tKm8/cd9VJWbVjk2vX+QfCEFz938SGp6xxGU7HsJx5hRBBvq/+r8nCJ2WqxSzxQGwUnF+MNjwhw
RZx8qGUe2d2MEGIcPS28hYAI83Q83cUfakmZJTFQCTtyq/cxh1N5nAh0BoOgifKjKT15IJW4BLTx
UWcWUVJ3/6OtSyOQ5lGhAQnGObaZ65w1p3lPfZVdSA87u7qNCALqy0ecyOUkYQfsUX/Zq/U0PhHZ
pHLYj+Fhtu5n89/snUlv5EiWrf9KIfcMcB6Arrdw+jxILpfkUmhDaDTO82Dkr38fFQn0y+jqLlSv
XgO9SCEzIiW500mza/ee8x10uwcbJcxcPWKMpvgMjWQt69g+YjLGbGZa99+/W21t+5jpPdtWjeNb
SZsBQinmJyaB0zpI5Od32kDiCtunhdP6jZvXjzQDW1+1GoQn83d9dz1jo7D3g9d+cs4ZlmzVBSI4
OuMFQdvM19pg+33qwrdK+3xyzPseh18GU35jWnZCO4SudK3j6jCZ1PpaFrGiaI3u93W4bw3Iowli
lntJrjXdzoWR9Nbh+x2IrgPw3K2/YbmZQikQ2apzngOX0EogRstJl4DxqMmVoXfvMQRxJn11s/nm
B5fVdOhyqz5OOtKlziQ0R4jU3QXmSB9Rw46ihHeGA+aTGfqbKCzzySvHnyRs7MymHs8dYS9H8lP6
ZQ8Fhw5ouKqKadi74XTjBWp6MxU5e0uAzTCKVOKZW7lOOq/YNsowbY1MBgevJRwjeBeUvbsS893t
ZGf7oIQIgP/qBZUFuAcNwVk/xPKWswFyV2yBgZTu2hFDeKQ9QGqItPCOC234+f1vTRYOV9jZz1q0
S1VnOn33fE16t39moTB2srcQd7VV6DAlxcTePzjCw+lrJI+lGvUXnr6fjjWOGCXa2QuviXXsgAwx
CSveqlZIrnDRE8Q+f3G0YmTvJaogsGxEKS2+VYyWZ9WQb9RFs++D8IpQBiuzN70dj41FA0uzDkYJ
oar9TvZLxJ6cDGXvWHq+GWGrrJS0S/wylt7JiGizNEAxNrTwYHmUw06Nki+QCOVexIjZMH5EN2oB
XSwR7SVR+quqOpQY8aDvRYKSEsaauNDDFzhejPqKye8taFjK2xoXhAXltDeYO4bgp9Ab1OG9pjgr
Vco9neT+wZaNvbb29UQ+OmwLbR2axvgSKbeyG26CojvXDJmPjk5XwjFVuKPGJA8Fp7xfBXzIQeH4
XV16tugWkYDcHznDuUnNFckezY2uUlyJnqFA37rYNrvkZ5IpN3N3wIyN/FYlN3BTKsbNd8kfsqMu
ndFhNpKO3tGkC6niMythQS+9oGdWVwLwCwbJeUUz5NLLvHGNwJnsnnOEHPs82WDzMZZtYR17G3ue
IlQM3/dlxDmudYO9cBC9lF6hLFOB0W6Mi2HTuVB223IbOngpEibl319oZM8aECo2MnqBbumZ3Bpe
GR41o0x8Jy4OkyvjU4qmGMBM5K1o6gynPfI7phnzF0t1aAk7Uq6/+/TEw6BAbLccbzKlDpdN0MPZ
jxnbZEZwG8dthAaSBk5ioh7kfC0egdJN3kBrKR8X3Ibe7RA3/S0vEHJsW073GBdua6Xf9nN/p9C9
t4Hiyf9uUxCGTmU4H+nCGZZVk3YhjHA6VNBlLxZC5ggn07014LWdqDZ3tNmY2w0o6Uo3Ow0W/MOE
Hf0BnSTNojpF/z8fJKMZMKmGdrxLVH33PTJSK7c+1sJ6D/M64/ilLCajM++boWCWNrd4JkU8VrnT
+CVhzJeydYZVkmnJNrPzWUU2I/dHiEVoRqHjJVa7iI2kOOjzj7WRXPgx9qfNIBsUpRbfUWYBjGCJ
MqJhlfUlORWH73MUD/TahplwCSL1gYZkdlsHJYAQo5lXm1jcZZHBfUBHxU0GDbj0RXIYv5tU574T
DIe+jzt9ioFAFwivcBsO56HhV1DFTNBPIe53spqumaZv4oi0SDSj/fSBTZlYCGdPbUPBK9CMZXlJ
I3t+60YuLt/NA/rbbAMuzK6psm+wguS3wdSDrOujVUhDDfSS15x141YUKSFR8Gltu2G/s8aMjnob
ocFFJBaO8oi3cViTeBksIG62l6kJFJ4/yA6xOT27cfXhOiQr6LXH3dQXbbxBXWWSQ8mAvAKID348
3HxrFZALNBhRokcpu2dDepfvUdV3A7MJ4RG1C3emrtZqKA40/waoEehlLTPQd53g4/rj30OPz78S
Ef/GUflMKF3b/P0P/fdkBs02UK+bjme4jmXbvyczePYcB67hJtCiaK9Orr7JOtleCLsMl6kiX4xG
VkT1uPuqCukOuk1C0hfj/O8vInVWLY7ou6ar374veBjpxr4C6bLTmUzE6fRP0lz/Q5ir7ZgEyzq8
bJ1V+/fAXh17aYozDquTTMdfwhJ9ivDzZk5zKqLgxkT5eJO4ROAU5ijP/+Rq/Z4XrKsWxy4Nnaip
2Zr2e9xqXlel18q4QuBTLAcm/zfj/CVxz0nD5KMyxxIdH18creSL7fz5n99/JlpOa6qHI6DGEnxC
yLI3BLHuvpKnhNsZKhQGyzLufn0pafTDUox+feD/Ug74fzvm+y9h4f8oTfz/xxxwnQ/xP88B33/W
zef4lyDw+Rt+BYEr+g8VL6VBOuMc4G06DjGJw2fT/v0P/kqnsUNao2Oruo6wk1s1pzQN//6H6f3Q
2eI0Hiqcxq6nEsA6B0n/+isOiLoFzc3VPMOwvH8lCvyvkbSW6cD/VV0Xdywp1ry834Jeuy5sLY9R
36LIP7X0NkIQ6ZL6WnC0Tr2FSd36/1yaf7Ba/KPfR7q5xyt3TMOwf4tyTeQcMiFR2oYxxe3HoN5O
/XXUP2R2gOb9T36Z9tcOx693pzmu7njanL37e5i0Y9cVUFsOtSO2s3S6iq1S3sZYioMa64L9OXP+
O33XsOkFeGuLfZpra1u9GKrYOEh0/+v3bv2WKcvrIdXYmhNsLV1zVIeP7m9/CbERdQ6aGAOKsKf7
Wj0K2v9j7vkh6p5SH5BgvFt0IMEq4jc/at4MGki2gTqc6za/kvdzSqa3CHj6orTdHfLEhYNVKIot
pp7RXWXZN4YCONizZ+7w2yhy1Fm04Asyt6R3F/Ykw9bXpB+3Wv/QdF8atuhqqlaVQZ563gH9KnGU
I5j9NIDGOXTFi/7NIIIx7BgjL1QohGkUrkRznWO5IHNix1tkmHQ0E8xYoCyUHgmsliGk5HK7O73r
fA6kfjtsmjhaWNxVFV2uAchOXpQLQh/8+T2EfOeodssUloSNxAdPQlpgdqFUBFHvRwm/C+aDaXzY
ceaXFmPNmuTmESBG1y1jrYWhQrsM5K2rKSudN+VZ5ELLDyEXdZH7Ok06ev3msOxnLzfuQfB1QEsA
wjLGzGgG3LoMj6hk/AapFmN9i/qfj4oIS6yIFsGyKmgtbHqgdvivGiBciEAu8T7wzPt40fwO3BTh
Qpx25usnitsWr42L44mTW8avMqZ0i/AfCF+67JCsxoCs3FFbWVxxN7lGkwGgYq3Hna+4L6XbLHKe
vLa48p6D5DzM2TGZ3zqot8WnKXdyvKYUOig+l8pAK0yCMEToztEXvyVSZM4ekTAXNVePEyQywGM0
oMxsUgByUMCVciU2GqCrHhpw+TJaH6WbYpwyiJpRidzoELgBjWHSN0Q4xDjIlaSkqXrrZwgHc6yF
2gTQmOQZD2qtgMnViJVrKlvo03fz2524X6ZArDCY4cPRwbS0i7DHHK58pNOxaF6G6Oj1l6S6m+dm
FJikIQLUIp44qlZBdVtCdLSZ1uX5R49YXBv1paNQnrr5whtuDeVGL16QRwDg5EEJkuXUXPFWYc9b
9Dl3ogaVV3xqfOw2sHhA7wO3CZ8LFHnfNvg4KXWVyFpgrvZT2v6xwVGMvxtACs3/3/w5RDCrsPUg
Rro0+a3CE2kHF26JAGwzY/mF1FGzG9pKEeGKHIWVgb5ivk0cRBiq5IazxIo0kFVOvy1wk0MhN1M1
EUGH7g9ziZyZipkCiqJhQ7/M71CLP0M+5YbQDCZZMHwVEDZiU6rp1mSwoFt+myprswD/xDOLPR62
RbqES+M3HDfGVnAq5VGIP2tu4qzZKAOYcd5l1H9qBeOXD9zjGPiEH3HzQRSbL2XFOCuDA9WDJM9V
mFIKV2IKVoVT3rQJqjbkmrGZHivLvbKirUCJP8LPfNdwQFKwE40iH43CpK9qnlphbiqEooGuo0HP
lmhgNI+8whLWIDp+Xu/8t6pWrjhJ+LXzcyhxdHJ7lhaOEP0zoQ2Z4AUWJECVcmkYI4XvVUOzUXbk
wRQf5Kky+ljh/Hc1jTM74xV5R8tG4+Mqgrn3xYsaPvW2xdBF7l1GWHfKPcWnFDacBatNHKPDG2vg
AzZ4XQ0/OO17tAO8vo4DRSjQgFSaP6+LfaaytM27RLRAhMOA2uRZ4V781c/F2vqZ1HzMJsOZlzh5
DclOKAsU97n7hqFrb/X2DRGn3239oHSZSL3gxZMAIqjPY9rJ8707P6g8B6rh+araor3lzMTuhFB/
YTLYIwplaWksYHYC+7dbKkD4VDDxGk813lKexbT6cCTNAXmt5LXmIYpYS/Xsc+QBdNAE8GLNofMb
UrXmdRz7JuQmVjBcDJVkGhasUoU6lwG8SxcxtlkBcxh6JtsiHVl9nBZK3fpKdVt1Yu1V+nqQMBiy
EO8zWUlrNzfWTSTWdSrfa3pHC0fX1xgP94PJTM1Nm2fPVpYdjrDZayIRZs+WEnL58IbDYuG1Rtkn
A0NAgNzBfCgGFyZzLgURFJ1+qWMuz3A7W0ehsCxx1XOmXs1rUMJnPLTAvYXNMSHdzgzitIFQyqlz
3oDyEM8ln1zCGmaD82FNxN/vIcMsPCjXUb2D+7FVFWMlFcBFtfezJFBTbc1jl3FsNpP51ha/Mrr/
t3Auupze2eVTREX+1zqYYve/KJxf87+dXsfP//g9f9bOzg9qUk3zLNemfLZclcz3P2tn74fqUCBT
PVMFw8ObS78/a2dH+6HZKlW1a5kqj47677Wzo/5wqavnOtfQXEpn81+pnY25dmf+OIoi3338/Y/v
H2+6LqW7RiC8jZP3r/VcLpEypj1oHYPlVVGgQ00RfCS8G6dmKghe8XSskQTV1xUDw9kbg8KFSe44
PBlpgQTVPNUzyaqWwQNsuheafJu0q9aVod1WyQSYDfWfW4PLmNvSOnxvsgkvgcDZ2tAPJOV3PEzj
DeTpm3oKvxIvPQcif7GrTRrEd8wZbyrbedCFvMQKJGEr+cKfcpPh1UCNea/ZQKdinNJ9EH4FcBjg
HJkm/NV23TV4SUxjUlGnAEwC/fxcVO8mjU7vQRjy4irNftLxHtZRQbhhsZk8E9NOAFeZrrZyAtCz
EmydHIVTWIEWK3GXoqHVcYC0p8y0DE72DXWdnJJdj6ZnFVFzk35jp7CyOmavCgPY1LFOYLuGVdGT
6pWLsTy5UVGe0lKkbFkYawqBW7NNCFcRJMlljkd71M5WjiufnZLpxpxDPpjSXvNWT23TB4u85FUP
JgY28amn2tK2kcTUw1Myc8usIr8wS8NW2G0UWfDu6R/4EwJkklyza67RwvQSuM2hK3fTwPg2c0e8
RIZ8xEA0HnVYwUe7vtD11LbwwzZ2VVPkTVxCB9AOSvFEXWCJV/zRRcoF4uEwQEHYWm32iD6+3Hjx
9EzY1wdxSpZfGvoZ545DFNI4262TbdwqrHlei/zX86ve/CAsBI+1zF6YmVXLtLtHdwnzh3qmQOYG
AhXHpDw0LdtGSBaYhRI2REQlrf5hShQMAarq6yrgzFg+pQy2liHpicx2aqQROEU7RB5RFL2XY3Fs
MStr5akX9hPpQpWfuuK9LgsEI+RaT8w+BDtk4l1deqCZ+CAcYmsM/ZOe6KovQgvjQSGh95gVdO6k
WII67nW8Qdpogooj6wScaM92K9NDBAVrOUbiQsCQsczMHrYs7rBl6gQ0+6MS/Za1densJRK1uwpC
cRjfjZ4CqVfVs6EFKlFieyY3JrsoJ4Y+sfBrYbS0vR7jnMGBs+Deywo9QlprnnIzU9fDnIWjz+RE
BoH4JkdwcyGsngCHxOLYxhx4hsq+lw1DFYWM1UVsDmDIi2w3NWqCdDdGTSTjtS3UC7uSs0up09G8
1NtR9a6mFTyBNQIIQElHiF95VfVZPOU9YAuj6xN7QKOC6q5hsuyX+Xun9rcOC4LuwSJTQpzaGWlQ
m5hA7DLVnkETvsQT1WnWlvjoTLEvZy4j0nON708wTwOVKlYTtDMcloD2lKi7CHpwTD/R3fCPjAxl
3U3B2YgoqtOujdc6S4vZl96qxJRcZiA0h+KuNydtD6ZyOJixu4XQbuA665qNaomDkQDsYJz60rXi
ywnylYOdyzLTM1yId2/ifWUBj7E1uPeKA7SxykzA0jVEQaviE5lgiuaEXnFsYUhq2RWjbXdXq7Hi
h/kkYcKW2SqwYTHAiXqtcF+toyPRMN4qBmra69j/DYNcBs8s0em3GSIkXHqKo55byBELNVQfK4TN
GKdY2UazO/IcX0piqH2rVD7zwdyGYnzUAo2Ztg+5AL/+CPEfWs6rJyQu+YbrlcuakBjnVeABh5LF
cR33NMiOjOwKiDFmZiB+KnWK+LiqlknKqQBvVJKSjhkELtxkfPTsEPssK0HdYUbRH80R9cJk8j6g
4XzK/DWpNXUBc4mVcn7W1PTFK3hg9Tx7KML8WclIlA5KA4F3+TOqXPe/0c+DZhOVnx/R67/9pf/2
f/7tf2S/zqRF/Z+XHcfXto9e/1KnzN/wq+bQ3R864ZyWyubnmvbcHf5VcejqD3ACqu5ZjmYZhq7S
4vuz4LDcHzxIhupR3XpzxUGZ8mezzrJ+8DNcy8HcbNo08rR/qeAgBe4vFcfcwtItEH8GrT/b4KX8
VnGoWORGjYjkJQ/mJsy78lArKZRDPZUrxWhhYFuJOECtWoxZuZ+8Owh7y9CFdQufsR59Eu7qDmJt
eWmDgDaYBTcmIXGhcRXfxtziFuCn4yZ3oWtSPntoocXU2Suo7jraeVBImHntvRo+ZGV2TtNUu2a2
fmsSrDtpyfPUsJCb/ez+63CFRt1xpGSxMNcFHabasTOe0mhS/VSE26YUtC86VEaWt0nz/ByGYBZh
uR2q2Dg5RKJizXlK0VHMODtGt4mlnUZ1OPbJzHGb3XvgPjs1POHIWriglTVZmGuvNp4dmwB5a9RN
31a7FdJ+9Kj5Miu8tzwqXomrmGLjQ1AfmIhoDdZ8ZBrrVukf7brcmcOIgzHE6wlJcq2K9C4yDaY6
+ZKG+mem/ZSpgfqH4DiQRdD3ip7rnwavIiwPdvkW5j1ZKsHNoKd3BU0LZnc7pKjLpnwC+bbW2U4U
oS8Tx0U4Y2zyWgLwHDc2iU/GpJzAJq3EvCYPmXGEazaTwi2Ea1hECrHVsmDjAVOsHLmqRhdGzkw8
auxNbKE6Cvq3RmDPo5Nh12sVzi9REuSfqtm1yttrDBBM/Yyc4jxf5DpEkO+Nb60HajMk6i0owRFK
eLL6KuHgp6FIUAz7rYebWDkpeSaEy5snc8amsdDDzXCeUsXbWQaZuZHczpyvFr537Rh3PcEOMHDo
ceFuLDJno3DXAQ4K3G0QgSkygG3vU/4nt4Nc5OZ0abT+WI2IAp3JuiRPXv5YURxMtHDC+Izg1heA
xAXIkV7nB6U28WNJvvOyjE6cJFn4WcQmTNdhApAz2nRxEva8/DV1JvjwllzGo/eAA0I/lOx7me64
sDtA/xa1duhN8xFZ1J6U4qQkblpfUP2+c8CABQLupn5N8Fcmsv+oH0UhDm0jH0o1XhaVG2OxK5ZK
SfOkN9QGvUJ8a6ndV4DKxEzw+xIjQzJmIfFH6Bzv02hjhO5dgFGMrAoVNIkgQo06tgVfkDyHkjCB
WjNfGnZoMMYeIp6J2DxZMbM3LRXldFT6mUvPsC3gQJYw8YZNX+Zw3RhbZnsQq/SwEH1Y+Bz7V8N6
wf7YB29RM2yKLI13feggSLCyY6Zqxm7wClBIXT/e5ZVX79S8LVekAqQgdgOP7nK2VqV+Uhtq1tSm
2G7w1t44afSompn5kIlZZVnMvLH24IX9Hey/hVqD64GdC4ih1C4e/EXc36Bp0uRl0o6NXTAITA6y
k7RhkwdIG7QFw/e+uITqqSV9OgdyYXnJITFhADjQ8DBF0ZBINPko6NXzTaSJRWyWX5Uzh92mwFNJ
PunGld3DxCO9i+7joKVHUmH9etBvWj579AZkPXFCeB40bzXqe+CHjHtx8Kr3fS+XKcBMy3oFHod2
ASdy8p7nxc6li1Z25F7rxQox+tJ1ibFSWRyzGfERnPvmZJfDqi6ijVsxcweXIqHfddm9ViHeyptN
DyomnYlD+p3Mn+2Bgj99MYqtjn/Pmapl0D+004FwQJ8YlVWs3gRCPU/5XXPXBBXhAOHeIj3NhH8B
KUsHu1/f4NDDLUVfXFM2TqhuMk05RBRUhXHrgc5SjHphQLqQGs/aiBAde3+bQBmc9R1Gu8lBeZDD
EZV3oeqeZ+HcRHN/pkshu14Q5NuwFORPeSXR3qsgRSTw8WRdU4YrZLCWuIyA0C0MBaNv65nXMU7X
KlJsSchGjpYoRYAvRubs2x6Q5mR/NSY6T48+eINeNkb72IYcNSCV5s/E+KzG+gnTzhy1EvMXkryd
eF1DVhmj9MaFSiTdaDOM4gpg7pxIb8cYvGPekbxX7qqluTrF1iazOD/MveCJ6cQQ+g0caIRUPvui
Tym/cDD/RKgoZ7oNFOG03ScBbPx5FpE9DW5035LKif9jOeniZ9a9wtBfhBk5BTagAVej792XS8M8
Cu+5EsWmj/o1wvqVqr2I8AsVrD+NX00bv1eMKUZpb4boLtKchzpnOZypEZ5+V/doeOnrceDx+eDR
nBQIPT+aIVskjkn+dLw0s6/JmNgBrI2SIzCkwXqjN80pjDuYQ/Guaoq7eCDPFZntaHNbbax2hOKl
e1+xlf78/jNv8lX4qusurs52r61x+k5gNqBkzNCYoGRSoReLzHTBcxr08ggv9PWB5oQSXvsJ5BwR
Y2ONLL5G89OOaOlEcm+lwUbJkpsBB6e0XwLtZ6DdShiLev7WthUBNkQaTEStGQUmyrcmuuYtR2bY
GpbOSspMj7VjoXegHVKFoXvbYsT1i/i+n73HiXWs9Qv8BtKzrnb8zBO0splkJC0Q1HIdSXht4U4M
uMK04i0JS87h7TqbI9M48PTRNWizYxFJ0OA6PXUkWm5w7K2fznwIpRvfRWQnMK9wEX96PED5bZQA
BMK+HEhORchD6DJgzyDpqpZoTGgjCsFGmmwno9mgLFpndntLCDHSJgmD+NAoH0SRLEKmBq31CbV4
UeBkcDExQMuhlBifMzitNaMzMy+w+d1wIlu7HB5FJlemgBOnVlu29w32/M0oy22KiGuWfCpYId2i
3KF6PNF/hgBXIwbjtIWK1MKphEe+8gvZbEXvXQqJI8xmDwKZLaber9g94wK8eOZ9CXNEf3pPujI4
ahXPnX45KQMBSKVpM+b0XsNxeLDz+G2Ad7gIsQbMGsfQ0L1TlnibgUQ938zvU5cbNSsYoU34q/ws
U1+oYygkA1x5vmwguxoY640w6jkKsUQPwAQdxSLwT4i9U3Fsyz+mWH6knikAllmPlTDPgUePljvA
VcdtNkVYdQgjTXt5xLkVL3Ktv4gIDgr0AMLmTSGOqYN7LC3dZ6Vkgui6Nkkm01Lga44Yb3QQU2Ck
VgsRjh9p3wjf6+ZqzmW24z3qcXVL9bgVORnAang0U+9+7vr3cvBrb1ijxTwAiqum/gZZY2voX8Jw
P9q8XzkNzN563NcMrOo5nAjZWFkBDisqloPuUJTSpU/wbA5EPVDXuIgECashQDMs6GEEBfPOdys2
lh7mbGdEGuNWT3by0fXG1qhs4iqkrzdMPV2Lapkf0MlVZ8FNSw/ER3DHIkMPsbNhsgizWzm+KXQ9
xvAuHctNkJeHjpFMCU24Y5xNsxPpaMZWTq8LbnOvqSqoLOtn4H0VXnEswbUOSbRqVYR6RISMzTKe
VUIOQVEk2SnTNQr1w8AfTWDI27LcskjzFNBygAPpzZE6gXEaDMBOvAE38aUOly8mTIzwdQ8IrSKv
DvUhGQTrCOCuSvJbocF3i0+hYfvdtQpdv2dUmhabeAB3MA5bAMV7ob5Usb0yUXc6yoNOd0tW6S7Q
RpR245asM34/QwHYrG6VPtisG+DiF5H1WuSINovdZLK6ghBaUnszoUmXCfLGzEGEvXVcultMBl28
8nruhz0emBELKF4n+pUPBHTv+UZGSvadzeO/CMx6PTgjcybTL1Vs6Wb5PFgKcuF3HtO9kit+M5FE
BglToYwPjfbO66gfUNbnWmntqqy81dUunlM1P5PBWMauvMxzcTGwmYD0pD1AFWONTLViUDqKAg65
w7p4hxW6X0c2Gr+C2LZFjFOD4GXluS/Nn65DhCkb/LkajfvYLmFJWN1CmedhVfrozt3ThlLkvTVB
Ck+3Ar83eFS80UTNtXPembIIWxLGgqvBHKqgti7CDxsQQsEpjiLHk4DmsBfO146l04fgZwEiFIPu
h8pHnjwS17zQ6OJMVUwUS7ijO2Ny8ybsXghbkImL17aFkB2Y7Ekarp2tXl0S+Cm0c4nso2fhMAEe
T5YJPEpjwzh4hXtjV+dKTXbKOFJ0lX40QRTAP6AQYZG0lC7JTiLLS9TuxN2+KnKeFNq70EIXRawv
vRGVxHTQW8yhRo9GIHisZL9GbIkly/Fdjri6JmD+5fTPmOLOboqIjvPJbW/ZLOeA6kUaRFtMGgep
PrX2XPySpte+JnSJmqDbRaO8CEs7WuWXoEcbBHtMCauCTa1lsejzr/R14tmMeINT/CADsTWwBocx
aGGCIdB735CtexLeMlE4cur9NtXarcaYN8OZ35B1o9mKn1OkZNPeGUCu69fIjraJ86RxWEqDt8xD
MUFggFZYj6rKrTpgsS2+4jRZR0V6w6Bx5eQXjVicGmIqWMHSeK/JaNW91xz0f+BuMmbz1P3raZ0Y
D65qnWM4Ul08q5M5b567/lpSgxHFm0DXJbYJ+uNzzxx7stmx42SB0eOxYiLXme7Cc+mU2r6rSADs
Dz1ls0o4nWCpaJR7Omv+MIfSlvpaw9rZI0pNIWao6dNUJWzKcGKIbxLyp4KNMOhvRz6f2BFrpJsb
M/DWbQnTqBk4LTFEhEhRqtmmdk+Z6r31E6VL6iwJe1gl+ZYoQOaRpzIR6IcfLAweJl6X/M1Oavbz
DwMrggLg12i20VRvwIvtxnxYT066skBH1Yhr3NZYJMUlGrpDCji66PZk4C1cHQ7+1G54MOAsvTqU
8IwFfNBBG5sCy8mzbUhCYoTRo4VLhKH7aHsUhiw749HNLxaM9YRRLhB87MrnunaWjLlvNIuimtg2
L/R+diopC0HClkwAImXHqEDTljo5FvU64TPsim43dd3aSMkJ+qphNo5ow42k3pSzJMIsKLaiY98N
wE06eKw4OXa6V98SqJmv64oMyF55s+LoLoWrz3yF0CvFWgaWyRRXUYIVCQX32K+WEKg2suqfUHEy
y+YKpg5LBn1kH8HsHXEIw1KPSb8ZWuV27Po1/qX3zHmMGDttWxdPrpbdJVBXXKWiPlQfg5TIIIvk
BE4vssMdYHzh5FxQmK4bp7sDHHquKTg9yLJTnGzAsG8HSUBVU9xKG+6IzcaJapnFz4SYKpjFW4PH
1qJsKyTNtA3u5szYejA3bUL9PeZ39MsW43vT7qY59YDTVUNGDDN9BeJ8V2jvroUUOkn3Bvl+Pcp5
wRUikfbnwNqqC3dZcEbwrIM2h/9O70YKaAtTkhkQv2i8Su4NletWkg3CsV4EErM1CiLDuFGV7Ik1
AejZjtHPZzGTs8xqCatvUcX9WiszZL6dXzbZIYSXJUm0UWB5tghJFvq0H9MQb9oz2Lh40U/WMs+f
1RaQB2JO/GSL3iQL3bEYmI0PU+buQgOsXgAo33pI3W6DcG8xDD898xPT0ajGm2BMtoSyIJlNSATA
cts1yxxLCrzhWC/QPlRnh26QQHKtFS4Zhd2r40HFnb1IPeElwwXzxW2HZ4vJGkCeaHgdOL3W2gVB
YrXHG71Nyhgytpqth4HGPZYKUh5zAMbDV144Ypm2lb3MVbuH3tHtR1NTDyeGEfFX366Eou4e7Arz
+wekSsK8KTtrnaui2KgNoFJsQn0C08+EzBbKiMobpbtbfRrmpxFrCwM3vsNRW2JJKeD+Ee3G6YFz
vz1NVCPO2YZtW1GjZ/HwEhXKFS4ZO4NgZTcWkt2hxoZia5tu2BVps5dM3ZKqXNvDruxvqDAYEJYU
xeNG6dQ9WCJ8Of0X+DLqbfBIxIYRtSMMajCaoUN2jirznox5Lt79lBdbjZz0xNrUFrJvmyDRgDwJ
skn6n7YJN4O0Us+7S5voYvMcSJNNHiGLEAj+RgKMuzzndQDCsdWHQC/XqaCkTT33Bds2Hom9Sjqw
6czg5OmD4/pCTvlSHbyHOvCrRkWPt7S7o1I9lWz7gfJl5wS5Bc+6Eq45Yn/vlORQPQFv2kTExkh0
Q1ZusANTQVhvOonPKN7WzvAZSTjDjUOVqBYkZUzrzvyS/clWoPxrgzYLZjbU9jeynhuyHNGc6Tng
9NxT5mt6tiSabcdxaFE0Fz1lyKaven4Qd8O5xXZIlUECUlI9CqWXLFz8LqKiHgntvRpx81onw2eF
cMaoOZlNuDfKg5G7vsWsC+yKsqE9uNQDkk5NIoM0c8HWWPGsBA2tDPCOyZTtB2s8IEJb6BQetGFR
BNZPeemdZtU0334gV+s6cGRU9a0u4Wd6xzFuj844OxhPEpzSqOkUtPhLagJip+jODO6JfzhY1MBh
+5SsQB5QTlcOeqgsJYr5ahJH2XzgQ7/p64csYO/kTJsRltw6k59I8z4bTjqHLSPEFwkDB0RoRbyO
3vtjYNU4BKGugxXZwkh/bIB6icw64/4+MBz1zZT5XG69IUY7KKm39KrigSnoB35lxs/Ffc641wRR
35yq+J2YdQh3EuK2s9aYT1N96TkcZXUF9nZDOo3PhViCQT8gp6DIqym3mabrFLCgOzO7ZLx1ZybX
Ri0YS4VLvYI5RUp5Xj3IYuDZ+L/snceO5EqadN9l9myQTuHkYjYRDC1Tiw2RlVlFrZyaTz+HNY0f
6AH6B2Y/m0T3vVV5MyOCLuwzO/ad258NIYYq++DlOLUOoadX23pJbZ5UkAeZ/MrLejNBgOkSYGVR
jb9B34iov4S4HwdvJGxKzKeDZMk6QfWtP7hrujadFWUw22T2rm4gWTk/E+chx1/gKsJv9i6BjEKS
Zwcl8Dd5dR+o1AQxb8Dn5DTetlHu2TYI4PEWCe+xoRQz1oYXs99p+DL1DNoFhxN8dRWdEJnkZhWD
Xk0+w/R15s4R2Z8e/p/eNR4CAIlN8rtgoEC2YJvZxbYjex640ZNX6T/xEB8cevwOnacoFDBs5adY
AMBlrFQjdw04f7dLX6NsPE6VuHBGvzdCpSuqywZQADz2ZuUcYRRwyRUz/W8Z/NPA5KUymszYglgT
x0kw0TDMS+Jq1zp0n6P5L8qj5unLrZuiILCjabTsmw4xz5XnTgurQ+J4bwYE0ysxGLosi3fo6a9t
NxPRCou7RYxyiiOEjOlrcfzPJAPYNKeHZmSBd5P4TbaGhSGRkDvW7EOeScgw07iDnyOxG9In1/If
cCGScZyskYUyjiXGXStZkYnx00Q/RM0xU9Q/KqKVMS5jBBFdlYCF2GvGsN8xt9qF7nQEJLjK9fCI
kYpcguE30uQCKt9QWxs1U+XWUmlIsViIpieT90loB6sV1YoMA3KFmt+qHJhRpEWwnviCmkoJWaKf
mfo+4BLhtCDOtlLpPjR7uHDEQzmMhjLbEiy/iABWXx/hoPke2PEZ0+B1UdWuiyA8m7q4eU71TOVW
rBiZ19QbYNcjZoMtZGwI5kPkncI/Sc+Tn56qvHhXsfadtsCxQs4+KLgCSTTUGGHgCWH3TkZCOO4b
8N1yLfqlAw8/Y1hVfuEhOrXNnm6SLYUWdUTPFnaAjhMpG6tJhmw8qo5tTiWnyGEJqhh4B8OZF/48
QaGK4/eCiZuXQPos67UZiU3cgVdDfBZ8Wmq926WsQz21bKrbjlmk+7Zmc/nJSg6rEw8EEs9FyRhw
DWwzmkQByHFZNtM03E9jdLKdYvGU9g8g3X8CDadd1bF/aSStzxJkTa233jmw9OzUyeHWamreB0aL
NzG95JNhQAfhKR6dYo/cjzXPvlCgpJ5TAvRkelGFjZ7BW+pxCA5Bb/X065YjBUK0UPJkZIOz13Lz
MaHhYityB2A3guEs+QHiSI+24Xm0A4oK0m7c2YqtfnIe5xCGdCq/MXZBiWXCdE0PbR1YRzcoztOI
qyGazlCn87oObuUcfIwNZXe1Yjev6VQYyFL9/aKXPO5azaVPz9pHPda9EznTFyt9CSuZPenyQFS2
8u3QfjAjK9kZnu8C8cDL0u8jt//TYglatZRY00xr+k0n7YtbA7MYumHfarw/tYdiRCM1G6XXq+Pc
eIK+c0YVFOWd6DM5Dj2FxCSWN4Y+U1xYVv1aSvAlYWtOx7TtyEgNrPYC7iwVzw5WYuQia6koTvm0
j7J6sSNZH7y+Pqdg42BYCJ5eaWFZqu0dP9pr13YwEGn+q0zXpEfHoJIZSDsfaB7rjFttR12PywF8
cGaXsgZV+2rCfwBJiAFLTSvcgjw5QUE4ZHLMtp75xy1HscFIGZNEdVAdx/JrsWQnROYgPg1y65rD
zc5b9xhkWnxog+Tb8/hAdg0vRNmPfF8+9ie3st5zzyro9WYpzzjwtZixNlzPZkTMS+hwVko5bZZ9
N9/nUgPXh3geuKPcyEF/zUoTaBOGQH+EDETTFJ/rPhL7Uka8c/SwexVTPQkV/+AsTykmHsfqjlWC
3TSD9Yfi7Hk7eqQvICCpOpzn051Gy+iKI3eXLOMuOkB/OaNnboPa/OnFF2+F95pCPGQo/dclW8CA
/slCzXtaYrttzvE7V0sv1XtvigvtfNzcqle3B0DsRclH3Bv4bzun8YXFD5QmfcvLyQ9ax+Y9Vqyz
VmKl+9RlctktWeL0gtvMyRExvES+xnmPV7099ZI5F6bGfuc12WtX8vcC+FAE32nbaFJ1GulEwWFi
+GkR/ZRN/sRJ3wPazBkslME99KIvKis0bkNYYl1QwnSJBBvQDRMX6eiWFQzOvEjcPZhGa8xsONzL
6KU3u37tdPaFSUtwbz3Bup902R5EZ0QjMwO3MFzQGLLAeNhUUEXrr1i63WdDwKayK6bUwJL2rdDe
CedrKNIcKR2sT2PSvQH424qu5+jeRDx1s/OUuvYdGFuyHop5O4aiOyRL0ypFT4WvMMWvqgh3n91J
dDDdc5j7TH8Cg5JzPvmHrIJWPrGyRJ35x2JEzkl0uIemVm6rpmLtLOlCGZAj/n4xI+zspELRcK37
YIzWqV20zi4uvrWw+TPSP2jCCGM0FUfBUamaY+mBu0O0N6ORq3tw7Ni3USdaWPF9S+ZBjrlPucjD
oKFVBYQj+O7tpXf8rkvcDZ2TQOby4p5g+V/HiSxpYYY0ANGI5ZBrbDetcwBC66SEJwT8j4inJfE/
FcQABoDC/D7pmMQnkzR6Cd0SWEr5u5lHiShX1EuPAfoj5S2zHvJZI1Oz1Z0qXUVp+2pCfEUzSo8K
5PxcU/yuMWtNXcmlzMamSkpiHCp6V5YUToFXjZhPHu7cJOSgQguaB9yI32qpFJpfSru/mWXgsZ/U
groG/dSrU6alhNXrNNwM47RB8cqPfVfvE1V+wJIAvOCGv5gscebAvyjynMIlS5JuD7/yCgA8oJ57
EBn5Ru8iBmqzqtaA9DkucZEWJhp6lpJKc5hRmZh0fEyjcFYGaiaDBnBtjr0eNDQvdOWWG9UQdUkz
yBhmGMOZrAgnaOqglPs2IjWtUgEpoGMny4MuuBm4VAQyBI5y+RQOzWMI8YzvOBzCnPCMNAvuD+B6
wsFxtl5pUjmc04meqYTbInj5tWKUvpdiy+scX920PejRVBO7beyNo9zl2TWNZ3gpGxUM4mCFMC00
Sz7BSfyt9Wn3WBJ+ZriU8pKUoeB1kd42ByTzBPvEeLS5wKzrlvHAIDqagEux8wrbPlW1d+AV1HZT
AO2JfeYauQ2YK7fdk+WmH6qwzX2G+3g/stpi18nto5xh5jcFHaB5Ib2HpA83tY2GjuRgPCtcUdwD
01tN1HejNbP9XtjbpAzGD+HRupwvwTK6wb6DPgg/5iSnpOBH9mV0mWbKEbKadm3qRrmgxfZr2yv5
bE6s2Tj3MNYs/7ci3Mv9s2s3mhU/xQTnSdwlHI1AVO57w9aQxBjPVU30ztOkdoqmGEpIneI5roMd
h2JGaEZTHUkb86unQ7oyIGDdq7Eq1ymI7m1oGvWdE7IfS/bZUljxJRrj5GJT+ulTiz2snQnrXkGv
19rTIuP494tc/lfs5NrBja62TRpcVwUasdEjCwaRuQWI9SsXZYSPuGDm0jACmNzuas1jAsMxoKyX
njSZiP2I7nwMc1YCxWRr8xckQT68J+Lup5w/ZEGMPKwvxvIlpy1jbSZ6vA8SdtsumbSr08Tt8xAF
cBy86XmwsNfYzpepJdFzYFkMtgPoD3Fllpu8UDZe6RR53imNI44EUJSTDbPVVvOpKOt7DyniajM2
GdttkAlxrBSywKS4OsYYjR+MSOwgJP5oXq0uaZocq5CrpqSKrnW05BxTJo1lJturru+vFre7nVmn
HzPyWjCJ/J4bDXatBaI7V+MfamkrP8wE+3RcFK/0uZcALwbJY2FbhzACwJiLrdnPKH0ypLi2GtVz
UVsfgwlpAIoYleZsI6+2Q8Gvk7TGwVlqTqh+fVRakoAiQR1yneLRpSTlkaEsrE9wksrS/wKS5LPL
vrQ1O7vfFLJAfAyG7FDGAD6VcMNVEuGMNikhzTBG7x1U2G1ZVc3GJMtOZhq+q5VEoHn2sW4Vt0bU
s5/38yUeoYyQS6iPHNce8mEQW4AbhPr1ilEb4MCru3xxevNzHsW0iRhLNZSC3uaq1m7G8iUdS0yl
hvWScDVYjxyh7k2kj3eROGhPTJIs2kjuf/+5K6nQrcDJb4upg+XcpHIpc0Pz0iGFkoH04Fn1dn7B
tXbivRgfHKcfH2w3HE5Cs15pLPA2ps4mklZee7GKsbtUhsATlef4hp2GOhlt2gtHooZUpXfW047A
IGeXjXAx4MJqoJmy56C9BShiXj1nMtGIA7F1Cp25fTuJV4XrHH0s3xdVIu/mpP2WDEzZtTJxg+Xn
YNNLkPP68nNCgq47xd0wmc7R6LXAD2hvbFE9GbLlkFrSOds4etNdjZh/0WfhGxOGZjuISftouc0m
c3OtLI6yw0AJHsoLk3v8AXUQdptKavlxbJLwuVM2JqIJiDCn14ueFt4K5wGi2mQnvkYVauo24mBU
HLOdrgow35nv7Uj8s3TRuQBqOEsP4nAGZEdCiEoNyj7LRq75yMzX2uz2nWXR+4cf/QbNXqzxvcU3
swv8tKISnWKp+Suayw0Ld/A2hzp+nBTPIc/vL7oIOKYN5S0NnOFVzmwj7ED7xPTg8eS2vE9eK+8e
ZORVmEARrBPYdRZOvSVeYT+JbF2mIO0Cw6J3iQj5c5FYe2zduN4AsjctpzIMYmun6bn7dhmHCWAF
CHpjyKUbAztetD7dRokj0ITb+j71Qw3CFLZdFRkMhxCAjuagqne1XMo8xt0jRso5j6e7TFEx+JbD
bnQn85LH466h+PoY68rYKSjuUWCaF40J3SaV5ACFl+QvwQLU4kj+HMZaBUxj1rf0EKfke1W2G/GQ
UfCCbD0FwS0eOJKCnFuBB4s3jpnk+6EYn1IRPISuSnYLZHUVW6n1HsfwOgo0+MkGWwEAHalHBIqB
aP8j60y+U5F0aQLn5jojUUJ6JHAGxOm+HSdiYKkN57ROuDhuYMVNF7e3SAzo/TZq3d8qsx5zG9d7
PS8+cqf3c7b0VTna98Gb3/KKq6sTUmowABX3TS1XvhqZ27Q4KFYt++KW0MG7Pg7xC3+RmDFs9Di2
bpYh30RQfhWB/hFTlskLhKU8DGjFoRUckqAiHcxorMyGK01U3ouTk9n0Butz6knzonnJzViglod5
5z2AjNrMVJb4HczCldVU/P5GdRBwOjmPRNvejRlt9/2HKDvgW4EFLTOznyPZN2stHwxGZc4l4WfU
kpmC2aiwd+T9GLwaZzclWDLWOl6yZnC4FyFe5KwGekc4vx24flQFJNxW6fjahJ6fbDvLdsXi/Eqj
iLtCZw3bxizzs0U98Y5O4rPFCA3CFvMVO/K5u6t1lVLMPgJG2gndOUz5cG1cwFFV6qaHNHjzvNYm
dPmFlfa1kVOwrzr3POll/+R1RK0jdk4Flqg2qDsch5NKkuaYpHh0unGM7qOAR1rm5LoxHshWXrAg
DatpLttD5eY4dLuYeJ9JHAIRkbgV3FbeKLUkLTxUwrQ90ziPpyR4o5g5XYP8MbcTNQqnhnn8JtNR
uPO+N8/w34gCu8WwAMHNtQjQfO26PlG8O/sVlAC9CA4uFrMLpuHHqG4M1Ewu65TWUgMHyIpCD2ux
gphk2yNGBm70rFRQXkbsAsyPcnsj9AFHWdTpeF7wcFbSBExE5ya9Z/Etn8Lk1rnXlv6nnYU0vBo7
mySBRhy2pBfqEDOvtDPkGtuartXsuhvg/CfmFFubH/gcG19TaRbXtNK+gAM223aS1KoMUhFantwt
vau/xqzVj3k7HTJv3NH2ia2zOMvBg1QQOigXelgBeSvygxf2R7N/6EeKDFPNoqu2PlAY+DU7uEDd
8bNcbDNpbfym08XGd4SGmSR4IFuKYvmDNz3NqpMWMEVwzYxCM2ZiZ1mTp86SNoGtNaqjNwIq6r1b
Xuq/W52sejAtcWwEy3HyrsRqBD5QNkbscTZ4L0ZMEdqHg5BDgW+HWhS5L4nLOhjQSUuBrL1LKWJm
/DuakA8NXjRj0p6QnlakbuTKLqwMj0C5eA7S5oR+RotvhZo7kKXis8fxG2XEkjGTtZngeF50yb4p
OI9yZ782zVwz7XH8QPeM7cw1eq+NprOtneaFRpM/dddRAhdZ41lbvnhC21aVE+zrcOYqwvF+W4Gf
J9VnApwynH2cxbWfO+Zzb5Znjsv0RUzcZ4a8YvvsanGdDTFfmvTd8nJIUEGyHfX0kZnBiFVmmm5q
aNEJksbalY3XbhJTmqAd9n1SiEtoVKcgDJr9uBS31gmtpZU1/bEyTT7Mdu0+aOVgQ7wa8eto47Uj
2XsYJDQiZlwwwTLd3SFkHHIYTAdZ6esRcfNoPof6rJ/trNuUVvcheoSnwqWWqvrNQl5sa7dZmOXj
V+IyWk8q88d2XiKaUgFE0GE/u4ekfY+GzmFa4dKZ0XAgUTGQpwk2htMDyet0b+miLbAlcj0edWwV
svBQxNnC66q5spyvsP6OB2gQ29ThfDIH3y41VIcKYAUMHtJZuaGvdVE3yPrct+HxvprWm25jmhA9
k7TO2YqWuIGFhBc72Mc7gLcODggYpNxZQbbgFeRgb1vcrAYtOZD8n9ZokOgbKqAfbSZRVeI3pBVy
HWh1fhos0si1RYuAVSQB+iYXHCOrEXZBrG9qUVpYBZIra9fgxznjbmBQHgTK49+Oz2KEY1wRF9cz
wGlDRDbDrOg5z5snxp/BZrLgYdgh1z+T/CVwtOfKIY1EHsQhk+1PDudILYoI4Md2cm+/KYlFSheX
DLsLoi1oMznuNG0eD7VTvrpISrtB4NA0wU5bmL95NZZNmoM75NORcH3Ms0X9wrkQ+UvfWo8CjNbN
GvqTOYKrk+WnaACT6AB7A851Y5ac4aEuMw/E3HSZcaelZvDArHlVwfq7MTU6Pyyz2oaur3id9Q6U
gNQ7l4gKx54DC7Znhm7CnJGTfDIDCvt2jyERRzRenIRect7nCX2pobBqwzPQkxikD9YtfhT2PrAn
VMdhZbFitnejH+Sq7XZd5fQHOwsfs0GxeRk5+n/TxBuPk2LAVQfQRMkEHwQ+VYjjHI1/ZP9RdAY3
4yRvL174OyxJhxOH46QX6fRKi3Q7ZIQQYgSQtcf5c7lkTrxl+PolI4TJs2u/cR+iPANnWEQvNMVw
t614XJe/xhKpN2VD4jJlPmYGUCpz23eGLbu7gTMn2VaDQ6Z1BpjXBs3PsBQ7VIIyO2lp+hp7r7Zr
crpIu50LsffYGzPA/JhWG+pVjM0gmTVGzJ3WkzVDU2hqukpicUpo4Z4paA7IMqyt5LmO62LtAVqE
XsI4jRAiZp+JSlBgNXI7NP0zHa34z+UU7ey5+gRGg/eybG1f98gCMzPzhwrOcSq70k/m8HdP0iFD
EDlaurEBKYoZwavUpVFPlHCgBgnOLnln33THyTaDjjeIUggOzg7+C7d9CQJcqRy++pXel7u0hi2W
D2wb7k9vSsAkVhSz2n1XqdZskhrjBZMO7t6xZ5z1GbDvaMSLqfStzjv37yLgFonODWC5zyIWR8mG
zqJyqx/LAU9NPE/PcTmD0XCRlDFfDKtcYHpK8cU3FXwXluLVaCL25dQvm8b8FvQO7zEqAfe3Dy2i
p7gNfzdOqM6aZmB8zkCNWnp/EHH/qzUcylJVou+nR1EKcHROOayjFrnXzZgu2lzAQ2ZP9K6Ux27o
GZY2NOPw8H7qgsYoFwreOgge6raGGiLCDiGCt9vrA425XpdfA7c9D1Ha7F27/tJFQ6yo0oC8dDNP
/lQ+W2D2cfybvEB9Y1wlZj3L/saHAMQ1Ux+lGV+sXNq/ZaAdPPPJS8rmPjYB5Gfd/jWwUJ1DUgPj
kD1IDQ51FuZHkQYdM8ghfYrq4d6RAvBlB6d/bEa5RxWjoxZ3ODTt526Mp4fW5gxUvLgqnZ6dgKmD
x+x2rRL7UcaqPBdAfJBTyl8WrFM6CEfa5+lG491vlgm62w5YH7kKAiO3GQzzXPKWINt5OWEI09F0
lCPH2AuVvaaQNuiC1eyd5cloLdSM89LgJfmbF/w/kMO/BTnY/1+Qw6WEDPhbqa/2X1KVy1/6J8nB
Ef8wLGxAgO88obueC/frv3OVGv9KWCgR0J65TAtnIeL9M1hpOOAaTClhZpkA+4hP/r9gJf+KiRZc
CJsTjE3sxfnfBCth//1LrtK2XU8y9xYOCxxIY90T/0pyaBzGDnORjtgm1U1EuMLHmpAIw2XWGpOt
uK2i7eh4uMV1P+hop9K4Z1u7jHkGokZR3QqiAEz4xTTtuQdvqukN9tteDQ0H2eFq4VBqOPoOdXOq
wsk3GYTb4tcMgrCXDRDP8tIXpGyyGosJhjboWdLCBpb2m4XgWEzuhh6SApe7Db4mQZdsxrepwTyv
cL+2+T52Plo3Wim3OcRCHTDAngP4miRBj82Mzaozon0XyxX1RykcK320L4L2vAjNmfMfNsgTGv1j
kYRPlQz/VPISaViFxRS+Q8tP7NhP+FOadmJkfJrIUGt9e4BoxSnkhCELxCk3L7zLFbpJl2Fzvk2c
lVhH6PWdj02NX1vsmWOcIuuCcckXE/17JJx0LToYA33D9WnAQmuL4dqzoZvYIvu+PKXzTw6HgH2b
IT4rgIlbuowYnObnqBmuYyNBrWpv8aDjCGqZsWcPhGOfvFF7HoT3Ernwk7gqxJa8xbycTVrttdS8
pP3wrZL2oVWWb4W4PAeItfKPm9PBF/Jb1MlDTGTN5oDAXkWmSrybGLw6wtzgS32ZtjcN7ibqJOuy
tnVz9UVa+2EqaQl346PTUMfMmK1h1sgR9nFUiqrZPMYFa3Nhal5lpD1bdc0FE2aEOzz93/JU/f7P
//j+t8uTxeP87wPfWP77r/R/Rr75K/+MfIt/UJLseK4jTMeWQoCS+e+1aVl/LAkceSE4mixarFr/
XJoANDq6aVge51DdEax0/0x8W/IfUriGLi0WLZQF6f5vFiYTfehfViYS55Zj6guzhkXKNYT4HytT
NYdy7hUeAYEQsVKQCymNrXdjkjjXytCfE5oEdl0qBqCpVJvCbeDqsoCb5ZqZlHc1jQEbEtXq67lM
872TWc8Q9Zzz0PXvaqrjTekAW4hHaDPYjqhkJWh5bUwKNsappUKe4Zpe8KHPXKe8Cb4/3gBilHNu
60d3Nnd6S1+QQfhildcei4lFVUk1xu7BrOdyFVEwcNjKmntePQ7nLOMnWGgSttb3+L2cYV3U5rwp
JhSPYaS5MXPI97Zi0vfcM5+kfp3zGsKKBYisgoa9ggrmdsExn7zfbY7ql9aojK3xCCIeppeaFM58
zt0zySo95EBQ0HeTvIZNzDfJMNiL1obGE+qrNG9X82i4vhLGtOr50/hNWqz3FrOVFsMwfdXZJa7q
M6XeVPOGEzwL6lFXo2Y82TLAGdl+hEn3g1JEcKj8pnhlU6fVJfCifVEm2yEvLwKLSZfnpyzCQOCV
L7LPay6+7isNLi9VIw+e7L7NFufcFFGsmrU2mcgR7S3dUsl3Z/klP0IT5yoZ3wmFPaqsanmHvHwV
Um3Vuo/5wB3euKqa0G0M1GOtcw8gFtMDLhH9ZmSEgdFhLNJH1+puwppeuiLcDtUrJBlw+llw693y
WWFxo/T2A/k/RdsiyVZC75N2X2wQgikvLrRPOpqcfZ9XT+icx5hdm+RbVKypJv7NqNa51Jp2NHo4
0FGGX2/C5+6Nc04uXzNYIDnid85kMSNsSWwKiHG4xyE/pusgL5ydqlFdPN7XoXZ04GB44cLY0vyo
IwTNnSknxR36tdY92/PUvlqq/Zjx+UpbPcSh8ZSFRGxmjYIala1l35JIEMxTJlR+nKP5cgdnPj/n
p7QYwTOGXuG3PaX3kzUqfM/sADH+QJ+p0EtWc4lL7Dbe9uHwzcW3OYY1snkWWQRkia9pXfVO5Z8/
Uc8g3HZtDfAqYY4REo2jnJeKX6Tm6j0RhabM8kRPdkwQvGLg3IBeqw0M2dmAjyqrtyAuSaVlNHRB
y6cdHsoi3Z2fbkI+PdCA/nS6uS2K1gOPPfarWDiPAUAhQwXuNhxp1irT9AV9sNrFuVomTOGNkTk/
f8g0gfE35pSc7TunOWoegiMmld+RdB4Silro541+3BKmwJCoW5EDHJkkSt+MQJYorjQmAnxTjdia
B97XOvZHUI18ICLw8RezGreJ1SEw80eWqf3KphICW2wInUXHF2S11UediATWVb3PYgOEP/6thvDi
WqMhhc8O9+hofOGi/NNjvCT1TVzHdqcltgWEPgRNGafBl0uxzCoNmB1Pwvk9NWzyg/gqMIzT8If1
ohqzmy7wEpuaGW1LIbmgKLFjKU/xBFBf3Vq+rYBH5O/QstnCO8RgNHKWU63ZG+k07kOZ0FHc/Oq4
Lftc9IejJ+SXMTTjRkYDfWXxgpCXpt9Kfp8uiR4nIq34T7mIcKUed0aFny81EbYLgUQLSrNi6G2h
/rZRejZFcTdmODS9hnFiRlybzNbdOTID0kk7g+u1xEpT8FlekF6kdNCsqVDy1IUUBFdwFlFrmo4i
jmyYpwXCJdFncgV1SJrYiQHItx0f2ZrOsJ3T4m5p+CjFVu6s8AaBaY9TZlp9tlGLkZj384rNBefi
5PkxPeHrEa8GlrXGhZdAJMElv0SKqNAGBncBovHwqQ/orDU0qaplToRM/pAbsTjkNBuDHKKoqDLd
R9q8o1vdkOKrXK8/TtgF/MDs6nWrc80u0urY8x+r6QJcDwYG6AznvB5/JHXTrzAjzHM58Q/3Q5N6
+8pOv83ZOucw+/xYwKkoKKeJGoREs2TgpOdFfw8evBAZCm0Nwwt9uKDFazoyNVe9NWqBVhrnEV6m
39AV5Icp4Vi6omhwnq5Avu6ZWwTbsMNKK8l2YvdOgy3RTGO2Vh7Vv+yvIW+VD4aFu7pH86her7Gc
XpNgIEQUidvUJGcxBqhE2CWURUmzU87qWlV00bCr+i4tHX6v1UDP6/o8uHD6JXTINE9uRO8vwKN+
tJjsCkGtIKUr2eC7Yxx12XbD6OYuWKmZAS22U7GTgTzYekHkezR+ymmyMQSZ09rI+CwVs8NQTEYs
/ADGtk2X7Kixv8VJwJx0Sca6PXE95OV13unAW0KqEqlFytjdxl8Rvz/9RrM/hlDrKDfdxjngtsGO
v1v0XNEo+jOWIrWJdndMd9RXEz0AOjORti/Aklbxc4Nt3/AmiLVxhIE5w0PVOtWCMrJ+FwyiSLlY
mM2Ac1VSfc0znmsMILs0dL5CtJGtRAaryAJBpiGwX1X9rje50lP8lO7oGSh9xby/L3vIA4owMilT
lpIpxC3h1ie4bRa1Yg+z+8JS662qmv9W1nsZxxCeVcuxl7tC2K5nOn18g48vxaPxqkG6WOA5qIxQ
PkQW5JuoUvALcuL8XkDejsQ79BuOZn7ax9hN2/mPmLILehMbrdi4qcTZ2rIIJQZh6JgYnaWg5KRO
g6FBGRjVuORh9gxKv2Egig2ZOd1iWgH1ghhGLYW/WCVdNGmCGthvkuYnFijJjP0G8qjxus8CYBv9
+Bw4mCT53dHxKXJfO4T/a1T6xPvpcA74Rb70C6j4V5vpn1TI43lEcL3Hc31kTuunTccRram+uxhO
glR4s4t2+LWI2GttItgZ8eQrffzRa9vbd4Yx0XBq89HFtMMwilDsHAUAQSqd2pAccWpMeYBoUVSE
rRn8I7ZjYCXAVVIj2lXDBYt6DFfVBPEQXrXK4vIs1kw2VakKwlH2rbJHeBB8TOBaDfTOYXPxJnWY
KW/hN1tCq439PIHr0YzuHhXJFypf6L9OXg5zgg/kLJxNH4tkXxntp/TUT99DCg7kEm7CgriK49K3
Z4ZweZyQehE4+bwW7k6htT5eQbAUno51mckU+ayAoJaJDZtxDBMRirPsaPjWM/L67AGnMbD/0LmK
p0m7zo71MobQorU8XNpviS7UNQU/zUTmJ6131IiMK9P7EiWlOOSiy40jH3BFJWsu5ZlnYzaFp9uE
IHvMWF8tnX2Ww0nPbX41PH6frEA9z/Br4D1OzBQN8xNfeYZ2aLk3jrkJwwURfdbdc2tdoum7yi+2
fSuz+6/E+pVkX270Pqj7nFNQzbIRJztatwt2JBI5azuh3a7+6jnmlGpeJeK7Cl8r9DHD2QzZTy0O
g3HTXR/jm5lvDUGOMwUD6UJTxWKLEt4NJz3jg8MFvYSSqHP9H5W8z5G700w6mkIM6umjwmHc6vOh
rMxLlilGvSghg32I0n43eAT4l4jZlci3zvfAY8Bv2/JkQzyuU955up87fMUnCFKk1Jgi0Rlj0+zT
1p0vky/ghOQ8PZTFZBM7I2wKumSNTxIgY7CT4a+kY+EyPjXoMF7z4NmgLYAolOUvV7/UXr+vIWo+
DmbF2X68g7sD7gzXIV4rp/QxwaLvwGjMX4o+XC8tYRnXEy/fzvpbb3ECzW38FtEj79S2HVDXw/TS
ZbQIpu2a7PFeiesAoy/Br5qyMy/bA7jb/EV27togd+HKd0rksZSOPK/os3+o4+a4Lh5jL0XCVBuv
iPaSjZ7jTQYXg292ojRqX9rJMcPBUrTzgTbELUxaRPIZjZw3RgcWHEwrR7vHCeef6al+pKy7vVt/
yGnVPSqVn3xXmL0FScRhF1Mv2JEiXWfRhnDhHGKFY1rhC7klp91CcLHhLR2Yja16mqKId3obA1oD
QwFkdcdXxHodn63rjBct+KRhLH5kqM5RJet2TYqJjjDjhmaSEkceqKmH/2LvTLYjR84s/S61buTB
ZDDDojbuDvhIOumcY4NDMoKY5xlP3x/ULbW0aNWpfeUiT0qZEUGCDrN/uPe7xTuqKGBYo+a5wTU0
7qAYzzGFXLEvsfTqh0H7NJpdpN/rWFTMU2Jjc/OT4+icUzHgNjoOnNmtp3Lla/I4rD6/1yGjiLwD
fcDNuem0Pe0HcHi299OtjK7jfGexV43lc5mc8vFS85zsAgP3rkHuU/Dwt0K7oyAAlN5N59g5syXI
P/mwNL4CIFQ9c7Q2mR9lPrrKGoJlc6iiHWGe3O+PQXrKAHNTKoYdnawP8KpILz2qJaT+i6+Wq56d
lnCftLvQ3INWAwlV17/DeCvtP3AoLQz+eK1nNji7SLtioNB6ZCrH+Eb92OVsEbdmDc/DWyKvwfBg
oqAGgYMcO70Qf/1pnhSC3afsYbgSBt18cLDGAlz3BhgySe5IOTkkALEF6oxCX4hDzdZM+tBfcJDW
5AiXrOFw0LG38jmuI8cL9onJ09rZj6gOxhq/MGrwyZvcO5Lx2ghbwt5JDg6sqeUATwRFwZwcyxn7
10kEpwSkCp+k0dgHxknHPGjTv8A4z+vvsfydfFTXMj4guWQzOTysMM4XAYa6eOYd8QjJG1qPtXIR
4PPn0EFtcM7dJ33FmS+HEBhsapJzdarbr9TYw9mYy98VNzZnh2I492ThI0mLHxbWzbx+VUv7nsEk
yM0Tnzq0HTbU3WA5pNmTaewzSFmoWh7wPWfFBnU6hJma3sjn88crGnXvfM4a5NjJcfJXe18IkOcc
FA85ELzZ9jW+GlCty1GqPUG3IErieptMT/k9EeYEls7p00JqRvDQwgMRZ/w2IWlQs0fmZ17sMSq7
V/EdEyXobBQa0Y2gwAEDBLF8t4riQ0xVnoRFO+wa66bWv3PAf4SBp4uNEmDYtuVnQDiuAdjDKwlG
7G7YkkjczT+w+FH8MYLGw2E9ZNM9tCRUyZgvTjWyaD5gcgcgpIbpvkpIPWy8XNCZOkzaaVZbxLBO
/8l7DhZfTXDSTyR7GZCVmgMi+zk+Yhl0MMIho0ESSZiVuqIrg6ojCdn97vIbEoAmwf93bYzLPOzq
4qEhPYppsACXvq3eGZ3EP5wd5WtOhQ+VjsLVoJEh3/JYjzu+QGwVWotaj83YTvHTj49he3GKe7KT
5s/Z3JsQNNvdyiFY2etT+yhcFB0+xIDY1VEv+xQZrvDQWZX3fGv8bNG4aMIzzF3tACynLrlgnB3L
fQmgbwKEw8dee8GDwVCNwhWPThd7uuvN4jGWCLn9Ott31gPAniLc5cXJVdRofv652jeqc2VuCAPb
EIV1I1CU90ib/WLYL+0hoDxafETWvP2h9lTxFc/B/QxJedDuZORhAUL3IttDxGFR7B3zlFogGpHl
vrqK+fjGIY/WQKd2SPclLtSSLeBGJedRuxmc1VF84/NTYyXstYcsoSqdnlzr1TSfFUquGAUq+Pr2
teNZmvi8Lra517kPon1beFm8SzG59xduCF5S5hAp62OSD9yTjYPsQ3fu0181Y/j5Nc3gwe+GdDsC
q9tAK7T0naY/5bUP1gaUUjAjScNTx0BP8/iByLeyZBPNkcpZBll5B3NOHKz2zP/KnmR0JSrVKXwm
ay13TAyu0PDzEnXNJiCfkuLKJr6DXFkC29blBK/GTFwJoD8mAQCcgOVwutub8Zf541A8EYHRoeq5
y7trdHWNLdsagi4QGmpbXikqiQr/Nm8wna0EFPW7m3EZPTU4s0uPEGjGSSkBJ9YGny/2B5vcjYIS
8GAsO2Qk892wTvfZIgNNWL93TbtOnUdV1BpHbu659XGAQwVOBjSRPo83n3aG2vjcutFjEj00OiHP
+9zaj7it7XLPwTtnx+4hNY9q2qJhdO4B2btwKmov9xK+adxIlCnaW70QFwZFhtTU86KdiO5K7J8B
wYp1yrPDLHwXJ6XxWEReaTxSoVPs7qrwOyZzAcUn+jUN7TIWfTwowRN3T8u93HkMgunBmd1EOzfa
ye6k6wedtQoqdq4/eXaDu3H4XGNwsiOSb6Tf7RvRkViJtMkfmqOrrulboD/uup6X0OuXI9BFC+DT
/dpWOsudcA6o/6gDBuA7FpqSO904av2pmTk+91byMnN4z7TM2+mbV7EaSBoidCP3neQe47pVedOb
o85QoY1nnsXUHNuFJfDLigFqSTpdvyEDqMDwVYKN5O3CPwrckDyEgWqbZLznMj0GzLcanyPXDNgc
Hbi9x+HF0Pw4ZLVNuekPms+3RIoEuhoKmpI/Aj2nzRtAhhuQcA7SOyQZDFAq31yw0B1Ftevw0Ms7
mC/wSTr7xWi3X4z8YCObiDe+uXN1F5ATdf2WowcFvsH8i1S7S/bMFIbTifeGi5Y3hArBML4tx90W
430Iw8S8UcVCVXnSwovgn5hF9GgrxcFAztW/OeHxCwiKBgTqGo1IjBj9kfnOOP+alUTTXx11qUjC
/qWHTy0sPXRS9Qt2eaN9ivjD0+tivZjiPmTcwOHF5NQjJAhXNuMYyrVvo75jTe+4LBp31Cbg0Lmg
nfHAixMPVwQP6k/ISVz/MTlRjSM6ct/+RXmCwsUYtnCU+fHiiArPjbgky9nqMOLeFTSP2Fu0+5yu
nKFmdS7tU2Tb0FcOcLEmSF4Ke/NdmXmJ8aQhZLX8GrBisRfzG6knVneCFJs7PgN2yBQ1cyx3uwiP
JypdBGtb4o6Xv5VQDWQwDjxMBxvUAEzgAIl5Uf4r6ryC/4z7BAfhtOPmjD/hK0CkQXlkGK/CvbMw
C1roK7zBH0FDdVz8p75AtH2wyfp5tVFWwwrE1Q5Bvn2nsuW/4ovJb9zQgKYNHR/BhiaeQYerMcxa
f97kFJr8inoz3puvNjPYy7BLR0gjh+abonMy0ADGfUUFaX8VvDOjcaJ0dBmbZczEYYdfdavpAQX5
hn3VbYJZttHoY90o/laRqPYWf0IusJBE1bfg2N/sYgdma3yN3vnNUKJ2Hh8P51NWOypBPcXttJlf
9FcGzydVnpnRcScmwbW+l98QddaMxe3E9FMQnrTLdvMLqBmULPM9JSNNRrmvKqTzJpHNB2idGujc
SRLgLG4GZ8higOjEexUOGWHI4absAfeBA1B2eSRGfhvE7dHaCNl5fRdTazXmcdKUxxMDlNsiaLaY
dxVG1xBvld0VWcVxjxuixWxFDDQNYu+uc+F2OVbC8QhUeKH+CgHCHVtaYBTZdxBXqndrfAqWY7og
sd27tndbczp/Z++o/3GWQSwN+WHOxmlJfYqnQu1NqtpqSx/HiZFrHgU+bThK7OE9iW/JR6DQjoHX
WKlJI8gNy9dymhr031t0zI7tiyg7WlhnsGHVqKNL82i1O5XuLJezZsvavq3B/12H+s59WtT6JSlQ
J+Zurh7G0EaATza9lWyS4UkObyXzRhIBMMf89PD28CmdJyCldf9iDIn/almAuTo+axx693GxHJCh
QmV0IPWd4WGN9lXNtyXeR1rwuLQfDesJ/Q4MJ8f7FFwxui3I5FQEwo91NnMoplesqE8lJNWCni2R
CCoFu4wwy487naiFHvl6q0HfVc19EPHOonYNAe6C9IB71U8fib6jmEP9OhtfvXs/jvIZZN65pFcN
dMpIiAWXmkLD8WYKVeAhj/pAOrHD66PHu6f4PmBz36n01NcLvCxjJ43gLJazG/eom4Yj+qFLWCdX
owHaI/qLmJqbBS0eYBWuEtroCqIehnusd4wuafz98h7+C9JOci30LpXHCWqGlOgRoBS0BTrhYkm8
mopSFIx1GvIpPQtLAEAQ2LxGi31vunWu3qE6CG5xnr9CZOAaENq7G310WVBQ5LjaRQ8ptim7G6wb
G7Yd5PYEQHtxJPRoPgZxmjrSZxz2sKGW31ULgda1TUUzmjqCTcD+sECTH7OypO+ivXZ+u5y1FXYM
kp5RzBlIiGU8/a4gGw9N/1D27QGz10s3O8DYDDIYivlXaHOp4/k4o+SlL4Su0oecODVhQqxmOAup
Yk0i6JlfMuZfyx8nJ2tqY2jWSxJX5mGJFhjU7rD4rJ08BnzijFbb8awZs305V+x44j8kMnBoiuQl
dTLhWUnEXWLGO9vMnxwzfAi1nyapXySa+sg6F1V/1/XvwsofEDfDv14QxTOZ1Ifa3KOvfTBKdGa2
qe+pE1ENRgVJAykhXzbUbVoetq1d4Z6q3GG4GBislx3kyHZA+xlLjvm6pIhKC0BSA+rAOnoIhs71
5EAUGfkHyTZ3qYVdbms1FQcz/R5zR+0cnsSaIfsTlb+jJhaPbWTEO6twWOgqxiNt+pJZVEwdMu6u
Jk/ZEDA+a/kHpqi1necQulsWsi8dMZehtMNAZ2yhkOLDyaC9LRma8ooJal3gKIsokWxJBWu4jb3X
RbwP7Z3euDd0JEeWCCRSOPlxsCW+iih6c6MW0APLI/rEGelP1+RU48OpN5M3QxKUNGsQwhJMp+As
WBuYOXxxUn6fRUvQC742fCtWc78QUmSJ77wjy9nO6Mg84N8X12LurbGY27gVI9AiAVUTWL+MVPyB
qc7oirE7S5vq1xKjYIFNMLDbBfxam/2hroZHy47IkQlshrksXTVheRhbNqllfomwO+SJnTAUoL5L
DagZyCc2RsI8u4gSEqz6BMkps2qia3ARpK+GVb7EjvJGZaPYnOW0UROorZD4QJwtDFhLl2lf2b6q
NIcHUXJjMCytujw6oZfnPtf4OI/qdVR0C27Da1b34mNU0TGw9C89ppoA9FtXpXZMu5E2iCjAhQWP
X2TaAuU+0TeEBr2ED44GRKWYUmqNgZ2BycQ2Skyux0Q/K6HlkGOJdA+66VmkAbPhHF1VA4BGdOkp
Ubh5U0POu1Dmv9PMKACk1mh1W/w2w1z5TZlRE4Dr3BWKlBaW9i/BSEZPZwR0MsY7uURqp7OA8eFM
z910yfvO3LVdVmA/n0io5nuXU/NryQNPNgl3cQl2WXHNpUP+KnvxNOWWH7pc9iURVuaYxLse0q4Z
SRO15/zTg1+b3DTjZmar7IyFzfE3sVbgYQUoFTT2D1g9H3BRRlvIzr9a7cUkjoVD7gfwydGIwJHo
ZZ1va5eT3cAXBQDLYtuQ7Ns5fJ4ayuQmudrQC1f/x9Fgde6Byl9ZaggqmUrjvh4eVDZfp4EhU4rV
c+TijjOpDtajEWevWkEGZeZGwMoY0QQzX9IAUMdyk6ODaefcGfPXnMT7UeC5M5kBigHTUzmn97Kd
fmzJzdHZQI/69iaW5NxI/HaYYUgq0PJ3J2ZQwEo/mJ3XzvSgIxFdNFHqVyknScRCf5NCsbR4C7EQ
wJ+ITKbFEuK+1T8EmV17UbTOgWR8ttctJhiBtwBMFsL99yCZ2h1hSjEXIJW1e0eyXEA9hllimPgI
OQ2pMWMWXwqVMt9Bit2l8DSHBipLXlFYRPB+dnUK6gfqWMFmKBLRu5DrqW20CO+q5mWZy30HJ1Wf
0ifNmktaewa7MBV424XiVAWSl+BMxR4zXhcMhCc14qvtBLny4JjaEsW7YkzT26WfRFxuNtGS48zg
SBr6vXJYaFgGIX92yeRdJJ5eE9doNjPe6Mh80lztV0fxatJ1B5QE2KRw7CjcoKn9SjztdbSMj6jr
PwVU5ERvD2KiHsrhpxKJYCk7uayRhKP11ggmwE1keVoN0F5NKtnnxYclUYJXU/GrTxlKItk4jUn7
0MAPa9KacMaqeolS8ftT6cUvEinYUhkfRRSDu0jxRiZV+jaltPxFBRl/AG1qU6hlwMu3ekqz7ZSQ
0eeBCKPHYIYFYtQ4gVFBxXqRXca4e+cKWTzNKr/ywX0JTYAIfXMXdZB99NJkcJ0D6HB0ts22CBXL
d+SHCqCLm2MOc4figh5aeu78qzdl6SE8ZQQnmkM/YtMTKr/2i7azsF4f0YJ+FXgiDixvAVBjAh2b
7zkYO07ugR46eWIP+Qi8/FumobZjf4JbxWSwO6KGXzrpbEj2/s6jQa1L7V0eZf2RIJ/XxkiNozEE
TIPsQtsl6XQPohHIAfHxXBiY77hJsVcyR1fi4orqexqDY1MifDJr5lh5ONzLvO33Ba8PSvkGHSkb
vripH4yie1hMc4fnBceMZWr7EJc0kggYFGz7whbkN+jeQ0yflDeKMBAM37teku0QRCsLDa0rcVUs
p+Ac2Q+1GRDkkcMEL7THwbL2XVO9heHyB0mFyYKFhQW6KkIAIcqk9ba2mgn4BE/fQPmTdWw96uwJ
9QwjkhRB0+CCFptsG9L8yFhv9htRggeDIeSzdL+ALPw9igAVAt8JGVKSdaAeY7NwDBjjnRzhc0ZW
cshFACdPTc9uyFqqq8yvMQL3Lfvis0Zc5LUlg2oYxJ7CgL3D/QGPMg9YoXO6TUHseFUxw34bitdM
6tbBFA1KzSH0J628xyXGPVl/6wWyXK75cYtm8M2GLITRllWJkcRI0br+nOfupeZKA8DXaJtxLHCT
IRlc6zX2NrGLSQKDWQCaqtaCl16dy1D9BGF2W+rpIhsgy7GMzO0EvEKL2rOBFHiTLv266O0W0NBy
bzNpzli8WCL8lRW/IbTm2ZQfw/olasto5RtNnplVKAO1V5kys9TNArciaEFcTGTYoqZRe6SzYpu0
+6Rn9BdOh9LNii34MFzcIzymrmA5N89giLIvu3fy3RgXhzCOtS2a+h1e6k9F32tqBqB+DDdwb1ad
VKhGViijH45FtXWjd9eooQ9P4e/KInrACS1yG0IbZxHDPuwS5/kilBHulpRqyerch0D1D9INDXYh
7/acGR6LUTpLO3hTlXNfd4QWkLUkN+6LKhi3Nl33JcAx93Qycfu6RBithvmKn54ZKdENePPZmUPJ
TBZAvVDshqn7SO2CryKQB8BsbOghDx2kgGpXMW+ympdhai8EB3+ksbyOTnRBmvS71gBnrhJv6KAF
09jaZlISiuG168vYR30AA61+txTV5JKaBHo475UY0POwNK0Z36I/qxjDBdITA1e3loT+HJOlENqY
MQmHc7aSx9Xy6iUN4aWdbaG6x/Rm6YwKxJDwvmvmsYo+xuXdgCfgtQFirwoUXQHsIn8MZ50FnxTs
/zsdUrmyjrVYr/hSz3wtXQnuKevg2NG3cLBZnQBOMUOXEeeyPC/NdCFfodsZFc1zEtu/JgdEbmz2
LGkriBKkjA2WoaM3g//bW0/9POzzxZGAx5n193H9NE/tS5XLUwRkeepslkW52fq2l1kptNyi1D1b
q97UhOcTaRUfCPx0Rjg/knnh4Nftd0JnudLU6lzXWcCiZfa0kmFQNdFBjyPNhBuDL5isvUUU3JAk
yf3QutxVUePlGmsYATxr0PrmokYMT1JqwW4hRSQ3EMh03Ay7tpm+u1oGe2TA+FECly0NaO6zCAfa
ss6VniaXP07eFqdACvJPTO2gNdCeB5CK1lh7qRYcdWcA6EY2CsdhA/ap4FljAdT2diSa8zyRO7Q0
waUfovqKuYm2YsXnKRH1Z8z8YUl/NiVnHVxRqkt5Bkd9s8vlKOCKeza5D7o2ggoYs7UPv2uNhQlr
OHwiPISI08YTbCNIEtaodVvCVEjrRuBZANe7hMQXwz9OH+w+Ke5GpnTKze/TWG9P0HsQZK0AVFGC
B0OFq9VReEKm726V8110cXhaDXGHZMY8Y9CFRMJNDmIOKAmW5cnNRxcYEwV3xJEOHnDaorxtD4NV
u3DA7O5U9gzaTDvNboQMcodHsX5CktZnINV67EYTdLlYLNnBUYMHBDc6EOXIhVnZN8cGB4/sOMVr
be3Ad2h3Vji7vnIZS2Qx/Y9oOVCAWB90C11naSKbSpY0Q05seqUrr4HFhp9F+B5uwXzFB7mlD6U1
LmMwSyW1XjtQKupBQrNlWvu//RHF5Da+iFlH0jzCxUwvmmUvjF+TepOkRuq3LalCWWv8Giszva/a
+gdk/w2BJpyZkWspEfmK/QXSAdbeASDNHsuocXa262FlOjC/bH4lGx3UZHoDILWd8b9Pp5Q0wGMh
myNnZX12encXrvyKQqE9rGRFqZPJ9OAM6rNeae/DlGBuxzpXj2FLakYsiNkCy66WcbhIczhAxqI/
0XImgmN9hzLbZChDzIk1pJ8qZ3ybGnnoYQPEZUc+jD7Ox7IM7kOxsIpMMRiaZYIKI0MKFXHqyTw6
jsmKT1n7sWGV4IJtQ8ha/9ImhA/zmBToE3F85GZgHPKRIIEx0r201Uu8u+7ki6ooPBA5CHizAA7i
xBrNwX/xLBgfENB5EtLuPts+3tdjsHd6zfl0LMYRhWl/WsgR8gbNWOvE45XUjByvTNPxiIr9YKT2
echaFGtWz/6a8VKWz2yR4VdYkhEvuVW40whC2I2L4v+LrecZ2sNTXEwHdPpUrRmSF97jHwkStWnl
j4kinWjtg56PCTCe7svR3Dc3Z06YmWpGV40Lu4YjiYw2JVqksnV5FhNZi9xfyKrjEw8RfUFdqk2t
RhJfAFIhwLr2iAT0MEFP0o3vTT0XnimBW+e27IhB47FTq6A1Kjdtk16GIJ03xsQ6j7jVH0cVrhd1
U8q8kcKp7MufCEIQklHa0LA92rH2ZrfQrhuUhF44AbCGlgKq1objYKL/H9z+0DVjeIwr+B6kblpO
eSJKbmFYwEAsnpg0FPapqljmZWNIFgmle+TIgZh6hGfLMl4TG32SlM13S3AbZZnFnCOBOqCiItqm
fyP5G3qxg3Hqy5Sdts4IJGxNeEpMmsNRc/daIM80yIDZrbO0Y7ySeT6RW8qGJJmIqAiMiN1Oi+NT
Lmx5zRjAL36grEuRb7C1dtxyuKpwYoXCYrWx+Wi5RHIXRcDHUWRvbZAdSIhPiFzYZflY7jKNDYE7
ZA+LhvIsbsSbw6yCUss5qBkKdsTN7bAXw/Aa4JT6FPr60MqKvHD4iXre/wEfkB1bb6xzQOUBWHts
3Vd3DOYrgbR56weA6QnaIAQyw7TsMDxEuGISZEOdxrAfr3MVpP0Fh7df99bNdVFMamNQH2oNDLnq
BIw6yacP6VlKaHbROhGpcERmsh5cFKg0UetMavVs8ZxcmWtUmongz0VnDKBZhKR6xaPNBGMsaq+r
l5q1IQhAqPWnIvzTt+CTuMz2Rj0Rv1E4q/ZQJ1eWPhUiqDhkEftICHB+kcAN2cjxcTCm5yJewkdX
DY/81qiEDTNkgde+ce+HoHXQwEiaDIhwbhjs8QsUW4iZ7C0mdqMqwh1GTVucdT3I9lXLIdHp8bGZ
h+JpwlvbxcWDBFrCqIfcLNm/u/DfWK4TMzDYbPFqQLwkl7ZvY8S8PEXkSBtX2bsl6RovGZkXBA3U
DFkhgcM4QG1oIvLR1FazQ8bpSEgGK/qIJbkYZaN9wvxjrTtUgCQs+4XjYK6WjlZDt7zapJhUpYuS
wNhj6XKQi3BLBDGFg2j4YMQxyE053qB1AYKV+q2qadTJtDtrVbtHNo64NZtacjoqGCLSPrQBUTvl
vHB45rdGgqF2ZsSr5Hu8yZwsP1YH+gvRo86dHfHA4rhZ9o6F12thC7DEOXYPbY2Kz5f2CAUB2QU0
FbSoQfA/RtX5v3CC/Vuj6iX+8x11f4q2+xP/a+q4/Q+vKsYuy8SmSgaoIw1LOf+wg7l/YQYjeNO2
TYld1bT+yQ4m/8IBIGzddh3F9S5xaf0/QxgjAmZ+DgppDOy2/O8YwlyyRP8pclySS2o4OlZZV/Hn
AN5Yjazfn7e4CNv//A/jf/X66Dp6A067MmES4alpAfRavs2y1i2Lx4H5DE161/tzZbWejY4qF7nJ
EArhfGfTFbZTaewSUKYL9gYknzOAaG78gsmUZHpdoX+wGBQlRo16ciY+pQQmkhIyZXbhV5wVB7cf
PMg5tA92jDeckzR3BFxltp74r5G4caktADOULQ6hSwjkFDunIs/fpr+Fg6+U7mahEqLc2SxivNNq
1hs5BJxDSDRChq4CSEu0CVMzfQSWuXHW0YnW2QqZzaBuYV7+qMBmpb4gTRzaB7ugepnyDIHJorGH
Cuzx2A/aV50xQZcdqhlTHqskYxYohcOag74UyhcSmXGvVGZf55pBX5TSCRoQ2tyTpkF/VzoW89QY
kRlYzClLjSmD29MdBWurq7EJ2lTaQWjlhQJjIrFDI9R0Mrb/Y+X8L15gXrf/v5Xz0k9/8i8gQuG/
OM15p/6vmdP5S5jk9uq6ifOSN9Livf4/Zk7xl7Tg1Lj8had8fRP/YeYU+l8Gb5RNCoYUpmu6/HZ/
f3t56bEJSM4D13Y5F/5bdk4h+J3+9fVdWTnC4ohRUscmuub7/tPrO1ciCq2ee8ZsO/zKKZI/s+Pq
zEPGT0ClYjMtDwkofoggDKaNEt2e+zZVYw5MlfTvvGJgZUeDZzfs9YheKsj4cb+1oHmLDKBXAwEJ
NCGoJAEv1+zKgnuWE6gqIGuUJYoDbeHdd80Mu1P7OKbdDlQVLj4DhaWwWjSM00fD5rKu9N9hxWy/
iVYJG06Lzo9qNplKxD+F3tC6LAeVdqVnRKsl0UL3YKsv0rS3sWmYx2AMHquMizEayUkJAdhacfvS
rkuwAcMC+NNpKwJ63h6LSRY8yJVkMWQJpDPzSlP44ZJUGmfukcHdPrEAkBbD3VQ4Jw3o8LULHA9T
5rAxiwHIDUTSvgUWBmBsSwz5VFiMdxd0r3lclF5coIUqtZvb8/a74G4VmQHbIqQSHnITm0xRUJLi
/Jgq7ANVKX8bE0AqFaL3kEu0ZibbXyH1GE2k7h5SrfzqxxrjlgXP1sXgv7Jqb+Dmoo31k8W9X+rN
szvrX5Flj/umG4/rSWZNUP5oC8fayP3edVCuSOBtWlQSTtoiKulasNI9+uk+GkvqPDA92MYRo88v
DPsuWXIPXpeJY2G/Z0iJ4jxCwENGqQpb4iOjHzAKXzgbNxGaNRAClzSun6VgQlYY43M7Oa96HjKY
XwLklmg3vDDMUCbwjY6ts/hj311SY/ndBIAW7fbQ0H3EzM42JvQ8a40exO/LAlB94j8Mfrs9EJN2
5X5K+cxQ5jezGn3L5VT7hq7e8Np/skHn8cjqoQ8p61QFDk5ofOZzcxnvgNRi2KyVfVO6TTJu39l+
znAO3kN/CToEE1lHylRcYXQd5UuhZ5zIVPSUt6jluOP8hpYMS5DFPagnuFCbVdu0gsul4TmtgT41
fdQ19qDv3JMFiITl1VCWdohMyyBJLfKJewlHF6UGbtZ5HnetqG79ZKB0mFBvdUxqCtZH/TLsTXdY
VZDjfiEueBMOaOEa+6WeMIOIqnm1ZlPyoY6cTfJdVPOjNMdD7NYvFgDVDah9hHMocvVevDp9+azD
E9xCvz3VMAfUlN6yaHg1sYuokUQhrXkeq8vK9LbTbzwqhBUOxCcuExQ3tIpmENOomw6siPZNDbjX
8vrVNbtdFiFviAF8xgHSCAKNWIMZwxvXE449zfZss35qjZq9YDvcdauUIaJbKab6BGXyq6iY70m6
6orWRKxfdqIytPm47PQe0ZVbf2Aq3E8WQ+3oPkNQF9SsEEgk+7aYAno9LDEiDrtfoZGceDy7RcSf
qcmUkaTMqQKx05MLeAhVfuo75FlhOHebwjW+miFmOJgz6U6BDofFiyAQgMi11b5e7+c++SxTZqDZ
JL6LDPRR7k5kCZtU7rNckaaLe7XT5r0xyaxu0/ROlIN5Zrx47JbY2Nro/p1ufg9HBP7hhKzRXttA
295OU/aZGDgiliR6i1rC0DKVtJ7b9B9pqZ/WuWyGHinJh4fQpv3S6gG3AoqTQep+r2mcI/NymW3z
FC01fBCXfJZYw3Nrj/YdDUp0NTQCKpIVYVTz+YOlDl4cfTNtIXrtSfAeZ2xB8NY103FcgD1FU/6u
3cW8DmzS4JYh2tkN0fjTkWa8dUeb4CqnfuqWacauEiBEo9eqYPoEGlJYiTVkmo75AD2n6Uk5VKyD
McSb901O+NxSokFvT0VTPvaOgUqPn0c5lqysqx8W1Ae3LojOW5jJBRRQ8aB+tbr4SMPwi3vnEsj4
ESge5p5xeW7RcfEwZ66aliCATWzZfroAKrfoojddAF9DTzHGNPhvFyYaALYkbRSOFFGjxUjSIrls
tYbqFDz2oI4ROF+MVzoxN8BVhrgCdlTqb0azaklDwqXxfOYIZbTU3RqtbI+qGBhy6A9OAt1L1cxT
Ij24dREHsrF8zsn0bBg9vNrYgBnZM58qkuw9FiM+ywjlFcnmPidQ4Ktg2DspQKf15GL2UvmlWNNN
YyaJmkGEuorL/p5DmSKvji82uFwcac0xwGhazTCCuwUliIZLep/+zf7cxxh7KDIrdMSmZCNtTsUp
asbx3sqlOlkWVXiuqwN2FlSiqmwYviI5a5E94znOrkgWMOBQneww4Z2FQSbioNPzWsldo/fjdlb1
qbdwb5hVVBD6km+Hx0DFD7E7Jqcoqj4A4r8lZImgwW/DfR1mR7Nyf7gK7tlkU+OXz0GOHCpeCeAT
iPatYRM4RWpgWLRXJ0ZdaqEFey2z4Nxr/YMIAvJb1WOXmp679Ps4ZgZt9Ml7WI8E+ob4L+J+eZH4
FGm2jyO+kWzFmIWKm1RGyUZU1nfc2uRJpSAwtQ6Xu+hvi+7kKC/AVCsNKfh0dSe5B+sbAm4vfsoM
iaTKGnIKcN6ja4nF3pTBdyIhp9TpsKrQPsuVw2J0U3hIoh8Rhu+YwHfJ4LyGmoXkxBpAMKADhDpc
zmtsoYuCrHTbDxcELTMh2XuJM96y3rz8T7H+74t1of5dsc6C6vO7/JdCff0Ffz7b7j//Q/4Frcui
rFYu+z2TdvbvhTr/Rl8LdQGRxUVPIKmh/05dsf6SjmUJ93+zd2bLcRvZFv2V+wPpwJzAfawJNZLF
QSTFFwRJiZjnGV9/V8rd0bLcbUe/3wi3w25JJqoAZOY5Z++1NXAthmXo/wJCWfwSWzfvh8SWq/EH
/5sy27AVVqXM5rAsDt+4OiBVhm1a/P8EH2sWdsw/HtTpNM1JUjEKzoz6pHpzwPWJ+wgwRAOJesge
xDwhUtiatQ81qCXpEe84gz2Mdz2uqfDZ0D6NkCGmkoVszf5uqN7C7CKbFwYpVvuQOne6A6X8gLMc
HdSE+Cpxv8yWz1bH8uUejOSQIQUF1rfF39bq+3SuNtHDmEx3Ko4sjvYaHTk9YZ6G0PSLlMcEgw2w
VnM5JM2uc2/K2ttpSDjhki5n2vAN1mOPdoF1JF2rJ/zDdf0FRvZCkD0pV6iutycyh+rkezxspgzE
tAQgqVLU1+D+YVYkwKm/Mtq1ySY6xnf0DBYGhOCEn9GR08FivlsTYkxDQLWLsTgsyRcWAvqS2Vds
UULfjG+lj3TGXz6Dh1EFCmykuyoi32sOYo+n13rt57OA5bwjy3wT7pDeTcSnkCDj3w978DdriRCh
PDufuOf03teKG308Uv+rkn4VYs3ZthtrH++8B1C9dNjfjHWDn2iX3FYnbR9ziiRdEnenX50RAzNh
ARQuRwxZQEqBUoIvFMhJL1gfBOf95ot8d7IbY/pqd0dMZ0FwHbv72Hi07BOVmQh26Pw470BNsd4z
5rRihWIRUIcSvaEO5FC1QjaNiSnFz4y/zFvTy0CHyJimfxMRygdUN8DRL8Vyg3kBfKfJ5oChDa4X
ctYdbXW07h07B91WV6nb7Yfqm/WpZFsf+WW+ya5lVFF63XoLgl0iZr67zK42gczvYNQjD2rB2YBh
fpr7Y8SQdUk+PXicqFry0/+vfn+9+imI3H9uVVzesu7tD4uf+v2/L3669ZstHdeklQjgSbf+hcPj
VyhDLNuDIUW7wXT/tfiZzm8sSqbmgajyNM1UrcF/dClM+zdXUag83bbpQ1r/3eLHgvrL4mdonmua
jiVZfW2N4LY/Ln7aGOYiTCmgo5IJdk3vL1eD6w1k0K291DdW23CE+UhcFAkpYXvRcxZ9GORHY5nS
K4ClRb5hOONXKOoB1e1GVKA1C12jEpzS04Kis4RPZR2Jby4tsOtwEe4WVBNu/1aNJzzrBZml+afW
HYNrIa42JvvymD2GNm5fm4oGS6tAgcNA8exp90mOSu4Wg+gCfmModolprDLsyvlpMRke1FwTi6vD
3OkLc2vHuzJOmKTHCzrtHLImZzKWktwkHNz0LZeCNz64OVnOkMZFTp5TAnOEaSNLG2ubbV4rrG2T
03L8bEjySTdk3uzU1xOJCRE2eibK1nlI90HKoZuBUiz4CC481nDf2NDnyFWNBUVB/uKm72S5oZrn
e3Zc5CUcpoSDohLAamhzRbNJjDaNHgPXsLxoTgI8FaYRzQ4XBBXn2rU2Prj0TUiC2E7BuBvhFpgo
gOCAcU4OdxCUAdSEWO6iU1hHSghPk+e7PukHD4K7g5GiYEQ2wJeowmhHTp4/lrC9GbLMAyFB8UcP
AQvlF+CmwaYCQnMH1okWBal7toQDS4B6rzJZMV6aHhcRpn6w0FHhOoX9NIVsgvHdmDyj3a9qBKnb
mfLcdb/085OxV+L5+JWaq2zfpPLMudjVKH9M/KVZ+dSQn0odOXb4TIwnVJjAu5+4JsVSD0oTMdaT
usqYyKJZ0O6KOiZ6H8IC5EDtGZTTroZkb/LnlmzYNtGPwsDPJ8KQk1eeqoZsIibghCyTeciDmpr6
WnhXcGtbi6rQQeLDR5nqD/X/eCzv+SS2tgPMpw13jvExECEYRS0ed/ZN8Z4vOhSzpwLdh0rUG2nw
BNUxbxffRgunLivjtgBp2UQpaB4nWFnxuJ1Aziye2NRJuC4kQC+Y9syUm+a1bJ/a7oNp6doq6ZJI
HggerzE0UcNoq5wfo2loIvFpFpQKBchfK7p3Wl+UeDaHr1NHTyaBOA7jw9C+du1Rp4FBBxB3V7Ne
EEigy9oELU9tiNEYN1GHYih0njAp4G4jvIg70UdcFYRXDYZIB9wRtRJq0tQ9eM0TY7uVrDi68wxk
uVjJadzWTrx2an8AWVzT7VOCqLCfNt3AhyTGl0gRDkV4t+ESNfheFh0TbQ0XgQ8z8qyof487/h0L
NBfrIKY3NO1cwzSeCrycBY9Tyys2s6JM/DqmQks9K/KKS2PdU6QTHbKOjiLE+zVcouTjp0X8+vsJ
8H+KPr+WMVBTToIMef5wMPyxNtoaID66yIz81dr5UwfXlK7hMdUj9yL7bFFuLrce6IgswyGNrilg
GMpTn+c15iT1ydxTlxm8agKf6MGSGMaWaTdzxweMkuPsA5PAXoyiGn3VTjWGKxpfCT4um64lFavv
TrhK9+ok2jXq8a/Xi5auvEIn5eRDvWTT9OMdaMs7TbsGSsZq4aEFwW7RVcyjj4wXyNWeLOnnhrkm
8Gddo7Y1+qcA8zMBGQhGPqzkK1UZP81xjrWSUGBeq+9a+n8i+QgwMpd81zEaU5cequPcttE9aQHk
xPl//e3q/3bn+enbBQb787fbS5JWS4tvd8m+pNMjgY80y+iC8o5KmkwaaJSu/jStG5HczHDGZmve
tM3ZJgbgr6+ELfPP99kykUEiSDEY9/3SqS8GIVxwVNxnSnUw/frZ5GkHAmhpB74424PtwLAJZ9UN
wjkypur2qvz1NZQHG4fsVjq+g3MDOIZ2gllPQ8mo7tLyNp9WTf1R2aeanLeYv57RzpLsCF4DDybJ
dv3tX38UtVv/XMrwxDKtZF4JXZc5pKE+6c9PbIJCSnMxtOXWrvHe+y6DK+cQbnYu9eb3gdXH9L/h
9/LfvB4UYP/mZ5mONCnPKJt+uX+NjuafVhZ6I2uH313SqRp2fe/bFObvbbj660/mmeq/94fPxgSf
apCzkuZQUBrqbf3ps40k3ggjiCglWG8YbRxkwGsVpX5a6YfJ4A3ESZxOH4aoX4TYeOwZKFS2Ynoa
x37d03YoEYg2rn4D447juMk+Ep0MvcfZrK0KXFCwiqA1UqGJ6j20nrV878XRl8RM/IKXHGHhN1vo
tIUem5hceg/YUYusbAK9QcNHXUWWJVc0bJfRq/dW8SEne2OibkZwH1DK9dtFe6vJqKn7jzGivrEO
GpurOkYIvHpugncJulB74i+218usBUj9z0NuHkISUyZOBBZBQVInK0WFFPcYj52rOdwHZu634mtu
4ceOxB6V33quyVquj0a2ZwkFtseTSsh9Lq8Gzfl4IImA9T7mstX2YEj2MhpEKL5XaudTnzYcHw3A
WMGTRgdZGRlTq1mr/YQlT50agDivhHo5GFxkQObVQg+x9Ni/S5TrDgOHyNkMGH6pgRFH0lE0qI9o
sIsNmHIAQDibxDc/657b+tot+EyrXULdXchhW7FJhGrIU+yagRexBeZXFys1TvaW71Z6FTRbA/yi
aM/9scAgmL6qz6U2lLx8XpASShRyMVotTpCYw3p8TJP+1UVJpq4ZWuF6jmHBcWBTuEPrtkeP6USS
VrxGQX5MQw7AJf8xmCmojNfgkDFhqW2yBypZd+HBjPNnu272ujleyvGQwMPQ6NNGrXszW2LvMEYh
mIdr2/Q95CIATGW+yVIyUGNs/SGHRSmJ4/Gncm9RQk56CqoMI/yY+Uk5bM0QlorEb9b7S35eZLgL
2VYGNk0LqapDi9glH7YcOKoe2S5j5/JjX0bpDlUjfUPOpUB3iIaemJgBt/7e8ykISQHwcabvvlfb
tcnUWx2PqhQdVNHgPhWoxrmj+Uc6ADzInpYko+vQ+XOuVNnnsrqrUX/2HIQMamk4148InDgqngY3
2SRheOiq8DHTDVL6eCAEhSgim/Ye/dG5SmHrIJLuQs4GBSSO9mN03w1O17oI1y3B88QBufE65ljr
vps0DAooAchx1E9wOVPz4Jdc3DQcYTWVLepBeW1GTrMaOxbTLto9G6JpR7c9qnVgGAFzRBMJhBgV
k27v1OPOnJ/VUUSrPjyw3OqtjAmrWsBAVWx5Zv3AE8BQcI9AdEUvGtd5yHZYGZw1UOiXeIEj78pU
ea3WC1mHDBGeShzTarfqAbYgoZNMDZux3ucYv0wiTNRb1vC4zOpUPT3m3bsqIiTZG6rGaOpxK42P
FGaNuooC+ls1fBD2uk1BP5r5Xd/iM+G9tA6FsWNssSIHchXh/y1R0Ua4/SMxbNvlNVWsJcEj7IgN
stMtnEerZ1inmHGMh6oPZkgVQGxj3EZQEwxUsomHWLMjf6+Kr23CaYDPMwg1zoFlvR10JlBd5kd4
FFuayA1iutp+cOm8xP1TXt8AZWKQwa+qyqJlOCjwE4BsM4dhk4HwVgsVQ9bfCwueBlU6eOyiHg+a
5XCAdTnMtcBDjTsbmJiEx1bG30gt2+ovHpTUrruLoWgw9Jvlu/rOzaqmyPpoCtZ9zpneiLwYcXuW
NntVUdEnvpWSeq6e2YwWpJrY9bwNOWI+2awY+HPqTCoWvd9qyP3SJvSRvPAQvAb9qwoQjACDqrK3
ec2wzdNKR9uc77mtq2l86qFUFJ8x4VBjjFnVwTzOMLviGrSBtiEUlBxjCo9vBB2lKwBjYsbEoYW1
S67U/3A2b9G1MFe7AP3LyuiY0U8zIdTUVXHFqsrUOtgGxsixx14bdAH1btl4U7QNtX2r3xElHUT7
Knv0egDD7xaCHtMPgtdYsYZweD92nIjVvR6JFXYeMiDkvfX5z4stU+x83b0urinDkRpQXSxBmZc2
dQV7CfmQGCLHkWy9afatGqY77I4AbxwE5qBI1rUtSFln09X8Uv/U0nOoQ8JwGsawl4EmIacMo2FK
T/a4fMbK2QC3sLoUqopzKaJ3ADNO/MWFZwcRCb5CT5QKjQ/fYRH+HtkoDNOTFj6Olr3O25Ng3Qyq
fBN0X0rzcUreBMszO0DA60OxqmbXxcouS8wty6aW5yJ7ROoUdreI/+NhH0TooI/ectOVt7Tc+BTq
EKRu2dI/AT8rGYbIbGMZSvNcb0L37AXrGYREDsBjfPPsbFNiP04NUADkqFnDOsU8VvZACYR+LPDt
oujWTZCZqfdFhPXtMtEbXYwNfW1sf5rvaf2uw+PBpJkgMC6zj7aq31HT60wJgE1rep2m95iG4E68
YTvzTtkITa2CF4nlT89Qo4IQ07PXioM/vk7RRscx2uPi5Brovrrnhg1BotrUG2dtcUfo6erPKDeF
iUi3UQ+Q2Lb400pJnBaLZJGfsCuwwAAjpjcZLphW9H2wPNvGI1pqQr9otfav1vBVGl9m2OMZnJNw
PTjhJopBS1vIL1DtpvB95gI+XtCjK8Fn2I/bPimZVQPBt4P1MhscD3Cnp+128aw7E92wMdGXYZHM
k3OXPzeMdSbXg6MRMoBkd+h5ujJeq3LYSVgqEedGi3mV9ABdcJyUBb3V7EH94IZStI7sdZS3h9zI
tiaYAzESO/LZ0wPRspfWzA8RhxeVLA8WaG7TT315IYHSNB+FBnACnJdFWACAIMP4NDG8FoykzUWo
ACpuODwp+1M9KAZrkx58TuPjiBcxz6FLW/1atr5W46N3PokmWKmvpFJRBZO9Vv/szNF27zjmil93
NExXLSfv+LVgmoAaCWnNuNZnBtr6a4EHIEAauzTZxuNwBNRzm9BqsHR+m6kuhmzrhRBh0riSHK8R
RgyzBzgDjqLAFDdC7WsGahWDuWoU/fj9EAqogAmFhsbKNNaByuHSxGd2u+mYMqcVjx1CgxnSa8cL
iLJ7nYEhHoFDzSkDNRIrAFrvBatDNCJ4rV/nHswTp0e1SAga8Zl+rh3euwkCk1revX5nURJOcrrL
qd3VbyM7mPkB/IfOIidv2JXEWcOfoPrlEGYBVm7Ce6vN4PoUr/PCQg+Ksel2dk2Lm2xHulIxzYMk
n3d4ylkC2Cxm4+w1mIsRZ1Dtm+6044wyEdYl2pQsC6U6F/uCHve4cPS1o1Oemmsy2rf6cCGR/WkI
512c7JZ0PqEzOyyx9hqPAas6aX2kG6p+R2f3FwSXJGfcA4xduWxn2JPJ6KI3YT21ebJTh17VNmxN
kmo553XlXYj8PrDAHVXB3pRMMDh4pi1bMXgS1fYp0niXs5vjVkCwvmxHkPcLk/hRf2uIrp2ZWida
tY84VLJl0+6PNzzKznLicdDk3maW/aMHOXXHtGiYCNEB4ZQWm7pfoAAJInBnvI5JsOoYtJBPyDM9
jx+k/1jGYci4B9G3dtIOUpnrR/hl9H1aRzs7w9MCutjLo506s0eMmL8t8qNlmqLRJVSHrEwE+25J
Vfb8rRibm9FsD0tX+1GYPJmIdfqIWW4R3/+o7v4/Zuc/5lhIytv/PFG4+d5F3zGcFd/aP8wV1J/6
51DVMKRHBrpmS91wKYz/OVQ1fzOZD9ia6gPoauZK4+UfQ1Xb/M1Wv8IftGw8rTpjin/MFRBGSpsU
C49BBGMJ27P+m6Hqn8SPGvMOx5WMbh2N/5ymmgc/Fes6lttpToEB9lTrCMXofJEqeC96oCm1BxBI
7719MeNXhg9crBysSSqdAkuSltjU09+HvC/XxFi5Z0jjckVuGe+KNvgoGDw/zHDalWFFPJ7EJ1A3
u4TX7zYD94dhsjmMTe35rUVqWdtkV702DroeEAXTl6cimqgmbYizpGmorqfwSc367og2vlqaPl3C
rAR/R/2WBvF8TCYytxrsbyun0U5LhpdGhhQRS2c0jw49eeGgEU7sTB6nhMVxjG12anp7gO4HwgVI
Kc5Y6356Fv5N5+VPQSF8uzb3iGmNy4zcMH5pWGkWChHTBaJDHsA1y3WxLUqOFlNZ6/cQeCbLwxpD
AmHnIvKxuuTFsEnemlsYZlpWNntShd48PbsY5fg0yWL6m+tzeMJ+btVoP64PorXDjMqkZ/tLq2bG
KJU3UApWo6eqZFBDdnhLnIF16jFVkQBeYMePkdsk7BUdB9IV4B7LX5zwoXcr0hHHdkMuQHCktCpP
9ouIm7vKCg3IYhlhhb12Tr36ZQYGsemkut9xDxynSl+dilU4SJ3bH08A2d7nBSDCru8m3EUGwplI
O4DS6IF11Plx6a9hGO/CKlv20wiqUcgaO02j7zsTq1abG8ONkZhs6lgAQxA1D7YT6bRqAeHbc3e3
WAve4ir+tIZO3JR2A9ArMS+BlMZtPmo4/KimQ4jEekDcerQwAJ9lisgMccHxxwNS5Kjt//rhkL/I
GdSX7zBTpAdoW8gaLHVzfnr1ilBqg0wRAKpSs7KDBzJ4M1Ac+rXElngadA8xfet4e13jyBtEYhfW
82OeyCfTpm3oVdQqbZIjOnJQw9sWmmE9n+TBTIpnTy4OnZFY383LISqX6WZ0vYRUZReiPC0Nc2uq
BMhGNDBWcc5rQjc3ztJ9C6W++CQX6zidRjpHcSzpSsJ9Z4f6kS6v2e7Boe188BDy3nSWNx8ItYI+
0LNJQaVpfYIOKPNHuJRtU5fEABo1YoL+ezTFyaXEoXBJl/Cr1dcOQ5Hug+SP1q+CJbwU6m8O2lmq
wom0woKeTRPq+CqW8OD1hrFvWj3ctXlOFmkmv4Bd9hgdToYf2OrooYfgr/Dy/82N4ob86TVx0L3o
KF1RoEjdVh3Pn+7UaFoD4qwCgHoJCC6MMMm1pMmQVX3tqdNXjWderWF49kKEXbMuadkwj5OJe2Ew
AXAmJ5y5bxvolOM8U3G9G17tV7B2boJpIlHAGJptuVAjiKSikhRmd+I2q4YaWJsFA+WhYnVaNx4s
scE0dFg4MDdaTxMvmaZSuibzRJ8WAiz6bXKPE9DSKRVokIpHF1oV/9AenZEglrpuupUgZHAfg3BM
emKGTDLWSDUdjW2aTopYBbjD2BOKZB6iYNsqaD6WkC09OBoSMysz9HWavzD6yvSmlOlL6k09Med9
s1/sbt9Z7qeoKJ6rUIeaETOyC3In5pSpf8waTB5LAo60GRo0wUIZ7Sr8fXCDaZ0OV2V9mHZPLmwz
DjDSW1o3c4hqwnDPiTafcuarY8aEqvfclsOSTTFbIjTzhp4EFlvZocfZ28Yo2zDAZNO+bTuXPOhW
rFtDdUt66jVCPqbrkl54yLHGNuHeFYN1v3TmfVma7yExYGnEr4SOeJaWI3f8hIjZFsTPtEVoiFCq
3npJAQpbQyAUTenXuDWjk105O6+1UizpgIgb4neobviZhYHMEwDGV8LUyZSPp+9103obKYhapqJw
bBKrf1ymVwv3nOZfFyMY/Zk8dK1KBwCZ0u+JbT8aNWImOdChHfQXXbFrGoPRLaie0bSxxtmjdpmj
Rh7NHkOy6LfZND44rbiNzHjfD27xEDrhLvM9UGlfmziuDiYDbRrhBHXk2Wms+pAFw6v8PHHWWlcV
687rvHVkdSFaK/FItKjpl6OT7UiGNaFUDtrNzPq1JkidSGL9WOv2vLXAiiBCjuINOgbFOQwQ0Gfn
oYs0363LfdqZZ6fraqhl6YunwSSDT0GiD8VH2a6T4cChx3jo7RqFkYqLtN3iLZlNuEbMaloDUNgs
GnjrRn8qgr1htfK2Gh71PupobgUvizN8WIGB9FYR5wbiLyeYUNVwyMi1wKMJYV4Wq8p0IVOM5Bm4
S3oKvDLaz0F37T1yMENL3/Zi1g5VVRen+BO/dnUYPI9ZHX7RjDAVAu0+est7TmcmSx7WLts8FvNb
EstyHXjuI+CDm8yco7+Zq/zYDn4aq2i6mhY5JsIUSxnenF/OEpUTgrSxoaJFmNpPNhRIfMDLscIx
tu6JtYNI7z32C0HHHYJpuCYjr4j0LqKQ6aGvHPbVOrzUQawfLUtDKQZnIYI+6UXDeaaxxerrcz4a
TmnfQ04NKmM3Dal7gtH2ShLQREwATGjOkPrFTHKpSBVgPELLPv4A71U1BucmN+5lvvU6me1KSxu3
JKZ0MH455cHG2yOwlqvIJb2go9E99ru/3lGV1PAPxxm+IgeJDMmTjnQs7cc6/tM6XSC/l7KkiR9E
rLge95uYSETIOmtd1JE5guMOLWBioK9GLxFZw97IS2YavM70dM7J1L93hv0GVObGEPQtYssWG5kb
l7+50D85BrlQLEeuzR6uzIO/nLsmU5ScMmAfaXdBI8FYEIXxqBvsMFm50CSlAXS2MNy1glzGETv1
FvvbX1+Dqi5++bI4lWKN5bDMYm4Y6hp/+rJwNYaG6GnNRk19wN4+nKqAiHJyY065bkc3soSun5K+
0BT+6ffTQ80Cs7GR2tyC3Jt5u0F6O4GNjBD956pLChDRjcWgUd1wkIngG0yIKAHClTAn1jdNS88v
CwwuVRSJY6H+9uOfeOJb3yZrSVMRdrP6G/Mo7VhNCyXFAHlMA22BvXy6BRMnjkZEO8qS7a3JiXJl
uHW3neHBWwzjnEqC4i+So02KtEDPSsUcg7ALh1uHcZUN++Nh6ap1Pwv37yblIC5+/VJ1Tvsc9x37
x4RXlYE/f6nNKN0CHRFfxuK85x2ku6UhsmKcIA+Uxb1ZQCkZqEY6U+y6fqBH4GAZrfX0GbYmdPxI
aus6v8jxuJCPs6pzhUDBJqGnlYvsILqb8NlPyfCk3LDgaaK3eqL1triPaLCkHntfgJ5gN4eCtpoy
mKOdvF8As63TeYThMBKAZW+iDOyMKyp5wLFzi1UAzUZvvymMmp8NdFG7mDwSiTOqlhRG5ZAc55GM
HpMcrx1bM/Mw2u2d4x1LAqq2jp9Mg4k5FPBTC3XUGx2xZmKzp6XVbpycfaUHowpHExivczvl8ZFR
6YtZwa6kP2iIcldbyVuVFtYJaxk2gJg5rDPJVSiaj2ggLcdKa2xyDf4RqqmVY0yUch7tXGJjto5k
+yg91m2zNR4sw/Tn0D6GeJFAJrFNupbGd16ZwzEXfiM1cSJc/bN1aNUlPb0ep23PuQdfsrUjj1AK
evpBRj5jZxN1Be1xRhszRH6vRS/T6FFCFKuimuyV7fYaEh6mesgDM/Sm1HZMI1rDHGiqgswGktQT
8QUZkxZOnlf5TQn9NXKAdKT20mz79AXDwrdMbz8s267RG0vrWHYjGTdPToJKvsIMsAmDq2HBWTVm
Ivkyb/B7fVnlZfmVi5RrmzHjrffR2hBqClu7So5bGPptroDbFxA/yKSF/V/K9Ohc8jYGut4CS2dS
w2hP3gmHPnoUm3eZ1+P2z4DPm5E4GGnrXOMnMZuvfaigUNZ0iczpdbSBrmddd8Mucs9teGdXytYY
PLfYHpOrbJYZ+GKR4/cjPSpUA9OhJhItsAxwbswlLTd7LzXg2tXE9whucaSD670FsoDXafuhQ6Bd
67WHYuGGlFZeXby5u2QCk69BbB67mnaKc8Kohzy8XXr7IFvY0Z1bZsR+OQ+aWz2W+Hme+2Z5xvkM
rhpxjDu74SN+qAOkqB6KPOo0DYrQKjUWCBc5WO/eI/iwae0thzLXW0rwOfd5kjm7tM+6tTfB8sJo
FU3BJc9uYOyPnv0dOBrjZTf2thbunI7+w2qpGK4n8AQACxyyCYrUjGduE1aQrg0VSpw8d91kbvGm
R7D1NWu9NEJueHjREeB8suf2EoJgZ4dHrNfjwoO6AN11BAtuONdq0dx7K0CabkhjOxYC57Vr3CyU
cgA7vpl1kJ2KFhhFaDCA5oDYIHgzZmrfaMbUWoSZb4YumOShnnZaPJ5h8W4cXYygCfWrkTgNfupU
QcEhVez6EQJJFYPbGkvmG1byWFTmCPEDQZ9G8yTlLVw7yPVXFRj8hGiHNGE2RojkdsyJ0xF0CzwG
LjyKXXWHY3ybpTZY3LaOdp4xPFYckbJcvsB3fZxKzTu1oMt4zqlLa+O41II0EMHsxSK9dxnhqCec
hIlrFiOcUNMjMKsia6u3WCab5X1YXGATnF8B0Wd3ij0+T36v3JrNgow0CSXmn8zBQWhhWAEsl4Tt
W51lhBFTa+fh+KKTvXV2mypFlF1uplqH3G0yChop8Cy2ILKRuxpWIJOCtEUv3peA8/K6mk5GDsoK
NhUwDmnT+k5JXAjx+MwGkUPZJJz1SIEYIe8yNWOLrX63zFlw6Tv7Esxhx9mbvjGdvnCd5mnE0he3
m8Iy5UpKWhNNUuytmwlOZlSvwcykBhRKATgUBDVBhE7PK98OuzRvPWZKIub05d5iJ6XnTMG+81w8
CmIIkdby3NOnvGNJYlg8LW/4PU5sFPyxMqKMaACwcc+hMuppgLqgibdaiCo4C5fj4JEvFVNWFcJr
N1oJ6Fs0VA4OrJ609U6uVl1srycga+TTtt4DAba5Cud80mcVKRU250eqsvmGnUq20e3AHsRYyrC3
cYlQNJ7CuwUiGINNChpph3vioi/OUtm71NDONl2hkO9vq5cNbY3EpQZxxXFq7UcSxT7CDFmAa8/m
rgkFwU4YMhMFW3NBQOIWU4kqiA7yitxt6ISfzigXolFR5pBomfvjERVQeO/q1rw3YWOueoY5lNQG
io6hWeVdrvt9S1IKs+aDO+S+CU0wbLUXNnsUgUQkCX160GvnYdB1yUioon4SoW/bTElaRAbbwMWh
aUYdVXz1kBqDRd3Avpo4Yb7HUv6koUEJKs7n+rO9BAz10KsYzfDWDYQbYWem8QPcl3wbxKQ0vW60
MN0Gich3BgViPNIHRTfDnK5j+GFW2ocoDG+X986jbmr0xAzXvRH9zgxI7isz8JHQt2cG0AwKl7j+
qucsvt5oYIf2voxbB81Bznp4iKL5jJBUrkrQgQhc8VCMDaZBMrKSTevLRBInodK6rEVCOM+OMhK3
jpDtsaqX9jg0josUocUkJ+eTsg87UlR3BIx+0xHYovMIDtE0TMo9DVo1mrd9Gy1QjKvXHF3Z2jHb
6yiyxO9d42tDKyVMM7Dl1kxAFv25NMQSGy0KKE0uw4BiaN+VyELQYr14H9PgfmcBwEoyzN+l+2ks
BlHKHo3ezkNG5QKwXEgsI4aroK21eCcjyD9kxiacxbsJLvFmnMfGn4amgZaX6+uucd6DARkADwAe
TcdF9L6YBQCAUlXA6Vse9x8DvOyLq5TIS3P1HHIVtLpgG88L1IkUvpIjA/Jmn+bA9zIYtK1wSIkX
UTdsPJsUgyQOeQhma8uKe/JystIq3R2PQ9Cjvmma26i0T1JxmTguUWTr4s5t5nM9gYEVqMKoxRYy
GZInlKVTn5kXDUzT2mxU5gigMWRmOgkQAOUchY6KpjPSql1TdN3eBECSYQu1+FrQrhNcgyN2jjEf
lzFdeRZoAgrXJLe3u1LCNCzoomu6XZ1zi+AuuwUkO7hmRdNUG7+ItiDabZ5R9Q9zsJKEoKE3U9XY
YeFwvusduq0urYN1ZEwXvc0vCU2Au8isn3uReLdFi+WgvS5L/o7Kem8sbQtwCWPOoOcneo7X3oRH
NSUVDtruSBoomCknI++m1p6iecfJ1AtRXrc1wq0RPFabk1Ya4VtbFbYDx6RBvh4yW3Blx4E1WxyC
zuZNmWc6nbnwyaQ9pHBNhCHO5Sdxuc3RMn3WdcCncnleSrGqnMXgRXNvaxlRY5eI9vKJxMVooc+V
uTCqzOXU17w5OkO4EqDpOmnCazSO1XGInX2SEThj1CR3CNd7sptoj+85OLPcpKepbnkr+TdNukSZ
ioiAoynjfDWVw6m1pnhD/Lex3mlB46KTJJPUYU4d2tN4z1byrjsMeUtM2Bzyq3hP7t9MC695nUaZ
nMp+WKDxt/ORHOKUw3t1TlrYS7EItaOdo1Cu4WXjdNEfPbMVewa0C23gTaqFHqK0JKQTJa1LPG0r
KYXv2t5LBG73Qm7XZOce4rps14npdTCi4dEJw7t0ugul+aC34kDDKd4lwkUOVbf21ZKE7HHcSHsb
0K3IJ9/oXEbTlvXVSWf4uJh/4xhbs65bj5Dnv2lA81n8sjcThPY+VCMVWiFxwpZSKqebNKd71N1E
RJMre1fMHoGXnMjGkTgThg0UNlMNJBXO6mHc8geMB53CK47ojUzFTV25ZGAxIzl4KeHJEQKlofBI
FrZp9sXtkJBn06E0Msb2tpzocrKPfreSm8YVziUEEMnZbmovOWNskNDPmpcYx1hz7ypYgFdXQok1
sur44xLs2X7qisg5gAfaMZNxCU3eWvoY3aYFj8xkxvjSZws0G31waNKkvPZPAAmZhJTxaST5bNL1
T0FwuVfY4LoKkzNAl5Bak7ZgPVFcvOcySs//x955LDfObNn6hRodABJ2KnorylBSaYKQ6q+CN5mw
iafvDzonbkffiB7c+Z0wxDISRQKZufde61t5W5K7Hjke+D+sMZZqL+zL8SZzBRrAbvIe4Vxg6E+X
yU777DQ406sxgv44lHs7mYf9v75hOONbn1q/ZyREj6DyQWX0MtzTZlMnDzv0Tgr51AW2OtSeeoVK
hAsilv4prlg3wbQTa20m1U33l6YoimuGZKhNkuEQFxqmSWGIg87qd8JliaM1+9+pmRD+90e2+rOK
2n4fhvk+V1F8jKrQPHdoUaKYvV1b8WPLhXbWZu6h+QtMZFWGd/p5yG3sh9oETa4ZI17czrgXjeev
k0WDlGjiBheoZUl1DUbPJFwsqPQ1KZZWZEsvdZoAerpop55Be75HuqxO1sRsk1/b2BWG/nbrsTq2
bmbdzATynCaIGhkEhWLoATPvEEF1UUQEX+Woa28Ozm5M8EZUGWsN2dnJjn4l0zFh5vu2QG/pTN2B
Y5x8tdHvcxR/dEJK7oWvYalK3KcGI7yBDMLBcbIhc9pGHFRap6TmdBmjVoLW0Pwih7zKk9ccjt6m
StmklEu/H4uS24cbMQLpL2aj3bFS/jVnfe7QU697u5seR58TKLrr1maXbxEEG3M6kh5Zn7vc619V
PKxnr01Phmz6U0vPKiZwdG2lSbqPMkedVOzpB9E1gmg2I99J1M1vdUT1OYt6Ik0MJWqetv3VLtRb
KMbiVrSyfZvm/TyI8n35JaC6TrcBtEs3KP91Hub0oJvpWS7zgcJtkNW4BG1OvktKBaivs0q6sxxo
nmTUOWi60FuVWdJv2phFC4bMH1O8jYmPghb0DGYEmqLh5qfHDuGH8UA9oh/xrGY9Jjydu3I9zd2V
WIUab1VCG79D9C0MsLSzhmIxF30LXYsceAAAO3+YfRwy0b7JnZHmgtvQL/Y3ftAE67T3zE1rr9XY
P3OfIaiuE/g+kFVD8g8p/sfKurR0BNc5oBWAEReFVuZYz1wwjekBOB5Rrg0VkUznJnVYVkOCQpuu
ml51iw4BjzXZ9K1P4G3ADSTy/KGpQtBaqKh9F5NU5cC+DQMXcy0nlA7izQVsiMmOGCB282V/SUCT
XIoeXVLfkWFfjsScOSQAZFHBcI6uqe6w7gnHKR4jFi+aVRHJH8I5lvCwHwZnQPxWk7mGzy8RAzai
9Bpn898Rev/K6/pgjezpb2InHoBy+2oVhBlacWQRedhhlK3gTptqwK1dOs15FCO6NU1QZNqIu+i6
s9ALrHHm+9dFaH7ACGW9snrqr7R+Dn0wMD7Z7c+MwMqtkfh7x0mjXaPK+EVnLH4FIHnTcfRXV1nU
gDFXtWeWV5HQC8q7pHqjCU0GehZ8KEZVkJtlf8AvEe6KTJpr6TgKA3e2bUB6vBekKSOGh91g4B3c
VyhUb0BnKJFIOh3jWn+2TXBJSat/FQO1iNs7GymzgLRWuz23qL7Yio6Oso1XUxIegtz3l6kdsUlV
foSMDya1Mam84/EJzcQbEyzMiLy9LOb+t5GOxG/U6S5q6OuVPoePRnXpLhy6X3EcjatGcIc3Zsl3
8SV7YTi224FFHgFbzSxbV3ffybqDafIj/JhpnGkTrMY86rxYkE+zeW96QNfuiEGgtt7L2HzO+QXC
xBI0BeMeG6N/SLPagMsS4pD2CyJ5LVI366o5lJNCjVAC8s6ZHCrmDymdMXJ5mKqzH6tw2lVTQkpg
Io9m1x9/rvguhPefeJqgEhuuN2XQuxNVwzmXS3gcuTIPnRGUD5bPhFVB/t8qaJZlqns4UBirgmF0
ScT1CYIbiKhAD7IdTWjLXd0QalXL4doV8nGUwXiSjvwdWA9tkocHe2YXNH2lFrxxuJlgLj/wmSQ7
Y+ZlTfMWBYaHx8QnqpnfwzMr8zAfzVk9tx7PWdqGG3kw370muaBh6DkmZF/yHc6JRdgwKEyan3IE
hLzEmjGoomKczSg4JyO+ABMQSy9M/PL178GniiL4PjlByhjzEVfA0rcJMpdcUwPd/cxJ37XMFSsN
ub9992TXI8u35m0z3CrglulwxjA+84aZeXkYnIOC+GpXxP017tBC/4wbJwjCHI9wt0dNfRJTTcxK
hRc2AnRc2fjhwWs3e6elK0uLegGpLu9YNJ5sgZwgGkhujSJC1On5ONvAiPcWjSIaj1hNtfe3qhPn
4FYWqG07UQTu8Ok01UfTm9ZjGyZPQ+0kW+21B4NU60MMsQFbBb0SOeGVK92LYeGYtYT1i05cxNaO
oANhtZmvaiR+l3HEIMogEn28xJeyXH0zKc2eUI+dH0uAxPfKTgWOiejqae6grm43FU2n07gXFqJj
YCa4GZf56Th+QgysT8qormlZqe0sCKiWfniLBQ6kSTAXTt2QsKp8IbAicTyX8YUdmfp2thlyVDbs
HnO+ZPM0MCcvhr0pBwfGMWoT5TwBmTkz7Vf7QPQpynXk6m6g551jMrTs6XyQPJSZvIBUQE3waos4
D0wls8I+MNhpdgz69NKNmB78RPxDi8E/RF131Io6eE4BdeeFRygqm0Tl0FwQxoXGE+EgtQt4NzE+
5TLTnpzqLU2i/sGSaImbKcq3fVO46y4nPnFuoVDXy0y0M8NjP6qQywt1K4x1DAGl/qcH6FuUCNBz
x57XFPDY3CIWj6iAljM24W+n64kSbC5d0OApH4zfHaw3b+zuuo69Z8+M7kiU5DXMTIMwVqCqOsNN
2yiEMzaZzQlF1koXGU0XN6ueOmKacHyj1lEsuEbkbYdkstGiJPc2RcncDkgjem19OPm8CwNJhGQu
glODFwwnBRkK6d6LYSzUtGI27vRLtLq+DPycFrdRnxPxWZvBrWw4Y40jdgRXoxAVUPYvPw+xaZZr
eotQyIaMCyfzTigEPloGcRcIQl56yqL80YKqs1U2uqFRRx/WmPdYwAOsvpn7e6Z98VCPhMv0NocI
RnYPGjHCPjQMOGfDwh2fJg4zgU2RaX86/XjUfTtfjES8pJFn73XKOkz2W+uPu2rJZ125Ah4ojGaM
f7zikZgUoq0qpDd2jTti8i/skC856wTXTB8crFHoq2vKL6fNNDJ5K6BXYZ3KaBpBCRF2a1KOuo3d
PXQ6ISt58Ked29lXP/b4CYRNkTPeZZtqNrG8tg2wPzV/RLn9pCL/0lSlOpmd1938SP1xVJv8UiYC
CyFUuEcZ9NuNhV58SN+2WR8y9BKbZO7Ca45MohCktSj5KzeKN2rSADM8WureX4UWWb1NEJ7S3CNx
eQT2NXkIRWQWLhHdSbCm091+CMHa7gjjvXTnV43i+cFyJ322QJHtKn4aKjrr9WVs4mYdTe1BqBgJ
9YSBs5qXAzEsfUX3FOgW9WRf7Mt6CFZqwHQ9RX8jlZX32Z7/KeoU9qFFmyIImLHGwRbGH6gzEOVW
PnBdbqoOCQ1qTbHRYzIcq0oOx6HXE59pKPAA/AOXFaEHJyEoXVN2iR272Y+WJHuv44ToeFw77viO
g4yYW2c6FKDM4GeVUKqM6EUjRbwIi6Z6PSn3xXGNcZugSlxLyXKVey8EHH10scBCRorGQ8r7vj7x
llVr6pF+C/gAAPUh10m+D3L2QAU3QQlzOk5Je1cV7KykDmbwCi/gcOACBqrfSd3Ep5EwYFY47jWb
oe0yLtvIFBwDWEV5k12gqTWn9961H4tBv8XttLECjr5J99bb6bWbXdqD/rTxx/w5TQ3CSkg6W820
4x4CcGqwZkFiaxIsvqqGo4K02Ee8EVkmOQoNnaz1MIbkwqfkjDlTSBs+rz671GLK1lK0OYJ2jD+B
1Azkbxp/K6tyH6OG0wxRDDpyvysujtXyYjIOd7Da2H0FYG0OX1BgwxewfS+q83BTEXYy4XEIejFd
ZF+9l4X/OM3OtENeOuEMC7FV9eSV2uDEAI2bgH1S9WKL/tqjOSRBIhftpa9JXSc2UyEQBfofGTmJ
PayOSKsQTmW9/FtI8u7LZDK2KuoP/ZScqeGg96tuyZ7DMD/G+RFTEGnhI1dOR4OxTeLrkNLuSUzr
puL2sybX/dJ4JzP3v7rU/agScrfzYJdMKC86OegL+LVrrnoGF7Y/H1r9O/aYNmRlfXcGCipZDU8h
1nxQ1cO16pgOcebYppUIlnQ70IsaQM1SngxvivekdznyESKzVpP/Uqrow2vtgJcVMlcf099GF7/4
NIfQrgekQsOYhCdwq02H4WwvoBfVGO0K2kYTcdEr12RfpoOcbFtSr9acewOAkKyLdVT5hCE3KxWI
myHZCzhN4nCndd7OAcHjcQ0uZ7HvMuUAwEMnhl8QXhqIgOAVHoJcXDB1fEpQvf0HX9QjVQymDhKs
EAnenDapoCkxwqxR9LvTYeDWDdtrW6aX9nkXiBGtk75V1XRM4gTq+JHgXyPG4UhJPQ/6y8Z8Q/zE
m1Mk6ybo8bnYB3P+6yTtLjeyVzHnrzI2x9V/mA4dUglCGZKnzyCPnnHTeCR718exyF4zBoV24V77
CNrTjyrj/+vr/zd9vY1C4n+X15Pdkw7p/0D2LP/hX8p6w12AZQFOeoHcAsKOjxrjX2Bhls3/RADk
uyhsQ5+DtkDd8m9tvcFf+R5/BsqH5TbwLf7u3+J6w7b/E7SYgzTXBJsQAtz5f1HXLwS0/yEIWcaf
liss/oKXid7m/zb68xqSyewDc8NBcRMWNvJq7c5g/BFdE3aIJzBY2JQyTfXZ7kkNXP7Jz8PPn/98
VYTyNuL1Pv488//Pvwgn7sTaGhn5LX/28x+cZGzwjbAf9/mpE6m8943wn9OCuCtO3/efB4i0HV60
pjDrWx7OX6pQ+pZNWfHsh/JJAb1xC0MeFPRlhvscOROlvkVsof3z1LNb5jYH5Jzw3QJFWEUzPPkw
qlQXayPw/ziCCXgVBlenFxZdS7jHkRzPfZabO1ETnyb052h0mN/SPD60fWwc+mym4RGbj2kVQAgM
R7qvS2ZRmklcPdWhi+ye903z4znZjtVpDO12Y1RuditiKiYdime27YPOUYFkoax3RoBwKksYx2vL
2+UBpdMQN9m2mlT+QlIbQ/BJp5vKsLGuj55ECn0N88Rg/G5Hlxqx6sWPjlnrB6sioFs/1J2zb6aX
ZQPkSE4fMC3YQEEFENuCpjUJu0Ns4kvKC/NipwOWsBETU2FeR4zoRPsR/ZVALBhVh45n0Qx7eLBX
Du0MmsDezRgW0AfHKF9N2KAEdYaXdvqxs9FpMA/d8XHg+04YaBE6qzW63b7wr6CTC1Sx+t1jlHpw
w0ZuspZI2ZxOSRrBqFFBWjJnce7op9gHKl5cPn7mOm1WGo1oLWdwp4a/c2KqgqZSd+bCpE1lI22+
2TzTwAwRwvxu+oB+DqTGsmu4bPX7WFpPRmKSwsDMiVnrybOJDWWVv0wWJaeeww1JFIzjcO7hJdnp
YeQyGC52UO8SG/cTx+VKxThT3QxyJYMQJspVbp/FzORFzjXCDrLAy+S9KwiNR9QbDcMf1eWKLNiY
yGnISdX825KtQ4xr91csE/Qk2Yo6hCEUYePHnWbMVwPlX5oKBsIfpajQ2dCWQO/8Ie0L+vk/ec55
Qo3uGVsuWZkt8/6FuLOk3bQ0r8QxHUqEq2S2TSmyj8h3IuJRP7j8iodqYEBn+QR/Z1j5CPLAlpCQ
kNTDiBv8udmEpU9PTPFZ95n7ZWu7OGsZmk+yk3+MOTKPXf4dTG2wpcDFQlO6Yt9YOZgsLziMrnUL
G1AkljX4e9S+zlqWEqN+Hxxz4MXboOl32jiVrTXuorJ6DnKu9c4WvzgSh8g8Xt0gmPggUUeruD/8
dyGUxHa4q9L6PZDsrX7hXVHus6XmtKa8POvWqvnSRjcdQ3fYDi1T0FaVnDEylESm8t/81P5FIJD3
xziY9M/DfgzXqSjTs4gY4IDy9GFe8VNFWaLh4zzjiP4IlmTXAiEtLIjJSNiiXYuomkX9n5FbhSud
mscxhv1Iim8Ria9YUL6g+Rh7CnrPD/9RXqXBGgEDd3xJcqsmp961TmFmcezTE7/6oE59mdwDO70Y
nDgRBSJAaJJp76XRGU0zC63PyB+460vajQyNxmskyK1x0t+zSL5YvjdhVM+boOG+lDhHoZDNuKoD
5CXF/NQ3LiwfzOlSOzTeyGh0XOJCbWM0V2lVvPmRYT6ckg4OCPXRygckdVBG8JGZoTpPobEdC8IM
aokfUhRBdez6Bz/Nl5B5Ir363iO8hx0Lk9UEBjLAwmqbfCaAvct5viae0x+LpRz5+SqiJa7NqdyU
7fCS4B2kH02ArhqjFzN5D/Cvbgpnfk6Yj6wtrCE/hUwc6eEYhTzk2juzeaLXmXnSzkRCcFlzkMbE
uDw0Oj/MhcBDIGx5/MFQ0l3oyXvLyLZZD4Wb7CaY8eKFoUh4kSjnZ9Q9TADRvYcyI+yJ0rYfM6hc
wYdB1wxtsXOPAzTiArMlvv0aDYK1JK3FkB2nduXW6TfDKRKIHCTJuSKXYhq2Yo4gehERW3Ky384B
H3OVYT8dfplOp3e5T37xxNQWneWaxgm/Z/ihzClfCfEs8JEsMeNAsObybuXGYx+AW8tJrO+YztGU
xgY+6OG5aOAmpy4ogbhBXhGE2P3I2qmYEeGwnF00kdMUffoJ/ArPV+tpzJc3qyU6VDvXPJc31WQo
iyVh11Etb8B3cfM0nb8reDc3daF+kVvRrRu58Ej13lXOP2HUffcm3V3McieJmVOP3gBagpaAcuXS
LXi0Gc5vnBAHVJjeyCiq4FaCDBgjQSiBD+ZcEF64UtaHb8/viOkw8psmQBpzU8nig9zDTxKT8MSY
4y2R4PptZt9kOZ9i9ifQqR8E8NAOTY8yxKE/OPbVc8LdoMXGaugnQ2xnD+cboW9HeZZlWI7BWqmu
S7AQx49N2zdLMfYx1JjzVNDdsWh/lvYmaUsAKzHavOpZScJDwGptssww2WUX1OmRifYMBzgm7Xsx
R0fmdPHz/M1QqNSU7PakS15banir6J68eDdavQvsBTIBkxpdl9a66M0n3Vefg4OIwcjYY+zUPxVG
Je9RA1nf3hYGtXIfhszj7Gg3Fpd8nDYd7OGVCP2ewogWWx2/WiMEB6vn1x/bAsF70Vw9M37siSfz
UcOP7T23g7+l+1nk51E3iNkKxmekjiO9KBAJufEDDfh8o+V0RSern1jb/5mT4cvLgX3ZpfrTZ+FW
cUdvpkFj9bX71wBMDolvQhCWTNhkCdpHMS8PynujvHe/87cL17+PssfI1oj2Y7I8fQedStOSJEk9
ZkJigWQUEE/RFX91fJoHeKxjRkZ7YY2MmiT5jOwkV2WFV1AnMT6CB6cNmPll33lHbuUw12eRZB/O
MC3dJjfdIUbFw+Dec784WdWnUywBxC7TlWXKUrcSkisnVLXIaLNxQIgZZb+GyoG7gaqTtnqCXMLg
mvmZoVaXzKV/2KNCrFvzPA0h1aHDpRZa28xhw2cNWTs5m/7Y+Xenk83KsDkRNGaECiI5C4O9TKTb
GTNMMFibxoIybaZAJlPe2t6j69ahOF9lhk0g5nzKJ+Oa+GNzijC8JUMRPZycPvpiiNVu6b5xWdf5
Yx2cWiKjHkG+PdU2xzBKyfzBtwNmKypcZRVQ1lfbRsJRhcYX1B+9Ie8Cb4BJsqttYEFtoldG799W
IH/pVlwd9qbQNS94jJ6qtMHZGmXHsVwbGbMt1fT7qEjuqkv0Q2jxJwRPmsJgBWfv6Fo35BO2L5Oq
5Xp5+eUEzXPs+u9uqmh3ZZcuFJ9mmJ6pUIwtGridys3VNLcomTgX5vqXJYiqmIan3l83vkGGbZi+
mzLNYYgjLBkbuJ1aHTNFH3M7WNNVxZzUZOXtXfzxOyJHTthszqLoT4NnfLWoTqybJeydtus3twXz
EopiE6n+2UcfDFQPNqdC6Y9TftcW7wvJx03kqRbmmmklWAITxIp5iec424s5flR29ndSmJ2wwcdo
0FbaIlBbiYiJ27RTvTwUA6qaiGSP4MnRjISsEOUckc2Iwfs/mEh2/cyMgU7mEfH5iy+yrU2IR0k7
3ZTTnp5T/yAGDyFCjTxmhN2IKUdD+pjRtRUWpGQPworfh4QOeUy67A90KwT4evoXDlN6w36/6xHT
NWnwxCHt1JOnKjhaEgNobUVlvmZ9eCQ2cocA+iVyObg06PUSaIqtVi+9q7Dfm9lmwA29r53u9+BZ
57yQYsGQRFs5YY6xODe4dmQ8gGAFskDjsniPwomQZ50BECieSWEcNr2eOQqQtnQshaj3nnLWKacG
pKawNhDHLnBFEs4GiFfC1/SjHIBwSYai3huvqVmTv5CiGygIAd0qOrj48YQ4OfxPeEWzu+61X7w5
ZqHpyDeH1AFLqMHgB1EE5cdtBx4GJPoDPaARxpFVnsVUWYd5Us3RaIgpLHzvqUUDtR4ocFDwy6N3
d8ycirBrNHd51myasv/raeBevmUWnALGMH+oDQtXXgDfh73zTaZ2sOki8ewJhAZ1WT5PVkBJI4yz
1arkAeJRsZnarj4Oy0OegtCaWnSIaMSrh6SIvLUXg4Bwe4VxzLsjn26O5MGAda6Z5UTZ61jnNaHR
9iPnPA4/RfmG2EHvlDXtUz1SsviNvS46HLKEfoN1hcLoz1F9/HkwqwpdVq6/xDxG5Ib+Eh5vNbEX
mzrN+iMK0/4o+xJ8HRaKzpz/zEP/TUTPtCKWtGb5GnbI7fonLHVpuJCno/KVmmqrRXq36bwjPH2c
3aI6oHvAD+Kw/qQyHgDxlccSsahPNCwhQeanzzZybkvrPOZLmGMi/+EWxXERNlfRlfQr0SK5JDfm
BvJaNGHYP8TVNSowHzZrdlr4f6bW0AhkZhCNJlnYQ1u/xdNYrHpCFTdjGixBzZzOzGjEG+Xr6+Cn
O3+UGnhSfkNln12ELV56YMGbrlOHKSXyxmKSvjIHOEG+ixtYzFvVtc3NpWu3lSYIujCNitsnLiXS
e3V3jrBybhI9s5HNCldEV29zqTA0Ecmr6gFgDZc3yEZktrowypsoZXUzUDPgkjeyvVeSf262F4eK
9ZCTr6RTJq3SltGm6LNxNZn2hDT3s1IDbeU8DIH/+epJ1fVwqZv2EMXEGlhZMe6JM8MD0aUOfQNv
FRNhf4nMx4x6ce0038QB7/pyrldFLMVt0rN9YzDQ09ljZq6r8GYAOJA2EooeJZZgVVqXAzdW3tJv
lbEqH6Ys+KoxejRxaD0xBrOfQhEM25nKcFXjO5QMvtbk/XbbyumQJWJXkA1ymtbXW6NwvdXQQP/N
fb2PGo5+yJnzXUsy8BO/BmkKM7raitRVrKzdsG/a18hRyWlwpy+0ekve0gvbt4O6bfwoDMNgipne
MfiMT4KalejpmD4QoW627/8layhelV5t7DrvD8KGi636YjclzQcyRPribkhSDuewh8zqGpT9zZrD
JhmUjeqfHPWPaUXTwSJtW5TxtQpSuas9xP+REcKd0cMls66jC52gjMhMZUrxbDMRfRoli4AVtKRf
hFwaUkoixQ9+pspDaoOG0T31U+ZdxoTmsa48po4tu/GcXGWcJhjDJnEcYzgEEb2ZCU57F0GQ5thI
cDbFFzoXFtEWOUL9bmm6a1lm/faZPh6Vr/XRr6h+3AYNsJbDB1mb7TZ0MP8VibUO/PhDNnm3jf3s
DWnUK/wO5lGOjvel1GAhQqxNy0M2jOoI4Klo8unbAw+LjgUJmFO7Rxvf3tXtieMeZKrfc79i01e7
jtL6I/ZbZP4oNHA3Y3+ufCZvuWO89Ey7RXdnTlPhgjGI9mrm+ilHmrYq3YQrEQswHST96IfaPwx5
FGzSZxk/YXcNnhFGvLmL2BPs1RbaV31qfHLZNeYU9jpQzH0qOFRM+9KsM6ZRjCbLbv5GcoPzxKMN
XsoQnZG9UE3NSzH79XlKuRXQjlvfNIeq3Ih/Fzjp17mNs6htsVvNHgodF6P0njnpdx/mFjmCvkOZ
2cLdIrt6Pc+EMrPhP+fd5DPMrmOclsMSDJNFO5OElkdJOtECUh68m02deENK7d1yo9oTzTwqIS6V
dONnRj/+VTOy7ko6hRCwGmeruU9o+tIuMvKEVKouflYemYkDPtYaOsQOW3P/mitOaaUR3EarfPTo
GBDRZv9CW4wos/xKjRFtaVN/zwtAqVu8IPHQ0xoJCowmUQrNssBISrWfofTqZATushyGy1y6w6WJ
oE2XegzWcVdlm86K4PkTynsxGOTjXJKkvhQNQ75epLjJZLQkjdcLNiojcy20RhR2hYlCviCgKwrF
SiPNvARIrNZAEUBlDQKSY1Bdu3B+rvlI9pEy2kvVWf9+6AmjO1iwVZh7fYsRJWEom+7y85CwZHLS
qQGDyadhSIt90oTdJVseEg9zFkOuqr+UQ/By8Ry8mO3yVFQTHNXl4efpz0MZFzfsoGc1JPFWVv6/
/8G/vmJ8hEQkvo7ao8a0AKSRU7zPp7w813Y6P+bSmR/TqaQxJmNc52M3PwqShq9Tc1F5Zj6KADHm
LHh9P09xWpuP5fKfxCCOMGUQTdjBLcnxb9EaUMbV9/adV2g6LDXkCJiRgsNeMBxr1KnpCHV6M+Uo
B8ibTVdGDVzOKWNSabPcfqz63mJ6mK5T2/cO2WITDyIDr3jFxDivcBO5zPRPvuURDPXzZWvh5kg1
mVz1gjuULWrItDFs1Ny5kCcLvxJ/YhQCiFmKnJ7duzuFFfF7P1/990PoU1saresjzjTaU6G50qeq
2eFYIOaiSioylcKWsGRc/Q+x6eQkbcYe5tWS045wZEFrqyRqWHOOB+0s6lOxYHC6OW5OP09/HvKk
I0cPSD4Ke/yWc5ebm4FcirE17ccge8qmST+PcfNgCTReM1L51yykuvauUYaWP5U5HnG5U6Az7rWv
GHpVX8WqwaN/d/xKY8vLUHdnEGm6In4eOOpB2UheHBhhV69PivtY8sJdKnVmnEhupU6PAWwfjHno
byaXOWoYZaSCkciJJLGzseD2DhlTdFC6Ivll4xNqncfOoU9G6ytZIx9TzJozdSgEo/G5d8BNSN4s
/OThcpJTK6eJnqByFB+OZPbdpzhkDG/+BNNoPjtTaz4n3SMJAHbc71RkymsaR8lbX5oXlAHi3LXO
sdAtBn7sLsmk3mUYk8EVOslDHvqgzILsaugPg6vxAF+D+90LtuFQFS8Db9+LGVebll373TL0tazQ
ZTgetN4ELV4yhOfOzJ87ZokoUlz0briVRz7I3GsXCVB8AMKFydXFbtLa3lHXSFUSV+/nGoObg68h
A5CC4IuErmqOt53gZhtjH+5s95M0SEscE12dcjTqqlKvSlpe6+U+dEvO26M1nwyfSyg0I4NzMUN/
ib45ML7mfLj4BBFsrDxYJ4nq95MVzcu6+SDxaCA9cfVRQiwMvJ65ukmiSzVTvSrvr0yce98PIe4H
FklX+GD6fbrdNIViKxsAmiBOC7OnaqSvULV/uf2tLQHQ1TrMIfYOIROtebCqQxqnX6Or9rnvawwd
1ips6q3vUrn5LnlhzgiT1PTWKM3/sT0RP5i4aTo7stHVDk+5iwbLCZIL0Xz1LrAN2nhFSHZuhJ9m
mKKXWaFmURg9RTRdc4riBJIiYQVgeNvhpjMfM4M2PvMw44AV9/YDrBZSJcOtB/vkQKIY0tymXrVz
Nqw6pJ2bUERYpeLB3hVNYa+HQTrE12E5I3r3Ny7Qt3SQWPMS4H5Z1+4qnazDtvHWujaqcyznd1u5
JxXY+qUZYbuaOF8i6bN1dVWxZ7LELUEAgIqM4M1hBNQAaQZnZNz6snsdXU1VLhDbIfIyaRun3koC
QDLbWf2CBLJTikG56nzNPuCM0K2gXFWgB+uyyh+RIDSUPtFxKKr6c25PPlcaU8nftkA3qQ1xK1xz
OueN6HF6gKeVk7upkvw6tJSnfZAWj62MLn5AfGBOLuepMNvkTXd4djC8skeGeEh+JonBGLC6ychD
0hOhKIDt/ZDWBpT9uMgOehkvxjLnMw2zcUekb3MXpAluSfT0McLRbRqD+j6NHN/7ynFY9Ib6bjtl
fbBjjnM/fwvu87mRItmRLQgMQdrVPaxHdWFSivKCZ8KpnMdo9q9lA163ClMNtAmEvwDcgn4i2Q59
qu9NopKXiq3351kVKdgTHhA/h2YV88zpHhHUcOeA9vOkjyzOhCzxm8b9E0/RGQFwuepqy1/5mfOR
uMJ48D5VDh9L1vU+MTHUuetSRiAXK4tetpW+JXQm1pgpm5Wv3HvdTeU6BGn1AP9vXS0LDVMKY+Vp
u9zj0H2GYAx1m8Mkgt3hXkX2sYKMmHvIgSZGlEy+OMfMi9rmv5g6j93ImXSJPhEBeia35a1KruU2
CZkWyaRLevP097BnLjCLEfRLGnWpipX8TMSJKGDGgcQL4VRyDQPuWyV6XF08cJnE52zRQ6F9Yt8Y
TskDBjNFHm0lN//+kw0rCtmKgZNPFOPinmV9tvzcv++OnkssVUK7/u8/wwbkDu/8u1aa86WRwyUh
9ZT0hxBYuqzu6elR+0pQo5YPsLmKHNhfie7v22x4762kPg3+1N3XMuzubSvd2hYjEhYi0LWXr1sl
zMtShc5JkKLbN/ZTH8672GPD6qqEOC4XSa32b0mb1buiHw8ujjA2ZwAtcS4+qxJ9d0hSDUqe+q2b
W/yVmbPpx5Z7soVVMZQfOMR3GjHjqQsjelwNSruPRiQlPTl1d0bIjTTITkYbXJKMsW9jA8BJnSeF
+nltxpjWSWJdW4b93GUDK5yFa/GpZfc48mZtRFz8SRfcN0N5msiqS+mJmb3WYWldaP/X4aypmj8Y
SYS3fx9qNLkCCtJuoPDCVl70xEcxDmU/rW4l9guXDltqIsJKxFG3OqseUFAyOxLMMvrWvEpHtyhK
vQJJvI8b2FprdPaXqmHDIAcxH8tcMxttx6doSOo/LfrFxn5o4BobE/NISmiK3Tp98cza5t8oLkJW
6Dtz+5Tb6BA7DncQ2UNFszdfzIYIDzmgBIT/x3yLlVyTD/65mdQlsyB6tqM81HhY6NLVqRJbZAtL
SIt701Jonrv4l+jUZ4qXDj0XK29sTSXVC77n4To7B5bYO2HJF970n1HKF4aWzWctcka8kLsNRpCl
giKdjnh7pj9IEpBjK7kJsvTH6ijKDHLWukcPYZSQNtftiEMd50nK3N4Z9L5F7kYtqHxE1bWRb/s6
h5ADnh9O+6UekOR5qnmmvb5LKiY7gfWClBVQkD+++Nb0CbrT2/NLiedo0G3lYfFVG4i45aBvdjAF
33kjHrhJDhRjIiLrkeX+yNuzzVh1G3nL/0zjCGZi6xrEvNlqiXOrvlGYuG+qdMQWExIcBoV/putY
jQ7EP5LE+Cjs/j002Pz1/LZ1g3+EavbNiZt4DTCPeVOa88ozPtVTF6ykscifOdbDVKXbjtjTTT+b
3/ncfNe512w7EzdXokxGEr67TU2Fob4wAbqnAMXt6BLO/ZeZk3c6EeKCCMWd2BpmO9Bx9NXOI9Lz
N6NTitQG/+TAR0YI8Z6Vfr6ufEJ+Lcu/uW1p4DvMfjC3m9uBlIB+TJt1W9tvIR5nZIBWskqSZakZ
2t8U17is80+rIBm4GBT0Fpctc4AoHWlJPAFSE827qDmz5LuvLQjPyj/gliLGgDMNV8MKfCXFYOMx
jMUehfpaMs5molV74MncnXY0z0/PSdih48ecGVvjPSOial0k8mGKPQgIMQqD+eYZGH16NYN8HH5m
izejtIF0RAgYKRvVWrTBK5OoQxof+5q5Xm+O41Xl7habzc1wxHNRNrtxjsMjnq1fHbm7QqlvSE2n
RKI8NbjH4j9Zx4OZciPShILSuFivcwuiPcza7zbKHxJZPRUOSIq5TZByMvzVeRrtVIZfIbAMdJo2
Kkdomw/h5Oa8kjTrjsZ70Syp0K7hvKUjGtra/DaZ8W7QRT3VE/uhmEVTK7Y4YV7LvHpNMUG3XFKS
X1ZCLgBcFiEIHd/ByCRMf81b37uCOxXqofI17o0H5HJD/e24YbbFY0KaVTZH55EQVas2LnYsb0G5
oKfL+k0q7vBso8wJ/czyAGYtXuhAcx/tPBaJnjKzeYJeeecgVRiZu7Kcop1mAuwXLRjf5LGjimbc
5u3jMH8MS79YMxq6hy9uHYLW2I0Ve1qR/vF7GwcjIouwd35rh6CjOHvgbbjp3ZrSNCW/gJpyk9WA
vds0OUbauFMMIE5AUlonePA18P0qa/cyzRkaUHZkTn4N6LuLZJE4xe9hgxBRVMmtGFss9VH4ObZP
NoSLDex+sXG4WfcNSeSuphrtWX9hINwKa1H1N3+qnFMdIg7AvgDQWOJ2G7vzfsxuuB8Y+aFvsF/g
kiR0kMVhckPJWZ9xbTc2nQ9guz66ugUXbdMQejVStM1Bfcjj6JM9vk0gwYJCXUzhfxcNTcfqCq82
gRwmI3SsNORCB1sNG6So3pJcHvxGvJf1CznGI9Gw6FC7dJHe9h6AYkBSYhwuU221fxQzChAzUwaz
vJBhgTLE/oseMmLcRofbxNhwyNioIqhYZmex8Fy7U/H0D0cIvoNOrsQ1bbjfbtQ6uOEtjrEH1AcG
YY9Vcvbj5Nyy+8dG5oNiQBNB5nUCWKZD7DTWUDN6ZxtUI6WGC+4QAcAWKSphBVjrc2HW4PIBv0x6
UtuFurgCir4iJF2ey6xDihWnHx4ML/yoG1+j0WKf+ml6HE3YJ4lBaTatGNTi8BmcTeGTNW2Ry4Qn
iUl47p0Hy7W34DgmoqXt9BxzJpDrYXl7NOJXtQS3gZDnxEmDCD8JelSvsk4gKgnJMoBelqrfIcz/
bE2vpz46UPVnp5no3LaK56NhRRhiWv71kFEf850xONWTTwQoz01lWuzjsl/0xN2lhI249Pe+LM5m
FcpT0eF4tlS8z8psPaisPUVevJGOx+y/DB/Bf8oTIH02SigeSRwYLcLFOnUrhsw4oXiHpLV89u9D
Mwl5QreNYUwAu7YxqMIratg+6uUDZaVxGjwm5xE21a1Xog//9w2Tqe6avbpYx8ZFwYQ8ZSS6hA7R
dVmYG2dX/HUCG+r/mIFEJ8hmNfsPRYZHmgIF+klXOifTMBTxB+fIqeQJ0dV/P4iZ1VIdcgSNQcfS
nmNpW9RtdkhEgtUpsZzmNBtdcxICn1bjhht7UcgA2ytOjOX/+5mxYOPBPq5DJ92R5VVtdB0y3F02
RsPy4d9nykvLk3SxiHSm/aWqzD+x7/BYZqX4FkzcTM6E9N/ddokdn5vlw7/PhmbOD5J10RgvWUMR
VuvQd0EOa/CmRkOot3s/14PeMDl7YGho7xgPv8VDJAh/j2Y+FgOA1qpKX3sbVXCbLbj2f98eemGf
PSdzzrMrCjTo/kVZlfU/H+ApG+cEBlDLYQc6KoXt2o7n/3ywjP//bPlaUl98XiTM0AiUYRfzJcHJ
dtajTb5SKZ7+fSktPXGK+/98Cw3M//6Gfz8OIJ8E6RYouZkgLZPQWm4ETXv73lDyxGGtt7EkBduq
WvZewFvv4QRXBKe0SDXw10FFb5wvp5l5ztL0oWP1y2SNu7rhRL9W07xlWWyAywKoUc+N/wipB1mY
9qfrUBHcqGt1EMFYHAczspBcYu3jhmE89hTTa10Y2Tsrnxd39nmQtnYvHTtEQ7/5o+NvBh2g9lpW
pv8+/NugspKPTyz9U0Hd39e6PeQynWCJsEZChYCenRaivQrYNdeunvYdPmDoc3xX1T79SOYfp7HB
6PHvJ2RGuFBEmAPbrcE+ClF9GD75BxjIvC4urj1hB1vRtAF/SLMCI2qecL+/CRvZQBDmyCXYoV9j
Gy8VoyjKfF+gSSDBrUv1V0yMIK28t4iBE5s/Vt2PUpabyMfJ1IDgBoX3B5o02j0UEEZqgh1NESZg
zwe5QwD3zh6q8BgN+qWC/Ipgp0Q+g2v5rFwwY37NzYK1tsHWbgNIdp/NJGCVFixjbgxBgnLdaqwJ
Vck98yCH0iEis3GDZoNWQEd30koO2nd+o66nkOwsg2SU6FMwHvWk8eBgsl1nExUe+6NjmoVXm8ZU
VWrc5xMsqdkb32yX+WAh5Jkp4r5jGok2G8YqEKABbQu3rxr4C7kGFuqWA5Px9aiYA0vAkGFYsSfx
5q1pz98YkQyCZwh/MLr2Sk01rV2Yo6s6hqzr+bO76zUnM7goxsr6Y7Qce0uMF9lV7u8s+yMimz+q
w3qA75TLNVCPbTrfTGzzPqGTCjVhCXJrXcnwwj3mEQ9hUss/TGy+UmSRWK4/irJjIhQ76UZZ5XJS
279uCU9Zka8CaW9dFzkbm+YhjoZjW9UV9yA0zfV4y5eceGUMa78gsnFcD1YEp7VTP0VOWsiiqZZt
Rs7VaN5AQ2xF0dL99hTuru7brZmrHzeuCbmoq/4pqJ6lnd/GyTm5FrC0klANuhvoXtwOmV2+L38A
j4BEB5PnKo0AWiuu42E6EPgC1Fx24I0YNYsUardz4/LgL3fT5zw0b405PNYFd1+8qeyiHOMIAQcA
m129luPsLL4VVEVpsh49h2F1B2QWFnONhLOlp0aBRGXOmv4cQ6AJsvk25ck7qjUniC54mSamM/Pf
suoW3wo8M8eCW1WXNpyzoD0kzM4qG3RqyZlnNjDtQhVsZC/uXVZ6nMmYvu3q5uryzm+CTVpgMXIK
VsZlI648uL09+Hdjd+fWVnDQkf1liPqZe9oVQXNYsG8qOuIQrGLrmPY1Jj9bd/Ofmhplk+jhTlkE
iZpkcFX/mHLusbLqhyxhwpfF1V0e4BKPc3GoNNtJH/edVx1d3+h3JJc+R+53M+uKdJoaqZv8q2vz
q7TaEXjJ9Mg4E1sglBPOs13c+86J7jqjxei6m2tVt6ZoL1k6MzgyxbUuaemGgYDRgl5XUMuydFqo
MTl9bLf41pF/UH5WND94HxHs4O2xe+sPdqijLgXxKxbiUIZyboueNK9QXDbtqhl6a20O6pGJ4j1t
3Ua607AaRjyi3XsCJflsiOwe++A2DvsA7fpAY+lvDZ3c9TOASKNi9MBYiu55OMFdN37i+Tu18veM
QS2CpuC9nJ0fwVpxTJZIGLvERYNXWvFKR/j8dvo1Tb1d7yLPBHFpbyOV/GrzipWDdQeY6xW6UcUU
KUX5b89vU1xunYlsSSu+OSl6aMdCSG/r9Bm9XrY1JjcgOgotYxQ9aw9oj9ZEynEarBtljjtRBNBu
+ogwdnw+SaPKjdNXJ+7R2XMHuSGnBmf1Un4mAI62yQGGDqjQLnoGq8AQqCGmBc2LIoGXNaBlup/A
Hb8Gp3ymEq03cIy+Ws9+t7zkVlZXjrDs4Aw0V5E69zBF3dq/pCNxHxlLl6yY+1U5WR8JbJmg7V/k
oEDZMxYnwCXSU75T3M6RmDPzaYbHQatbG2mizn84cJpdrRiTY7x4rRtksso48+wQLcutMyjCYtNW
is2TyzulK19imhOi3q1txQE1ky11ZBn3UU8C0OKYn+qGtcTrYDPcy31TrKmNfybpkzjjl3vfK+5o
6muOQBQqORO0aXxiaLPpTBwSsf5CVG7sO9d/9S1xMWV7HEVBQw01meHBubG7h2gEQQXk5DLP6bu0
/qYFgbf5PAWczeE+aRyKiEWrFpClCeskLvyJdhM7LyzzpGII3RmH3B1PQsc0w8q7t/2+oLWKroEq
0CalCAkwgzyKwPvFTkHa5zCOK2j0+g5fAestsOlO0D0iRP3bjBDRu6xkyz099suLGmNG7BvPZpZq
Abzs8SbPLaen4gZsMcJlKu5ieH0KJWwbz3sznY70rix4CIzmnkiEEvAqhXZp++vULT8MM4eXhdF8
FTs5OaJJ8qdmbsc9GWflHeKPi1eqZmNrjmJYcTOySzV6tz5nBspGlWQ4RO+hdfYS+BqGwnz6j+3I
5MrfZj5M84KbMLc/Qux6rPSEyHJuRX18qHyJOkcSxNu/llipt+NYvU7Eyc0WxRldZ2FSvpelu2HL
yeNxHLCsTIzomvWww7F3jApGEtIL3jhy+BlJqFPyHUsH1Qlbk2oonjuuhBWoJArm6RcdGxU9QCsq
2J7oY/D0xHpbKOkjEX+GMQW3UahbyvTQFvIplSCWC5XcIzsBXQRPeOMX3HXMZrymxU15yH9ksmrM
9tdU7es8lYep1OEq05SQVthQtl6gtB38biI+uCleFfsGu1AflY/Qw9AvkE8PeY3iKCv7Vz8v/rCR
Z9vOuINSGpWJf4oEf3hNv2syPRmU9tZpMO4dVhP7tt+55UUbwOmLYdzhdgYFLc07uxd7JYL4Gde5
E5nw+bz0Lsrvpc1dIYt1eXXtN/Lp4tOYzzdCGn480lp5fCyO7WDglocK3qiD41iTyek7U4sXmw48
sZhXG83jwGLuQLk08m5z2r1x50hy3ZSIBiCxX+BXn2paOTAgap/083I8mzcTWhS0CQOkiUWmo5fd
8Gns0Z9hqMeYr6HFU1+A37U5WdOM88Pw6FDTvhRHpvdLVBiJ8Lb+KER+NAM3WYeRh4V+yeUiyYtp
zrpzJBvEfWTW5gX/6d6oGdqQ6ISqWzGCMuCjT1qeu/Rv5/vdWbvxn1mb7aEzMhOlnfHrB7dpqpCq
zGTm6bTZaYR7aAApEgcnpofH1Ltpqh34gdcc3XgVlzjLlF7lQb0VEYTCsPWZKPUpyQYDt5fW7M9J
GBAZ7ukvcC4+WRTITE3kmERgdqyfRo7TEsJiPvr1ftIfLAHPXsaW1HBIGgQauJ9IcZLBcDTQSrLV
k5rsGt/cWTCqVVkiKu2dGwmz9SbqPWBZ6psgBZKWPcNdT3F/CF+bipgqcBtQHHuws6wc7eHVhoq6
Yvt3aULI6D7GAjyq9f1Udts44nlXnv5xaE3XjI8fvdiGJcKidGJzs8JUku4SVkx9E79yTBrXKhZP
PWHxqZf9FpJg7PZkGKG3Grv0nS7rNRUjwxPxhaL8ZirFHtZf8MJ1jq/c/Z00sVahMd5AL4FxyZtL
nUw5DTThA2C2SH6PB8RG0a0HrmohIz5yc53WaagDOD8jU+qQvNjaYn4PMTlKmh+7ZoA9tD3RrMP8
VGPt8udU0MlRzifRM7I+UuTm/tJ11xauE+sZwsFq2yWipdK7IADhTuZh7i3DKDFzBeTtLpfdL/xH
rtSYYyEA/Q/Pqd/YY3kri8DetD7XBgKLVYCIsQ0gNhkuhNUKKyRPGlbIKX7ixk3meYxFp3zuI4BV
TVDcRU7w1BXM3tpCf2qhH1mvID3XwwNzZ2T9offmBQRnzTpj+08ASEbGEVM/SUYXc84kk0TJ1mAn
2lbG2wn9PFtFkgSr2j80oRXRDvGK6GFgbtlqRos59veB8MFQ5CtWzgWnjU3YYo79AWH/RtWYfaxy
+FQ1mIJgUibKikzS0llPFoUahpqPSc5k7bVMgijvW1xoTMbgIg8AhVjcfVDC0BTY0H3BqPqbLtcX
HQbgRKq7GiDp2pDZR6GRWzajdSlha9rRznSHZG0WIxBDW/zppQ8GOaC6y1R6CPKrt4xJ8fUk2zRx
FpTIpva5mxhVNzC88pILu4rXeKBirH1ClrTX7WJzOKPuze7QH5KB2C/jwAEtwQLFSaYZF3wngr1N
G8iA7QfQ90rZNdxlDwVyVyGDxJ64TlKWUn2J/CbvmnIVGCBW/YDXFHEmgx3vT4FhRA+bwY/+tmIB
uyD83ZU1F38V3rRbPmSuWW5xnj6bddKuYuxyEFfpfm3cUOvGbPa2haTM7tqja6phE0wJ7Fjv7ERk
Dg+duc8xDVwL3mv4kPgnpTJ3jUVfMnvzKQGm8BWwH+hCUCReKbaz8Id14zr3AuA9OpP+ay4ZgmQB
k+nS6DBZdVmzRtvGNB2FkSfJpLC5D4ZSMJiYzS+2vNUuS9gsTeaAqN/EOR7/KI5Q7Kzzkx2Cms/m
RR+N5JXbJ0GLTg4DCw9taJUJEoT8vofqdYpLwAdTnNySYFR7Lr2rLIzftvEJYUBhZIyoXNqoOwhE
5jyTXCdqqC6z6L4qoAaUXdXIzcxYqdRg7wFjBLujtRkDg3Vjw6Xl+FXKdhXLf8NNu/XiZ2/UcqWc
pfqZZ8YozReNXr4DUUYQoWCGhyQN7BPeKGMJ7KpkdAAA99GywbpA98qAeXDzawPMgjPEolOVub+F
6d4D/f7SSzYyIv9kPaOLc5lIraMoh70Zms/YAhUR7Fn3NCXDC7iqJSYR7aOOs5ALBfE+Xjn+jzlL
LtImmyWDDwwuhQWIGzWF4K/5E/3UfiaOQkIZsBOERu2PyGEY9SaPCdT5I64C/NFB9CIl1LJsdN+z
gpwe3xPDpjAFsIaR42ZaDH61+e4PhHLCMHkIfP9gjMxTDEKQ/ImhfWzZH46fvguGYugFdrJ1vjOD
jGaa8/3k2QX67lU8EI1ajsVnasbbgp2Hi28JqdMk6e3F6i/f90FL0W+AeIDF1M4KYhLA60EyRNYR
8Tt4ZjBKAT30VHjuMt/ZhZNz54ztnzSW0Td6oGM/Vb+BS4qqmpiTEuto0V9Ne/TSkLqS5ktnhNtX
Q0gDsYQwCKEwVBWwQtrQoPxB9IQDLrE4YdijOX5rEwU9xTcqRIyw5L6k43MdKOcMKRSvpkeIZCfr
vd8tyDE4YjQSpXuWrf+cDAiyMqN9qGKCoLu5ZAJvFLiZtzzeI56N+kFBNJ+HIbgjBYKUMHfOwVEE
7Gpiuqpe16io2jLdjvjumacYZ3hk3D3BWO696stm4J46C8cxAcsEk26VWsHZr0kGqEuklEUrfisP
nkvYzu9z8E4Lh/N4SSJP0+5UFqw5jaqGvYqJYwMwKYZhhce3Ih7bATJ1ptTaAZgatsKnBB0CMUKJ
dg240DzWxoOL7trXJHeTTV43B0daDw5qslUZ9B1BN19JKJxznTBjdFiotaRAmxUXN9Rc0ka9CUwv
Ce4ZCIAV28+1CuPmhDgzoJ7jNw6Ii+zQSTAB0fqVuK42khvQhmtlNZsJoBPXJKahcDYpl8pLklKZ
TTNreroemlyiPZk2HUYnGjGj2sOadd+BKJjs4Ln0T22WIZ114l3HXBVxyHcWtO0miUZ49jM6ktzG
peT0TN1VbRd7W+HBnBlzd8P8Zrfeo22SHR0WkJXdaq8Y1a0JgFAbDKkNIdrq7IUc/FWJU87pRr3y
PfPgGi6Fp8+mPPaN8QSK6IzHP76IqDrMwJoPsojJ8/Mipq4GDJvBtRGAheXEniP7mrw4PbtonVEs
UhGIiEBR7AeiH8sdQ1ZxqvV+srqLctlbRmmFZQm8kik9gKlTBZ6n9jBVaU7Hop2foxnavN3TQqdB
+ZYPuPYbVdxKFOo1HuKDK1o0uGlwT99crIf+WdRe8OCR0mx4rOuTEYnhWLy1BsPyIaWjZu+YIUrX
5hL1St5q4+/N0TjNBB3twAOszdbGeOMnlyJE0gXbTJzMxNm5c0d3ymWwDmYMLRMorjUv8nelphe/
hz7YRbyGxFL7LuziOJoeMhNkWKpJiPANGR/9zFh5QhKYE8Cxz9L+HV/8LreOjuUN+6p/rDPd4xBg
ySip8ajAkoLlbe7hK3a+eIjvTkXF4+JDMvsHlA0foo/eC282N7l/oMt1DCa1Vd39ypLGj+MPoVFC
aDKxFTBE/SdZp+2z6VEeAa72974hzqLQ14S8tk1Xmx/1LJkhF2TrDEAT9qMn32tt8npY0Ye18CZG
D9JAoGdyR+CuZl2AirVQFMVCHm3YTse+f/HHjmJOIPYrnb1FQAu6JIFHoHcZwsb5sW0ZctMH04xX
eBE1V2LfLyK7Wh1zJGurOikJYfIYr1XMUovIwpMaIl6IVlYu2lVU4POIJS2H7QzOzsnla8zdnpfC
KLd+1T5aFTuHfPGUI8XnDvUMXZZZnELPxAQ62yVkPDGxZZoXvIxOfajGdOKyLEB1996B0nMkIZdp
RAsfoYrQFc3YVta69V47p8DjnQb5JijUwfIQ1vcRCTSCmI6VGTkvMI7VBdB3SPxHKM3iMhYVeurs
bXBnfWmCBmUwISfK5dQ23YR7T/jW+zaZ9ymWWtI2U2q6diZMxEEJV+XHJiv3nTmW11GfJk2F3JNK
QNBeToxtVdrstfMdI2NAEFnyhYgPCDCrsONQ+c9e3b+KPHur88bgjsH0cQyFuwkw01skYPCO1Se1
DPgSz/M2mFEAaeqhuAZFdx7Rbx8ES9uzVYqPaHBpvVlAb10OZgDzhrQCkCbIVpnUUwFpNJAEub8o
+GVFeOBSqe+YcsP4aA5lbp9x1wEtRhbhU7Ac2LdAXhpKm0yEAAmswsyt0XaudN7GYMDUZyMpVLEo
oqr1qGZDxhVzs+6i6TAUw1uU2yR2Ef2eZdLaNp5YMMDMQ1oz6MFUmenR7VTPEqJ77TLLAMHJgDhO
zUvY630W+8UWjpsHSYKiMVfQqOaS5O+ATO2n0ZjuQSddJgwVz8Fgf5qQINlioz307NCDC4tzbfHt
4I7voQo5TcQsAsMckx/9YNkiPtow2EGNBDil4/DbiBFb2BbHrldM9+FEidt59YdCzn9BF+P2wW0c
TP+cjEcxDRtwHAy48vQZ6U76yE7e3NtBfE9cNFiJXCJtMacM8TInNMXA1RkJuqa9J2mFEl2aNu8u
hSAH15HsbJLMQU1dY2/48h3AHUFXmsfe9BCOoTCObQoutyTItbd8dzMZjyl1ErNyrqrRbWZQS84P
0IufOkR2Ch4e/p8ETOGAIgQOcwkbQUZoZeQrp5HUqq6+jjn0wz6pFYICAnPyhrKpHy/iPh/n/FIZ
NEz50Jv7QHifCcH2ZmRLdB/g/TAGzUx8o25txIl95CiVwXFq/QZ0ArOQsfWJKWrknt4SPvtiMqgz
thaQC+rafvHJ7EC2AlOkrbrPyMRFkRAqEbdfUYUHHXTa0XfrZ6Nos7UdJ59RYRyDrpdMNJLnebSf
c/ev6fsntx+/M0iWO01BRY3KQL020J+kYYK1Z11nAq1PSHgRxds5n/1TnLvYg8svJYM/TWkfa3t6
LivxMPa/UB9q5hkISPPyJumCMS3cWZ3Fqe7JbDPR2nPJldj7wrVbYtwZs/GN+HYIp0gHzKhmO6Bt
ly1WHWxzv3losSoODdN2RMMfDIq9ZfNPAn2P4R3wMK3EQXeU3X04nUfLfYoSnly/C84xsF5I8ngb
htzlpXg3Rzc7dDNr2hDKAUM0tgq1sY1xoa58zewHZt9WNjynVtospGHrN1q4xpjrIf3bhObIRyvn
1oRQukHS3VCmhA0bQoPg8jk9omxhZzYxHMojld65IyNNJsKt65HKgL8S4DkHcwFUZeV8yQapU5Iy
O5NJ+gXayyG+goOJl5bQqwdZ2TgSTc9YcZQZ3BZh5/ZBe5nLGllz7Dtr3gPfs2U8R8RunZYHnSbq
QU7GgGQVKosOaNq8pMAw5Z/+wRctpraGa3F8xO1l6Ps//BgQ7uhSua3e8cSX25Ar2xM7aw5gLBfe
d0YOvZjJcLQw860Wg3fWQjh3vHDYlTMhuE3CRqgR0R3a39+mhtMeZfQt+fxDWAursQgbUqigElpt
9ah4cDtjtE9pCprQIoVx5ZkNc7EUKFEGEpSl5UueCfNkRvpj0WLyCq5LRZB9ZE6fLlktLDMmJheS
6JnCC96dUGNQFMODneTJGq8uieK1SvcKTktNVYnAaMiOzDEInzHoH5BRohmso59y7CPcGSQk9e1j
iPKhyzhfRN6Bb4+8fg3ydSOsDOCdwwr3oVHBKyFd7srIFd6q9YiG51BWVryjLBBR/B009nkU5ddk
d/Vq1C5vTZ6mvCEtrp3/2kj40BbVW2MhRgs6J56UJ7ZCQBFqTSINPnSiBfhb8RPHcfB3YMo78swS
1DJRD49/EwJqYT3xhFHA7qbBR+nT+oxhCLuZI1J2C+jFNt2vkPm0T2ZiYcqGx1uq+R5N1gni5Bps
EUYKbbNFTmK0xA4qdvLjWAWkCxoSbTEbv5hxDRSEOZjJnMk/8/qt9vKPsY8fSocpeB9EzSbU6qvL
PNKTR1Yqk0w1yOIIMLPT7liDvsmoZuVfJO6+zZ7S3kXRDSPrUFjhAVTECohDsIbXUiC4dd4hiyPM
4P4fOeJvKrvyI/GDT+XBugoLmZ97ORNEANwlJemr0c5bFstrnTW8zwtQNhmDPgcKNQK+l755EQvV
G6+PwGRUI+IP0biGf9RoeYcRV8XeT7vrXHU/TZR+zJMNfCW2WFGaHz5bTaBWxFMYnCXU8+66YB+e
O8kr+Ad2CGxgZJ6G/Cw0GO2dEau3SH7Mt7J/80bcLhCMznVlVesGrOdgwcRdIsQ5KRDPFqwal8Dj
qAw+u9J+qubxM7bzi6p5O3oGwzenj8CVp+5Jpa/AaE7tVL1pAx9M26MidAfUSDHUdXioLYtTAs/u
S10QPCin+7QZCDwmhWzV5wktPpEndpWO6PWJXuBuiAzDQ+jeUWGGxa+sZHmcq+CloUTj7NpPThyc
Asa5Kkm/235ZI1DRbc0gf+9HE4fvxSbO9Dbr5o7N/vus27uxcOSGHDbyVBBvwfhtcczjvq58FJ1M
LrF5uTtrclcOiNnO0e9FppZLj/GzYGzBaPkVnfYTD+somvo+YV+V9TkCNfTNsH+aTV/6V95JXyZ8
ChSuAYULvaTbWkQGze+y513p+ApsoxkvUHDQzrIHvFiOf5v6bWZvFfFqrIgvA+OopzfPz54Xre4c
etdRkHnnJ9nXgO9m7ebPGumD5Sh58ETOTcYRF59DuRF+fCgChYkXvRnLsl/f5mTLClafC9+ji4qH
YUbWAL2qPPrjzhaEi8Y5U3q0untykogjlu5LE4N6aMzwJekMecvGPzrIuZbppWwih1n8Ge2mEXvX
5ZLlzN912FuZbDV3wpD8qrogLq0z1i71xKavnJdOdog7W4fCpULNN87JhTchTzIRDAOaxSjqRiST
jDe8+OqFXnWXwtFAGkogjYVDtnQtZqpJI1Ya+d46cyu57wNc8b4kS3QWM6BW+YlHhfCcMLuCrn/y
jYwy0myJT59KBnXjr2lp9tTgwrZp7ByTISdUYKCz11KxHKAMGE3sHq6PbAd4WWirY6Yk+Pso+D/2
zqM5bmDNsn9l4q0HL4BM2EVvyntWFb02iCIlwtuE//V9oO6Z15vuiNnPRhGUKIlVBSQ+c++5WyMM
3zsD6sqIBW8+FxRP1gHVR/qBuMBhOl1RD4dgz4s5YteuFAE4M9UhY8JMBA8omEY4JAkzc8iYZtoe
ygxprxVxIeDGe8LaAqSsNEfze8bw1Xv32sBejr5Jb9cW7OTDZRmb4lAp8czV9yrSdsVmAazrWOtH
7gb4R87DbEj9rvM2W6unpq0pmAMyvSz5OcItWwp3XyRef7eVd8k16OjAPzE9N9GPyKYfe8qmQ1Hz
APdJ9bZE91xwbhFXOAtEKU7GzrY36ZwbVTto9SwXlk5XIPcFGzu/1EFviAAa469OawlE8UYIu5Dd
CzEqEqGn68QMZtV724DKD9oMnUxbpAe3J9IMLo6rAWQp/QuhpswTmVsHaMSYkbrekmTWV7Nw0JvZ
JdtVsbIBUSwIRmWFntE4C4OUFAu1TOKWDbNhe5+zHQjQikncAmvTMVmBjNWTZWi/nJH11VTRjeLH
05cGMEo+MsRTcYWDG42PPIYAYb3S41GNUnfRMZBdVHN0bqDM/YCGQLkjKZZtmNFShYjSxIBHdiRj
E1OmQp/cIT5uiRSFaB+AR4ewVKCi3WgoZ42cuqGLy2kVwdh4igAQubCVtJk2CRukX6UBuvIaPMJF
KM9FT2yiUyhQePRtQ7bAPI2tETEVpvgeS2B8mXuCqT3fsxQ6fyuX9MkgU2vdwoeCWII4yWIDqtpm
WudoUXcRIk0cCxr7xERdRBW+tCXZkjEG3JaWtqPUJMpmgxgi3BPnBHhFwlSRA4rKuvzgscC5ra0i
Pb4khmQtYHpvZdG+eS1piAV8IQzcp7SA1eTH0etQEkKFaH5nFIRQq6eoAIsRImsPS/Fmuu6J+QWB
ae45l5T6Qafv2pBdk9YmXM1eSNeJ8YyF0EZ02jqZhcuE23LUKn0zCPQDNq1I5ssPk5h4QgTlfYgt
0DhCnAg7/2yt7tsnhGkNq+SU+OFrQdYhsI7+rYgZqSQWdyZKh0cYt7dJId4223LZcfknbZaskjm9
jUv1jezfOWEwfdMI8AnweIKBLz7i2VhpiANn1U2QrgU61zgrW+UbO8ueVUBAU0F0drbNSOrV4CYu
gqEjHCCcxyDhd66NT/Dt1W7COtN1zr2gcV0bjXvM7ewpKfovhQ29bXxGDcJZe4kiubxk/MsFEiMy
aE7uxMmBHPhJe8Dw4JaRiHx00zgn2WO2+iV9dzNK/VkWDeMjWbK8jKet3djRjinCJbT0cFW0q9xn
Am3b2VkM/Z41Pt8TWcOJiJNLq+qDJHTeKn56AnqYVvHUcm1xS5GozK0KyHr2tqy4uq3LVG5RE9ji
5zU8oOjd1Kt93DcXHfxbpf0pnAHAijm5fJS7HoyXQOFI1UcmdmMMrzbxP7LGmAlFR5a8ItQsIXs6
kn8WNvEjy8gN/uDfMjeBWd0KTVznhZadUY+n6JKp6GDS9KgaJlgn60zTjzmxDdhUutsUE49XGrfS
s5uFhZG5rb0XjwYGhKL9MroUvGEHuROR3c0oms8x01iIlkxQutGPPjOUw0sdACaKa1u8lWSldE5P
NAsxt+tqIgIqyPM17rMr4bp4wWShfqkkZ3cRDjP3cDqMnXvxGMiioSjYLScxa1bD/XIjt9qD1vdu
na6wiYnkU9WNzzA+QY88f6tF/IkhcANlog1OOrOVBQ7tcF0qAwqnZqtnsx4uXcswB2HfrgOUdtQx
5T97UXAgXsL88N32VR+s51FEd1voahc0EWbDISghRshd2Fnuy5zZc4oyD6g+yW19WbZorKAmjVqS
X4zG1u9OHD3znf2n08Js8xuSzjJl1ZiRy/zTNb5iHJHvAs/pwcapvuqNuQTLacYjoybFqAC6l4X2
nRHnte1l/lmOpCTG4Eu2LPaKT5qUlW366lJ50UdFSs0NxTVCb895FUyveKIICiXHIqCDTRDQluwz
GoU3P3fKo1N4ybvOiGOc/1ejjcydKGj/w6o8ydry7oJlE7vDOaZyZDgp4QwxhnwELMyFagXlgMWz
KnOn13BwPGDgxb520IThwAxfefpEO33My9V/fDk11sHVkVD9/TKtC++cSO+zYblxGJwkW8ZObVwn
0zmkiVtjONXGu+RsMN0CawoAzy3Yjmalq/coljCwQpw6HrcR4d3Oq5da8XMZsZOoq/xM0N+PGqtV
p2Ho12bddMKQrTeo96XvQ9dNMMbP+z2SMxb0jmT5SSIgAdUNjpJbBlOf1rap8nwFbLvAntqy4lXE
p2rhwdTaEWLkXPn66WdGIQEAZanIFL/nBjFjtfsU1J8YJP15fP48JeM5SMMUbB4K8Z4BYqG3yNOc
78oscObYOCGrcY2oGYVDhv6394zvAaG18BiheeOBGdKraNDHkjL4xzaGX4RnX/ywY9qM0hPMA50C
IPba7jcNtFOSZufMZ2E+9GpEtUeQl5nIm8js97Aqum2CNwmSFLYlJ5hfh/7V2NPJjbVr0Gnfmkbe
XC4Ys8j2XQ+nn8Ix3/oEPZDRVe++XvwkUblrR/3VGJMOrLz8kIhElwMiz0YzTTZpA4A0ZOAeecWr
sqv9BXCQfSm8361GnhhGvr4yo5kHUC1qM3loBjNCKuMwson6HJJqLapqj2DtQ7XDN8HqGwppwhMU
oceuXa8NxMpMANQy1QfSEqRxaC1Ch2GCgMaJYWsgQ25rlN4a5slG205N/tvTHVibpr/xPbT/BRIM
wc/rC/dUN9E3WWSJptX01TimgiLfMxWE36aze5f2LWUpu0xI5WT2Qvr6DMyJGFmgTzVATGXmtAGS
fXM9FC+T/z15Nu0FbpiU5BhK2WSqnWXc9xB74VQF1ZMMfxkuk23dZRk0UGAvnN7eFRQ2wqY21pLs
lxmYeBczK4dm3a2cDD9pIcEMtkzmkUFre9OEz6qdy3kkPqssDKg8PRFauB92Uz+RW55WBGRZgYsF
H5erCUe5GR5stNp1Z3gHbSdQK8P/YrRZ5Cve+DlQut9nqj7lgAtjnDvgN9qrSo2lpABq/SuLkbvH
vLYv5Uon/HLZFL7ESx7epgSQ3KT90VXHsyNdKZKBAtcGq4eYv0n2Ymwox2a5+GgzRKpvvUdFiZXr
qQqx7tGtPHtC+4WXeUea8aVnlNKjuiEvBeaV1DeeCm7FGL9UmXoymWFAGHqJQuMc4bFe+AZhZH5m
vsyfrCnR4Eorfel0JKV6Dq5KR8geo22ADb5UFicdA6LnwRV75mfvJABfLM9F2JJ/pgihllmk36Ow
2tvZgI3eu5hWDn4nfjGT5Cwq5zlTIMmV/UCc/uw7t7LiacQwV9+AjJpQUqpP1x0vYKowjWpiNZFH
NUEy5lloHCEvLjkTlrE75WuQSmSvWfoaFNA7tAB34vWIC0ZYFLZiIt1wFLy6AK2LYev7OMf2Lcu3
FsOfqfXZkrg7JojsR90kDhAVGQ/diRik2tZeuPGadmfd4yZcJP6Lrp7TpPiTkfqBxkiyqEmf9FBy
34nx7KX2IrC8VxmXQCgUjkPqGpdybelatrdxx5aIx5zruVU3av2fTAmAbQaR6EpjRy+s+KL6hPR5
F3ip/sfqyPSd1LCPnKfWwT8QMCTQsNcTziNn6CJHS0zyFrL+SYSXQIm1KSAiIXBaDgAZsaUUQl4J
YUFk6UeH2IpZXMHnUUGOpEXus7CTc4jp1hDNdwIhCGUVM6iYm6/KGYS2w64IPeeeudFHPfBot7mF
FsCqRhqiku0CooNYy7dNYe+c0cP2V+S/8NcRaB61hLdBorU7VmClUDeK33rRvAqJUK5xpu2Q8Jn1
09EyMP5yKLDW82Hs+jHLo8kfcI1VOaJpH3GaS8sCWBwrM1Y8uZoS7eg4AawGUjQZUDCGCT0Dcg1J
pxMTTGOMNpZkp0FphgM2aV/LtCSIF4iJnuZ3YzIgZOV9sI709A1zPLk+nfslwKL2SZitAoc7bNLy
P0FddxvXQoMeKDZ3MrrghKwujtNE985xnxTxSMQEYFqPjW+66vzQIcJee4AOaAYAXeL0uQYs/4fI
Jo4LCwmZXCRpZ5A5CY1zPO2IOBOSlRudZgLJocxScRhH50OPWDNqxDJvdJ1lcZsG2ZMK04PeD+ly
TlTOPSu5yyQ4YaFh7W2xo8KRtQ3N6GR5VbLSyHcCo2hWuyinB4ehUN4clA+RnYEEJqoX+7rDZK1C
OWk4CeVHNKHfcAOfOtba6lJbogycISpyg53XOedZyL1HdVN0+KfgzZxhZB2GQcsuumS2PtlY7ozh
j07YF/JWcw09Az+jiSiWrXRjTohi3eHhWB3NSeB0LEiQdVflBEIE+AYtDeyrMLWu4Pw2DIi/BjmS
uYH289waSD4S8N5QC9mLQNNa4GFiISknl5fhV0RFXSrdQldB5FGBn9LhWdBTKq99E74kfSo8pr6h
oO4Euw7j2apLb1sQ/pJYgEZ4/q/NoueYDzg5GPssHYEgzcm8YEHeanEhzuU3G8BoA7l6r5VxfM5S
wmMkD74mwLNDJ7S0MdOu/Cb7cjCpqY4TOqtWgrcbv3Z5bQiZWupoJFYixqaQWhR3/oBUiSA0CBAj
YaaRh0FngKCG2+7scH8fG/WdGRitjcjjiCXjDcYQ8rgvE+EEAjn1o1V4Ylo3fY1FQppkWp6KLEyv
TkbsOjIzolNzNH9S05+GWtNPOLNqhjTuTdR9exs0JGCjqIrdMG51FfTLBuqTl6nfWg87OnDqH7dT
2bVxhi8gqtFVq34RriuRRUSIILDUeAwMhB6nK9OcgwPwWJFL1qLakD9RqlPaVk6FKpLDN2Utiwbj
jTOs2KCt+RlSmnVb/yKNB26RM7Nred7lziLuyCXGjf8naD2NwWz9NMT1cz45zqHNZ5CVV1ynghM/
nUhidTQUejJg7t8bawve0FLTOsAS7KY7bKCyKqH8T/4dTf56mAbuCL9+D8vfwmAZXIuSvEgIPxU+
THwV9ymBTJE7hbHijnjJ2J5kfheva2aFeoQTXLDtVM07sia0cSGqCK8moozH6WsVTx9gnRF/Ge1c
aM4+J4syL+n3UlpimZbBq+ys4KbUCt0adh3mWCtTs6GZsmhthIdo1jcErZiQu2LsCwxuiBrcoa/3
eZP1H0hh16XXR6884tPL2FhvUK1WjoLWmnfBKSNj/F45bnn1UYCVll0ysmV/6IR6chdWme67ZuSi
gJJ3//u9Ac5ilgV0eE16+fvb+vxnMijvscqm09+/WNtlD4KNdNRiJL1JWs5GqxUQjlEa1zKjOHSY
KmgUoUajU5eY6bVFR3+kabyAGfns4hAmUdibpGO5376tEds9qz+AexLqU+nlBjjvw0kzTtBLpOc2
Y3QDtphQw/vUs3mrMR8aDE8TTwTbYtCMZWIl6cZiDtLa4qDbBWKyLtgaHCaHWuvoECCOjSnc7bxj
2eN7+i+AdUCZuuatL1IdNl48bIbCecrTe4/f29GIJ4vsdVHoHgdksDJL/SsbvkVxrdq2XBVO4NGL
VE+u29orjigYyhohmQ0qinjeN40M0clSXoLq9b4z94ayZJ3GbvIRKbAHPRvqAYsqcQbpLuf55Tfh
ISgL48Ff18HLMYXxZHtMdMLf2j7XDgHUOGKKVgo6EENJjQqGgXMORqntKx39fuscOpOlXBOAkowc
UGJTY99By+fXdoj1N1n8rtALbTPR43Uv2vcuTMrTEDc7dMuoTkp9ZdaEplRB5a3LQj/VglEEewwm
6lny0WWxOhI2ON6kdEo+YY77Ep2ta1AreWMFm0SwQbCdErR/sZx0OBw8JL7GoOe57v4WHqWpl+DV
L2rjYadEpUqelIn/TrhqAsyvDl4N6X6LXL2XMPLXtXJ4P7OHTDAySDnjkLKVbyla5Jy05S7uP+yR
PbxXkmlc+WC6JnlWenarvee0SzJCsrFLplZWv8rSZPbP310G/qEPsfxUIoI/lSEmLvCfLcyBlFW0
6q898hpIXdA9QXtu2oATzZVFe+qiDzeyfjQxSYx8qKHYtq9hipwc6HJwDDsMldEW2Qe3g4qt29Tz
zsyrPq3QBjB6BMcZEk91kV87cjx5RDkvpTc6fzJjNnFk6TVDWUYVol0F99kGI8uHLMKXjgoN9WTP
CcUqbd1Idk2GbRzQcB0jw/4a0JstyIShX+niF1gkH3HJkiTBt75gexSsU52HlVGqY59jTNEEs2sy
XkJuBHwMv0XLloYLiQnOA3nacDE6/RGhAzkZnjg3NqX6BJqLQxNojzXhfnb6gMlr9EFqR0VIDoKY
iGWuN4UzCYxtvgmqaUkGa3Ktp6eS8mylEX64lrG7AdHA+wp4dGmIHAh3G22qruqpTUiOt3GKr2i9
Oqph50CoXrPOjeqXrsYffIAIycNskyi69Rb8QyWOOkktJwPPGDOFH5PRJsYX1qVubd4TIEO0Kjmf
NlPhheU5X933hLR/b3YSsF9XrhtCejDtBeXWR/m6CF11Lyul3h0IMUNvv/iTerarzsPBo28LWPCr
ybyMQdftaysPr7aOQDvAkwievvA2Vi2eEEkVlJV8/uAj2NnB+chxHds0sTN0tnVskug0mVMPPPus
pXBKNr810/Y3uWbjRAU9i3Hu6KRU2Hqd/EJdVG9FmZ7AJ1LKmooTyLCxhXq/zYaAxDSt2h3D8XQ9
SiqFgrn7xpSNxWUO9CdCar8prYxYFo/tfFy7NzOu67WtGoSNXJaxS9iBU2NMaLvMBsWUQpFGe+sq
fSecc2Vg1i7IRkE39twrzVxPenIBPfiWRQx/2ce7R3sghzbow7cEuyUDL7LZvBhHTTqUwIQyHKmY
ZRD9cZjHxhcQT+JcSELbRgh3WVJipU7oFNhz/RF+ZUEKsNlzFIjjUCRBBDTlI8NYNdhMgxqpv4Bj
uKvQfAmwWKKfcXdp6bxbyYAUOWVqPAxAGWvwaHwzgiDfVmf91xue23Qj/GhDBsPRYHSxE6aJWwVU
RhU2r36Y76c621R29/BacJFESoAdb4NrECSn0OVYpoYw3Oned/E2Yw5XBWJXVfaxNuoz5jqYxVju
YtqkWtFiZh+usUKl66EwU4cGMs0yjuqfUEfF2c29RxDeLC9ddWqAQJgjs7Ar4CawEfemL58I3oTh
WK+s2UmtYlKxC0WiYlcjGWFHDjZ6HRropysnJ63Df3Es9W0ZRrUa9fzDJBr9UYz+fnJ1IsEqoLXg
HRuFmi6P+xcb2oAq57yMa51lpJ6awakui8cosaF5OEl8uKNB+uG6+oUl5N43iGxoPevT6Cgwa6s7
knh2d33n3oKWrg2uHE+vf9Vt+OLYycM3vQ3P4nXf9o8sjuWJGu8OJXvtP6RnvQXjbA/ph09ASSBa
xuBbqmKue5/9AoDaICFiQcTz2vI1K/M/vtbgcsGHK7kc4gFxqQFhxMPcQm8rH2gMGYKRIV3qlgaN
mCuvQJLQhN6+Lk1zzRSfjrhSG9fl2i47S84REVD0WnVI7PgKuLxi9+W/YUSNTqxn1+Qb2kd9tNyd
kzR4a8gK8tnULvUg2pPsc5OznV1xEa0qS3siBpk+a/g21AAd7l1XFqL3qmLakFproL0mH/9Fojte
1iXsyzzLwXYO3UPE7Xqmp4FBL/5U9fRaUVLGQXE2UOQuAsAWCq/vUPZnYwRPHu4d+hgejpgumuyZ
Ai7aDWS8rloa2lgPvXXOunrJIrd/JZYQ0SlnTomLKKhbakJM+ImdJUshXSTOGargtkY+bCB8oEoI
JItBhAb1okbDF00MQdpy2KUplMO/A7IRrSBnO/trZaK29INrW8cTS9UBxRrRTE7LXs9jUcgqkcdf
IFGioywU+4mEhXXo8rBmivJj2tMhc+vqdzpHQrG5qjJLvRek9u6TTuHy6lh41xk65YDOwLSCR+ZZ
zaflh+zQhae9IIKgNg7Lchuh3Vx0s7mAMsdf1WZ38mcxAdURcT9cOhSSDBf9JARB4ODVqZry2cL3
viYL1H2C+XD9e+WUPGnhe/x4xfCWpthd4K1g76CC6HQW4OgZ46tOkXIJOlQ3MDcNYd9ICmD+pZXO
SYoC6ibU58hPXhIrVBviHllLUugwmWoY24xs630nAjbn0gjFE7dt3QSXMvVAOxlq1xcl2XZymXKj
LFntBitG3tB7lXUJhW4c9OjOxIY8SyMvbkAExXbU2ghITQFKGbX3ynaafO9NjGUrR/8cIe3+0V0g
5E1FuGUKNpOdodzGgbk1cabPYWlMP5v0rtLuFphvRu4Y7/34zp197KwOKmStGbs+sH7y2AWcMa2U
maNzc1xOLf832nKgid4GAc9K954qr7uLODdXQnQZgTnPQcEU159Q22awMLtRgtfRhreYRTJLInwr
ORghK6aYNJauA5OWyHBWcvAkm6gy5wyOi1IjYUQqQQdJwnlbD9qiNzdRiZdBCRMLoMdZVqJ8ZmDB
qj5gFKVXwCU0ORB5a6QPeC5LVbivYYO1vx3pawyMrU2S495xXcluor5VNlMnlqLPZht9FDopUHS/
1q7tpiM+c+R0/nTrk+oNMN19dFFCx8O58cFGWD3Ufi/KRwhkwIuk9D6yjdXCdGjG+FEXiLo09cpq
mR14hFidq2yXo6yYwo/RqNIzUlxcEQK4gea8NeV1ait5sLKRsw7kZotpdOPEuJZxP6cqaA5eHuuH
pOPO8esGB9ecBR+zYoXqZOxV0nBRBSi9nHhyd4E3BEiTeDNlF7H8C0GOJDwjWgvehpMTjuNrv0RW
2SuKD7G0HCz8HORjgDfDCe705f2hsMsrJs8uy1qm0CG2olF/yZCGRz6nAX7zS1F239Zgv7Yo5RZO
0WTLKSFWkGUqqbxHu9O/R6yBemG85fU3iJ63tKyYekhzXdr+IxgHAvIi/se2rZ9qVEtDmryH6ban
XZVBdgwclE0kySFtmUV2sXVBI4WH3mzfErb8CHaweEsG5ixF670CL1lV0l7qKjuDJP6VWcUxaAtE
P1NDJF9kYXHtcdoYyLTqsLmEQ8cOuDqVvnWvSCI0dR3tv4rg5gUsSqERwrpFecZ2gpFY04ZXdxLb
sCY2JIwCjGAnTCeHLnbBbIuw33v1ZBxibjHE4XVwkFVerF02SadUmTSh5VA9GzDg0N4mhDxY3tYJ
fCz+ErkL/l5sHCg1/Cxe4WHGhDfoNK/ZMazHQ9QQvsHOx9iKfuS/4fMwYu8cGTEVU0KfQ/w2gZSZ
zpi47lfsHUjFKdlkhfTDUQFWNK3HVaG9yH6Am1ekC3uiUpWgWFfOpK1HpxhX0FwrzEbZMguAQPtx
nDImQ1ohHGqMduL9CHmDG/fqN8kJF6h96WpjxxMw3LYqeu+RNA1DeYymGhstCyy77j6LELlDR4Iw
EFpeTlZfq46HZT+5J+QA3KzJRNponz5PLtFIYff5l9GONLhfRrwa5H8nSk4ct523aAfiN92p2NlZ
+oVjtYbbGHDyOIT9YaM5e4y53aqtScPxjY2KAm0pBbaOJgx4qVCWuMe1ve+reunU7bcbxGgEdQ8R
HetxBrl+sx5kCYyEySJ5lNXB4l55VgUEOIZM8dnlXUHciaiHt7h0ih8EvczaDP89stP3IcPOhnIQ
n/BE5zAZmGRrzpxggp7R5cgygoDOkgSmnjd61dcJbIsWyIJjv3ZRW+9wyib7Gn7uxgxa690rO8QV
if41OvPAz/WHp8p1y1OiJOMVMelf+rsdEqGqZG+tGpSM+yIK4bZ7w5tRnpCgDO8QwSBhNWHDPcSX
WJnIA7XMZPP3S2tg2ACoOzsJ3zb3Pax6rkxUXl39sJteO//rl1C3//NL9tGcD9Ietv/6vX99nz1k
aHN1xnIWHMBp8fdPsEtpZ9XwkTfj59/fschJ2Nd9ROQe63o7QTpmBwyltLRyEQTk80UFml8QUPhf
fomJKvwvX85/+vf7gkTMPBbAcmgl4HYL0KyV3E5dM3McTeS90GyWVZ2ML+ZARwA8v0dKb6B0VQNz
WDN3jpzT/t5IsMknJrKdYeal9x81GUgzqloubBG91EF6n7AWgcExmPn3c0dQBh9Ktg1LEPkzTSUA
p7gaDxMJ4QcEUuNhzOYgQKeftW5udjZVggujZ+xYsg1idANKBWMANV5Iq5SVuI7qEPYAMQeOvCAp
/VNa4XcKfY/uOF9rtbYdZ6HdmKPVcN0efgpj5qXftdM5DKN1W8xi5+iZh4azEeQxNAUQ7JaoDF21
56EomYkunPo1KuN2RYw127HKe/jlrmauznouEqQNNH/0aHjmbnkOs/Klr4znrPee9QkyUYlLy++j
DxwnaDwIkgsF5bMEfRGNX1nJaM4q/2QFQN4SqlZZ3CKbLnPkn/Bbh3Wsf9ETCoQMAowCdFCjjqWm
dveNYQyUEdDKGu3dNoczzGLagH54NLGx0WL5FrveCRK22rWu9WLIdmGEEZ42iyQ6+M9rOySbNUUc
YtqIMHoUMJItUFPaf7oECD0RCCgWN74eecf5J3FV+sWEElVCS/dZx0GzxmOOUqYegQqH6V0PZ3+Q
Ue0y6iuAfgfsDzwZul8y5PoYYwGuobThSGCOKlkLGlcDQo9katv5/kNFmMVTYgzWQFigCn906fTM
lqpaZK4AYGOXvA/CWyVt+VnhuR4pCleVx7/cyTkLJ8TeodXWk64NN0wUkisTw4MWDeXp7y/UuzJd
5aG9k66W7YvJLk/V/IsLou7w/8PDyz//9o/v/y48nEryf0oPvxbpI/9NXHjeACPY//63f/z9C/+R
Hi7Mfxqm5YDS48IDYWB5/yc83OBPhPBcj/MVEb1ukDj+n9nhlvlPV9pss12JfsIxXPf/Roeb3j91
QlkNx3NM16KK+39KDndYbf7jf5VFOs6aCX5S6kHXFK7hWLplurYpXX6+8vtxR7OveCH/GxwwoyfX
85aR3zxpQ3NM6nITuzpzi+eurLIlOGAaQzBrvbPxhTqkM6I5CUGohluDvJO2/t1wdkiZ7BM2yZrF
YVSwZ7MxEKOa7dJPwpeCAe7ZHv7PIlboF9DCw4fh6b/LE0kW2i+25aZ28e1uY6BvGLtmY3Ift2m0
jFtEPc2jDNtF3CI6GcUj+zAaPCmYCsF4Uf1/V4wsYsyBHXm63fgW0gsEiTol3V7xPyBQ1hrEby1T
SBwUdFOItEk2Zo73Dhfg/isLXsqxRnJ3Ft5zlG9lc5SMpB0sIhFwftIDc3Vh4W5DPhRqq6mesSTr
WdRJxI9o5c0qdo4XrDRn5SBpo4rO07MHiiVISvT4kPkdaHjOR8k/SsJ4Z6MOQvQEIu5RwFg1443f
7ho/QtmqDhRh88iTtcMSYRYOozNHfIXrrSb+Md0r/TNxjjFAYaO+l4yPemLQO8pLYR4648dRu4bM
zLIc/nRkaktN3tvEOpjhmcJgPYJOy9WpZSwG6QG5KDGd+Xp2ysZmuw2YZzNssgw+NBahekMbZvIa
4yrZZvI9R3tdi08RqKUjiT/D/OKvpLtpInVkDtghIEjM9ygDRq4vVHewnHQWmS1Yte0yrX+qMEKj
KWKpzjMCpovHkg0kwoQHRYUoudktBR5+vVm4bwNq0Fl51OlZiBsELz6EgVXVqtYlP6u+j1D7BPTi
cPRWhYt/d0eEYg+B2E7dPYCWZa3SsznaHOfTAZLBUvfPrv2M7XCZgr2jlT17LXELCTpkQfiEf/da
ezmb4xhNk8lDJPmq0Rbsag1k07GLg3c1yFdpWtcuRFwL7UeWy7Ak6S/krWrZjqLX6q4TmiDK7GUf
ZesJ9TfjE6qrE+nKuKI1Zk/TvqyL310I4GYzuifHfIv9W0iSULCp6z16Oun+gnmGWAIhADo4CJIE
/K56hi5uB6Q3piTV8w2Oma2Kp3WZvroJF03SM/wa1shclqzcl36PpA1pAHobOO5QoKjvCb9Z5wgn
6iqAlrary/Aqa7oGgnJbe8AsqS9YxMAmfjgSOsNKbUe/Ozf6qnLfYuSTJts6Ku5wh4luKt4m21lX
p5xHnvhk5U/nNMAmKbl4uV/pKgcvO6aRsU3Fo8amKl4rcm3H8doD5vRhz1YMILIOnESdbRGLzSQk
sNC4/eWcblUt6aox8kbSPaqy2jV9/9I3vyWKsyAfdl30Di91RTbvlsUZG6b6XQNknnWwEfRDSMIy
JKMof5heftKrl1Yh50W9Sek/1YyvVf8rTg5N+R1OXw4x2oJpoeVz6XlfqbxNY3rvAMSMZs/2D7AM
77ddvPpzXZCOy2owj300bhLdYX72bLnsz3MadiNdh5bYpTkxfgw01FJ7GkFHx2CHoCse0iLaRtlP
x0nk6FxL9YEI6XWeiY0srT3EOOUgXujSjUvIzWB2awtVWNC99mZ3ECESS3GLKRc8+ZTZ4WaYjPXU
TmvTSg/gvZkIVlsEsGdfOTgtA6Yp9T5iOzhpx1oEFBhRj8EzUiR/TV9x1q5ah22zTV2serrPJnwA
zLbjrFrHHYp2LCECfpIHTd/A2tA1SbsREz5JxzZMEJ70+r1vshdBWCI9Vp7MOQ+T4WB06TMkWvZL
PzCGgyxuL6xivNZ1ss9L9Hpm55K+NP02J5puMdI0eJZWn4uDpi2Rfbrig+XoNyljxLaT+8jIwjlg
nnwTDnHycaB9eyBoyXhID4Mmjsr2XyHo1dvcqQGm1GTR/TtH59HdqLJG0V/EWuQwlQRCkq3k7AnL
bttAkVMRfv3d3NGbdL/bkqDqC+fsU8JmVWVBTMzTnAlcsx3WAdeId6icVtE9kRM1w3qTnskn9BDK
NXtM1R1+tY49WFVA565ZFRwyz02pENOnjKurSTHkFShKo07a7xUTV08vSPHtkw+nwWlhqIhYCRf/
i4XqhRztZEJA4WWnYTVXcwnhPsABIO0Jw+Q0HODfpPlKv4D+36CJoQUBZLUMMiAMlWC4m54rLYPA
nVdUx6Scsp2DEBVSlwbdI/3rSLz0zNr34LftphxLNekvvwRYspVDDZOy/B8A6CGR3lJwsuXo9531
1kcfE9LajcuWcBjzKxJ70AlmFoXe1P7MvkMOhU9C1nUBlYfawsMvK8dDgjg0cZvmn572tzWbOEEK
efMsbvCWGch+aFN0Ms40HIda/Z0QsG0Qtyd1NJ+prYO+ZzXrJPHebAMrd+rz0KBYAwK+sbXWRSmD
aC5PxjtQVNYFLdnlGod9yhJUz/sBQ4Ej90b3mJMtu0/1BW5I4Uqf3UUAu2DAWuq9ZNjnCJCdP0lR
/NZnwFr14vLDSpuWSuPzFs8dIIrN+mQgyJeAOOu+eO0i/YVNlbazGvdO1ks/iXUF1nGIGWU4qZzJ
vZPM4cxJYqFFwuWWvDVFvyv0KiEOg2gYKaT7okgMY5i9Ap0pwcHRjGOSqMNJpDlTVld/RZedQH13
ohAhCAdg/68p4uGoI3fp+HJIESzFcRixorcI67L2FQR7DkqWsavlshLFO6QPWnHIu7YJR7+h20PD
lODN0WUP8co09+6Un7kMgatguonAXAKePbc9/Qn6TIJgpuLLYm9Fe1j9WM1AngbpNYh+uCrQaKEp
jwlqIq4b6+OOaQvLicyAOlWYT3OcWaFd4g9ODa6XVNAS8kwd0Cg+mUmEv7dV3b3amOcRSZiO4nWD
eEHd9Z0KsdVNrKM1EyI9oOLdmvUYTlFHWtnEfcwfmxGtpgzmRfxqIzXf4ABpmSO3pd0H8J02tSv6
c8sf5kYl71T0BjuiRVADNtWRTycC4fx4i/5kwi9gJV/0Wxvlv6Xgfu28EcRkJR9l1RxUHXJcOj9n
wvtqBxetCikfrXHNe8xNvagCVDMCW0h3dCMYGJSCdTUxKaNa0ytqIViAoUCGaxxcNCSTwKTFaiNX
GIGmO3wxBDKChghymRBCshy0/mup/REE9MCie4EnrNLIc6CNzi6ugA3nmCc/E+2fXZ0M7dfwLl6y
bykacj5B0j25xZOSOgEdxaWFESacSxFD2HzwVEDx2Z+NUamvz4UseE8S0sOgEeq7wb5KDbNqDMQg
OeTVsY7LAOdENLInLMuQ9RS+FPNrRkA5xRP7MivENgDxOArZCaKBO+V9+olQ6EvBtG4VPLxMhYDg
xQpmYulSUwzIIt/a9GNmNEkMnyqR7jIAY57u8PvCZztlzZ0S2hnbt4ratafBVuzPusFjYZ8brTsi
bGqvHcjdFTHS8PSrBTNR2x/kB2L9eyIuJJ+wbQ9xbQfUOQx40eQmyq7nZwd0ukgTOXtyHQaV4ei0
Q7Pz4GC6rbqjRrQl+6/RQb+KW8ZUT7ZWPZsaS03L8640RH6CkjDTztbs+V3z4eGfVzVjKywoSdZ+
Ubyj2s4wdOezQOucamQkK6CGArCqZrVnpDqr1rtkcjpRThRl0GqrkVU7yfJ4oNae3NCs+2vKAEnj
HYJKje3tMYFsCN4z0utQwhyPnYOefGPM4HldNi3GGfqKiR0kXE5dioOr3lQ0cANTkIhg2db+h//T
GCbmkFjpWLKL4tHFh7hMPxlOog5KmrKYm2T4HcDVzgtNUkvINbeY7cABZWXi+aI9xfEXq+EpuqpM
u1LKzvxRQmBhH/jouNgP3ro9a2pKm9uS3AdAG8PwoujWpiS1QopXtmXIYeLAW3o/56rDM8wLox3y
VOxc5j1Lemki0HZSnrs2O0MnwOMA+9UNCR2hr0JgpDrxBcUx6wdzH5kO3maxvA7McLmXdwJvUpcz
twEdPNWu71QHuKjXFNWXYKtOWg1lKuDQCWvxsCOzRNqEChrn2Lpq1RWX20ZRrmp8d82rHJnBOCpU
qWMzgplNP/QJbXaKk8xAmYj4yhbHcTJ3Ei5UR25hO/7AWYrAwBTtDe4ArQv/1egzYz2i833Wzhik
TUfVm5G9VQbGKnmEcBur9Z007ycmN5LZngHaGX80y5zaF0Z5wF/tK920Q07EgPxxQETlKtXemE4G
0o1EBDDOqLveub02hAtsBWG1JR0aKwj3YELXV4R9JDL2CFecl1FAicswJDZInBkgYnp8nzEzacuB
fqdybukw7cj72njxpx1TEIzWqY6+BuFt6TalfTHaiH+fGgea89Ighe9lE4ClOjR6gi2Dp9YlpTB/
t1r5YjLPHhwjqOaLTrQs+YYbQ08uAN8ONe1FZhxbGAeD+hg3NITkrinLflj1Vm6YSvmsO8/MQLcG
NlUPh5PBRGoQIV6OFXLT0a0fhh6QUPncsdbIUcrngPCXctp2TuoTCP+EZeU5ijTYCd9TY511Ovgp
8ADTzosWlNPJ4Z9qaK8Rp4SJtgndAg+R0/uaDdwt2U81qe7TqVBhqsn7DBgSC83SjX7eU9ekHdwZ
OtjRa8KpxSzICCJKw1qr90I4QWsTd8Ee+ALVC0k1mhKT25atRFJdyuJjdN29HdcHhXcAecelGMU3
+2lgs0yHUSQ/NGVxmg4Gh5cmLjF4AXdheDjsnQ6UYsRuGrC9+lJP80EhtnO2rAeQLTBnPXM5Oo5y
Wuxo6xXopunhcQfQQmJHkiJQyDoq0cmrkbYr0HzRoryqSQwtvr3VXMyG2zwQKrWLs9eZicJUnWYC
Axt8N9bdcp4t9u81+4Y5xSU6z9k7Sp9TnrSXIQscdP4dLuSIVbwH+hX6zs1ZRV31nnRJkBgZgn7H
/Cxcvnrz0rJWcTgbtTWYSiEjg4CmR5mCmZhaX5jevvGE76jb1LJeYHXxsPZUk8yE4pg9eGH8TCR7
OgM/cfeqg+u34uaURMrP7CpYxHEhl+4tdZabSwtZoNtQ3A+h3mKvJUTmZ7Kfu+W9FQbYKKSz6osd
/eWYeDLT5LT3ODc6LOXQ+BqUE9VQ3cgBO2nzXyOtQI8ZWtAlYJ/9h+3cd+fqUPctqqakDWyHQhaV
njuR9YAkQp/bR7iR0GVbEJtd0FnT2xpUCgd+jLtLnkKGb1smEvLdnYvLYu29kUeP/cZSQjIpL7oV
+6p0DqtexjDvaRGqjPgZfW/y5azQMPXUHNLIUZdj5lB3r5o53zK9DLTyQ0AHSSiVLdTXRveLcX7O
1VOswkky/3omR2V9gQGCT1hs8XXY0zEGK9vjpM+zma8qCVrjgXEKTpvHaGYJSLmaE/FdfKsl4fZt
8qCYiHUS7xyh2CaF6JasN9nU+alxVxsUcZ15XqzQYgFvYVC0SFF3chpTWIOMpg5W+aj+tZTYpCf4
I2VGXACr709N9eLmA/lDgIpAI1stvg++BYx8SoWQBTQD8uejE5GS5EwQZz1uIpgC3VlxbzYHIDyK
+jcvjfcqDdllHrMKgT0YFBXwuKAbgxpNAAufPoGuczUSFhsdh6txQb12qkr9qRrpFa8oZp5q5dSL
IykWO94KXrl7CpRjUrl+2m8vGZ5NgtuMcd71tUGp+DckISxSUjjmb1kheEqQaxUZMirAQGoRKLr+
lDYv3KOteIu878H5ZlXseM/oY/2FnUFRakQeHbyi2DNes8mDUt6XJsETyWOykI+lLjujmcLYqEgk
Q9RVdAEkxkY7jmUcCnwI3pNr4wRG+hnYfP9Ydrzowbza3aXCU1H2PRQ6xqMF/AtJ3hP2IcYd3Vju
3BHFM58RuXlYYzeqkjEsrLNGc+cMY7hG7smIjlQKyJOWbxMJbAQm8Z46QmgX2QOHBziAOklf2TRA
tr2iXdvcoBvtc0i5df3c5y5p382uRbYxxk+qfnKTIYjFu0fI3rToh24YEeh2BycdCB1H9DD/xAT2
9aa2r3k5wXivOItQRwNJYO+KsC+6VS8VQdZdK69g6W4ToCnHoCYEXCazWxZNgU6pUqrev2wwdhaC
4DXYc7YyUCdvWpT6+Tj/a5K/PFN83TjSVvp9exItzW0n4biDc5WnCV2SPj136a+qDojPkeVMJISo
9s7yCCOWERorIhb060pfqBKCr0qETMgxFPsD4ibxbMwAOFaxHuzWLJVmvqCYChF/8UlKjlSPhk7c
7kueHJAc+fGM4KimB5oJf7PQwmFvKYAzEZkJEXc7pSgEB2RqvG5VUt3mvgVcwV+hJS2Qk8ZSbP/1
/RJtCtU5KUQ1QHdiDEJvrm4cjqPMbbbVL3xTDENozCxfNQJmQ9Ss3UHyxwcY6fgYIT0EMb2yxwRg
yBmWWu2xy/cE0PgWER81NQ581ai8IIIHMHQy0gMU3ccSHL87XMY5OnZAszz+sLfDmSQh+04NYxWz
91vGP4hLGWo+zlm/AX0aCj5wN2KOyXZe1YYS6Pw4n+smhYvAFNL9wTO+mckbkOXIBHq1c8z7dq2i
6r98euuSJRQJmeYS3TUTXgGHXvHS0B12+Bthh7PbVnS/7QfKxQ/sQ5t2/pe1LPjqLpT6V6yhsIsX
JlNF6LCDtHcOd7XK7nSPp2jbN2+KtTcGOLwsCWq+Bjap46IyhGNVOgajLBFe9o+TuKTzlwPMrKlQ
QTP09fCSSpfzhlNdAr7Lp4yu/UgyRuDmiOAfxxakB15gWGAK5jwH+hDoIhtARRx6+aW3Dwq7jDEl
bnFq/LGUu+FVjNCs4b6p/UNBidFUpxrATj7z1a0C44s6N5ycR5dKuu6jsDZfy+4SWX2oo3Pqy+fa
+qylt835t6npmX0tnx0rCExqrXi0SR6CbA+4JKZ1GvJ/Zvq6oA5xjDGcsTIkAy9BNwDrusWLSijB
ikXbU8zsiYfANoMiznkQJEaq5wbdGQsdpPkYQMlXYaTI9syfPeWAkGamvnOW3Wzjoj/WjGfjKee2
OTXKp9YSlMvpXx97m0pc/GtX8oSIf4z+N/eeO9qoobjX47zPta+kwRz2PXrDHioqSlFSTRmrudII
1emd9ey279OQuL8mAURmBxDbDxl+dw0JpFCUB3R4fkeUoK67W6vedZw9PRwX233qx2bDRadz7qU8
d+zmF2vLXDyBWIhqTFTAD5ZfbeYWwCg9a19OezBMTmDYufg7CRTbNbrcp1P00lcyKJ3al1r/WVGL
ruNexQwKpp/L8mRxbuGeYsPzr+QYN+DFKDpjAHXeL1n5iOh6/fGxSmdPqWMdhdYcJGszmx0DdVds
p3v8XqSZBl7yVYzVoz0zwPHRYga6BibeWraApUGPt+7kD6BuSeYl/wSunfixxOx7bnnqV9fx80Ql
g2p1NyEw0dJPxUow350MFx81Xh9KVDlf0YXsI7XFfu2tIxXujOZNQh2TFaAnbTp1sn6ckYcVHtub
4jK784vTN0GEp9WAiuHEImTAOIAL9OqjRSiD565BqB9JMlGnPSUZghj4VkX6Cr1q40QRlKZbrV3L
GpnFt2yqQ+fWzEzmXaNgomU708ankrW+0v/V6Bwb4BcMeR7YfUKIuEUjLrdW+DZqSaXzwB28L5Jc
kp3lhNp7NPxzCtiNk0/OzF7GL+STPOXvS3vpOLMmVd8spnzJ6KkzVb3WGAi1pmfcuxxH883uwdIB
SFwG9x4vX2PBy1W5JwxxD/9HKGCZbjWwGy6rSJVvHIdrXTwv8K20BeynO7cfk7q85gnTMZs73ULL
X3ZhwzCIwD4G2x/Aq3dI8rixCFXTFSgDJLpM36zkz6Z4nceLp+9mGC+zXhwbYDIR6lKveTMEWyg7
/xgZzDmJB6cDxEpMrIDEMgx0jCr96DYAVGsczjrUYT0/I5Q8xrjpS6zCvfWgYFR041dJzW9xLprR
W0tLMEztPmvQVZYIkxWUcUPsTw7KWnSzFq23UI6zkD7o/x1d5a4sxIvJJq7CKDk4mK8mvH36uC/L
q8ieyZDygfms3V8A+GybYREkXo5ix31OwA97qokYqDhpjL01Lwt7+32lZcPnC3HuPSI6erDs2wLG
BfT33qX5w74eJLGyK91n24t84X7kzdsg7Je5nf4NBWFE51Izt8YA+cc+GZXuM2DdSXkEYr8UDmNq
CAr6i0PCd9a/eKe+Ti4DfgK9ueqQdmf7hH1kg7X/lEVPlX5JtURucuMlWnB3YJHmraSgYxgMN9Pp
8BqV+2RJ9kJKAGnLBtLBbUT977AHUyGozlhxZAJLofnpOux9bndq6X2WVpx6e5fgxQXPe0pM1snr
8X8R3CcN5D9m/NCDHnoZHSwLMZ5ItjoIBLPh7ZJ7hpsHfgcik6XR0ozIo8k0P9Y+uAhD+Y+TwO7u
8fCgQrSRl8l7Ts2nJNC4cDX5w02sJETmvDqtiWs7WJo3kd9ccZ2hhPTXAthtg6btTmphnBx6L+he
NBNhNdl6Yabsobl0HjRpIohc5h/2V5OTxlVowaRQ2SVm0OkIkPsOeBNxVQnW43lgFl4WwMbQf824
k8yjnTaAkbpgHsSbQMVSUTuxuWOk69xG99oz4CjspwUJNIb5fdwEI+c70PrHctUR1PM9RUDQdOLL
m/FoNVXQs5MxC33nIM2SgFBr7bzotr8uPqqFmPix9AWbeBSEh4xig73hUWXh0HDD6hZl1JTz2zyV
PBgxRAEzPqYmS10u+LIlprch3nXqwm7KD0b0ocALQ4KcrzGONM6dnrwXMvMXYuEqwgmBmjByxb1v
P6RtzMRt8kdsuMU0MNS7Tq4CgeVJ8cq7qd/M/sEc8Ruz4u4qJp82SVT2m0vinJJ302YJbEO/O4Oy
y+Z5bznfuoaICe8Khvou+lXnd6p5nyzcNwOlaqx9qhXpRsOXPspHzgKTZXK90LllUPAvJY2Azhnl
8OAt5Ds5pbZ1MCWkwIb0evyssy87NXdJPuyBxQFnJYGBsGLnuwdI4KJ8NuIPSRx86a56DJ1f5Za6
LxWBuxBDpS9ReVrkxaoz765+Sj+dqIJ6RcGibkXen6viu7I+1jSmvkh+lYbLsoiuXozLbfy2lKM3
WIB+XxNHRXkW7XuebZKAR++cLNob1TfyEpIwlPTHGcg8lk0oWNIqgpHmxPY74VY34ZwklBPKXuVC
Z5+6FYn9WjovcfFXouVro0vBOCwz5osA1D1zS5qkLIxgFBLwFIt1r+x5F6nDZkFiCNtTAx7S5gpZ
oAsRE/9ceIouEDc7Sp4raz66pnfwDCdUhwdXvsyEFpHTugPRjej6zS7+rJLv4AjsCDBrgMwgiMoF
GfS1w9fYmzkLTZKzDdQd1NqoVXwzUZ5RYnACcETys9DOjWRX2sNjNdDUOgQn5ISR52d8xDPnuggT
gpL1YTo4JrTKXBKNlCA63br5eJW98k/vPb9xhiN2B6aZ/b6vyQeuK2iRTPtYtPZF68eub/ZYbUvA
G634dZKFwQWyAjhA1vKby33SfAii2IQLfqAz4Hf86m23cekNXFZGvTldlBQTmPtqEa8dZ9s4jzY1
oouyaR4NL3qb9ZvioLsnpZq/eKqznJUMn+JtWJ7XhoGV/Edv891lc+josJhKVzL0wkCQ0NX/UUaF
hY6FxzMCAb7tPgyM8iKzPljej7ZgF8Ej2fbAb91jNxnhWHcvWcm0CvGBGN7yDHFzpfw6ioEf2APr
x5JpDVfXzEtKHk81hhXlhgkIgtJB3xRds+8n6atz8cDg/aRZyl3o86Frq0OMeSqGyd8zE6hqbd8O
WNnHc+UMhzG5GD84xYNRzb/w0+/4WuzqrLZU4Lr2ZMTDCUXAAwrjv6kM8hjhxQKlwTUPSbcENUh9
8sxOlc20B3BIUj/C/9c5zmI4xTWYvmliL2mN9sHAHx5nJ2CnG63Vg6hyj95Eaq7DSWN5cpcOzkbr
2MYWqziaUwoO1ZM7Df8MMnhOmd0eECtvanFHkrnGTTDJa26wbg+zwUh+/I7Mjt2mdhoZELJbuHvZ
kG5naEhIpr1VI14Md/QifqsXe5VSwlgZITC84f1tFF1775fxKLi0NGXBSkZeaYZaR1G/WAjsisgB
4KsdarRDbCe3eXQbR5wZaX3ttfbBcdBlQaEcZEdH8eGOWNmKVZfdVoSu6rDsyMqoZ6ppO/LjlIY7
r3wrs29yGAKIlFcF5UZ0bRS5IVIZUdgkn7LE+yBdirp33DTjiwZfdynRZw0wfeKfZKA64eGvNNVP
aR0b81SwVywV8wFEyedUKAhQXlqKzVQYB0ijHAFDqFhsmSPfZju3zL/TAhpJOVAx7eY8ChZSSBId
NWYmy18zWefeJPvq3aGjJCPJmbJkbLvXcn3zEoq6jlRQ589FvlRW076dF0zgEcArUCbtsqkQB+WO
Q4iNDjPQ2hmRu5sgs7KEc64arJNyJsZrP9KaRFX/2WdVmAhtZ/esWsW+7sZQYF4YQZX13E0tw+g4
BjIPkGaooFSmIH+SC4uSkYejHNExwZbtbn2fPGYz8R587yapJC3Ndce0BalFZDsIkAq/dmGnIHFV
1iVcrLxyaO6q7GpjJwa/HmTt2TKBraA6Q3lx4gs5axEP90ymCMrbdLjEUdgRLBeNzomML5+ch1Dz
0Hd1JMcxomceQjQYijcw1yY4VjBwRLXax1ovLxExO+032dw4N5AcsCpi0o4sqHovq1dl1C8g1rnc
GSuk4w2AAf5BheQr9w6beBdh8CnoDEt4BdWtWQPgbYmsmbx0S+F7r5/EAB+nKhkgfJjmR7pQiDq0
IvAPRh4piC+lfmLJ8OpQ/LbElTZgB/Ef5oN8JjTz2FrRP93kLa6mOkxNeVcy40PvKJUMkAMdM5hC
Vf127o9Gn+0BxZ6nmaoIZiZq45DYvY1OrbQZY9XvBAE5AJykThfO/ALWLHkWjDUaIj9coISTcQDi
HAxuEpCmS6ZM2btU4lC4xugnjYagoCnLs/gFiPW2gYJDe7q7Nl65r2EluP1CFvnPKqqeOqgpFcBT
cZDst2bzzVR+awYpEwpGr8SBClOUGN+x+ZmNvaHTHRDbw/0JxnFXE3bY6s/KpIVzbTDPT291bIbO
6ufDjWWDZo4ODbx8wdpbR0fXF4+aNLZ2Ig4msvkWbZwZPxnW51IeCpVQ24H/LYCidd+196QLJYT/
tyXFhc3+eVHvYCP06WssGQqZvgDKM8Bvx2ACIg7Bl9HdhsX9dQoGKdwMlLL9xEtSflWJQZdvoUwf
T4libSgfH7FW+aNBwosLZ4alumGJh1l236k6fmgFDo0RkqJSsYAhlolFiUYl6Hh7RUEQT8qRRCjC
YVYT3DQN1C42p75jWkx6tIcxlbhTMclVrvc7OskHTH6/sjIOE2MAhx3dhlnSJ0yfCyGHTfddFSDA
uzJ7ZEGdGe2ZAxUPiapg2Ok0fbtMOEZcGb3nprZNeDWLM+JQnoZYAiybr8PSPDVV8mhNgENmHX2A
elrljBiMRiJ4sFNJ5rVtjcMg/+omAqCgyPbbDG7vpBJHqAQmlRoRLg8y0wtfWSzzjeHu1baG9JQl
aowrgubVntRXGGA/MSEVfZJ8yC6u3tx48qvFeS09IHG1YjUhInimtz2iemHP+6idmY0Cv16FVPHd
UgjG2ugUvrzE1AgbvIL1E9YI/k2Jb2CzLJGDSqO3PofRVAm1KOSjxo9dLF27y+0hZ8BJhJDn5h+l
mwcO5kpPYv2f25Q1PcfcUsPhKBemdxNrqT1CjTznNIiyfjetsbrNmtcF3pmi0fXuEWl1xLwgYhUl
j19hflcZwXFiGKKdO2g4h1Lnj2vYDi0NlytCLNc0tZOjrrPVcuqY77TxHsv4W8L7m3XMAXG7+TpS
BE9gAKGcXJLMV7Xl2EevyoOWMP4zfzz93HszC+v3OL9N1XSi8vFX+YWe1Qc7AivYMUlmd1qsFToa
Hv4PUUKaW1VcXO5LL8ZWL1l8Q6IxhV/pOtozceigX0xTYCf1QaWerUECg71LmPyxyWcbb5wA0jxB
5CYYIh7zZxN4zaCPKjZ8msXidTa5bFohzs1EAKEp2Ff1zj/Zc4TZkzm+5ZBefRZbG0YQpCkpGEaj
5DrqNb3hcJDTeiJU/TEdSIr3emMvpSACIpmGQEkEoS8oETfV6mOpQERJ0Q3bKGO9MxmFvYVfxfS7
Y/yIBtWgvGSnbudtEBtPDZLkRhuQNzIbx6U66aiStGuiivaoNdO3YCCFC7ZlnjbJCZ9fpjxrAKEq
8sqWlPwUXcPuolul4Vv2pQOMwMNWPk8oX+b4nLK6NeJk10N1YOYGdIN9P2pncvg07j+P+Vq0zL4L
6lqdHtfCimHh1tSOZJ1ubUh4rWQriJk1ohByOBcMcCKVuTLiuMlA/zGMZTu+0+RfTh/alij6zBcj
7sOx52bGbbncO2ZdXvzdoHNw+bWE9aUUOUMesckr9BHqjkicDAtgRQ9ksOq1qQ1jazsP/O0YUzdi
9irLkVBPYZceJ+uzKPugqoZDZP2TaLIVC12O96IJFPbYtSyH9Z2H8ZWLv2bOHuqc8MLei5HAawIT
mj3x0YFm0Hyn9S7HGLOw51MYmLvme2l9CZPdU3/mgm3r56J+cxkaSbWDp+wi5T5Wkcn67lYlBJGv
ySuYnyqPIha1SyppJCPs7aGBGaZSu4cUC3R3q9fMZkPsMvVzVMFbam8VQ1sjUxlCIl+Jnm21ZWPz
LgERa1yOnc3UYKFdmrjQTYDjfGsd2/O0POn1Hy2EQnGQzpzu+EZXE459cbguDAezXMJGHzseo+ey
O9bIcOY021rjuM2fmDjN9MD9g5qeGGFY0cVmVq+SvJT0+BTN/Uin71ifUrvXDm5VYW0SUplYbZPm
t2JTmohwHwGkNPIp4kklqfdF520VbkeT0XPyw1h0W/QP6B048AELg15IfxLyRnV2GhIrQPZZ1KgA
1jiW87pAUlhwID9uoDEUGA/YXhSs3FQo70O31RTJ3gs5AjlXE18NMbERk1NyaBTn3WOEizW55quZ
LP4Mv0qF+LlqgkGmOxeR7arEBOM3uG8LQ2lLO9edOFUG4WqSWLGaCWL9LrpDg+2/j44CowdDqFo7
xRLIxhUIFHtbyWU36o+TSh3JCmmetgqWCutE5Ommp0evl7vSo91OcoKKT070rCMWAVS5KTN0cvlz
IUAM0KIn9dMMtbz9h7eMN/zaJD9NeuwQOaEzysbH2fuNQK1oMSG+cDYRa7jcsLgYyRtWAwuVLeEb
iCehRxa/XteuO+BDzkvc0pkrVh/Y3p9NepRYGHJOmJLtX+LQGZ37/cKnoIVvSjhy4K1N6MH7iOts
ID0vEj4xOqkgPnTCdU5wi46R/A8lKLAp2qawMhHWYPhHIYh9K8qnLeQ7trYw5jdJ9H9CS2wqh4mj
ZFBvCnk6Cmoa7WLQspAlMCNMa9+12D6N+b+YahbyCilBr9N4Um1Ajnty+fz10VnYsgtaIBU+sl1/
TThB2gDuKuO4o8dkM44JprhKskgL/b3N/rhoYfLIIOa0NMgqW0qeBtFtiobSDmRzcTCy58X+7WQY
558gLanwqjTbVd4W/aldmORnQTpCSGI1rRo6sltIlCvngHFBh6fs6lZ3h/iHUOvoStpG/pvHGvSA
rtkHbbYIcnHJe6zY1cIXodmiEyL3Ok+wxghl167qOaWvbhmLPoYsv4ZqftgLjC9rhu2WD1b05FkX
YKbIZVPzVUm9XT0ya9ebeGV5zD+JVbivnaSTiuLmvR1WPnFVsRAYACWMbM0hHj5YToG72D2z2rZe
hv4TDpLjl7le7MaJ0ZSr4OIv47uZ//MimbNA46iCV4dTyYYJkpXyr6jnNzvn9kQexi94q3KURan9
1EWtu08GO7DjDqhJ2X0XhExvCjoFk3UWjWXNzA2X/kZJVM1P9JHIEEyVI6qZS6w1lxlINa+9yT/E
cDDHRjct5WVAPuHx32FdweBWZyPtYokCYJepYQmoOHsYvBm5Jwsm988Ve0clCTp7xs1N3PlybPW/
CEs9W6L9Mv71TtiOz40CgP3HVMQt5etFE+1QzL9mI1JXG+PT4A8GgzikNKMNtXboN7Z57xCSxNiU
krxBb/xYTq+eNM+e96ng21Hk/4vF9XI0QO23rulnyfjQmnyapDhmYNnQRznjtVKBMOo0sn2qfuSt
fl4K9ud9S8+8RN4WLk2NNLbimO/Qv3X21ra1Ta642g/j1r1pDdmDlFsRJcu1SQmBVCh5CgdGlLAx
DMeVZZ3ySQAPa+e3XtkBrh0v1gCjyV34ceLODomk9fZUyjG+pYe0zM6p5LxDR8Tlp41srDL7Ke8p
vZzGwuiuThu9rqeD1/CC9AX9it5Y6BdGvOdCda65Ih4i1pz1zOHMu6BtdGaNQWPMa6TyFGCpewXT
VT3qQ4upOoOUMiz5g2sMjC5Yjd8j88wC657mvYMvrht3xqrYWgo0pRUxzGDl7EtbMCsvmrHapils
6PSolfq0G+GMbVfZcUecEZAa5OfIo8OkIcZdR6BAQayBT8oPntMt/FKw9JTnBK2wm13aGNakRVfm
C0hR1VR8QrMg3lYQgalOjF/heHbWsu+yhnV2lv8ywln1OMgyeW1ZqPAP4tvA5KO9ViQJ8Axd+XAp
1R54KWgzRNpyv7ct4hl7QMCXKtWxYO25afg6abpncuyEto8Sh9VMyUAiTcLaKzFAE0i+9UDGbJdO
+Y+s81qKHFiX7hMpouSl2/YWGj9wowBmRr7kSlJJT3+WmH1i/+amAxgDdLdKVfllrgzXMSB8LQeo
xi1y8pL8MlS9nE7YKcZCA+zMIbn5eYIDIymeCGIc8Euwj8D4OTdYE6qSWz81Pe9SZUeSgafY4c4X
J8Nt0p598WnIGsd6Cxw8PFBWgY+eoD8VRsxm8UjPMZNp7n1mit1BNxU7tygFR8HnTgM0gzaWp0mD
1hqXB7AAHaf15cOfL/48QNycqAUb1Q98kyT38seqMRil2MN9CD7vxOFjdNc/H07YbUhxm0QYvSqD
Uc8RsVQVM81OSHHqlwftR/O/h5+v/ffTnz/9f77286dKjf/nP6tpkj8F7amyeQtSIK984PwRZhaz
yzLKStA1fFvdKCAnrZCy4VvVGt6Y0YjsPx+K0sfbHcJbOwZNtIZnXZ9xHlbnf39gsrwK0gpBMZ2M
eiQb5wpi6v8ehgxawDjgDbaI6bTU2Jx+PloKbf599O/T1K2PNo48g/aIc5L/74NtU7NiBUAZasPJ
zy6WK4RZ98xEbd5jjY7kpM6WYRAvXB7cjFkfUOT/72tRYxRHoxzQ0jOfW60ivL98xDkeGSqHruih
Zzica1aTkra1Y4tQ7dusfx8j21QrSar+0hdBgfcxkrvKqsHu8qwlveucAxDDLdvX1GX2Ojpnkuf/
1+eJjudz8vbfv/Dzr37+ai+5SiKTtseZ5tQLGu5/Hvq5bs9/ep9BUySy888D6FpOQv/93OY5YD4K
sPTqkF/Y60h8Kqu1zq4ridUEPsUkMKSe5iF4q5XCz8C5xHIeDFmakOjRP4yMCkzb385m1j04tkpP
jG0/LHJBuMRwqGNsCfZgVcTGbXVxjUdCq70VnmZl4lAmo7MdoeNyGMqSi5dZnxh03F3nCGLntkJo
RcE8/zwQ8KS/fDCwPvR1c9ZpGfAhXVpWL0PodevIb+1zPHdfeU6sPrMxy+CV6KLK2NZx/BJTCswQ
Lh/OPgMuBCv28TIYr1G7dAKiMK4oxNpXoh7ObY8xpjHE4zx44lD685FGL2wFUBuOns8eLcRoWnsT
SWRAr8y9u10lqVcD6QzesGm3OqY0LEOpzCKnOqbAzpLAeI3xe8uBU4U1U6tpWZzY8JpHRz9MMfpm
xn5gvry1ARuZht4AfhdHR6aczWzOVgpSYpyT7hNCQPhIqCOwOPXSxsNwAc7+TjVimWWkjzJENusA
z1yqGL4y9sRbdZ19BT1yGBN6XFDpUxNPIw1W67Zpu3vKf3++tdtFhB8i4Z4lbfb7MZ2f5URscIqY
TLlqePYM4ixYU37+4tQgo5scNo/Swu1CX4q3dwu01iFE0ZkIJS0YyO0A+o0hXwVpyokwu7SUnMKv
Tx5GjFvs5sv3VoAhM/uy2SUQYChzMrxD6Ulxk/CO134zl3vyP/Mt9BVsm5IGuInmbBHO4wMs0mJB
JOZWB8YFb1oyZ3/pDcRWbZr5rarFdZhr+43XwtpWZU0r1sxo0jHreM+Wtt9YnsIyVsDNqnSHlXPx
mkYxVfCTe7awCkflEXEI/T+vumtmTyBrYv0KwjPfwa6iZYF8jA8Z8RarHEZTGTyaKER1avjMEnr/
UVn2sLcQjqCRrxMNt8sJG+/Bx3nL2dAud//9WpMtqrTl4qTqdX/fd/QlxELdQMBQz23n1T5DGrn9
PHQlJLucb2nZlD1RjZjce7N1iawlNVpxYu3oYFp1Ziz2ZR22F53a+c6k2XqVOio+l6YRn5HIy31l
g2/lxostnRuhSi5F7cUXdtjCvg65B2axS8PllIqkZk3xHnYliJDloYnZRVR1HW77okVVYaO965SG
gGGVgKhVIElAuTSwL5Ja1zbVNaIVECZJjyHGJb4SI5Zv6r7XFzb86dHOiqta3o35jPd5Bo7GewKG
KNZbBUu6j7/sHN0sDnvzTGySIKq2mM/ShjAos7sYBMO104tLrxwerF4wJuyRZoKrxy3lXJipf0tM
pqYRZr9Dh0U9JFD4kBcJUJTWJJe7/F9NadEm4Tg31QxIRtJpHyxD+Tfpkk4yxGbsHXFUk69/+Zyd
mKT6XC4vbhdgSl3IZg4bQC/r/Rt4zY6m2eitwIjOZIpxD99DBCpdu0ZinNMmIyrUBxZK6hxfM2Da
2IoZ8zbZne4TcR66x66FwI9PKriLSb6ehfK7c64n+ga8KtpOQgx3RdUMd9qMH7yYPDcvNZCTKYnu
7Bw+qsWOcBOYg0mXifAPAVVoRBS9h5jezVpNwIYkxzqLYuaXbhyHrRMcxcDajBd9PDIjebR7gqah
8K5VqKyDHkcQJE1W4C+anges+JfCRfzIenub0IH2WQdgWyxC4FEmmrORltlz2BKwQTLhZc9f2CuV
24hdxNES+bAxbZwojVFe6ZFTN8kI1Y+fgzC1iGbplkgqePe+wT33s0hFLqJ5WWdYGRLr0WuAAKqA
vs8Vtr+eLCFZQ7+dxnNT8mr32h/PrpPmx0L428jEOeS2BAmdCWrtauh4cwVJPiMHMwMbYuWccgwJ
Zpb+e3/5pHgMa+xPKI84MEedXJVxAWZe8U9SfIA6aur3cc7EvU3TWSSHJxExAxaKoT+gSfotKGb6
eUOFOXIYJX9646ZxemB7fhyHMD9z+6JDsva9Xyle+sU4VR+6BZ7fmqaxlwHYMT2axX2eJPG9B9LO
NO5jFqudmVJCYNYNny5fC9hbHCyL6EMYIRebHrfPwbahTS8PiVtgkE1n8e+KngbnGlTWfFQ9JnpN
Ce9ywc0jY8ysXLoNBkUQxOjAx7Gxi4cwwUIQIvU4idXdm2NpHlrenCsGYeSBxPAKcN+65wBjUSxh
shuALAnXzNt7hZPeqaWOrVZp9u+jTrkouRSy2sj+25hW0ABFyQ82oZG/gdA3cYpZ9ob6CeuYgwqI
k9ZaayVIAS7VJVoPvwChVtcxxcwWoKLlNkgQ0jPpMmHJ77Qamk1cB3sbyDyCq6tvagr+dolPT3NQ
RGdQFoPIItCr058wAXJodlQGRMJfe3Zagpyk8BFOsLMVBiBgvMgHRmA3mzEnLkJBuj2ChurEEQPQ
kYi9rghL0X9xblzEFdvrIR3vBh+Oo6AejgB4ar8MZcANBUV3Igfnqig7kNfOToWLWbnLXcJa3Prp
h62PEfbcve8Mu6kc7zU99aHsjph32ehM7o1I1GPTz4cOBOhogou2BKe+WoXw8uLnAqaD3o9YpQHk
fThuGT65pocVqS2yddVswxSfZm+3eBrLJDp5Ub9OJjJo0kkFq8p8P7ftbsjtHLEMHFQxuA9lVR/m
QHLyw7s1OgfpArKVyVTtSkZYpb3kArTxVmp15fzZX8ViJmkCgjoGe35vjO4lz7QP43g9DJeJ3pVN
CloJxkVwD6NpYLSU0po1TAToKHSkt85uxLGkaGDLzRQxGLAJgLQGuAAAN6ZkfnHfD5JtRv4NfiY+
13OVrvNeMiorX4FeIMIV25qTsRdIgTe4y9Z5G39aGQB32eAj8GR0DgfLOhjBctuZv2jWPQqBIimM
ubn09vhmxrjPanO+ms34EfictqDVshg5+NeDHt+tqOtVppzm2AhGgw6W21wTfstc91GmXsiIaTTW
pe9fBVfN1kwhv0+V4y8TJcQGusTD4Mmw4k2oKQlOkd7RGjB7JSB3M6NKd0bxNnmQSjArtGshOucc
064gCB90rJEPdjXedU7XXWIHFqgM21fYmlg3Sn71qX4Ig9lfsd6597FCzptlhQqPc+xUYDTlbq3w
ppUD7THAAbzU2nVQAdAZkyNoqX7HmGNx01Jl17vhe2KBbZny9hK6SXMXoaBjzLAgYEOa5wrAZNk+
tFlhvIsu3VuBeioS675u22ZTlN0JWBT23dqawXO6/LhjRvvI3B5IlxvHXownaQrIJyVYidGdn3Ux
yiefLOOFXdtrbycPP9u/n01fZKr8ZATWV2DX2E9oQk7dSu4ZQGhcQva+X4IGwo8KGg2mFLcAnnQX
aiBhWm57QcYAq6yuGtsgYypKLsW0tbyh3zFupfy3+BKqefUSwAORT6syB9StHkDjd8MtCO1tatXV
oS80xQEcwKeZU+ggaI/HOvEpEvrGfaG/sAiQ+/dCtR7qqKVwoVnEatJpNYChkZ8bX23PDp6ITeC4
9qGbvs2pVSCNykee8B5dn2mVE47BtuOFbZ0MXzgxQlipPiUdjnsW+vdMbbKqp5OyrXpPcPvdpFWe
rsTavYreJY5OQV82vitpxBvRZBjMJiituuL5thyCsWP7B6hivpky+kyDDtMj/U0ufq4UJyp5kYZS
REQrMDzDE5Vs897okZaz/kZQ2FoVZvkrofLbdHwbvDRNUKWFuFUKjPcZlvBI4syfmc31uIvBiIEs
op6Q0XKpz1BAbEbMys7eOg4RW5U1zUaivP8Op5vsiu/KoqbdJ88lTV5Uo6T6p3TNdttmDLqKsjXW
WMh3wmrFZg7gJBqIiQk8Ik83cu17+YflT8XOyd5Dhqr7se+wBPTNNSxNjDmKolXZc/jvjOc6HxnS
ZcWv3u1fExCUCTWGa8e1nrrZZL7cbVFLRVWoX6K1/pjlWFwo3GYp4jYo2HjCFaEz0a2LvdtQhTAB
TuhN0CAU4yZ50W4VtZrukKVbG3eK8uXD3Mv3xGWIPrgYCseYwXWAJk+OkgUQ+sY6zaHoquyRltio
rf7GPnUIMoNBK0wwA2H8x87LX+kEiCJICEeh4h8SQNnAlKHyTEH81xktDSidGLxjmH8qD4byQq8z
feNFjhIzuGReA+sayFxCsR8Qp3B07qAssC2oqt9O98vxRo21vPlqQjbv0cQd3DDbjyliq2NSTub1
Fa4wfEW1zY54oGDrsIhg0VLGS42aYkRcTYncYvEmizxHO20Od7IEuUT78LPhcULvBfMX2f3iwENU
Z+L+6duPIDaizYMr4dUW1Ef3cYHCzwIfeeMvarQZbvX+n7jS9j4uUJoy0meCUyQ8EPPRTL/z2HtW
vrd3hvl1yhkqNV1poywwJDQbhinO0QEtvlHeYNDMnbwYuc/YEqrfoa0+3Z6O6bbC9qYD936JFpmR
tXMdLVY0/Dxk1gLDzJp9mtLoDsh4pGwNdEQnJyYopti1NUH6sV9+rtQ5+jVxmwBO9VYn9qszI4x5
rt7k3nebl/6JIg+aD4CPMpHWATCDQrRbp2vgEU/VFhrGvpLxOdKgYfNoM6asDKmNkxDgTGrXnO4Y
ALu1XezYUzFn9pBz/YkYnkVGHz4fSbKx2WAefcq0f44xDg6wSldsvtDehvCC6kywdxKwZKeXuiEk
3ybUzWUj3zCg/y8UE/WHIeeWImq/ncXNaX0qcygJNfofuY2px5dbVzc+Oi1iRs2PVkbpLz2o54lb
J+AX7xAkYgGY+/uKZcsrOReRyAdek64cWd5yz79WWGIlh36R0bwC8SeoeK0z+gbZ08e/i5aLpPdr
ohvi0pACAM9RnFJQeMxDffj4j3BpxHqgQamASiodBINaPo0tjg1DrnvTFwcz+R0n+rtEdVo5KdZ2
Tp9rKbGcs8zhYTWbz7DDcmbWxcNcTicpxD6TMn1O8YyOHMJ4JilMBdS7tqOSuwt3JVA9w6sCk3dM
UJe4jBnOihIPB2wxKN4TuBPwKWe0L9jmTbbRefHiyPaAUfVDiMcR3ndNfTAbzNZZB729xle+PDE4
E9tpOtGpVayjyDmIJhkoSqgqpgQtzQjJe5CHtK5wk1p1nTwX7Vhuy/QT/qa3tW3gLO6kH0RKYsGK
BtzNgNbYj7Z7PysO7KrQgbl/t51odkrzJDW+sxdabYWAs0TdAb2y+ZNMHWJLpdqLfsg5uYbFsQwd
ooDeY13jHgmy7k8aTat+SRMSGcOjWKMVZsRNXdv0sMk9jFwCNNeSzcib7yKbvF3r9NAhoiemLGTD
9DVHF9/0PZOUZmyuSE4PGZEHKo14/gYfxo2pOYgmYXYSIXFW03tOAveSK8DpHDX+NmVLFYc5wEyR
1L4xEbUdn65OAsQrYTtvlqXAiU+SApPa+t2r4oZ1TiEswrabkvgutxH2qjm7t2tRApunqyz23vgh
ZyaE2a9iSiiQCvHcTM58BeyHXhaYqIZcAPu5Njf0klKDhmvPD5mDwuZaWrfTmEZ44Aeg/CEm1csO
D4hPg4MF9lQKkJN6Gftu8iB72Q57h8rHh0NvD9oIloTaKHDGjHg9c7KnUETehrDWW0YHvJHbxj9y
Uz8Wtd2ejZzZFdyDWRaXmrdTYHvjIdf9JWSRoi6bi8v/ZUb9maX53Mfh38ljIAcSEZcb9KjJcp5Q
2gAdJjZ37vxjnvt2H5fqrmj9t9yvQLfIfVZ9xUZ95Vr9aH4QPWiTkpQNgaaSt1ktzkFsXYusv0zx
eJMRNYAJ+z0mmy7bRcI8/OZkj32GKC4OKtIyPcifBhpYl3vr2R9BA9XcXQEofBCDQx4ZTHlv2N73
2NWfw0QJMRNS+rIxUFfOvZ/F46mELeoGhGDat4nxKi+g95n5vOTW7HQb3dOcZLC/XtMfLdkTFPbd
CE1mHs19jjTBIbCj/nkBVQC6IunkDM9zV7/g8Sk3smP7n5gNLZlzoE4dd3U2Zh94z4B2xA7QA2Sj
c6D0vOIJeMalHpZZeCttWp8pVlyPAW1XueU/YhjGSILTAj7q9BYSdXZZ6At1P1r2qxfz+5tsjSOD
wRy02a3MucI5p0y4mA3sVlgwGKc9Tp1NasIwQLPU4rd/ceeWFbjoJdB0nwsIjs5mLpzmzCbprdUM
4+HB0CdRv0jOinWW1Ie8oJxjBLziFylCrk3oLO/Os2F9zQTGlBNDu05zEjUJm//ZoZQ7Xna9j6VB
TavhF0xMrAYztvSopdNNsfaCrNgCYklw3dEFZwBDnBzYYWDDDvMYPpoJiQLP8Of12LkJ3wxFt1Id
DLMGp2iHMa5Ftc7RTteWxz/uhvDQ2BHAFoMjXZ9Bo1bBW2k+jH7EHhEEyUqEOd7d9i1YKD7WEL12
Xf/RN1gMPIX6WlS73FYHs7CfOlvPDz29luwW+deTKjHHO3qvOyj07iorPOuuTfNzFFHsFKkp2TCH
ua9jM1pDvcdM0hbf5kjLWhlQDhIUb9wzeCPHoYkxU/NmbL0zEmWzdULv3mr6q929ujlds0U1bMKM
CnmAHbt4SD+IerHtN6vHCMFhG2XU/y1u3yrVLZ318ZOqwCSFhY3VM0IVp3z90gFQjDDB7MMYxL5X
mh/ZzEje9q1jObCY97V55CJkWcmAMSfeb/r6Iu4CMdDEgMVadfE+TkFW1ihWBWUOmwjYOTdug2fY
HUg4uG3NRo17dTAXj8ztiAGFRKOMonruq4gTgY0eOdfQruz4u0QWZE8J6YT5x3OjrfvKRq6mZ/Lq
zDll9ujoqHz1PrDQiEWmJhJNQ7tnhd2FRhjuDByIVBq3e8NhPh3pMb92srx2IZNPryvr+0yzt3I7
TNhBWrsH6iVWRcydPWkBKbdAo8x04bvbyc7OpThEDbJ8z0R1dvpPCveAVT00pOPW7F0IWdskGGMr
O5ep3nH2A2Yef0oRYXqtklVlIb9WMxi7agTtEEbWpvAZSMocdcYsGX/QVp1sonnXlvFrgVshX6br
kewfSm7ScbGpSzxw8MYYsJ/LKMy33YAH1UyKZxlwasOQik2JWDegRn8ezolJACXy4TAKj3KK3Pgt
ytogN+LrdRzUD7NRXdRofvTIaNT5pZSwUv358xmkwGojC3ikMTOFjc8oZdWlY3GIWTIjW6hV4GPc
6ihSp9E3Zkn3eKKjcWd5kHmoCCXfKrK/qhtB0MK163DUN2nyF/QkVjcrmBfy4wG/zfDS0zDI5k4e
vBDDT+YSb7NqPE1J6vQ74eGcFdSxpdiZYoFfbcqy3Uwcc235UAEHMzjGy+0qFbxyfUxGSjrjrhrU
nZkOJzyRx8HI9S2d9N+Gkyn7ApqBLfpM847sQETDJsqNPk85kTFXjeHGhk6LKRJLUMqNaXl7wG6p
wdosnJ2K7Z5dqI+0V3pnQAdoHQ34Px/+pjOdvbSSbW1jqzghcJmO86YnDldb7OtHB1ClU2D2yDDz
hNGVURHjhyBdPNokIFgWB+jiIn4tIT4tCPCPoqYbnAXpIdBefvZaeYmCBqsdxME0b8srU7K3RlTj
2oXIvSmMFeRr4KgFZ6Cytee94/FsZKXxxlZzusggZ6gxcwoNEoNpCpdcZU/nYvSyG5tKXaAOT5p2
AKWl3tdDeWAbfTYUxAdjFmI9eyrZ8J/ZmPtIh7oHZSaHCjmogxHDtQ+SaU71Pkv5j1173mS2T+5W
9pshxWZZl06+tkPeZglt4Vs0Ft4i5WkQPtJM4m48StXYMPK7eAAS2h7oYEQaq/RHBy/fhDW+sekx
m8V3zXWZUHXOssvvIWT7RB8BdzhJz5mJwS+p5+QmCpIpMxHxeCnmpDqYVZXoQDm2Abc5vZuNeDxO
KZyhWf+l9LFc6b4Ldh7zh7MwjVuRufEVny2QnOxtDFN7l6d2CviB/HgTQwsi39F002aEoU9cG1og
wzWcY0O674l7dCRj6AfDgx4mib7UJm9+/uwxGXEeweLIYd3yo4/YJiXbKhvTR1svCwZunbwu+fcZ
YcMmvnEkTA+O1zx7lWkzE0v2jmZp7if/jqLHW1lgaHEY94Hx4KjagNnqYzpEMyJfbfNRZx+iUS4c
Txqj5zDAXmB9TZX75SwdJZ2E6DImCzHRzbe2Y35oN3/spEu+U/YvrUeifJZQYmsgFviHWLlRRPIC
+1wYftK6gMvQuvPy/Bv//atBe+dQZR8TZ4u1toL7MaogimiSoZOUXHIC90LXjCe6o8lCDxiyZP9c
9PU6q+j/yTGr76Zu7l+004FzrqYjmZkrln0M/X2ltrmcvbWS2HtRnle5GXEnATdIURnsEt736yz2
1i6m+dFHY09jYvVdlYEc5HA1EFqg4zTGsd4P+4LR4NruMooVXNoq/v2NgIxlHj+ag+DWihPUXyTb
oD0zrtIrgoOs6jm2SUtBe1Lm37pN8bkW0UeZJpe5IWMAgPObuALGUviton9nBrHBpgDtWPTmdsy9
r6nQTxh6yEbSF0mLk2tNTwVz/I1vPITGqbORSIsIsVcWEs91RZmql5qg7wpYeR01emUUueeYfbqM
UueUsKDgzFKkBrBizyXnZbOV6ymG++B2sCGZzNC/814KRNNhUks70HCax4DNvuGOW2ufjjS6Rk0e
HBoM+SKT2T4U2Qd6cQ0JAo6tcofffg1WwyPUJ8au3EMBp04KgoYu4bCVErN9Q6QIOzm/Eko+/vcm
rf76RRTC8I7mvT/mrw0m5LFsuVFLwEn4cbbpQK2lAio0BiFCr7rlFZHB2WUy6FWILAbStVeTbLR4
4Y2QniUzgOGGJY4XzBK8JLmXE2PNOWDgPvxMiYtwBr0ViY/m1Dr3QlpvQ4uZs2ksngo/bFdYrWMU
5HnbdqZHXkpWWFwJHUw4K9l3mRU7yHydokuvvMhlq1cTJBxc9KGItHCS4BqzYkwyRrDE4hPzd1FU
Lw0sMWkZ2bm3QAuQ9OFVKDscIvrs4WZcOY5+L2RODsbJf3lO0x6dLv4UKclKg5Nw320rAQunVTSa
WK64iyb/ULXts2khSTM6BKAQX3uOu4SM5O+6jTVArODdLsPPKndB29b3Isie+wQXdG401HKn1PQB
Hehs0FsjtA7GSkzlXW6rXP9cGoIUEeFKBp7jbvBa0kN0ZuPjzDAwoAYJ7DB1bhDcBdgb+CARQSEf
HUV+eRgNdn0csUOmxATVBta71oaboO9nr3IX/veDkZPEynEKm47z2qom4EX1C6qov4zoT5F7uI18
kwABKiWQQNK/rfBBOA4kVhI8WfFQndVE47E3fKsBw2FS637tV/WOiSKu6HDfLWVAhvPBBPAzFkPE
2w7SOTDj0scWGxOPkRFb0a75MtL+ZNhVeMTPc+/FbX2eFNs2aQ8PxkCMTxnItPEfTCDnTEOZC+P0
iwjTK814BjkkAzu7/46bjJPm1BxLVg60VQdrLlOWllTIeqCqaJUOr+E75VV/PM/ivjQE7K4QRArt
fUZs4dcD/p58BsVLuoL6nCDa52JO1rVkNDTOLjBRmH5Ox4VbtwMale/QyUNdO6vSS1kuBPZjwUUQ
DQTNKWe+4unZ8UK4e8wHRO7ExAJG4uEv1Ay4hb1mxljaT1nEIKlE2vcDhHXTDciSth96qXkeXapH
TcgsHr9CZ1ZkHzNgbqED5owus3CyNyoy127XnwuOj/t5ip77IDDPqj9oeIenzqp3oKCSo6v0d9x6
GUO10Ed4kevQT4YnXPW4xMb8UrAyT2HW7puRttc+JIK3VHe1eHPXXj6eDNBlSj31repYTqjqdNyQ
MckaCvgqw0CEk+WGlnSkFAKQHtWTm150Sz4UZl1ajC9hS3ZQGeNrgfoDjy28dzzxQEcNQOYo+GJV
Rgu2Z4wxEzevzugxLMWaesp6ozreNjPlgDBi646tIwG6ewCp06cNV3+T9ZTdUVtTr6VBWSBze3Vg
24EuYDnJxg7ll6z5D5LitWFeykATi1ZKwUpvUAU/Rs0BemIOujw/pQMhzxwtzE4bjBND80chEo+j
+Wc04KpJVlF+BebWHfeTbsJxY7W8x/UMbYKIiTdzKHNpVG5aJPmWqOTIFH0R98wGGJ9Gsar0tAsK
MJkdhc0CtvqWKd2lDlhhe+9q8Duu7DYkMhfrvVtW1XYsNcXp7LTSAeO8TBX4vZE+ME8D6weB4WAa
kyg7I3oKALgm2GQ62LczOJ2KA8ZWZsbrOLFozR4cDOI3kB/Q3AKsFpUC8TXO5ds877O8+qNG/2TF
fLfCtfcTKCu+EfIr7WDARhhlGTOTMhUdpRGezZTwV4E5O4yFdxTx9CA1vBET087KB1xaCfnG3kNs
dUACCUdHidVeDXPCbD5gpOgyfe9eKMd7arETAa8A5KQmFLLefuJ8te9tEwh8QzNd18szxw1EFdvd
Gpx+kDVIQmlMVzBWLtE8P7PSdKt8ojsgY0WnskYw5FkOxhTPN5ZX7OgWZFjeuseBTfjaiQL4tXBw
Vo5VPRTj2Z/AanvpvcgIcwzzryp514Z1dAZccpbglCxlz9Xn0KyLasoGC4S/JM7iUr1g2IxgdMr0
nTn9LmTWw3WTB9vlzVGTlWGSVeKk0PqaVO9U5ai1w8SJ+37zy0LdqT1yglU2vaZFTy9mz8oyOhWc
/nWagNLP9G9+ikuR+vdLCHjU3QUI90ujYthO7TZPw+EwS4MkKJp24QBsnuPx3W/DaYXlbZI+uSzE
2jryK7C24taG90MSAg1Ku9ckgCsaPslk/Mqh6+/qX3PGbqVWAHn92ruziuQXm856XVmtue2dX6yg
Jp7I8TYr42aADsXsguzc3HERnn3tHrCw9xgBPUI2IZP5UWa/a5O0Mz6LeJERjEbvEpOj9mxjOTJD
dCTLgp7qA/Izhf3JyGxjUIbEMkxx1sJmzb80muu+kxX7rJEE3JCgmMpwkZjGQ9o3NnCtPYcmKFmW
F+wb1wXnq0AUzxZN9d4yaVTGq1nUIekZlKC4q5KjUb8UhQZNDrXXYsvEJgrKiM1QhinOXrQwnrOZ
lUT4Dhqgqc4m88VpIDtlj3FBCZS+hHHxGJfu33I+12RSQt7kKcrkuk3CABgQZHVvRKFNkHfYYZPt
a7zuUJThpTNVfyZauhzUAS6i4p+DwHkTM5d4Lpthm3nfhgPKL3Sbu9E0SWjE/XNioxfUg3zFAE+0
KWKNmVFbV20ZbYSHZuIjRzIAGJlB+UxpRtjU8NE+nZz5Ev6DryBm2+QG+rlAOtok45DBLkCRd01U
fbZZ+ab34dryYrfNjaEERoLA+V165iXQYbBD4yFj0ZJ47oAuJLOzmRv304vJJhLBtQiwclhiCDXl
iBI2UahUAkfSTQ7yPyhYe2e+brBkr8aDYUx/Ert9yxJ3z8HmUdMcUlsR2VjnxpU94K1CIU0C4G0J
LfM+8cEgouOrDQaMq1x5pnWIXS4kH7GENs91nJbeqpCRsaeuJIB9am90Odzs3GpuRk/O0UnaY8mM
0yu7fl/Ew53ZqHTbVByExzE6Bm79rRkRGBMjqyzxMQX3hB6L4b4imMXhXYMPkBSP4Vcg85mbR+Gg
90CmObJ73FghirPfWd+46TyeJNYDKgy23cw0HZiisaHd+jvRxoOsiqfMGd7mCNsAmvB3FVrVVrEx
q5V7wHfxnbVhfsTKvi3I2ll2qzaEibpD6HlbSwPxqpNPWoF8eDPy4oJRJUMXBVghSa6bxByh5k+r
UpFe6RpA0yFWfgZZ11jMxql3jBdMOV8JtMptPA6/plQzA0heBODbdV+SzjCf5gmhwMXkMeclCGiF
JDAit83aR+IrCmB/2GfzOn+LqDJn6scpJo3Md6udUITkB/d33/8tdftit2zV6TJeE6i91UZ/UjkH
kErLjyyAt1ia74HOci5JBvx5m9jbxk0fB/utEsVhbtL8gil/3Udbkwj0OifQpTrQ+cb4Odjmu2zV
vZM7r53JRnJI7RNWa0ih1UYTQeXc/klk+slscft0gwVG1M22doVn1mSW4Hs9B0lT3DEmGDYWmss2
5YkVvVNhrJD3LbdcQ8vXSbn1yR/5AG3oZHrjfdr8D3tnshw5kmXZX2npPbIBBVQBtHTXwuaRZsaZ
3EDoThLzPOPr+4CVWRWRWRL1A70xCTrDnUYDoPr0vXvPRf/d+nDxJ+ldI4l93AeohJUPQqYxxA+t
7jBLpbU5kLrt0jpVNtpjN4lfy5zsiqgoKcQ2Lr6/AP83keEVbBzsLTjLxpkpARm4S8KTClGw4wFi
gawGqBBwSDby4mQdk/bZlCFKAWzSyl9di8bHOL74EhSnyIMjQJiMn2eVa9FelU3CUcsQQWKzXkUe
oBjHMDjJjz62XDJAo4HmVx/gbK/F2h3VM6kpcHNDmkbpK5LHctPp/CS6IqjXUY7y/FgkJoLyGr6z
Mb5zU7dciHS865CArcIqoolr/ELQmB6Fi9Glou3O7Qmrw5SbIMb27mXqoofJs/1AT9DdgTWFgBwh
XiQ6ysn7SzE01ylRxcahJDfZ7ygvCRbWNLk3U8a6ZXTpq7m4Gf3Hzoy3TdeZdxJOkxKYsJ2WPV4P
0MnJsNobZfRt5PGurp+TuHi3gyaAstVec4+3lPYry7XfCpPlpkSquSL+cm4cF1xg0915wvj2ekZA
oqwIO4zobaVQkHy04gjrNqqVDwDon4sWDhOY6FWmOFxlpbYm/PJdkQzK+XQ4NU2SbbK2EaupQZBs
r40IBIbjSGflGuZrYWirllJthcjwKdLp0grin1YaGWiLthshwPWot5B/YruxM9zV6WfElH4VOrbY
WCiY4lmKZ6TjJ1EoFB7N8NiGE58dTYQFEs5jIiSJjyNzRXNGg9kgxUa9MBbQ5pXxFDro4Ght6yvT
pvssRgaWYBPm7CBt38BBR4awxlj3yydKKvTsN2lBU+wcegmd86zTqt8WitFjDj3rgO85I2B3iaKh
gotSPxe5m6JoBRnht+HKnukOCQpnXLGok0cXQqtWPskSaglWztaCgdJG3iEN2Lf1SGNXUtJeOBQj
nolq1QuZ/DZ1u4tM8cvvRzpbJtzBEtMtIA4b7Dl9g+EWhv2ujxoaYDPFawytEod48V4WNhckKwnF
iOWX36v3ySErJyeOF8Yo4lIjZYuQ8emcM5BfJg2bQG7K36P7FoG9EJhpVmC1ZgOZeATXGy0HFEIr
Ew3/atBIkNft2bAlIMelJB41TAQH8GgrAh0w/QXYsZwgeGktW63YLvfseuPK9LX9VLn3mkmPFwOG
W1lbOBPawo/iUzHnmjHbwEqfOE/09NE4NhO3pqHRBe9LAkqoFeo2AYQI0JSBHeVkaX8NIOHJ6yGr
x8Bax0icOdXTkGSUMBHc/xpoJ53ARt4a81Pm7bfkQmy6VDkrI/5dODT0SS1aJigpQg+tIwfDdul2
MLsI3LI6lbAoZdjPcn3DHuJR16KpdIyBw5KlHFxuDBTqjOgnH7UEOmxz06ADW2o+0eWjyfDSFPpW
z2sDyoR9nbpSbA0fukI+mcumHZaWmV6l/2r39Rk0ylEB1IvKJ837prF4NUX6wAE2hDlBb1mRQR/J
6KmVzPiqIvzCU/IqiE2Cl9gSt2AYEqQKAAS3mzZjwDwoDAux0zXziWiyXKVHO8fHQq4w66soyGzg
do6bmXdavmctq/aIPqtTqOdsA7gVivTJ/yh9JJT1qDIGbsFT1hLgOS8oTnrUqvbTFyP8az70PIJH
g3ZnIT+dQvswCtPedGH0LSNRbDuhIxyzYvAYE2duto5zWrXqjibnXuILPCAcxYTs6dT/Fs3nUmFo
pUVyZnDGIu0iGU884NnBmyW114ETxEZ1+TNyz4fa1RscYveuUVebSbTfYsALWsakclgZUpSCmy2Z
wRzoQZD/qL1j282eAcrEdeKHD/cDyp/UIE8AXiODK98c9vRgPpE2Ef75i+ULjPiMwZndkx/TnPXX
2/PGfD+7XYJofJmMBCHPW2P1DEUhZenFPoScZKVqG/iIugr3iDAC8aJfHKjzeTv5ocVsia8FDClQ
YmtJhsDUxleXhaRFx5jClDbnBR7b5+TtqjbedW76VlIVhIN/HKf4zZhYkrRhkztvleBY3ntQMMzg
V6yxD/0uM3Uswlv5Jgv/ahgvvvnOE3fo2QUTGEDwGZkMugckNXcURquoqH4pYBI1yY79C4ZZAvza
7snthjNj+lXhzIIK3iLc5LbPXsuST6HlOCDr6gjKIbaSZYrqgE2G6lTfDg3qYWNtZu7GvTAbWUsJ
UiIxbhQe71VnrR3v6tHKdH3rJiGVZCYFw6xKUAMjiNY7egk44zB9wME92O23bzIG7VxzXPQk+PSu
sVdRtGtF8CILMA4Uqi2fDCfStxzVNWX8wmxJ+baHR7+OD1mMjrO8tqL7FMaTQdwRq8kiC+N1FPN4
Qh211P2o+5xRxkWgOXdtdjeOHIH+fwzrfxPDSnbp//q3//N7+N/+V776aD7+Hrl695ES33rNq6b1
P5I/B7HyV74+6ub//k9N/c1wOLtS5DP3cHRL/UcSq2Yaf2P0aQIFkqawbN3+jyRWS8zxrWr+jhKu
44j/TGI19b/pqOQF35GWcBUhrf94b9d/D1it/+nr/5G16TVHGzcnq/IzqEH+kcMqlWnw9nRHCNc1
XSpnne//IYe1R3U3WTqMAN8Fwd0WnwyKF30+WZdaNGqdWO4ju6C2pntOzZgXNy9v5Z6hzRbTzCMp
4y7lNS5IB696oahw/vBZ/v39/vH9WfKf359Fx1HXXSV1m3dpzDmyf3x/hR9mAeKypcZYduO3UbWp
9cFblLRIGU1lCHA3HNp3XYWEgRlydKt8gydVgxtWNOJgT8wu03AeHgxLpDItdhw2GdCQj7GDvVt3
0vIis/3kD8FxqlOyzbPxTrnVR5mbzI4jqLUp2Ph15+Op1HMgFnpWtge/DD/00RjuMjPxn8skwkQ1
i/iCGHCLaXz4CsWpC7/62vWmeQeKdt15/b0Z9ul/9xH9OUqXS2jBlzQNbjHDlpYxB/r+8SMq1Zjb
UuRI0rnYmxEb/fHnJVENXpQeZI/saWKqepauWV7yonPyB5LXl1tFDw76ZOgc4yjasvcPx2CktDXi
xD8OTMvcMNRuxaC91jIZj3ErvJuttZeJKL/HXGE6wEO9rUkpX/RFQexUlnHycaJ8UbnBeDLChqCm
YGunlfPS8y7YFUxiZJPefpnQIaODQu5sOtRWpqljSjOL+3Gev/z1TWTPn8CfbnLLEa7umspyhRSm
nB+CP9xE5TjWqR+YlF2sjANuhzihEYJQor/HDuLddQ2VXCujI3pSjhLMtOlj65BttRaestX20dE1
m3PTybuCRvPGaOGDe/HgnxMoQMjqYiLq6+QcpOI9iQZUNfMfNSF6Y/aeAFDboN9E68arxNKKDTga
/TbML1TAaKlpvewmF2WvtLr45lKJCOar32NSX2XWFbdq0k/97JD/cdH/vEij+PuXyivWZFxaRy+M
rbtqkuYdEJBw1zfVLg6KHJ6gk9OabuDs+qa7aeAVRk4ev0vAAhsrjUH8mNIgerAYTmMY7DsHMEY3
f/XzR2HgM1MnnfwQ2BCC+hiK8uyQb4oyOzKWll4Eyj72rbvC9qqTlzOo/+vLJ+Ys6D9dPsgopuDI
awjspLb6pxtcI3M84fEdlqWD41KgfLsLAvvKxzIuXGxMW1/P4V4xm3vqzYZ4MqcEAlQzJQ30eu3J
wd9wFpcPSQ89s2mc+3ICuWKF4x2xL9GpMIv4ro7paTp3SdeVz8WcTBfnKiebgkaW6WM4LmdreGH1
0favfznH+pdfzhQuG4PJxGX+Ff9pgcPMGys6az2nzv6X5ZJfNWTBcPYs8g5hjJwDDjSdMUAa7GFI
jhl9EyO8acr7HYQOaErNC24/fzR1NmRK1ZpMO/mzn5dUzXFsROStvFHfJpoZEmBF7EwXxdbK8eLo
WatzhWwrXMdWazFzk8P9z4vdjftCw/bOBGO8b/NOHUrBQfDnm0GVjPemHdDVZwfYEuCiiLC8pmCT
rqryCGFxe7X6+fLnxa4IucptxweHPpK3DYx16SlTfRBGfo1HJ3jCktJtM5OkZfR6a811wjdnpDr0
+vKmG21+NcwCPEm58S2lkR9RuWQoCohxqV/gssrypyRPonXtm2KPl4g5VpLMgJQpPU4mB8aK3Wqj
2+29go5wQZbqP/uYsVoaHrc2Kv1nhHVrGv7yvreKz7++xPK/uMQs0kpw+3J9bTV//w/LD2d6Feoe
06XOkczlKvvmI9B5zEfiHqf61c9s+eZPiFeDCBVxbhMhN78wr0Ppg2QZG/BhsJipdlk0bTSyCmkY
BzfpdM7p50XEqXMyEyvfpRxLEVP65apLxDtuumbrRrZ1SrsqO4x2cwwrApdopZV7VZvGazBditYV
p1Zh4SClHWuRRQCIb7fPfkLjH0PMrzSX1mec75vK3DVFnp2R6TDwKot1ENXEHmt7DTEE8BKXzvGo
T96BPu8/XuxSrf764+S49y+PjC1oIdDC1uec+jmm/o+f56ABGatyhFn9sA6U1R7wqtLihGfTwYjx
VMKovmv2ASnAUSblfTK/OMYjLHn9FnW2f9c65a7lXz7+50vZN6ti8NDkNqShKYqaJ+Ktt3mkjBdZ
0ltzUjJNMmguoU7A6Ij8c8vieehonyHtWvsSbqTj5tM9wiF7pZkeXONhss+GVZx+GBkkP5D9Qhd/
mSBUdw0eEc3FKYIAFI+D+Qm+RO0ooQi7mG3m9fwiRdcv2xoRWMlcuZxN9IYx+ntnqm5oZMtj25Iu
qRueDuodhFOhFWhBhvRZBMNRw65zhbjYwBFtD2HJufrnhUw4MEda8C6HuRHk1dq5jU3tXE8mjVgM
kU3iwe+3whsIYWx0jX6WdHqdejR2rlaKqz2/oH9CSd6YDMHzqdkMXSYvaQDtOnKL9oYXXV+5hUYs
cwW9zWNcQp+gSnCSJBc5j4EKORMpOqs/TjZusTrJ8vc+HF7bYqjuB7/IzoGrl8vJs7J3FFGPKPH6
Ux2M0e3nJZ+gfIWlOKTVRFvAs+WxH03M2ZH229Hz7Pdf33XmvzzEtmHbLvuPMB1hMzf8801nkxyd
jbjSlkG1GmRX3CMEKnZVAZMu4oKfZSuwZbjRQGAFVMMgbTuKynjfMac5mkNSYx7OviuZ4ikKsM/v
4tB+8TKXrb0KPhkFattAs27ZeMtj3yUglbDymjbjvTX2Ped0FETh6J5+XuCC9RsvFND6AtU9FYgs
K+AcL3/9K3P3//PpwKbwpvJi9ZJSuBSaf/6lS7fpW8caY+Rz7PVj/vjzkkBWBIYv7nvYxGd/cN7q
RNJxaAK1rJST7o2QelN2pEJIxLEnzXORP3ZD+OzgisXkSxfu57vKU90+sWy5rHszeB486HaoCyRh
J5uRZPMnJwrQr9TrFiHwfacnDT03nZyhJidKdv4SyypZbEHgsknq8nuwTAuYLvvd2DjXishthHc1
B/VsRFnSDMsM8aXRDT2ZkvituuqxjHyf3nH5GeHgpyQs3/P4bl8H4acTo5jR4pHGmfvuSexe5bTA
sPg2mu5rTUW7bL8azfnOcHNPBfrzQSPqKYjH98FkQ6P1uUwwmpCb08+erfGj7ENsM2a+tRVk+8HE
MDcpa+vmvlgyPya/HlcPG4BzcQC2Tu9uA1x8zELmXYhcUyJQqu4tquQutuMPB6urW6KyNJgQ4OlG
Gs24izXcJDyj6527ysHIIz2NVk95C/sJs1sWhGctpdERMeQKNAjARR4/GJJhRudSRUnvOQqj10p7
VKp86Ebb2kcWoK4qgwY+Byp1qn/RMs4OWpsso7LB7jZol8hBS9/qMOWtdHiKrLkdNKcm9VvRTQ/w
3xeR9hS4MHSDzCUasLjFdlOsBx9luYGYj2qA3iqztBzd0aJExLhJqxLVrOFtK5G9oEU10aGFRBon
Au+CLEeG5VOy0906Bh1lOkuT8YJZhdvSMDcGGjZ4OIhftFLuiJxk8oILdWMW/m8ddp5mO5+l0vfh
2BLNHpIxYjSpt/fvPdeqN1aiMS/skOElstXXRn7hzMPqlK4cO6KfCzk+dXXm6ZhSnTaT+wT0/YD8
aWtUM7lOOhJkpq7tBOE9HQpV2WknC+/EIZP4rdscgDKUWc7TSyMhfAWyywKrMWroYvBPWhEf+c3s
NYkOdM4Fcu8SzjJSNm2bjPqFCcB3oGHB6YQfboIgrohBze6rVn8EFwSlqFo4TrFTAmkLmP1y6EBr
FPIQuHQ0o0FdnWKkvVub80gbt0LEHFCOwrgT8fQ8VV22rmHkoSnjz9kQ7Y1i1dtJwYhqwANicdjd
dYMc1kjwtTB7dhvnI81dsqJ2YDzOymQi0jR6sx2AUz4SJ/edVN6xl1ZwGWgbjBUFRm9xOVEpnhl4
QbIVgXY1podSZr/ocW+jAM33xBJSo1DzfNfajVO0wX+B2sM4F4NLAwx9aE1jrIHc0U74U5hFPmu6
/qFZPXuR/5Kg/h8DfdepbhE/hoGBRKzBE4Nx9UIX+jIYDr7pF8ZrPIaF+zZViozeUZsljqti3qjM
94iUgwBTtVaT/NuPxdIHwNkNX8jt8reUN94PKCq1vLNv6cFHyHRJR0wuPe6DhSh5mEeZ34vY/VDx
hMW0h0BKHwO1o4+SzNccf5U4GHbsUDPOnc5MLh/yBbL88UmG0Q4MNqNJl40QJCtKql4XB70iQNcw
488iDiwSHCtYPGmJBMhT9rofy5ubE8yogG+GVvSrxolHL5jcX+TceOUIdR07Tnl+Mi0YErwTh0Xo
SZE8T4W6pgfv0Ds8gVU/7NKSJw2Dg1gbdCwWHYA5EqYg0sZfhKUyWGO0ODXZ2stSfStpOTpetWkk
agzsj+OOzAHiT6F39oK+LKlHtzRm/OFbEzzy1HtnVAtGz2Oc3JNPQ/H3TOmhnd3e0M6DTbBVBwaE
fT904QzVOkGl6PBfPbtyTrRg7rjg31HC+6phKi1KoZEHR4BGo7W3fkAZo2SJIbPaAuHtzrYaWdNF
wUVw2x3ocZjCRK6WsjqoZAu3sVy0Mf9ManuvCKGafTSWGxxcDKECvVhleq7DE2yeag8bXSwKuH8E
/elm8dWGZ9e4D0f1zUTI34QhIGi/gjJglCguDS89V8U0bSxvfGmKOXtH9MjfvD4mwqAH2Frx5Boa
QYld2JAFCmHfMNMvxwmT1xTkBQ08BkHhlF4z8yrr7AlD2H0lVLn1MUHU7S1sNmVvPma5YLxZhA92
Y516FGZFFE37Tkz1VgJdbOoq3KTD0K80NfgXzx7mnErry4N6PoMYiZZ2HlqnH3fEaTsYbxNoYQhQ
EnQ421YMR4QW9sKN0OYmI8LBDDAbkeMiQQuIxOtecyj3csbcA6ZGvTScS2k9GhbxS1GnpavJTW7R
SAgHed2WFsdnPA6My2MjW9vZDgyDvaYBpG+FxgQ6/MSmUu6DhAWxn8J0b5XlKW+J5k6HXF+7qMI3
PAoFVFg35z+SLrG3xaD/IlKuujSev464yx/ZbJ/LDka/29nmuQq1s0R1vyh079YJu78DoJau2yj+
KgL8dy4Siz6p6qVtMdeLQg5g+jg8ORy5NqmZ/zZbH5N2lD2ZPcFws9STKGrFiFSaJaMYx14Vsp7O
rdDWXGpc/xrCspYZXF8Cfijhx5gSb420cPoGLrx0O0djQllMfH3x2vdQMbLa/aWX7a6KAMF5ccb+
kNe/md6dOjodEDDJZkjR7BJSQgOrCJGjOYG3KTIuyoR/atV3MeB0TGu7HG+eIKw+Hc8tp+elSKx+
pxofdZDVIyEdDDgk3v00ZI+xPjK/w6urKvSOPUodEkYv+QBNbwyjX9GkrlWk2TuXGBLCs0Aiy8w6
unU5IXX9SOYEJT8ipC0fxLGJnenfX4yxZWti8ytSOzkpgjCuAZN+N2rTE8p1upDZ0Y+79JglFjFt
jS7nUcm3jVJh4ZrkxktnY5OVhCrX1vGHIBHKNEWINA28VYH7sLJQoKt2633gCcSM2tG0yTpY+63Z
vUbJ+GonZrVxgPbsQm8Az9u/e1Y0dy3SfZfPR9xaQzKiyWxZRTFZ5ERBh7jYEswttQtiAYHCa13M
Ohzyxu1EocpAF96Rf8GsxZTNtOuYMC5cC9Ni1xb6ocongufKm0ImtO4IRuR8z8an2OvtkOiRRlun
vGU43AjKIEz+otunUN+yZlajjYskJlQ2zYgDjWOSCzFu4TPw4B+94rizd1ZtJCth69tSWT0eSyQd
0MtAOxX9tYhgfnbVoagRxbRShziO9NEf6zvGhnSiJzTnRQqJh9C0yn8PUHtFcHgim9QuQT3U8z+M
PXXMKG00mmBfbBwndfsZ+mqn1Rbd4fyxn+JHZqtkTrvmk8vkGlOfj1XaWfdK+xbNBDQD3IUtBBxU
w8bRXHQIG8u5A3/KpgZTM/liZBofkJVMO2NofnuDcwqou5a4IF8H3an2I0DTluaBz4kmqZE0B+O0
l0n3NJF154LYiCC+FZbZbJKyxb7fIW/reEuMSNbThPSp0NaaF9G/wmm1NfBWRRbqjjJEPwT40NrE
BUd9W/BINlO2Vt8OhmJWKBwDyNGBfCECh/QFQr5vpb0fYSHCO843uElgWxXwQimfigiwMR1w6F2w
CYJHMVSYr7NOW08DMrXK1EjfzcTGNcig6CYvhByiSIJI4F6gNEJ6xl+tPWLVR0eSr4zLfQJB1I/I
Zgbuwc63BqTwuH3jyFhHU/kSet2pT1xsBsQjpyHhgy3mQFm74VZzsZGCWLvEmniZynVet9WOQMFL
nnHdnL7eOoA4CQSlVdBG3UGxS61rXW15NCR8b6IPLK187x1FbDtJM9zbqMFKy2oZ6e8jDZyTEXO3
ax4DxFEPfiNTuE/yAjl1o9DgFvkHZ1MWnLAcViKloMWuAQEgzlCHavVmijgmJGP1aQZ5vDJ4d4uY
jMKuPwElu5vAM+BeCb2VgKp1nmZxWUamgGJr4BSEGrfTS45vq4w3SRmfQ2XnOV5YBhkkYCKNVTwN
N0Rc08Gc6svg4C/D2oHnluxKtGfUhZL41nH6SI2ebCu/PZfSXtduPXOAg2atarQNNqo1pI3TQelA
wgAQvY0kmaYgMtx0zoFiMu1FjmI+MkP0WoStruxAtlrJfuzqpyJI1toYThtszmh0K/LvrLBd1eQN
GFqfHLQqNXG5lu91JkJa1IiCU4HSGaTCxRvfkJ1cohKfN6lH9lLjXKCM6SPBk7iuhMBqO51CMYT4
AtiKRMHz1gR3lQ9DXk0T2hUH1YYPinSd+mfYsJ/hiK0uVe5GN4k/LwabwTycSIYu4XOq76jrL7E0
fbiUw5PFolIMWbquMv6WY9NF824Dan2CSu5TgITRaN53YYFPWAXWNlXxuBgrTsB27Pb3MtP2nUur
Pa5PhiE+hN/tDZkqdj88+E0W7XQrW9msL7sKVyhnWXLE2zKE7FBC7LA1HiB5q7TgjQqcobz17jH0
WUpTPsXC2sVdLVdaaV264YVcb7JqCF1FQsRjoTFixO7CyJ9+wojHIRAnMqCMbe6ppzYtrghLp8+E
DIpMQYMHkXoNGt5GFvjnAsvHATngbtTPumgDPlQNsubCkfxyAzQ2MYUVmExl77FcwSwhYgFF1ppt
7rkurA+esHDVupxmwbWMS6mjHUWl85H4OaV5v5xMlE4YS+sitjdJ6x1k4lFqIsyCYUVerY91uA1e
4yLZFT3/gNZy/m40hG15z3OAzRU8+vQZ+cUruhLSjvr2BFoD0JDHQUgZZDRO1kOKqqTS9H7veMlj
zMwsiIKjFcMQcUQdrwIJrdLzp5cxNx+HR3pW+UqwIR80BXKReRfah77cAGjmAnU9u6v+ZpTyjumu
t3Q8lqupTb98StIq2UjfS7dN3/3OrYEA9brC3KNvwjhr7sTVadGZ00GuNww2oI60LYskI9O9pjGF
wE601fJAAAfJ6Xl0HCx9eS0nfe0gZeYND1isWPOqCJVOS05k2XHEyn2Ap7GJ6l6kRD91ldo1nX2i
qHnwcmYwo+jWNY7DdUurBxlxFDKwkWW8QQb84E13MBZpD4xheSx6XO0x8DEmotElrvrProcWDD6W
gDsnWMYdewqWliO1NZ7y9rt2+qdyKEH9OiFGh+o7wBCxzbBmdZ7+VufhUUshdWL1bOg+6aQTGOAo
fAwDi0JCGx7UGpbukfuVjoCGaliE58ij5k9C88Mcsw+tyBg0AId1bZ4zLCLdxCyaYQckp8FiVbKu
aiAezZpTQ0AsLfkVNg2elFXqTAKBqH+PtTFadVXyBFsb1y5urXWMKZPipVNUD2k/o7tIzQpBmU/c
jppes2tdqYOZYVm2JFmHuVYjso0lSBDmf+THdfF9pcXrpjU2vQC9ax1sO8V+7clp5RE5EjrI/OH3
2mulnn5Ape1Ih1rPQTyHBO2olvA3wOsPqYfnULVggkL+nSmn/a16g4qU+rXqyQPgXDvfJ8CogVPv
eYZwL6I9OBET52qFxQE7hivmE+rIwG1ZdqgeM4qBdc+U2dYQoYbD1c/CAzyZgQAqfSVjWgTgG8Zl
FabfA7V0p141lRxjIEAQKVEtlxeSYl57IhypR/xr48loIyvjKxHuFXE4d9vYPuh1UFJT4zHy0uS9
RozkphCUTFp1XOv4PQguTV90ZLYgasdUu3VHa8Wj8Bxb/oxp6RCbJeZpaCwUOiHFKGHNEAoMlyMe
HHw5eb+Y3lRkIAfBqQw8BKTyAfVpeL0vOj07FG1xX4T1WRNZfBz85pz8Al+TeIPLw4bpBfjfMlCA
B1UV4ZoGe5T5j3llPEKZC1uxmVVWKT0Nvsg+QrfcI1vdFRYa+LCP2f1yImlKWPRdml6m2ML5bFic
SzjN/nwVD0yQaxs8aau2wqz9Hap1G6qkW4DlA6mLRHo1j45EGtOj88PnojJ9Tm7Ro2+Tg4nfWnA4
mRMcAmh5JKeZeUnLm8xV1YmvoQm1AzQlstY9suC8cqtJJCadg4CJItkcUNlX8S53SKiKSVQEpCQW
qhnMxVDxl/KPsKctxPsql8lAwAIuDE6kJRZL9WEGTIALwgQWAoJVWvri5vcEP1T0NpiJdSgamQ5G
VDZDL54sVb1g4KIB7AIuhhw7W0Co5DL9q06x3AwWudViEnCtOrI3J71c0f5+ysh7R5euLrEpt26X
b0CoTjvf3zT1rdL18VjFpbtuAligWkTrolNv27DOX2Pd/6UQfi9MLbnCgLC53YNxmXripgcNwU0E
hxLz+uqh0YyS9Go0+LXdPkaW3XfeLvXVqa3rz9j4Lm0/pYJmETFhaNuYuZwkgIfesUREKC/ibFxb
OkehogzXVduktyYMtiQy4i9bRK1/0IfR2csa6UoHjDoeBJq7qXoHYxisTrpu0cOfDT8irdD2Z3zy
NQFDgfWUpchVh9YmWsFQzp014D9zDcVJaNS9RXwomS46+dViEAKjeyuk9oA/iBIyTM5Fz9kLxeE6
b2FkuxMdHUdBD8hPUB7zpee4z2ykrFJB/Gz3ESh9s6ARqFNje7T47aG8aCOrWDbQTaJ5IOn+IrnT
STZL8RUsdBzirMeUOEY/LVVRf0S9rh/7+TAYNXKrCDL16bgsbMYLdhuch6lJNpNFtEjl1XKTVXAi
h95EJUB3wjQ5yvcIVAgJv9MiLwcWCt7BZe6ws8Pyd57UtIhrMH3UxL7xYM7OEkX8KDJuuJmJu2qS
pKKcjXcGm9ciFzC3cBt86Q4aQ3QpOxoBhIT3VrWPDKkWqVZ0/G7DB0axfUSjfAmjDa2Pf0lAkrY4
yE+hFb8kIJrbLvEfdGvY9yix96GFLjDQy7de84Z984AFqTwHq4F+2VJZWrd1epSqRLrcBYZBBANG
We7Er3KlXC5GrGN6Y9e1Z8XWF0MMZNUpdGxwD5qedDxHTr11Xfb9FNe7Xn2wlvGDGcxPNuzS1LmM
RniIvPAhpCIZHG4g6bFy9g0PYFIhHaqMlnGLm2Ns64ZFisTX6ELCeh1zXw7yjewpE+X6ZO/kpG2d
uvrFdqDhP9eIkjK0ZV07pypv3S3Dwu9Gm74KeoDgLdoPw6BGTsOIfLr6OqKXOdRIphOXWimbWQmc
XsE9WA76h9A5J3BEN3AUXu1mWvh5dAZ7g5Zy2k8RB6/IP6O7e6Z1TYsjh+we0aPrK/sDq0y4CnEn
r4wkhzbM+OPg0r5skCcj3fTrrU8yinCCfAOuPFqXgRFtYvinOdjgi2jwExnkbxDzXDCwePDcFlQv
ZxpvSO8RjsKySq52uK9sSiGoB9gOKz9DRQW3qP6Ka8lnl9DK4oPcdk59wwo3g5NgbTNoeUq1HxQ2
JmOzLb+ZQPgLjwwsXw7i2jsToZ+W/Z3GOKYd4yJjB3FrVeBVVZTLjDbR/ZQBxG9aWjPEh73Me6Hg
9xDjY2bwZHK2i/C3E4/Wto09+jfzYUWrxw2/BXGYFRq8xjQee6c0Ho0o3woqZgipA+MlhzM68I8c
7Yo+Xm2iOnBV+PdsH82eaT33gBW4xN8O2hI1oncnKVzuHH3Cy5RN/TICv536o0tag97ckUvL2czP
T/APqjvNITIw7jlhac8kWH8T6BI+G7lsTizcBD5XHpFsVG6Y/t0vGURHqMPVKYLXV8EuBoWO/h3K
YUafsqBsp6m+9s3u/7F3JsuRK9l2/RXZm+MZ4HB0A02i7xkNyQjmBEYyk2gdff/1b0VqoKqSqWRv
rgnt8jIzGYEA3P2cs/faX1qf7zN7zLYiJCKkT4wKRqVhzQ1SLb5jjGR5CW7MzPQ1um5rhSPSOFYW
PYEISf6icvX+2GNOv4I2WJScCq9FvoYOXV8ZFGJCJQm6UJnNWDrOn57tmmvxYpPGsG0Cu3uBy9O/
uI1dbRqXM2sbf7aqsc5xXMXXyJys/WSFD5d88uvfL3FHLmUoKdqBumxDO0pPPgfmK/UBsgdSFAAH
+kykI6umB5RhXIlC8saMYrygezbPbUopYXx0qBp2AKSiSwJ+8qJxkJ0Njd9unj/sUyV3mlYzjekI
jetKjN9ugUmJXle/tNoEoODTFq71db1yvKS+es8vVS15BsP+pCdWdfXy0d/z5h+qIe80SHRzFwHQ
v/nOd1BQMzMkRz/OdnYgClsuKlOWBxTWmt23zB787Cic4ahPorup9G10i/JKTd3fQt2ERFRMEUBs
vtUn4GNCRmo1es7vvOXBn+tkCroZ/khZvcok/0m8TD+4ZV29uplw0DEqb/X3h0FTsmoH0+toxlcw
i969F0ZDQ7pUG2/qzFcL3iMjDH3luxxB4RwN8B1sOLSRzG4i4COkFmFVDmoYxaLV5ljn5UlJbpeE
5OBHPrj5j4jI3UHYqI6hBSEIC5+9sONgOHkhxJqwDs9TENcM0J1Ps3uqyZlwzcvK3VSJdC+ZZMgx
dPZvn4r6uelIHprPIQ1/BbHevVVmZKANcC6xq4EXgOiCfgo/C5a0bP3snx5C0HM7+dTqqVIcilgV
CGQxFVRE6zqarV9d5PVkLWodfuOCdHaTKfFBmnTKpdbvpth9DQMT8KtmoR1qeayH6uTEjJUbhq5z
XvG47pslHaDqrWqC8vaEWBjGsY3G7p4bfo6S8gR4OmU7UP1uDEj1NUoR7BvOTXaGSD1CObZIrVc3
NgkWzCmQgcRsgMhdob/nJ0vz0dOHxJMkWiKOWtptg5RLz0XByt6r5l1Zxrx0Jot7K4iWnc1YSpLs
YviFf7c4bu10K3fnkfVTxBL4X5xr1ySuXsdeEzuT8GqabtCAGrMID7RXLvjExMLXB1JQokEckdsa
C7J6JGueQWxfmeZIsLJ1ZQGny62qXPelZl1GO81eaECvhrLBi90+49QKZ9/hSbCAk69cmkgz7yny
EG0AUlyVSzU212r8O0gRjD3cvDyYk7J2ZcuyD54fASnsFl26e+Ux9wCI2q3MSAtRacoMpfL0i/XX
3ziJA8k5IrnMJmYl0Dx1NbB7bKrnDDO3H9ih7a1VIJEumkHyJEDeN+Qj5rhwyiuwmV6m3PVEzb+u
6/KcNAhUgir86WvDPf39kgE8cEqlbUYkgkvf/UOCOpspbtOpdL7wHnAQBn9uZS6jWDBBB3A74AHa
6kQax3IUXrAb7chaVp698djw4AL27dq1uVELzXHwvBNAHwQ9AbQz5C/2OYHjvGWvw9NClViEqGDG
QFMb4ue6wwQnZ6HJqADtVIx7R3PAhtkRtUD5lPL6QJ1InWm2kXLWQVGa3yozFwVua2XU+j01xvHA
fBARRIzX08rthWHGcFqfX/IInbQW3KtOZRdHBfKaiUAjq/cRIGSBM53KXQRxZiPy+peeOwDTVPxb
YrrDczfaFxdF5Sz3no2diUZt7TSHjDjAYaqROgIQtROhE59GK6YsYCHiw8rOto6uy7GAfOkpA36K
repTeM1v78WY+uKasCvLPn3S4gFhSQMvzTg6KRqWygVSrYhnCFokfPC4lPqTBdlmTKbxRSR28eb3
2m+tRKuuxeOJzLF+5ybJtojgPafwKgNhxUddI4izMy2Mspl1KN3aPcEV5REdi+MURm9mw4SvTwLj
kjS43oAfJTPNdEFBDIGxzmA+HHG0Yp5LWnrRrUkDBOkuyggod0UyXQK0yNfOHfZVDolBPAuUxIhC
EjBkcHRQJrppu7RFZy0TM/DxzImMHh4JUVao94uEFWqNTWa8TIPchlPhnIKhBjNXp80hBq9DpmK/
ip//fzCzCh3ETNaJPKc5g0SvNid680BIiojsdwMz+LIe8ZUaFJVvQfHsrceyP4yZdPZDJUj/KDoG
FLXUNi6Q6/dUEo4Riuhz3lhGfzT8kYzZoBRzQ3fAW6UaD2U7Jts+TzOydfiS+jHNhkwwUu0RwHot
yn83/nL9t9ZQBNEph3E56zlYLLCXJAOQVNgTdrcyvGTVqcB7re3ae83LD8GU7UVO7nUyWOKzqU1X
3VBINM9oGUcX7kZsBieqeWrDsowu9WZinh+kpgE7s9OOht6v2tYwd1rum4z0q/eJKfc6dPnMTcd9
IoNbuk5lpg6ujt8Qec98nNQrMUvZPqNFBsa7RYQoJWGxSVuQfRgXZEuqjahfQzVU+zrx0c/qwb1v
LEhlYXDpMIP8uBSiZR0ssqwGPz5Z1uJ/n3PApG6Zov/dE0ivFb/0tt1ljNQXtq9whz2Nc4UbIDDW
2zX/GoQmW6OKAwH95vR6t5wAUwAwVBIcCMGgzBaGmYQjcmYfaljfsuHVGzikVA6BG7Zm78iFss48
V+C+sZauIr311yp1xmUux3rFXwj2RDQ787hpnFe789eIGgh+48l4DyYgiLW9M3P7T+qNazWEOYBT
uC1UcsWiHxxgwDXIjrQlVLhybMWQLe2O/rC0O/fmMWzETGvdTI9+VBVEn4AG6AIGWXUooTYeW524
CyPYjJV+UwbRSj0HpHn1qJzIWhVOa7wCkWFB9DV6sFPk7Rh6zhtcE8CPMBJLnV72PPG9ZRDQOkJV
QXR3qujV+XE8n3CfEGTA6EkZKOK8MmYu4vrQP9OpEC/eQFbm1ITmRqqg2/gFlskSXuMZ2Ruz/qo5
/f1O+KUBgFl3AXdk8S6P/E9pdS3ys8GmNxG2mz6c8jXiQHNOf7W4ll5RXGX3G21o9uJxbjiSobQk
NNI6BKLgC2Om+UTEFoqSoDsLhEZnN3GbvWta50C2V92pjJPnp/1rH7+KUBdvf7/JzFvhEXOWBuLV
4nx8LKxnIHE8eR/wWbYUMWDyVJSua6v0LzWpK5d/r4D8K77/R+eB4+rIPS2023T7DFM3/ln/KDOv
7qMIl7A/ys9Ui34Nttx28H/BL2LNTgxtB2B+AvXPBKPHATl8ytQl96HBX/r/eC1/Fab/9GIs05HC
pF/hWgLb2NMm8Q8y8hJgMNghxEyAQU2UPLV+Ae/szRySJZcyhnLtPY0ZkZGBwm4D0MYjpkQ/HLe2
p9wFIX/tiu0tnyUlQQAsdT0tPfQzofmu4iClQWI487EiN6kmRYIuUO7T6qzMPc3xp3hkhQfAIZHx
6iTNkVopPxcD2fGq7I5/v2gDg7lsQNrz91s9/ioiRANKON3eD9xF3dX1Ju9ce49AKNxWURjtPUea
25GEg52qf1kdW2cL37nn9YPjkXHzUPjK/ob6dM9kn5AgKAiOxoB/1OVMzg2frkyTLqtJZgT66ewt
7RprD+QS5U7eIbL17fehraAs5hOQhinZTBx/wCmhpaWAJyMso7bg35EfpuNtNKd4jgP1PXJCY5a7
sbuG8NncswFqJXno2anoJ1Kuu5xQaiCm15Zu9YLoJGf19ykwIzhuDbFhwfAQ/hC/Mx7CSzKkAUEd
9wGRz/XvF1dyMMTlI1b5Pg/T9JT7TXkg22nROFp+Kxrc8//+/vk/BMyOjQJcOo4tXGHZwv6Xe7nM
IoeEpmevhkjPuV9FJIBHZr786pJJ+2ht0JUdkiC4X/yZOG6gbnsstELQMSuw/PCBxSsnGQDVMJM8
hi6kQxa46Dw6YI/MEKswODAfkrf8yiG9UyYh4gh9xHiF8fBqwvWyhr20VvXTclyssM7SJi+Z1huG
eQ7xMGz//VuWz7f0T08M7kgPLga6EcPjKf6Xt6yXLsD9sgFH2OYdHV07XyQe/v0uh89skOmQDQgu
a0GpT96DfnAya6HXfvSCxTl+iXREeDk8oV2ENq/w7Po+RLm2y0s9WQScdT7a4Dl+6U6qBRlVjria
3Zy/F4T2Kaw+O93/NWUFaFxRMRMtaySt+fBicoi9h7LVd+An726i7wxF/ht+GBKpFGpSJmjxnv7E
nepM3f79JflXK9VzQROO60mHq4Jl8F/cRkEhRBh33MsaaPsZTa0/ttJ+CDojh117DgsMlAqdFTAb
MAH5/Pd/OQ0KoduG53Inin9ewFh6tDgPmDj7Ivs91BUne6jyHSAhyG97O4Tn4cip3eSl+P+m5fHf
mpbF08j7fzctX3P1mUWf/+hZ/vs3/pdnWXj/iRlZmMyhMATrWO7+43/0f55uZqH/J6Yq7GoYIUxL
t1yseBkG6PB//od0+ZFl2c7TJSEN/WlD5Zn++yPzP20sEy7gQnZ0aBvWf8uyzMz6nx1AjpACt5yO
k8q2JK/xX01zYc08xwdwM08o7xZ168YbfI0vPHHWtizVQSXG0gtQWxIiTTiF3+/d0j76U0KUx9iV
axIMMAtjxqrdpKRSC/HRUOlaTC5FTOO410aU+FZZE0NN2JdKCKMrGauXynfeI5cmXDbcETMyS3JJ
aVLJRkqJAEK8m45Brklm6QwGv0eBLWIaUrAqIt156dPOQqHIJL9e2roN8impgfob4RF1ccpouMsR
zXivoictR1nkxvpIRHukG0qkV+WU8qgZ+YL+mL4YOO9pnMgXnerJULI7eiCOQ9PAZ3JOuZjAw6yq
ulllJJWy8EQ7Xw+BIHbiRvwDskHol0uaWKit600x1DbKuwZhd61fAzNGhx2gE7LhJbW0Ghgd37zB
uJO1AiF9YAPF9eEtzaQz5maFBSZ4Ql9bUB32ZDLF0hnRmrGF8Zc/MCU5ckw3Bf4yNJdCyzcZ0KoF
oVBXI8NznvcTYjLi9wjlWpomTo7QrpaCzIPjtIoyD2hdneAlLtH+RITtaGgrKNkWbe3eC7zMK2UT
s0sqJp5C5KKhPx50l/Fvvwtpix3GPD0bkUvw7Mhcyc5OQ1h9GRE3DwbYYOXX8tZWUqfF7zAlHruP
RvxYuZfjH2svSc7ZJZLjJmJI0CDmqBqDoXfPTG0aQGA748T452tImgCKbzotPe9PUjE4tvoCVZbz
MRQmMAmRmkxc24OsShRuqM9mY6E/SiiImyijiT7KAosigOVGuGRgD+YWAJ2c9zqZC0Khqhk0c6vb
AHgb0wtWOSAaKcNNlEzHGAXd2q2Kz0C61IgMejcN+1ZSJ59jENQbWgIckslVcX1aJnr7W7QJgFrZ
ZPOypaOD1O5gGjgPDO/oSk5GKvMxCQ9ygcEI+Rx9YDSbDaHVPtVm5157RWqzjwVfpJ2zqBv90UZO
CCSF5DkNI+/Cs3Qf8PgiGARRX7qDNkX2i9C2jAUUMq5T0cxSMNtzmHy7oANtZUJQJlgmW3QF9JU2
NNZE/wDPhGXNURo9aAgwfWGECdbptgIn7asVhR1weswCOjxHgkeeOYVkIMe9EMux7R6ibbHWtZKI
+/KLeFvU8LoLgt5KP7sMdoZG+s3zdI9bQwL9MuyVl0wPt62NeeVgb6gr867XJuuI85ZMoaDeb94K
rmyogVQfChS5fhqdh7785RcPzRg+eh0tS5C/gLClNzUSzJhmRFtFzFDtNDIWMDbBfmivKb3Iefoo
GZfuexRpbVJIHJdptAnUpSRVrsrMd580TvSBNV5YbuyR7hcBFP2pUiR+MjKadblmHCr3s47tZq0i
ZHwQZwBX40xA+v9WF96+Jc8Uj9q0TRB3aIbpr3I6LwUi1AOHe7vJd5MAVQ7idR+RfBjH7l+DKt23
EeJSXswZ1b32GtjqlHRACOnywZmJdNDgTJSNvYk14kcK9PYM2Fnz6G/Mq/Ip7HGMFYUk/e8OtRUz
IsdE1Vw71jcAKT5oYgjnVtBfergv0HHCVRE9/RV4H+Z+B9jZa0AWDmZ3NZKpA6yH9rJJ9feIKcrc
wCE9B+9KrmEyHvWm/CxkNECsHl9Vog+LvuGYH4YINHojIrudkEQqGOSASOYSt2Z8QdpwAYFxRYAE
QHYX02cQAhOiH0BbmyxAj1tKOsivS/0bMZjcKRNVl4q8hSRMY4FrPtko9ToxKjhnbfpIzeQ4tBN9
eDf8bVcFuF0PY7QfWLPWS+kzMoZdigzvvO9C0O8UQFyiHi91YYgTKeCLqgZ15/bKW0rElJec8MsV
mKxoIbGwsyaqfBl3iLcg5ocB0shwxF7qmkotR8UFjD0VrXMnGNFo6LcQU2HsFySLFIF+aDTnQhce
16YYtLVW1l9WldunxPUB43TtY2IIMQ9A5JExAeaxnIyH2SRy7YT53TeC6tC1r7TdY2a108Jt9GCR
tBINX8RraizcLEYfjjvZUezaNilHEETrI9Ec3HcZ6XSWkbVn7HXkfPd77CtvYWmq1zLTHKhwxRoJ
gKAfWxUrAtpbTtSCvhl3daPYeswgcQ+jml51F8qSMdGmq3yIxZxsT2ZZ3RMTVjeRrj3P5XRzrLDb
eLKH/1rf9SwOdqkBO9gZwpPtkidQpReDMDVsQOO0IXOIGa8df1gW0lwUVNpZBAjjXPMYdbYkMlx+
9FFAq3csdngCvHWwhDplwoRM6jeT6aKeDNEJxfUi1U+Uq8WnNHFzp8S346Va0cQ3F3UBQX8oJ0JC
8Xdu8G2LsnRX0uzUm5zUQceuBwVvBpWhTeU2Q/uyG+xvPxxgGHNE2YxNQmxMNQB5qnRQakT7XBue
841W0dBs2nFLL95aVU6ZXXUR5nBe7eGXgwWxHUjTLafuM3AGObfgMR5F65OUajy1S7VbLeIqbB95
ZV3oQlr7XJfGknPJqcuC+J4RsQCwc5nhaTlIacbH0CTqyxjuXopA1U12DM/KRz0CumK6sSlCmmGN
aYbnUg+PBbDqFwTFcO8ai4b489taIdZKNXSfda7nx+YZ/Y34BS1bHoeLvlDofXyzWLo2i5bXBd6+
B/C0Ztf/8J6tfwgI/eHvf8ncXOqWycenYw7EFcq1cn0h11kWJMfQ+RqeoISkgXqLmmGZPIeBkQBx
kmmhvqKLhlM7LjscpewU8HBWpPHwLak3zF5KFyVruCMiG33bBMlr5ue9XBHKIo80/fRIWPigEO1o
Sn1wrvQvmI/rOormZlG/THUjt0hfxkQLTp3M8w2Z8GTD0c5cIZLf2PSmGdt7ORROBI6dhsopbcvn
KATNIse8bTl5a+HBM7ZN715Wz+wOZx1LZCdyNGjoQgPz81szZAR6i1WmpW+KVWsWmSS0lkLoc4GM
WxpPoTrzfuFYD6AoL34gSUCU3UdpPwzXPosS2zzjfJMmof90HMiaii+x7Nc2GJgFpQ1qCtemR/7i
Wb8GrWR0VC4zIwMhMC4YkQOHg0wnZ1PFYZYsFYPV3OFoVgDnj2Fp+gFxVMh8kCcZjJeNBiUwPpYn
HH7lNfhgMre8M7rnYbSMPzpy6VVcThtPiWalTB9OTQRgxXnts88QBUPvBscW1wD2v+7QlcludNMd
B7mDT7pBAWxGMeRP236jSvjBZb2xWNtRjW7wxq4r7dGG9qaGlJdNKKISjbGpBaWsBDiMR6gLm6Oj
gXAdgeWzFPHO7O7Mo4jMJ8VaN04TwO0889Yth+Ep/LZLujnYpizmIdUzSK1JFwZDqJ4hPvzDeUhq
5pOqClm78M5I+3HTdLhPsrk95AsdZmnUg5rZEbS0MbR2ITD1PxdOmYklwGUuDjhLmErzJsoX0h42
2hMkSns3AS3GerRAFTwr0APWZDe3YFPt1tXBrNHUj+mERZ4MZ6Ix6bLV39bwHZOgYBGA1HFqnzhp
6F4ww5dOtNDZxsUTl7Oa81gVcwf2mOgGhkK4rxQ+xqcB1hPdEUb4LDcI5SqmOfnrvwZxUR71hg/j
Z9nTrzfsBnUkNuY6f3NgP3CwTTZ6/jZmePWJNJsaKJBi2Vnw5jQiSkYGZExbDoEFTDjJCQfnSmJA
k4KmJd6ymKFOiWiurGhdOt67PYB3js1LnEbaEiQPchZsgXY7rVOlciIpSfZiuDCvLW/Hh4j3mXgc
yRlQ/y75FZUeniSTslb8bkydB+GRiXGREOBgiRZBlcEabc5srCBaBdOZeWabM+/nwRwn0o+DbjFw
tpmIaiqNddjma9uCIjSIcNkJa141ADFJtA1l7G9MQcjm88SNrILLnAw7g6JB8xrialvi1hSOXosc
YZyyITTmEC22NyLhdTlblcl4cBoA6eG9ar2bkNPFQUgFnxPBIESbtnSPEV718MVyGHeWNgR/1tct
io63CZ32TBJFPCtrcQspFBEROrPYGq90/b88n66sn7hwJAeft+kqOlQYLwtIl+E0ICZFlMSEobjo
/firx5k1K2R60Rp1RQyCWCws3+2RA1fL6RjZtOpg0zMdwEpZ4w3RCKMPXEL/kvYl1RlW4pkaW/EZ
W9URcugjzucB+wniPTNctqV4ECfiPsCNPFeECSEhqnVjRCmmifRXUeoPoSlGuUiOyS1uAO8OjO+5
p13cxzlIS37zi8LJlBWin6NeiOYSW1GE8AAiNACMTP1Q7HGz8RjGQyPWqW9++1VprwlV/V3V9tp+
3maoJABaeGxfuIjJJk5C0ub8tyDyMLjZxVej6mY7hOonLHHQw/nCAVQaVGb6MqaJu5WaZc8JmWYx
sfODaBQntDF7H2rN3BHeuEiMYhM2lnYZE4/Bscb8PmaqSYua12iLsJoNoyU2OIt5FFnhRXcmEwkf
QpEtaKImy1IlGYB2B3deZq0Ghik84XOVEp2TDND2OULS/bCTK2EbC6cZ6Nn78pJEyUU5LDOlk6+y
DIiwnwkKDmCjIaMUjognAGIuoTcNHgliGn1bvhg9LTllKW0FO7KZI4LGmhUO4wLbIVWxBUumLHdD
nr2EPJRN/CAXa57hZsMwDSgrYKpe8Wwl5t0jy8dnwuv6zN5DjGxb4tZ5pyR38DQYn2FzaqO926MC
WE783CtuAzV57zGWJvuskC9JcMuL6+DsKhtqbkLpGv2py89h/B0MF4wzVXseh10yPrpsW77lw8V3
D4a3qol3sO1bTTLDEPyqph/hYBhvyOpVDs6VAIgtdYW2D6hWCrua455f5GyXUf8R41qqXrTmMx1f
ujqdMRckmvM1bkeq4A1CfN5imFwt9Su32QhbMPmnlQge3XQP222Dlj99aNEr7Qlqfti9pH5raKFL
/zqyZoPk4jejOSZ5Rag/4VO7SRX6N1cofw2Su/JvLXLsCv2M2ZOy4j1i92jlGzd6T/wfX/sO4Bf0
4t7Tu3Fw7Q7sPjwqgI+3Vb8up6U5rlI0r/XwhSRslnG98/JuDTutvxTxssAkLpdes7NcpnYPmd1T
53qEvYncMpJ7+AWmT5JK5qG1BwfRvz+PKSEieYhAKGc3obNxGBpaboLP/DROSyvYKzjwen9N8QMF
8SMS+qwDKIsDetb0K90glvhYa6yh7OkbqKNT/BoRwYU9oe3lbKXDOdPICuvMTwWNH+jR3Ot/Ov1Q
DQTUetvBvhpljVSCnpH/WZq71lyxvQ/lurN2tZWgucDIUSB0LtaBgZqfyazlzbT2/LTd0H9Bl7hr
x19B+1nVJZsXwmbj4nqnpHwfTZ5jlwmIuw+iI8M6tz3Uze9IvBA9T6ITsA78e9Ucy2nFEpPtO9xG
cqCSKFxyQD8bC1qF94XueiYwBfY2AbqPMn4baCo9H+aP0LjWLvxZAzhEFM2i8WLJTcbJiL4IPGCC
Iz/S4OCnX350VpyRcsAKRfnlDMssW/vmASPtJB64Z8HXnsZimyFRYX7CULqov3SFpXYpkxPYAsO/
+MlIu55xuGSANkcfzepIu8jUzkFtbQuYoESGDGKnWXsQ0XXPwgVtAZv2Hq6Tn6xZP22oafHMPPqs
t2rdUjtMzoP89Jhjr1znwR+LNo+u/WhAI5R9bs19ka0gA3rytyF/xwzpqWeRlq5jRp7Eg3erSNv4
/c7pfqvkJIp2G7TuBdDEoqpuSQtKBSmtFaKkv/fateh/bNff+T2i+falDm6U5mUS4cGNZhSuLgcV
X2pkOIFjKn915lY0Lwz3TaS6Gko0pTgAWp96tBtANQeaTg6QOy+8tRszoiXZFDF+EJE6m59RYc6t
FnhYbqxl98afUcGLMZytdoc4nZ3dw7Tf5u9ttGXL9ntakexkVoTyivfolRhuOVh1+qkPXj31hkiN
36F7J8fB7PPLIUJH45hn0EJws29R3ox4HalLzpF9cM9Ofq1NFDWSRAR/gYbGK5NNlnSbsrhDz+Qh
C3IKeEazr4KcU+0nHP54zV4TC63G7kQHYNGMZz+8a+Y1k9e/ZWC7sNOf2juPnDOjs9VdquIweAf4
Fp72ro+c1f+UzsWQ56bdjuNmMOceQfYQa8JLChw69N/S8pjVO42+9d6x35LxJUnx/C5JlSZ/wYLV
a2K1APDs27tiegTJZRInX536eEcHtc/2gvqvUDVWUpawg95/2AHb3AYjaK8+O0H+E6kgyPBFtuih
pKcrrjILILmNM361i4BzQH1guuEskweDgMaKv7tFUkJejJYg5r1WQsMatbTJjSyiz7Y8K1jAXD5p
XHK1xpDeHL3wAFHGe4YVn5Py1LS4Ui56e0XL5hL9y0R4xMNw6PqzFn00jDji77isOMJcpHkei8vd
ojcUsA4bq8GfE3NeBB9td2GhGdVL6p66+KGi/TReS3mvi4OWb/sG+OO8nwCBv9n9IWcT62hNqT9O
cB29G2uMUjsljka4b/yLLD5zC6sXkMfn8hp4HPIwr9B2IgrxVmjBLeNq1+Vv+BrPBdlbhDkloX53
2y/EbaSi/bGnbcpDDRVeI8Aum3Mi9a0ThPDCxrK6eGYlQsggyCtY06OYTw1ziu0YA3T5ygwItQte
vVfdgiUuP5lgI36HDbriSgHq99sXNbjE36RLRbJUNv7pg3sbvKBzVcYWyxndfPjPYk3bkjwcCj8u
o4LI1NHqyEAbdbypGFJfvpKsDms9wPK8LiIopwfDvHq4+k3tV4RglUOzFtP5Hu5tssOwapff5fA2
1a9pRB7rSx1T9STP5tKstywoTCw3PYkp429Ux3r2LYPXSN2bsJ1BWSOdZlj45YlnhDZ8ThhqvRjx
bA0vgNeA3CQ4l49syma/4v4B0L/sAxAMwZ6rDiferNDCvRnU+Jn32TZXNE+ICpMQUuyV/Ysr05DM
rm58KgDm58LYyHDndujA9k8zUfTdG5x56Nt541dTwCNnf2bfHMs3d7g8Vd2cxnlLfARTvhy7WwrW
QcO4Lo8q2Mlx5+Me7r8UWw73LzEQ/U+MAHKCQONTjW1G7W6Zf4wAT9yOIKaiWjqY6IyV0/xYVKxG
c2qS18HE4Z49pn1V31rvXTrLHDNL0eNgG5F9v/DQBWpjuhtf3+bjZ+duUnGAXZ24q3b6YmY9aN+p
++J4R2nv+aWk4xEuzx1ujd/4JbmyAET8DEPvS1CwjcHR0/hHbzha6ahxYofAyf1q0varSNH98Eck
08YOaTLLaep9TclbbB3i58PtrDN7jXQHhw/9Dv5Htxqg9pPcFaEtYHtNshvnDVP/6oddiqyWG0Jf
u0SmJaE+78hnKKO3YklyspzwIo0bvhUEHJDaRaF6CALa/i4GQR71hPyoiMAKsh43qLHH7lhJrCs3
Tdlzm5ZsldpL0vjmCPiXnMABGB48zKH4qPlzfF4OREGnO9f4K2JiJbttgm1iWOrup11pjLNujn+g
NE/i9cTBuZ+nDumNs9LhZQE4b9V3p731+OyM4qJCTHYrD7tUDznKUtd+WFbGQdLlMda9fiwHYky0
+0giCh8L9Ny42LD7xd25LZgNDfrKKXfgl5Ha9/0bYS52/a2nm6bZwqSygzlDENppCCR7qJY62070
x3LwvOCittcMB7mLTf81zTfk1VLfpvo6qjiHsCFq2Wqof6aQ8HpUu6QsUhiGrGv5kuTu0Fqa9aOL
31iKkwzXlk+427F1FjyygtQNAzEM5kOS3batP2xazm800VoU+9Sz+D7X/rT1p6PrnpgtOvWm4hbX
rzVZ0U4HAEtftOtnwxnL+Zp/KyuPXsNo0X6U2IPFMYRxZb84KR6+LS7EJFkqaPo+KQLZsR2OQ/JR
Oc4slBu9w6K4pG0/i+JzbL7FYCEW1bjXd+46hiaRstDfCutLRXe7uub5WQfbAYVXX5ruLh+2vBCy
EUdn71jXiZOCoKWN0mzlEALXpgu3e221TW2dGD/MGmqQiWZVHH/0yTmub7lY8SupzBDH7zsNg+/C
bNeS5wDqdHA1nc8atIlCy7MC+7kUapuRMULWkEl7gSCNnrgKKvp+ehmGu0pvov20TPAKvxqmggnc
hRbgFhFe4bmyD3V9SMVC/JjTLbbfdWIMhU77Jv4p9Tm5G758tcvzEF3T9M0vTm5zyCtCYGYlanp8
FYBXDm5zjaaXTv4hBwUyfVjuxm5pGzdp/I7jW9Qe3S06jHiN4m9B7rc3KykvFmN4/C+WzmPHdSuL
ol9EgDlMxaQcK6g0ISqSFHMOX+/FBw8abbjdflUSee85O7b7QMdJ+1EK2AH2gXhIyVeY/Zr+sOEP
nSt8Eyc1FaSWaIN8jZk7MnehZoo/XVyd5Ej66ZtUUrexamOvHN9Y3WTSYfC70jyRxyDTAv9agvzx
jb6N/NegvBPub7M02ap4xxfPP+EA9kAPEpSPDvgYW8eC9SyWtiF0rPXePvdW7dBw+NRO5tCvIEcw
MN6tkmKE+5jt0aISdpuml0yVeJW/DU7IWHhri7sizMytj0rxec4JN6zzU/W8h8K+pcKwS/4U64C+
lLa/vtuCVQSUlmLh00/hgs6HqIBxaUfYjzV+L8wMCvvUOh29dPDlbh+AC8+PzuAz4vSkRVcRz6Z0
IEpJKDfL/NUoPuJjVhVw/flEIhb/zt7pqfsM8BosUXPwE57ees14YHTXbhNciETOXE8gEIsUqn6r
cmsVxLV774S3WCpXI6IkCstWU/CLyBdQ74UPPBte5JDXkJYzhyCFlVqhX2MzLn9HcsrohbRT6SzL
aC4PhfoyFH5IJLSKrHSXbIPxRVviC0VCdS4NkcsweaF+FLM3S6eYL96m7c0M/zIInvyJA3f4mACP
n8M50Y4d9vus0YjCJJ0tJSzqCX5UIGuPVml6SvItdHu4A9olB4FEn482CuyHFr9OrMayH1p2RY9T
u6vMPVllqyWWSeHuwGjL8Q5wgW94vnP+g2D7X4UNGzW5jV0ky2PClU25A6E0PwFFgk9adgZ5O1cH
geMoPEfFgS9LDdczDZ/Ri5BDtPZcM78dnRA8d4AFp8hhve5duh3xrjrYElNm4tTl/J3srwZAtPcg
/Z/vpbFWgq2+TLSUw1mvGYVQNFkTpYIvr0JY9cY8UhTXUjuI8a4V7itwcUj3wwJcb5/i1cDKDBaN
TeGHRRUh9iUbGMGjP5FLYCxqNx3yvdWD2+oUley5RYnanImLaY65+GqRteBadgalKiZnNL7AMdgI
PckTXbH6DsGYIDZspL6rpP/sOxqtUsB4IM52fM+DgzbetPJDw7HdgR6xfT3PWfcR9pObCT9NjDoM
B7kx7SHylkenjp3B2KUGCJ98XjYgHHYRfqHYui9BRAXxRgkNJpZjVVvl+SGmZ3Nw5eFLC75iUwQE
zp2CnR6Zvd/rcB/Pq5E/5OrYO1+EbdWay4Y83qsAo75v6Ptp3EvFqwyw0hDLsjFfRWFPCB4BoYzQ
TKKlupnNF1rei+Kz1mimwf57FPQToTqrRiJhbh2H2BBArnE68gdoAd02RHpUfL7rVt/K/aVs/57N
n2IQAGABR2RYE+Gqa9aNfDdH7wU2w+Fn4qtouIFFcmdCN6k/G3lTwiyMfBRrSXoz548ZAIwpwpE0
EOPsQzA25EGF6XvJc1DIpGHQIUX8wb8BGnoQKMzKt0v/C7iYqlIQHRYuqfvIvbFDTi+8HQRftglS
bYW3nldkYaJ+UvBoK9hK5Us7e7w8EUOMcU516umj22S8C9amWH0RK5WR5ma8aPEbJuxE3xbqgfMt
Vd6iBnPLo6zZ9neavjYrdp61aX5g0rGjzqk5P6UAUAOYTr6ZAsu3eBHxSVvrmR5z2neXZAoV9IYi
Bc5RhsjgRDgcdr41R1bOPRpTO5O3A0fRGWZX5g4gE4eEF/nVUB/alK75SMVxW5ZbjYmjd8hF5aWK
sf/m5hoPiZ6+A65N2os07+tyS0ra0sbaQl70dNoVDnmBIJK8r9I32MnoNeRyoojq3KHYhiLdLVRi
p54Oic9YyUmvvSj1YQjA+0t+WtnhgFAEr/oTn9uaDgBo+co30q9e+J0I+VLHa4hpz4ATUGjXkun1
ImBBnR4al0p5VEK/LteMr0BBz4p8wdqvGyBoiDo0w2wOlXwKZN/QfhvlQ8xueX1In6/FRCIO96Oj
D9918tUGqRtHJ/ZHnVehtjXZIWY/Womvz2rNWCpY64Yu1uAyZOsmulO5EOpe9Py0MIuXkS8N3skk
Gz5FLP8SY+iNkefel/fegnTkqDqwaDd/uu4kk23pbhjsOhKT8nw/1m5PKkbopzJuBAgdmGv5mfl1
t5V6H1xOBIMMsG8Q/uzNhLV3m6C4mPprIe4o8FQd4VpBtTcP5Wk4Uap6EseSsOL34hm0toWxq6KD
ForrzKDMW/nI01fRTYCQ1Z06vSxSqX+RUsshTlAkNSG1uRWHA4ATFNEu5xxJ8nce7AajTsme11rr
Pn2N5puVPEiB06tdo5z+3kTz48nVoiyYaHtWR3es1zWLclYBzQN90eSlvlWT4glpYAsBqOT8SI0v
zUjwgV1069xWgIz9bQjcJ5vshqezsfbj+BYt6aYZDsDxooa/HSKwgXg5BV1wxx/Ci4oZCpb7ZPBx
xqtzpDFUTxyF7U1mTqnN6zjfZm921OobQxtVah6BMN5gOcOKCQlrkRHh4jHQ19MvVEOryJK5EmDC
RuWHqJ5Q2mSlr6j7SvdQJWJ8SZnCgiqwW0L9U+o6xhUYL6RC7CKkZ0dunkhYGNYS7O42pb187+7o
PKuLIf+QK2GPxIjYHXgAKqL+JV1ebqiFlrJrAe8QAbqky0jncrqFoju4X5W4Jv4WQB5kv6uRwbH7
y55COcVzPSjE19kkP+bnjr1f/BKGtz47pAsIoKeI4V4ksvMjnlMbrthRI5MLR+OWJgoxorh3fMQj
esMS2uH5btlk/Mun5ddJ2EBI00HVkelHiShfEERHNHaNdGiWC528HRkvp0WoZOMirN4X2bb57OtD
2d35qPQeHF/dyuQmWOY1LWlUXMOJEcvH22HHbespBDQT1pdNdzXaIdoSWIP443uRtXqlDyTR/szC
ratPpvapJW48/YbUWQ3zj+qR+NFdM+srEz6NuuafZ9ew+camDVGN7U7d6D25fHyiFvg127arBZvB
lVZCAGzdg3ypf9J4S4bXEPjWMjfMWJN84WOoUtfCuMqa3q+1BcuXPgUeiTyt7La8KRAxiYuj3F/S
PDaK92QDoRwED9PTLhpc3Bu+MiO+htWxkQ9ieIcEGOI1aGu7pLUQfbIL2Q36eqfmXmZTQca2ug42
TIws7FyMIrcJqeTjM1hMzjblqihib2P4FQYQ1RX8rXBUSZSO29cIc5UVEw2QdnYDJF1l5x7xGR1W
FAWy/ZAJBsgch4LdMqbr/WvlkhxAT4hfrNViW/oDshd/sC7K9EJh40qrcQhIVxHwIiXtk74eZfDJ
EAPdK+UjslgQEBphkHd9YLYhkMvnvldsk16OwiGHD4IazpQ+lic7+DoQ9qZ2tzpq60jyflHLczS9
L6dPn7zKxU71B1fM/Ni4E8e0GhOTaL2EJ6BCFPsyeqDh1aV0VNAqn+QPUn/92AvIyN3qgUAUBneI
8aEj1jfoOWIs18iLYkZFrbYZDPb01bO3obXrkyW7eblJEjD2azG+qMIfMaFB8KZMe0Xf6h1Syb+p
PUjFtx4/FGkCOABGeU/TP+yvNJD85jgLzkAOAHCWdmCnZMYIRzCqj5jmc4XDrv9FBrqK7Bg5sA+d
wU9euMTBPy8WCAudM27ZRZilVbLO/0COmPUF9TSIaO5WS0P4dnZg3OND55J0W55F+DnJb0WSFdak
Z9kduE5OtqQdQoKOrMp58B02v+L4WomnSbmMmeCSyQjS27BaFjBbZ03/SvirTNsBcNjDsK/hNxsW
XtQtDvAo0J1tkb6yzj4K4UDJqZp6KdF+NeHYz/KvJu2pD70uv9f5VRvvc30KWs9EhqBIPzJiJ6Fa
AwnnHOzPdtOoLxVVlVFxEZEJRtA+BOfuBKP2ORkdEjcmO0JTChCwV4szNzJtlqxDJ5MReRP5JaEu
nUgJOnxMbzHS54e4WFPONhYHQm05kNFOhIQnlTeT0gsv8kNM2k7sDT/W7+iSCIEniZgTBeN3091p
KghQSw2+mJ975VskwG+mPSjOz3Lmcop2nyZXWA/0X8tE5NQkJjWy0wCQzcKX1N1b48rEW7OMRC7t
JCyhIBpXQXAiyZPMN52tXukZpTRf4Qtsy32i+4otwmsTpubwgpCdVTX3oHwh37k46wwqtA1IBcnP
wwIYJ3Y9NMQ2/sbaIYw3CON5IiRkp90Oze8qM84WKmae1P7GUUuXtyNZJ5OXNlhDzYC0n5/5tcO7
aFp2qrpkXUj88emthIVvIOPUDyggpDeElXOOkWVNNbnCWRVvSoEsPvrtVuwr7SFXNjqNBo6F4dgT
sE+aQs4WkQecJYwNo0D7sXgbnWaFq/6J5syPNlm+AU/xG1ySzQ5zWKt8q/XXojQTUS11HbcRHbji
SJMpjKfJsRO+61iUlh9cAj0ZFuwXzi8i17Fc5uescwxKQVt23ZCrRkBX+FwCmep6W+WzK5Mf0oQv
mfRoEskDaUSHsZaMr5SE5OGalPtS9dXiUWJjUsdjp7pBvK+swzCgCbougImYWZs2Y7XG9SlXr3V2
z/IFwPHq2utZlrL3zvjpjO+y/xJlp5cPqBxtHESNQ+V06vApguI4lKsR1eg/HdPpEoJWEG/oPAI8
tvG3Gr1l3eX63j8vKo6ExJec2GXUwaXq6sk2pXonw+o2MEpTnVqYt1ahg8BYs/RkBG8fTeC9nNuO
1o2VosQ2Fj1Wzu8Elhd1Fgcu2XU9X4KGK5iroM74m7imwXpU00YX7SNshTZCjsD529nx8g0ZmE1p
LDhVZetO0CkSPHcp3fIYbH2rwbXXa8JSwuwI3wFY3bMs8IcufdYryDp81FA4AlEC9/hqUGAwAH80
rmij/16FgI4EBcQXg+Ei6AdHxsAQM+2JsW+1nsxViA5i2Gcq5tr0TDBYP/uRgQOTV+4YeAokyF7+
qJgRI7SPBjr69GuJ6eF4fzpcB75kfYAUQJy/BOm3OMb7Eav/lF+F9gzyZcchkUoT1DfDLdekeRkn
mgCwdHSryZakH719e/qcvu2xrshmRtayUgmWT7wyBcfVvqoQs7DNtBV8VcJubk+S9ZZn7Ewyh4a4
C4hKbMpbFajgKktwjB2BPoheWfspwpDnwEBCmAVGzbLFtabcU+PXaEADxXPLFo5FmPJjEOPsC8B5
9XwQDYL4YmXwatS5Iw1rvGsNgm1r1vwCYX1NVVDGuRrxQ9X8RwdHnyZ+NVXlsreJ9C2CPzVUUN+v
B+vQTQsrxsGSdYQaozI2fRIhiAfFwjj7ql6hxlHswQdaW3Ce6Pf/C0Z+QxP03Oh+Otz+XaiQjTlV
Md8lz1kxfislmffS1sx3pbUJeYi7v0h9hCuojhMr+lKu4/NDV4dsdbKQSdXhp2S8IoVEs0ZgSMgX
XKzDKucDorO5I7yZPV4WHtpza1g2vw8bWH8jtsqJUy6A+ErUQDKfKGCAeL5n6S84tiMg14Anh9Yn
61k9Kf1FOovMEaBf6BNJ7fVCxc+WyFQ+1bD4Y4sdIRqWC2UA07apTULSwNuA2zt7WivqJAxR537d
kEKFwJUsZ3TNWNfCX5MMPZugOzDOaTeyd/M0FTy4DF29kTnZ6jH94+pQ1iRwtWTZbWaQMiFtXYEE
3hQvUPtlQINHduha5naRaKYIs0YDzs0bnRCklWDQ/k1qy1OcWKRPkFVVfA7lO+oWukCJMEPlyjWo
OR290cR+wQ6tI64ZvQQ1xWWDON0RDNZf0MiZwMjw3smXeHpUxY+MfaUbH7r4UmNTAtE3HL0+MrUF
+TWGJ+0RBSzgm06oY85mJ+afoUBDDcrjeK9j183+euljQnGchYGN0AzQ+q/hEchsWlGrR8gKA5wl
i3dCH11t3qFgRZ6o8Akj4Ae0I0nHFsmlHsBk0v5d+5mqd5lU6CbbDGSBH4fyTVeQqTVE3JY/WJRq
y9cimP3DgPqE77rqPCiPUHLU7KM0j7GvOobxMq7NTaDehPwux9u51ZH0NiTpQeFpSKSuI+cyq1CB
BwYY3o5577sLfs0FEZZj5KrcOVr4JtPkLkTfffZpQEDQU+QIabZKixc+KU7kBXEj3NfYxtNB1l7I
flTKUzrdln+1JTxMEIYcOdBoUtzOwSdEV6t8OhNLnUQYLW5S/cqWoOIuXkJhd6gjdemuQq9DkSbh
3xh/fMHU0m/mIc1j2cgoQNLETYsERAMhSjtKzunyc5AI10rgKhxRKAyK9lEHAHRQR0V0iwd3ltdk
0FoL3jFBB4+Jl4Ngka+CE+vVyN/YBVbZ0yVvclwn9Fz5iNrhpRiJCXi1KywpSJqRrfriNt8M0PEW
lcBXKzKoTyABIfrsUDU+GhhqEr3sVPnpUIgZ0WNmE5/6mSHyfb5DHjbJu8T3i9EIgXYaseDsBIHY
zcLDIDAjI4/T4lRQPVA3x378mlinafJhP1L4SV0uw+hA+wAyUJioHM4SamEiSLInannH/6sfv3sk
J8silJYCSC74sn5erm6tPz6Qx6kw5MnwldRvYXFuxBPLt5r8RIQHi8+3aL6y60vRx1jTHciNCXxB
5BecJD0tK2xAqzZoYOFIlkJrv6aFA7Zuyw4Hly1EXsIl3nAkcLdWPYGtw7dW987yswCwol+TgC27
0zLXk9aCQ2fhhLrwUCDmpZGTSJNrKNMCFq8kTub+FYatnveY/VDACusv4EqNiYA3cVCpkBlogll6
FWBeIhHNmWtSl2MiePWF5iiVnOgX1SQsgxbFvP00nZ48oRU/o8+bKAE+R9orXLxIdWjJoJkdKQGq
JpEkx49g3OY0FSmHdjoFzIrNXRTPonDKWf5y4mLTbeegYLZOvU1VSnmRu3UwK3ZRbVogHtjc1bP2
G35L+I8Fa3KJU4ElzXAb4W4iEtqQ/+TsVhO49VEJV5RRpDXC9F6TNuO4fKGAW0e+DOUA3EFTaVUd
ae9RoZ0KYqaR3MuEiSsic8hMZ9FtOR/VzF92u4h0IAfLTrwrn2dDddLJNwoS9iom+XonVJsq8+Vk
jWeFQagidYeMPwrbl/dOGoF/3g2dpLabgWQ1SWQ7iN8U86OLlZUBJHkOTTd1oBFDG4JomaHQnY3J
I0Gl4oxeFW/S5cW6S/GRgAC3mp0OZ5kde73iWeY+lL6E6KeVb7HBekPy20PAKEfGMIiCiYwoAPNF
zRAC7VUfEQIejoiQ9PIHyWcdEIajWV7hdyV8ltfkJ9rPSHAB4144DOwSy1OGFgvMw01L3pJNAVJS
7oR0X/e+kXkJDHJS/7AF8sQ/LR73+BuXWBR5nXWSNERwVNUwmhRXU/PpSKCPDPhDZMx2sM5aKnE3
68mKvEF9HyCYiAt7vjzHfTteC32d6XuQI3gm0rR4omZrgxmHZpHZ0+XLk78/k5Wqd5SkJ+tEZWN/
7ttm3c326E0uPwt6+8bl2+bzNDejtRG+SqDscdv2b0zxKG5WZH8tg3CCh13l7LCmFAyYAX6Sbd3M
iHcG5+F8gI8VPFhpbCV8BSOWNHN56nMWoJ7RpX1iAbVDQm20ncUBouGa+sRXhhF322Wo6QRgDXMg
nBl9ojdKoNvzH9GgcP+xda15vWo6Yi1GsCflFvGRH/Hp9evn+NtcKLZhSFdttm3S6J7WoudIRpdk
98mYgBB5mavtDLvCNgbFhM7qNlNcCCZqAOlL2YGJAauhH+cGTwMiVgiugfXShYt57iXhEVRfk/4x
lTqrTucagbxqG8A2RDRvCRNfGf0LuEeewBY5gw5hwlyJ0m7i8Z20ca1W6qrvfwwRa9OewxXrDS9u
v9Y3veZXzCcr3Z+Ikb9ZExtAftTjzQT7Kn2kzGfQ1gqbB5W5qMIfqXCKZIVr0IuyPaYxRX5NWIbm
q9L/EI7payR1LkhxuhsBIgY0mEqMtL1iu2+AmPn+EdlFyaNWQN2sw0SZV0hVR4xfa+zfyZuicxEF
07i4zVZF/E2MGDgr0RKO5erPXcMQAUW37BXlzPzDQJIS/NPDZxNu3myz4mzV92XgKn844tr442mw
ZJvsfjmv/ALDjw6nMLTGOJA9VLKOwJSHT4RlFUYIXj3WO9REYvNoli/F8L/ixOceQtHlatoGCU+L
z23cNgFhtAyzdXB+CpAWK4LMsfB8qcEvAglclAY05hEl+HKBL5C1/WXAkojVc/UPQWv2tf5Vk8Ja
yR9KAjm+ge4a+iuPQZf60yPvbk12FJGmDgXFxSTRo+FvODghpgjgAO+xAyeK9rJNVc/zuhBHtIER
pATKfC4oGyF1hL0L9dWXTBRmasv6osShO7TqKr9JuBwZzeLSQ/4iIoSwAgXdEkj3csw1NGhDq4Fy
Lv5nh5dZ0taW+ROL2yi/BO1jgm1fIl+X94RCbkbGuiJELP2mUAbyF7nxjcBeb+J79EArphX6AYXW
pNLV4nNuY5edHVKaaRSSM5i15TidQYDaZhGGsLFP7SOG8SD6Zd4uhHcRvJU8EMKEeqqEV+V357VB
ReeOoD5wCFG3JS+0KviqHNpNVOM8ou7R+JmGlw79iPXGC9sQmR2sK+Ualy+gVNiADIEDLMWKes7H
F5mjL2pfTfXzcwKqjmxVfcOObYfKX+cNoLLUgSrHcPVdsaQ2dMhOQ2PDIBWa01zSaNEiixLonwo5
+hp2jxYpiT7ygSI+t/h1UmLzy+AbGn/uz3V2oBcvbf7y/KcLSLsqkdt3X6ZFSKmvMr9JjWq3nzln
8EbhrXiPkdxjDv2VIKFKYmMNE3SF14HHS7hz5lREr3drCjfoTqra3+ewHYojS6WyZ1bgbv1R6K8i
xXq5/ajmPY3ibWH/47VYhbAMoIbDBQJTtCqbUCnKIDJ3qBEZatuEk0Tlf3d5qHiHFrEGIBOZTOtO
v2vhZwYxSOA3vyOAAu5fKBTych4VaalLlmaquEK/5cxT9SMtemDcp0XbQCYIl9ebJREt77KK9xB5
3CpzjymJP583wst8mpBkL2aZACuN6TKIF0MFIKMCnrNmOAX0keqdZiFzCB6m9Dfn7GM+Go7VHB5Q
oYG4ZPZ3q/rjul0PFMHN+wSv9ZAe+2gZQPIYVeS9qTaJ4CccSbqDUZy1v7otcanZZWFdhByA00Sy
Be/zjiqgKo8VHsGq/wRwo0Gmid8B1IYn+6bqIabibTZLuK/BXw75J1HNi+xeIflPASjPN/nkCPk5
nzctodp8h/Jv2gb8rQmaRF+1+TkWd6R1r/SPpT60b3dMbbSzFpIT1VQgUkxZI+EPU5NV9cKHNj73
lcttOq0X1Cbo3qisRbK+ECYeYoWI8uQIOxNkQohdEIUTt1Bo7C0CfFkY4vcEie5w0ye4PYc1oOlZ
ngJ0ixB2i9PvyKU8I+MS6heigydWsYC9zOmndY2URr4okq93yKaYPpi6ltkPdfngCuEeOnQ59dG7
1hmtBGBA/bWcd0ayb0SWO4bD6diXB/QrDrCyCLsL3CSkXyRM4Np6X7ofTA9Hlq6VSABvaIcB/mVs
Qml31/9kkq/STWv6InzjTPCiw70n4RrP108k4AYeZyr2bIUETne2h/JA2HVDmzSPGFcf5ibN+Ftc
EgKdy/z8bBsNPHgeo8+JoOzMcyp/ReaFR3KUN2Q2+CbUmErGBwUOoBjvhktkx0AQJr5eyNHkspyn
XFw9YoXhLyo3MscUi17vCDxJ4uogQQ43cDOl8iNYn2b9Rtceux+90H2+bqXY1trPJa0H+Dhi49WK
384j6CPgvB9toA9U+gEwIraAPjA53k2sat/4L33YRdaTyeVe6/aLLq7LfAV5Qx/Xh4ZeM2QR0opm
IAL4Hwtk3z1fdP7UoEc9fuXoXzrdWrcAnx7APjEqLAyEeI2oBcnk3kvooaLSiZ9gNmwQuPwoWig2
wde0fKNpJ1p/8AYh7TEXdd0PHCNnsKFtdP6NOZChOJYoBbhkjVcLMVfkk6hWp7tn/BtaF1maVp+k
U5BbbK31eRc0h+Cb/aL7DsUdAXeFT5i9Bpg3c9ZhpyeoEBiVpkwKV0vqTjY1Qx4T45CIzhK1gGkP
kPsf7AeWwq7VdltWuBWBBMuy2qAktcqXpvid3mr5XFTeAHnJsyC5OjHg80FD69/ca1Sb8pths+Ol
V1CMOkB39JkdpuIzdyJPUyD0Ewdr5phcNATkwbdFauEAGQonhsuDU/vXFDaMyjJf0zNFqCKYbMcQ
ogJrPfNZsnsib2dgZi4w/41VmnhGrHaqecIEkuaQ9/Y8Fa+mUp/N9jCdEx9Vp7pp/MIHRuHax+py
YGYIJKzxkQ3B01c939sbOQiESTz43USiCgnVNz0NvLAgwoJlO/qMuq9WevxDp63XFtEa6SKrAM0c
ZhEe7io+R55ly4O1J9eC8+ui807n0nHpbHQYNcbyVCF4ZWZiSNDS0xgAS9YoHdMX7qIEaCijIzYC
ASY8Z1Ur6QJ4C9jcFknXgOpE0g7ZI7ZY5fFdAGAgnekdUg05ET3dJzkQAwf795plwDObHflbTjzj
JvixSiovPqbnll2Z9sJBWlfCcQGU+CurJt6NkbPdQykXHdCfSjEIU9OB6Qaz8p4o3jb/KPJdsRYR
OfjRrxxD/XLmfJrKug9Q3Dy/4+4o5K9gHJXmTZ9TfNcYU6uPYnwd2IAXpnrRdcbDJ1INjhsFcRpg
fvUuqYFN5u8Sh9dXtuqY1s+/3R9EPiFyyyUyRYfC4uFDoc5QBfbduLPXw6FgI4eoeJ14+YVLIl6E
8jAlawY8HYEambIfgvaQsxFqfVpFZkBM7s9TewhZcbMG8rChCD3B7euFYx6Ev2UyzOIfsT01vwy7
UGqUgfKtvfYAUcJwI+x9NWtXNMMqQSr6NoiPinwS+12cfRBvgppm9NXoKOuUL0CqBOxu8Rn2gHsg
bQn4OA3Kx0KeNDlnBGO3bjikajAYZRtMyraZHOh4/EMl3X6EnoZWH1mGeiATdlVB7YS8fjWiIbqg
4HmBd1nxFoHdbH424gvbjEFAregPIE5oAkuHnIwQx5DSv03RjywtmnD8Ne+VerTyzTL8jPllEYEh
N+r77RRddNTJrfBpTbu0Eldt9hprRBhhTnvt5zeB8V5tJkcFq6mMfdO/N8JWf16t9JjOGtAob95w
BV7EIQAlvFYFbzkCGBktWJu68sevIsHCtW1GIAnaXf6E4Tw27wrqPvVUJedw5uZbl733LBhL9unk
wg1lFnKCfrJzBHEdFJKr0D4FgNHs4wG5TeCF7WkWmXD3hnnt9Fsc/cXPtwEqoUPeBXzJI1JrsGCs
uCr/HNwyAeSYLF1eIX7xsPrpWxfGngPjs0Gg2GWcztV5Fsjbo6XkoitnQaQGTLENxPGL4jZtbjrT
eRQdF05uWYas5LVB0Zgol1Aipn5tTF7lcpHAkt8SiBU26rbEdaCfU+XWTgwRyVfc/yQd6vIzLABa
J9a2EfObVkuww3+6sO6bnYToGZy3suVkYxUfy5ouNtfAuP3cR11zAhe4QnvUMXBz94uWbUJnccHG
OMr7jOv9KXwm42dxhOVfwguZvUr9e6GQDDCcGdrLyJEH1DHqtGm12BY7wg5ia6csUgsaiaDf1kZN
AeW9Lt87TJbFa89Xo0iv5zKilI2eNTB2mVm7++s0Y3nOJdKlIt9g71y2J79hlmn3QEy1RxsHYm00
rRxOYcjTbbpW+EvwhAe9XaOLRpmMoRBzS/tHNOtKZQBprVd2JzLaBekL14zRAWlLCC0Wo3z5WEpv
yUZeVVhsJ/koxBergrnnLFjA5gFB+LZtzmVyaAj5L7aRx3TKBTD6YBt64k7Y50qulgUjofsTr8NC
kKPbXJAVhS9ESvDzo0wi3TEALFhkGjafV3MTCcud609Rd7vGgY1Wz1WOsvw1fTLbpLjcM0DwbTi+
TAVHHkadhfrpKgY6sEHZWUYMqEIUyXTlLTObWqyFaA1+pNUPsx4ZJX4kllvjq9dhfo1vpYWkXinl
BgzvCRUV0p6o4QiboyO3lwXGHKGkAXmLFVQx60r/mowvBbBATkpbFk4974xWvgG7cjkip61sZt/q
dVmue7iRMX+EgwI3R4U7/4Cu8zUuTebqHma3WfXjuVUZ1FdL0ZrqqdVGelIfhUEijjErNH9sCEhR
VlKVOQahnDM/iMYm3NCBUb+bak96y27+4vdfYAeLC4VdW4wHngOO0Jq1YqWdZOtMhEnX/RTia1/f
c2FbtuuI5ApgTOR98KM6yQye1ekrhfl7zA96+AJ9YEvQPB1HQ13yUkHiiDXYO+KMGpeiIL5NwVnP
f8OacSfZa8K2q7CuIKnBW0h2McuIvcAX4S3kniB+PGx6f+KyeDoEsIwXosuXHZi4YaJT+A0hhgN+
57T7GYGNEsnph4fAdAnjLCkbBNuh4kWpbfqYwkHWg9M/hcV8jhlLCZoxwacRI4nKRwO+E7xApRJh
jbpah3Yyisg2OaKfeeuS4m7XRIQNiNMNE+CEfLPZ1LbpjNq7Rn8iSxzL977tPHZKh0ycmt+4IQLu
3xhg0ZtDnx7EcajfniJ58HztyQCLmaM0PwXKNZpOYfbQLPs5bxNBYFjmcLIhq5GR2pFbk4S3whwh
b+mdmxaSw9HFYfX7XROuPjSkkIi0jtlgix31YjgWkks7XUHGChDVyLh0yi1e/fZM/7iokQ2BG3nV
OtqM5I6Xr1WwS6wjSk0+evJwMP4mY78ADYuUew6oN0jvRvQSq9+t/DIj21NtwIK4XeupJ3+nbHYO
QpYMu4ujEwBC+zpkdIkydLgayl7pfYJu0YnT4UaMV63sUfujkce+0xrQZVy3SuynLE0xwGuDpBbL
CYRRHra+LM2YBtG8coxvq/KNryKyuLU5X+qRzixksRNwzvhWoQDii4Z+cCGaGGBYBYH8B4A+qbta
3KJDfRocBCeRkxiQfc4AjYc3i10KcmAd+n3/O5SvMeuHqdtl9vI0kIdrF8TJeH+dJxtvuJxPTNW1
uFILdmWXNZu0CUAskDZEhgzuA7ys8hjVewJx1LeKO1Qv5vSuE+woxiSy/GYRxS0e0gNHKX6mtkKY
x9NK/7bAiC0mwAOrd8JWKrnw2qheL8+XySoal8XGNOcNz5rTyUeZXvLuAuHPoLUxP1BWLAdaUPHJ
3gbWJnk+lYR8RAs3E5W4ict70p+W8zVA+Ueco/0roKdQ089A+k2enEkRyo/mwKcHyouKb0+5iwYj
RHscIqjWHpUSKrhHbd+7qWGseumqkJsbjlej2CjmBWNCjdUhVMlavOYjvB8kiHFDgku6GEf/c0tk
EpFs96nl6sLD7aQWSY8L/m+5/z65XFnzjtOwiKSIt92sj/gAYZ+5+oA54AsWXFDl1q0O/5F0XjuO
I1kQ/SIC9OZV3ruSKdULIZWh955fPyd7gB1gZ3anu1oiM6+JOKEux4U1nKSFjKNrnlhPNf5jO2+G
D3ACHnJ9WT/bBMlnOylGQUXqFwEeFIAu10eeKPOhKhb+QI2AnDKXb6774w/posVDiLhSl3505y/I
bh5IBG5+PlctXAB+mwzahgAqHifOzO4jokPFTDwqd1E1asFXPKVkqU4/aMuykhYkmEb9hQgxiOpk
kvcHhhcNApH6JxuXqHPEF1EXOPV0FYgOdBhi2BIGh9+SiyGbh8JBz9XuB5zXUYpjH3RTimo5xjQ9
bjPOQJ+ThV1rOQf9ImqwNFp1R04YTE3kADxJFUDvNXn5KNe4RGc5tzcEMIb99szhhC9sZ9ZKCSdA
PF33wtpdEvnFLN57Kqh2ox4qYIbxgY5GveruhrdcevG0+RTnTv8TM3dxGHj5DHLtvPp2R8baFXgh
3nofzpKwjQDVKulDkIw+iUFBA7Dq88PIJKCtrYnXPVBwS1MuI1aPwrDCyrhbicVBHbxrSzhM7eRe
eYJP5DDKwBrDq16NQjbP6hBhHHbIpemmy9Y66yl0Q/xpsKG/Ab2hthELS/PcR5+9WJZw1orxbYk/
Jt4NfItZ/+JZ59Vl2GFu2dSYbPVKrvDYF5erVrC7eKVvz2KmV/9xWfEQBfMqHCjt1Sm5K9MI8+bQ
M+ugQlWrT3M4jEtvXakPaR4sR2MvBhlFvHSX3Lrs94RISIHp06DIIJ0NngfCFq4u2/4IxA/BXZ+C
gmNm6i7c8kuV2LJoaC4h7pQYt06Nh87F/otqAA3aH3HnfXS3whNf2gygn8tlgfDDntxK99BOXe6B
l268GduTx42La+vOkCwTUQFNaqYo4zzo+HH4/uAf4u9biUPDR1rKIotio9Z++W947vCCsffUrI0d
bHuDUWXHVEz9GrRTIkE6JgelM6tlpxZI47aVjzznxNhwRl88VWyOUh914iwi8zdeaznKeR6O1k7J
S8OYXdz0V2t+C2e1GTxSzH58MjI7/VicFLyed8KzkSYgEqI1Y8YBxZWf1GHQW51b9ERZthUnQWlB
QprHSF3s4a12fBIRtnjrKy0hVlcolvQ3IQGOcQr1g5TscvnPyq6awBmx7vQ+o+KnLz2YMjy7/rZK
ThV9Pc0nhJJiY0TXNMH9uxwI/luWDKgDmXaUzzFBix7xCjPK4X2/Ffm+KM6N8W3zCx9GgtpQEMSK
GHqV9CI1wgUq4IkzbTSKLG5HfgvhmiJ/zYmxBG/Ttbv04o/RvwDyCREq11u3PceaGK7Ck/VH+ARs
DwsAD8h6vPW4sRoMQdwAla/Rtqusj6JZx36sYCcQHgiJhyxChnYVzy2r4KAclrYsrQTvy0CRb3Jc
8EcgqGFmdA59BbU9lKueHX9NMS9TXGXTb1tMybnbAghi4v1hCzagtUXQVcSThhUiN96UzBfkdSxa
mqflZrADEe3F5FXzjoxOOkdWW5J2PwQKvcgdKpxRfrrKs9E2WXliUa/nFxwzlvOMYovfX1oMIY1H
6080eeqw+6wXHt2lm7aYz4apzYLJ7R64CRkcM5H7opOFZsWEkYrxiH+4wObMz+xhbg5YA6vq1TCl
fxpvY2QkdyCKa5qxpIvUduLstIbMMToW2iCz2IpOyB2xCm1ygknYGRMuvzeRtrHjqdRVHu4ieW1I
C0i/8n00VvB6TZvuF2koz6Q+fllIQeNVusbNoe4AD4rmCJPxACoFcWftL6y2XjvBRa8QjdVs0lck
gvA0BR6uWXbd8078LDJHPsWd3TIBRRVPQgfm3llrP2n3hPUg41sW9TDhb5Neekr5Kkp8yuZrJX2A
n+rutnvAodkFIDKHaeeg93bCiWOi9VfzuRY3M7S7c4tJECN+16D8wvIwI2xdL16NROTUlXF4mp1a
tBweg3IDqaDCJpaRATnee9dCWH7o4pdqU3GC/6yY2WDXFKoqi8K2HH6pTfka6XdZ7JqvPKXh0vaS
wR+i4mpvA0YsBW6/i8v3EX/5IUoZJrHtorF2cfuXFx8qag/4WDxbsD6B9p+4vIE0oV4H7EipxRbW
nGVIPiRCHmYjKh++fbxB1GnAS1aqm08Tvn0QFLpNPGGGY/TV4xecvLuURFIGIsVPya80tDdr+BBf
R2neu2Cfs4eJlk651FVsZpt02EUMfTWhP2XXaMo26SU0YsB+w5YLMXuUkJMk7iiMkcgB02ChPeBN
iOOUdA12zg4cF9DZzJHvxFbY2aFx2XR6eOLhWheY5fI1TNNceQcaZYWzleRX2X43GtNHolN0EkME
0ilnYZBbSEhRRHr+tw1PjGsSacpHLK5j0m2Li6vui5So6RqJd//vgfe4ajv6inQOJBCtnWH+Mmj1
8guDDJ2bPp5rzgEKLLItwXo0JvL3YL/oJMlXOCYuA79vc/gM1Zch1zOjfGhsDgDkMJYcdq0TQCpg
EIR4VYw9vfxPfKeB9IA9Oe2xeQAewkS95njmi6hJNGP8iaMioZk3VnqwIE3MjT9t6TN3/kx9y6mQ
SQ8XXYWVy5MhffDJSCJ6nSYubk9ZeDBzvvmajiaCSbKM5uEiBMTASkZDO48yJ/BICVpbxjurXzq1
S+5fRomBAzicGQMu5uISokQCZePxotBpaAPDzRDtY0jK3o7/RIyBQvSILRWDrT3UkCRUShptBlHK
8pnDzCx7pVRrgjsr5jLWeMhajSYmQin/EyQox1F0UD/EBHgiOItJM/E2kH9Sho6h1CIYCae1zD+i
XlPbDyFj4oAnINbt9lp9tYy/gI2DX59ZsrgeWDCkhPYp6Ha+e/aqG1Y0Bt5zQjMJjJX4fens3CfM
O6FIYbLIYoKrIMpebrv3zb3WnEoGQclPBNN0WFUlZWVtz7RK5Ov82jOQpe4PAs1pTLsZBjnKHCA/
oRgJIHc2juglRcfbVio2Ksx9KdLMGsHzSQWdVUhfWqVNSuuTVNRxLNeEvyKpHOepjT4kvoLwxhAw
Y2SeFPjXUfLRUaAJT41L5asYDqpdXDKrhm+fg8jxeRmikWTT6jcP/hzjqpZX2b05f8NiIHB6QxFJ
Oio2XTH+c9wttXqJg4xjY3JpQcK+GXAUm5B0mMYx2A/sBQaDJO85izWBDzN+WnVmahtcEiG99EQ3
dyyqJfdTqNet9q6NF9V4CD/fyIml1t9Ys0TDTj8cJl+S//aHezdg1doSFNzycvBQqqiDK5vUDI7q
FOu98xFUOJP2fX+2hnCadN30xrYu+KvQiFb3ODinZQA346UnwJ4mOSX2B7hwxCCY+lbgrd0/1IzQ
ScErmizNhmtaf8jlF4MF6rDFqDEMW3ZI7DP5M+ByHm7GtrbPBVe0hmpPJMavdC5m6VhfVPnhVz92
RMroHI3uruuWQSsmh97cnEnlh++c+VVk0BaFPkFsMlERAOBrNAjlylEb4SxxO9bmJVfTWlE3HcRy
NLpQsbBrcJ9NFe7qF4xt/yB3B1L4aOR5TuoSgcTC7j4rPJtcVOJeZlqARGshp7s4hrvLeQbg0/tR
rZ7hOcY83o3ePAMS9CYnHQGstNUekIJKF7PXm7BVOT/kOe8Og3Xp26o/R+fG9LRm12LTgfXjoWTG
4jL5v8fJuWOQ2JXYOsbbUKylYdWq1wQzW1hODAILyAGG8HqhZppVT3ReADeBeWVLZy5UHqNyGTBV
MmZXa2eqqO3MYdmfGqyF97a6xdysR9+5+rZoJgqkj/yuKewxbP4qCJtwDoJQDndJtUbJ1ObbUDoA
x56UmGmVVRajVee0NIhjQAwovnctcKaavjCCtZs+q8aZDI63sphiCcFv7fJVSXM+OFF2ZSAHhNcc
MYP0EDMr3A4Tm9WD7h7EJ+Gpz8TaZiOASbb+wz4LylnVPSsT/iall+WQz7Lj6x38E94HtMolSrUQ
rXfNXsKWQNhFcw25hZQfpGje9HcLdQuMdoK8njdW1+l5mOVTJVoX+TFVabaO4g8QBg9yp9CCsehV
bqzEgAez2eDIQNhi9d/9KmB8RDOPNPbEOHkaQWospFOFZwN1PAnMypjPfZv9woS4Q4L3YrY5J2Zw
msed7fCAJC9iKh29msrJM9EvCcxYA3qUp3+n1UHLP0b9y0fCpqKJa24UVGhBpE9wb0E3oxAK6oXO
C17s6xmxy8ShugQlaKA1yTmDEqbi9GG8pfzm2qXG1x/OU6bJLkakKL4qDHCrfGM3JzZXN1C7E8N4
V/I+xU9cE7/HeeV9DsVdReso5E8qD2OqobA1kK4zqm7ZraNNQBnHYVog9Q7ztZUdDTThwZJgCooG
lsxgAdne+NswIYH7I5GZ1U5fjh0CJ+IkHwiaR4VVuV9OuJd4cxnborWbgTvwi42ufwjhihx8is/W
6TAfldc6eDkJ/kBGdiXYmRlEV272ryF/K9amAXwTv0t11Q/rILgN3SOpPqX0N6zfqcEtxL5hKNcW
t1PoInc4oqbCfbSti0fGfJo8hn/doqJC7CY+GG4x9TF3e1acIB965Y+NpzWtryOzJJr3QU9Z4Lw9
5ZgVW0MfmM5+kVPVom2Sm7ecbRk4cIGnwbM03X2LVMTfyMzjQ7I4MX9E0W9hz8cAE+nCAo6ornzR
/Z+q7Ch1N9uYZzbAgewcJyt7QrOSHyP9r5HNqY2V8NtE3nez5sYcnp9Y/rr+T9efEXuO4iO1Nq1z
LTC2kPjAdOXFc1YUSJKtpRvQN/IxVBsxHDLQSZDYQZOl+Qv0FIN42lENFI8QZfkQH6p0Y+Zi490O
D/EiYv0YmGNiYFagUdGBkFDoW++QB0JS7gWb1lb/4ZsZ5UODosazUe2peCQWSiFusK2a7bVkGY5H
WbvnEjntI8/il48cg+3SQgGOaMyTnWF8ZukzHveWtsdQWEafCUdYbp9R3cBeXVIx6OrStBAYndp6
1fen3EK54Cyi/EYEQooSgra8grn9vxWLBQmHfRJvxPy/5njSjYVIfIlIH5k39ZdNXBi4KCGDREna
mAvEUh3BJSCdpCPegwGrMxUTkWTKR9kBHnpWJY+d0ImKXSTH13w0aFdoI6qwJoj0pzffBHHNIoZv
c8Kzm1OfEZGy7c2VcPKFXxruY9y+oHTdpRAnR/6+b5dSu3RaFo1QNFAW596pRgJF9fNtfUZbT9sK
Rz8hquI3rqu1La88ddXpk7RcavKbeAynPgWQsFHtANhdyDYJJLeMvQrC8kmJ/oVReaiufqn1a0xK
4pBmj2e1v5n3AXefkVsgs8HhbgiyD9tCkMq2olpUd6tah4zYPDJcL5ZxxKkRvzMQJDITcQZQhfdv
sunY/+sOmEPKRxi36DTvg7o0VIoUeoZFU34lyG/BcvcHFrWtuiGBgA3HGoEuUgb2TtOc0vRG4s9U
L1aaRiGy7ZtfSjiEpEx2+WGD9BKHyH47Bha3MOOi4a4yvWDBrAlGxiFIvrke/ORqQf6R/jFXom7H
thVNVci8V1mOcLSunrzPeYhNlsNWj0vzOTDNsGBcK+UZ8VQir1JZ4FSlaOcsaGJqa2+BaAxbm1Z8
nOreX9kehDgAIgRybT6nf9fTUczAwvRpkb0gPE0jcF4D21vyNDomUViusXyO+6S+pPnVNQBcfdel
AFgdckTqJlO7Soe987bzk4a0WtpY5Af5B4aaSbTGYeMH0MWOtb6jVkoqDiGMSbh486X8kgkIQr7h
COID8B9iIZgAXqEBxP1P7m5tKnECGUqmSDLXTs3Sp4frwXaayi5FpbIvA4hEYibC649WER8tn+di
NI89eCGUp7m5ztqd5QN6I/4R3mF3z6niHJWrgGW/RkTeCnOP2m0Y8Ofo9xpmYzqDM9HOxL2+DEjj
izLckfFsrB6gxNzkLR7ogkSPWGOwNYeWaMenpoIS56eM+JeCNugwThMs1nLAJFLtvIIxxEkzSax7
89JPfcxK7Lo5IGvEoZryVTaYApZN8+dhsqZYIq64RrGM0gHXrdimpt6HxqfjO6deWQ8LfeF42OUz
tEP13LPuv98y/386w7j70YVWo7TJPv9x2YGhkpy1KOc6eds5G+jTIUlOCaJq56ez/sTPYMK0cAtv
WlXnKmPMOHcpEa/FDM1j9i36zgZoWHsNmVVK6guOspzv8KfDIlIHWDkOr5y2HPRzL91GYM6Wdh/i
jeed0Sja8l7ThJOakYi3DUTKxVInwznb9cqtbu6x86gcxKcfmXzw3HUe7C2Gh9MShNwaBdukzn4i
ru+xuhT6XNd+rfQv1cAzkNmzqOuvsLg58Vt1rvLEn3vNmcSG6bDQplH2lNkqCJ2jia7B6lOqrQzT
6qNp9hrwmmBrifDaBe46N721zAaUkgxuHiMyH9l0S1PPOmkGRox15wPVnCFangF+4ZTFyjJ684aZ
FDN/v97o1ARavTS+WbnCrEFjCA1IGMbNOS+C9c0IiGkuqhzyAsy9ZV+r5BJ338FwytSfLlDXdXWp
S42VMjggQnh06xV3uzE9VGxqY269kRVBrlzlDxP9Q7L+d3WyGfM+BPkqMR8GesN+BUiaR/oA5Ewr
P+xs19I+lE6+AHgDJIsxsuhT1OZbx7AxPAT7pe6WVXus47MMCCzbyYxAGWbZMwPrR+gx0+OsdFMB
XzYovngpkyX3ddge2mE3VuhtYwjHvFLMzWQwWAeOAJMaDGFFcPGNPw4FmCmWviLCxvV+OQ0Q1P2O
iDR6hroUKi52SP23pWYemR52LB4j9QltwGANWVVUdt02ijbNuMZcMA3+4goR0aN1WWl999VaYVmH
D76b58jz9EfML6yfhuAtJVuVw6IDMdh/tExQCplqFtSCjuzWSX8k95Qbi2pEjsTyaye8riqmnWLd
StzXFmf24Z+MSroyPZqmBezNRRNvVW9tS3fVICdmiVVjHeH6MlBzNLxA8RnIn9agmBdQ2vMYHDNG
wDQJguGBz1Q4AToZWN+OHK10FwxARZfII+cQJ9L20WF1r9KtpexAxZX53srPzQQmIVoE8DD5Va0u
bP1zLOcWevNZmCy4Q9FJ1d2BqNSB+0VuCMihdmRRDe3us6FizIprVX0O1PPVxSovDpeopq5gByYM
6SI0OmJQVUgXQ72RD2Q1h8Avp0n/bHUOrPGbNb+AdteoZZDn222FE24Dvd1cM/7u2icJC1NcCimj
PgYTuANpCbXi7Hy4A/6CFXnucOXOlvtn6/sRfXTeIe7jxJL9fuLnR5XAZA1xAnXXSg+3TnNy+h1s
zYHFO/x2pplR+4g8zrvqYNPIq2RMtMHRZFqfpzXyoYemraVsk+gH4cAey6U6T+bYnoVmwTtIaB1C
ISqgv4gWSbqEji58M1r/sBizRiAopkhiMqbOsI677WiuyJM305NS7EOkWtLJpIPLEZvfDeNLGS6J
tE6drQG/q2JAqlQLyS+gQdkANtD8YQmsD5SE09T8UjgFLPcp9mXgelGnWuln0B2BdEy0ZD8WmwhT
SYx2h9Z73mln+/XvAxw+sNTOyf8L3b3sfHTtC9ILV4zk7pFWpwryPqTM6VK0THr0IfzMIS+OjJWz
ch+K8wqQulRgkXklOBm7hWXg0dt6/o8gzpWQAbJNigfS0T69Sl6i53Y2VY0yCva5Y03zeZMc/eqS
V8ItZG4arByD+tDd78r+RTYzqxEEWsi9xami10fWIHZIWzujRoZeBcZW65mm41hWACKSwuSiON70
GovyS80LY+4S+54/+hh6qoVjiP5CBrHHt+3D0vHJI2kQsLg8lr0OLQPDScrfWju73/j9T2cXTKdx
0NCzYjFjqVLC5BQW6oQY4cNIIjxioWoR8VS5S7Q/uJL4vTUqBLYbgfrhKVudhts2TibhVkLPh1AG
Oi4/b+aDNSDYaUoOsWJuEgYOKeOxhrlZ3pFPBo7QXHjJOsPtZu/EMVo5c2XBeuazHh5hs7Zpj/or
rMhYAmlvsFbSWAOMA8fjnvolYf6G1j8uQdafWTRMOV9ka5eT9jBDedxaT1c06hCgWD/NHWjIMlzZ
rXZRg3uKP8jCdseWMThB7RuCQ94sKvuOhgbZPa8jllZnuCjBFbq0w9xU9d1Drr5EWAsnUEOpAkug
YVgK/Cnpz1JzkKM7etWZz5wZzFS0RVYamKdq6i+wjBsYzMlud1dePWNS5y/qla0ffNrulW7Pw+hI
zZ6A3GgQG8soYcQt0ULXdPDQcUXoDfBEHK6Iow3bRyIM9vHJ0kwLQDpQjdkPZOjcUU180o1HnPEq
WciBo2McXxFSwPRVQYC6QAmsnS8WFxFreKhUFMnAhP/phXxe6ejQ1AsmVnR5SYyZYOG5914DynsY
mhUYqAhFU1eurL2e7a3Zjf7QnoxzwtWpJyzMMsTnLNuIWfAGqIZGsZ5tWv9qI3mXnFnnkqr0hcgw
nDKQDM6il0dTpjKYVQ+lwaj8XiN98FYs7fJ+J6p8nKgSbxtvPA/n2G6kYQumlodRg6kHP82wVvcv
ogLhOsod4uxT3C4zQdiCSuTc4mQh3H/5pSM62Vtza7x/+SRG58pkiFcHZDZc23/APuS6QG1ZRFrI
ZzIy34Ep9yd4C1hZPcOeplj8M8D2MuHKJjejodVEGUyooye0kgu4eTTPPJOtQ+zcqo3OrEweGnxw
mmdEjPAiPOOR8Yb443cUEqwnfA5QPnHDubOs3w/+Ji7pnsVIFpJSeyTtPm2XWg8YCXYIUTWg5/HW
465WmiV/bIg0XfIYwr0db5Ggu2AO7JWN0Mm84ByZVjUbt52HRh4ieKJtAgDEBiGVBxYZzONl9RBW
THrZiZA3T/EGSZk/ABPiGJV/R3E/zGrkMGI8iUSli5Zj8pkCvHOqbTBshAFZKebCzKza27w6Bxrh
yLD8EXeCsOFxLW8V/lzCxCnSZeIrC9qFjWPRp6EeGOisWO1zVKntmSyOfLhkTTgdPXaRAkzBMkIy
OC8Qzf8vjVYoifj2egijgNTzuXTHpdyWy/EKKdJDZZr2H6UOrsTbB/W7d5atcMyyf/TeabJQ8qOZ
bAiHwSKJ3xSJ+nXMZ2Lw4iYziRpf3Ufxo2OpCahAVZYKuZk0e/SKBigqIeYflGtjfAovVviVofq2
x7Po5qzgIM3CqdLuPWRWHqEgd69Yj8rKdm/9PWXoKh0l96Mstpazk41lGGJzBo5ZDwguLrFQc/vM
YMLHHbAAm/9e+w6ck8miObKe4dJfQjocg59C4mjLzGkv/cUw/bJV0YBzRBhc5bj3nEsqb/WO7EC6
OHC7B3lYO/JMBgoxCK2fsm/q956PoaYurcoT2MNsOBdk+fT6MYz3MhJb/YT4JS7qCZMAcf2G2pqX
tyi+yKfhq45YGHiEUAm8mM/T2s2FrzKrXgmxgypFP6cmOLQMgQHT3oLC0MuWNQ2s0E9Kxwqhh/Qh
/oANJIFEXg72wyPKNMB6qSZIWKAiRisE6E2JtnFYGdFCUu86owBCUMTgpdhZSMlohCx8jv6aPLlJ
TROI8qwNuMvah+5DhHePYbbU4Lj2DhYIbHsKcjcAg8wT25gbyj6aM0h5xHRH0dTmEGUwKcAFYpLE
fZ5gpwyGJasxrlImOMsmWJEbrJVn7M09Hb1dvuHwCSW8/TGKWqVlTWpchI65d75Fi92tC/gd1Zfe
dPMUu+abt8Q9t822TfaKdhO2YSa2XrQ1+42qg3+ekbsy1r968dmYbw+1Q4bYVqkgMDP6MIrFoM8N
83NgmQr6zleXom0LjItwL+nFTPL2pXNgvb2sUB6z1gFTIOpkxT53yifDewttgAeNjyUwR2hxz4xF
l/4W3Y2CKP6g0g1ruKdC1xsEf7VyCdx78juGxzdJxN0C3WY6/mYtbY2Qs25DwhvSdcjnJRNHxdhN
azZ5Mq0cXGAyy+oNYCqIkEwiMvs0cmmzBiRqs73THTOzM5MjrJEIgCaaHTk9klGyiHlI++oiu3vo
fkLTBWONOpp/LUC8smACSxYHjxpfhSjlNJVXbC/oUIyhc8wyBop2VsqPVHrWzhUHs8HgQf1I/WcF
tNW8ojNoxA0c4CxHH73RbVIebnK0bsRowERNW5/jYpMinQFbrFNVD++sQoTqzNgveb8deSsWKEf0
PEIaDiKOosfifyJmtA85cthRQ9FiPw5PywsOot6QozcLf9gfqFa7NUP+ORkPAzOtZpdoy4IJs0rR
+V35Gz1HKou2K16x/XGMPXDJSV1shF+R7bWYaNPim+cSBIcSAi3W7lq5rhvBTTbiRZvwA5Ex8lfO
bOiz6jr2XqbAj3h7inX+A7HdaMiPXOeAOTu2srdUEVhNFgHWtVaB6l4tT2WHxjKO+9hjiBxm2VSl
IzdhCHeOAHCh4lpEa1oFF9UiDX1wkrWDWvO6pVA+dzYQCEYXvrEXhumo+hKPeTTnXy+6Oc0PbGQ1
Y4kBcpH5cXkE4y6Gm1pwIaCALrbWTg4Q3IwqQEPgAMlKbBZC7VetL0lHo8MKG9GSv57luyA9GNYR
4yJRsTePrRz1zLQtaLkkPL8WzQr06zK4S9qhdtEmdqzVv/R4mXospwKMUAReg2iQdKRITOSU3WCy
c2HoVaQ/LRwkdcdITgtuvnHJopWpbgrpo8rQVmwMlC6QI+2NnSD00ebMlXErcmZU4TZvfwfq3yQ8
xC1K8JR21HqVEYd0se6JCSKtTHRYmvIqkxSMzDPm6rMI0WpZmELb0oMBe4l7L83ipSrsOonDXqMH
Y+3S4YwMt6UJUiov+RBnWeddS8M+VFL415TFF8kl3FVeqs8MSTmNo3AdUSsmqfyn6c7JT8Z7IgOg
KhUgDczz1RD9mC9tay7iMl8T93xQrNWgZ+9u/OpIk7T5crWeXC5POpiw5MfMfFQJeDS/XdrMc/zC
22Yw7sMk2ZdUkoHcsFJVbujFpw0ufjAx3cVGSQp2FWkh/rc0IncDk2UB/cIdd52vcpliAyn0lcMy
pWl54MqIQ3NY0Fov0P9P1UDb7/2+ObRyc7AcZenl9qVTE5mFS8P5O8/RBmq+hG4GQ2gbXfx+XEqK
Dm7UWcoR5abUH1V2kUgy7MyBTGQt2tpc9PRZgrXZcdaUcv1j6yGrButsOWK3Qy8Rk3+O8M1BNzYk
2doK8IsC+UNm7jN1MvNLoUKKHWDRmT3wxX4eZtBkrGGZjehcyJ51baRXoCVdr1zmIxtgVlG1+uYw
ltpupSRkDmrDppOlfeynu7wNCA4bVzEywQbhg+Jxb7JFGJKO7DWHlwrpj5osmlxbNvScBYDXQKc3
zqLTmNi31sHq0ZrGKR+7vR/mS8MD7Ise2YqVWV+I2Jychm5EaxgjfJT2ZrDRE54IKqwE3xstmJN8
xrhPeq8/eJiCoG3uDBgCclTMawumKNxHscbIQuVcOWDYyCgjnngR8RoFfrHreDQoTADoqWRaFssw
szCegSUCbQ+3eNHagLRYX4wKyfVCBFSSRaNwUyp4vu12p+gvSX6PAFVycfb8KBYAG4sIggqeVsXS
k4mpS0WhcwFGVEosbUE6Pt0fUZbEyFYM9vr9KfSZlrNaClEb+gZtEsrAyGZRbrD2g9rI3kJnbqyH
Byf+zOmrBofOmaCN/iDV6B8IhhxN6DSgtWqMzgYDVZM18TCiE6thPifRLGzocHrwrqzV80SfqmRT
2ODCBu5slXLDeTlolwrSwRSkhB0CBfH76HRYufN0KfabvJn7kTIxMFxxAnsyvTGdZjAu3HE7xM9i
rBb8oHNiNuexgbxupNBtf/SamRJjkvBoWzs32Ka4PhimUinPkCZpFbt1zg8Lv0IvulH/6hsrSyED
jM0lsfVUhF/teKHoTqJ7jse3IYMssBDZMZtAhhZI3czzk2VFuoPNJxLj9YjJAJi4DMpc2Q7x2FkI
EYa1DsDNS+YV2k6dQYiUyDcmig3Hovh4R8G1IQpBgoFvoa62dD42tPPihwtoaOOM80F7tGQYdUJ+
yS+Ym5QqIX2okLTEpA2yGCPRZPCQvGP3GKipGnh7A/Zrrus2m3mdNFcD9LZuv0iR4I14Bax0lfus
HyvGazSVCLNzJArBQFUCGkhFz54qAFMxUSZAoFpRqfEolci10AtAEEDz0PKZ6+lKA+qVu9FOL5V5
Ug50GzRwDAbnhflR5uzBgt8M8LHJDEPlCRd0L6NOZiPr3ExEQDr00RUfIIc7+MJyuAQ1nTGdiGIx
dkNmmpGc4SB1yNGuW1DsLAjGPvUy+qv6T09eNlZiQaeoVObBLCtFxcr+XokfZQtyVtvC8LpCrq/o
hAECUSKm31LApJgRudJxiTHRzitKQwsdWD9Ucw/cXv2qk60FAK1n3lWxm5O5tTN+Vg0QiSZbq66V
J3ZYo6wIp5ixcDVlvCl1iYr2q1XevgdLNOFjPnc2Kaa0ktVc7bGFjIQDdOo2Lj9rE1cYa4Sufnfu
o+0Pjn+LnWOu3TN1XwWfSvEEWmGXNyne8/BrtJdKT5Vi0LAw5keakKvUgxWYAfqPmpag5++zftFU
OlcGEore3Tity3rqR+/AAHe/DaI1MUEVMxE5vMfcM7nFA4Sf8pzypSTRqS/Y6Kuv1Gb2ECu3PATv
CnMEq8UshKTgppgNMkIJkG1kUMR7+VtQLVhmGuZegSg1WMCOB27RW5oj6gv47t5jd7LMrwQ1dDy6
c2H+cPQAXcnbgKjy56vXplEgWzBz8xnGQkyqcTkGwSuomNoTCUW0QfrXNYgnTdQOyrPCaJADDlF+
lejPZiqVf6XIQEOauaucvHEpcAWQDnmWoqNSwvR6BqiqhQlPvQQh2HXMe0qZzSIVMFsyWY84QotX
q9/M/son0eEFYWUMWi6SCOQKpqmx6eWzl18TgnSBH4VbImAVkxwh3kC23iQeZeuB8ZDsLxM2s9FJ
iY4tRK1Jo37KCu2/tPBZCMZ8R8AvLPo4DYdaUS0N9GyDNk0Cd2qzCaipQv0CfrRMiIiUwxHDQCrz
WeCorNkWGPYn/wihH9Yn85VwyvQZVYu91Hjo/0mxY7R+mMw1buzG9heaZ25T+l3Dymc+ozgXkm0U
V+yVIEb2X24r0IDxpGYPrDJUoClEMEwoIgtt/vIGkgjcbNVnxSoqZyI/hEbEYuOOrOLIqEqKCFM5
6MSw0WYkK/LeoEaDWJ5YCf1DtyfnZkBC2S2yDT7HMVnAZhYVu3rj35SyeTGczHDnBRcJvB6a9mYr
417E1aNn68yB23eLy58R3KsE9rNhTGEoV/GQJ/lXiS3F40fOnJ6/JJJ1IYiwDydCNmDqFNPlhsm4
ClEHoatQ6Z5iGZR+gEJdv2lhMdPak+5mC025SPpNIl1SU9+KezWTt+I9WZWPZvrv6Kl8nOAmZTtS
qBzdU92/cuOZlofG8uAfGQRt0B7+apwg2TlIiXr7U/2DTiKpeC3T5Fe2bqr1rvqt6h5z4DPWNkUI
o2hMF3/jMl8M6j2KdlL4H0fnsdw6kgXRL0IECrawffRWFElJlDYIWaDgvfv6PujF6+mZiW5RJFF1
TebJXcn7WwcrU8m1Y6KJEH8dw2//DdYZUNjKP/BeKnlkmsDajmVMc9C9I1E8+O5reaiwW6a3cr5m
1adF3zead1G8pyki2z9+Z2885taNJ2ScHjnXbDZ+9wj50vID0G8S31AYTnAx9bMlawK6SUs2du7w
UlMHpKQf1qZ1kixSmPk3ghPxXef6iXC2V95Fb5lRnfzy6rTfWbktB4nBl75FYeIjND6buPbZTJXF
ixG6PDEvWf42juCg+pvdXOcKQehocdc59k1xyeJ06YRHQ1w7+9YwQ0ngFl87h3SzvVwbwTnqrgbF
+3iISnq5Mwnp/LOl3PWgLaZLyHzEN26mfK8KsbC5U5P4CUMb+0RPZxf4VHF6Vbcx/E7TT5Fu2Wm2
1jVF302zbk9PRrPDgWcaB520EBEdfH3EVLsp2zelI3Y8JvFF5nvXv4YM3qDa9f6hYlXZnYtybdXA
F/atfTVbRJb6y+Tce/QLIjtDQa9oGaVgeFM/5Rh2eON98dZk+7o4JeJdTWd9uFkcBK164SsjOAbw
P5fer+HZRzEhZuPGnH8dk160zr461rpufGdoAoZdBX9a98pYXownFbE4/VeARaAkC8yjw7IO8yJL
lADDIbPLPr8X4k68EALYJyfCgoTvcLpoYCHnpcXdkbuGYZB1TPD6RuvCY11hH9ltj+0jZSPf4/ih
s531rtSN8ca3n/ibKr7o3t1hFCttRpQZJzrShORiVy+ucw4rmEPPYXlIQ1T8u2FCErkFrifDS4h8
kcgIz3yKbLn0darwDZcca3EX1e8ALb/vn53kC7BDwieat+jyyHIZCmotTs/uRhB2kf0m8DXLn5jr
Lz2FgVq1KBZk6C6F/+pb265Cg7IusSx5n1r1NQafU/TmSLyp2tFLL3QHyw0VSAjbuOIszc2fgrtG
4sEaUNPUOVqePloptlt58GkP5ENT6pGGg7YzT85jSE49HWjM+iEUn3H4mndvjvNSjCxgVlW2wgzk
j4emOxrJh8V2PnsKwqvNv4OUbQYKRnuyurvOvRJ9czjW9tII8CQsFGspMHrNU2GdGLDUTIoxECIz
RZDwmaKglP7VY4FW+9dIUD/B3TBuhv+j8wHkL3wjyvRqtXygfwWzMkSMfPQmIl0wt+3eQlge8K29
yOEQ+J9WvS8E87H8Ywy+G31j94y/i1M/nCPiYrpdFD3BM6aBl/2WjDrM1Rzw8e/8NLWXuj0FxtGo
HvTYOkTPKHrT4G9SRlnmd9e+RvqmRDXJWsM7JDkb4p0yXvmuJsV3Xe2Q5Q2SzNH0X44EiWAJnCSk
GjM8eVWYbQRYO/Fc4pxMOYs72JDgbCG1Lxw4zyn0MEahS8rCQgaLSEpmVb/zAzYPD4qGWeEpsg+Z
2HC0tdZrQQYA+kU7/atY4ysyJukAFyhRQOvwygqxJww50Ha6w7QLRSqniez3dfeOD6KZmHHtfXFk
eOjhqo6Ch8GMmwr4X91jFebPNFjLNkoXdNRkqu5kS+Co+WvNgQrUND3avhh+rS5nlT0nqus+y+xq
M1go9mF0n9s0XmxXfdGlBvDcJWPYuTDqUIy6FXkZPuqrY5b8mjiSOsa/CmOhre79+KC9yyl/okuU
PhPUlvnrspxND2nAVvso45uV/LaC9b7+Pljfhf1d5n8lgv5sIXpSBfdh/+PEwwKD69wfttrPnHmY
0od11c0y3uCC1VQhGsP88IphlTH6h6kj3MRLSpZUsvPlPm12fg3KbCMI9HGBV22GiWz4axPfpGTY
/Qi9c/JakbsAVVGHcYfEjko++0u8W4vSt/jmFuWX74NrDgcHUM3MmIVkfCmYiiiWiUderuOsgRoQ
QunwxFHY/eOhCcs3noHEfNIwZuWvI3O9ZGvY2zEjHPWugqMLE5oapdpX/E1Jlu7qxcIaW5+4jqk/
KnDjiHDJRodMxqdT4khgQ8M+6h8bPOgbBilBasPfRO49YkDEOTG6KFd2NvmSqNOaAtiHtjNHXBQc
jElQsEapuRB4ZEak8Mp9bK1iXFljhB7E++jS6c1zjNdCrxgysaw0pk/pdzPr8FlyCRgonNs0O4/8
Sc7Na8zUTbnWqTOxjfYSbFC0r02TRzZHzPHtVzYVxLizYxhx3pDuUlkenIHaoMiPPir6VLIllsD0
NETfSAEGUJV5Ul0c178cizY9trY7u7FWoZ7Z6HecS+RaKOfIt+KPoN+LIAU0yjC2Sbw10/ow9Oax
12I8dP8m6a+nsVhrDCk9NwJhiIoyhBASPgafFsXFDIi2AEfrxrabTdoRQlEVxFfbYll0Vwhk28kN
z8IPnmvZPjcDBA5vpOU+NuktACrdfTbedO4ojpoQkECsr1pK07YY9qX60FEMpCN1LXyn1thkKjml
RLKXGdoUG+EwoW5O9+Rz1guadb27YRAo3KcxGLYpo70mBCKC1GpkqWPCAIqaTz1/nuW7ChdMTGpc
Fhv/SpaImnGPqxEO2PgWRxnOnenYouEQA6bJ5uhNLyoJllNGNFJOIg95XrE1LvSiQZU87ur4q8MV
xsgmJlMCq9+Wj3KdJxhV/Nkal38HwJBpRwvsK/GfzTCETFCoVgbyumAT84PSnJBaGt0RiDpG4qVl
IOwCXK9149ojv8wh8sumNbQpxgqEjq6BaxlZRU3eTFcC5XdXZDNzHvFBM4s1qBv9AfSEX07scAkg
avrupmvY/9qEc6d2+ismty69atW0yRVJZW1wNMW4l3V7w5845cMReeZRT0YeKPGUZc0zDfDGIqUO
Zw2uUUgRAzn18BPy6KqT7VdK7S0Z+5vW/A5SbXvXfgGva8vxagTJoSuCrUWOVoOxt0nMY2lVd62M
frWEuCtnlvfW/dF7cYfis+yJ6XX6r6jOboXgu0Ndis2/l+2l14ZzL8Q5c6ZzGCMx5pRsQmL22IR5
zmwTNsfvGr5TS7LRrMHXVwgfMlKQkjL5rKuCQ4S1xUAkAwWNvHmQwQZadCRznXcV0MRKmyU5rGU3
U4+mZHV0AnT2yYRgJbT0g6RXzP3LXsX3MdT/EtME/BV359r7G0R/66T1nFs2JNpu6VjTtif5O7P7
pacPTzjMUEXo0MZMCyEe5UXHi047m50CKugcCait4qXPd7p3NPCz7juKB5w86afpH4HLsN2yZwmM
BRmz9ohuEvBKtDdDlTdCbWBCm8c0KG+th/kstYxHPsbdwXiCus9tWuaPoJ8qbNTfgzb+DD3BKAgU
dyXYuSNXpsdU3mN8mLTtv6qcyw1EOklOOFsZS3X0/enFVSnZDaN6JgARYZNm/ctJ9Q0bHHE9J2hW
ErBrsm8V2HKIpNnAoblZ1TaiellMBasay672RfQwCanyENYDHiCvRW2lEW6tyd+bstpVI+ReaCtI
PpsiOhi0tG2C6gv9SSpZt8t0P4U26UY9tD5r60Cn8PRTR9qUb+K+g0FSsB5BXcU7tJG12uV9tJwK
nPZN9ayPGMejEPBJsMBZsnPN/ugEsPJ1bemHzrsCypX46UL1PGdk3+p9vamclshMHMJ1RxcWHRUN
26jyPVidqyDAnS//anKxJFsCGeq9tNrt2GJ9avW9iN6Gji+3qMR1aod3PazJ+aDVjsInXYjvEpFu
dpC+j7IQiHA5rMqk3c1SAMbyLW8ac0ey1wDID/GnE7Bct9h3RNUlKKp9p6bviYQEnvGLZzm7oeWu
nBFsDje0VSyzrsOuhDceNYxIp1Ot8Xnb09EK9YMdGIfWhe6hoOtTILhs963oo4d2lcBYSpGphCM1
tgPppz+2RXQuI7XvQU4OAsktaASsg34xngaGjaHdbM2xXWsBtCY730QQAtLGO9PV4M/aBVp5nv9r
Byi1KyJShHtWHOpst/5Tw06+GqZVIjWGfMOujmo0Qs1+YgUomXqWoPCJjF8DVSKKVDiLBtR+EoiL
UQHWeQrzfRKuffNMfDJ/Da0d/IeuvRg5bTRzluZMFmgF9kip72JAnwfufPR+avOtmtvI9DPXNq7/
KPQX137GWyPC+6AEQ2CAFv6xYv5dlV+KcVQQdwzZGWw5703lLBOGB+Ml5BwLYU2WQlu4kDq8UMBZ
ZYEJKQsbsC5wUHgX/LOtt+852AP10ZqXGV5v+8xQ9L2Fy6vLXufJZuBdPfoFE7TGUF+6Zn5BFpPR
kuTVugJ/5n4GHLYNs3M27DTYYUvOISwTUz03uMeoipoRffuJ9Cw8+dRBx5DgiaBkvF+CII7XtfbB
DyF7IXyV2b3g4inw27rE7DYLj0vSqj3E5Md0fHbLVatvJ9pZKt+GhG2reo3Flo+jTvaa/ySCz8r6
M0zk5XfX+iytm2PSu0Lv1VHumjdD/fB9TwOI1x8pWMvAfYPphu9oqtGMHddqJsmdcqCEZaiWIPrb
gWkZs3lnjWwcE4zOijiOzwMqLzuEPs6gIMPAoLmksbQFuX884J72z2nhEuJHaaBwNC60dazZPam6
U/KIHCZIf/wijIA8jXHs3njpQEcaXGPypCX3nNmx7DCEKHxxPcjmevZHP2rCRg0KJC7rcp61MRW2
py8TEGbBRI3IHosYH01+uDFiNPZFaYDEya8WX1E4cCzHyzB3VglBPBXrOUdLyKj2Vv5lMFnIxd5W
jS1mPDThvLnoSklc4ClinzM02cb2k3XUzM7Zau0wv5Yd/cK4Q/pBIhoLYrI5Yhy8pv8AtUzqA0jY
DEhxsAebPDBh9yMTLVKzCBwCNLC9e9de/oYpl6LONgzyjsUo2Q4Glk4vvP3RWiFua4nPyrciedaM
Fz9K2VF8ptGvbjxES0Nx8Ycd2breOuKokM45kh+FDRwo+LbGi0yf8J2wQqSQnwqoxOprRrsZWNra
09BeMnYwI+ur//ttOjmZvgfqXy9eM2B/E91SBwchKV+zANf3gzIqlT+B/uYY8EReYo5qcWs7tjAN
nn4npUVCat6/Ou7R5WMI/frgaD9JQ5zwaxg/T7TNBGVM5gtPh5SHUHtW0z2ATc0AJTE+Y5YOwfQI
cuyvcKrZ6nPSLCLHXnChMjNn86w9CINCjH4LU9xNGpSQx8BSViLs43H0PttcX0+xwMN1r9DJVMnv
QDpLJzh01Z+d2iz+WH2PGkbOhWYRVMWMtEju6OAbFC+28xElvLQpAKJJnhVD2fY3diHcI+1gnYnd
BTH9UjXJkh3eOne869gkm/mr1IblamaQNWIVUGvMo7daFls7QMM4QPgSHXmwkFBj1KcIY43VZIQr
pkqYZUJsPNj/jGzlFcbO00gdRM87OFypol2Otr8PmTb5vXUY4mLlsE8tNIBm5KA6HiNJq19HXME9
RFwrGkgC4X+rZxv+XpT6qQ/654FtXGLzsGB+TknwHMJ4R89MehFZTp1kZX0LIs7LyTorq9gK5Bua
j2qeEsMV4Vrq6ZpXTeZ4ts4rauW+3GSRs5pkgvBFvBcK1kk5EBwO+U5uxt4+BxVerTxkAzILIFjJ
BC8BVAsZI9Rj7Nuj/qA8WBZBtGrKmx3GpDKSaheiuVHrcGLLh13Zt1HYIfBNaKB1XYM2GK8NfoVo
4Ak3/UOZPSmZHbFAgxwptbUzea/8oz10T0JF8Zw6i0lHFWDABTEgYpUx7GtiriCF2BZUOEAIKUCm
yUAPPHAAI49MWBjlPas2LDhFsoJbtKjhgtnz6LkplzklDrVZ2BwHEmCirD83alqlqDyyCPJdwPa/
E8u+GVd97+81JkBocwVwqYqfN/TuVoHwtJN2I0cXqCcrdlN/apmlTX668hYV+SWWb600Oa5Gj3x1
umwHSCUNzsou+u3YY3tBkdF4at2BjtSRuirXQLw04cI5OQ7KdXbfOai3oJGbkkkQI4tRvkQi2qel
3NKXtHq+dFui3zT3UdfeUmcwSZ3OH4Iq+JpE22Gq96Ek/3MxaUeHhs6hrIpZPo7MQDzAPzq1ZEBw
+m/PJMhCcdLPFuU/LX7TC6ZO8bDs8cXGLvshjIqewg7XfZUwaYonyLSSHZzpLPJ5RR23CIvZ7xLR
FsYPtySg+EOx3B9xirrtk9W+OWyJcn9XO9fY/ra0j46eP9apZsRzFd8ivLuY8w+2iNfmcxicgjxm
Szh1vKb6XNjaXUXVjvlMvopJos5qdZpbw6KYlh5+nYGQlPxqApTp1kn01IFUSNS7Mdwr8eUmJ7P7
tbPtoN50bR2Zd0mCZ7aJ9UtVfadyN4/dx7zf6XRypnaM+iUIc1+8+hCDy2e7jVcpySqi/I7ZmakG
wZ38bMVxNh0F4NJRgOryK+tRhF89Nho2KkPfmiUnwaJp85XnErr+Hpr2omeUF7Ob6+1vffZmYmBa
W2m7Vxq+OUVB+erpL7UmFvwHwHtYEfbG8tAsYUuwn8sMD2J6cATZC6jjaAMd6JOUJI7AIajXhBeR
FF4RYcwWbP4xaYp5wh1ZT3o0GPPEe6sU+nOzI2f9ZnqXMYKxT3HZAPvGgcgGAimW7qQ/LbtxYda7
hiNUi21W82qdsI3s8Bpp51qg8eubfVCRwhLBNggCBrhw92FF5pAxKqNZVvj3rIF1mPOScR/WXsv+
vd6IbNoMnrnqBx1t6rAuivqmmR8+x7TL4BVMufL6helFqL/qjVea687xl6av1qKxll0s111Rosn+
MEfaErg4nneu1YtvhP8m75LkLlJ9F8rnsK7wHujS51A18T0k302L4S3m5bPKG2rqQNDqVk+YD7HU
yVMeWxdGw/qY8IbPpQZ2DzL2eo/gFFTEJTJSNrngJmHVk01CY52hc0nDcZP6DO2D9wy5U4SsIrDe
DLTCqKxK0s+mMt+OjQcexV4NMXwm1BZqIt9xHAhsR3yP2bUoyTYjUYOc3tRAtJVhWGdzlbOG9zge
O53JdIMK5W+gAu1JPZrPkwhu9cDuF//bvGavupFb+LVhQ5RJ1iz2tKpHfzEUNbF/GCl5cQ1mi5aM
yYSts0LRYhyMhEeZ8lpbhAb/A1cdregmVq9FhPoNIwflXaMdug6c0E/Bhiw3MN6kf0ZD6S3ep7Yl
PClYojSbB6rFuqvcfxYd+DQQXaepbeFOK+4scoGODdxuh6TRImiPVS8PssZiYbQbRXDGmIIOtQrB
coM9THLs4pAkqLbjEpieQM69IwVJmTrbo7HPRXYy3PpJ8cLpiKuIXs+160tiWZ9jWp4KoGCTeLIE
bBiXR+OfUeKLmC96O9HWU8s1UzMqqYZz0reboiVXKRHnwAtvZSdeZ+eRqRA5GpE6yISHQi+whRBR
b5znJ0BExrYb9R/yu09+HoAzk9tKH3nQGhhfDpg1dXYE1Lu83PeTc5msk++FX1Oc33wGU6lWvzGv
Y/KcQ+JvQEr47Q/IxrCpb0luoaAAOMdP1cT4PQ8G26Y9xx58pWjmBVTngPjq5MVrgWx56JaTl9SL
Vi62qDgaXtu8BnNCtdI/EqAttWbtkpEdOYooZFWYC+NxnQf1kxEWiNST+sADdOyEg87E4kxDkmyL
d4EQY7YZaNW77rK7sntIt9NBFPGOQSoKLETrXnVRDr2mzQ02VtWpohFVEVl2TvLorApxRmD+1LJc
20HwZgX2qy/6q88uztPvBABcE96kUQO15TFP+6c2hsO5ImkeCXj97tE0NBZTssQ52CM+sCje6BWv
Oq/Otpi/B5SdmbjnHmIYMb54GnEug0HbVKjkzZ2ijbSojB3rrw/ynZ6Ua9GrddX71yF3X/mxt9gK
ziaKqKBELNij3dQSWHUpxb7j9E+eh02vpZRn4/VcqZpTB9VvgOGwKiAvIuUOze+wJjmsIjfI1Y5F
IteyeIbhv5TkQcQ8bBF7zrqsjy5ULDr1eWtWXAPU4yNbNLMt8RJfzWm4TBFWMex8WoWKfMabhoTJ
IyBiGB8lwE5YUXbccMJQp7ybHkjhqM/HE998tIkPHbtzwniTteVqJEW+tWnmJvcWI6DQjQica3zC
R72WABWd7JYG6QZnuRaMjwaRQhRaazSuLHrJlfer+8QYvw2IvjSM4xh7J7thEtcyJc4P/kRgeA/D
FLqiA1bUGRD+mByLpfk10cwJzFl+r/9VerISvb2NOvMwxuZLEuhru7V3RcHWk4xWQP8oD9apCu6i
ac7oIP6C3FqaYbNr4Ma7/brj69YRoQ6jPWnCXYlSJESbFZEuFhvJerKbr7CR6969IvFbdmVyrqht
VH4cvYwFEQsPprIwy3cuVq7RDhiHppe8I5ug9F/GIdOWFCRPvXMUniAyXgH+ETRtTK90p6VkJksa
XbQ5pGcZ1c9DviVGFo7k4GvnNAMSaiJI+ZJy2Jo8v1OK0xD4hmJrLInGjbnsswmJyySOZY8trtUR
8toHfNhvduv+DX8uwaaGZB5lndiMCugXTPgWlnyqeuc6zvbNxv6dp2tG7B8M9gtlWF7KyT3qvn7O
9REr5rhpBkBcDsnYeXeZxQMlXVWvTTChs4vMoOtlIKksqa1Np96Kor4EPVAGzNnCS5o1zci/GmCA
CHwghS5URnPdgCYQY3cAJ9y607Kz5FteYQX12d/kcb1gJoHybVrJc5Yhu5bUqwHmBHwrsYUuqilu
Hko1laI2QFtoPuyuWg9kHnBbse6LnEUs233HDhqGvRhjsDUeoee4OGKPjXjrX9uSLiJq+2WZjseB
lRCJ759lQ05cfZBZurW9+mgO3S4xoTMzs+zs6FiFSDNbwtzlqRzw6B1FiD4pY3/V2wTkFLtGg+rL
paMpVD8Oc/zGWJCnnuLry7kEyTwoWBc0bXP2XxMEi9H43Rbpuhi9BSg5c2i26ZSvY7RTo7KIupKw
BUwwE8aiq5y1rnfrAvx6bvPBp+y6/HqjW4hf8mGZQuBPhw3N5K4mdbdhxu8Q813TkePDPJYEU+l0
ZSWGhTx+d0En1hiAwJjKj1JCcX9oUU4nhTZCoEgOwiUf8VolDtO/dOnPxkkUf2XdgFt4H8hm8JdE
z3v49RootSOY8bnqLhhskhzV04jaTBXsmbiAq04xJzFnyRoi7PKzqVBlId9SNLUm6ayZwrFRwHac
GIOxmVcYbAXNUUp+9RTioO6i9ZtrwtXRubAbD+ZNiXUQ+SoiSWoGIlO+u+qYseiW4ccYfdXTo5tH
RCkYQwejDzw/fs3PTGuXOUUuVxcuvZx9Y76WJrZO56CzhlKVZD7DwF23UWffDRVuNfFsOCT1VaqB
pk2BGJqClJ3WIPc5ncMGiWjI2wkfgkcHJixYX4VWdLusxtHnKWRAdgvE2oG1P+QPt5Lh0jKp18O3
dHK+zKh5T0DCLIWulu6E4bcxSn5+FHyYRkTplYknVZHx48oYRamEf9JrvFrAR0aMmKO2jGenBHKW
SoY1OaC5kl8hj23KQBdBdqbHkGjS4izK5lJDggxKhWi3zdx10xw1nyvMsAa5cFNUnhqBqt00b1US
vmShBS9lUrJYZ8SPmIkwtgrciVcWnGoC0beM0WFGVhaxL6bsHGwRbh0uH9JQKSYh/PpBTNwi0qrB
6V1G2/Gydv36mGMuNFyL5E6szJprfZW9C6p1IMjRT+7CJbNCi9tvoH3LLnHWsTBW0sCszIBpIWkQ
MoVswPlxuhkOotSRJ2mmIDsAbQt/a4TwuKh/sTaTSS89xLDqo3Gzp7jQ7rFlA9oJ6PnzY9g3x8gu
t0lfUEU7CAnqaTxK/Fth0u14Y8U6Sql5rOEiG/cWZT6EDsPvQNFFNy8Mn12RruIUr/7kmLTqjc66
BHEAnn9AkwgBew05g5CExQ0zepTgAeXADwmUuwvwNBsCx0bZyFMag8NqQNnrBG70BmNrww5RBc5/
ybKIlakLoCAYuEN0RL12JPdVy1o1LG7GYP+ZzjOJHMAZNZvon+Ay6XDHI+etI8bWcKD788qjW2Ok
8JiGzyElMoFNcr7JLMhoZsiXJCjvZlRgQ7GHjZXwcJl1f9Dcztx42UE1UXpIW38jXcbIqUuPFSR6
vx3S4FgWoFeU8pGNLyX35mII4HxGOlD8LCEQbEqStRhDQB/KBPzud6umwqcomVQvzNFqNxVPUTkn
HtnVV9C68SoIp1mDnm5je6bXQH8cjGlajhMeTWdWOZHLJVrVr5tMG1ayGH76Mv1uDCI5HFHTojPF
NxjT69FLRer3LpkkgVyJ+euDpSwdltWtz87WrNO9XiISc5kflrI8ibhkqd5Cw1UxgK7YbaCF4aSQ
LAQW5isl9E/Q5DhY4gl5g/jMeiTafbGMMmZvVWB/10XRryqQkLrN29TC1+ohlYiJzMWUeIo6TQy4
NzHaUY/9uxO9406+T25rYFRP6Z8IQtMn1tyj8N9thAD5FHxXKYrW2CSpLkK87aXpo+giZ2sq/5jl
LNIc4FnlCHixcp2tz4pl2WU0dKZl3XQIc+z6NoJs0cIFrM8YbdoWjf6LcmNK7uWEcGgMwC8OajKp
h6ez7Jnp1F2Pu1ZQCxEplKpPO4HR2vv3zoCZG7LeFDkiy04EqyEk1EPjubca5ysyukNUkUSQTTZR
ihgnjPKv9/2/UTAPGKgLVIF4roxpS1EOZIGCleyea1qtpasjx/f0D59pzzAg6YkMY2mNs5rawLis
TG9fmuDOhea+e3DzOog0tXWLJc2Eafu/nDUpFxaDivpq4zUR3fgjzFIDbUK8INQswwUVwQWW+PrE
RiShJvFe+ponIxs+IgebcTSRCyss95QX95jxlBN1Ask3H4flMv7TNjlV8T/pOgszDwDx60QLaxUh
a0LL/GOATc2EKCdnFtuUp6x8kv7ReeXKBmblpxoNG9rpNjCobPIG721XoKmoS6qFqxfnB9cCdF0T
wx3FCpRNh3rWz120SP16yCwWmmMEeGIyj4OEbmEU4ZNtvSsTHIDvgxz1Z123JDYCQkIEilpYvBsl
BAzXHa6NWRxNy9CX5USYKdut2oViY7ACljT9SVK+saZ9SmUOFNjXdgZIba+1DjnvOCcnM6c68W8d
Xx6Yn1BZNRMHh12Xy8ldDj4VvKOxP8vUydCsiUiV5/L/d6K0opVRmfu4ZW5UV4SltQ0iD1u7lMjq
Esou5qd4FtoUe9dAb+NKu0UPei2ZMSSIZ7CwtQS92HgP+xLv+1wJxY396tWIO71uJ4IC3yny9ypg
6iWq5poIzD61QbGSVhNMJnA9iK6Elb9bYcAWbQgw1cWKNqqC+kXo0Dg1O1PV5jLTONlLXHX26JOI
zehFy5De9PIjqhEpDnrGqt62SjQgp24iEMSQHmN5DeIcEuSgw4WoQ+ue30dC6JcOKrDaqa41eh84
S2yWLC9/ZH7FFsxkQBdeKlf/ZTlwk1VFwKK3JtoX8b7Xp+hBcdE5Dqe7K1AO+m6wVWxy8pocsjgl
2kFV7Z7nErNiiCGtnok6gwEFAy7gGGWomztPLlEAvCR6cxSNDbaISBDO6r2F+Jdm7ZHxmLIdixeh
IuujqPVqpevEDDfqx+5ILRiNkp4PHC/bt3JRMS8uNXvLE8embOCr7g9gyDv2/kkUsHbA0GTk2iqP
Xf5/S6DhQ/dWjsQZedU3slomqzUcxxhSbpjHr53BlFZz8Bja9E9u4CPpZTbU8fgwo7laSZYsO8yv
FOD5ou8xFnlRG7CNEDcwormr9IVdeQkBxcwVM7JpUSyipI4Y1JdGQbyl8ABITN0Kj+Hop/qyaX/s
zKcItLqHzSlV1nBsWvY8dmXdMkT+nZkBKh87ZzU2OSwE+RwM7hwwPkEb6NhWJ0g2wlp/RCaVkSX6
GCE0yrwWRS1197QysuaBcS62IqgPTvBsFrXFQYZ8KQ7dg9Oy/fVZjbVTXC34kmLK7s6RzkjbsG18
24YNZivZE8OA2ZCFVqfVp8Gwf/yJ/UNn/2pjrbNvHZj+J4zJLMfeFsku7SHIN/V3oSFQmbyZsU+n
0uoPxK8Te0DbSzaaI98oGKDGKb6JVkpYrqZeRDx6DPeQM42Fd1bVc6KXcwYIYKiwxTfUd8O9gD1g
xWy6cZETO2RE0+I6NXGC59PHRmgho7VV+GJLM9g6JjNL1XnOJqoTllodHgivtHY+V+pRgxqXpNG7
mdmXsdKJuy5/wporU4sN/h3Nl8oLm2/aBHVEvRSZGI9Vdglyn09DZ07TDrDVXAlRipa1C3LMVUZA
RCY2CV2xEJkyxTwQFOaQB8T6whUQY8lxQGymnBiwxfWhN6yX2k8B8Vh4e1WmZ3OtyPeGDXzU1gX+
xQFP+ph/uNEcwpiyZzDwUEDcZZyuB1fTKN7Yu4wO5ZwWweHpKpuBov+cSNPHNSDuhs+8s4yHc9hJ
YmV801p1fXyKq4axlVRPRjzgxaLuChR7h6SqgWe0LUEwzKcL/YMsCrXIHaPguRxwVfXVD+ZF1LET
ViPdN1exGzZ7P3Gei6b5zLuYSRvqvU2NrKFrHbqywbm4LhLiPs+xRdGGeIkUG7+lgtOZthUc6lZO
hm8TBfNsQyN8tZHzNQr4bvDUq92GP67ZjGu9Ok4xFqGWQvmfw4L5P/bOpDluJE3TfyVN50E2HIAD
8LauOjD2CO6LROoCoygK+w4HHPj180BdU9XVbdY9c588pYzBYCyAu3/vyoRD0NQguSMBA0rNMNkN
N9bS3BkrwN3q5uHWyShki0gX6ZkQs6gEI5owNbk9CEOu0ODOZ98daOwRCrwltO9ymwO8G5O3WjFA
dwXqSMyBUVpB7cX6SBvONnctklwEc692qFWesk2DTHsjjPvDuBqaFKOBWhgzrczdNf14Jq793UkU
RusOCiqvyFmz2VCwDnku4+ewSuE6uge8uLEJD/SfIw99d5qEV2EfYglslnLrWLsqmF/H5IfVlm+V
1b4NGWBBpHCy1Gn/GiYx5raBrz/uvRchn7OKdG/SXqkLDFiPpmEncufXwtGV25gdIbO6TULb6WDI
MMwHVyGlKQ9FWh/LvifpEJcB1s/awgNnK7Gf6ZLG8njVJ6RvRDfN1JHbSjbn+vOp5piIzJDSjutp
LcYbPJDyHGHelmjpSJHm2zfWKVuVFsmqTU4i3DpyPV8voMrNanDXff+dyvWPAA2TvYQXMRbbScsO
vRqHEeCVrR6psAxrTsjzJJ5MDEFOizvYwYcnQ0G4Fq+uVD/80lBLOFNKmaRIgAAkycWg2jZdj7zg
iJBM9A4E4q4P3e8oKX80S/vk23qfgS9tiunBcsdVHdkTDVh/qwwRBgm8Vh8vyAaKdQ40GKRdQV/3
QGZKOhw0wQ2oS/qJuMkyw0niT3sVk+Uxpxa14RoCNiBqSTvXNLlNRFS2GaNfMjJCOwl0cZ8NpK0J
pCbeycmaACdKVe4qi483yPA156F3FBa7yDQ5hvbZ+BjqEMG17eKTCsP90uCMQ/T1asrqR1KDNy0d
JAmSyW9h3WM58w6WySj7DBWUB5hjWkXH348b0nhHzfNjXdrPbuw8w2B8YFC/aMnJ2nEZC8vq95R0
TJKKjxkuclz73R0yKu3sV6z9u759ygAKCKjhIpuX8bW1ls/KRRVjY1GM8hczMft43fBSuzi6K45l
/QIXlD84rUc7YPG9ptkxbOutWsgEqEAIdCnRlCh5GEiULXn2K3/9y65FOpTNbjLDhlCOsQAWrUkr
eb5thMV860yH0KJmwHWx4GUKzYFts1rxW+BVP/rE+yhRs6Zp8pqUiuTaJznh4/T8wt8qieyuTnFP
NsgM2bggfyE7WQo6HcbbNum/+9jLqgT/cOsiy0z88WNqrJdeZcmh/qajzNC9do0X4N1PFkbMnpCW
FtogqYGg4mQiU1Hln7R4OKtqxkmZfcDQvzKzHnMEkEicco/j30ZrrJ0EaFy8cYx3BLwSCxR4FMTb
Nc2919gJP8cheUg9+zzkGnM3B5haklbg6N7DiYxoKDcq3pU+W0uyG3xaLwPMCE2kjq1icGmmsNxJ
ycYdrJfUIJ/x7d450dRvy5HvTIXDizsiIFuCD9uSDuwWieOsVXL+PsR4SSV2vU088CfZfQqioMpb
N2e4nLUoL+00vJbqpYy9c15VmwKd2uxn7HamAAbEFF7DgRZVPe+Wlkm8MM0v3QWvIj52kXvPK7rk
MQZF4yNsI6EY/Drd17Ph6KGBaKZcfLq0kUYD/N6i6nOq5hWFJA7NGoOjGyCOyidS0xcOg9qNzTaI
OCS7I4ftJI7go8y2JdfUC/zXbvJIU3W9esuOZKD3HXhMti54Pdbcfpw3Li8JfDiOd1TRP0sbEBOu
8yUmzYcqlBmeY1XyyeJ1CAFHOlNP8NOd2pRjyhU/zNa2ZWZfGhEhX5h+OhZrXRczDJllPvoNkY9d
wNWmGyZ/z4fi1MlFFpw9TBq2V7FdNLz79QQm9k1ifbUV58AqaRhlhHsc5LSmdKDqiKingZrJNiDL
OJdF/WvpEHOUpWCYl/2znyMnQjBwrI17o1jUcUzyybQRn5zvFlj9yt1CfQsRohMJnU0IcF4Q41OC
iLZtGh4aMjBNg3OqkHtDmoOb2PeVh1C8iSzykgxllXogJ6UhS7ax4V4GOe9MR1ssZ0GRVrsgaSKE
hd+L/mWRHPvz3MUx5xB64GJZxQ3KvSbhUKuSUP2eFI2qqxEscE83Xn0WhpLnIUZ7ZPXBidF6G5dc
joUHFjJl5BUlMYjRNMAWAcXhiVgj3+IQAWM1T19DJwjODcN+kIFPA5FnC0pXHyt9r6vsph+tx4F1
7JCb9t1todtEwPNKX9cXA53fZy7fl11zYhXzUxzU9UmZ4NLqehVY31W1HZxTCMyNrMVlTlirmiTu
jpwPj1ZHJ3RcAfLakcWoQAtUEZNOK2cv2C89y5dbmDdlo231gza5UnUYAuBjQ0P4u5MZt0fqkHZc
a7I7Jq5MKC/7jryDbGsqDGedosKinn4uDUe9IWrvtYWpKYfWrEO6HmvqZqocPV6qh/7safkQzmP9
VCFGg8TXUFi3zDok69vEIUcJLo/hwIo/7+yKUrGleQPb4pjlhmA2HNHnBZunXeBnZMOnurC7QnHD
N9o8AUOFzLPhm4zErZz5rUQKBuUu2NSIFDbYZ45Akjha92NCaYaxW42sBLBoaQw6LkmrZc6AbpLk
6EifgD5hv/WJa6Es0Ocl6j6rVbuQnYKMSbMqiPoN0jWoc+KU5F5FtcNpZo5IJWjGXcRd6ean3Off
oUOWOJkc3Q49P+sXXaJt7n0TKDW1xW1mp3KGr9W/wHMWNFzEPrLUVoiiVXk90K0bTmJfNvVxKN2f
S71QC1iywitrF+fBo13S4uKZNaoxsT+mgaCkenJvJoHcV1SfUdxMG2PIR3YxHToEPUqRQvzMiGET
JuJW1AVdt82hkSHS2LyH9KzSS0EMCDHKOGqaIHiWsm4PuWe25JTEx54TMoIR9SvnTtst8ZubddUx
HvP1JTMmM2o9NLELNTp52aEeXPrBKXhA2mU52z4p6al1rfLo+ojd2sEUm4YAthDYmGZfjspz+IGx
qhoFqTlh8cFVRUTYMrL2V8tmjj3C5yUmuJhpT0wTivu+5KbvWVy6HgU/dzZVQCN+D8PAbEmD0pZh
hQxrNG5RSXRHDppyFXacYdxqphAgyXts380+yofvtmY2Ssfk65KM3TGllkuCnfQBIG0aNTclPrqk
RSYbL8gK5nmeNlNLY05uPRcG9CbsW/fI3gMfKKpdTHV4V2bLTeoJXPPxcibvZYebgl7USn1k4VfT
kkDt22g3mji/j9PxuZxDUqxqB/oFNW8VsC4t1SrPLMr3RnQ3YwojI0oum9bJiEOpHpICTbujVit9
4r4MfnYw7vxVV/5HKZiXohxFpmfg7Mli0pTVTBkXJhxIuRBbJyFzEyQDqJ9+2RFJ6aVLA0uApEMp
s1rtdLrNIOoOsXpjyRw2gtELKw3glK7yjQq7N2nYv13JUt8L/zUZbHFpA/R4To9iPnXe2av2xiPA
U3pkCORJg5YKyVxhJW9tzMkrH/du2NfbWm0niXzSZ4ytOw7alOOG7GRqov4mIX0rJlzR6uALkpDw
9nVvwRGz96DxaUK9pIWejwtT2IZHn2SFCLNkPSHbQ/5ChliMBLFMFUpwM6Bfnl9aP9KHjHv1KtTt
KZcRWKBi+sUteV8F/oso/GEnlxzOMfF2SUxujLYoXw0Qrg/xku0U+RwmiYh/9D3YvVg/5gUqVCwY
pp5JxQx+GhcItlf1vpOYNuY4ejaJpGmpYKPxdPLZOL0Er7TOUxxRQ59hkKHWMOkidusZ8CM3VG86
nKxJq2eU6zSwo3p0SsbSaCj49BOUPqM/t4fWXEcqmNjRbSLwvZAitjLc6XZl8boiOswLwNlc4akI
87I9RvZurOebWeHpqyvv5Dt6OhF0cjfaX4elogV9rBDi12wgmLGAAIJ6T1SQbLijOoo6e8qpiDz4
MATYtkX7C4Ix27mxdZSTQwawAltlHvKOzA44swGL01Q+BD3JCw0mAPz16Cnnu8Rr/TMqyvG0zN1n
huqDLNPC2s4Ts10iXkBgOxSWAysCZ+FxkHQZ2ttoTmm88JNdMw3o1+khdq0g4jHF/VIP4z5F2R0Q
3DQoPk/EY1RaTNXOTcS3MmmqHayjFfiKIr/+0VCx1pMwQysGzdgBKtSlGD5TTj1nEYwPFi0d265Q
r3kU/Yj7Lrt2B7oi4iCJTqnVkICCUK7wKETDT4eKr2aFTxywT1/E+6WogYZGBvS++EC7QDyp4xDf
4Jn26IfqZz75p4zbkXWpv5voqtF2QZynhY4eiiPYanUpPf6GE8pLEpJqIufUhWEMCD2ybOLfls7a
JWX+HM4OYfUzkdR18tGNyPqqfCR2jLu9sKUiRNyc/O6SeFN8bxbc2QunWYR4BfsUPUFxDt8c44Qp
6+rOm+xyaxKAywg/wLkzA/5BdjAHJAsr30xoAuq1iYyEQzAS6j003jEIx3IrUXAVHvkPjhMROlQB
UoNN+AEprX7TYSqFEMURlb/5gkOEp51p6we92btl/dp9pIs6xC4elh6X7jg2u3J+XFSa7kKE5VuH
TzPMyVSIU/ri4irdLg3yJTbkd+77d4rDck7V5nP2PPqbLPxBC/yyElZznVgcUi0SIXIIoNxZbqsu
2A4fXSHdvfT7Zy+rrhf8nYuGWsfOBD9Is5j3Q2AT3YV9Tiq3ZR7n5SbsmRfrdiH8rkDMZNBbCwIY
61i4T4qp3ksodZCZvM41A2bqTTeDRSKuu0qyZ4mMmrFyoOOZs6JG0gaEGTibNTfEcn6WK7KNUY+Y
neJHhhscsQNxdGz8q/IYpWiCNlMNoDBVhvyq913/yKSRKNxdqm+XM6v8MQugVMFHQcRk9dA77k27
uBw/J5QY6wxToMDEIscoX7fOsk3IUvWEucd79ebJoGYNTPCWy4bkuw7N4ES2u+KDqfvxVEZi5p6+
LzSS98XCQDNEHrmpETL1gTDTVSZmZ11EWKDZt7k/ICBNzmhciXOOagB1EeIamDri3lFwq5iyHg/J
u4743EqRVzjlOzJDM0H0IkmCuWR5QDFHGU1a9/usY/mYlh5kIixZLiL4T3x2e7dDP9W2IJ5DwkGU
bFqEn4zRjZnoD0QlFoguPszN8JK3JDRh9xy3Zcf/Tb3z0sGbJH1f7cagurUIjNt22a5ForZFVp0i
tmA7SlXZX9vJnv7h+HokXZqVq0PRqElJ64B2rPTQxKw+yi+nY5YMd94YsExVPspJP3yO4hIR+wA0
oltiW+bOXOdOsBx9G3IXJ7J19eWPf/nrv/3Lh/nX+LO+rwuIxqr/67/x7w/MhF0aIzv853/+9bh7
3P3+jb8/4j894PBZ376Xn/1/+6Cbp/3zf37A+jL+/qT82b+9rO378P5P/9ixhQzzg/4kt+qz18Xw
+wXwBtZH/t/+8I/P38/yPDeff/nysY4V67PFaV19+duPTj//8sURzu9P6N8/oPX5//bD9R3+5QuK
zPGzSt//y698vvfDX74I/0+f6RpYyg2lbasg+PLH9Pn7J+6fbujavlLKsVE0uF/+YKMbkr988fw/
w4AYQdsXni1cP+AF9LX+/SP5J1oHP7Q9Ckhd5Un3y/955//01f3jq/yj0ojb0mroeTEyUF/+aP79
O17fW2A7roMCwAt5cVIFoeJVNB/vj2kVr4//XwqhCFbf9TATCLQIBFVktoj22Rx3ewggENN5hAUt
1tI/2l3mnoSbLhu6uw6RCNA3/EUJVpXmiArSqn/i/qRjReFQHpDyJdm1N4h92PUCuAoYqQv0IUiq
944OVMDF4qS4/DhtKdTgKa33etS7VFvWsegSKldKgJC+qi3Q220Vk0zSW6RV6ETOlyqlH32o78sI
VjPQAkjEhd6pEoNgKbO9y7Swl9AYT/dOqTde39BBKYP2VFXJMa9AJcIqZC6sOHfYxDP6JP2x88lt
KkZ2qjlnMoYirKLUO6MgAfjQuDLacB80OHY8DurE4zMo+MWaL1W9K8mMH9iCzj9Dj49X7CDmjmki
P6emL3dGsoyv4vfZ9lD2jiRruOQc9pOhLHhyj/hB010LYQ0MSfmJ64O6djmgdJUgqhqyU+L0ISpq
7NWChgtuceD5ADtR1b72Y3QLJgoOQXHNRvc4Ihvd3ijVPVorpWOYPtY2+q6p3Stswih1VkhvEdlR
BeQIRCDpw8CsOeXAxQUqlKsc2m7vND6Zyr5eSAdA9WSIylxZtqvF8yFGVx9Kich8V8f4iydf8vuu
T/re0lNvixvPN/K1BS1UgvNYS/aAGLu3wU5RkDTtMxs8IHgO9ASz+OlY8TdrqD6rCRixigZ6Segl
cipsgFONUkrm/XNXq/2UhQtDK28TMJGPok3YPhuxDc2aLFbTVtJLstfB3XqL7Qe41cXDE01AcBYC
nlXL0vU4vVpyuoYB3qIZxpocj69CWpgq6IrDgMNLnjs0rpzh1lAwnyTplH19EhyMambQU9Lhbws5
tGGooPK7IrO9kGw3U/9Gqo4SK4hoODlmqW/vBKqiQPD5zUOP9VU73CjR6wAseSYfMrgsxRoQkVH9
0npoIpAvV2W/MSktCIpdGZ6ewBSKIcSo1qPFTTH0dI0kHJlUg+LWwdE4JsGhIvLzsdLztC91jdMH
Vi3rUSIRsbW3+Gbq+WAy/7F04pT7gERccvZI00yopxgEAoLWBW8sqvm7FkTkJ3Nz4PL/apX5nbYn
COHSi0kP9GEgMa6t/Cktk87XISa0yqA1JdyvPEcrj5SZEjGutRPS/Q5awKUVli8pw2248N0OtdSM
Ehh2kPAcHbHSQRktaJivDk7FSiIGwq2R6W3AEsMd3rC3cIwZWxdj75N+RDWLiHVpSpeSQMiBAdkh
eWQMO45xtplfN9ThNaut+qObkVo6ymZetBnBQasL8lRtFIZbEVCu6aHUm2L1EPK0lKSM3Cgcc1E+
t2eTa/wd2WLARa1zmi5M06tADsGwszO1QygmYr0ovI1HRAx9Kwjsc7gevW5VoMNdHmO0IxEuE9kC
exbxocJ0PrHIE0LeHYvSQTkuuQf1rCFFWioTMu5aOVa87Y6SUSAzjjJYa2c/fGgsQuLIAGR1E/bF
TvxXrFUgVBWYLX6kFGflQUcULOQKt6Lm8u7huOvlFPdhwP3MB5MHJYeQuaCuxVfYMIEw7YHIRhM4
J8db1XoZME5Rrkp7gxZgxmCXr8FGsibCMix/GrsE/SFq9tBikgpLaAky1hgUQtjC2J0GWIoZ0Iqr
uw9Cn2Qnlpkush6COP021DcSyx5hG/3HsFivdZp9HQOcoehxLvBi9mNciRClB56R0v7I1PJcx4ra
Py7PJs0ok0VeSwPl9YhwfqJUPQ/Hp4VWzV0qErrm6V6mMphktfCHHn2cO/6wn3yy8+Lom9/Nw74A
amsAWnYRqT0DguZefifWNABFIroPtaGVpT/csf8Zh3BAbmSTkmshJu+QWBC6HDMbQIwuQKM6QEwc
BzN3Mko28I7E3qZLet8Jm8yDFScHuqDYMAgnUkVpXqX2M++fBlIuGhQ0+zjLfyrWaeYqEJmuQ5Gb
Qmva3nTwq48KH8AVyohry4pYxcgAK/CKlCtyXsPE5I5XkcbWvOkiHo/GB7/LGY+Ggj1v0iCJKXaF
q86OGtRlB8+dPMTC2FR4Dmd+hCc9KVGTtmcPzn4arOa2hEOHeCVsxqVCM/ExMJQ6w/QwpxepDdFt
StxzwD0ELtDZImJAkS4vSYmJyWwkQDEzHm8F6f+2jxSUiFM/56WLYoSm2gUzptVU+SEvLVLfwVTZ
1LBOOZIsclvIDQzQDZrLH3aK6SrZZkLn5wK3L3dmcRem8FB1UrbXbfSVQ8JhCIhBrCes+ZlNvB7a
zMOyevCyxXrgLl2Tim+16B+wMKQba1pl1sN1I0pC3MflO9rLBioko6jdvxCwSYxV0oFW15c2H/2j
NNj9C/zuAPPuE3KLcWt86zEEx6W6MLyFeiePcosUZU3Rcrz6vcgMKXwR3OriE9UblY1BOB2TP0ak
atXEt3MxHX3hdrQPzk9Jkb2WDDFeAt5NjhBBJPhSA9+lOylcaAgqgtvAJhym0UnPTeeDXeY1YfLd
7HA9wv8JJr6tnV+GmdF5ntSuF7F/SFe/yozmM4IA1R4QVzvPN1WD+GPFB4pmvNAVTm+HQ1WsQ8WS
PQeXftHDZVUDhSaarzWBp0Wgd17m5YesYK1vQyxVgbswO/c1akHGe252EPvSn94GNwGe9Umrnwow
jzIme8mnidWwHF9NTYD22i8JfgvkGvtUb9iXdlkTZkdfa7zx3Mx9inVmjDmO1Sl5bCIkrWR4+B0L
GfTPAmUVsZocM1ECNxIcm8JsAsNlL3YTgvTCNqtkpiF9C1BDuw1VLk2Roa4lox4t2N74S7EJvZIK
pryG7EAlH6+8dEa47ltUQyos8RbxDhH5edH6yFnNKhwf3POMU2ezwCBYwitOM/Eee8sgrzML46pc
VtfD9RgRU5EG/byJCLqb9AB8VEhWv1B9lzl2PeOQ8ytcA2Dodcy9NBwsSPZI2Y29venhvzIaQzoU
myyHgYsbEHuvMwgqMvz8s3HDBB0z82XktNscPc82XEu/12noqnGR+KxpLcohLi6IvAe3wl6qHCzl
jefIjRd7V053HLwQ4cbkNZzeUeBTC10NweMcqUcZxGTnLIZuG/TklnasbY7E5MqzsWYKeixmeHCx
WFxGcm3CyYBlwmPQ59Yxm3Gd9BOkt0yxf8mGEDcnXI78pkbPVPESfPNC4dZy6jK6F2mEgibCftgl
HM3TBiR1aA31ImK75Jx+sxRLiB1XH/WQhYhAIpwKqSVY4jGeDTleU2J9aQZOySH1B+sXQw0YM60W
C+FWczxfAyGJbRegX+g4i9sLlViovrD+k9yUTVV8rZ0YJhw17TZDJ+botDqWPNJFBHBF6B1JqDxL
Fws6DCe0Vv4ENJKQxwuvSK0MM3dN/Binyh6N/TK77VaMDo5Qoa8df1TbCrCuiOm8mIAWBhthtKif
UoU5Dex1z3GcKOCA5byoIrVdSYAJMHtHtJ3MOAfKJXl1SKUk2z3/yrJ9W9rzzdAsj2kwtDeS/AxI
E9KxkNULQI99N9/FeLYLa0of+22L915ofAuCa4G0ujoYkuOCHYyQgmxNP6BLReV4x2sdnsIYD4fT
Kfu2W3k7desuXn9CXDxs2xFypYTbisLuW+svREo0a6fVc29ZKGVSsF/d4V7Iahp8OuOjm2nl/SEf
OOKpFZmcR9LqporQ7wml0hJP7xgJrqnUxQm+zDFzEAkebvygNRugZYFk0Qddt3yxSi3kQzmmw52P
5GfJnj1tf9UrQAbZ8hhn+KHQhyQFAjohOSZWGkhL6Yzs9bA6rznMC3PZYYn771ohHJ2wQ7O80ryr
5bFMuKlFfbEMstQ+ouFGGJLy5bfCpLsJTdRltkocfbA9fZmUGHdi1j0kf9hs66NuPI4yMQhUXVP7
OHcqwXlEVRKLXLkJPHWYi+gSuRwSnfBx6X0qi9Nsh04XbigtbwqO4CTAJQDjAfeTy/TbNjx30nFQ
MOpF6+VGEeTgjCxvJeoA0i/ieBtXxXgzETl3tIf2Nux9vFQte8JcQcwa4kk39bICcu3qyHLNzyjJ
EkIWEULP0SrvDI8O3/B1Iamu4XdHlpFj3qMKZ9Vxzo5FWpyKW0p00IhanZ53/Yi+Xxl0qas3w4JO
uEZkxfE+g9SeTFYdu2ThmjWYPVyF4X41LuXWdLJyvOhuQlFmJh8ImtRR5TwTIN21OE9HtJlHkrDu
x1yCj+rWOa4O4jAfq8dkrMRZWMQc1tbPuarUuUSJomcjyJYwepssMCOdCRW1yeNb1MIDDKFFY8Oy
Ynt2Ne1ogzojz+7OcMXEK9KZHLW12Fm2fZ0VCsEpJUZcuekRFA0AzCZP25Azv6kNpvzUQW4c0xCW
tD310zjtG8BbUhIDCIGr2XbekynPT6TClGyX6/5X3Qiboi0TQGJG8zZTBPiyqOMPdgbqEIW5yKBq
D0lYAGCYgjoWj+CNCDNoOSdXbo8CeAwYch214Dux7OccvBLsczjFTq7v85FIWWknhB0qptHgMEtE
CXJGSFq0wrs0at7VCC9PnK4RgNI+4KwrcD9+RosQB4vuUNykeNu51wuHfKkgj9A9MccK/SixUByn
eXyxpiU/VRPM0ixJEDBk/IbB2UpsZ4sjKD+k5OdgFkHeDRB8tOCqr0CuGOxKrFdjP/9cdENRdAdN
7nKw81ZRbWmi96gkrcKi2hBJxntLsAsr6SOD0FU31cGFzU0FbXTybZwTPv7YscDnkLOe6KROd4VL
S2RpYaRHW4Hh90OnHs2ObvIgRkIspPtou3TIkIq/TI46yIblp3UZBSNdw3oTyTQt5WFOO2L1FFnC
ogn0folh67scbgA7sn8R0bQrcw5/QEtZr6kRzuKXbGCHsR2a1sys1IUuuzWPOGN8CrG/W8Bku941
BK9G3aNcPe1oOxm9Vom+V0kOnCVEQNdpDPgZo7vkjNHZpFDH8aqzBrSHm9ra4dhc3GL6ZaoBv5rJ
5cVKmLHgprBeTiba58Vr6YVXbZ1Xt23XnqH/jhJfAFL8XTOHnwUqBTx+lGFFc4EYWvOlSptYJau7
C1FRn3nN23bmfGI5E3rJgQgLZR666DMaxo+wZKbuMIVqocg2NVRLVKzU3ityq5cJMT7Ohuk+mkjA
oeKGEBcWlzKPsJTYlNm24qiiAnO0IOqCKTgbLKgt2JstlroXqcbjVBU/OyZAtvZsPY+QOe4O52ka
e8TC+taxwGMWPNbsN/gwJPVMJKRto1KnB0vlGEm0faptknMC4ez7wXrtqZ7ZBScuINpOms0kk+6i
GcHBDd+rxMGSXmJJGVGDizzgSvAJyJ0jSXp8Iw94+95Lq7g3NmXBblKgDI1TfL+cyK5DtzwkESe0
skl3nkPeB6V3uB1g/67UpDibe4a6AQR8s7UQbywbuQM2n9g+pgBigoIu5IaMlFtD3zAz9H3sq3Zv
tZr+IDlvc8K3iO6fvbtveRh9W2KdwTmMEEf2YGA91xucNcuao/FYYi1VfNHX3eDf0VmSninbvc1z
8ci4KnnOHw5Sx6vSik6ZiU8Y2s+5MN+I1JcNiRCQnBzk3zlHQaPFNJgUXn0hJ+OGA849hB+HWt0j
0rUvVmp/bXz3qCtOgT5ZHOS3RfthxTrT6nsgbNYmSNq8WiUa4WvTYtFpvZn1oIuOJuYSTEY6OPUU
3CWW7SOJAIHFA0fgFBpBZbJzZcxX22Q3QR3eQv7gtmy+esFy31psIFGGzdbqDXIJDj42O9FV2kLz
lwGGBNsxjwvydoxWD7E33c1BeSTQJsEXI5fTAmR04tP47cvuRXFdZlZGI2T8mtOQF+bnAPkpS9z6
bB3WeDJBCdoj9aiD7CMKivcOnFqtpiiPk787Pfqd+xrO2a1Tur9CB6bMRVqM7bGX6a3Xxk/OGvdP
1gR5WYLIVUJrUiSU8YjEtS5olxpTcmsvWDF3OjDLva8xQ8uoQmeHTr1iwbqWpfeLoV/uC3KKgPvJ
CFJ+d4aLfLc9rKSoBTF/wa2iCuHw5s0/ROBffN/heCp/knf/TmEQO6CvHxW30CGJKe0O7QxViEtU
Cgz3xnNMdAogeJBr0xNJ8gSpbMON7ZVgNFWAG3YhLD5BeFXW7vNUDS8JxuRtkutdaBobptNBstzh
pKtrfG7NVP/qTPAaWgT4sLrfqLg6dXP6XOfpx4TAaZOPzefirD0l8Wwd87EtGdrLg8DQ8FxYkpO3
JOmjDR9kTkJQjjNwS1Ikoa5c34gBuSkTx0HHh0WoG7J332dGI8hytlDEz0H6NLbIN+cz7CJqnhGa
yoWsHLyCcvIg1meDlnTrhQBvi5sdM/UCqhpvg7XDrohaVPYd46XEZEKSwSGymrdZlxd+Ym2GaJq2
WaBBwFKT7MGFkA7Xa1zQPMyHps0eGwtybVoWZ+dikUZNqfklnt2g62pMBwYnLHFo6uxZjHxgnr62
WpfoJIqJNhQNu5KprKHwBUv8fRXab3Whf+gBRMxtEDX26zBsY5Qfh/6ZCQjdvvHszW+Yi7JC3Hye
2sQSSFKphmSneNmltXgY++5nAeeL6hDrkPL5NIw7/cyLc5CQe43PPjnkBbXTQbbsOqu8952yvg1J
/cnhl7Z96g+brM+/NcJ/6flaiTokb32C/odRoKSAWO9FMbWTOUIsKPl+feUeqAXE5DhshcaOmxS7
0eAs1MHwTKCIsY7WhDK8HQLwGmBOZryBbHY1PgC0n+O1bCEsEQ5nPu2Inm62QesxFUwT8QIwvSzn
pdBvSRx/SFJeWn98igKJVakW30oDnBQs1HaUBsJe9gAXCUF7B+FwXyeWSzrIaq0BHZtCRD8jR8M0
MLxn7gmMt/MVx4HnyAYXsXykuE0tv2NLBdzt+1MVFhgUVx9NgwXHKUjYiTMmD12ex1Z3NF25YL7c
nx3MFddxtyqISQUmGnqnhdNdzcwHW7grro0avYbE2lGGrjzkPh8EyDuJSLO7yzrv1dYeMVMWHhMy
ynkv8TsQNuxP3R/9ee4IRgZDaO3s9+IKWmixivv1ra2RUhDOseudHsFYS6J+bHhnMq5vjLfw5aQD
rWBXpQbAj2XnnyyUctls0/hGcW8sHNad/qca6/waPDcAgG2/hZxe/j/X+z9xvd5/y/W+V3/cvHdp
Vf8z28sv/Y3tdf6UIsRX4Lkwq34o/L+zvc6f3kra8l/gO8pV8h90r/unUp4SfEGuA7sbhv+ge90/
oWRth21JodvFLPz/QvcG/PX/SPauPK9S0he+J73ADRRc9H8ke4dMVijZcBOpukJ5OSfA5vIU/G/2
zms5bmXbsl+EEzAJ90qWt7QipReERIrwQCJhE19/B4r39Nm3Izq6P6BfarNqSxRZBWSuXGvOMb0/
swso1afDVgbmXZmRLxfmwynTfw10p37F4Jdxlrkpu3hjDO42Zhe3MAfiepGbFxU7cNZK5NbZqVR/
/YYZRCjfIHt/NP6kdvlMnCt5ViX2MN+laEUzjqK3/ijj36PXfCRhQyc8f9ZtQPsKRwGGCXXqkLQC
8KGzHYDfW6TJjYupfckFJqTeWdmlvfYXw52DldpjGjOZ/pdPUFo6hOXOkumRszM/tt5wCiWpWvlY
s8uBgDFq2xcvLs+YUL+8BrtMQUY62o2Nbi/h2B9thYTQQ15WOgjlXPnoRTbBuubq/wsp/i9CCq43
pCb/JyGF/J3+b8IL/vz3fSX+5XBfAFzj44eLz2n23/eVYQX/snxzedElQdKyLeufN5bv+4QposDg
P6b/nxvL9v/lmcL0AtrQlum43Kj//sH+H3QUtrvcOf+QUdiWGQD2tLh/fcuzndud9w8ZRSlE6geW
ZsNVWM5Lq6rW2UD0gFv80mMU/6oqc96UWfHGcLI5RQO9YB8FHwosJXc952HKhl5fTacJSaHOmt9N
ta1K64xgFeErEvRVUQjjZCTyXSZsm5ocu4fbQxB2xUEk86Gdo3errBfaSvRutpJTlRe/L0/mf786
Gfyp1HsbKyIvhgTkQikYbveNkzyn6QgWUhgvA2iUCxw54BbkdwJADVDvxzE9Bo00vmyqhwrJwxEJ
woXWbr8PXHdd11DXcLzncazOHI/AjTvuczek7/3k5udplB9jU/VX3zGe8rDKT9UUvWPfdldFWaiz
SI1+i85dIsqieiq6wn0GCF4f29z5dOjXO7BFXLSAaWfdZ/WuLpC1NxE2gNLLTM7iKt+gsnVfB3BW
WZsBzKrTYWd7b2Y+f6pKqEfpdHI/RxWlOca4e3syk8PikgmEZGZ/r506eR46R2zt5RWhO3tXTJbc
C079tz/kep2Pcx7wSkJGQbfwaYSZPOtI2PdR4Vg7a4LVPY3RX+Tgu7bAkKcwAVGo6MX1yUNcShyw
VDvQxo7CD2w8MR71LmAFf1tWnn5NPcg+GTJl+m+Y2VU+Po3W5D7Pk3sNJ+cSpXl1HlQcnTufHkRW
UMl/f4988q8mfPIfRvYmgYW8RTENjASZoU75EGunTf4EzPvDlvQs3ey6IK6uquxf7MGzX8sk8fe0
indSjCmBQdXwIGtP0+UsxEFigWdGPN4PWYDSyJzJr+0T+j7Kf8HXVD86DkSpurH6XVnbz6WujUe3
A289NiTEOAA46wrnqeGY5sqbHCTrvsYbzwxqXaQOoYU67BD1F+gQVO9vAHpigbETAok8dG7pkshl
uIZ5ljj5fsziAooOWcaHV/Wwu8JJ/oxoHXU4kzhgQmtqANc6rj5Hs44u8Wjn98KNnW3VivkgTETu
MZEQnQHSIVX6B1LS4NLOzEvsAQpLrMHR4Rp7K7CVr5u2mXa1d0R+r68d53ANIu0Qg0W4cwZyxYYo
VDAW1FdFqpBhVOLZiB2Sfqp60/YwVOaMJi5gWRwf3TYfcn8T9fG4a92MkAptfrl0Ifcx4TBneKBb
s7OKJwc9FAcV/0kJHwSzmVQPmVvqQzcIrggRmCwMwXiuIkbmGfRxpytNIpQ4FfWEhLzUUX/f5yNq
jDGcf7Q4plpSYVoLjw+G2DvIKWDoqqp8NgfRPf5jtf7vRfGfYjJhe4tY7D+roOtRoDgW5jx6NrYf
UAH9z/pCarNNmYF9pQ1IHT7DaAuGS9FSL7qnCpAzEMjn1N3orqpeMZ/cbsw2ZRWonbRbS2OaL7kr
ZiZEafnRepE+cKqr9r1rwfgmC+qSmOa1GmvOPJrUBVwhHZEjhKq3lVyVOMTApXUdumu3goHqepxG
UJr4CfyVPmX42XPkPbtD2rxaFqxuCve33rBgpjpTzrANv3fOsPO3nSMQUGP1sxgMdLpEQcdd46wV
e8CrsFy5HjI3J3RpQdX03nQ3NMiE4kmQS2FgwJjFx6Qa/RC1rnWN60tfGghgu/JHHgRgWuY5vDYx
uK6xkERhZHZ6KJrqqahi5LmlVDkR1oegBnzVjj65ugpoEbc7emlBRxBkDpPKrv8J9z5/HHJnPkeT
G6Ffj6NPTOrh1bPq8Jqk44fZ++O+bZmfVenQHctmJKgHyuy6C33CAHzmP0NrAmyswU0m2ZBtqV/B
oC9/n2uY8YLs97cfF/risU3UtGMUG+xMTs37Xnb5xcxtsMRGepWzoS9JFtu7UEdL3Gkf7uN0qnMw
1owHFYb4Qxlq43D7CqfPf391e81p2QgZssNWMQwSYVqDwRAMu4sntb50TqAvZue5xykukfEZSGca
GufkNOAZ0e/I/IotCiASicfKfBLx+fueMBnZPcSIO541hjBmek23c50+eS6NccJfg84466xti9kc
iJmFh82YRXS8PXRZ5dJcFCQsPppoMhh5suEE2dht61YT+hq8ZEbpnWSNQDnz7fcx/Smila0V+CPs
e2A2lh/TCftTg0yMFrlXn0yhoYssTXQXGCiEnMYjlQ/AoJ1iGnNTOyTONrfXnpEGjBj4JJ2wCq7f
v00QlgRAWi07j/KntdfMdHbT1CJtgQcfzWXY9LRpojk63h5k5lqkJC0/hsAiADzOEIdsYiSnm6F/
GsW+8mglx7RJ7/AYbCphWH+avNw7CA2vySTOeSaMQyQ8E/wT4ggsFpr6XRBo2RdchwHpBqjUMn3g
kmL8HroRC/1oPbjNucDJ8qla5AHdhP6gyV7xHya8UxNzuogDfjaXH6KixUI8gan85Dhjnn3ApF6t
vlc6VyAjj4LSOoVVaJ6sT9ds0lPskK+qWq8/fL8rBskwt0V4rht/o7yEwsjJf45uEfwwBvyvxhB8
YLIMLt/PRGbhcZsjBvyLpjQimL6qe//eT61Xe6xqFNU6nBFu4ub3bYUzyJ3N53EcfdhD30/C5eXB
hOJplD3RUe1d0ITWi1W7Lz00D+y+bfJwKxiC3vvFIKkmdqr4CiYib4flmZsH+drI8nH3/ZsGRfwD
QfbEoUz6D77Sz5aDeajKKu8xgkMWZoZ/X0oOUGHqAwiRSF7A3eeGw4mKYqxuM6h8A9mOhgqxZM01
gRnLn0RChJg1jplR5k19GcB4eAUtNzKV/gbVVxK7RBbmIrngMxupUmfwjp4VIQ3mtvWKiRQqS77x
6RTbMAJnZeLg/cPK4lbDnyKpXdo9lVrBy8c7oirn1ej8zySzwZpK/NLWUlf0RfTplfSXpNDTgy+a
I2QiOCd4AUmYZraELX1867sRcGjy4KUW7Y+l3snj8UtnSJlGexiOVHvhGvwETCAUkbh2QSPYsVxj
Cp3OpoRh8/1Odgz0Ti3bxj2nzmQ/0iG8baA+yFzetfnIOkl9FGds03RU6sk6qBbMVlTMCUJf5T3X
2I3QY+RrlWjQmlVgnG9f3R5MGZSr2PVoRuIFraCQoIrW7/2MMoPpb0hMB3fOLGd9nHFMyy5WhyLv
vszlHlcu7qvvBRxpQrsTxNSJEZ1M3yQVRPMYcFl+pUmbbnWvU7QjqXyjv9PcW47Z7mxXrKwmAJy5
PNheFGxD860yV73wLrqNgSZA38oONZAR1o+9KCRmHzNqrx7qcnp+rtr0HumCuUT20uRkbd/K/LFH
YDvpyL4f29h7LpV8dctuOMiJIaXf6Qa5Az89DtqEPiCZdArR10UuD4zvGnJM50c6oOZ9QIW5CiqV
nLsQwdIg6uvtIgwqrNasylbc/sn7/i1uGGmI0HAh8qVUJLGTkNGGtBQ0U/fkjOYxyJXDwsjKSOpj
XRLeUJ09UYuvvlOrEK+hD+ZjspEJyNbXG6kYLeeCGZaDBnjTjNJ5lXgu78fAxIWYqocOjtO9i6SJ
dFb94pu2vmuKnHz6MZ12CL1q2C/ui/Bt/9A2qr26mPb2hgVUUz7iruwvtxVxGmBHuZGntlXk4+Ov
p+kRkTd7W6ChvrqzUZy0ozGQds6PKUl/W2A23k0xHCVuP1gOjExy6VvHfEISxvSCxPW50c9jYsJ2
hiOByEKrT9M+mAl5FwntjW2bu+6lnAmkg2joO8mbG9TgHCOmecDLA1a3djgFhYwYu4bOrp6rahd5
ZUPK7mCf4jH4qFNZ/v4fX8QxQSR+ZyuSxOClIUpe2SoaNmFSwyG9rfFwGKaTZcebXDMQ8lCMbjMn
6U8Lw2/VTfb4e6x/V7APYqTZ7+Giixjs1nmyM/5kWozZ3sEehoFxQIdl2wk1HSJ3lavmpxvyr8AP
uzMd+GbU2A72RxBgtGn22lD21ibh/en2sLyU6aDZG1I9hqqaMWB67wHCCsn8J3GwsPblMLyowGOj
xGAXRbmN5cmXh4rAT78zOoJU5u46lYj3gfymNNJRI5sABR50g+sHTdWTXYnf3FOhd4jnut3XdmUx
NVQh5Y4wd4KuPrmOs9600QjxlUzMVTL6/hmUKAYDV77E+ALRBbHWJSquGbfE29uqbC1Lc0cAdn/O
krJ6M0xiMGdtz4+hrdMtlm4RIDRI6Pq9pl17FAYus6ivIlwMpn2aAU6dIrtdT1AB4af7ChGaMz+k
pvGLxBUmOUbkfapmuDedQN4541SeOTp757pD4UBNI98CK/s5CG4Ed3SszZTp5mc2mUcQou7RK5ml
cRz92yxHxRT+yNYaI2uNhk68wTGDZRJWxbFdTvYePH8zTgANBq31JLtsNTpB/uCk8YDSRjOT1UBQ
24Ya43YgnsfeOidGvmdeffHzzP0R1OSGNz0QWQAT3RNiQc5kuZ3/joSzl4m5G1u//T1NzcZBqcRB
xcZ6ggByQinxOfBy3Q/J4xjhMohmwkWHCmUFFKf2MY2aaNvF0wDL6ohcFl0oX5hpos8ikhCi66N7
exUR920rAfFYImeZvXXZ++QWViD9SfRygYSCpuTCxzFStTPCh2o4T62qQRm1hKvUvIVNMP38z5Zg
enl6qIi1ue0NBvjTE8YQD7oQVxBSzeHKltCs2sGuVl7W2Hu0KYgLgYPuSoHbpcL2/DCFjb/mqqK/
4XvIu4ebtpmwB0itQX/mQMMv387Zo89OsCqmvn7tO7aKJlb9sUO+cd9Zwj0kM0SFpVa+PegO6wpC
bczQ7oBcBkpQP7qCTSAExN1V4oJVRW46K2DRqWM6uPHYnmZ2gc/li6nP2nfPNZ6VALWJumgvoqK9
OlkG/lGZSDyKqqPgyAiRtIAKWl32ObfdF37r7sVjT0OE1WItLCfvHNgSwtL/+mr5YMc5SI631//z
JxDRCBUEe+UgWmEaTxZwNckLdR5sCHPBbzZ01qCnrXMrmcHdmMgbb5WzTZgUktKKHrWTrGq5cDd6
LWvKhYFAAsRBcZu2J5e4su8aoYFb9osaA4NLQ1ghEJHvStKdQ3eVZerVzko202yqvqw5QHGQOEu4
Co6LJpvJhdLG8GKbemt6hf2AYpaxuk1bjuPBpQoyDDoVlnHW+3FJRmzdLjf3XefJXZqX7wm2+nvB
NXcYDUXXvanP83JOTIV3GlorPxWa3rc78cmZxswsOoizZG3SMUqKpmTaPMBRTMvYwW3MxgSoHFGD
mMihGiPnHLXm4sWsBWIAnibcPOsGpKhph/Y2lIKaIwnjFxJqPqoE6q3HP7RhPPWrtji4KtkthU1O
Ch1qnTfmG4cGMv4fBmr+nT1Gv2WepNchJOmlTQp/jeBreNZFNl9dBKeUl32XWi9sHyXxY3jJbwXh
8szPYTq3CAdq2bn3bt93DwAK0pOC8Q19vX+4vXR7KPBV6ETuFfElRxVWxuOI2/JxUDtkevVjHg3p
LgoW04TttJd8AqhM0h4nKdV9P711EfDi19D2cu/YxVjJnd6Jn+K4/DVM3S8+ofFkdKl6jhyaTpRG
aBb9mmSzoOvvsx6fUgI3/8k0Je9+S/7QFOYhYmL++c4vOE/51gsyI4ta30QBNfQn+IjFnTeRVkhs
WfnEqDa+x8hJTNHSmvKLXF+bdvY2Ywzfo/exOwwkCJvYe36WjrOPDNt7ZmDBTuzmdfxg1EVBFC4D
y4Vgo6iyYJ92tvsRFT6Xeu53r1VFsyM2vrIw1O9DQ6Qb46YN9LRpH0TVj3o24yMhU1y7bZfg3B0g
VSZAB9+FUV8Ekq/KwfYtKtwat/LYoQvH2YMswltBnQDmJe8VXFKFiGU7G5550LbxV8dxsTVxqGy0
1XIY7tVK+2N2zYYOBPIE1ZFsNb1qSTTYxBPZAN9NzDYJu0Mz4u7pHVK7iDlJvbh9BGQxXA3Exnnp
0bpB4Sf1U+UNv5nwEiDWw1SwqECxp0HAwoYYWM+BUT+3sfVKAXfLhmDC/eXD9cnt8EcZFM9llr2K
PPjjAulzPExe84x3IEQMnpYc40X7hDrahfx3TxP/mCVwdQITb2+intoko8MM4QhLOEkiSwKUQwwc
KV6QjhPZHFpyu7XKXoHfBSQqKA8qPERSWDxhFryatfsUKNOgWWlDgVVk3IFVIm7rRJA6XL6xR07f
4AmTIYxRU7crM2zRdE/ZFnzXAmVq+iM64DVetOgnEYcrkOJfBd4mAm9QvhJw8ScqPbjiLazYPA39
8zxyTO0c/67vMOU52JDORfNhpWV5NhXaW6F/+ehgTp4JwnnMTn0CsW6Wl9BOwjW+xxWHeXsbWbSc
ZE7PcpzsR2fyLynDDZYblI6y31QlrSamEIBmJyIx5AIcj/EKBR5S6hqJqpe5zR3WV7GzG13s0p40
usCbn/oauaCOvDfinGmeWG2396vReG5F/iudid9L9PwjXrI+7CrfRNASD31gxDuEVE0ZmVdgctZ1
MMzfrQuTFqDmpicoYB9pBuVmnfXnICZtuSG9t62TE1Dw5NTQRpsaGvYjNyCRYMC9cnStNL7W4qMw
atgWLdpUj+2sY87neC+tCqpjD0aiJpDhFWfbeu7DR8zY4WdbXwugJX6vvWtVchM1jp5PHilGwu63
k5GRqVLRHFExmgurD+4zZ3osAEusMoBbnEjNOxSSBqiZp8BaHCRAMO57Oe2Zy9KgRby3cgg/H8IG
6WQNgTMviORLh+CxSNF4BVUOApk4ATedn7CBMOaIIrR+au/6iYKMCGakmew3INTuSx7M7kagXUIs
LjAWQGlhgEIsOCoCiAG0qz0SU6VjEVuCWcRVgOHpSeGhcirIE9MXB4ivLEMWPYfI+WypkXUs0RsR
a5A1QgQwGnlExXFsMkG6SoQOEPeEY+HQAD/PMUPXF3Q5h0Fa66yIOKzKaEu9mz4W+aGtwmpvmui9
YQXX9wn9DTQpDrLHbhRbJQdKmNqsz9o64TSojk0p50Ng8Y7M5FaBOip2BRHjCrMcSVYTgSpLlp7O
dE33XaH38L/g+PX3KXCmLbI2gTA0eZdB90Ws4lwTy2HWT4i/kN+U22YhIVYYKFYZDTzf+dGPKl5L
hfaRpfwwuWrteTPUEZ8Wnm06NM7FsRi7Y9gZK8isENJI7KWdndAnrqxnHMurKEzb58pOf9UJMOuw
JazL5/+9KQUDtc0Pdlzb536QVzM2H9LZ/SxGD51fedG6I98qN4qlH/8Ebaff9EZTHeZYxchiUczQ
TKM17NOecsrh4PvjJe6KU+5E7t4Ig63j2eOBccF2zpCixsHwwRaF9Gi0r+7UPgdjah3JplqLBORe
5f9CUsLxcK6t+6e01gfTSoxf5djy/sKWI022AaRj0obQnn8YzPGdLn2xQmr/0zD95ihdgJNOsaHp
vxhVG0HVWOd8cyaK9qVW8zu5Iq8RiYzLe4CsOH/Ttv5qTJLAmwTVpi66K0qyL1vp7IxME58kXavz
ENuPLmcLGhxGiirYKqrwQhiFOuVgnmhgFnvUEXunhonQhsLezg4p9jHzqyfxoFumCWmKMkoiUroL
tXvlF8nuK9c0qDtJPSLiAP3jDBpjmq9BC0YG482zknLeJOGPxGKGOXMQKH1w+Rb8KSf7jFxcjXWG
icvmMsC5TuAtk1JuWJSj04Qvs+DSBDJDTYhXzUvsN9IN31QH0MEnoC12mM+qrPyaexHcq5puc9eA
JhH2PK575LQ0zgb7rtVBRH+5MA71KLE9Rj0aIv1lLesKxdRa+yShO8Yl05G1naYxO2K1NhmZIHy3
19izYQs3s9yMDSQsO5K/HAVcxiJVHI0hTdrIRpVXcPwcUZ/XdaPfNUCsREAdR1KV7vMmJzkjlQ9F
1+jtXInTMHp4fY3+YLl7W/nsk73VUPvC+ugabH6Gyj/pw2M4Auy0kQzNWPc8+QAq9kKN+6eE8EZl
tmS8XfOllkoN0BxNO8RH0x0nQCqD3DgQKdnWMZGbCLM8FZJ6UIuTJnqTnoe/UtZI4DNAoevgv4wz
qBynsF/5dm8VrMy9RZnD2W+y1tIE/ZTiOTqXVMz3doeVQhOgiU6s+sOS8psx55aqC1aWdvp7gwUF
f9jwdxbN3xFaLnRwSKNd5nMNd1u7tetfzRyeIk5kth/m12uhcmrLvNgUkIPujBiLWsEIoVQtl37w
C3nBEiws/sZT5cHvtkoMUO5DHEBb06n9E6uFpHHT2vzVoLoDk/SWwfHZNvK1Qa72g/z6vw5Nr42K
mq0jVH+tZSU2vGd/GxTXfs0Qf7TCPTfJq2c19YHoDE4rZHrcU11jW2VulXsl9tSaKE8cKywTDPfg
UeUrMRAWClLKAueyiTzuNeAO+cqBZB00NL4d+6/nWh+9PdFhoFfDxDF9zaR9iGuW5jaPCO9qh59J
DZ63jHPgAaM6gzh5aZrpGkIQIM6g0CvdY/4ph8/A57DSe/lTW0/oNQmfbdK7KobSggjfWVmQkl7b
GFyL9B4hY3HQKQ1aqdAbwG+TLFHeJ4jf6g7gVx8UwcENmLCyZ9Ca7GW6N+L6zgjr4SlN/pIvNs3C
3/UCqWmqiByNgp8DE3ncgnTyWJYRMUoyx+cmWkUwUvbgi0wSSLGldEOxVYN9tfIx3Afkbwcq6ReX
Lal1FW7lUGKe56eKHoTfboXhtdslNjhMPCq7yMxfR+cBN3J/qCQZkonVMhzLoo0RouGLLSgZniN+
CXC8JF84H5mfSxyu5oVEJFxDwMLbLFqXzAoxdJHD0JfNL4/CEwwDMel+yq8sXaSqbtCSKTNNgqwV
E4FmvU8Tf+ZwQkdbLL7hsrpiBiH4epDICoO+XyNwoSHkhMTqxA9ujVGzjUBIzkvOLZnZZIfi/e7d
U6L5dL1hxJLfV6fMrE9TWeyxS2KKHOJz5kVE4NCdLOKufDTT4pC4YBKkrbmPymHngWMCJ6TkOULw
zL03/pxJ8lrXFg7CWKBz95v4t5/5LCXg1SKrJcPPcu5Ml2C3QpYJsnpoRErO3UFmAs6DCn9OBJFc
E286haqBSzoS2Ju622Aum4NHpgE+8nIfmjlm8EXxENUP0Tfjv0aGOzUX4ZsrEgOcxfqp7zEPY+nN
Pontah7SSW5krgN6AQoVs5EV91gYkyVP8Skygg/cgcAgK3poBSWPHzU9wKvu0UgCmpUl5IsMFvgq
UqHN33OJenAJK1b+gtCDbMnQQr8vtVLZJoiQx44zpGiQA8dESIS6u5tt4hhNwJAenyX253Ad2nTd
ZKBX1Kli73OwRmUT7OL8T+LNasNYgHZsHq3K1LlgqvTvjcmdqQ4ANfRklDgLOjrvuGM5IpYOOecB
Z0oEuaY6CCCYky6zg53QSwpswgNdAC38EGa2ncucqZ/3pkzni5yA+1yJh6GANJJF2SVJDaJw6EtI
idUKFiItpfo5TnhmFvPeUvLNoEDCg4yPdu9Zxlei8YXbLXATNyDg3XbbTzjvLZ2JKD2YCnZJaOoT
M2K6MlNkH6HRTqfRNpBxsDF6lckhqdLxeIwJYZ9Fjg8TcpaaXecyZbnY5/PwiobPeXAW574bwXgz
Kma5t9fqYOvdRDOJS7FgmJ2L/8HDYqDh3tmZf2Z+T60yJ5xZeSbNhIjMHHtTWrtLAnfe/zRrgdgi
tuW2DgCJxb0wn4AHtwdvyVW9PfVtdP4Oc6s6HR/mIrDfvNmv1jQvaE1hwaHa8od1jogY01XNkLxK
mSbjJ5R13h+igPM1ZFcacAYrjciQExT1WB5n4Hi47M0gPhJfntwPcspPM3GHe2nBEkgEskfpZhZP
g01PmNPKchOSbbpCopepnXWSYCu4kzJef3+rsEMlkE+pWi8m5jcfUAy+SVDtgARvah2Rk3EWGo59
H4xBTNzb4N8Tt8HWTFTLMk1OFoUJWZ2/7FL7WBcA2TLQA3sbNfInPWyDg44znh0INlUsbummT3kZ
Et0woiVvQjd7omf56CnlEA9e5E/B3LFG+aPIz2LI9EOh+p9o6t3nEPrHkx2BMwaS3vloBkatHkH5
EY8E75ebfeOPsvmp8Gq6NZigOLlNcfr5fmS4tJuIKn6gkF6PHPzOkqDYszbCo4eVcJCc024PSR8c
Y+Qh7SL5im0vPpikGxIo0L3HZlz+GQFKkPYgXqMOt8QURIsm4y4l2GX/3Q9F4s421cbgAHEy3wXG
UBybWO6aSfpHezZTbIwuOp9FezGm0U6S9UIsRiyWNInsPhvBthRixDZsL7mH1sB5B+QDqqU67vnU
AmzAA/WbGyr/DlBblRAGHmDxojSJNsA1SWexOD7fGQR+HJOBBzFB9GibxMZlyokfi6TA/Q3PDF8s
IgT6Koy9CRvD3Yw+5FJ1U3TRje1xXoQuXCyKAK0blA1e/+mkxkhyulqlHCJPJcMLaqhpW7qaJTpx
Sbvruy5d0XAPV7fvdnvAc8wIN1KUUY1VRMz5GMmHoGG4OLLjhCuytN2z6Oye+HToD7EMCpzUlnrO
0m6G9rZ89y6E2Y6Jf1PnkfUcRxEnf9OfBTAgrhhPhhH2DX7W0IyAfNwEcIWAVKhu73C76bVD+ryQ
x9oEF+MtSo6ZtiLYpulQ+cg+qPzZlIpoM+qqucoWX6zwq6WrDHaVsUi6TtxdCkn1ucGDSsJLc41C
ayCsFzFmp6sJsdRQ5qtyHD/CjOG0Nj3ux7gN+Qho6bpFOhwY8nzEPZpNd3FfTOXS7W20t6ncVj2S
ZrWLuso9E9MDaOn2axephErLif4oTe/9ds3ntwQHhuD3eD6to5MLi7WQr2Qy6U0fgs4F/EwGp/i4
/Sto1MZz7O+NoasJEB/U0/cS2GF5pZwjdCAGnZzVVnY09Gyeyjyn5Ig7yBM9hoJW0Wj+/iqLnUPv
F+vbu327KG5veY2ogaQ0T1sAJjiPNTTYqny53jw6TOEAcskjE3Bzu6s6153ZV63Ovqqk/Pq+hoaG
QsgLgIlILHl2Yo+70sv7IyMs2tS28xaMCMknpxfnshV/bZNwM9r46a7PSpSHdm6cqbkJu3doDqFQ
NbY0YzXxOBX2PcJahzbwVjKryU6n+dwWC54QRcv2dhnQkWP0fsg4gvRF612LjmZex8gFmbq5SjrT
Qw5Oln2VlVtWnup35QP+mhBWkeJKC1IXOt8gSasPAeCx7+YrJeWpGxmkfIsevZg8qFtXNlDT39xI
yi34K8Dui1JVw2BIwlo8tGwamPsfh2GWO8RsIXcfQYFxXfaASDykp01m7qyyIkOPS49QhtKj8uJC
lUjR9gMJh3vKKMbJadUv9GHMTF0rt4ZIg1c0EU9oF0ryYImFvA1vhqh5Hy3BMcoxJwz9i0Twe2No
8bUdrCaECipscVSL5St0UYIp5GOfWfSctFG3G62cYFvTIiC35oTcDUlMsbR0jvXSvJ6Qrq4C4SWP
9b4hMOJsYGk5hU2qvzVmN42SHCbiuBUxrCMqLqsbiEGTvrmwxFhiGRX+jXHOv33f0MEExDbLPsGY
6V+mVzEQg0+z+h7BhDb0DbQ2KGEGx3nIk+Fk8iFmRW682TeZo5dUn9BTN65vFk/4BNCc8CweKamz
wUUPw0TsFfIxVqIQdrE5T7TAp7PrGd4GU1VAzIO1GsRgv46ef73teGhL8Ivy12SZTVsTSwAoZMtd
MkhpnOaGTdDDhCZWTI79K/T89RyAHLjt46NDYYblqSdTdUT5E+AIhU6Cfz2Vkk1hjnW5GnpWfNzo
1mkCb3BqTLmdF+TsZJdPEFGHj9itn+KJppk9V8ypBH7dLsdoAaDytqbMIfAcR3BNWO2YbyNREze1
1Eq6pV+NSUJvY3v8I1oGECbKJqvI3H2vhPox+sk2zRncLVpiW2UPrEJ0Y8GZEt+UFufbxg5ueNzZ
vf79vTJZLpBaBslA99hAiUFkQwAekYkI3FYgi5/Iqh9n3Y8fHG83juin15u0BzN2QGYhU64PlTLe
D3KaO3wCg96Xugz3Y+uR4VVHX1ZcdD9c36C4QHq+dxUy6WqgWg9ComazkQkX4hAInQj6Th5ijlPY
lpqlZdAHy+EgOzVG+pI647bjkLu2gkPF9PjUd2RwRoV6vmniUFhYJ20u99HAitqR6LYdZ1KQyZIz
ko3fOepgWKSRQP3B+aEK0ljdEdVRTEz0clmlE5qezA/31oKD7xNS7+CM1dsoR5rSxMBtY4bkoAsC
kixJ3b2vy2jeBI1pbltszV1T/7mNf/oRGKgLiHRK6+IkYdZeyrzlAYP+LkAQ/Kwc9PqGap5BOoOu
Uc7mvwg7r+XIkS3ZfhHMIAIB4DW1ZCa1eIGRVUVoGdBffxeSx+x298z0eaE1WdUsMhMIRGx3X34z
fNOp/ZlE0jpZRvcI4APhVu/q+2QM0yW2vHpDE/xb1UAYypk3oya9ZfQBrEOunV0+fwos7HFkYnK+
/RyJlG/JKJNj7sr3m/IsDLc8W92I6F1En8Xg3femEz7obT7ARPU/b/KqZH+96kqX3T/zn2tfkxb3
JMOBqHIq9E6/Bn5ioRMEhn3X4QHAPeMy66ZSAIuCXdjqooZWXQhPgNoozJ2WjV+coC2MYS19b1bP
2lgPZ7ebOhx9ureZbEmYeWi/pBZMO82eon1dzalMC54iRb0sTT5tHDQD8cCP3HTYCKLPy4a+Ehwb
JZxb7+5nkQyx3PbpE5OEGVPPTrOAfouszrrm9lm46cuuuPO/+KmNw6jC7nJzIMaxwHaEQrONmTSd
vTjDPSdA02hOGFxkIX4ZTCxemXWIfd1T82OW7gHntYXlZXzphftgTG38W8uC59KX6UsGwHDjuDOf
xnCAQ5jeTo/z8j/7G2E29VUfX/0+jt5IHK1o6Sru4JEC3xjNvQPqjsFVLzZM/eZqsNBbOU7GDrg3
NFwO6d1NsLt9oH9rOPPtD7Uf+StQ+1fZtNFBND5rfTQ+h1M2feqYYhatBupnxHmwYWiYP8i2f1KT
Xr4bZXqnYjbnbs8U3ZgFXEKaCNqJDUMoih5h6aI7hk0AWCyajrFL4SwY0/Ja9++34wKG5PYKS1u/
0oybLTL2Ii1RdroCbsZlLys4iprsqs3GdM6Vw9ZQtibtRhRPHganJV89XPKas6vlzyGwilFfm80m
xSDuFso1Lr4DfWX0v4PAwmaguea1pS2w1yFR1kWDkoEXxtdJRIdO+AKplKxGwMij9tp7a5aXHPR0
VWu0l6bdH7RxTa/yuy4gNNb5tDJo1d4KnPRqBw/S8BikosX4bn81QGA+DunGxuNPbF6tCoJnF5Wy
vuJqgTQHpD1TBbMHxiVxVKitGoFAwfVaErbjUIyyje8yjVaprKJV73ufuPahyXjymGWpu5Nh8OpP
Zz2Gpto4+9HrTeZPyTmPaJuTwxt7DX2TuN6ZK8zaBk5DxMjGz47RjRVRFjuRMy+hzDCNiMMMLo4q
zpafDe01q1CYf0gjfNP16G31mIbMgQo/LG/L0DfoItH7Lzlp265znF2sOs4DofvesindD1FyNC2w
5pg3YWMk5S63OgD1DhPEpgyWTdnCj5cYLxC6VpEfPVZpeGBPTKLfJFyDzDlFAwO4T5UBUcXCvDVS
V20B52EMZlIM0yw7pWzDcOH9EX7l4laf5LLy6LWoYHLHf1wD5nNgGNfGG8HJcma3hdZt+8iLlkD5
alGd1aMwzWHPe/Ve2Ya/EF0d792y37cdZI5SC5ZSRa+ZHWsnuyT6lzfBpSclaHaUPIwIk377mQ2M
xjtyk+wq6fmqcb4zmnbnJZqpRTn9CdJ6XOoABBbGkBDuSetVXTFrrtKYzUZt7M2pXvqB8TjSgsJE
KacmYq9ZCk56HOziGkSTHzM3gJ15V/Q93ZKzBk/Yu+9pRsN22S4q4gKbwdHEGmMPOksVcT9LguLc
BWNP40yn21uBGaRjvnLs2uFzmputAKzOZ3vKTLm6F7o7HqPBEesgpWo6LhnTsX4yHWQVjnndCUky
L/StcgZyp7w1hBL0+aKdeIlCuGRmXJ3G0HuUuaggLmlrzjqYiMLpo5EkJnvoVpBSH01Nbi02uYNT
XUd9y9xppNGubBAGgxRTJOUv7h1ni3CXZVCUAvHcE0RYZop/q6Bpk8AHEoDbyDMtulxAcdJ+4DTx
l4qAwMKr7ZVOYeI+p6YFDodb+Tu7jFC8RHbPMXstchP/XpJDqfAYIffpJukTrC4waJE07JdoJGvo
z+4CZNFGqd9pIE8ICz7ubwr79KbqD1GaXb3GWw8QuRLGZGAru2/syfdNjtAXBC3iNEQRHvGsPXn8
VdnV23Hq5DslBSAzornTO/bWZh6Nx1bdC1h9So4MBPJNTFZ87CR2XgCaINOeu7ktQcc6YUysdzRo
UOBK9AFgH3Rgdk4EU9IHm26kbe+Y1bLP2tfGFs9tXHGXzY+LJMPzCvhhh+WTvDhnNFq62HbiyAf6
g//Ylp9uDDAu81BHjH4BNwLcFH1e26747Gvoyq5gehkEiAZJKqDZjATYp2TnG+OK97/s9BWTW7Lv
hOe3QaCBujG2TV1rh7Gw/0zTtDELdGAWnSms0dQnMvieTYlSgZsASTt98pjnrUWZvLRcSGvw+kfH
JqfLFf0iSpYnSgEd/qLO/SCcrdbGd+ngl2vN9oeNE+Jqr3UorvNn+KIvVYUibhYKcxM9YZUwmZHb
7Y4txj4f1aeuo83lUNsQGMmYwGu2nib1JAMEpxxIM5NkgstUUYMhk/tBCm8DVGZ674Pm7GM6OBqy
OXt9/VB0en5gpwvCE9n5EYIG+6kqPLGNqRdIxV867WWx4dFQ30MDxYYAkbhhoFi74kStS4lYng3r
XpovVN2sgOX0mMNcZvm0KQfhRVPJB1IyF3vWV6taG+jUST9worJ0qhCY0Ng+RhMVaNhYrqI2/sAJ
TDaeF0HPygHilMVbGGK/QxI84C/g8cRp7r0HAFNF2TfXzrhsauaDMSmWwubEA6D4wP16LYxMbqbq
UqSqW0ccwhaomBOqUHPUygQCiNlCa6DOKp3oSalHUhm+IfcukCQyjxgMON8sXbpkyMnx9Cp8WiDM
7J1fay5vRnkpvJz0o15sJORB1UNNymJzWDBs144yf8Ez6awrtrsLMw42kpY8GLONQ6HXseP7qBZH
pZasrS55GMqIeniT8Ywy800J1mGBRYeAgT+5i+Yuxs66kDhVsWFQWlBZkCEyeJ+cECUwRV8tqrCc
D8HwNbmRnnEOxGyBgoeU5xLPSKDKBUuEBGlbVNAdKwCHtJWIqzNgaPCYu2Haapf0jJW50laZh9kO
4RFybfo5dPqn1dfGyhcnuwq0lY4HeO942oF11OKfXGsuGNSKZnmGNvhPo6poFnWJU4E6iWPcjRTP
cC7GwLdVHU9hN9qUQ9Uda7dH1fxubLTLwUCqjzvaL+mUptM3OXDKpKY3mn471PVcVFHzKCWoboxR
Rd9IRJLNvyvM4KnMhmQzZPJON3eNbn+rPuzXo+jXXgEba9LMR9U5p9mABhGPoinqxxDmXGbIM2Op
iQS5IOmu3YLzjpUMSwcM3bEEzKeJ6wTefN1Q9oHqEgJfa8gW+Jq2YI9qcZmQvjQZHC/00lUbE7/m
wrhCJW6I2uiEOOt9TlfUXvUd7hsz22r+GlTNxjLjP4lrRgSc8Dqz9t85vES5C6d68HDFtFW1AbzZ
L2HG7Nn+a2yezGLVPGCyh/fRvzYZKT2dO3gFrYh5d8/fEPRMTOFTpen9PoPIlbTmI/qMsVJqhjRr
5Jp7GC4mWDNtzN4Ipv3OarDzDmYuqnawe0r8ftj3wCn7MR6J19QoaoQ5vFmZhQZjOO42a/1DU5Lh
1CK4tihuBj/l0GWHBh9FA7V1hQrJzegx2AnqKVqZpvFZ2NlLnWMip+yZSgcq7O3B2WctzmBi20u9
oCUMV7Oyxj1m43AzVmc52DveZwwfpX/CvDuxhzWukwJYX0bdqlf59NsnLIVt8xk+KIu0OhWxTbla
MYMzcQItZAXBX5sN1/mL8vGHxclrUIuL62cErk2xA//+rI2Ml0infXQgyxUdSYZLdQ4tZMvSpr+p
DVdEcqH1GlHHc5gfw3WIILpatEs9THFTgIea7VMY658s7FTV9s9QL3DrD/2DhNuLeYdfTiYE83qk
QqqkMusB+SMZtXtj8JF//XuHFQI2PbB0+j8tI12BjHpWUgVXV1qXVu2awQ5fyLcsSZy7Sz1y8eGg
0m/GAPVKFb9b89THoHaaiD+OKoBHeQe2TEzamVCay4pkU3M6REc9mE4KHlGm68Fa69tPnxl77biS
/0vDFlYkF298Tz1xSU1alntTp6EKGx+R8+qD1Q4VU+vTQ53oHygO7Ypi2xkQyVSEfPUGsWA9dOoZ
fNHetbvmlLasaHlJ/Sn+QMmryWTGzeR92nmnAU25Tpz3ipHqNpgmdCcwiTYeeBalsFnXnpJsT+W6
LNTZd/FTSK3/NLPwyKDZoHHedWfj5hpBp9/HVnWByzYekrG773XUUAzP1TJmvLGAi8g5QWjVuipX
rV5dyxTssZ3QZtxHHbjvYKLDtzLPlDfQa2Q4wCA1cVfmWX+qUWh5KE1hnKwGp/itubzfgG7VJgkY
LidKHrKuBWAjkmFlKKeAfVR8CsqteNlQ/oLSeiBi/8v35+p6X5/YKhoZI6B9KbDATXbEe0rsddFr
VHQWXfHhGVVLZoRtq07HPEsW+VdB0k9k9NKZQb2IwA5uxWxmnrS7nCPNbgRNqZmvY0a1QYt0LpQX
cSSzRqgCkbmOIh+d09uFfneKpgqKGg41wOWbNhDsqecZD4rb1RrdozCgKkaadYGVBSUTyNsycr4H
r6tw+7BaTb2MllSXAWwIjU03OXiMdFANeDIA3bNe7bx7VZWYE/k/CyoU19wAbTrQSmTVczVYVABm
ZuAfcvsLDmwePBXgpHzo2SdBuSSStY9+R1ODzMg3XCldHrF3iM3okZbHhEhfYN1g34v7rcRpgMfE
Q/XzVuwt2XqO1bBqWPmqlggi3ogNZGye0CmtA9NKpN0z9KA957VooSHxqlbkVHgdet2t957ZsiTy
dMhYcMK8/5VZZMZ1ax83YNezCWWbwTKdP5yJOAt0BoGyzhjSleVoFGKIgJCh9z0M3rofuFNLRVbb
wKZrUUY4NtGTPRZPvhJAzeQuVQQac2h7erinjOM44MjDXDL1Gw213sK5EPX+JZDZYqiDj4kTc1tm
5yrkL0TFnDypcBr5bzwIkmVagpUMtfJgFPTASr+7jk3JTpj2jZIcwprrecvIKl0Vpit39UvLGcfN
NR3Bx/dpOphZ+42I1rlvsBoxYUGubSWJjf6LKnJ2/9NIMXYJanJ2vUOOgJSuPToGed5xCGc+1lXj
jDlT0fWDbFxiiAriqGk3lO8Y7GedT4Pj2YJwuDy27cGlgoFmJflWewajx4qYNK4CVJiFNXrlZrSI
pHNyCNZxzkpI9fI+k1gwSbR/5E3z7GTOPNuj3qizuje/bMDUSaRHl4GK1floRp+dKVucXMhgzhIM
OByqEYM7LYI8OphNbsTItSj0wNvQ0OzqcDoxOn6bbBwoChIZSI8uOw5ZmB/r8jGcD+cNofDKDKYr
QOsU4rK2M8dWP7aYTn8+lIN5xCCEDSIz4WBknz5FUWz/xDGXvb2AXOmvuzB3gQDJK+GLrwBqEnBG
+mP60KbSOZWQBrn862Hb1czrDPfBE9OZcSvdek2Q0HsgiMq6YwKxMhvP7GnW+bILeUp2XeKtxphQ
GoAJf0Fb2qaIaB/VQgaLKajIdUU4bz7/zY2NlAcU6peXoPFXjPUWyux2KDq/unkvXWvlm++V2jFy
ClKjHtMl0VpL06ZErEyDVVcx60TBXBpKkeumYn7dUFDOhHM6dy5ueotTqV2olwhdGn7yYzyKexXn
zw70lEUGzcBJTEDg4/DcxSQwu0anw9POFFUMc5WJbDdmHf6xwDGuGYn11DpSaT9SxmcXHvNRxzoj
tIwMAib+ibx9UnQfpEGuLrk3fCVd6mzdAtxiUXW/UDsH1803oJT1tTCgIARGgSMnyvYBEaIF0lG1
D6PfhoYoG0b6NssKZy3zHRjKfF0ofDCWliSAhVfRqBtMo9L7qMOwpYsKZ3r9pJrKvXjWwFOIE41X
d2silg8GAjiGgE2GTAtpj9kg9xkjAUzejQklFyDJduKuIH4f4RKIsCgagvNy+ZQMNSpqKlveKvHH
cyDA+XIILimuR7ZwNWnYJP3TmpPaFnE87Tu728hGnLwyepx32quqNJ7o16xUe6/BYCHFxka1evCS
9DlWV+C/2bVseU+5StaakSdvtsZoSTjsrjOSEx4sRTCvtMNHKTw+n7WFR7eBHl4MCzH2r9qopo2d
pbwH5JCQeWh8jXJrHYV2sAlHCcjjsYnOFEP/EfAlE6xdCxW6NnO9+nkKUn2+S3kExzKFxF5u2G03
e1+5b+SjeaJg5aQZYdMafX2I9W0Ta4pYJjiVIMk/rQkqjjF67bkEWKskhvvAAUjhT+0955QIaDfm
AL5NbrD98+38e0qJU8cR3dxd8QaCAsNooOHq4y9PDEO9VuzsqtbOLlPkcx8YLyWH140/2tOyEcW+
zvwPjbKUZZowv8yZm/uPXZ+bh95C1LaWlT2OO6pr5VJWrJle++D7/rStbZBHgIuqDU8FYkV/Irme
aoNUNKW7CwAb5roVWLQ6gu99OFCmsE8PYymvUZm+OJZd7eACfaRtiE7kaVT0cpWvnTbYEPE56q2f
bRnNf1mq2/lFn6+KCZnVR48bs4r4KWveukhCgd0j+T3VAcbNnigtFeEU4npD/YBuD8gxinfTkI/P
WTEQitOHbwkN7EzdfLfRKFBAqikEex6OcUPcgyBOgHLCrf0cEOnYnjBV1aEXwN4ke2vW+iU9UF/o
3HcDqIEUB0/cMoVshz9aaRzCnhOWrqmWM/t7NLS/lPVBB/CyJbLiZ+M8iHe3li3fGw82fvjcG+5I
ZSgh8My7DNW8H1ECS8JL3NJg1Ri7ASHO4BnmTOMdzY2fKUSRZqrSpULoci1rC0qRrNzgXWFpnZFB
FxKbLi3iHJcnJgRjhpMQ5mvNUAgD49eQPxrK9K/4BeehLwaOMrdoi9dtOuesPaJ1eClN9+jb4ptr
snoKi6bZVildH35nnJFUCzCJoWN/1nbyQhdD3U/D2sqtdNfH6Zqmc87FY5vvKiNzNkmCc0lVzA/1
mnMlL+0LBziD7HO9qCq8u0JhZksE+xcU5WtjRiUWXesg83zat1Q+SJscnltCTej4Rs62avWnaUgf
WIcr0jUy3HhWQDtON34PmDxNB3sASFjeKNbbcGJe1ytNrgEScYKe2wEE/t3Mnx/qE61COOgB+q5v
3psM7KTlB+FBdNqJA/DWlOR6WqWhMAtqS6KgX3m202zDkV8n0jAPCfYxqQdmFS41DcHOM/59H+Pj
KvTvuHH1tcdYYTEbOO8wwOMgvoaa5+3NUlob6M7xpqqnfTwol+wJRdPel1JkP120LIYC5m6E7o4m
6nBRdOamEuT0arVobYhcyia+YKeKYvogHneOHBXVFpSUjAVvp1ZRJ1V7W44wGrVoeFGFN7eFa32B
jBSudI9hoEcTtq4xZ9TG8j7KPQiZ7Cfa9FmnfMTopscq7rZi2mhE3yCADbB7qAUhJU6uHkxJHzJV
6CRXIoZbQjTta1lju7PM6iNC/iCQ6Yi9LavHSnsClPCmCf8FVgPpDQiyRZE8plVlsKwG1AF5JHhR
qQnnTxLufXUvfO0ztzQF3cW9M63MwMZBX0peJVSG2nPCvHJ59lfWVpXRZ+dbO81ROJfTa5hDs67C
O7eh/9L2pw9nX/bupUzrnoQTN7NbBAy2pNj2VqqWGhhgSMW0RLKZWjpN99kG2Ljsop/rPIqCCq3w
OUjGjx5jMNcoX2k4jinN/W7+1Bnn+8Hy3tBA34kuZxb7/3ySH/h6167HGKLmibvLkzst4FXBXLfQ
o+q39KCv2EX5RML1BUWI8QVjWy7KYen6/dZXo+Ds5vLOldgkbrlOWj+AmHti//+jnrevV+0A7D92
XnQoWEdRwhvD3pnsQtrWjcaBPlaDDP9BBWk8j7MihM9KlJdUxYgad/tQo0x4RNJ2BU6sBXEEeayA
yL8wSj+z2sf3WNw4JeD2znDvMGTNMHs7dQEiwbMPIxkCjRPko23HPDaG5A5Srs3Do6cFWJLK6ylm
ZRTHViMIRbJvusqlYxnzxe1TgTjEjCTR4OfbC6pJiDsoLTsbhT4cVSaSjWObAWs3l1SNV5s23Yhb
EEd4ZpXio6CdCVub0Z3RgYMtxX9HbzLVw9Swpsu8ZJzkwnG0iWozhXHwTfoingWnTV634/2goi8M
c9G1pdxw6eWZcxp8UOi2u9Qo4Tm4sBYuP/KxKOM7n/3UMbJ4vMRTT2ea2dwpK98ktDqSYCYpMq9f
0OoRrBubfzEpI3w89UgqcZagg6h7AZeERXsKL1aIIW8Gpa1Z0wC1BBSD5/ZGmempSrvxoxAlQcAI
PD+sdTgcU8anVvLNnC97uu1Ti1KZgKVCl2OF3e30MY9XMpvExqXQYZLZL9NHGtADJD8vP1eta+/n
F4mrvN7foEUhMHm6v8Y5+5371YrnIFH4+b+0Yjo5g2Lwm0XvpE37A/ITZt9kuviuP374GLtWsv+2
ZWafKDLI92E7ZPtqCJyz4whSioqplVnhTZ3cmLWpMFS7/yGhsLcFCWchDBmhF12qOTzVxZxyJ80v
HsaOm6PGfPaZ6uwNReyO1yk4dLPazuDc7uL2bLgait9sG23nvl+nxMT68701TpbMFU+RYX603Siv
nt7Jgx8CECxzfoF/Z5+Zfyer/pDPbGHbtiRBC7z7H2TVqhAAIizvj+EJVspRHnBxIeHm9rGPhdx3
U/oeA9GCD209xXh41jZWKqgfAduTHyfOzY6TEVQnNjicYhcpzVFWvKetI7znjl+M4EtWcx46b/q1
K3PI/a2d7f/LLwIt8x8IN+kCKJcUhUsdZOX8i/4FZOnKjod0MeGRq6CgUmywNbPqIWy0dQlnc804
q9rPVnu9CJ7cqg1mNNc3GPyIgQQkFjaGHDgxPeQ2W2W/Y8MPPoDHmzQvWqQdhzD4TyHtDyX0f+HO
OdB2//4jS0dYtu7qnsBv4Oj/oM71RJGDsIIzbqddhmiTiWybVFm+VSmz/YT4znvdmHt31CyS4Emw
zycjORc9rX9omCb5WEY320KWAzbJ1D8EDpH63DYelRMfIHuOb1j9cEC65tGbXdS3D2UZrqRP/U/m
+v6BR2B3h+OfCSlw4EXiMB+IKxOf7TTJleskj6EObtwTElb17EYRMTqM7sH/aYR+UvOH23/Jxvqw
IFAAxBEMoEB5nRlLt0taXIbt6EOcytlAT8yqr6irJBpcR2wDe8LLIBz3LW9B/mlaeKkcrX6d16BQ
lcVjo7Sjn0birpMxgSCd4tGJEPddEvbDbhjY05YlBjFMNdyJ5gsTbu2IaSd+6KTZXAu2Q4ll1f/l
nvH+xz3jOq7FxSaowcVGKP5xz7BzDJmAaQA/eNRHRbWn/ih4HClIPEclsXm6aM1Qk9nW1MpoadUc
d0odwe0GdYPhYD8Grs9sW4DjB3K57WeUUmPn+IGQB/e3T1sJcXsoZwCD3jxUbZrsNfDizEMKPo2o
1AHf5m6FW/NoEEa/7kA1sxJhXKmG8BF64qMcneRcRzaO1omz7ExHzWYyqOUh6EVebp/ovUbIwyB0
W65HZwAbPBnpUcCngXjcRkdbiGBNARfTX1dlRwwauyTVnRcXPtuudlMu26wj0xOmGhPeFDARABLQ
BrfP7co6xVWLOjBDSmsZVbupc1+HzLu/+U9vHzAQ34NDw7kjfHrKslZf++wan6mciRaW1Ifnpjau
fgVtXw4ZDg5hMp+hojIhMobwkZCIOAUxRZphbtMKjqZS5p79y52dex31TEvZESHrpMYjgVQ5wYfU
O09R/sXWOtn952tFIM//viDJ/7EgeQ6Xhu1RvIUCDnji7wuSFkoORvSxLciVehuFi/o0plJtNLsH
mCJCfddMGHgCR2fk0CvvTF15+2iNLEYjVxjQdcMFndiVJGddzH9OZKwMzXru2qi5b7UxvEz2m0Os
8aGKGdAFfsQurOb4Exv3umoyqDZa+l326bdXTmesmtrRbjnSDjXqSDn12r6MLbUuQ3zVN1LKpLB2
9oa1jaMuXfdBOl5cYkBR7VIPNn8o2hbMB4SuJ7NkzzIOg4ulVLeX1MVg6ZzXgpuDMZnibN/bxp8o
jdS7VoS4sovmNQC6Bz8hoxUz1tMXcI3jEvKm2P77Cy8omf77suqx/Hu6bXkejzRe+7+/8JY1tjap
KEqJXI/UiCxLjOZZke3o9dGz/iOGrQvgjuaPOC/kyS998Be5+qxFUt/VOu6uGJMdZq4CCQffBfNO
JzjTb38NaF1/iGN6ZEXG+VbUBDVnlCqLq3Nw/OH9Zrq+faDrh3GCEXy5owkqV3ae+QymZ4MYry91
1Q5LH2IjQ42sxpkUGqde9NMJGjgGLIfZDMzQwKIw8d9fG8P6O+/ZlhiPuBRtHpSmrQtT1//+4kBX
nFIvrJIF+TGxvUEjq6LzjzjvaKwplYs+4PRHym4ZUouCfuikE7+ocf/obLu+Dwn0k4NvAEhlzPCt
Bucbt/6wrWu9PQ5N5xwmcIa0eGIVNxpx388tB0VdBSfavzLm6Xhkp9Yt0Ejeb19xuE+PuGYLqq34
C2MU1xet8PUvL2lXfRKDgxZlf4oGwzi4dmRsrdFW89OHqbpBpNWV0qM2r9m3YZj/Ur18EKVzx5o7
wUPHC9jpDitT7AG3q/qJdqAOIKoG4I4WG5Tv9oCkUH5FgpFFyDzkhRxqsYj06YJD3j8JGlF/Qgsa
DrSWuAAYAANDlEckHL5ZnoyrnoHlQc+r/FGXxlfYOuHXBDMlGoct8s/4xuCdDiJlyB2KDcUyDjpa
qPfmOuUPlmHb0HChj3DrBhUD16iIC6ZAoxB5NPfuZ42NCrx5lWNUFw/fX+xm1x5/z3KsgF2QWVCX
2w3cq1Yd2fLO0IzhytRZUf3RgpCdP+1mmCu93PeWm51ufk1rNm3qqwL82tnKS49XUBAYirzmkik1
rggUFi+ww9FlgCCS48SsIZW2vh0cVCWXY6qNkIXSVRcD6E5NDRWZhfo1ZkSJw8zzt4AIufjbWFdb
1JRp7qic3tOU0nKrF98gjZYGq9RP+cP/ua8y9H+uAK5h2Qhqrs3VLqTnzhuvv+wFFVzE0q+SiHFL
GG61MdB34JA4U4bl7sY8cwm0SuZLzLadpZ3r1jMLmErYWP1swkuDdjbEpsfMinqOi3Z9nNrBP1lO
/2rLADURCJlxvPEp20b+YVpggMtVBzMz1LOW681hIE230J1gHyt/XBtJYUE76SnGw7OLXBK9EdEL
YY3Rb8pMPTubvYtgJIrsHLU+g/0JAcgbvXCvwjxA9XGztcYm/IVDNiUEo78a9KQ/d6nVMADy5D1C
O/Yxlg22CibxGjrKb1fr1PnTysYsvbpdKKkNEpUMDPmEHDBWUhqM+jtDX847YQuA3CWaqKKmYLTf
GPOnt6+5CJ07jbZnZ04PBVUMhNiWtI40HrfDIL4g36NOF0WwGAx7jdQa0G43GOOxkvRp5W7YH8aY
GYjdSPFUW/UdSw3o1tb5wHz1nftxeQ86ChBrgvf9RsfVIDRg3yC4K6kumhN65Rzaw+T7GzRodLx9
FpRt9F8eH4aYl8C/wqBdQzg8m4XuOexVpf2P7d0UDMz9KoNTQJwkgACrdBXzr70MEDbp+BmD3wBn
CCe3sKkd+I3o6oqctVndm9K4DKYRP0PEbyDsXUo93uVTCEAEwZYRdCCtbYKaS4kyHWlqBoj4SYxR
0gabinoxhWsn1c1jE8fLatKJ+DlOBwEmithpIlzEprKvne20zyXdk2rG5aWGZ5+bnkXLwikU508l
Mu2DMxg/62kTDs3157RQe9oymGH5nETE4cbOlwblEUNeH4y+If8iozg75e9OE4bn24cbGNNu2CWx
IOtMz9YTbvdFmLfl68hsfZM5rEDCCcrXpJFP0iPwFQro8h0mjYUWUdzX9YjPwMrzO36uckWHFVmU
2S1/+9AHNiUwTmL9fC3ApYpdHhueLcb2gIKTrvTK8s6KdPSitmjRYgpBpG0OFXhMdBdN3cHQsdFf
ZzSv05ARH/POudOiEe0I/hfa7P3PeIIiq3OmfQ7CHne2nri4+k3/UmfSWaZuFR5LXGzLwjDSrQs/
EkZBrC71HANw8seo7XXQSVax7dlts5dF3FCz/M21Wh/YrIsHC7IWJjXz2bSc4K6mW8hL6p/0Jja6
N3cY0qPvAzfTR/09gvN2183ez2g0wJDmvdfu3Iy6BB5n8h5vNTqfXdGObk7G1mSI3+Fyx293hzlc
2/37rsCkTuIvV7xj6tJEn5Ri3hjoAtjM39fLsDfGUSQ+LiPSIKlp7yhjvHbF9BByO5bwU3clM2Km
nERdB3dviCLeNcHVslBC/fAlxEUdy2o9GvnR6VvryU/zOy9w1z+riIH3ylCQFQa6BUEMwK4r2XO2
zHL3ssk3//7LeH9nufPLcNdKm92N5UmbF2v+Zf+y+E8orIyRVLzwIm3a0twuXkWJSHaLgpglD9tg
BnlFVjVBmWi3oq/IPM6HJr2sMDiq/mAg/5Iy4IQd0Ey4am6hNbK2EUUM5mw/H187B+5BSjtyYcnf
JBZQouPq4+dvyq7REPs0jGpGu0kNv4YeUplgB7tpfUscjAN3TstG5NYZHJGysqoUe9gtyujgfDzW
trG1dS+Gkw0Wt/RxdJkRgMcA5fOJiYqzboZEnNzhMaUVVIvJ40qtsR+JtPRn4wa6rtJvcpkEvPqM
AtqhIoXBrc6qOk4HHDXFndZvu5C+u76AO2EEK2V6yXlU+AQ4b1KI1tvmOhSMxxv/d5j4iMRl3+00
z95PoLiXQ1xarx4YuSXO7vzQZ/nytnTHz4Ht97vBRWW9gcurVP8FMs07dsqPQJAmV8uHzFibTM7j
OrB3t09L2Gf/5cJ2/x9jZ7bkKJZm61c51vf0gQ1swOx0X2iWkOTyKYa8wcIzI5hnNtPTnw+8uiqz
rK26bzD3GDzC5WjzD2t966+duiMASJjEEhksi000UeZSKPzpXrAjCa9edn+UC7RymhcXu1hfm8pc
ENAcL5tKD7VHspCdAlfcHOzSL1ZmmNukJzxodQFpE1PchZhWOCOScGLHMYRqwRa3Z3ojS9bZDor9
EvPAQ1JQiGJYCLZZ0vTo462JqOO2f0yqRrDKdsqgND/zJASNEyjzUqaW9XlLdBjVFy9uu1hmmiIL
j/2Eh0G4VvV9Ee3ZnHFi0Ic9b7D5IjyCjOFtoqBxoK3qjkQ0IQTZjba8zuZU0OqDLK/G9piNefuc
zNCN07kGPrzaoWX1JFkzAxetITXHJKBT37aQ/Z+DibjXwNQ366wG3f50jUX+NuCCuWh9ye5z+Sgc
pLWTSpUvs8sjp7gK2bqgmUKoLeHsd8G8deOqvmbGr6i1FU1BwjAexZcX/Iiz5u1fv+dNUnT+coDx
c3Z1WhoH2rFhu+4/dTVg0pzMLrM/RvFlMJ3+s8ij+a52PFP7U5xFzVM+U3OpNPriiOgEqnH6zehh
I3TJ4/OWGGJ8JknX03lMjKUskhyhUtff64AxAWEv+GUmh8wVz4D3/tzkTvYDLc7vs3TTVy3r00s1
2uYevsU25JD6CMNh3KYmRSOdHWmjxU6bzfC2XtzlAQsNfH0V/u9fCt92Tfv5vaymJsaz9E+f/udp
/7L/f8vf+Puf+Ouf/8/jz/L+I//Z/ss/dHs9vP3zH/jLF+Wf/dt/a/ej+/GXT/bFEun+rH420wv+
nKz7r3ii5U/+b3/z//xcv8rb/xB6Jvg5/4tcpv5H9vGj+eMvkWfLX/mMZjL1f7c5FMx1QCOkuYy+
h59t9x//Zuj/bvEsdMhmgiZEDNA/Is/c5bd0l+eKadqeucwW2lJ10X/8m0PUk2ObUnLorL/xX9/3
47O2/PxJhT/Lv33+50QS96+zI774MpHnf8Z40ePeXkvUP51bemAbZYAm5rAAGebc1i/rxbDHGbxJ
mBf7yY3UJWbLjzwCwAl5wBC386F8SvPUOEuyYJa5u3XMTNXeVZh9FXl6quzSuKnA/UYjVJ5yM9Bv
/TRhw8iUxHw76XQRVJl9AQnIrIMLTmSmyn1kHlxHlrtRDm8QywmpBFj/sAfN22czw7jcdVFOyriB
jK39trYIBpROX8MVqhu29xxgkcM3Ee2NPHQOfSqLN9x5l6584GjvTqXV3UJVVMc479EfhKmJrol4
YNAtPCp0jDWRh9qcaHTvzO4L+lVs7pA4iHNU1oW/qHi3jUAG0kcpi3e2D5+XMjR2jBajsxF4iS8C
6NpKQJprEjqN2KycDUmk4QFDX+OT9974Tp9SbyZmsKO5DF/+dPP9Nz9Uc7nV/nRKSc8icwIeHHNj
2zQMuf7+n36qbpPbc293+j52x4BnC/5119H3jnKN95Enu0U4vHS/zYB3jrZX1NvR0/HujqUfYEqu
xz56bxnc3VoXBdxLUub6c2mPOskMrBynDnWCGxn+omx8hS2zsA/GJSvKoFNnm2/19vgCYAi+UgEI
R7YedAmc67Hujg993LIZ7T8CVD4NYlAaMYxvVTRYW9ucN0mu3DOEFvwMjRqcQ6ebX9JxQrIeEFtw
rpisaQVWiJ6CxVj2qrnT0wZqATuKQpnPAS4upawHm9m9QJD+6EdYAh5qkj26cOQpZlw8bEO9uxK5
tzcSfFw5DDipoE/FlIXVthTWb3WbPakiGRbUM1r13hSvGD0NI6gYNJRqr1sTM/fWJlG8McnemBCL
yrVbH5xM+bWejwc5vHeRA+umM4tTZRqIhJUF+aRzMGhl1Zaasnitw/ijyqzkqOdQB+VUkoJELuFF
wYBm7zcEjJZYoHfxvTPK6hAPNpvXnGzBaRj1i1lENctp294ZlWnh4uOFXnE1be2QJ26lyd8wCGYQ
yFs/jtEDXje+D3VVLhGw0qy+mbnLsn9Mv5vugE41IKhk0GFAJfYQ3W/ktCWox0isQn7BinHw2uE4
L687uHTouAmOhMapvyPnGUE7hjm7XB7PURTjiW1ETiHYOgrc0IKQaO+OSrSNDCOxH523zAnMew0/
4IpNYat7KcYNMuIOmd3/aFTf30c0g3zzWrVrxh5skeOQ3c4WwIVfJPpfc448CIkSAagjeP7AyBjU
ezH7rOWno3fuzznNzDurSOAW0ctaDs9M5TAnETKiF+6ewy/ZrwUqTSlUGm1u9ykt2VOUNkvmWP+W
NQHa7wgjS+7N10rbux0xQ0APACyiJziJwTQ/a1GH2RWtYfBcpx6+xaXqFTpC4l547LaNTp31eBJb
/qfkcTvVdYCN8whM4xtZWl8AgYyn1VfviDLcBQGiixrNtZ4FxH0gIUBxsUdQoT+tFxzJmIsMaodx
DjCSKTtBMYFtjsAhZ2ZqXkUZEnQtUqeUicg2bDLj2FdefAdIoR2iABebGzX7grvge9vBbqs8HwRR
92LnEHelG8f3SOpHUsGCqxiGn0gT5GZwGsiuMJeudrHEsfZ1fElHnB5Y5u2vtGivSYJQZCYmWtMM
DvhAP34atOMEppapRZnvVrLYpqV6t0Eul1VOXJ8F2Gy5pCXjSANF0M5b4Dmyd2BAKfSRdDiWrZ51
JC4vTc+rKWyxzWf0N0GblTcHm/oNDhojyNFJ9utAW1/uUGLRsNqGu8Ey5VNTW/kLYNSXOetPQyoU
fGtpnERsa6wvYiTQVWYc1vagqIgP8py4w/3j21pjI39D+8W60L7Vpz7sB0TZ6L4Ro8hXGhl7Y8Zp
edO7c9dov7TI4UFVtgyjLCJCjrzWyMsl8gJ83cnS64qLm3f3bhEIN8slaPTpYLXZj6g2bN9VCKIz
lZIt0QIVU3VbH9YXZARNq3Jz8Dtz6P+HVtZy1/X7P2ZRPDJsuaRD0tNShizr7b82MGYOl22a0XKz
poeaZDq3PsJ7SHRVtbWdhjXLqL0nIk+eUSMkz5DwvvKozJkqhABsaJJvoG6nG1NEAeclzWbY46Bd
QEGnv+oicU8r2wHdy4AenyCr1ZMfwG92pElmdFmQMPj3NBlZ4V41ldRxDXbqUDEwvSjb/oZSQDu4
KukvQnNZBeC729sRS4HAqq6OKcQtqDLuyh7tZWW6Nsb55psLDKlLS/v5HFFcn7KQd0RjxtEr76f0
qGHs3egWuIs0cHFgwssYM+cswI4/JaxurmwHiTDJE3WgSCDnY4n0MX/HIFgQfxN4Pjf/VjLWOFgu
uBuTSLtdl+eYrzsnxG0p25cY4n9m/64quBa1ZsYPHjvvjWkb5yExv3u41b6NOml7NOH2tmEZs9Fr
YA48VNKDICLkTUxPbRolTwGAZqioJDiSZ5A8QlrDwB5+rQM0ox0JqWbWiPUO+ZoqBLQRdkpb7t3k
ZufDF42Bv08kpDjoNeOgIs/UqQ3ku3DbjpR3qz0T98a2WC4SdD3Yz2kS+1qo7qmIEr/QivFaWvCP
SajYaCX4bindx7r5iBVNq1YOsICmNDpg4cGbKc2cCQ9GWwlRamd76otICEVzavsaMIcgxnYaeaRC
3R+DMjto1HTs5pNLnPP2nq0yu9kNhsa2cBlXOHF61C+63plvIarcY0QsN/hqGZBIMfzRB310z8Cl
5wU7oAEx0MPKc0SYU4JePZ/0CzgEOB+sKsO2LN5pp59rV+NpUscfAYz5MdU3Uoz2rWCY9GI4IJzT
CSS5qzt7JwXxxko7QEiVvq26b69L4HNPnU9+xSEVw3SugTBc+WviDEOE8sA1mE/Nhg/T9Mj9xjqa
aeZlChf3J9BgVrNG/BQCFlpy1YgFAqVzrL0k35jWnN7s5YIEPelm7xgmOopn1rRvywiJKfdGzc54
gSTOyNMe2j0+3vlpYvd44azJcOO8NmUwvrZVPmwCSxt3edOBi2mZMmQaeZE4Q+37NJrONoWc8BDu
sLiYppF8F+ZH2mR8RRvonR3InXsrL1hBZuB90oXjpM/VC/RgLMeZd/dMd35rSsLgyRAKjzIYGU4T
oPCUs9ih1vU2jlWV5wyK1BuTuFw1492BwJU7VgkXfTE49l/lJIbflDfDBSpwMVtUXo8aLmBc2wcH
wcVIBsMfGT695jo4nXMDT+PdJpqBTSWZgEgdYG7QQwbWDBqWokhzn6mWeSztwr1PBFTg0wRGLTFf
msRP3GNR8HhHwXkKFm78YNWoGoxa7DsUjrswHRG0A4uGvWNrx4rF1i1ts5QcxhK6FpudK/Vees05
QXSAcWbBP9BK3NVFqOJrOKfxdcZdvamsEZ3nIKIrfEuyPvKgAhtouBAO9RkHidcRbkhuLHcdaw4R
9OStadUVhtc70xpxyUUYYoWrz4gONRiLeC31Jc6j1xEvEw04dzkTQbNxPlLpfmUoYfq41qxN31T8
P8t5vpWwg9cEGJHEt3oK5k0bKu2tz6lwIRO9yW4Kmb7V8ZZdQPuk5c0XjJkTWTgumRl6Mx6I0YRR
y+YJm5zevgfxfG/76pcAMnZq2IhvibNdHEGoSQKPUZ4K0l8qzxhlDnnmk2zxTNZm9Fx1wdE2yHUN
53PTdMAmMJeIhRXnHdM8G+geBU4F7gN0e9PvSYeypKjwEErnwlqqpCIjekDXJlZVQwCrWM7YBub5
7hKfzQvB+2oovoiS0aZgInsTE3ZCoxskbKqYcytrP7BwOIdVMLDCj3pYKX2KPldvK7Wr8e1diO8Z
DmnS/haK6hn7oXZaQ0STbuRGc2O1R3nX+eulpSvgQfIIApJVOhr0owHfcT8bUXeFNvjFAH0MMVCY
CMxTiRSEhQZnCFpRK3rqvA/AjUv5o+/rjsHrqseq7dE7rDdWd6jQT4OXHtzLNGQSo+ryYlVZfgoW
7bZHfeVPubwlgRVccqV6v+5BelfKuZZe/4ofjWCmdkRywffoZdOlskNxaZYLyt9uU9tmubemorrK
MO5OpltcA+VZF2/WrUveACktYXL3dBUlPpiZTfcmzwIijFZATRLxnmO+4V0LLcHo2NP8A+4WTyo3
ELA2PxH1dicyFJkFr9wi/JhACAwgCKh7h622jIZ7XVU+7eeOfapxm1uLBeIk7R2PtH1aouyLl0uD
V4Zgkupe1JZFLrQjMIoOv7FVwmRCY3Hrc++btzNmDw9bpEU+i/ptT+NFowBaTECLOowL1LHVjQeA
Y9waQ2TcStd50TD/77O8ax9If4AIj1W3zXCkS45woqcYdRfks3hWhjR+aKdzlJmuv15AP9DnRcNT
gWG2H2qyMQr3gk5UFhglmbyOMqRzhRB4zqC5w+JPc3BGkPM2nWypE1zkGFXiiut6GQrPPViyfmgL
x1NJ+IpGXsEtQGmHPWsSjGDipuBcP0JX8frdCNGI7GLjWCxJoRiHvkzMnU5hA3q+z/qb3hv5UzFN
x6C36RvxkG68qNJ2Jh6kYzHJ9ibUF9kN7Y280rcJ9NspqrKj5rrW2dRYvNQVKbN9URJtEln4NjGH
9xi4bKt0bpqrfa3aqDwp04KVAFsFdQ/r+4VjR47OMGJJw1FnGD2gzGU/vFbhSKyOBZv/rT6X6BI0
M38tqvbaaPUh6bqCqOMEEzPqXBhvPGKjOkG/PDyRV635dTMAs146jsnmvERhd57hAePyre5IOyLo
M7/raa7uEd6uWH6vo+/kcmBHHMJx34dJ+C6nu11kd6dyimcUiPUNmfr3TNMPqyLMxPL02k178Dmk
E+eqIJIGtlmUMlZPpulHKtxqS3eDoH6KuGVTbgNcx/jK3S+MTB8SbvpDP66lrFEa400sAQ5xY19k
NSviTHHvGpQOp8Yw4mcmJkBKhvNgopdnv1G8lppRn3Tma1vExAedbfMZQnnru65pnSzMjBbx2DCP
MiJLpu4jrcDQpyNeKFvM1h5jp+6bTYEAvoFbCL5XszYZTPdtl0TxwRPNVzftgsN6wDUAx8mDKHfI
mdyrXWryZEc8rEJcqi1V4MaCKHtBBQ/KLma+0NAWboykUfcsQVWoMI3vZQK3mlgeIlXGcvo8ONcv
XhYZ9vOI51wFMwgOQgQBf6BK/1w5Zg0gT9Rb5j0iTj1EBagJSb55YeXbjmo3jcP0tnh8bpTlf5it
Gg6d6HpqzwX8Ijjgx9BVxLd+tH8HdRZUdJjvlo1mK3N68FwaD12HGzt1Jpz5LjNPhGKGwIgxQjNW
QqQN/6f18T1vZBP1Zy3hnbswcovaGa52crJ7ysL1YhHPYYfufMPCkLN8KJoDlR4ARy3trnk12Lum
AH1uVTHyz0HzrY7cl3hM7c8jTQgJP7xLm30g+RZNDgF0Vnp0b+GWKmQCr5k2IsbAa3pEQ/ejH+eW
U9Xu7/Ro/V0LCroHjtfKmGk10AEQYQ5/B2xEXGKRg6zCqJMNYIKnLIJKjlumZCcXGEQpmBwty2X9
qPf6ZB+D4uKnG1iHDMEGzhmobYUTYjZr+Q3blekTUSTO2S2GiHFPfDNd3qNuP8ZPwAfSEVtoUybO
vU6n8V7I+En/liVZ/a2bdd0Pe4/Uc/EW1rz8XR/qz/RN+kbrJnynsfy66jGDSsRPaW+Dskb1Vel1
f1b5XIFdRWxgeuU9oSp70klReKIs9dtmvDQWSOV1S4Vxd8CEidJ6cvSH5yYEEk/5h0JO/JP47Ori
yvr3uM5Pws28I6Egb+B9jUdoBA8tZy2jCZKT6kD3blZFvUgHe1l15A0JMMcmI9k9pN6qdU1cChJj
zqH9MfUBHRSaXnQqGe/SnGS5xumJPE/Bodg8lTY9drUt3Cn7BhROYrl1hgMhTBNtQTNcp8Q5DuXc
PPeNkT6g2rAFHQ2klPF04k4kl8zNtafRhMWSdjcWBky4So8nlDfoB7fk65MigFlYT2GsS8cG5qvq
nECINI38Opp6NJgVvKslGZW1Yox8FYfkQehTeAyt/pfFaupqDmzqGN/BKZqUdceVbN2lQ8pPypMJ
dYm3j4kNuFDw0JCJavIreA9jkkhGe1yyIOkhEkRQ0XCPFTXjonzVivFolyXvmIj97XWt3ZB+gfDP
jdMsQJdfoFvhHIFTnImvIIl5TiG1O+pD+SULqhKEMRfNRjBJoktGZAaBJYO10DG4kFD5cKKm4Qep
Srk1dXVNs6L9k5WH98SJbBRWyp1+iAF036A9LyNMMR8GzZmvCp30MTFCZ1OXpgY3iSbS1Xtt2smS
0KYQJzTiEKKoxrj7NnYg1wJP5Nel4N8YSsckF8TJg4yw/JCyxdg4vYZwPmpht5JeWsP9I9JLH9xf
xEHqF9WKZp+Z87RXGJlfgHOdofdXfjEn4yWYha9Y83bjFD4zNOuZ/GQQnMoo/u6aP5afNiBi94un
q98k76mdE2Kidtu0xz4EhKQANzDXhnkrTPunQGn+PhWNeRPzw62JQ94aTbyFvtzdpR5196yGQsww
3z1UC3uDBzclKImpuzjJ+uP6k4qk+LYUfyfDHcsDcYSQBiuR3YKeMbfwGF0EmT1ubW0W5xHJ3aTj
qF1lNnYDvZxl61kNRArEnliqPPK2c+g9QBB/U90ltAEg68gAj3RAqV9WXwOYPijNbmXQajcI0d4R
58vXShCKWCyXRDXGQVjibVWHapPr7gEgQUWlYLrQEN3iSOvvOhPkmwEsAwv6lWaqvsZuWV8L0aQ+
MOZNh2eUdGzMk47Z93sZ2NgzKfEjMFE3fE/xPSjuKTzyR5AuoVfo5VkY8GnXdsR5eV9pxvprEJbD
NesMC1kqSsK+JHu7U+k7G93weTzYc0JgYDP8oUE+pa4bu6NGRYtXJ63futgdXsTCnuD4cjJLO8fx
5F0xWC3WfjzBod7Je7xcNAoBEtdwEzVgfEpewrVbGnuPb2ZcsG9xVR4Y6EZ7USZQORrvGUfJ4A9z
OPiuVp5bzYiekJluB27tSzHKjEcpF3wb+bUeTSrZISoRnPBNDTjxDkFNyoXn/TBSMz0KI5qudlDl
fAtVfWhUaT4LawDlM7OZz/KcrXvUPNwc+AKn4Pxuh8MTmKfXjgEvtllwyAiFBrhdiXfqRf27BU8f
L0XpnOdEfydaLHzYTThjFulgCmg6uiOTY4mxi7qVBT9JuxjVbTaudYD1J4q0/QpFTaOI7UMzkIKo
LHFg6OYekIyYXzQ1bFo7vNSpHP8giO8HyA/5MsEpiUIrpxuU5hcTD00u9DM1y/hixxVDPoN7mSfW
Ex7C5MWh9N+YY+yxZaC+SwiYPLem+WPOXfGOoREmcGpxa0/CxkfsfThxXt/aCunywJRho5k1UNKJ
TNaxenKNFkbRBNmQxOmfTj0WV92LDnZBmwuKKvrG7vIV/PU2lUaFjc5LsbmAuDch9J8TmzCbRQQ9
l/G8r11utJY0g0e9XDJnupDI9LUE/X/mJi5fZ8sI9ryD+21ZJOZxsutHTbPpr5dC0VpJKDjwK0lF
iCsLiCGTxT0aTfLPJWuqFvYNFhoWK58XVDg5Fsf1Ybc+9gop6Av1S1dUysfRn17HomcHqEicDbQP
rS2h7eZ9uBX5iH53mXGMVjpwvBPyVEqZPxH6XDwNdRJeLW88hkbxzsPc+XGWrNKuLsMWQgrkziqV
9s1yZmp+0wMDLOmvKxJ+jHS8s9dLnyfZwLX3sl8gHPurpZCBEU9ocosTFeplPlNdASCu1+Nj2Tiv
peuq62BW6mpbEU4NQceqDVp7j+MlARuNlFSpOnHkdlTgQYg9aYgu2DCiFyvo2K7MskEhmoTkpTvt
zhaZtuuZpkAgwsGAC+rkWrjO1kvWEzkUO5GfW0lzw/navVh4bLamFw27puKc0EJ7uOeKVygCLM8u
LnX8WvO4J1z3OYFPRPRnf+Rd45Kdh7086pR5LBY+Lwrd8OYE2a8E9u8mtMm4XF/QKBvyJ4adymdh
cwFA1h6bUlLdO5mBfY9l/rZlXrQTiKZc/L2EtrWtjpMQuaRv0Pr6LWekT+TrPlvuuyVqAzxQyMkk
kn5ZPRKG1LjdV3vKMamiIPEBfQx+UHZYKw1gfYpnZmP5kaNzNC5HyfqRtxySaazG3VABEtWX4Us/
NN4FxApDRBu0Wq8pbHtyZJ1G5Ml2/VTI5gcJT+Vx7Xp16TkKcyJjmqBmuwjHzLvCR3avVtb97aMo
ljVE9dSPkx2yb8y24S2zvPDGS/dbB2XIL9CrnxVxqgipIYantXZiv0sQ12AxRk0YI13RqA6IgzC8
RLH5E6fsuGP+471qRvkUan36m1mOftDyqBhHqT8p/CqnLkBij60nuxVa5zeT+YLs6hppzeh3zIAp
xGgb1gA47FIImuzq1WiCjJgH7y3JFklUSOXBA1zuU6RVL3L65rSVzYgPa2Oada+NFUvGjkqCkLTb
V5hMEO0I/5lL+2MgcKmdmPNbbrcTKWyPhLfWfl3pFhKsS5kVqPPCkrl86TlnENabbNlNzYVn7TOX
kSsz2fhmCyD5QGj4hnR//SiSJh8Z5a9W4ME15sAmaoULEQu2D4H1yQABcoyr0byMiTRxgc6gFl5K
t9MIDpIgrma03+A+J7a+wBPqozU6sAQNGIFJxHh/9hipGA7pC5ZBaTFGjgYXnZrQG6S9odX0nqmR
p1PtASNkCuDcyt7+mUWdfVw/c5i5EvUE2bTqunOcEe/oiQk9djFfPadOziAoCPBeLp5TRScrjr7x
tG5vxXLpWvggwE4ITneqvW5P9lsH4u6QWC1JALGb3KrG1q+Mu1/tyObU6HmlIEl8F4CI0I5+K1Pg
J1mefQltmRIpS+Uf6ZSjuBHv6y9RkL+howAVU4ogIJJSD665U2jXwosPjmybSxQHuDhwPkMZQKPL
6IrldRUi6VsuuFxiBssG9BdFS3UkVvshSTA5VacwGasrETg15jI+6lCQVdAYTuz/IrLrnei6foTV
IDtOUnyMmmzOyjLe2EWPuOU5fJhDYyqJCIghDtK7aQ2hOnNiXdfPDGYRW6ezF7Yyx32nC+BRUcPT
owwJ0GnYTft6IiwiY5cPrTQie3I57/8Rf7FmYMglgCQ31M2CTjBMpBaCR4FGPzQDT27jXeDJ9A2o
ra9i7EEX0DfsUG2nWxUDPHdUB8mYAE6UHHYuz2JicwETCgoSF3sG9JTGyUeSA5BWRWz5Jtnn/kAi
OHM27Mwa5pyN04AizDq4oUkXMrlcCnctI5c6qFhsrGvS9RJMs35Np48JIbe/nhvrhUQTdU5V8xp5
ilqvwNM+ttkXg1nK1Nf4BjpoLU4qh0XlBGW83nRFWh4/Q1dcCWWW7fZ2liicN1VhqP0UNRqTe5Cv
upTOMVkMMnZVOVdA+aNxiEm03Lt96H1OD9cRIiem0/YCZohdMVsYUabGLkVCMIJvNarKXy9Ue5zh
FWioqE9/lW1Y+/+4tD2MokD2L7XOFqzM0+FlvZiu9qZIVgLGOBjPtrbvJ6t/zlpYzh1r5K03eNVH
EYynGFvnrs0q82DznnxzbHLBmAO+uFa8dTXcWJEEIAMdsd8HWtfCBuici9mkWM88zTxAUfmm8y/e
XWtMPi/NmB+Vof2mk5ZtaUHzo2tYg5I9/F7Y2bAXImH3LzIoZJDG0E/MEJEqAFC1Q8Mjo1577nmc
hRIxx6xsHSs9WgmnDaMrUtb9p1o5BP20QRJiX2hNiXBtnHxfqco+T+uEcLmgDCuvGiuy1rTPnJA6
W2tEE13WLAUNSTZ8u/k+1pGLtCqo3qbAai9WbD3HnXNg6W1cMuzOl/Wj9TLUC9rNCvzAu2AMa2+h
0Sb3RrAb9Hqyt1qNnfc8RfcoGoYXDNiQUl22uJXTiWM5sO3waid+zgwrPo5lQ75JN/1t+FsAidhG
uZujd9CL81SRM/f3h0uNwu6UDbMfv6+FUpgVwMHSEvB6U4FKs7G/LisiK/9ZuLU8aoYpjuE0RCyZ
OqKCE7fxrUid16gjQIafzpvBbfR7jFP+KW205BwkImTVEooDKSvFcV0wlfZiX0xY5eo9CZMGlUW8
2CzAk7MOjQqWYkUTnGoNQ9ycYMgi8OSPWH10NrZwL2PhXzCP2+ZopnwTzJ5f1unXGL/7fuqn+LGu
hqsqOIdwm8KgeMUxzHzdfiUBQG/4N5nuCuX+Ydeze09z8g1nWqln4aFsUrr3rLB1XRI7XFRlVE2j
eeul4/oNEN5m00wFTkvK8t3nlk8mr4bs2wszYxqBoCFeWsf3MsWqvpAjkVw6Z9O6YFM3brB0ELxR
ccEws13dTavKCSYPG/Suqj7zFNaizSQzpqJaYgI+uzs3ElPHIRowrZ2C1zgn1ncXDFFO7Gmk78uJ
WKJedB+rl87ql7W1p8UXjY2nrdW42JVRwzRps+cmDz5k25k3Y2AXBYuepz/9ZFUvQyc22T+SvmbK
Vcgn1fG3xTKHSBV2Ytf4+o87hxd+uoAcbuDiD0n+jakDFeno466nssum/qvKPQb0pInd4R5XR5Qz
L4DhyAo3g5wHoYQe98e6ObSA5GyY+fBih1iyi9xmtRGV7Xkc2aR3YurPODDF1ura9ubUTI0zRwuO
MQOePZ328KZXJeYiCa+94qUYFz96O5UfE0Cgk8vK7RilkGfX578wpuC0OEp3uV5+b4ax32NrYLUc
Oe3VzHKC48JyJLt2BHas0mfDUr9D38e5Eyfps6dqxlOFYexTkur58u7LaHbFu1chVhIIe9IJPzZy
iPDJE452z4mG8Ef0bC1485SCFNn0CHTRyvVfhkF8QVWT5cYyXoBC8PqfgxJfzZhQOrUM8m3w4n4u
2YAPgXlZA2fXj5DuZNg1NW/riXOwiJjWC3l5uZ/EiPRCOHEtNGCQaSimGHUQd5YOvkVZv2s04Dqh
3eGIVU7v9w79m9UnA8xNUd1mN6xBeXBxVHEgpqY412k4+kYgBh/t7BevH6Tc9pz1+2B50q4X2TQE
BGtUZXsUwAFpfk3z0HudXFCrAuckrJfOCqYLPEOFZXHR7NXIfy8Bw8ZrkpKDBhrlLpcgsVYVETKZ
tIZ4rlfPlYa+0sjK9lSn/WJvDhZxEi7s3SDpIMi5oJ1JNX1bM3R+J7Ci92eOvs1MLmSPiOG8ltDr
XVthEgeXgcevSLkvZoWYl/RAMDiMGIh6S8+2HQRnci8rHyr99lMNSh3f7tp08bsxROQsn325dA9N
IDwCmHiPMIE5Tl1usgHO8JEUCBUXkYY0dLYT+IQH4jdKIFmax/miIf0yUsi5wHsJjW+/FF96Toci
Nqbn1oCXSVMXf8rD5qBNj8lUMb3FMrGNu87dZ0E/PZA8GYewRiknmvJkVpOimoyYiznmuIfSUm0j
xwBMm7ML1xsBpsFL0N6VKXHdVa2b10702nYKKjq6NG0uoqJR2ruAhS9dPgBuY9VzSWY2x20AEiIR
HLFiKZLqIRYsfqIXBUlhhyVdvaKFrF7U/NBKQCsYvWM/AcyEBIDUc5Nj+slEFEXG7Gbl9SSlq11r
Y76ooKmI6s7n3ZgF+TYj6+8lMBwAqGBxu8aKbsS66MdmwsM7I1UhRY/gTCP53YNc9wCYAEyfEuGs
zxTf3czjBfQw1AqV2MdMueqlgYfPF5InXSs7zrG4e8GNukFik+HNCcAQ6UX3WvUtKiJTZPsWQN7N
aBn3CmByRWknB3RGBIwLj7jodXmOoSp+sgPtVYW2+5SVgG8MwdNzXUE6HaYhnk0EQy4bSU+9DdNg
fAssxheC09HtzB5/vPeVXV33yBMtJfCYdM8hC4CMjdusb0LirktC9qSuP+AKDfsKlc8nk4kAc9JV
jecBk9IL+8ijTUwoLuvhLZpJ4fz/fJ3HktzIsm3/5c1hBi0Gb5JaZ5akmMBIVhNaBDTw9XdFFE/T
7hncSVhmsZusqgQQ4e57r202xqEfOp9uVug+mr4oNqBXBXQdoD+LLFIyxgY2xfDnT0IJLm7Kx4Qq
8smJh+4aaB5uXlywGGBNwSXcl/84ZvdBe+Qz/KpNPP/RIr7onYwkvhFtylz8edW2Gpg+Zjv7Mbc+
rL4q2YlC466WzOVvBqFBYKEefyxzZbwmGKOea6OTnzRJp0vrvLim3fF7qP23xOWkpjfGqemEeUBg
3n4x4Ar2qFDfuoqHkLc4N82qz5qoWmRuvfecd3SmxTRtYO76Gwoq8y1BX0q0bvt9dvXiAPegftON
4HkM8+UnUMNHpfsfU0HIsPoeG6vnLwHNqYcmwuiFazbig3mmMXqwAvqOKEFNAgAysXXHtLwOWfPp
T+91NKFkQKxrclHXS0E4iBKqIV2CnySNlOSFvA2lGe8ycmRvHs7TaUYNqDL1QqN/QSYKQmpC0V7R
Y6CCLXPO0wcLRyLhelh6NGY8Xmwn6KLZ/+umQK+joV0navXhToh95qL7YtVOeTSCeNgIK3VpqVcV
D0hO5kBhg02XZ+5W5I5HRtToPZk6MNMhFTudIIR34ZfXfDTH544ZGrF7gJLJkVq4bR6l/MeqYUuB
5e14XGAB71K0qVEco1OZxFNt1h8DzenGduMXGMSE7ISC6QZwuDNsYQ4tSNKOgk7ssXeLbwbK3rVT
aOEOiZT/BKGqOOed9qNObHhQBeVDMJblq1YUv83WGnlO4ZguOfGsXQ23RDK49skd2+CdHsF7jr3z
njbo7R045tu0JXQ1ZG6MZbN6CSlBwMkg3U10ImmHOY5fJ0MkT5oPXrv3qnsZGIcp5xcPj66x9/Xo
kzblQST38E6tgyRh+l35/4YxclUiaO9zuhKxMX6NS5wOCK77h0OMAb5kAljmvnvRrU7bq2clnno4
RxopghlqAN0g/kLETv7dChOYYlmq7ZzIY4NGLA1Qf3miVVK/tFq/+zt6DjhFr0psd/SwUJOrKWVl
Ou5eh8e1QkQ3rgvf+TIjXcNVV8X+pZwzuoRm8kESSrEpQxfJUgbyiTv1iN+33Xz+HbV2T0E+H2Mp
dIvj/ou8eQ7OHCYc9uffZaeHd7Ck4Z2xFFbIPrd26ms1A0KEG+YV8Ll7r234zagLGCfkwavH7IlD
bVW8MQAiJ5ZwyG+pePfF09w/2JSWH7HVlxsdfN6lnrJnY9a+B33gorUqzHe0yBvySfNTPujZOUq1
O9jc7GCm43zR5TLEbXGYE+uFf2zWV3Pm92DUqP3g5BDnkA480eXxwc08b9+z966nyXMeDuGDo7TQ
qMWRPhqgqXDBmuZS0lVhQM3CpFMDtJi9B2zz1TTX+1T+Zqai1qT0CE98jkY8kIseTKcA3dPJos++
i0x4zXSJ9BvprdlrEcn8d0YC5JVyQYzL0q5t7EKPQc+/MTjST3iAnIdaoBJfy1zvDwSbfkY1EruH
sD5PvvQWfsw5g1Xk9rW57xMzPgfeXMK3i4HL8hjgeCzNPX0x7dssaWSusbikpVeA0Oy9A5lILoap
Cbaw311Ir0L1wAhehHN79ORRUqihWCbKA4Ep+zwPzDNCS/OsXmkjUXNtTjeNkE6n0Zue2bk+X9TC
rhmtpxy5jCpbGZj8qWKtif545MNkemt9GroDh5brNJQLPMOVvkToqEL7yaLFAh2SPtVCSLBsA7/M
AUCwFifFpZ+TI95P9x4DDLIExy5O1FcpBV+NvvUrD7rprJYstf68KuSrEqz3MScPy9NQ+EEE39o9
iimgEbu+LoJHx4326AwLCdvivwQZN0vH9GhAyfHkEYy8bxZ6zIhHQHRGzoU/TO9q2kSzy+Z8pX/D
Ockgp9JOgzstl0xqPNSi3uoVjBYYjzW2o4506Wa4WPb8pE+U57TNP9xmHs/D5I1no4+ngzfUB5FH
C9cCBdTcmm2xUu9r4wWJQXuqIbIzII+GlLluviIxvpUQYiu5uGQzyIEHW4iHbzqZqozAP0Iuurzz
zoNcUDl559SiBC0W+OSAB7STZS73IM3Me4ji8x7RPMaSjyBxiQxznwdEZarJGLxe62a5h87yZ8bs
rYlA4+7W80ww+WoSpf2+pIA6+B13B8cZ3jEaOgcMrM6TZtPlAR7ruMmmq7vsa0Hq6J4Yth95Y6RE
/wJTKAMmv11NUk9p41FJxghpMwSVvd0yHFZzCDXnafEKU39ae7cXjBygovFLzMZTi+YGFOwSEviQ
FJTOMp1ETvJ1uajuPzRubz9PCeY8spCj4T9LM4SI6GaCv+xJp6iRo4YRXAJqBE7KvDFf0IRo51kJ
49yy+pqVMaQXpULoTGD7uO3zdV9OJ3g+zJY5oZ3UUiEKPPVmuUcpzVSRwIA8GhnCgI1Sy2T3+kVF
jpoTzRyruX5iIwwjXpsuoRjqbU4OA+kpCEOhv9rmyo4cPF9crsFADhvsbhnfFZ5VW1S9wjIyrzJ4
Qdv/unV7VJtrZrSoqOUMQ6mO1JLO2e+ojojLkdgRGCHLwSQUrl3GgFrd73+MOUoBmsov6K/eIxIA
Lglx5XXWuM9aqw2HGkjsyhEd1MhYp0oyA2ujDoB/z4Nxuhyo2glgk1tRbmF3DJN62TaN/TOMneSm
hAXElf30dfs6jEF26ktv2TRBaW5GaZHwe6Za6lw6UIWtiGuoj87Y1JvEKIptVzjxftLTGKt2YB2y
0LOQRxHdYrmdvYvGEgWbH1IoTY6+sRtzOdISeaKn1N0IE0h3iBBAuEDAvbkwR1eajxMPpJHRf+T0
jmtMFc9aCnK+8BvMX/wCH3jlgwsZhxWs4BXSm/jNjJyJe4QOPzuw2nCSGjMSeo9oE3vWGzGL5k/1
Ikt0EDdhySFLoTbJYd9MA+HkJuE3VHkRuBsVsJtPF1rO7sSMzg4koRH0ESNJWBDZSsvcSMayRHh3
vOYwufOJaXFGxgQEZmgEpB5D4/9UhPhRE2/mNsz3i1/4z13hbWnDVofZm5ONm9XR/rN0B+oBQ1C2
/MtwKU8Vqi8URv14SaVsQC14IelmE9dqMU0xSnc4FiFolE3H8RbfqtTlgM8LSFYhv4p7KENDh42K
mlL+M/kkdKZFqXY1Sm18teJmN8PHkK4vZa2yO4ySNa3gDt/x2nc0hpFtYXnnJ4jy2VHdOOqeKRtm
126TkI1Q1dEZOG+E5p5lFEQjRbnId+2CBj4Ym2itF15yWESg499K66uRerjxrHg+VdUvJWCceDin
Br+xIZi/ZzQK1jO68lVgVyNuAjdAA8IyRSR7kZwWbAjCaXeVP1SUr7N/A5Hlv/pT9nY9CkntUQuG
drTGXkZd3kBWrZg509NexMla7EMjldxqIWK5O2fkoX6SCjJ4FOdR14fb/O+Swygco35DBNIv9BUF
ZSPfzz0Eirv2/UnjEdQ4d1hK2ikY6F5kdFIvGW2kI+acQ9yRbZ2ixEBrRJdKLSbAqHVvoE7O846W
ip7SAozBZvXCCK6iyj7oX7uHlvSLJ3x42hPe6sOTEDXqTPww17F3rCt57MWxQIN2VP3o5BIaQXg1
BfFyws8QvSew76bEzlbu0vo0agXGt9A299Y4TVJGT/9bNS/kwCIT/nyIyPncORhFmG3FZXBqrVXO
kQktAM3vxODx14uW374eGFsPA/Bn+wGjAVUMP7ctBetq0elRTh8c1PSXZhE1+cuNfZvrIYeYXK78
0fcufF2/Nh39Ma18g548HsNeXBgmxBcSi/4soXybUAlhL0wGJMSOTjaONh7Gcsm3nOvkY8D5ZUXO
o7YDSpQ2F6+1Vt2ENdbPHsGDqxH5AvJd8omt2DW2DV05DVTlqaIaWqWq6wf7iW05tg61bv0YheY8
+QjPr1mQXtS7jO/sDGzid2k07qbPCfgync56Exm55L0XWHvPwi7D6KGQ83wlruxkdmHc74gXqfgl
ztPPqb7N/BN1I2tB/4Vxj3H0ep4V0O52f+LMR7YzvdlPDIdeSz08lUQA3tU7cv6kV6a5AcKCaCQ/
yw5l2qNbwHvRN91b5G/zaVctDMI0Sk74iZFQDWCWxqWdjzxCDzHycQjnhC5nLbGEE37XnV+jGrbG
eDZWs5vzaEY/FMqvwSTyd+qEoc4cVUL+aIXeHOj0dPbZZw65F/C0mXkML41G3pc9uKST+eCNvIC2
+uiA6PYTb4uvh/kJnYxVn9vhE1UAxta5u0/GaK2NChRKWw7JB8TYKZT3QTEkBycHaKTZtbXWIvwn
1Awk8vBq7mP0+EbkvGhkDXh9GH4jUIkxUNytDFyZD7XQlg2wIkVvvZ+ADZXNfS14FppvYxS1m1sq
mx7iNxDu4qDUZZ32vTA77RlFSbxqIYC/WIH5tfSQUE0DxgC7wXKNR34k13xhMlhrVkoaE8wT3SdB
XkKirgvipm1c/bOkvXuuOit6HqshWtnZQLBrRfpBnr07cW4fsnmZnkvKWYokuU1KKZBpmQ1Zy5xy
c65Zh7r/iVqahDMtuYNqLQ9xGhK0UFvzV90tCC/8jX/C/TbgfdwR0mscUqs42a2xPGFr/mVHXXmk
klnOWq9nD1268IpCEUa0jDQevub52Xni0HGoyoCxR+xY+Wlq0f5rkb7ps7nakBsUvuRV2FyqxPtH
XzrmoSC5e4beTJXygY4aFbnZCPdqMm+5dgDLUH2bpFSKtiYFkGVZCGWKg2EiPJ5pQUVsHhV+014L
/yUTeC96qRZOLHpZ9Wxxuo6IPAgTkJX/mueEaSeEYrO1brl+BSyg+Rra2Qy33uQYMnBZInnNTgI+
LWrqRTuYGXm9f4fufuzbMJWGcR0YLb73ZP4EFhpumF2w510QnUNEb7tmqx7BWb/GVqNf+8zSrk1c
aGSXcT7geByuiwT4rIti64wsO8fWTgqp+vyMAv+h4zBNk0PJMjPYGfr5H/S8109BRN7KKUIJvIDu
a7fRXBoZGRgZUpe+WJmLnBsvlLElM4ZnnXyKZJ8SbV7pNkCCwMvRssnSUBWJhT4+M8M2dtoYPBg/
Vnt3qAISUIAmrz8RBv7c1Ds1GkjkQCFuJYVCI2IC0GS2B+6b4hFru/1Ee/EAvAOlK4XQDlRtDsKX
jVdI+71uQQUlEIl8EPm2HySEtCfyLE67GW9dMuMMzRnhwsgoU9quHdO2GIkd34cpmCzFIi/2RUzY
Eo4i/0L54176temZ9L/lorwOVceUZzHTp6jgP6QPTLPNSpC+5JKHT//81dDEcCVDziCWPk030ECE
t060LN+Xdfde9HReAqBPq2bBYTCMusOBlccTUKms4hdSxRstNe0jzppjUdEjW7XBG8h1wl46Qkdd
z83fYCZyvi8qVKt0ubYIHdLN4Gfz2U76+ezF3bi2LHgls9TGkKRpnfKQvOamzb8FWajvVI0Hcg2R
VWUTz+LvR3QO02TAcxvq8gXNOEHoRc5ZDSDiy5xZw8ZP9WTb9uIfIrLs50FP9cOU0B2dMbw8zzoz
LtP6Dps9OcZDeKqsLtlDMP7AHOUme4OtRdS4ngRJvZd0BqtucEk4suGglsJ9yuGpnHzdRL2MLcjY
jB6JoJ08o+V9r53Morw7qoNeAprap3m5m5pZfyeD8YGyJT9WksLt2cE/DTrmnS4JLT43mYwcxuGk
MW0q2BNVX90zqOnRyWlz0t5MtaUgFECQNbJF1TmuhQUv+FrTLs1gmBsLc8FOaDnp74RAU77OTwXP
vEc0Dccpb997n6mtNfoITuVi5/ZwErjmapNTdWiYGKFQ1D6SgGaoa4ofPLjSU9mGb5qNi3iWkkQq
VxbPPHakHZ7HcH5Dszzsg7RG3xhqPfDurlyXKa4O5dUZpJiwCNNfbty/VFQf56H0Lg7H67Vp1TfF
gETYxIO71kibH+NfBUDuS9qJ5mzgmsbtZn9l4I2ucZg2VonfbGyN8AwA10PI0FZ7Y0H+WMUuwnMs
T0cTnsa1waPTid71oNYPa9Mcgi1IDeT8BVAeAB59ee7HytoSxPc7rObQ2dpJEa7Z8Cm/F5VBaxt7
F1bVKZE6sDxL0aTZbbEpXKQ+jY6roZZLKWoqKJrQED5aC32cND1gI84ZTFHQdLFjnxxRMeo19AHB
cUAopGASSKvbOVFngZuqM3CeqmjyUgfZn/8Pcl7zlCNoOKlXBgXycVbUm8l9Hlqr2THs1Dddkw0b
Zr5Eck8o7heog+By/zEaLKxCC+dj5QLxijs4ODWqAKe1HiaIkFUIk2anJD5qYTYq1k5KrCOttnWa
z8RVJvVgIvjT/LUHy2ODDdC8drti8bqL5fxUNmpOrNl1wJt3Irn6QaWDjhWlH9dzG91CN6Xesfr8
QKV3SO3OewpJjD7SRW44ZeyGWlgAtd23oMchZolEuCin9OIsUFc2ZPq2zk9CbAGrR4UYgLDObzqh
QHuJrcT7zfL5Ktx1FohyXQ5wZ7kEQYrFDEnoGvJH7W6tfNrXkcH3wXfKMRkFzypgMLNL0GegGql4
nGiD/06f4GB0jJzAohhPNPeyres6v5myitUgh3eBPWZ34TtHv44eQhv7WyE3cz3GgWc3OndoEWyZ
wvH46/127zV0zj/lNVbdTEcapAWYo2nv5ZX9FnhQB1dF7aQXra++ep43PgdyaVPnlCxwXSL3LEwv
uQ/jYuN9YQ5ZUF5d/i6x2+OGbQYkWl5hn/8uJFa4KxEhx9GCpbiqZcC0f4kTMYEDd1+jUYtwBqbW
k+1zSWj48NoJWVoje5EDzfATGqjHFCMQD0xde0Y5SBckZFaHC+WqIOHK7tsmiUEtn39oiNqP6I/K
58YdmEN77rSNcGGdLY7mTNzt+dijEVfffB1mPcNklnSZl51eGP/ES4A5iUHtuZpicJTSEgdk3L8I
xAw0LXDkP3dDhjC/LUquelFdA0xV21G0hFVmXvvUd9Yl65xsNcHePHwevXWyBS4dOfXsWeDsJBAk
jhlHzXl8YuzF7i23cJD98bkyXW6WBORjVVjuBsY8LiX5Fsdxd1qM3uPB0TqHykyWu6ICGPbwjAFH
G9P2mlr2uzsvxunv0rW+cSpSOUr0yquG/B/NgzG+gSsjY3EY3nHXzyh49K9IcUcE735OTGga3hoD
gHE+1P8wCvLPqKgaZnl+uBsY/n2bKRb1oPdO+C3zDZcf/VniU5H3ueLNIA4FC7Na3H72j1i611Oc
LCXySyQKyPJXOrjqWz4M4l2I8hIHfPB5UjFlt/tk6yJqfxmpUTmkpPNXepDEUMIdyjuU8E4bZJJR
WSe3kVQDOqH7OPGICYW2c9etHMGMfMXskDi5hhQAOzG0fSbNtLlWayeD6GTkh1FfrI2UuYxSDRpV
wCwtm8v4arubIvFblIKcA8CAP1soDHcwP5E7Gv7DIfCAA2eFAZHLu+XwtMwbotrAdAwOMUtyUa+M
6rVtI8wEQXDl+UnRMDukSPB9HDgswtYp4VX05oBojR6reldmpnllhoSrKdZOrvIpywU3PiomDvZr
kYUfn4kOMuUB4pEboRzS4tg6WVpXvg4diVd+77znSfOA582dXVa32U3IsyYXfZPoRn0396rpHCV9
c6vKhyK204k6MgHJDq4l6GqVI9bHipmmklp6CtaT0Z6wGcs0zIKI5hn6J8zdyYaWD+Q2F4FnNqT1
gTqIrCncx2qZMvGSDVBtzArYpCfsHm3liEaOD2HGebdYgAcC60vQoqT1k0W7/hmUkRkY86Qis5Pu
NxzLmBywgNAtrJ/BG+lK1bNuF/VNJB72Muyega7Ty4rC6DC0XIdNhMbfaUtx6iREJjRtWiKEsRyK
tPzhpiR02s1xHutsP5rELFHwJWxIXnBoXBsvMy17xFd80geYm7d81pxD31u3Kms94sbwruKx4JHt
FiI/TGZVUOISD7BiUvlzmHFLc3ZAUiY7O2lvgotiTsYNj+IrQgyG3AAJ+6x53TEnol01XQVI3t3s
dg9f1L8+S1omMcNxMcyHEkQPdlKCJ+qLa9dM5mqmUbVKNUK53Swq775cKl23rm3xsXToT8uqQKtX
Y30HuVQ8NZ5RnUERyJFCETuQCkr8O9ShM3qJYLpNTRtxLMFXjHiBfQgOV7wRHk52v53oPszZl3KK
zHmTJfG85ghmb+pisVB9JLDMqfhSnjJa5pM3kok/3W8nMuzzHHyQlNueLbn40vg8BUIyQOpo22lj
DW6MJ8HlP+qG8VsNuJs95z8iB6Vv+GyUti66666a2wkjUCiuGtQXXKjLK9Qv7oHOsc+a3H/UwrCq
o+VBfbv1k442Ma35CzDA4gLH963oh35v1XAsKoeBzd3sSA5HoNS+9IuZnHlMl+w3BhkXU/0K2OiP
nFNZG5YBAyJgQaRcthElr0tCdzIdfkApmFZVyQece0V4KzrEd93CYXZIXeS6xSJJ6bHxs+/K778X
d7kUEqikFoJYg4sXnImzLK5/l6Y1l41LbZQhXVPSkHikkPJjvBkFMtpLY8s4Xj8wXmgMoLrhii5c
iEaTi0YGuwgJyqdkKJ97OYVTC9dpfmmb9MYxxX04ckBKtEj2mOydlUMOd0M7INFQDLdybkKDZrXH
LpeLoxoOT7b2bnFOhClm3HtO67cBIbuvVM4ese87K6o+Pv0DGMyNY0T1bkskWKPZ2dnVSnIZgjh/
dyNOH7E0pVaaZl/c1EXO6rk7utNg0NBWb3TGzxi+q/HLSLzHZ53L59PvuegeidmTdTFXE0b36Y0w
LnNnj0N+TiWTBJ1KgnepbJichsQdDrm/jSbXPwCK++ObGekoHAFRQX7EPUjGS3aNmmTEgMqxH5NY
D7C+iV6opo+zb6OrsyaM5sMwXwuhfRDbUZ4MF6pFzcnLjYjV4/Fbn8D4D/aA1xiUVBAXt0obmB2i
RudsZIzRI9t3HtEzVk7vGQkawskJu+oQtLAaob/1TFBfHGfqoB1GVzsRW4xy6TXTilGmzI73BYP2
rtPwf6ivTehgPuV8NILQ+v/Lr1BadBQ0JKRKnyVXf7NSNRvMZcxTcmmWa05/96RZMns8q4ZvRuv0
sHiYlgq876R1YV0ejHtmwB6KsUfewiar93qRiGu/uPfKDrJXdn3w+kvCSCPlmL8EdXHrrSZccxKJ
dhrBKJDD+gKkfT9360aY4mUolg9b7/MV3SSkdnI46U8J6ZfMDnqqs21ZGPmWXPGFFixs+SyYNGJM
MIgqWaNVpxxsfXK/aovPLBmysxHB1k7QZDqex3wB/TbnkgLyzxh8Gc2JUAHK0tXf8g9sEdadFIPa
EGCcq9ng1zlaMqoOoEOBdIRBSNmJSribRe+GG451C5Kx7a+XZIK4qGohMWBaK8il3GYScGgX+a6J
cbdZ9AXXvVmIbST9emrJ66C5uHr4C/aUtRddkt6cXBpWCUBYlgiwpQOkKMD4/6SWPHWO6dBPZ9hX
wMR4VA1Xz49WKJwRQTN1PFNL+ueKo9k2NfFephPSPzG26P/kK7X4kkK1WOOyMaSY3pJLwHVCunHm
IUwr8z32cvZcBxH68fOLgzV9HobUMSiJ8uk8yHaVnKrPRoxHDBLT5ysGPvFW4+N3Paw+qRx4/nVg
LEFrr/zUy5d3v2SUrX4MncDoeSADRSHicGBFKx/lwUHtXLmfC3DUIcbQbEr5UKxzV4bjTS12PehH
FATPSVA269mIbMZvY3RRiz7R/B4yLhw5qUMvEp3JBYjOtlwav+lPmXmI5NA4iFr95Hsgi1Ye0pEN
/SP8bwN46akjNSBB4rUhf5dmqTnMqCbQarq1n4JlaHiw8eTDfQSYCQMNjbhjKrxNME/x2ZMLaDKc
+63WkrUTJq9WB72S0F3E2I58iZLHkANlc+2ibyP2m7ocCbYJsYzBc9X4L4mrmxuQWWgY/v1D9crr
3GL3eYyNCUDl/+qQ6GDknDBtnIM2u2dd0+3peNDmGic7P9PR9MgCDIuNJZ0GjlzGKoPNJWhJ2zVq
ia6erlyQy3GAW3IDVk7boInB4UQCzKsVw3YQGGFd+mdvjB28tYuk6EVrInOzNMz+Fy/ot59j/yIk
Io3qUgoBYsv+gRyp2ZlYm/n5WYw+wd43RNnOLeNfKeEeISZk5NCEcrYYCETF5I6JtQslGVNUgZhq
mbIv45BQJUsPccmB2EmBA3TKW5xG8flzU5+S+DFLs7hacgw1FwJmxEXAO9tXc/K07JH3YRnT6n45
V2m+QKuKnjwy1PbKzehJspR6pRyO2uhmB0xLBwZF7skHYfy52FiWsUyFaAH4US1L/7OgTQCmuxiv
0mT4ub+pTU5td9rSrLHWuyfDS6CppE17qrhb1btEIhWWyCRalwNgJjsrSslTSlOKi7LIqcV4UOps
3XHl3aWRLAhw4zBoZKcbYNkhHpbjAxTAQJe8m+9RcEcoJtYm9JqtbaTxZXB6ejQOvKwTRI/Vfwki
xGxxiTDY2vydk4oKaGgQu98HoIfHwJm/xKor0dB33OE2tvcmPOStcMFDj55lPUjitB+QgGNGKBUd
TQ96NBPAY4c0gZ67sexqPnJbup2qyao+l0FantAC1GcuWJ6gnGU38I3ni1qaZlkOU9fceG6l9LQ6
tsDKOxdVwsyE7sxGvR1Fr211Ku+Vb+ODtI6ZwSZREX2F2lvkcOVRgknwZ01YZt2dUYdypwBaOpkp
SK0I4BLycla4tj85z2uWgxJmHDOamiyGND1VRiy7lW303CathKSN18hPJjhYc018PQJHEYhslzIK
fh3sxuWcFBenwaHhj4jeIlCOuzOnTCF5UN6tPKv7jb9wbPnb41ev9AZB2TLjKfpW5C6jMCubzmxu
03mUqiXXKY0j5mjsF3rOvt/eU2AHyCwKbP6YEZ9aDCJ7QP8TkzQh2VHghRo4grhlsJ/x+zqod5Fn
PU1RbTG2Te1rL2fMcW21ZwiFG2VDq+z5jystLcs7T9sOjbT1PYqeo6QGzBzQDzxkAuGCB7ds02S+
uR/aAfexf0J77z6LlH5gnle/2LLFRtTp96ziF7+pBDMwy+fhykGufxYVooz5BWbAcM0Ta3qphpS8
ElpGB72nd6oZyNuw8ouHYXgdk5alhV4VFldyVTZq0KFGHgRnjOcgxSiB68VMwgrcJLqZ2XsnczOn
J2hswm6NhHUkrsIYqz24QvsI/OlYyZ7+Ikt7WcSQXhHp64DAhbQIQY9LsnUud93Qi0jMmhOxUxqe
zo7ni99sI4+KazEFiU2t2d3aDh4U7EFtV/azcUEHEx/mL303dVuPovceyMWgU4dp20m3rRc+2C9T
oqjFdKh8qDp1Eu8IDV7uY9g24BMZvkEOju90aFhqUGS1WZAEE7T3StZEDTxsNjcQER5b1C1gsLtZ
ivatdjSDv7snHWfJp3UFBTR3a0z0EIy3dW0vl8TunLNhfhkzZsGGvAyUykDpDaa2/x0niThqumug
2F0AA3bwnGFCutdsRJjjGbtB5RVk3Ws7e+VzECeAPmMdb0bbndrUgB/PWRBgn58wzdKcz9mKGrAM
FfG0pYtvmCkA3EP5pFO0OnWsKqj6qYbx5cUK2C6XzrJ6Ij/opS8uPJCa4VVY2hzQeSeM1juWWoAV
xiBD5kaBbdwdjYmmnr5VQ2N/Q0vvrUaqxRu61o6odLQmSZ4PzBmJV+mTb8DRXxdD+tDRQT88AxJb
ViH3maVdmstNw2SD6DkWGKfT2fyF9lPf1yKq4NMt+j1o7AoSYtuuVacJ2V/y2XPKnagm3s/xd9HU
7NPYzk/LEiQoYlweTjZ+VrDPEhGnxFye7pQo9ZZXXf7w6hdSS01nCVDoNM/HdvHhBRFy3m0r08D0
rrhz4ErFuc/qXeZ198+DGwCLdAcXhe60FyFRYiaHNFaiSdVi9zMFdzSVDLSEOBB24+4YPTyB35iI
AQXLzFmvPiIn/B4zN7/TyBVbTm76wbBpazXZwjkRwomxnpi8r9WcL6oEShvh741O+50kqNcHGV3o
zLG3GQp92jhQdSPX6L+EHEcUyS6XHTj1qpBtOOGBuKyZiVKtDgcFqTDjQFuN4QgkSZ6OuDl2Ihnz
sypcVAnD6NM5Nmb2lI8enciYmNDF8gkyjTUaxJlOyUm3qVwBDyDguGOMMicdwqBpsEckjx6qeIOG
dBs9FbAVHp7LwZ8+q8eJMnZO8bI4Jxq5npSmAR1bQjzNsFaswplfebadfRAoa+pl/2WO7fRJa8cN
EAP/JaJ9gPfRI/1N+qcVGEktifctiRIme9nwBQ6wf4ByPTIB5WK8ucWxqmQjP7O/CR9XgRrcR1T4
xDG0+SpyU8C3TbzttSXZJoDp3mvX/UbG/bJNPYOfgwzcT5oYkyv/IqdJVoNUrPUXxGx0jw8T53XX
HrS7Wuy6DVZBI9Id7k1vM1o2l7gNzQ/uItL60YSKwcyN0HleVZmA+Tc6a10z2E0WbzlifYL+1uvl
SDO9xRMNj2/fO9BoW8ZcelfUd10PHl1aYfJksPy5bzZ1iUE2Wpada/vmVvewYAV01h7v4xii0anG
+jQp8GRtNd/kyOO2jIZxG7oh2NRE1kMnW3uyAYkPu+W5inhV4ZnU4k/9eKB+ildaH3+QvuPuPvf7
2C1O/3figop6qjgUYpn5+P//75Oe7Zg29g/HNCgZ/ivXKrXQ+46zEWznkoI4KaP8jkv/tQgXIhip
MTCIeyDJ1bCUVA30J+hLKFr8E8dpZxuY4qOAhXMK9Lxjt4ufTcQgt8mAmTnaLtewi2I+4BF+bVvz
NhNPjhqsrE99jwEvB6kejMZaGcTmBpcY0xGGRh5EaISY1VktGhD2jVc18VqFXyxtYcBa5oFq3MYy
JLBMhnQwHSKbh50MAB2bZsuxhWHUrG3KCnSBVelfWzlOXMAGnTzYk/tpQfWfN95Dt4+dq+knqM44
LadEY/zPI9IcxQ+TqpeOmuteBP7bEx9Vt14qUn1sP9+W+lAc1Q1hGC//96fi/O8IUj4VtF2eRXVv
G47t8fn8b6b54g+2ZgKJ3lo1YvXcG7Yo/jtm7SylGJ1dFDIRBcjw52sGZFBunTE8qf8kaOP+Lv+v
PAdUV2RRsu5azXnNuxae6TDlu0G+7XjMHNJBMz7/1PJG/xIVebTSpcXLnjX9Ctv+ObGYv26UsjgK
U5Q26JWgo8svqiAT9UUk8//D2HktOY5k2fZX2uodfSEcamx6Hqg1Q6WIeoGlKmit8fV3uWdORVbO
3Or74kaQDEYESTjcz9l77T/vxJq2Mm3QjFbQcMKx10aUXbWPqi//dp+aXDs5w6r7rGZocJ7TuldP
fnueuk89Wd0X6U71b+Iwhcy7/fksIKfGdIRl0UPTURr/moweBh0K76bO9hVlkpEF/cEFzrDucaH2
c9U+ZEL/WoTNS+c0AwTMEGrqgoRkE3kZLM+6PuOFmk9tSdZzPzjM8ANSsEyXFHTWmVEq1uOEoqCj
srCzmcdXnSiAyEQs5ImRdoigsEYc+NA+YRYwu1Omx6QVTyQiebhT6BFTuQ+H7JQmh1IupFNf71d6
5MA8hTx4mtwJ2xs7EBp87dbXAQb4UEf/zWRhMm/9jzeK8HjLoIjrG7pnqpi8n/JZhBn3LKOtcK/B
Nd6n8r9Wg1ez94hsLdyq9U4yTeiK4IpFHtZpC0eTcrHpwYe4HccneUdkhWAoPJNIlMBsoITF6BLj
Nt0gqloeDJRVoJdhffY6WnY3q6/OjO+6yKMvi5woGsQcx9GbfhSweOO+LQtrqzfM2kg5Z9U41FFb
dt9TA4fKsZf8WIjsCyX7+cnUCaX0MGVeOC0ioA/Dk883AZan0J4iTDRAN1VpIdTIRajN8qSWUoXs
/1pxDuMm0gE8NSm6c5BbJiqHibB1peqxPpa5YLfa9jBSeyIFIQGBkgMF4m/0mbrbGHTTjZQwKlUw
fWb6gOiJPKIv5g9xGGX3pncBq0Il3bKYIna4LGvIZPSDUxjkComohwUufSxlK11Oaqz8i2PsmGu1
YoUB5G69MR74S83lZMghBBYARM5mIiVlpTh4Y9nvGx9shpMvzilxQMqEqdNvcO9WoO+2w6K7uJQx
KRqaI+6GZ6S3gTUf37HhTm0mRtqemQd+6XBfcGUePd34Y8HIuud00FB2x/PdZAmibCIxoB3gXvq0
z2vKeFRdx32Fb41+dEzaZ44kr7KZQ/wcHHAteWtuEWs7sF/pynIAN/dLBlSw1/0jlOg9isXw3HXR
hky29mZJUX6cGnsP0s1+qoNptxRDczX8Zmsaxnyr3TrfF9HnQiPX2S7t9g6lJVkFVFzubXQljGht
JW3/DdjjF6sgc5xzD7KwHfd3CE50xpHFtsIA2GsZ9UPgBNi6rA8z4aV7T5ZXYY1Rqa2M2l8Pqfmp
LMsO+A2CgqoGAFylpHn0DR1aS5T6qaw6+yksF9VOD4BPateIzwvpfF3eIbjdbeDZR8dqtUsvE5YT
f8yog7AriCb0/kk+kowyRlDQR7Tzc9dSrMaHQLsoYCc36sWyH40GhltKq6INY7qAdn/swm587iMp
3Ajc98gkdrVbhBfqVaR5x5wAPvOSSrLQfDFvWEoaG12i25s26Pd9VX5dckqt3n/TjNI/vq9wID9C
3Y5m8jWKqUHvF9O5o2vk4S85IxWYDvPUnhqJ9VKDUpdg1n/1F+HsnClLLrUFyLsxnVUgnYLW3eCz
eRi5+pH/9L6pgz/oKj84jbPQlqko2ji8DdEUvzg+pmSt8My13YXW3uNfX3F5zAGJZ6+plAHl6Kb2
i+HXX6iAjWvFnOocck5irKhbtJslUS1As1GBJyvalOLmUN/YEbWlIWmko95a9UUtMNTgOsN0LGn7
QAwLTm9DDYUlKsv5oAqEmZsOewPttCnlGSS54KxLqMtrzqsE/vVUN7rMrO9wKaZNGDfz3qCuvA5w
JqwxLkS7QdbCgx4ctRtJH7Ddksdj5jG4foEh6BSNX8e0NJ/E8FIO6LLhr5lXIzKeBdlGK6RdNd8e
zIsQM0lIHgmJ6YR+c8tgeBoMID8oFq9c7BlKbHxjbnXkWSSCnBDtj64hBultqCPjXalb884ZDPyD
fw6o4y0oiV6B6yuoyKb1vNdEx/9+8IXmbzwTLgo2NJJs0ma0DjrN6IVeMFr9ycsQeIO5fZ9Ebb8z
Ed2d1LDYXAzGhO3SVGHHjqUUKfbciI24Tu+7xZPdMK2w1QcBJw+HhYwwgSt1A7ygKHFjTRh1yxnd
Yezd59o6YCmpL2Vb+quWUsShdwLvaSEXYJZRm0WenJmVKMtLaQy9eess8YcF0N9jCyaFvZo1nHp5
q/bQV2HzP+hoSpiCQYdj679FSfQhF36/HyT3SUikQU+zlm2r+Tr2/nuRQ6SqIqrYCDbzS0J1dg/N
RH/p4+rRSuatPWufo1mvt8H8Qspzvw9J+kJnEJ9te7aOJvM3MYz2SZOke5KCR77nZ98gjSGJKkHR
Zgk2BqY+qEpTF3Ohy8oVgRoxZeMl3jUyh8dwDWIykNw4uBgzqNRVM19c5ghQqu31jaWW6QLpjlHs
l2hfBeNLEwvMPC2X9UHXmqPXmMaFKBX0lim2p2I0PpLa+mWm4YeDgFgmrbASVPwUzLTMu3ppPq+D
bgRK0YjuXJZgC3Um8G2hyURi8KLLIqNGmXjJS2sguhbuvWuS7sHpewQDziGLI5DkoJp3MU2tB8DR
WAgQpm0gPo50L8mCJW3bfuwFVltHGGdRQ/DvDNzQYfGKdm5O16SvvFcN9UaMyU711+2+/lBFyIWW
tGguHW/Whprsj06V2cVMwvRXq/JOrKfxGpbG73VBaAB9i0uXU4f002WPKXpDsEF0VBvsqerAhYec
sHroPwQL5VJAW8DvyL9EWZzjVhqZREjlWqv5Rg1D2r0PLL8KyJZ/UbZDzXXcXVkaXxCsuUcnJ8y+
4vpZF7l1iTPBMt5IQeiNODC8GJDBHEyAEUciQmoYdWv8xdPGpSuxpm/onFhTxRtbc7L92Joz5BI7
OwtA9z7Rh/cxFlDtaTDuQgmFGg1ZOdfxY3QtNLbEtJLvkMdKJm2FSXa0pZ5zQfqwHuUlWmGoKQtO
dIu9D3GBwl3ZzDLXZFHKXM4aq/P2C9PJegjrBuh0mR0Delx22OYP84xHTzdhuY1L9rnusC0qRJdP
Qb2eECpac2Q/eKP7te3o1NXm/LuvW7cE/zZ0n+FEbAknwpA+gB8PDsUQQpzNlh2VrOpQ0ihYJwDG
H8s8Wk5pV9zzaZmOi2mG50kOEdtzU1+Ki7Jk67X3RECysTfIjTxiC9y84UXbof4COBsXs4vLokmh
j08ylLAnY4QtUrByNYJqTRmcWAJ22JWj97vjpNMlkOWn2iwQJRgbF9et3xlXSn3NbcFcsCkzbAVK
853D6zvQ9pB8+73w4aVUfZrAgETK3ResK61k1PDKghdRO2cvAwyWJuVKtX4sPf7aUCzehR3igr7G
VNnYCWGItv04EMi5sWFx7xABR2tNw73oLWV48fR5n5Na8EGzXKTmcZm+a6PiKyhPspPIQmkKN8BT
1BZbbHq0RqSGqHIwlqIq+5BTRl55fXjS7Hk8migh8FkABmDZ7m6cydIf58DQNlTb93EbSZgZsV8r
D/9G7nb5o5bBUsrDCcEVebEK54VWA4SkaZIcbMYo8Ef9JvRX/Bn0S8zSRkh4SyBPSI1zi+QHR8gE
EHehC6UNFtR6esrrKjBoddItOKQUeXY2eFSyCOOB6h1totYmgQkUhmRH0HLPqvCLhrpp3bAyZ4WE
xCh1AK2LWsdJRDpKlnj2+9gInqI8OLayMx0Xy9LQkLaufhGmBz8sPiI9tkgyRjBbWcsz4BTiAZLI
JkEa+FlN+b6VjKPCsXazz2ZF0Qz10tMlzWgBEJGnAHD43gio0mAF7F0l2xv0NmHdFxqB7M4dTeh8
0J3UvuRO82DntnnQZdl1RIJ+cvEmCtMYptWkfbQ4Y3d+Y39WwY96h+AyBg2qydiVVEYtIPwN2XWQ
983GMAP81TwuFOEuXZInyCIJfJvqySZMWd/79uRdk9KClEt5ZousXYX7teBeRjOFGEcG1CYjhacf
ij+gxKUgdB8jd4g/tnV/oq8Yb7VUDIe+1aZ1kS8gWSZH55JWxDt7Njel2xtUFpBd2m2/DSrD2Od9
fmYGc6+irL/Rh2HLgi5jnTcYZPJB/JEUlrjUQ0o1wxyesXNTr6Mov63HynrnIVub2R1eRO7r28Tq
v8STFq4N6HRcrcCJmiXFVex0u7bUy2toc8E0Nag0ZKwfSol4KvUQP8AEw9WHWYVOMF6TZB2ei3lM
NlbWFxcLvD6aUTgSasCnuOkjQ3AS0AfOUjKWZhJ/QBjhhhr6doVfcYEQVN4tBy1WYJPZSOtx39HW
eQKZvxuspt/VaHu2mtfW277iF/mLMa9zcEa08PPhUklMcGIhaNeD8EjKVAzx4x3GZohmFNb5ZSDb
F5BlRjIsh0Yv9BO14+VErFg2fLJQXB5GB2JbXU7JM4q34RstTrI7iG864HIh1knSC2x/ejegBn7O
R4oT2Pvywv4YiRfskw+QSjZKBkIaIs4mK0GeQrNyKKpPNkIRRNvxctWoGG/E4EFkD4blbLo9cvjQ
eokh0lyJaJphCqXDocudnl55kG2p86LFwceRO8OzPVOyK2HNwcLuPzeQb9ZeA9NijKPsOakxkOlz
MazXNB+Tay+HtCVTMEnaFtOAHq64eGmHzB+gNU21/TlZBH8XvYzL0Jr9XlXf3QEyuaNBTRXSYdLJ
YJMoseJd4C0IXvVy2aaLsG+DTA5wJ0o3PpFgO/YPm6Zy2ktrM+PKr4lq3xFIl2Cb9+6W+1oPZsT3
CcyqLf1W+FTwlYSYLjs5hFjz9pZuf6bzTxtjwqG8DGm7Duc4dVczOY0IbUz6KmmYcpWix5GiCNh4
WA6Am+b0phK7OOktoV52XtfPwo2/mEQEHvJhsC52P7xLNUKW+Bs7fsj3adY7n8fSNx/jsNg1GaJn
HTLvY4BBg2jfB9v2Cee26GnrNpkbzNDli7WE3iauzCdN0r2SjqC4thNXvDrGuYsSV8bb7fuIMlIu
O1ys3d/zBvu7Vvav6b8km6VbCPB2pXNYDRGCwymru03PD1yoczQXMrkERshNadRMj+ZBc1gIa17e
XgZ0l9I0qwYSWuZdHYUorqTwUg2hRQpZaK35CmtDR6NtMceHsMOHrdYeXK1COqSI4ZY6BzfNUNEh
4epJhIfnn4Dho2OPy+pae+hcBjf2t5SViBeKUzM45jJIQe4zQAawLHZE82lyOgmG1AyShuFEnHS5
NVG3Mv+Bf7B60IocPziOi1BLx3XBwoC+Nh7FnAX9CvuOtetNpAzk6VG19WKkgEX2qBMmcGBzB6Kh
IfoOOsPXWtai1UpDk5jielnOQkT1qc/1sw2M4Z71PvkFvvmyuHjXZNdc9c8NQThaUlngKqS4foix
4muW96J7aG5rFEebwSEayU0T/QhHHEEuFu7Fkb5zN31N3er3qJzSS2k18Qfhxadv6NS7W+XVbBYa
qOCeYKFlafFuyQPgFHb7QV1TCg0IMysr70nQP1289gz0Mz0Jw6ieUH65eFXJvSzOQ5N2V899jwvH
PkbN0uScjtMDQdzEWWSYwbjABSfDHIr1aOCFeyPDmmXaIYN0HiJhszm0l/G75iNNkN5pMkJNLTqB
btJ9VNt5kQSrXvb8g0RMR+CXd7VB68rqNV0imJrN1O/Jlrp2LCxyKVfT5e7TIyR5hs6pmHt2D3Jz
brFUpMYwsGAN3ylkdZOimRzAY5NiRhjO2LJDoCxVbBsCjXdGn3oPZUnQpUPc6QYlR7ZBAEapzId/
EHNBCGQip204Pdxrthh7IJ3tdpH1RCBvPv9eOx197x0JobStMrogajEAxRLRTVNde3RQmCy8koJx
o29MP0S8jNsBf19b2PG2QjFNeCJf/9hypEIGGuBgieYaaJTTumrkze6mBw+y5TbiD+PT+j0ep8+1
0c1sCqEIUFD+1LUEEfEVTggf5Gdbx9Rvk4cPMvRSbRt1LRZEgNGVNn104vxYRZN7jP+gaBOcbbCm
QETBiQIb+5L4ZA15HoWtftT5h2C6oERZrq4/fKmt/hhJcVBhOCsICNUpSa1sF4o/gEM0l6ksCm1b
51r02Onp52ZkEh25Iq0W1whvNv6nGsZW6jnxWSwJc5s1kJAw3wuLdjmWKAOuUTFzrjUQSnQ7emwL
aVWkX75Ls/ToBBrxKpB164po4y4fyk3n8LbVxFc2xdLs2fkPm0VLTv1sk9MZT5/5U8wde9OtLyai
YsaovepN6ZFrne8JWi2hmnV4wfWO+I64E6vo6MjzVeh+uyfugyWWKsZSHTylMNFQaLVEZJ6TmipF
nM7guXW4Ikl796DGsTrqs8vEmueiN5Ql4iCP2Qrzs2MEYHEUNF/ZbQ/nohRs6Q7K7SLYDh9ZPC/r
2gb0hwNl2HrfJZt0864gqN/ZbThfLXP8GPgRVZp6MbeeDAEu+/5ZM7vsYC59fKzD4Kw2QYRXf/XL
UTsaja5vaA0R7k6+eTan2muEUg7yPu+UQECq83JLhO4ubqmXtR0mtsKrFhS8rbcnwOyhJtJyX6fI
akG4vWtNaiOYXv+YPa39YJf9ByqqFENse9ktsrQYWMu9RFtzNFPWApZkHONHW05+aWDrjpA40Dn2
9zESi5saCj7BBQgK4Rr5Okpq6z61uglVCHJXptN4H435Gyig5KRltXVjX77GQFVeof0Y23LiVMvR
WKzCahwofbOk0Gt9Nw9z/DBqWId8mufrJpISfAdcJa2a+ZKa4dXT9OkAx7y8ZJGwtuMskPFKYlaD
WGLv6f771OrGq7YUh9hkZUVOTndAYpqDoTDSpzwXbBTDiGQfHSt4htFoR6XVYSf95LYw3TRrJipj
auznA0GIT2GAp5S3n9SqnAr3DGUaaxApoQ5QgDBOkFRxqzDPk9uPNxXPjCDgCCLBQFM46Hs2CvQe
TD7odMhfcEYieMBNmiR0ndyoksZthCK1UR1JgH4Bhhdumx3ltAiFoxQ3FrfAz5HpFXn1kDnl1SO2
RyqvSGk1XTBYumFtgtRkh1cm42Po5e88uAG7YuGDnaQCtun6T0qgh1xsH+g0ZmQ2EWx5Apc0sM6U
PLqTicB07SfAI6T/YeuZ/os+RGIfA/PAS4O3AXUyxq0Aj2EJFZ68dfStJ8VappVGxYUUsb0+swOx
kT3N0GhR6pVr1xdCrEPNRVTrwOFAtM0Va0RkpAaEQ80hhQzzVo5Rt3SnIakqwArQuKRLjjSxDlmz
EAiZPGW+bn+c+eYkbC83w/hDtgd3nDTwnH4nylsYp55H44FMJJ1MkZMv7GOPGWU9lixj/Q50mRrq
hNTWakCjreQfpp8RyxO6tJb1hDV6o6XYpZpxl00nVcmwF2M64OfvVtjIJ6hHA5tcp8CMQZdG4VfR
jJOU0Sb7uaAFxcR6neK8vVOVtPdCGA8YJsEoe96tsib/5nqxxif6qntQoG1KSLgWhLjamvlZS/Hz
FHkeQOXSxDMpbOsCDvYGdQqWjFpyPOXGNpVb3GEKXqxBn+21yLxqN+tjePNJY9gVBSDuPnxGk83C
ytYeUxsFUh4u7yVwcW+FKf+I1FMmyTucGUA9fC29tKz/d/4cFBcvGGFWiOExTaB5DjmnxuLLKJiU
1X+Wl79X0gYk5HpC3ZqGs65UHLJFAiRtYm7HXQWi89iyIrmTMZtBE13qM0E/wzNFed7lgjYdiqmR
OFyCvacgRpLfY4FsM5AJVmeOl5Fz71Ql7tZGJzwIX9/3rhk0xIMGLp05/WMzR/m5+3NYsMJyDmcV
ZrUUC9l3Z61VoBTRZs2nYGe9J4zLeiCj1nlqkmzVIgFdrLK5eW1Q39StzrBXfYmJ3AdTWaNVE9EK
zYi9CxxRATiZUnfb+BTABfQvdvJBuyeRJ+CkooHyp/NzwWVP0m3+4ENLPpjkvE2mAGIDZL4/lhYR
nZ7hoLeaqc3F0Zjup3h8GXFJntTQjgSjpGJ6X8Bz2YXShKGGyKFuW2cZMh55ny/zARKWplGSUNeW
E4eaPQwpkvbt/OYV1JSRntjIxESY7ERAMAFmfjYCLPDWSkGutOQzGCt2tHiXsdXbCGMGD5GUeNaA
L/IO6z0lxD5PNynbcVKAgiQ+KDtrLQv3KPeIQ7bScgPa+Idvuesyb88S9caCU/Dbozq/Rln3qcnG
Fm9WbUMiLvzb7CMb7O3x1OmWzRcaxxWinmjNF2FcKxpnKEpj54zgVNRhzzewaZfhVFQeObVq1zOs
gRHYp9S4iCHNT3EVWAIZEb3WLkYAY8pl39tgTCnopjmDskOPapLv+aBMpAamzNE23b0m3LnnQ6fy
LnxWkXZ2GP0uehI4Z2jiLR7bu+6TIIpiP7UEo8JldDe0VwAVSn4AJar81vSvfNRbg4Tse1J09RPN
8z+KNhX7huvIiYbBtgw73FoT/21G0M8m8bMCCk7nkSnDJmeDoWU++S1Ewb4eCT6INZoIKsuoMWIM
+Bn2tjSaNhMVzS1Xr+FkRG22V26bCOM/i+30OLEiospAx7iMdZIwBv80qcZZlmicgkZL0pUXX0o5
OH21dQBeHm2pbw4l4ao3SANmeY+tiVqzngjkbxbgpkg6TYMQ+WJJSmSFBKglFOFKlXqtJ/14/m6k
yy2DCnjKdVWmnbDJ53e3/XHSEVb3hefjvBQNwXnT8uCOsXWOTf3eerG3gfJK2p4Oa7qRUrYFdMgG
TbG3VkgpRVIhjpxOSoZ0KzJz2yOXyK3OcDq142SOQ36QbRy1I+3l9MDmlut2xMtQ7xtPakhyZzw5
y/hUQ8P6qQnGwtFf45xD7CTXF5oURiYWlTmjjD6OedMRAWLaa8QyC45nTdwGP592Aar4bWXDewMJ
STeFb94urPBstZIqjtSCJrIcMtMdNgL3DKd9tXflmnApAPE7FrW6VWWN7/EmBztAoyfHyMIHTw7g
/GCUhIt+KBZKeBk24Q1hQ949SZ12TW8bE+tkufce6LHlUi6AMh9t4w7lg3KFe5B46Xoql3jojvvU
mZ8csxCXJF9sFDJDtHInPK65Zj6F7MjOfjoyuJNLT/iDSkRRhl0bbjeBqLW/tdH7Htg7rCI3TC5k
dFn7LLKeZzD8w2qWH/Aoh2BCgwSyIt8SYEHFmI6ZMi8ZssrSjOZIuwgqPiKBU7ok2jHIoEFLdPBA
4+He1oFPR90tdoXFuUj3o3hCExkdinws0O44HwazeQT63xDlcDHpl52VAZ+gezAjPeGfXhl8jDXP
2C01elE3xLyPozPw4KBCFLRlL1UNhuBvLUqP9sqCzNaUrlLFmYktJCTfLymNSdRKVWOOZAb1uu0c
1mQsDzGWwHEJjH1gjA8KS/eWti28+WsmuysUzHq4eNDH7ZDTQA0IZpi/phEDc8+VYktrAYNRRmJ8
6iLNx3pCYLRmWfg7LP880s08W4Rx0cPeqnDqN01o6CWU2IIlXgfKn8Aay9kEJXXciBOEC7izQIMQ
2UdYS3RkbCRD7IGkHLUDMh6gPkuD5veAa8OukjY9eEsjRZnyMLUWyXjMGlTHPIyh5KlofeZsTRO1
qVtX3TXEnUSICUHCziBI8PCYagD4UAV0PRIsqSq/I1jT3eUVcJK16PErdGCdCgIos+hLhowFQkns
3MYyNr+r/qIa6V/a4u2uRys8GNIPomn72IqfMncZ7qOwKUiN5juTLeVlcPhilIEZ3vnavuuC+mMT
CuPJsc0CsJDuQGgGKdChjVh7YWzt7aX4Os98WwcCiRGs10iu51pa3ppwb2jMDcpfnvU6YYU6Z6la
iMRROF3CyMNfPppis/g9Dnha09ulwrS1QHVDyexW+OiHCWCUXlAeEmWzHAI33lUCD4QaHDlH2U3x
3uhROORtJP/JnKctcbulC+dfWjg/xyCOjuqID+kxEVDZrACEZGxK4B6Vkm7BGdJlnPSZ1lcPhtYH
d49kLMScKM8pl1ckVK5ZQE2UdXHumAl1AVm8hRqbHwgcfVRAns6cEdHp5daF8HGre/TEYZXAYAfG
3gzkAACdjGDW0LlY5HpCoJo4u7V1Dqn/HxQpyJIV3cmYzn8vvhT+Lxo3B+IBpVnbB2DmGf6v4suk
00FV2+w5dBKIVrBAN4PUn6kht4cft9Qh66eZXL4T8wVZhLIMrwanNDvOteEx6WQhto2quz0IcaBi
wbSlx3idKHYz81WyjVVk8LhFxfuMmoKGNPkMCWqROody3oL5CQsUUbk2NpCluArRoeuvs476yieR
Y6u2Pq00gFwSQ0teOxYDg3Zq2+RME8Z+gfOM+5b6LZ+LT2WKK2+narqaG6z//p0z9V/lgY5uGbot
3zzTYZr6VU0s2DiZdpIPe4EeFe3cfHPkULELui0O5wK2An2nHihd99VvWQc5mtue1NAZaff9ljoU
fz6QeQsbd4qvGwOr9/dccVSlWCpIZ1F3iT/zxt8O1S1UVPZmKvN2rQ7VsMgXaZODTs/3ZJOX4qzj
cIrPasgEjQEgr1wrpCd+koDmt+HtPuPemthH1UNGkmEMMNBUWHr7hPZTu0OycDeGpL6owxgGpYsY
OjvlFohGdZ8a/C73jpNR/Q59Z+UkFIKzVkPbSfvJuPQtMg8KMjgfSCuot5ofh9TLL0ELFMFuMA9Z
OB9rJMlXdVcCi/uqhqaBBO6mxodf7o/+fIZpEHIIyROhwp/3qR9VP7EkDQskSqNbhSSOUI6fhJ+h
LuvR1k9Sgq3uU4++HWLHwratjr/f/OVxdaiGfIF0rG59f516LI+Znq3Z4CRXjwxQuW1vlo2OH2BN
54wOkBxmk8rKRt0MTSl7yWgKD/Jn3p5jSj752yGuzONgUy8MG5lWI/kIPb2bC2AvmpWBDiBUHrqI
elvWdBmyugArbVYu04Uiw3QxkMGv4dmRsiLve3vg7TCRD0S2OcCMNLNTonnRzcyam1kWXE2a6F6g
duGilbFqMzo2XLYYZPlbr79nk4ZyHaPFy4H4zPi4SDb398xSeUsdsiouABd6pO45X5Ey1w8zlSAE
emyLCh9qAKrYFhnlnIA/kcPcZayxgy7aAao8g5QXhxAAxll1b2yf1agkFIpoExycW41MbhuEibXJ
yD98yGVOAymREGakjFvdR5FnuP/9fOH8Krt2DJ9Mdtu1DZe1qe2af5W5G/CbDDtnV2JkzUMOuOkP
7b4AFnxm5RZ+b35jbQ7YynLSy1a4GmBzAo7MsZuTfWQGG0LlfjxSDTWGKDISkx1NXoo1qVMc2KnR
cp9142FsK+MBJP9y181ndWDiz7+OZbQ1ZNVWDa1szYSyBvv/PBxxDq9iixO8Tl8mz8m+RRZqN5z5
UllG+zDqfOdGQNePoYqQsHawANVdMM9/3G+h16KcSbMir5y7I4l9ylpG3cPE/EE1KWSxbJ8zqCx5
aSNmWOSGz68zbnJRnv6Nvtv6Xz4PIVDeeK6wPITwv3wes+gS2g62vY9ZRd1yzzMfwxHjYApHJUNM
8qjuioADnQu7+fB2V1IGxiGekASm8oda3QU8wZIWDTv9t0G23lU7LuAbd5yW9mQWeTqRVc0DdS6m
fpPAvV61gnXQTw9xhW53RDFMezsfk20NrommNHDKVVSQBec3/vbvv5FCGit+NgLwjXRAt5iG5TuW
7xm/vAN+yoVL9xqxL4B1NtlXfYAjpYZaZKmMTJx/HKs73TQiLALR0cpj2byjuB2h9tKzd6j33D2C
a/hx6jAutSM4dGLBWCjqAV1kmUxYhjE9ulyNnrrDmUbM2uFObnVQCzckF6oHfnqOuvOnx4PcD4Df
Fd62s4p4XyPF2ou8G1+zPMX4ElnvMmHaZ/fh37xV8q345a2CV2YIA2GabgrlLPrJChDYc2r4g2Pv
uUImR7Y02TMoCRKi9exrGDVGCUKbN6a3sbAmRUPvv6DvBl+FxSwAAC5xrsZKzoXzip/mE24HrAsF
vUc/szD+OhUxylO4mSbCETg37JsnB2tObBYVyc2c2Ei1Ewr1zi6lukc+ajxGsbf89Ez5Cj6J2jZr
0XuRJe+iKHGOUT5mBChzlxoM+vGrv393POeXd8c1DZ2NtOn6OqmyxKv+dWqrOgS4QxggcO6KZPt2
YVYX25njdaRRSeZzCxfyyrmeq+dEUZRTRh9e9cRGT+1i+A3n3wmPQ8aRLMMLobSQZeOkvahDG8XT
RkRVvleHldF4wDCQp6pDo5qXm3whTIrDi7qrCz+pF8MI8b+/WJaMP78YCLkfL0Ys2HKjXfioXmci
I1j2IYPuaNKcjL24fYmB5e9HH8/MVA/ti673qN5q40NaOyMqgPlW2k7zrJ7at166SpuaVG751DDB
SDybIVpP+UI5li3UalIILB8VA5DxejT331+oMP2DY/rFg3quVyE7jbLJOKrDZZrJjdf7YKMODW0A
4YD/6fsrWZprPtPaVY/pNFP3f/+p+79OH8wcrmtYQnctrHS69cunLn+dO01hTRxTARfZQ0mhhkSq
glstfu3YGlB8QUyLCjFFtUo6/FOFvvNWtvgB+DLBV3K68t0QBewZm+SjR7jYCfOrsy605eDDBXZM
wO6ocskbV915dWtwWtqVJFSYCTKzNMieEQIMdzXA/Bnv9OnEujAyCPjyAZadw72RQ9dWX2K33sS4
Uo+1jL9q+FrdxlqcfOpaIKi5qzLLmMW3SPauvI+YpOIaaz5EE3e8pDqtUiGVj2+HNXq4TZ9U1bqW
9t/vfj0NS7A6NOQtvX3tlnrPO5bgtKqr9/Ngo/s12mrTVcszgS3lZShrcUNQw26iC5oP2J4aVEEU
u7KJyK9aDB9Qy+4liv2VKoa36+l77NuGNLOhQI/nyrRjXw5eEVF98Wogx/FITmKMOGUVm6TOL37R
sRMGq3Mi3efHUMQot9WX4/98mf4j/FY+fJ8a2//6T46/lNUMqp8e+V8P/+uwfdr+p/yJP5/xyxM+
xGlcffsaf/rbZ12fdy+/PuEvr8rv/fF3bT51n/5ysC3oS8+P/bdmfvrW9lmn/gL+A/nM/98H//FN
vcrLXH37129fyr7o5KuFcVn89uMh6S41Teun80e+/o8Hb59yfu55xKn+rck+FV//x099+9R2//rN
0P8paGY4cpUImM4VnE/jN/mI/U+Wi8L2fdNxdNvk8vPbP9jxddG/fhPuPz32oPLqzQ+ZwuTC1Zbo
XXnI/if7TwB+Hn5w4oUc67f//u//8vm9fZ7/ACH8UMZF1/LvIFT6yyxPQh56PV3nz6Bc4/F68vGf
roFWTL4x3ioTjlHKhp9AR68D22wv3IJVfFu0z11Hdk7nBST0egPrOBE5eLClJptEW/ES4gO61QGO
KEp5xpqkUbSwznh1zaeEKgvxbfTcWD9vaxERKKZ7X71ker+w8FiJ+HkenICKwhciIvRtMVgkK3Xm
x3ZYaKVU/X5MAKZp09ys2solDlrnSqgjHFn1HjOI2Tj+Xni2BcetP1A9X659uOzIs5f9YeHujYbw
ryYn7gzKI/R5zd7GE6x0Ekfq9f+l7jy2M0fObPtCDV24gJkC+D29JydYZJKEdwEgYJ6+N0pqtdQ9
6uGdUEtZlVnJn0CY852zjyJO09baXZvF4rgaG/qooyUdN8SlJ2s1lhm9bkaxV1qhRVSBjWEDhyia
CBAHoKmea0gb5NJzj6su4ZeW5KOGgBWlaSKDi8nAMWTiT3FcUn2Zjn87JfF8SGgsYuRgP8yx+dN2
OArTcRS7xX6iDs4MLaqYmNtjmcHKhcUn/1G2+kPNNA59+50ho+EMBhhtCuDNgcGL42SPk+FpTGMn
Lv3Jio1+IrNsVglySfE1dq1x9NT0NjsajgaIvwSGNBobJOtnzt+tNP1QyHLfjf3LnHfvmB+3MhNO
st2SUJUGf35y0nBos7OeYjqhgv0GQ6Dc6TYaMiWlp1kU/Z6aASbjUJvdz8xU1mVZs8ek42ozF/41
ew0evwzAPATRaDLAXTsaMI4U8x9+4ul5lNAp7JZxoT5p2E8tiHdT0T/wYoXMl4IJRuZtYWLKdRqM
iZgbFh9H95J+2bJadoVhP3TIXYiV8aXKzb1fWTtAd/vKIFxQJrWFJYUJqm2lz4i02bGko3I1MuNm
GIYn2WfU7oY27XPJskveOiGYYFr9SWUsx9S2KnLJzSPAxQ9Mf2vkpwp4qVngz2iaIFlw38aV3t9p
UAkGiFK6SQut1jC4VjPn/s5NzKAnrNPOAGnLeNmifkfOuBkxXJJS2PMpNZA0WFoTMrCaXtuRYYse
i3Q30NkSCm/pmGOZj4bV1jddq9/0qbMn7CR2jQMjOJls+jgLMPMoCYFeTFlk1hQKdlK9ZotVhpm7
CTd2ctOLN9eeHxkkWfD4/OeiKud7Ovf+VKA+hs1Njq0jTC2A5d1gCiK8kL2SteYQPtoAuaDV6Fr6
0Wn35iqW3dDrLybEzatMnx61hV6TFgZBug6k1CSSNJyZoxhUBYhgbkPnTS/rnkZ5vwihcq6RGDVq
rdXgHScuVFNGIbdxYfPDSqDmdD/QmXltuvYRfWDvupa981zR0JCSHOK6hVpeg01I0aBjAY4xlQ8a
Tw5+WmhDs2+EjoitUCeKUQMvPjTZ+o4cnR+0tntXq3Oxi14d7aG9Z7jyM1fUVCXdbF21YoXeP1Cs
ClrGwyzHj5KwEVOq+o4nbeB7Ti5rXzfXpYdgDC+/XedoNB3yRIKZkjOazDEOluUle1nTqGxY321r
Fvw404ZMn0NztUagHR4SU/HEZK5IGRJId4DW3aQVO2+b77nxF8bryFf2gMnOec4JzFaCq8ZgrDci
Jh9iD82p1ym6Tiu6mskCohB2+vzZwmAy6cYIXbBtdDqM/PiG7DjQUcXcZScl4T2vBbW3Zla7Jw36
WuXtV8pvOTGIx7d7y7Ci47X36VAV1e2qZ36UGsNHkzhNxNJjhQx9Q7olWGC9WJB3Bj0tH0TPkbAu
rLAjdQotG2VyNF867O9zOZ0ZJTtRzl1yB5utJzC5eMFo6sHs5GJnVLTxWtvaMPFjMwYzP7qj9e0y
uGD966LKW3cupd5nnjCsp0hITSOixS71yJ2bV3uM75PCZdjt9te0onJOS2Cw8M1I35eHzDPuAG5T
cdYsU9DTKctlCgfo7N5JaaQYVH+AF9L9YgiOs+766esbdIB5GuK92mkJPT5Sza81jUILoZcO7lC0
ZNCVCDDcKgdYiWz6EF9zGazDeHamLOPDz7K9WxYxDtAMBsqgDoLtMQZ0yRSWI3JME3pv09ArYywx
1C9b/HKDlkvjaRcRqdnSUHkMGJnjKS1gy9YyQ0eJFjS6MsF523KXxuhadYY/BWJt5DuUfgm53VET
WCiVFAe9X8awcmlHYY7KoH/WmDw6/rvT/Vk0avYSdV35tfYQ19OH1FzBZHokNSyt4bHA1godxrsS
IEt8/hmNCf3ZxraGRe5AMpI5X5wM0cx1Lcz74c0TM5FFt48w+68YQjVSmtP39r6bbC5HoCGM1uL0
UFDQrmUY32fDfqrAqeyXJIOfy4zBXnwbpaRPgwSMUkb6JVh6dJK4sV6oL+IVWnqCQgYqigMnMeot
70SwZlisa1Vhdse0zVNV2QskQDwRvcHb3Cx6aBZeZOYttZNOpt4suTLhxx7hvppypRKT+QYedBl2
0vIo1kgCMW/fWK8zbYPndtJWmOFlLT5X/Ey1TTA5nfSfoqxCt3AiRqFT1BAzqWNSgALlCAsmNKEV
fAHzppeUcPt5MbeKFlP+iM6lQwkcRpyJ31wO90wSj4r/T1d6HW3/oBEDaEi66MJhtgBhCyfHdjUA
hEnIDfKvfuW5fZRA4Y6m5KJFtctFLy3OI1aXRLCE7meDWablCubow3Cgg3d8QhRbISdq3d5dytB2
eV7H+Ty0VXxtciLzDLvaFRAhDqNfHU1tUnvWGigOhqC0Q1OHKVsfl2R+p2x8BkCIV4KLBzvxFf/l
PCyZQkd2vHnjJ904MFE4d4DWg9z9nFh7IovTwaQhHGvnCjMHMVv9uVcuk/UpO6e9Oe6omCvZ9xwr
dPIpPVRkN1ZxrWv5trGDDhQG0Y7WvKbD7c4nWBcYTHJ7j6KPHutVTiiYJQpPIySs47hy63G2DbKi
Xj5jZSJrfun87NPQVgZW5F1BfhxFpX9hkwI+vbIPl5J0Tep+io0SPGEH2Pb/mwyfxdn0livHxEbn
Le1RT8kJWqgLAkO2cq29abb9xZhSSeZuNsKVFEVOwu7a0TDs0qeuCA7FrSMDAnz8yYr13rXZ6b1q
AG+hT3mQJJhw5iv+y8i6wLKcVmHAtSf7dh1oMq0GfCt9Gy54d4C0Q7TG/3By3CF7kKX+pJT2Ncb2
dBqIQFHeVsYhZcldYKv+rl0tMsOlw4ff/eaj6z24rebtFxiHUb2QJlFpec8ZLwskIxg4qbxKaXHt
F1ep4aUncA0cxa3pG2vPHRzHb/o1ewpSvNcxLuuDDtCtaKdHaiB6EkoxZpby1W7X+hVz5KNdH6z0
YGxvaQlZB7sjvVCOxs9z+GOIPgDecAaOBF8J0Vmh2VeWeZNn2FB6D2JU5TAaLuD1JYSKmGB0Owgh
gAHNehvTN9g+HDrspl1tJ8/UhGy9zvwuy1HJLqsp+6LSJ5BslXb8AcGSTdjs54irz9ZBS//P3EFy
T82cZrnRwqLMrykqFDB1FBfYAGShQX/oSdKHsGto8Ms3X4o4cBitDk3dKHDmHt1SaRsaiF+EmYnG
NIZtE4GDFNRyq76yqYqhbX5yjg5NYSueIlhxXrpbWVkfulY89G05Xsjtl6CGUTvwzSbX4BUvg156
99rNILCrd6K42Avgt41ygcX6PjVw9WwTEAK7bLKVvsN9vByL3Pqjc1BUbv3mOdoPpUWozdAT9Kz5
NPCfn2Vf3/Y69lk7Xq6Y6325nTMect2/I4VeHde5+/RGR+0NoguHeVyeBmxHdHVAn1r13TCO67mj
aa6uvPNa0RPbdfg/OZVgPNE/1oIQH3IC+9LUsRPmN21pPCqaZ2wXASNODG5ek1jO2Avhzxr9yWfk
GLTE0o/saJlrf2/XxVGSnbUjb6mne7hTOpekkRuNQZCAYO+1RpqQt9L67ugpunFoC7Vj884YVrpd
ywxsVjYMUTZtnmrTeK94zAM3bfSdpzQ3rECMdAZlK97IN1sesZmAEND7yE3oNlwm/u5TVuy9kprG
cSruZKMfG1/CvWkkRhljXklLr8+SxyhRusPFV3+BA19GcU2d9sTmRFiOVKdHwceK29x3iW7Sg4g9
sTt2ZfwhhTR3PdCAWqgvhBdwWK3kjlMrrn/pGhWWyYmg5M9RMY+97YfZOFkHQ61pBIpY9HQ+oJT9
0rdmefnFUsUVHhEq7rYKR5DR0IqgGYJPbII04Vq3qWHpsvQHKafzyEnuvLwlGw2amqONIj+/jvp0
dtd7s2TZgxoPQtcPeEVb7s10iybUWTQGKbKquQXxWJ1ia7gQJONvwacuxjEmJgTkp6qJQKTwHUkJ
8en3oBPZZ3BUYZfKBc8F8f73zk7IrY0OggELxdjJEfmAVXxob61ZJ4Meiz1wowdKfl+B0nCJst19
K+mtb+bhrG/MES6TZQonn9pHJr752SFbHSjN+zND8WEnYazLSPxC39G3luC28URH170cTovkQZel
d/RQKtm5nxOqRgLFjqpkT6Vwb8XBNC1pWPDhtF5mh94gOmqlXQmZhmWSZjY2T1n8YQaaA+0/LeIH
kwIFMgNGxbDQ6gAphPGOmNLI0rSClXCd2e4wL0j7tukE0OUMq201AiQA32ukoML90fmF08YmUDrd
rnTSN/wa+CIafe+I+TzhWVtqdmkdY1vtI0OS37QVzlrZRn655Md2gjLWGReKIvuL37gfRfXQ+z/1
1pHTTyenH1nxMm4aVLzmOwaG3zkhglPpWUTYEaGC0canRbnYadSffWV99571W7Gwm6uEOaQXv5S9
WQfiqDtsf1XYczRiNZjDVk5XXqvvqZdaiew6ga5h3lsAEE6D/8THTfWBQxOc4dFWjcPkGuDSvGvi
nEwUFrvIWPNbzwWz2SYP03wgZzVcmwi1tdK+F9t4tzTvaRRY1unU4uKP3hP0Swx8JcFbNfxZ9OrT
N9tQ8irlg8Gb3X4AFr1jgJUdvCTqhHnXtFrUktcye0mBscdfiOxDkPm/3KSzYBgShOh4My6T1cBR
9ch7+Tv0sCn0TCkk7wH/eEOZtOtUYZxVP73u/JmIq4R18VribQ/UYt24XDPqxASNKrezKZu1JdYB
32H8a8TLn77KP7oJuGzjPNEwH3MDNU+Fk544J7Z7tVFvZM5pSbOKMEliY7fe9C3fa+GwG4xjeZsu
JQAJluDMwea2QOs/ghgB3BEqRgU04GTPvke9mJtpNElW5YtK/XQHouvbSejII+NEQqz/sHqLOjcT
l1FF0GtJBObfsQjQCbVdrl3Rf4Xxb94z1yDylBjPtMh8SNsjpFhf0+zWhrnl5iHmX3PDFIV9zUsD
BVLsC/tPiSC/r6zxytadu78GoUvNmpD4lCraAcBH+7Yzv8ulfYKTXOwpQka4X+yrpV2itekRWhJ/
RxUEGQ2jpnB2fOp3erWeZcmtyEq03ZTYh2VBf2GkyXYq89PEKDI0PRkAynpay6oPikLVuONIvTvu
B9vuTynnBJ3J7iE9JGTQqS5oUljYjhyBdXTE3E8paL+5K7hy04rGsUuPsgZUWkKsy1X9aU5oEtaZ
3wGrzPXyZbQll6xx/RTxhJnfMq7Qow5az0i8df1DIxRVXL46L3rc4g7UGCslOL1EN1DHaUPhWbFv
usNHasuFcTLdKrXFz9+1Cq7AZvwFxvRuXA722o6PslJc5GabIiVBcnYoSudYZEwTCWLRMmVM0MJg
I5vY7tIk+Z3Z/rOqPLtF9pD2o3eYbZvYJtcDW66nlD0/SouMFUghKZm6fOjm+C42MMG7CtmpE82v
xW59yL+6Er4Wsh8VmpGO9zMqDMo2zK6BxsoyBdj1tlrV1nD87i52sc+wJW4Zt4NTP+XdQOCJxd6t
62sqcBkYQjst4ikUuvW2zpvDcy7LkM2U4Nk0/Q6a+7HWzgODagS+8bFGb43QdYxsfa22iru2yOgi
qfa6i4mzGbwHP+4O9oan3LShAFKCiEwKZIwKYHFRs/lMOpUYmtqoSik4enPlpeF1awWe1LkkT1vP
3Y6FTgatrzGXLZOnzdsZIsEn53rSH1PPQ7XkhB57WUxNd5Nz2ZSCRiPTOA6afZ9Nr/RJbJCzco8E
rsJ3bv0Evt0GGibPldEXXTQUtPcyVQuTskIIWNIbowQYWncuKnE+sbuMTdhYOQ8lNKnRT+fbBG8C
syFyqRMMmYCsXbMzcuzXQE1UJGJskaR0K1A5Y30cdNPcqU0gNO1pJ6ck21fFUAZYz/s2LvctVA+8
zOTyoMCEIu4f1jZ9MvzsYnYD8Ylas0MjIe1IT1OUFPUdKfqehXPinpnLQz8VHHWS9sWLuz8VBuHV
mPbzAm2qT7mjL011ZJRw7XaI92Zm87Ir+xquNzW1b8g/jAy6h5GYBiY1WNxdu6D9pe8Oghr4/vUh
M6iwpOGTMN8tZ5WMA529TyfjwzGQqtaaODknh8hdCWUnMAzCKrXeiu6eG+51vVrFkysUYjDHnUlZ
m43wdwb9H5qJ9zYa8ePSA7UutTkLVn1ztZIzkC6YZSxsGnUf7ajvV78/1wa2W8e8XefqKmkyfnqK
QD/tXTcxomg7GM1xyN1fKE2R3rGgOd4QcyfTXtcEU6sg2cU1NTtW8q1avQ+7rz/bRQVKdTLSNfXe
jf7e9Kt8P08Q/FODMHmVuOe5dn6aAQpiK5XgBEnFQJY9u+3K+WwENwoTJW7SM4pnFbaCrndtHcin
4zRZ8bmRJiqWwCaov7d0lO1pasuwbCYUW1YeZYAR5JzU0tkTJtjrQwoeH/DmqEuivAcaT2U0jRxV
JjtmrZn5u9mrzo+zfTQYbRpt+mYM7pXV2XPgN2ervlA+xQM7eRdt+av8FkpjmX930nMfdVcbA5Av
UyBRj4rEdyJ+tshfORCzbJi+ENBGosUue0Zc5t2VAqoRxBoBV6vOi4M7ucSosNOT8yCpy5JWrx/5
LDO0pek26ahPL4zxxdE9nZ2WPhJCGpytE0eGlCT2oY6FOuCyuN6q9qUr2+kwmelLn1c83m5fPIgi
ee5r+TX/6qm7xy2HDyt7bn0LnoYreTZomueuDPKBGNMD1LD+XvpOuhf4Ydi8hgvu5FeJbQ0gYTXu
zBXukjNpr0s2X5J5oAcyaex9TblXaPX2dN1KVjZLqCgWE7GxeaU6RJnoL/QCwHce57dKOIy6ss+m
1o6TXf6sFI0FPB3k22ItWrPuA78AJsm0ump7Y5+pFn5NJQ6dAcuxvAGwKqKi69U9MYRmVyYxvKhk
CC2QVGFOUDssrAmSAjIWqK61o+vLepEKrIjorvs1xizS/MCzi7mY8VxNfuxFlSSeyoHd2g2+yk5u
DlqdQLBGUgbQ9YDSk1HhnnYxMn1pn3rCFWH96eqzfdtS5GMtn3MTT3vHM75EbrF0KS0yIPczNrLo
6ekKIyS+Ds/E6Y/O1O8LblhbUK41thmSsfyi3cBtE8055ipOPhddWCdZGuKNomDIGLGdmNoR8aS7
HtXwSDgC+zIHB8hKABsS+YI//E/R1nY0No0VkCNOAhjn9BSBpeaOT29ozJo7O8VLXC6PlqoFuRwk
RmdiDcri1mVqc9/a6tZt6yfJ6xj4eLuIrpHwthioEoimYKQ1DY5gg/lclEepVBwt1WqAkwan3bMH
1+lGHWzjd6WhxGugSMJGUTMjmCfVvEwzp7TMIMiq29+kYZbAwp7GqldHvpev0Vh1Bov7KR3jzbJi
PZnV4oREml4tt+3C7rew2odUdDcEGonrcqAJjcL9mtrvfBP+NMWynBURLLQHVzno/TVmGY425hXQ
mId2rn4wVezroWH+M8bvRkP+KHMZfVqZF+jORPu41T6NfjnBoxlhiFkeuAvUEz9RL70jdvAVr513
LiCmfpSx9zMaqApclJf6QXXiT+c0HNbjve5DA3CWk0tZx5DGc1BL+49V7Qj3k+bfWVsFV29Xn9lo
v/FIL0vDB0sTlCVuBt0Yd5lqPmPPH2jl9m4M2th9DXKzvBmH9ctY0ghIJY14xhjAGv0t11mwt9/N
a33XO+RpWp/l16qLk6clAJWJOxKBDPpCpXsKHrJjIaR2F2/f5OBRL6aRf5CeL1iN2vXFjc+zaiGx
VArgAwUnwdzqMDOK4V1RDL7milJ1OlIXpMrrkb/oQa/yEwPE01K5tBJ6PaQ2WZ5Trhj9RCmH5qR+
NDAb4mafNfuJsr7Ehl9nN0l/VH7MMR4/t+3yKenoZeASvHqDLZEfHACsaVYL+0w11C30uGH/bi3P
HXj+AusgZnoN9esxTZpPz/BAhlndU+6mhNVW+waLaL+37YzrJ7JcUJhFf9Bthwc/Hi9NYV9zXMVS
mlvAR3d+xoEoFRi1oSWc5TLfLiV1nzpnY52z+Knzx7vJUe+rRz8svDKR9vAP2pkTkMWLQdelonEj
KIXBlarJwgZ8D4caKrWpiGJQn9zY1DwtjbbuII4y6ROW2kudq6esmhtylcZVk3f0LSbueF60nubV
ntMW+sGxbQieUAHA4+08NEZdbFUvxi5JGHr7+XDOreFZh17JYUrf61pdhP3saVEsZ+AyroaNoTQ5
I9L1p5bxgvGB5j/J+wQhIblwGGyCeQTIXupWmE884UXL/DNOYxJOufk8zg2Tg0JCJJ2w3plcILt5
xo1lFlfJVkI0FBQy6Qxdu2lgYuMVu4p7NbeYRmd+veZAdBqCxCOr/mxqgEuqx0wv4Xk43PFbaSQ7
w/Gwdwn9awattLNqZqSM7d0jD8XRKjEQFloMCsMEU8ZCwin7aC+VAZMZQN6a0ljTdBvFrXspF/cR
O/nTqrljJET6lb3CEGTKankKsXbuSQFy5y6LL9tkOOS2GTyT1HynmuS0sk7FOiYMM+zbM7YI59vQ
fotG9yIls4WX/NsU/ivzAlxd2vqB4y3ZuZYzwmc8pGPCSCdd96nRRKJQ4t6ewQXR7huZA9C8Zpp3
WZZ0H5Q6YtYoSTL6avpeql/C2D9OOT8bbOpEpClAjj9hACGNMmp0OocL7sYUSQt5oCjoQY/5oHsj
z0/MgF4g2Hxi/KvOVl/9OI46N6NYAnM0FwqIrZXvh+9Gt5rn2FTI15jagQm+Istwy7WSFzBTL4Vw
n0jlsoQUBrjWGfKKpPPGTHL8yihPAVaV5KTnGhu6pNu+TKrb2gQv6rB9xYb1NXruuSicH5+Yxa4g
W6OlvXc0fSaFTB09aI6Rvcn9C59bTcuzDvA14NYS+QCSuAjZ+nEV9INBz93njcbVErFz8AokSmXy
CK7OkygIglr0re0M4HlLkmRHJKidnc7MRboKZIXWc2mjPnFhXN4BiockxOy/GwpUK8hAuLmPfOgf
yuIV1XKsepnPWNRmCD/1edjBEQks8xssj3XOK4Cd8/Kr+d1Xg2IbSEpTIpXoxvUELJGuuJ+qMT+w
LlPavWmuPgm+GmXMysHSeC3Qtvgeoehai4vqAGscrY7BfxsjqpnjCA4JnGGZHV09YUDnE8fmkhTw
VFUHOqC/p6qlNhE4VOKWOnPYmvpbQF8pkJGrv75w7gJDSAyezLVuIyVVSLsgli75kP6YFHsFq2zx
x8b2vBuy8cMUyckwc5iTvhmZmfFDY2S51+NaBGLkX7QVIz9tMgr6gDeM84SOzpxs2E2wnTco+in+
yDgsXxFfYmQef3KaCRZPUQHTiE99tAK3ix/TBoBGLWdOJglQAt7XbI6ovX/JB5P1YxnfO2iYq0Jf
UsvL6FYjkfXpsTYpqOj5gXP7oZLBWB+mtrkBmlLv7bLT9qTSH2yKm86D2ZnwS1iNqeP78hxBT9sk
abHjvBSt3VRE3bTSLDQyxBxr90YoBVd14jcVSABN4YBMTlCnlaAY2rehhFGeq46yI+KuFa+4ivLz
3EGwa52V4bzLZcxfi4LSOBedSPrkVqSVRdy7j0qU9wOVeExIrO8JAi283WTcDwBJmVEjsM/XDXlv
ZvssdFT+ycwF+lrxqamR65CzvBpsRUG8FskR0pRJv9C+M0YWZV+8EkBnM7H1x9LSmcBzxjp1NIkO
Qu3hhy1RyTwprDbUpmZIE/kkOX6WdZ7j/HzV5vsGvVjFuowgnnzHOjpS2TNKNzi7jF31J1+0m07r
AOCk404ZabljMHMHVcIIE7fmTs3MdVyQd0j8h9Q23vKSlx+ysIKe6OuepM09XN6BrKK+q6SmTo1C
i+EZ5Y2mXO1IX95nnkkttM2HjmqPQNhgS5QGaGltbbqHS3l09E69im2UD72KqV8CaooM/WXp2l2y
dHdcT38pFs4OfmZTlVumSFQEiVkf0levH8z9VK+Xah493GTxQIIGlQr8cs2axs/vRXULhQaY7EL6
R78AIeOwcssPPHDWMV6b5w3SblBJUJBQPIy2DsrQqyGbLDoXy+Vz9YbyKo8XK2x1YG6wZHHLnjMz
3zJSCMahtl3rjaU7umr6YKRS7GlKRbPz12uTPVXHdRq4LSPTNCb/FQ/VMW+Bw2SD/kLH9M8sB/tM
VsHcTYBEfb43DU9WZYxMoiv7JGSeXvfN+m5XAjkgdqezmjQoqHWmRUo92ZuCnNVXGsYR8NIL46mB
FaToakalXZj0DQudZFoWIzO46NPQLmkJyz64pCHwio+cnhecGeD7tCWAkImfJ81ve5+756DEL5Ui
11o54DKSsFrcmjua0KGS3dh52XIG8byIsEoEd+q+JyoQiHI5YhnHu7WN0f+jEbB+Bp/x0tBhy9Fs
/7tm2GmN0yPjXXxOzmtaeIeyUah3k9bATtp3rvWU+zVlcyvqueJhB+YJv0u+Ex31g/8YqdnMiRoK
qmZwccwl12DuszzmWThy/MsntHRQP+8jEg7gJQQKLfvq9fyx8so70wOK6nv8LK2sOlNpgVGHG+LI
VJ04DjQmDFQIwvO9SRPHuYAzXMzl31OU//Dj/pvP9J8u4P+zT/jw02wm2v5/uoD/zVr8/4tN2CZG
+v/+y4j7v2zCz4X8zOqff7MIb7/j7xZhW/8bMVPYZGTLt7iuSabp7xZh0/wbGh+HQc+zceVbW9bn
HxZhYf4NE4fl6jpuYMt2HdzD/2URtv9m4Q7ewquW5WA+Nv4vFuHN7//fGRm6rvhTQH+BQ3Ns37KM
reflX/zBnZJwlPqljhJQihxJ/3SNvAPnsJOW+edfPpR/PDX/6kbmrbf+PX7rmgLOn+sKYWwpJud/
lfnYhgGdRWQqcuqsv2fx35mD6d27BOHvvZQbVM0FIPD0JRnxFqzuwRPay19EtxrmyB7624AsBTtH
Wt+inNjoXZ+eiLRP7+LtS2lhRXNAuk1ANzDvDfKaA/etCUPotm49kiutMo9jbVQvOthjNeR7nUAI
oqPJ4OKfX3zGribrzdFqdfOlRZVKPD0/1ZO7RnljeOe4WqAfUmgb9SL+5ET8LlMnvzPk8OuulJ6v
kywODMqSIw4MmhuYTDL0biidZ9JhjDoIvcKlR0gU6Tkf83lvO+UFbKnxlErLucR+62O8m9Zj52JA
BPg4HOdFYGRoOuOBpjz9wR0OqiWjIm1GGn+1IBRleZ24ZJFWhjWBLPIJG2pT3Ou2fWcUmXmZ+fFE
feJWO8KeJpdrarjgvloRbLP5vHrlcja2L6ki548zpdTae0s7/ZWuRy0pT+bk+CgJ83QQmLfBxy1l
XFy5q87GbWqPfyEzuMb7Rynq53lEeKI9owpLuzkByy0PxmQ+1XOhP1YSyUt79A1Te+6JST9CgtEG
qtKrZ8XCG3jzNF45MXbmnFzsEYDzOBGbUZjPH+sV0cHF93jQdP0JBGJ30neIssmVMbs6lCaufVjr
Uwxc9LfQSXBUTbreIUjgnrFBatDA0T/lzdXQOupRi6k9H0Fu5pOkarbTx5e+r99zH0ZaMXrjhUla
G9DEeZzUND0goLcPU66cIzijtN9qorp4wXSlYylx9beGo/1Vn+n1YRmFi5uXZjN9bSmYcCyY2OSj
2i517gy7IEV4mfyuuu0TH7A8tQi3bVEw1GPQvAdjpl8SB6al32CQKCQSXWkzHdm+gPg5jzDNr/77
lzK1oWRUbQdTUea41+vluc0TLRBcCd/4L0SACZojWeQ/gG6uLHPpb8juHL1hOFWiMCKwjCiaFDX0
WfPHLjxuMyU8Y8do/FuBTflYctbbGqeJNluWezMKiqsV8jg1KteibZe3uNN+8o4C2bxcBGVYZHu1
riIfU9Qi4hXLQtnY4kqVxXW+xv4R07BzGcanhIvh1bSliO2R3ZOKxOfUix81WiRestwMYhuB3QZn
yLy7ScvIXBZrz/shaUgWxmkyDa46nr/cZ/2CazhdmcUhfHXzYF5LKjFJr1XYN6AfYO0pcHyibqee
ms+ofXfOhKOUWSukQlfuPSYGKGb5SczlY71Nw0XpvC94FRn627gTyEQYK0f2VEBmXeAG63bxC0ju
aJfkCJnADneJj36WVvpDBf8Jx16UzkYR9AMu99oLjKwZwj6PY5qxzItM+69Oq7JdU0yPJDnY2M1E
Oyh0n6ZYninTmd8NLeGtVxy2506sd0SOnirX6rCmWWIzpGH37jQKbvr8DSMkIzQE5y4hTWBYMIj/
+eWvX8sl1gcyQWR2NVs/1fqw7HS9ah5mf77XrGEJigzaI5m+nGLX7Ifv9/4voLTilhHlHXpwx/yo
KxrquXwizO3WhYUAf5G1lZ3mwnjMkc2fBiKnrDz9AW8gVxjXsu6krV+ZTn3oW2SBlMURahsFNOT/
+6vJjPsrewXZ2+pMqPjfutKcv39hkhaC/J93eFPznQnO5Lli0ZtH+1WpND/OvnhLGiwzBb9lpyvP
/ay9Zd5hypGhh1gTaF7bndqpe/DsGRDsCL+zGWIS0LJcHoSIk6DtcOnEyr+A/ukeDZvj4xhnJGNc
MsVyvJoWhl15P3/aK6J9rbjr/CdRZ9LctpIu0V+ECKAwFLAlCXAWRc3SBiH7Wpinwoxf/w7Ui7dR
+Lq77b4kUMOXmSerBpY3RFdmJSMI4bzo3noXx1oKxWVjm81w7iSeba6IZERaeyU6i5iWzO5oxq33
mUU1G99iBWRyq0PVlu+ubfRoB6TGx4HWh7CmiqsjuFbRIHDV9OweGqidv3C+KLFf5rjHdk1c/dGT
NvfwRbTwB1nTY4ffY26XYe2wgyIRGHbsvzlJvDcSaECIJ9gehlzGt6KbqoOYsc/lOcq9l+XGMda1
b1D3+UsSqQ77POA9EO39q7CrlxwE5V+3WGIYL1X1XNkKBF7pnfowXKsEcGNSiVO8qNmFZpZY1t+p
ixEop+mHQeQ6/Cbrrk9/1Th9sa/R9LY4CxCOxTjgDkie9Qh65CpKeWHuvrmpFW2rOteeqWLIELM9
7QF4NrtpKa1TzeT0TFEmHrFCfDJb4L4LRnwz8c49DEht782Ed8qmDtoq7f4cujFG3y5Pg47h4De2
jawvjC9awma6SZpLTCMgFomqfy2mUguSMWn833/UKwcXaopJN51dv9fy7P77A0x15o+6BFXp5rSL
C8B3Wd8312L9gZRHn/doKOAXkbGvu+I+i6uwp62ozeg6WaraVcqrrw7LGzel7MsQCM1tinHFMea/
0k7l1XAOtpitq+cV9vX3VwmteFeKX3QWmMxkXPHbsdWYNXeLStTH0WGKjGXCOBW0juwWj56sxmi1
R89G6JSl/WwWGH0mg+wM9JDnZST9Cm/zsa3kw4SF9gkYfHa0PfUuizj7Dyf8KTQy561A3sta7WPE
5uGHK6vUgthGI1OmH4CStD77JLPX1jxOVpf7YTYkkCFLO3ApaDjVshWbiJUzmWjGqFYUsWeYcNjs
GlzM1NY3LlknSm68XdTaSPt82hhyMfTj99MyrmJFe2TIQcDSTtsjE8T4YE3xguMGV5g2tMYz/tM2
QFnTz6ZqugvwJRCEGvDckPKvXaMxEJ7bzP5XHc2aWhHFxK9nnv/4+0Om2dtgQsNJDEyHOlVa16EX
7rWbVHulxy4J2R6VUasT88jmPacSpqTl8xOJ4Atu2weO1Izn0M4CHsjqrK0UUW/9QXBe+bD9Sras
zAn6tG9485r8bnZVD5vE+fv7T4WV3Zd0Ci/TwnCHsbn8wlH12CI/YpW03+i1VrtqLpqH1Mug7TUM
ZKnJPeW11z8DaqNjdijFn1wv/bCojZ/eGi8h1+p93PX2nh5ol/h+0bxo6+St8uLyFlN+tacvyD15
Lppx3znAz8cIt7BgXsZHZP5p6/EhTVOXY1uTbBfNch6WqPxemW57fRjG7f8TXSCGgEgyjQdG4zoS
iRm/ddSqnRx77eqYs/HJcOEcQ3jdVbY0b5ZZapzciu4ER0O/mDpCrdbW84MTFx9961xnTrRPwBfG
p3Sm5KPC7LBTNVMZntEXpzXlaQFguEmduHpu1Z/fQtCc7rv9lPOUmXzCt/WDvU1NWW9ds6YiZE30
/zbuLmr+4i2mcEvCcmTyfsmjhagt+Qt/XPepMdWvOAjd41QC9Pv9MZPQ51RAiiNuskNBUk+LvfFG
4dxyV1HmdzN+49JiNGjNPKRDMZ4o5ekDb3E0Xm+Got5sq2vNfuWHZTlcdS+Oz14usIHIaB3kePjW
VXrLGggCXjGj23vWzTZt2oD7+sSXmdChvccCx4HeVQ5kNVMdLaP7M7jmfJsiguaL7T2L7qmkegg3
MMnISWXn3q7nH/4rgRer5I9BlAujkJBP+RDrJPqS+QwOnzChURDscErF60HiEUFzPoVRwXCo92a/
iIBotzbSZJw3xXstWjOIilAFKQ6Yqxl3PxgXQZsT2gvhC11/C0uQdeE8rj8oELuJyZ1P//9bsZdj
KhV4bXGmnrDq0QyuFLWHgNZMIp8cT/lRC2jHmomAntCNdC50lpwK9s1H6bQ4ZlIIDn1BBYrxmIFk
+CBoa2+7mG+np/oxFuZVpdHEFQ00bFfhdMV8EmCIQOPCdOB3KraBHkcBmf58V1qW8Vw3DDnruRn/
fSTt8kfFXX4vmzCGh5Q2OzdL1EddVTVjuIVOOsxFe6emQorZJr+nY0yI+MqChMwnoxzyohbj1zeF
HwdwS/5ZzQthMLKvh1IdqO+bb2Rtpxt7jce41UsPY0XL3TRHNOOtL0A8tcOTql840LobTXksiIRC
HzJa7ramhSmib+tlF4kXwBPYwvSRcsIxZkCnq3DZZE1DjGboKUUtOQroU/Yyuzhg27mAJCVqg/4j
p0c+C8ktZv2fQc4vw3p1DlnIcDqdHEPo/4ock7+Vj3+siiGVPdRUUfB0BKUdJzvwoXRQlrnBRFEs
9zG3a19LrB6/U4gE0rt6Egx0PN2kQJ6uZrhCrrt2eqWqf0hnXDY4zLA4taS08nDyObbdf0scC1xq
VoqB2wxTcFWJ9VGPiCfJzJv8CyNsoYjtcy8+eVimz70wzkrOz5DQIC0vmByAoZonKdb9QrceEUSq
J8YC1p5J54qsoZ9woadTY8i+kcPs521XPiR9n90rZbNFSAb/SWHLxz6xT32HbSx1RMzZNPy007D4
Xpxix+L2H5sVf6bbn5YIvD/mrUBEi8G5qiSDUCVoaG6MQmQ0oEaj5GgkJkcdiJd7SsrzBxXh64Ho
1LxaVIlxu03vY6/MXV3ns9/HMxleqHyvCAErCrBcjoYsct/qaHFwLDp8qknsnOV7dBTGDd1+a6X1
XCpn2nFHBylP+iBdDI/5o4IKSmkX5qNc4oHUPga7O+Y5PdvwbAUXP8SxDmjMpvqZTPXuNjRHws5A
Y8DokfZkucoq+k/r+ztXGAtnBotB9aBR+tO27sm6dhlsArqUqu3oSYLYBe66cWwoAsOnbivjmtQo
ZxZRMr8W1jsRhJPJCGiPaQgpwRH9TrJSE3LAmhVO8oyrVDg6pt78Tay6tFYbAt4VrsqIXzidfHUQ
GDZl3aq93hl3EloXYwkpjCHuugmzcV85xi1krUImeFkMh2VjvNioWps2xbGexfNn/2DSH1c1+bWQ
tl+4gHqy+Z8oE7x1OV3yMRVRkd65x7mPxp1qiNwp6zuxKGxrdCveTp2Fzp7rJ9OMQz8U2cPk1Pkx
WlVlAPrNTJqlLnRC7TlCGKZjmtbqDSRD9GhwL+mIi5pBPht9tjMToBmz+tPaOp/ggpODYfxudgpo
Qrn+US/5c7KQHG8jSlFN3P2urCkbbx+6tfkJafTmTCtca+kvZkTQQcVYAwxBytsqvWiTU1aAa89D
ymOn2dTMPPAl8F2QlqjbWgVdJrCearVTnX5/WF5Snyr4yszufbnY2D4zUshaLQq/lfVlar3XWQdR
lg8kwGps/Z741Hq+TIDhAV2DF/oAmNPr6gTUkhSxHT4iPpMk9o70w4EBJxSRAUA5hdxvUaebIajJ
riWlW8EWXLVl7GXdf6pLvulnoWjBUK9pMt7cSb54WU8c3tbhDjfPZAOYuu+49nw79sxEEUck53sW
/MU+TpNG5Jwmnm3RmMc00tOD2RH/G6cDwBi8bTRcbGTmfkjGKagyP13jlpytbSYQz/nYgLgZj/U0
Po1N87WAkkWTusdz/exxuLsgelxg+LM8aOesq3eR213o381o+tKe7X6Ae0zuoh7/E4t4oxBzM6j4
39RF/0qeGOCJIPHRbLaeiFEbIn/kgoKBgh7Z1CTeFSJpSAP1WanqxcFzsY1diJUi1NOzXrVToNfm
awy19OSN5BiAlEFCpcxlC+hmnXBgfcj7eqNP6TkyxS2vsRQTHCJhSd0JanTNP/UDhv7qOZv/yNLA
u5D3YKcTtvphjhtsxmtfGMVhoz36TlqHWzXhfaKhcqERAC+H1fyB4hJuWyV/Ki1eiV8n6XovzCgw
SWi0TMSAjrcjVY4b9iKYoIClZvPbM3IQiaBNKW8fTlgEf8YJSwClyd2Wo/6SYsnABGNs44wJjco/
aTNgZYmRyvScMPcADVvPrLVM0thF3h1X/HcWelTftsQ+TVD+85z96EuGZ2+B15Um7seyOM9L0tNg
W6VE46yvkXKrAd9OX+Otz1Lju6Zljjy79aLpFt6qSYptTnCOXgh8B63dILFT4jMDgMhN6kxMSz1m
jO55NBPTtzLrGew6OPUEPg6dha6/cldQP7vEF7n1OVjiwyoLekhT7EcOyNOU/P4GCu+a92gPeS36
KysCrME8MBX4pIz+AeS8Q16ilIFa3WJhYEKv+qfQaKkeJuYwaFW+tZ1Xe6T5rXLsf1jJ/inzMc94
AXHNHszoTJ3Zf7WUBaMEzd3I2T70QO3NosNd3Df9nQQxediZ4JwlCYQaOPGzieQmjV1kmyyGcUnS
Awo39jrTwE2ZazTgmO0YaBStgOBuWBCK+QAT+55PA2tN3Je7NC93TJGrW4MHZp7C8Cj0RpyLAZOr
oF4UWpS+WQehlMfSdo88sanKFI4fvYCW5AYkTpU3XKtWLs8UrKK8jR4dck39hSFjh5HYxh3Rx2zp
fFBSx3xXEZ5ksju6R2JmZixBgmitRTIGzzHuKAYJk/rqTdrbuDY5NvV2dBLQbW51BDUbgXEFgwWx
2Hg3MmgjlERivwjBuuLq4drUrVmHmAa6mcLKrHijL9ILsI7ctRiQxECrcbDEWCBnI9cPmr1ymIe/
VFuJC2AH+1El7yY6zpGX6JB4sDta01vOXgK4oiXZOq34QpdD26myxs/Q1Lmi82+9jeya2EaRunQv
wRTrV6hv3AJE0gfaHezc8CnPAsXugUOhXNfPkbt92u4e9NkNaleSAdar26CCIs1PyUqJtYagH/CH
Gqb66cTwknXaQyTZWTjl/4vz8Z+bEZtic3G2aBb0MJPhVG201SVhnKhlCMBhODCohjzAyw+kw1ut
piLbWy3S6yK+CbuHl2Z8mj39n9dZP45r3WuMJyKhU0pzsOQ0ZndRsjYutlYyL1rmcJdOGMjcSTk7
bxZnB+8YB7L+DonqCPKj34xAYB8KBl9bV58MdhPre8rjMpAcVkdRIK4ua2abZHtZMlCeHM0IUHty
YvlYplVd7ynjdHem2+KfKUcBXxb0i1FfmLMbMPFY8Qwsan5E7R7mAHPjJCBn6CnZDBkOx4VMKqnz
tOQpS2sMA6VvpdZ3CPlzF1fxd8h5eJMn7cFqe+/UeQUWXYbDcdpzqmoY5nYpkYNoGO+DbK3tqARZ
ycU+OB2j7J7rHgmcTLCaT6kbAIDCJG7IFx5Fx+Crp2dN7tZkN9wYqDulKg481OHBiAmnhVnHS91X
lJaMQKxiKyW19fubURGJB0H6WK25OY/jB02f2AxEu2uXYjov0E/2IiTy0ViEY0rqGOG7oefAifYj
2V5oRCQmoYoTll8U5ZGyRZBe70QejcfGBP3mUkVE8u29LtKUMAZjy8jo1bvGReZGYe8hJqDGyz8a
QAW6+erN+nHqo+rKGTY6i5hkYwqhJndJehWi/YNSQ+lh2QU6bXW+G8Z/0jy8O1NK/FtP3rq5PM8R
6OlJV59jYf6t8kIevfVLZ/wFclJ4QZk9x4THj9S0MPBo6/juhKD3dePNTht5gUDX+vb4Y+jvmUh8
xWB255C8dIc5As/pfBfZvF86puJdB7OnivV+p1ZoSiMe8H8sG6yhT4lde7vFoJ1uau0IvYUJJ1Mo
fa+vf1c7ex5esUtmglsGBNVRAOK7duLsuLgxAsuF6+cZm++at4w4tZyBmJ5jKpI4m4fSr3qB4wh7
B/dWsemFwDGZiJtZRNdYiOQfHLYNB6qVEpJnB4xfWG7sRKf7dWCzMVH5x2VsX1rKcrdj+SiLbrwm
WLbPdjkd7Nka91qp5/uOq9fW6eXocyS+dmEMgUbG2BVShioalGKaMCaKr7m05WFdna2ixSGqu0PA
8RISSYFQNGZheXKpgmmK+Ep8YUJm8+iJrNY90Sx9R0I0t71+RxxWUlmQyZtVcLnMJr6SVoXghF/7
mlYosYysoyGgpiE2kXUMSVrPXb4lhXycF3rzBBXiTYk8DoBIfovB0vajTKGJd42xV6b8z2pJ5Q3W
GqLF2XEzqKcQdtE+S9DAz+aMVIi/zDj+/mNFFgh77PgpOTVBSbHXoz3nt8m9c4eDnqB9J4iZwEGt
j4xh0ARAgMxTTjEHkSVHPLgO0tDKfxnMq5v3zsnQR8C7hEl3XP/w2mIshqaB0zU3d63LLqphwzja
xPzrigxgJsrnSszLFQePtmF0jEChHooQA2zVkOpUHqCKtfyorUxx+bvEsn9oEurCXCavuk0JuhVN
8Vs50DA/uNolT4pr5FKX4fA9biS8savNoDbOibuj/2KzAil0N6lUMh0EmkpRUz6QMeHWB4fCKud9
5jU4TE1cv8I00pNr6Sx+Hcokrj6KErhVUYq5TRIMMxb9c/rQWCyANJkzc3XPOkwaPlC4v7jq3T09
Gh+4YvunRUGK0FfrSpQle22CEEtlOYGObKwfXE7hiHr3si7zc9qP3B69RNu7OtWPqgQvU4waEgJn
4sdpmuJHI2o/vKGSvqijZIsc5hvmNHzKeH5MuBizDCt5MjQyMbwIJMoe43Lc8ee+dX3tbjVN3EjQ
ff3Gqe0mxEnXZNqx0KEFjGwfaffQaQjSZEm2zt8UDo7fk958iVvi4b2jl+QE0+U2ygz1W39rK4dy
SyOOIGYNLWZ4xprTyZ6A5sxYOcf25vHdX+WCpbw0ay3QFb3UY0NPQ0/k3ozZrOrafvaiGFekQw3A
UtHZnuUINS7Wxp3mSePUoqEU/FVbXWfWVUdrJtVQS5BQaNSsuPzeEEAhZoNVdWYYayXiRPb6phJ7
8BVtEZspyo6dDUWwdLU6CKvXDCgrdT5oNfC8jCfds48lbPjYKapromPNA+wz+1M33GjXFH682LRd
Oln60IbEJq2SxFkDLsVbqofFm4PMkH+GSDPR2CYKCrUAwlMcuGP/E9EHjpVjCA8VkCOcp17xYLr0
CyjTSvbUQxvYD1GIc+YM40KHCk/rjqQO4iI3+O1UxRNGrZVo1bZfFbD5LZM3udXTCjznrFYEl28z
t8QiBS7SWSW4JM3ujaYiOlKpZBHYrmz3QB6GSyVp/FCenHn40vCHFrrmPljSq24Y5XxqMSUNmfjb
Z20MYrdqNt0m9Er3VtNuu5cm1+Ui+/ZqHtEG14fft+KhZAZE/JzLEGiRhazqnO0oFzoXJfFTIywm
zsR4TWNYyxRgRaqCGIDreIt4YJ6SDvjzLF3yMonzzs6XYv1iU3IJjoYTN8Mh0/6zUwKOGY1KO4e+
Ijk7hMhqkC+DuJUs4o7rRft4trotQMgDHRDDWa6TxGHNGnaMulGitgmVfEFHC0vYWhSeV9n7kt8q
Bt+gNBAWQOyfWroAdkXsHQe2mx9CvUExXqNksHDz6nNAc8jOmyzz0UpnIoi+vvBnbuy6wEqCW0Iv
uOhWICVkqFGI2HDEUhircfiNWWCUhdxwjiRKkEWPY8GzE051/jJDzrybC7qODJmdICXBqZrdB1he
+jatVbGLdcbIGlaR/yoGTUvOUjUj3F0wNVQ7155pfu7N/FKPYeEPZWr4aYycv9RiXzCOPLIo/g3r
6CMWOncGNq1dJuBa1cZsobgh0jmN/W3QTWKMwtomlIsE0p5bH7zi6lmUHMaGEqZow5fO/TAXyX/u
aOHcCeMj5ohXpkrLMUMynicy6ZYk/GSJcr2fOkT21h9VIQjdlGo4Y+3VNnOeApnoB0rOkc3M0jIC
2cT/HF4dBj9xeZBe50964XISnT5z8NrCpZ2rYj4KSt+YH9NqDGyuA+E49dexh441sgmnPY+e265T
smRpAuIff+SQdWRTJjyErXI4dmI2iuJq2DbEzjaTnu6T2uvuBA/JdHDYPXR8iR4L78bBXvWoFdpX
E5ndyayxPzjldGr/xhPFnBGHOz+G2ELndeJCzSgvlG4qdEAz4zAwGP8Dp5YRlYe4hL8a6SFXccEl
i6j6U7qOHZhlEDfhiGHlHbcj/Eez18lHtpDf4252TIgda1wvYF9ZPZqPmjqSlbk27lFStBstIabv
9iCs0EWxrGC36Qm9TDVcALP8ITf2YhWF/UFpNlFWdXfolwMdH+rMBI3GnwRlUnqKL5dxVXbhYsUZ
zFmoeuAzMKmBQUuZPuuu9s22KgNT6x+BmWn4hODNONTgENIEItGCS4my4mLbkxP8xaca/SQyOzeU
CZ6B0QU9A9sXr8sgrJdWc1Y8lc/GVwJr6VBV+it8yfnNLI09u9L4JJbuS1cyv3h0SG566QRZRa4o
XYjex2aUb5ql/iKGSjWuYz4a6w9EG7W1Dchss0hnThbASNS8OLDPmYXBpt9rPSGxYtmXdVMwkNa/
FAOkXVl0RFbSnAX2F6ORrfEY2P5Ez99ofeRb1Ib4FFeFficx0+3MaHmN+AZo2XKg81QKro8kEsAB
LNqmjWasHbzupUJL2FYG8ZPWpU9qDI1ne0BGHXjTd+NE6RrC6HT+/VWPfhoUnvbHkqSf+v6AS5vI
a0iGwx1YWMMcIkpL8c3Sc1LG5roVs/bHNlUwx128Ttl2XSHzgLtP8ubOYe3TMLqSTCNwpaVtP3ld
cckKBUTOXf6Z0sFULcN9VojoojeoxpaWvPaqiQM9Ncgwur7rMCUNhW3+tRzcs1r7ZPJJYyT0bjHv
1D7t3r2pF7sknbmiRNwn8fL3lx7vAFe3FANBlgQNhKebxgaQFPjQO31NCZ+h+Zgfs50cc/hIwIVq
MC9G7LyU0Ccx8nhnhysHaAncC6ksm205gXu2VIndQqVbOTB4Yw7Pwg8LtBrotus6COXYIUaDNrFq
TSvlk3qBNQrLpvEOuuQp0TtIANixLlL009nSK44PKRnpxp27DRo4qmUf5P1UbPVWqwK3r44OaDC7
qCiJ7cv5aAzx51w5xUFltX71IuNt4Bgd1JJma23E/C3XZxKn1FaviuzBEu+FIcSzKjdZEQKESeLv
ysz4RVO0h2mU//KiNjm2wdIBSpXJEbpQNb7NTpefhoS/eiyqhjK9nG5p2R7TW54u490edMX3CBkw
Tspjkp9l3rKPWTWYuDosdoia2pH4QbYZneqvg8eHZ5qzGB+mvbP1ruLpo5FJElof/npcrBGjoJUt
pW/WDGY6l3/dnnqjnccgDIsY9TWC+AWhEK/e48NlAUhrKurjkw2BaahOpRtlh8UJaU+mgaruHCxc
Jzvrpz21V1nXlA8MZjesh7eUbgSihaBbxJTCbi7vZQ9CXSde5bspvaoinhg1mBCk+nSwNktVUjTa
ZI/RnEeB1Ndkq8dXJ2rgTjUIQxmF0TrACNCmv9muTkWJCB57tNw5Pf/7eUj3UxH/2DV7k82BP251
9WBa8p8cl+ymvzos85u5YZMtY8YnHfo62SfskGl1mNN9NCQml3ymRZMDmHtxGXYkUweO8xAmiXux
VHMtLX0jx+jkmrzIYMqiTKkz6I3dtOBPXNYGM1ZobiNl1n1Cd9Ff+Ij25cKSFsXRchlI4Fslti/H
KL4rp3PPjL/hemnGWeis0UofI0S18Wdqw+HYJYt6SDV8/YOarnrcEokFkUm0pydTbHPCz9HVfcIZ
GRNIiopyQmg43rwA8kE65Lnf45km0EDyFjjRrlzJS0YUP9VLZQcN1d1lZ6WXBt1PVCw4yrBqNoyB
b8XItp4Bv6sJiRWERTgEDrp9PtBk38evPWLqECE6phP6jBPTiVHn8skNK+597viWt8yZEGfap7pa
Y7rgWjau516JXnwmC5km4bp+PYOX6Ts+2bZPad2OHnXxnhHkOiaa4sSPea7wxqeCquNNWkmwVSaM
rCmWwFMzk4hB2fG1rXPorr25RqX8fNBqHwfi8D4Z0zdAN+ip+I59ly8ImOQCgYa/EO8czUMN2tK0
LxqLAS1Ro3giVxGl+mNI5PtkpsUamzIVpKX2uU9TwvkFb5sJ2LIGY+nZEFPSEA1m8Ia3KBw+bA6y
Oy6/K3Uxw+icUTxRwkUY5gcDFyqnwgaXirbc0O0Y0cmfse1IEBnAH0oH9krYOJRvDs5blWbv2jjK
+yqi1WwPu7CmPc8yK1y57aZIFveMmes9NV+jJvIOadZwq50wbqXOPi+A3maFXGdyEeOcxh9rC03M
Hrm3WgqHo4c/MddMyF994sOLV8e543AdaTOop5n2ci2ChswUi0EqPqvfH7yo9hWw4z9z6oogt0d1
UvIILbdV2UNHZreSFDxwJDLw+Vhvsq06v8xtSo4zECdRc8MwZp5wk3RHkMb/a9uu0u6VMBzotE5R
MV8/1DHIKlifvlPG1zzFFsOdsC5tFrX20ysdv26beL8IfD4eWFonq7u9R435ljMsKwebELEvAien
RLN/koaGpnYtzhVV+1/vqke7EQMDNVTcKM1Y7taAcSt08l45sCerpDmM1XaeKIJtZspuqVXZ5k1G
VXUaOCEac2ZASPIIK21HwSw5ThdOsFFxpTnrfQiRkaYkZpgWJ2f8hSSXOHa01d3xtGMmVcvCJL4W
zxp8OY/Xpiu5DjUNa4mbDFdixDLpjc2weGiiDYc2jZUhGKLo2Y562kvThbxVMe4VdXwM2UR4gvIK
ZvzDyIV1c83qqUrJ1KEcR2n/32QaBOQ6LOd5uJlVxcFGh7lj8K3gSv2a2WQ3HBn+2a06ENU1b9w2
AsvLCj/1SBlx49jLMnnUaeG6QjBGf5arDSTVWMIosacaXgMgWW654rcHCR9a76jK1YAjbrOSZ1Wy
pxOE1wGexePGKIR5jp+1dnqfkjQIS03bHfOwiA+8DQlwco4daeHOj3TCnvp2BB8ri9ZHUSo3zpxo
3HMb8AZdxdRZdhV/XvU82RF91ikye63fmQsn+7ZzaO+MVr/MAhizofHRZPy/FMm4IwYBPiwTJDW5
j6HEgcbSNChbMo93Q1lBgieFqks7OpF1A8zZMS6IWFcUNPILDJtwm2c0DPOy1hs1O8wwcVN7EZEK
0rfr5KY6ocA9wfm8i95iU1gmpLguZjnHUOD3OfYJ5pSveFZudorPH4A9LAqz+BQcKLeDYcHuBTAl
QCPk8IGBbO70gmmmHTukLrS5YErQnjN90H02kPMURd5RpDqHglB7slZwB9fz1h9tKDK9mdxiC2EG
clzrq5hmGVFjg9FXeTGq0nfDAOluScSAbv1/1xVH1+M/yi0onRMt0p0wF1aq6JvOJsIUho4GS0M8
Lp/qP3J1zbaFOXKWYGD1hgtIkmnjNiw9/eLi59ouRm/w8cO5GmGIb5X07AcQtcj8tHmhIwFYZYJU
TmsVGzKW5zRor2TCEAcHI8grAhtMXSi0+moxZqGbdayjcfwhw+wR9sbzQChyJ8Iv3XEypqODsRub
2Hypy2XLyWgMlvWOXySJBqbM+0vyzth3I/qvIPIozAsfXf2YcCrHn5Ya1yzh/ozbBJyDOkV5ZT7L
pdQPJs8hK22/W6COYNduGaDPy4djjpyWmFClLctgyfmpZe6yxdK644grd+zSezjf77Ag3C1617xd
6kdB6zaGeeaU3eSnQnw6EFw2Fox+XytH6IN2xax3zL87B2aw8sq/GqdkgMlQORPy2pkQaxquod4z
HndEWB6TGO+bl7Uf08whJ+oi9ep4fPQdAAD2GQMPPjnqeKq54xlw3CHOafgOu51oMkANi4weZQKW
lhqvfdtavsGrvS1kUfsTY8bJcOttKNJ7EhJ6nMryK0PMoyPLZdRtWekhEuWrkiMlnh5CAWGCE6Z5
DJHdcdHq0Bd6+uS4f+pWGDsrQRElXTrPGKvh2x8QJtgtGBxwa2fb6eR0TEdYijQhrSygcN80eA96
7FQHzYOZ7VVkW6dE/CyiirZDyFBFcL4NqsYxNmWDDdGI6kCnpj0A1PpRwhwQSb53ZohFKaP1NHda
8DvQ8yZ6pVvgT1vAb89kDsyg7WNQUg3GLW0tbEitj8WZ+IowmG8m62XqEqhqs30RrCQENFD4l/Io
mhSD90RRX0OyA2KRl0PMA7kBg+4xpRTRS3QOPgq3+m8hKWbxfT8Ub/AlXzmORgcPlw+UTOsnAs3D
PAV2sL7sFnOO9ukCUVNPxfeCEA63aUHVqbM91Foq9Er7ai61HRB/K2F1qVcm1NqmH4iETm5mHqSb
Pk/k7XdJCBKDo1FM9fOSPsSxOpu6ebdtiKi9Nj4uS/VVQfwFns84pgC92NH8u+QVLKNQ4n1kgLrv
zkZrP8ckl06EfSC8V4QUcGNCh4g7m/k+El5FoadvAFqe5zSixgbIn0N4hzlRdWL+dzc4JhtQ/HdN
j1Ses6CzR+PlXFLcw5y9Ti3DyQtmpSMlxOAE4lE7EwtMt7ZttlAT6Z9nROKcczF+WJZm7zw78ylb
pAy3sv8sHQA1WbqvdFmPL7XL5hQtEWfy/ux4kmKNxXoPJ7Vh8G8/LJRCtr3hUfn6r+y5/My0YsDi
OxdyBtI4mLcVvOg8p6BZmeupcd8o48VgjBqs0fmxRPJ0lXmfNHfa4iGqth79PNvRLOH3GeXd6ibj
Qjf21h7GdNeqGcOOk1SPNkV+lEHfgebsLPwt2zol0GH8H0fnseQqEgXRLyICU0CxlQRCXu3Nhmjz
Gu89Xz+HWb6x3RKmbt7Mk+WRYx8HHGqxc0M4Xtyr5Gkocr02Xe7aOlpTnZnGuX43NYwCcQYAl/jV
z5iqumf15K1xUkeeUJRvoL8LDBk0glQPFrezclLt6B7kvWHmVWKvmvQ4lfOrJkeexkgk8N8an2RZ
/1ARH2IcggMVBsjSAS8PZTB5f0Mc5hMiJNRIi4LZmXcw7Xig1OJnY4j6TQaFeG7AYdQy/M27Q5v8
6CobEJkUXwWoqrmHVarPnHpEIN/TyPygbIuolIxUEDGvk5Ki7s2MKDS3bR0nkpsuL51tZbPNGCld
g+ex7yJuvxzbx7lr4CNA+N9FNY/LvrYnvNlsRqzoTtcca20t+dapZjwH+cAhOFKuQT9+T/OU8Xax
XbULf6zYpBkFwyu5aNA+JRT+zXK1J1vCMlQuecj5EJ81hE70CicwjxRKljxcpKXGfB91CbHbubNb
GjecwYetDhs2meHAmE19zAqn86WtfznJ5NoG6R3ORrliPI/zyGyCCEa6feGgND0bKmxksuQOl7c8
9aJ4xEX4RkYb2pelaiSVp273NU/wYmPVecbsj8+7abcFE4577+pqOrHoBWKIJUqpjHpPX3xU12ez
zgN3iLrRo5NxYPO5mgHvuCdv6kTaUO+7P1LVrs1VnJcgp3MGEmwH418wvOq6rgKCOJV1/6mAv4KT
Gh9H6uE4X3J3mLX9pyWBP1TlG0ww31xBtsDaOdwkakF/PZEU9uXWv5RqkH7h5aWxm0/mIwuvyiVv
RLUCjRxKyJqXLeIeLqDLQedccc17RN9e7Xn21sqEokbG48PF3WIAnqJfSh/x2rSlcwwNzZ0WGvOy
qXIXjAtuEvOphvzO1npsLr5JJtwrM3mxkuaX5t56N0Hk7MB2TRg2q2AvpnjPvk33GxL+s2CdUD2k
9vCrQ6Jzc3ZReviJNfZWzzMOrhr+wZB3NQ5c7Dc0C7xGPAUMJ2Gfo7Vv9oDCkbF0sSS4WYwPrG2I
KZK1AZiqg9cNsYRwY0lagDiOuMtkP5ltCTiRzcsOwHy3X0EWHJSOSv7dGQ3N4KbyzXSLUE5HzSbH
DY/xAJFr3aCsYBvbeUzZ3O7aoLvbUnlav5ElggS9GMNT99fnTecxqCNfzHhyrWrLWK2fsoTjo9nG
2j4FrD2xWAN0xKGrGPmeguLBXuHgZENCP11YvAUTHv5Uch+Yj6wkJ/fDWgas7XV56sLM2VTDDwI7
msNsln4+7ykMDDwyB9dRVjprw/gUgPDtzFR3G7I/vMoIdTjDgMcXIpQ2ZxtjYX5hG/VnWO2h65eY
7oHqjKCNE8VmdcLu8OIsBTe5eRnG8LVcOPA7iBjT+Jabi/SyULi2iIASDvgZNHYG9cQ23BBXySYn
NLt91yoHkK2xbyTR5IKQW9nM0R+DH4oIHpqNNGhbnpvkSy3yp77TxAv7lGoTHGDmmM/kJu8pmwkv
c+qGt018jYyu+piTEwAujHrNRPVKgcBZdrF9kzXWsoilsWE2wcZxzF/DbjibUReEoYvGc9YJbKEx
c0NkB8tZaPFTWdo3UuATLwSuUUbM78pAkeodBbyx/kRg1MtX7EfPo1pUUlCutBC2S4TGhRrNfmNh
ATZ6mrVFOYA0H6ILHsDCx8QMtY/K9dgm+BQ+FcEifYvFrBcpFcoMFzDNUzt0BqgTKlXW+Tz9Mv6N
vpOgwabFeFgsjly1weABeJ9nmDG+GooOnK7RaIlSuOUpbITTHRq3Mo8/il5CIlKj7MB1ojEc0p1T
5iUqbn4x6IlgqQWDMlQpzVz5OrVw5E01pqfO5MfFdftJDvZglxwABtm7LMVoZ1ABk8Uhj2E9R+xL
LAwkEwBurHrAW3EO1QQ74z3bU6p8gg/DUJxjyUyv5pjhQkwTemsDPNZb8NtcbzWCM6HESOxsQ39t
gwDZXxH4OIv+bzCt+Nh0YKwWoio+ZyEZn0pVMfdtMf7G1HthX3AOUd5h7lE7104Fl2rzPPNQHoTZ
YwbGWZ+mIHfM3ORsY8sDeq/YGo4Ij8H8MLGSOxdx+CEXaFfLWMV3IpXMV+UhIaJzH6ENY5sBZapa
4eimoef0qTzgw/xEjNs6mUB9SI2TkenqhhYKPiIFN1QdqgdiZPzeSsQLKoifGpU3QEG+Dzf2IyIP
zra0W7zQUl44h26iCHFUmeBO6aryYZl4pKUMTskUX6KgTgDnWc+6hYvBQqLl7mhPlhoSzsuN1f6z
XXCfXLJl+TXynWlra/KosC5ZRpvI9KVAUPuMQmkjW9isggtN21k91A8FXNGGUCDR2fYyashalg2a
jel/zdW0Xj3b3piSIw9QIdyGnfFmStKXWSo9rhr76rAiuw5qeKTOSdyUSjxRvPwaOZ2+V8a8Pqo9
j157zWkxGRFQnT5k9lnzSbzXAb2Ukd2Q4IbrDZGV7tbsloYWzNaMqZ/DZQz8BqwjlTIx+KCtPQXO
fsytaG3sqjdZ11OyrVSxW9jawaQecWdonF7g3e9zUzsXCw4HZUUXkQ4cXWWqlZ3skQpFHJb7OOFQ
xWnpqAd8YzSrHICudI/YGcjuyJiruZduYqIyWGa/iTusSUZIuG9AEaghNdKONfvhwEygOQQM9fbb
qMRVTRf0ATonN9HShLymAHpTaOwlMnnFwbF+eGv1lKqH+1rpgm0Ku/aMC/UxJxh2grrkiwWPphE5
D90a5eNwY2+Y/dRDLrRvUQ3l/wDXrbrGiUWsXUpWfgpmc7jtMKTpqCKqv++q1LzEqf489ohvcTre
21yrrxD8t0tq72POGj8Bu4JN49iVy0cI2Yw89kafQtOntlwi+YeQLepfXkPEUTObtWwU1xC/V4eW
CapvzLGvy6rYVQXLg0nMviH5QHXiEY0Da5D8tu3aGn/dCRQua9z2U7aMp8Z8n6WF0JRy2weqk0Bw
0OU+CNDr1n0agYU3zbD+CWmFHDcqXGakzAHPGG6LBxbFkqPGcg0rU2ceZrOjF62vLVCUq55WgG6p
/4yw+TQopkCvWb5iNZnX9gd969hI6foQfiCyKEdLsZRdKfCsSpLtOyGRlxvJs0uxq2vQoP+ZZeH2
lS0u/WfuiPaI3kwGOqxqLsrB3hMpi7atYB6Om6A8TISnXIuVeBHaDOH8C3sEjoesKKVrTuJol86b
Q/STxidslFF9gtEIpk+ObIrmm8NiBfVfSS9OFzooaQzCufwYaH09C7mnaGn2ViGnUQwm00dcYsEu
ZPm5ug7pB8N6eI1JQSQp/2sJjkikKYkE4t67Kon8KHPYpYaW4+UTjb4UNW3CWh2Ok20K2smBV4I3
cMGRU5qVtO0WCzQjk9m5VJLRN1OXV0cjUAtGA6+YCZKMxgxO1lwTfc7hYlJOK49LcZqAsh5z3IHL
ItCJETOajGIzjOx91NASd/pd/KD+hOojHqgnfsywQO/woA+kdoCBm09ZEH2qHaJva1UHEY6c0Crt
KFXxQ7XorwMidJkcuTG/cQZIVERj2csOUi+mSRh889Ms5Pp8P8xzzvajNk5ZjjdtQkEbkwFzOCKA
T/cMmS6nN9zFpBdpQjkkCbXTp5R922Lf+6q20KtLerSyv/+dn2LSiwuK+i9XgL016qzjPxfBj27w
JDp9/2VT/QccB90D9zIQJxrDAlESoOOqE8y4xPSZlpPgAlp+Xzj4FDl3TBcg63vsry+i7CwX9BgG
e3X6VZyRFZSixXC61Zep4V4aKHmDm5bswpCtcHpEi5twJcNgkVVzyPXFdq1MeadsQBw56RKgrnkT
qYYZbyt9pJFMrxWSWMpvIAuFzA/NCUyq5cZ0lhjbB6UUNNfyRWgInha0LkSTdICqmg2YNUX/C/fG
cqfYfl2wuJhDRJuhYjxizEVTZWO3y3Ai11BWXnTN9NuQIreSpZDbDqj2DVH/HdmUaTNmnO1FhBsU
sYnR75l8n8qTLrGARirjm2VHN+d/62/EOt1k1CJslHhGmr62afKMMQ97TgnKSrJP3+YJkRMAVOGW
9g3wLaE8BaX84TSNoXapGPDylhupIa3QyOyeKHFykvE3CCzeRLgyd3VY6Bcc/GxoATjq9U+Cb+aG
+NEjeDK021gGei2dNrYOFJSLmLNW3ONfGZDf4rqhLQNWSA49UBFB80bxlWfGo7mdNS3AZ4JHTq9h
sWWiLT0V24YNj439n7pdREEcZYEqTPVrQCkKLrdJql9ssei8X/1Eea/OfhWKS1MS8Kg6t8qwHUcy
G/Y2KMtO5qSSixf0B3EOKxDio5JBNs6rG1H0yGNx+kJg3dhbSh265lI/83gRm54BdFfYH1JnpRox
LPiauOGXCq5Ye5YSVlqlc+KCAueKRRZb3ZlAbnApAf1fiSnxoe92JmcmBj/suUaBOb/JDpUsJzej
PpnuN5JUsEf2qaBfuW6Nk0ascEOkqfbGUpwAF7osRAO/BRTSz47LoS/bIKvOO+w0mLWN4LVgi+wD
Pt3GA9buWIXkj4UQsFtaUW3AHEAQPyEGvSf3juzBph4BCSpAmtHgoCiEhQIOXI4Wn1Y8ediQOAjp
yZjGhJDu7PgzxLbLYmafII/zvRNV41FngTSr1XTOtOAHrC/Gx3sVzDbdoDZmTF36IgjtXWcS+YoX
5Q6rj2bRsvpgZTQj7/5NEW5kGtqxgJAbn5hOtkNb7uc4bg6U0C1QNE5q/6DVAHDoBhVAYKlQtqGP
7sqIkHQ8tBidcQwuae4tFhpwGaJs1/WhDRZEdy2mZA0+scsxnn5AMYEG6s3kxJCAJF4xob9a40JB
ZXzNVT1CQGOtzY4JElyB+79OQ3lsSmO41dR8c2n3h1nh+804Ct37ZjzMwWSeZnAhkIpfU6lZJw4U
uygrLD/vZhjssp3duMeEmUThdC4Ao7CxK3nFDw9QI5Rj0RrKEa4NC+YyKHd09aV4iBJY0zQabUDj
bXX8u4el5DmhK6bjTQNMnAhJ9IQSep9JsfjTHIHZ15fWbyuJZBE5k9/OKGjreAYfEaAnSN0cWx7F
pEHZ/3EEp/ezYZlPyuQ71ZLUaxasRJuMEN9WIkSBiWxAG1oVG2xA2ADyrE+rq+wTxs6fOJhNBjOT
ArNukXvDAnPO5Frg5YGqriZkDDURmLc2to9fhNnTw0CousuYug2tqveDRs5CRQ12q7y38AiL6UYI
k/xsFIQ/tOmxUWHfJrPnKc+Nx1g0fqLH4dtMM8s5LclM/f/HoNHk3nGqko0Df9dk1ORElWYHak1o
J82U8hJVg7khsTKcYFYfI5xxxz6SF0WJcDyUzAV5GYTHMjB2A6Hiy1IoX0pk/MG/iL3OPBhasHhV
UL5PGMfAdrZfsSIoWHiZefkO1jzf6M+5dggoR71hbNGXvvNgadddp77YbDq3+WIcg5YHKUY5cv2g
uEV5ykKzhX2MI2ue52FbcYAi+Aa5PbNjx80FBjQY0zMOQms3QGx9KIawuKk9TUSTppymOntOS1Yg
nSAB1ds8q6eecS1VLoS8gMbOp2XIuldps8xn1WaxAilHjEe5E+SX2hn0dVz6n5CpH1tm7HmC+2qT
YJXVmjczi/BKqQhGgc+ubtqbWioBzkLrJa3fYvkxR6GXS/qhQQ6hjdgFJ4SSAB6DorAewianw0pe
qDr3hRZ7VfkxUS+h0voQqvmJ88g+xJJby+cxgPGaxOTtnHlbk6RqOQ/afJtxCk7mzuZsn0/jNs+h
W2GOGOmFJRj1UmECWCa5s0B/Fvqx49mras6zxoqv7aEGTPVhopMgNYjyTA3pb3YE05vWzpu+7bZS
hq8BnVcDlqmQFkgbp3Z81KDxd+OO5lZ8msQiczYWU2ec2oFEAVYBBKhzQYatXMJdzm+kJ9ZW1m8O
ClgNgGOtaqkxcU/TDnXJSPA7Vdcx/padcGtw9zWtHwHrTwWklTZ/KBKZKQTHzOl7MmfifCVlCEzn
6oJQ2HxEJnfiDA+6zJ9zS2dBzF6iZ4TCPKfCUenhXRRNe64c58ToQSzjS6mtR777ndnZ7iDeVCrj
oQZT4tiTn5rvLOyB2HUvmoLrWYT8zjflNUz0pz58Mc1iDxfLBcUaKN8V1D2f6EERv+l0i4H3sUOa
NGrGCIV5oWbXz0xlUDxUsyYsKzfo/nKimricwSBs54YmXDjaaVrhDi4xa37b8imrgTUQzAl28H5B
jCovNrVTYXoBdJAlRPGTT8luQ6QUNXR4Gxa5ZbwP8VThPXbqfqOUlbcgh2SS8QKM6VRD+awYuadT
0jQ7kDRbNhBvgAM3A/ZtRW32nYGToLizzSGxfcVe66Vk4zkBTeoHObe1BRQIuIp49VQRn6jyk4aU
Bl+CfRLSOz0obEcLa3Rr40zoi+4qYrYwsWkthtYa058m8ssEPnv0cCFuFROTO12RKh/jQg1cXh0S
2zxOaGF2wFGZYCoC2AWD5X4ByLBgQV9g6ibtT4DU4vAaHoqnTPD1YAukG3cjgr2dNp84OFxSZV40
BS+VPuwHUF4d7Gcw87qwPKBli/YlWD1X6KHp8i8urRNc5E1oXtjoK7Sj96z99IFwaRNx3/OzzONT
zwZIQpYW1SrZbVNJb0WgQywPzhEstMSA+oGGnFqUH0bHKj6RMvMtg/PX9I7r3A85/QPP4KxjHED1
7gfrO6yfUu2rM5d9lz+qiLyp86x3/1oz/jW4ZovkxyTIpFZHYG8mI5rVfVXqSRkz/ESN3/NRWU8M
vztQGNvsMuEoKQHMQOzaaARH2DCyWzg0XHBqcC1qsAjnmGsptWyW98l+JNgWJq5CxlR3Hvq2/8gK
JiNEAtbZPk2AByN+7bIfHN8bEr4qC+G4uqn5peoGnnwEInS2+vGVdiRAIdzo5mdbPOd4VhSzg9R1
y5pX8GHAcoerah5VLKpBcZd0VmrZzKrlUitHbpBtSs0mQsGgT9v8WVTs1ufGHeISYrC2ba2DzGiX
86mQ2AnKY9P+fV2Dh+lZYUOJe1M1L3SKsUnG8npMp/Ro44TPHd53LTIYP1tEWLomYhmDgU++sKHG
cXehKpOx2BtYaQ9gozX6v9psXxTtRu8xz6L11W96RsPePsfmUJCr1Pg+fIntM+GxqBA07nVi662f
NI5bzz/rOrAD8dz1rx0JJGecdxq6qN3vyD36VLxvMG/uCHR6LDd3XbT4ZvJGFrmmOchAM5/6ej/q
gzv1TFIFWI/mX8w2wkGUDZ1rT6ONLIEQArtWzZNCvLqCqTelHRG0y9jQUcjk3LKzQHlAMiYMarnZ
SJgT43N6BV5ytPtbE3DTZRGdRQclPXekafX5BpeHrEK/0ThBDonbQEMym2OXISZS7Vp2+rZ0Yq/P
2QiHjOOt1wPRJFXJA95rB4FsAfYidYt/nIC2FtsANVq5yjYrHr7v1stU+8QZB/LW6rCBuhVAlAA4
gmWxHrvHIiofYrB/vKm3Y4yTwMB+ld76iSdJ0B455m4dEjGh0SBVMpSwWJ2z6PAwzckDaea9ynCD
BQGjfgPxjJIzfF8SBDp+pdBBqSMIHVgflKbSqcTZnm09pCRq0B7yhnl2oJcam2mCNVvnfEVggn1D
B7b7nzY9r+iJBF82yzU2IF4BTI8avY49FVfaxJKpwlKaaT9qwP+neKu1xCvo6BItqRFY+E3NDpTc
ehJMjBMPQH02lgHRlOdWET3AMGAo2S1h4GVtsMUEslOL1QODfjGj2ZcbuCibVmhwUxSwWL9rNoFg
+KU02gN1iV6XagdKGt1Re1NJySz6aQifFBrqFIoRKai4OPIpj8Ejc58/ruFwa743UNAdQ3mBJMFW
ipeI3GAJG3nVwkQ31GOU05wpokuzbrVWm1U/+hNeHyx7I9C9tSCK06UPhGSDRL9vAHalqcjpewB0
3x+ZkSmDvOTEDhiJ+Ypvxt0sL+q6uk/ANHhsMhjBzYeBx/jETT23R5a2fd6Sicp2il7iUhk4tzKg
6fjNEoD/dfSmKu+YtWyi0H2xr+dDVrAfAxzL/h8F7Dnsrn39E7Q/xvgWN+h3L/akPmFW86KQ3Qtj
Oz0sVOMQho/mb7q1+bPfOH/mgJmc27QcGqJU43NjfY8qFscS7UN9zPgdBXdq1KKnn/SlfNLMezEe
xxbF2cxPrXHDM7fSqNw8uEPdf5AFtPXgFMvYXUqxK6LqnAb2nqP9sYj9ylTfY+s3tsS22wbyQbZX
C0MS5WC41yZYnxSi6fUxoWQsYMVCXSo/Lof9vvaNDoE6pdkIQlz5oncnXJV+KDNM9UhmMDbljygu
WtEfbOgrVpZ5Wk9XBgcgp042oAwaQaMiEdQ4gQjbuSG3G7Xwd53HfZTbV4hhH5EOnSN1iK989xk6
9Eo1nTHdXHIEZ6Loioy8NJ0fWqEfFQQcczo20yHIE6rS8VYF11akGLX/lIXqapMyzuZdb/8J0D4h
+uYQ0URivmd64U3G+HDPyVMBhbX1FCF8zfuSEC6vZoK9nJDozGu8faSfZacN9sEwqdqQCCJYAHiq
S2qxZ1jgesr48143nJuwHyCwdbdWoGtMGOamN4rkvB4/2LqdhB5yYdh0KQZj4d7mbp0QRmy8sms0
3mPloUyEy/X04zTgGELjwPzjqTNF0fqp6MsHvY6ZQRyqMMc1VOJwh4hTys1pBn8UeMcoT3ViHJvl
fbSeM/E7BpgUFWA7cO/AvZUwVGmXLQr5MDrFhnYWl9aqXxHWp3xht6q84FF/HpFCWKz8Us+xSU26
rXNMwCOCGuCEF4tgo0McWLCNIILFnMM7cr7ktN0jdNLjFGtUGSsXS5ATn06RLT4XpjFOTPCJeK5b
6rksdZKGFDuxe1Bjjvicuwj9pVFzkwlNMHP6jpuK0ynETsGZX9jP4nHGsjjPnHdA+2EfUZJX7grK
ButziR/KsJqHJQoRPzNs3SgJAcUmNvN33T5RcIAsVD6BwsUWauAuwKynK1uF3k4pqFC2mj2JTNM8
N2Z0KKf5QOynozSAzhvu/TODyn4uNV+BWEi/QZR5mV+rFAVU5hmOqRvmHAgDGX7HiXqzUQpYUR2A
j+4b8d45VydqN5DMNjbTfskRw6kU3oGscAZpellX7nv+STP1HYqSJ6f2OxaUdevsqJZnO90CuFN+
ltUolaAZ9yzmTloV7Kje25uzv5itW+mowuvBQmnZt5evliy3SYkGpHkBPgwuFiP3s8GAxPmtkIKu
hP6cFcUTqFNXZfjLQdrnXO4qVCNrAF2mHydxUEsHvyc/S5LSETL7ksoRW+ldB8SVYT8nw/AcAAVa
500V+mu7LVULuRzKicC0hpq8gkD7g9CjG0I+h8BxNxa3tZ3dFMumw1jdZe/J+qN2d3BmrJUj6H01
sDdq4Mz+xVCJVzQ2U651W/rH1RGiDV+WbZzMdbcYfs4G0yd1upX9YC5ktWeyavic34s84VlOsREK
XmxhAmFcai8VUdsgsY5GzIF0OSzdNQPzmFKQOkOqZbXvKG8VrAziNR6Pn6U8OUq5p9L0rWURRXtN
QMn0QtSgqPIDkjuVNqavQw9OeA7PymWhXn2cisc4DZgzQKEvNIeAy43q1i/t0etDMlOo2DGl08RI
6B3Z6DrueZvvGvjGbwMFGELObgTr3dbxcWpBR437JW48jfiPjD8AVp5D9L12OfTUytni3raPTfOw
4l8gDCvibhvXhQEJ10IGhZ26RTWy3GSCHBeSBGLRX6vKzSphrEu3CJiAATKlK7CVznUdF7aaLK+O
wH/TY8nKwBqruHRVUYIkwkCX2NLnCe1OnCY4xhWcpKug284rKY5dXszvpmuHfNY2EfdAxbMBMcjT
9XA3Jq+lZu5DAzN+9BKYHMo1CCMPTOrbZp9Yb4NG1WVxsTugrKT25TnlqOJUD0RYx/6L92iyZgtI
PJLtpL4bqjKrsn7T4dYJ+39NZXJQSrB/WQQ8f1WFUqgcBCizuoYQ3U9umHpF85Pjdx7owtDStZTz
AfvtQRrrDhVX2wgSgV4iNCKoCRizxuTIxOg6CLJ9eYu7ClgbDnjq4ifq06iRC5vmrqk+60qo9Edi
LaeaN1kb5x5HHKB0NBka7xz48StrBl4zD0LpwQrO8Zp7VccrFgOgEfLIySs2A+gURLKrfNeKDwtx
WFWuGokFGm85Ejp3NrushLUSa9bJUOjBsHUOeZxTl8dQOxoQp1Q2OTHCCjKh10V3Fm9i07RuC9ZY
jxQaPrjlqKqr68JrAn+EBhwCrpy7R8YEvbYAex1m3drE6rxtqvRZD+9AItKGbcu1BBMRWJ9kN7AJ
QrrIqrd+wgHy2JfhyWIDxapnW9SnVhI9JFWfpV4dk4V4o5ucYd3eCrP18vUgIwD5hl6D/TXv8i8Q
sZ+TOFlMdFlB/RrJH7sW/hhC9kb6rEr7a2HUG4rCd9jD2iUUMXSW8liSnKrQ0mDvdNbdgarG9ba2
LGcDN8pc8O6+2upfpYS+kgMKPeCBKajpah2OSTxzpfUYtk9pThK7Qly2PXaQCbVVCjCUnzT6LJ3D
2JQ3YCq7AMG/WRCoRlSe/jZoPPTdSn6FmnoALrTJgXpmNBrruzLcpUq/1Zp13Sa3iFMglw5pc+46
347PGsfJAaxgWU44XoHBsc+EshJZfsSSgNWUZw7Nbmk1EPPDvu4lGFfnK4vn50XvvJ7MXZUGPZW6
w1konMEsszmXQDy3oxiAKPXqk9H8msOQeJABjoEON8oY12ZdVRu8oYK84YxmewW1QEEO5I10lVnM
YwxUgsIE5yU1RQ9+lnUxND3EmSAND2Y1+jSyp/iLDcEgE4FVbMlL9Eai7qo1kkXTXnqGZ4W6fx2c
Fp9iZKT7KRRPaVXHh5pIdIwBw52TtQQ0lcJvI/1patrxhu+SLh4Lw+SC4GgkIuSJiocTIw+t8WRY
ilJ12zz/hasw8CynpLAuUYYMJBaDDVrC9jbArkAxaXKVRnINh0nstX5tdR0keqSBR2fcVTBA/R7D
6mFh3SRyQ+4cZ37L+AUvyHavLYWw27zZ5akSH1MWMSzx11mQRHXt1D99iY0nJnUtwjm6QMB6LUbC
i52s+xMFxEdeAONB0OVoL4x9dhbLlwSVct+LBBRQ2e4si5nB6QyXWPltiq3JBydDZn0YCj/myjFb
Gng65419w+OwNl6rmvqCnP9K4QRWKNogIGv1JSbRLn/W6MHC+4CKKQkzTHjfCrv7ruoR9Y2K66K0
X5gSehdItVchgdL0Nmjbqg0m+pkukVCHvU4T121NM1ChRAoDsjpcBOuRB/ljOtGhR72yPPQqz8R8
FH8apvQr0HjDCmDj8+wPgEV09jJfWeRrCW3w5Nv/4f/uj/gXI2rIjH4/TQS0NOpCH5C4v4Ooeegs
u/rJQDhD2DqYvZYfhoyzzZBE7JPMyJ15h5e/JUBdf3QYbPM5uUtgXqNm6Js2+GhMgEX7ueanakZU
7nJd11gBrVUg4zftbo6jf5qtsJhaiNPq0VK5ECmcUfmnBaQeCn5TULnYAfT86CC/lhASxS0xoSYv
SsH0mkDwaXqK5nq92FpxmOy+IoPDy0iJMKxRAK80nCxWec9TPLcLWIufMm0dXxuUf1i9mU/Z1mzs
IHivxoR3EtwZgOuUupkzL0iCXDwaHiwz5KFjxMgxmMlGXR231cJ2o03bf1HkrAefgdfKNLuVqis7
Vjzsf2Y6B6XCd2gMXEIKKMnlSeJlW6+LenCEvwgAdbnm1HtqDF9GBRYXNYtHGVmnOFRAVSNLaGb8
iifcPgoyvX3Mcnmp4x9bf9cmjvzbgpeQ0ly02Zr2xkJF44yNasDPCZYaKGaTHkSJBB2sJ+IJMJdh
Ws/CGfPrrNmXrGqPupPy9COPW1YauiEU8s0Q48oBhYhRt0t7L6m0hTw+780psjQkh3TYWAXBP5wI
Yxd9gQPngTWN5Vnv3gcI4oExfmdG7cuYN1+th7zZlRPe042R0pCIqOi0ttcvxkWp670BTMQws+Pc
L3iEIazRGiyNmxHViKYPedruiN4dy/ilS+RR03s3xfQaDpnX2DRNVt+NZUCa1DA1UeyHbQt2gK3D
NdD/mQBnG706yoJYKaNbci3gy2yjEkQhL2if2JHLed0TCL5J+IR0Q0qadlrea3U247/ntV2+EBzx
MJCDwqVghrW4Qi+sGT+WsfPNfJyDKbHUkjzW90Q7a3tERf0sVvWCC8tJ6FFr9yk+7aUivvBly5vW
YF11jjQ8sJTIN2HRv1lRuockRa6Hlu7hLVxmX19rQYMf1LTnNCj9OrZPjUZxiDs39ZYgkRe3AR8t
my2YoGlK/soyTnGk7p029QZKAiznbnXdXtdf6uUv1b8m/J4jWKqKITJAPw4QrLWaZuAwuGofecXp
4ao40jW0V0FoZgL3vn5MBTpLJV9blUNZf2n2JiFIY6/21Pcht+IP0QX71pRahnTYwga5U5RM2pjJ
AuRg0rgRD7+F8L9q/IGGwI7O22nCysV8ETP4xQ2+47Q9auI5jQDhYKca+biJ3ZHwcx4HZJs0ZTuI
Sbwvpg20zaORbHT5aef7IjnQR0f1WBw8GM3rJM9UA/bRit3+LeRyqCCJ0WXDsJKcM9QqhcEtzt2Q
U0MBvVHG0z3Tzkt/A8myDatiW42UmRpA6vsHXZj30XiRDgWlz/+rvrYPKwMthhVzw2Fz9VPI3to6
weNATsVMDRwdmEnn6ZLmyy4Og61tPcnyquc1pojlKDqoN2lxKcDdzxr8F66oyXjq/QKJMY1q4FAY
7wyM04V+qDF3MJplwUgMjR0ct4GaXBi0GXkAw3NfIqLgIaNvKIoROextFSmHxcF9gw1MGDZXO/Zz
5QDM4zaXi088hs1TvksFowlHfDr8/uPovJYbR7It+kWIgDevNCDonShSekHIlOA9Eu7re6Ef7tyZ
ieopiQQyj9l7bf1JtAi9IJizFv4JCc4OEok1L5MwiDpNPmN0Sqn2xC2/0WgxGkTKi1qSWf1oUNaB
jDJf7NpNwfZiGvF1GoxZKQMymhvlMIhiQZG9DvSDGJlo2MptSmzX6cW/kiY+R8yU4gzYCZi9HfMk
KJzLgV1zgkBy2DfZB4yFqUeRZO+QXGCqmxV6yOBJCUTRSB50gaAO+qcjGH67eoqjs/wCVjOPjsRN
EecCtWffAich3qVH4RWXK5vFXZYeUT3ZBv6CkHckWOmFN/mXMCLtIeZBrkkbJRwSynjFrHLmQZ0K
+xqZZETgwiJSYMGnFQUbamhrOCoSU5fpfmI/cCuqp1XeVGSWQCgJHP6owXvVGvYnBGa2j4h6K8XN
AfD9AiRJzKYOUNWaVTXE4N+YA3RoIEhHvFGIXeUviQovFaTQ+Z8Seqc25eJEvjl0OPNZZjgo2Qvl
ZCpfVfqZ8YrI/gaZ0VJVC6JPlGUF5IMEFqnnZz+K9KNSDNehfhkKkCIMhWIVVVcFdCal4rJ/5ACv
CzMJOQnXrG8XJCxCI+Z1MjDCQIuo4znEQrkntsyXU9CF1PsqbM7TqNMOOMc2tk4t/dIkBwc9u8P9
c7lnmDuDMIrwy5VEcyqPTu1+laq6AAsOm2QXWcNbnc6Jq0QcE05at/6ri/OlkQwnswx/OzV8WvGc
NsN8hw+xdyipQg090WiJvwEccZSRWASWxN9bAyBe3yL5uNDIdyail+ygq4/BViaZkkB2keufkM2v
7UzFpKILT1Zgu5ayZnF+swUOOt9Z5g3poPiFOFpN5vNdNRxGJ6bW6fP/V0UdmZQAi6mmSXTU8BGk
7UMgbgT08kwQ5ijqV6cU3x1c5LRNyRenQ+ROJddzZsyzX4p2ofapKk+zDC7ml9Jea8xnfvNLjqWv
hd96I+8alTTh0v7opcFVp/moTD6IYd/XfDIc4B+NYNhETWvxNM82X9YhHVB5P6sRvyWXHBc3+1uG
/jUNTRfa2ISKXRBFKxEg2HEYppelwyNsbgNH3whgn45cbquajYw+L0o+ZCVFYTw++zR5E01xk3rL
k3nrcu2rgUZhqIKOxd5Pw5ciQPVoUKOKfhvB3c7BE5j2RMWykBfFb39oTDi9y3StdiSsZghviQS1
bHbL0XYKQVmXtxp7nlqj4BfhOXNC/ol2W4agoqq9NHvn8N6SYv+GJm/nlGJZHd56nd6RJkfupIup
TPjl5pDNNR+BZBEbds5YGLLTwnCxL0rjzR/ZEY3fFIYK/fGqBTlkM1SHL8cKXJ8ozdmw2vWJGFKi
kiIK1nbBMwR3LpzJjCXKIf5P5zw30cMr3PYy7pZA/4eKIMdKjwJPmc6hs9T8dVAdtXgnNx+pY19l
okfHGxJw6tlI2U81udWS4sXA+ItDiJYg5Jidip8L75s7hg9yh1YoiffCtDZS9tfmije/FF30DMu7
gWMnB2oVZBrH/RmhKnwLY1wDNjKgKB6z7FxXLgsQZGyW4hE2i8MF87hZ4XWCEym4O0nSa2WsNivY
vFiJLC4SzeVoBInKOgs3K7kFGgCaa/zO4Y1jXQKyjhXGYHaJApJbbGnJGyrXHLUwWQV3FsPmgUeg
JmD8Xf11Khe4wZogCFksVeq85O4gAl1EBwQnbKTVLXKI+i/W1EeqGoC2GPqrcEccjPA2WBKhsFcu
L7GZE+4aH60aUF6dsaRsrGub6cuflE1gaMtbVeGbwXS7xrcuV1s7LJekB2zTAjOV6BmCcteLdJsl
yCkhvRpKsFIYlTgsfrhRGBT0pUe8X9pGqwg/usfnoRxpFdCEDo8E9fwKNWlaL31/kV20v/xrRI9/
Jky0BjAi7aLtuG3ehgeG0ylZ2ZTC5ar6YCrgIGfulh/Bq3jjdZsVxxdnW11A7y6wtIyYFG/IifFk
6+lbgG6h5ybnezyncAa6DAlRN5L6ljI7wbPENpFacmRxNijfkV8wOre6P6lbaZ89y9tqNS2dHUIB
8aYfFG4hkm0Vgs6Wzj8aDgdCOxJTJh8sR4CQ/GYXJHWY52j8cukJ+5zVrjKu9epo3guMMPaGr61N
dkPJzbqo1yUWUZzlqAOm44AceATavsj/xhdUAnTK+C4oQyfs8Pna0T6y2bniMfdFOxwscOPmto34
jWeXIogA5CXPPT9aNxHMww/Ij4LnXExuxYow3ZFR16b8TKgOMd65frmSijueGuQBeDj74JDKa0fx
aEnXfbfTg71k77OQPNpTOW4pioOWubEnlXtUQuhgBHyjXQGtji8QMjzX5qtw2yMmCZV0d+sXk6/1
jzw4FLMFlLHeY3PCGIX9HiS8ajoprNODY2V91zaT02FvCnhEqwoezha1q2KcRu3BVjlI3+TmrpWu
UT1q7i6a0eBefha6Z9gHYZyTYhsk56biRxjQrMPMEWe/4fY4PkjS7sVTjt3M8FpUAYAxqNp8flHz
Lvh3hXoj/DmDVm8iA1Z+/NSV/srWVWVgfOsmWIQ3TiIE0ozZMPBRDEZLFOuo2Ni2JD8KSkUgQPb6
gbKg0R80Ay2TaetI4YfipDE4sDYGVOUN2wM7O+ro8fEgQ2ualvhvyEjn/OZa9hMCEelQ3SR1cW9X
6sFgyxk9FH8dJx6aTr3dVKmrNluoNn31xkHB4+1jiOA5IymIxQUTs+AbTLYfouDhsSdNxc21N1ss
23hrKZvx3mfLcdr3T5WRfIgy5WRI614nsalDiL1yPhPOWrwGeNC0Nx6RvNzz7TYt//DR7zZ1AceS
ZRcnrWeWx4nXJfCPBgrqTVZveYhRoTEOv6bPEHVCvK3r+VfSSEB8TkTd2UtjUxmcquGXIR/NYW8V
+6bxZGlnE4ma7jjVFXsZr6h9xlnbOM8lctJYxju/kBzSxp0mcrMyIPv6pgp+JmupEE+vl9fJWtkl
7qyVOWJ62ajEAyXbvPhLtZ2m7sDs+FBMp3PVrnWQJX98FHyH3JPV2p4D2VeaeYLbwtfTbocT2t8S
RVK40R0qM3Cw4YYZYq6ee/UynJYyWIN6RfvFGlfKN8q0LutfJtkWBLl2WweAIdcxKAxOoZhVwLrD
6I1S7kjJyULWx9afLzW+LzYHzZPAj5gyFAQKYr2CbeSy7O4N5YzzSzmoN6zdWGmvgOU61UKmGkpw
Ri2qM8bD4JzCx+6O2LdYePME+D/d50T+B5nQ5pLELJEvSlR6KqQ0FhcIdHHFLWfGkQ7Lk7nKrkOo
Tpia4oJ6q2mHEDMYORFe2LDPyR1fldrs+ed8xJYU9IvaZJ6yQn1jPqW/iBtl2oKKoIBftx1Alk3K
jVjceWv41cml6TbM9XO4oSnf4HupufHnjPF7aZDknB1yPZkqpV2it8v4N9Av4wVxsHzNgAf5dMm5
qfHCsrFCqfDW9ua2ZYTHYUfKl1GhbroPA32hTNvNVAiAvnqdBSWddLMIhEA/hI8FtsDG6jy1PlaI
jjAfySiYH7m6YeUWiZ3NGcwLksIpIHaT5MpVrRxHRmmRfGo5ZPTxrrPMNNYDI3kd040XF5u64fhY
AT5ILv3qQ6MrXCTBPuDDemWDy0Gs+tuMcGokhsMFzBnblEoGB3Cd2Mqwtap3zBOdasl8gPhSR92Y
JnxtKAchb/eBoFnewxEZ7rCypnWV4RBjMLHoD7Nna1orAHeJcypk6Kyc2C7euTS8hrQQAHGQ2KxU
FFPdJvoYnOXoHPuICs9DyumT0qmvUKq08lIrcX+uAssDyVOCHyHAInFVsQjemK9VPwrRdQ/eMQo4
PlkQipXNSbrS6oMWnhseHAbb2c35yselKJHI4JY7kymVzOfB0qwZ8ZNu56FWk2IvRBbvnFqQyxgC
yyVIsSr4IsrRJOhM3ZWyx69WhOtEXxewCNjl/+uVFT8fQe4hq5rPAJnkXapP+sXAPgYOhUUlMZMG
d/uq/koiVhNbWijErLh49BfRM9RL3Jngglr9lRc/crXq6htRMx1/pF73vw2ZN9Qna14nXgu+tmbL
w0MUSfoVnibkZ2wiyPpr5tMWronc7xO+6ukCLWLUGUKRQrgQBym5m/yaYslihXVcUW8Tf8ciw6SH
4NH37bPu7IDKM7dt15nlcVAbBBdITwb2Q4by1o3Z4JeLFr/sgl3dcOI0GBi6CGzdN+CCLEGxdh1U
JAPtzoAsJfnP0fIQ4umj22j/JtIKIizd5+4PXx70gJ+iXtntZnS+bGvbgGbXITzUXlMRjNTftXwf
tgfGWLHM5BKEEtIyL0FQUFt3Jm/ag+OiP3MzZ/g+Iq84a++F8ZNZ32Pt9TiCm5IRN/+jAvQX8g8g
LhBR7W2BostCe+/WsHFqz/R3lb3pWHBTq6PUmI7YMVl69lwLWbrUkY9j31iojDPWvENcsdjLGmgM
2JnQhU8LeoGCdwUFjDFXieq0x4/FkYY+tQK+whGJ9ZX6WF0mL0pqcS5P1nXGQG7Nl7ZriVWK+2U6
IYyE0XCTLB74NSQwOijqEguA1yWwqT/Q/61S+UyBKjrmP1jCF8yK8/IfRUlk/WCt4NbhzZeyFVln
ibNNyvPUgL6lYXAtk8wpsCrrnh2i/4X1dinI5DgTdcH2nOsrYdBOxrjLvU1Fj7ixde5J/IABFS7V
FyQ4s2cquAfvUXPfKUfsCgEDk25Vpysj39WIF/L+oJOlgZCDOLW+PZbhWRluUozut+RcJ0YE16hF
jaQeYjQpbxMy+Almb2C5PGbUVQUtJBDmYthj7SHGlveC446Xrjzx+Fk9naUHOgxADToxuFeboD6G
MhmVM0+Ch8568GTtiiFnFQBNai5feazCfENBSwUQXUym/y/dWXS75EByJAcH/8q4hVKGl1zVWKU9
+n5HlgYLma2JWRDntrXW5vUh8+WlhocngMJE3i6nzwGmKFAfJVkXLASiH0eswAuQihT8Diduh+oy
ZfexhzkrX6SSuARkNXBoaW5ZMcvSIiKTqfaHbejI26CMdmISXgCddigJVaY5RRuIxBbdSLU2Waua
rXyb0zxG4x+Xdh/3SBUIhREvUsKpyiziwt8iGw1Wf5Z6ZHjpVmfswpREU7zlPNEG00krGR2hrcyg
NAZbEiNRMvAYhyEnHMjd5Zkr5Gox6RKy6remJB7DwBHs5CvZIrRbQqNNhyC6C4zPVXUZq/M4CPqM
Y158E0jD8Y7OLrzWnOxF/qnV0zofv1Ls22g988+Gk3ckfyom5UFSbNQvCGSUT6NpwVmXrl3wOXfK
WkZe0G8NhmIlqIRExHz1KXUG7DXsR4nFscLLUp0mTn+9e7VWC5lI3zbERxkVu6xeOQ7piJ0F4YZx
DYgFjCcmTRqux9q42CnUIB4Ea2DmnFqLXhBgOB1SJj6seOuOSbYEED1whY4CbqVX50iwy/rlQ24T
zvLpEak/eU3qREC4dfWlQ3BpymSZdT2zL2h81HF8dw2zz+DSyE9NxYr1/cjTi24AK2DB+NPoRyb2
fvfZlcaidRjtXQZgU2n1krVPsrHQu9+m8B3Rh0sg4i1FdQxx0vSG7pnqFePOwAAGMseE67Q7IRWq
aAkfG8lSMIrJ2IqKBCnDJkJB729CGcwNC7dawfFj6w71Pl76LhRuoNMYqDGns2LnXuCwcZGGJmP3
1efkmw3UgTZnYiuQsgy42WVnJSUDxwy2PkRXJNWza1lXFZu7mgEtu8e/Jmc31HaqZ2WcSuYE5ora
A5VbIrGdgvOhVZACKlaU1TJQaso432YshvqdQO5JirmufIlmfGQ5SoD2MjE2oZkmOwkiKqv/8jCY
PHrBIbLFewTVJXAMHxWIcfVH/AqGfyfhIkAILLGdN+GsVai7TcdGX6Vaz+Z/Bs9tRJIk/fN17ViY
iefbfAeB3GNypIWImmeBlKIQGStZW4GlpVz0vMVoqK39gfFWa3brLCofBqcS8Un4mLei0D9wvXV0
Q51raM42HetTKfSfWgquJMGuHdPfKC0Dg2ii+5kNVtOohWtAKFg93osWN7pftHvZDt4yJYmX+o1C
W6+g4E4SObyNxWBslJ2LcLI/s7G+OzJN41xzuzHdY8beKlX7r/UNzOS0ESWrrzy3lv0YYk9QaTXV
XZPGH6UcaKxe5lDB4uB3Giqb0ibIdzioCiSB+nfgzDTKYkIplECdVJ3fKpO+45LBfUGKF/oN/D1O
W4DrClC72CZhf0W788muZb8wx7TdBms8GDh2V+kxH5Kb7PcxC/B4D2YDz2dD0dCSMKCWDPxAputu
Z0mukICHKYZuMm9lYEMQNNr4uRYaOJ1TTdRApPCHV+Gs8d7USb1PIKfl1K547VlD4tddIXGU0Z+P
xJnppFx13QAkiM9RUd9kPbymhfVMBiiCAh8ByIe9yLKbJov9rA6mSK5shQT1OMDiXu8dmXVEpXhD
EP6iSYdVDiCQESGEtZrIG5w1BzaAJ7JJMFtzuIAVJR3Z1rpt2B8NhmwVMVSGz6dfWCZPf7aXcvOk
OuKfWfP+W9Jr8G/VONe57UWNwYoHjPrhnE9GvCOlfpfaSLcHwe+Xrg3GoHls/g21sW/h/EpWf22g
OC/sgVMl7/YKiRsJcuKEL0+wus0Z7U7TuWQ5FCvapqmtb4CCWFgIrIHUhcKpSLDTMNZP/PRbWP4z
4dRdhAi4+BFdKK5vgPOPyiTx3pj5FiIA+8NipzWBayjRtnRIaQlB0jIYDG6GQMYq/hh5Hn19OIrR
vuMj1dr2CjidrAsJxJtPb6nS4/MYeWuNho7Sw7PZbsrAbzXGzFq6ov2YnDM027utML6u9U3dcsXO
07GIfIOSOWN7E+WuKthqWtmxDo1N0u3rsfOSrDlrGk5Kw3lEin+s4pc2oyDntb+G2hjzV9ZGXqS9
1Ro27JYJRUa71jEoiw8JskkbWtxIMWYSSD6H3MbozwSJj2RFFZQz1y7LmDmmKIReQ/yd9J9T3MEb
P+TaD9xNOFHTomHlC+XJ61uCkibmWmwI8WmhSM1Zp2eDsS4pQKIG0SiVeIddSi0Hwols/CX+MsaQ
Vs2yBK4Uvfoq0Y41fC5KJK3KIcSzxHYnZc0ICI2YTHRaMfPxqTGXQo6XvpQv5XGnkOYW/VrBR91g
e6JT5jBzJaRmUAfZyjSATJBXK8VScMwGSbEe+ldtf2r2J+gzosbXdngvkw9CDxj19PRZKDK77NA0
EUJDfdWI4FBHHDBtuk3BawftWZ1jLXXgRH6ziTPDzUGQFYJZpUySWW1CjIUMQLKD0jmsgklpI7iV
UDRXhWKtA+3hBWhLOCjjD0yuhfFoRHsqtMCNjM88R43cOIx+/8BgkrkTbuAarok6QcOprVW/5FVD
yA4aawAQ1IyHcnjJtnNUUpbL6RLn8CGe/F2iTTt16IhFEaS95XR17OTUnd77XwpwaVYQh6Kd2J3m
xIWN6DZkEHPSwJ4SkHnoE6esHFinbGJiZAO8hL1gEd/3jJHAGgrNeOnUYhgJSGTRh/oucwKzG171
wYiDAuxAbq1pIhm0gEBZBk6zVKl3C/yByzhlumrIq4p/msivMhtPna+DybEuKov2tsWa3TMG6Rt6
DYEM3RdbTs0LIiQvSMJNmedsJOhkQU1ddIabkc3/OrPlMR8uUXUyAMwtnEjeBAL7hy+fasK0OaMv
6kQOpSHtK9YfRmb/q5AESZN9owDxMe7LqgXkC+zaEUc0QX2Fh+A4Lf0/yeyfhBHtlUm9m+G0w4J6
sFBaEncC1Z2UFgkAvKVcchikagFZ2B68QP5uwqNfBW7vS6d843TcwoUHsfSqDtnJybRNMtXnyWSk
zc7GUZzbGNXwT+F9d+YhxOw/DEB6IHk+cowrAdKcCJmyRtINYLWtBU07p+kdHMz+xUGbEtAv+Un0
NRrkuzNBlWj7b6x+TDEUPlusDTgKkzbcar3NXPlXMNU1e5f98EkN262U6yvDL/7kFtlwFLyNbepS
lZ7p8Vo6kVZCp8+czrTkh2Yq4F10j7+TgZT8Jzf2aYzGZVtpQNRkzwBQYoBaixv1WfflS4jmZPTV
njxMQoJfQ4KGWVUP0C4JVO+5IsWbaVjEWYHMClFWI/+qp+7FoojSfGNatybUvGiQSJ9IjhMbaMg+
YOise8Zysur8W81c1shQLVm4j53yVXYfbTcep6S65930ktXoKEhjwn8PazP5EcOlJeE0GN4l2ri4
YoqElx8cc3ZUJ56g+B7z4Q4BVXoWraywvMEzY40TdOyPmgPcKyC65Mm3yToFQtYoV95XFzXUUeB2
SHkNjVD7sQefkWMJLyb6lttmUUWNGwTRtVUdcmlJejTM/pwiXmeNTDPUY3sjT/ihEsWAUvA0SOm9
nZz3XA7uBmNwhUEdtJ9tplh/ssBDaiVUVTkQYUZI0LlLLMoyxCDnngntTQWtBEsYikZ7agoW/TFZ
iOzli9QEkh8dO2TFmS9+rIhHHo7rihWPRT/B3zoPhQANGMNtmIXM0x3a8q2vrXenjp61XblloP3W
DcqcuCheIZIBwsndoa6PEC7JJzadk+HUl9FQlxE7eLlEW2VN+2peIljc4X79gQhCli3PMJSPsLXP
NGGc6PahLoqDpc86izrAhNeebd1tsSRnqeksDIG/BjHJNmR9QZhXgrugLZp36LLvXF6bFMOGPjxg
QD1LYukKkT6kw9DXJ7tKHk2peFnR85SiJquVnzJdhuHgJYWOGKRt7qV/833xS4GEorFb6/PXTYo6
5ukBbVtxR9n0PepHRImXvqh2hpK8VD4kMK0ICTfV3LFBp/L8yd8nIw/bKP+Cj/WkIELff+pJHakA
OyUdO7Q42qtzSoSBUrbsFNqC8F6lyqkQyjLpxaavh1PYtP9GkZ/1VHJzs/pfSol0jPlo0DJ7TgeN
NKWV6dP+19YXBJeLNs8WHMKojeFDsZpzruRHfUS8CcdvHFGuFx9EzZ1VkA7ulOCdsrMDdUWgak9z
Kom9splZSt3GLuaqw98XgTjAR4IDkS5b50C6olsw2ewlDiCIDEGqeDXKl5p9ahkls42IN2+2NyWf
WQwXSP0rsPtB4YGH9Ss6t5H2PVVEUz7BzQONfE9SJjW44gKkGA2CAV5ZJf0mfIGwbggQm5ZbcGYt
Z2DIaQAXfdm4NfYamXFqhoqhidhQ2e8VkykJO92odVhtYJjALDHTVTDjW1oojc0fwbCUCl/2wAyW
Imz0O/BgMA9alBAGaMsSgiZ2R+YSEhCXZBzIF0NGJodeD2IpJLxvwGCOt8YrYUaqCnqEAonuM0qQ
LPDD2cEHVEHyZcdNFpckGQWe6H7Lelz1TMtLQGQt+qzOIXa+YhvItklz7OU0phD0SYbUL8nZj6ka
+3oP1mPbNwE9mQ/brcJiwrrZytG36esJcUyFgk5B8GCRB5cU1lYqrgIrVtI9huIsQeWpY4C20qfF
VK9GH2s0BsoovKRzSMiAZXtsNzHXy4jzt9URg7NWRmLma2CIYQhgm+wGGXkqofBzbimEKzvCa0aD
KOfvemMtJZZjldquyKpgGzig5LTXZhCc47jzpIoRWt/uKHvX/kmg9Uw4VuY3wIeF3MBJBWO/5RpZ
TWb2qwUP5lRI89ZU58PI/pu5blxere5elsOOfBC3rT3OOPoqPoSOKeMsUSRYoMbiH5NrWzaMh9V2
bVaIyuBGROw1LFieyr8Rd+5EyBVHom5ckUtojsm+xNiU7HAwkNWUufy/Xrxr1TZSzUOgdzt03eoH
zjZXL37nv6afx6XYSmoE/Nl5gAmkgkH0GeASwL0ImUPlyHLgHdY/XImLvjmgb1xk2Jrr7xHBkxww
PDZ+RE6h16VsQK5+xgPyTJw7ao2pPII+gPA4bGe0q5rsOvOnkS6t2PAntfgB+d/pnnruqd0/7CKV
8o0/Nok+BDa4JD6Tl6s2gL5uwJk4E92iJKeOGy5roiNhZccQUwV2znrrBKwiK3FK7OEBwAkZS3lk
eMx0MbCUPXnJqHaQKNxkqfHAmlPDfjXFb4M4KdtZzMUM8bTFebKn/8vuNP3iHddF9hqR0Cr6rYo6
gOsOki8LV8LaEktzOpu8kg46TxP5ARNIiukeAUUejSsZyX49Phv2T9QKLIsexUzzTv9Ap7MUepRA
ohDWkirLbJxeFckyBAVIphQ3CrNQo/IApjB+VRBlayf4dwmcNHVWRAlnJZCS4e5EVOl1KUrZ8t3B
YBcZLwnVPrZn1u8Qa7hKajRJyXQIcZhMOPkFBLcGy3UTKqAxeGjwBMB14Y8aqyC03flAIWZ1raHz
qOR+YyMuYb4qIA1o8jn0HaajbP040MIaT3lvebThZBHV9KMHH5Fi1/u7DjS7YIJdYPGboCkI4D4G
ilApHCm3UJqrBzofXTa3TcUAgXF3AwjPHoalzKRJoMGbCrY+AVTLCvcVMs9R9VKYMCbqHJ2/LydA
q2Df0VfJzoaFZguAF9hhAyajoLKWRYgZB1OyL71XyEIHltRXE+ZrNNJA4qLlfGQMBqgtcSeZpSii
XAUBhcNdHTImRG6LnNMNQ2AKEWNBTBFEexXwDEYwWR2uFDNGl5sAlitZDwQPPcH/60NBbyImbY4X
NUwNEq9piIzqiTiJUBD0ysdop0dujDVN4ybHWOLruavuGaCxJqMZcUuWMVMwrQC9EyNcwsfVTxK5
tTArNHw34witD1BNHybbNNE2Jb9CYrAbQ7zEpXUlBfRISlfFFsIPoZOl/WrWlEZlvIfW5BrO/N/N
BE84WqW26bFNOb2+nx27pF/vWgUzYkCURZGRG9JDQZHJzkIei6QYJiYxteza4EliallPIKcVL0fj
KpRuRc75SkfbgD7CIzwFr3W14A8Zo7xuwwrGqLSindyAD71BBnHDFn0RN33YR1tY2fOqN7beG/Ev
TdgZdFdrlgJzhurmZ8OMmTe/SN8aLF11NuOfl8z/EPWPKz3D/x79CTCZfSVcSf5XJXRf1tvI2Agw
oJv/1DByeMla0gyM/KOrrqAM/3ceoY4xAV3KOn04tSgx5MjzscnAd8b/IuXsYl8xwzp00m3zKdFj
hdNbIF3lCbEvNzCCpf2IYShIrrn9nrQXQ/oNfCCmSGAMi3yyd5Hx54CPSOzKW3Z7E25T9Zo171F0
7cOXWv8jMjytP6z2VWrvEwNbjbVrLRGlFD1BQdryR0FP3qGpGlipZMi/e3ExxFGJNgP1lBN9j2i0
gTfqFh6OjTycA/8CdhwD+SJCD22iNlQXgN77O8IqLb3I4j6przT+Z+pQwzPYeTBKr4LOb3gLQ9Jl
XZKKR+WhECbbwyaxkJ6WkB8UNrad/Y+mTc+8ICuwwrVLJ+YJQhgbdf/aYMcp5+kk4hHHxi38ipXs
16Daz3AAtyyNbHgfVvcWdVBkxsrVRhUBAAC8NNv45HKM7BtGhAXZxJWHNSwEBWMlmEe08uhcBnJd
DAmgjwNRmkcpKExExAklWL98yH69xELoyg4r24RNIpMOOmnB1+AwYlSTqz59zwphgOFgHHivVGNR
R+/d+OoagHYwWTK6OQsLZ94x6U7fMptG9jwxC1MeGOZsae8Urlmtq/4vMj8ZKHcNi9q5vrOY3tgI
exHNgMxGiom6HNHhJEp0p2KZFVQfnYH01VjNZus4OU2gi3p1DSDSntxEZt5OcZIRQsSV4ROp2h+B
avLDHPLgbSi/uXIl80mCG4/6ZxoAgbgp0e+k3WUU8Xr3z9Agw+t3vk5tesuaa1f8lSNE8bNtb1N7
1TB+8R9DF7iJgZmYq7fx+EXS8SrqQzDHp4YOmBlA/cwqpFfBCq2R3+LwvVgH8d1uvzLEMQCKesyb
bZ+AhKK62FmWzhd1LE2vVN4NFvdtcc2pSVJKUEc8C+qBUFsW0oh25dtmiW0ixSbAaGEaV17HvrkQ
9YmOAiROfE+AkUzye1FQaqNgwv0T9Ki5nUvRf/YKe+xs79Rno7hOKNrsAP4Hs/Amo+RU2eLiUAAb
EhSzlJG35JKYrKorhDbmh4E4vHA6cmmRSRrfRNIvgUW0vLtpyjwyfLObL34gjOGm/8qljZN9VajQ
au05OL8RKIqClUgY/TCRWrXxRW9P9dw9FgchLsK6BvrW0U5hfOFfk9ANil2in9HmDxICHAlQOLJC
nS4dwzUPD5p4a7ZF6SWLParGGKlnPGwxAjHjm9aNPG514Z9tQSva9l6M1tTqcU0W0mk2+U3NdrCy
x/wfJZHsp7Bix416kk6UXt3rw5pTdzwCYQCSTvZEeOtLXtIJyyukJSUeD2pk79QYbYZu7obkEAzE
zo2fpqpsKpAQotBc0dNqKRoxowrJicoBxDPwP5lwAgUMGJgWgOqGAkIx0Te2L9gU0+0UNvLM+AI1
/wQo/CdAA+qHTLqt9hZFypVdz5ee1pthtmThhxWt6XLDlqnYRsw2ZQZOtgD25hT76NTUOuSl6Gz1
pHCEDYrR4UOtlRtSfVwQw1MOVDJLRhf+r9clj0hTWVNCFCpiBpz5RuvjG1Gdu7GXdtocLhoM+4Sy
Kre7dTID2uviMKZzs8ZxM+fFDPZHwaVmRpjuxHiwREWuEnaNPn41evBGuum1I7+6x2bWmOjEVH9D
xqeXMb5K1R8JIVtPGi9chHm+pkyGZ/k9bitzlwPM8uNsMyXG1qfEMWFOAshAj27tAN9Lob2N63ar
MbW01NALfFJcwA6GlHwqUSMFQ20QOVqLw1LSWT31kxfb/t0wceJp2UNVB2mhGp2F9XkbtCxI875/
TBWbyYCtPyli107jr1Rz9WHOPNiwZHDn8wQgPGLfyQ53FnNxOA7rfjn2AqlIjcyWyCbqMuW3JInT
UOcepXo1PZQs9Vpobbefc10zn6lKGlR3TdIPpmg3SlSxhZMgo2gnfshtjFKmYGW47GQY7FNx1LPy
q5E7bwKbPjsus3lhNPO1eoN2eHS+BUS9kSipRdAQVayZl4Ra1yLjgUtgOtcahYUPr5EWHKj+CmT6
AXvjtVd62FR/XdKdEo014xDKfx2UOkreEmymLGWfU85DqttfEqWb9GuC85jIj6oAfQwqScSzlQiD
Yz9829U+ec9s6c1AnOejXqvr8oyX6SvDNlJkpHeTf8UqkLUATgmjUX4GB1KX2fFDVxGLBWYR/nCq
FeX0H0fnsdw2EkXRL0IV0Ajd2IqZokSKSpQ3KEXk3IhfPwez8ASPx5JJovuFe891+N7h+jwOcri0
nnmJ2BP2CXSR6ll081fdRRcMH5/VTcYTtSjr/mJRSYD09AL9AnX/NHKO2Tl0UTpr9j33jpquLZR9
6b4OKt4H+jeFFlYp47011cWps6tLH4hSYON52b3rY7H0du7MnL7sn2bPPsOVPHl2cppY/rVwYNuO
rFDzWDPlL+L5FDTzruzzK1QejzDcnIBz0wgZ1ljjc5xEt0CxNu06TPaCmXEBrj2nlZOF2OBG2VRj
s7GJvfDlzoYxnSGiyRL1oNHyxka4G0nTJXIYyHhA9ARE6qFkLYrLgIMdxMbF1ESBkkvfcfGQqQUs
XN9V5p+Vbn3mmzi0Z/u7CAA/FUymOhYGpaX3SUghLF86cCNN+hX302FGpZM4YDljb2OXerv0hhHQ
FzW/ekxZXba5fCF3sk5mVF3swnpX6byak1evN44J23UF2WoKEePbd+vUfLLlZwIkDAw4uQExLif2
oWA6QVDsvdw/I2KSz5Xv4GxmAE7gN8ajtRtDFXGYLgAY8vKHwV72cXcdzAfV8gEf/gXedAS2iw7S
2kS6288tKkLHYnr46cznEf0ooUTIsyMYp60/PLlB/AQn9BGsyp6ISxMxUj8HaFgRQOuYOMgIS0be
bZVBGUUhMfa3JPORhpD5l2QYaIB62lRaCWh2BM9FzpAJHooHabHZc2uLfQEZNOKhr5S4JPywPe8S
uOqSadT7oLdEaiBgZ4F882T4FFLiwp48Aq37l5Bzp6v4kLNh6DpnL4zqNEETEAv61SgOmU17Jqf5
EMTyVNY/GilvW7nYNbJj6/t4EbCSm96DGu2Te4suXlg9Cn6AZHsiLQF6u/2kIpwSlfisUTWX4P7G
zH2bJ+s9No1/4ZhdwnbegJCTt3JKH9023WUdCkhSuVyPAR3G8twKj4XbvNNIOhHMokOM3Iumv4cI
Jl9EuaEb4mf5B0AqAMrImsElhGCpuMzyMKvPgAOpCHeOvpIAXIoHvCdfJQmD9akd9lZzjGOAaXwc
T87wMhcc2nsQpnG6VEUBRwpoguAa1u9J8h0BUnP5ofNlGh8jH0PhMp2iY0mL4DsXkR8apK60r/mm
bK+gomZi/ZzvDvtj9WLZf1MV38XNJUk+m/GZ0et4s4rznH+wAhkp7p2rlntmb/R8VX+T/i63Dp11
MNTR0IcSVE/tr2TwYE7/BvybrFdl8dEyblD6zRbvXQPmkAIPn4g2fsA0cZz9YLhC9vqTEnkwLN/u
ROSO85vV37pCfPYhAD2V4kc5V4uPLQr0xVq2RbZeI9fIn+YEmNVL031QZTvxC2nduMsornAXSvMX
CQLr0r7NNvMyskA5mOJFHDLKyuqNP3wfnyDRcZuhSTo6xr0srp7Ef/mgScwrLmmNtRbTTUO3VPoB
Nqc/vBKbuTnAkH8kUG5lQwlPW55cfqDGpuyFgqdvLrRIozgL4wRjo52/uva+6T/kcAwp/FqOCAZ/
Bivs4T4LjuP0CDqjRsjFJjJ90Fhh8aSKv7HjpZqfRfYOanpGShifpH4o9aPlh1hj4ztb/cZKHTPc
TNS/AQiewHHZrC4s1xUZhqznSe9Bll7DRB2jK6SX5e3l412KQxSiJwUdmaLFqnLo9yfqOxPjqvPt
Kvbd71Zz4Dsb/Puuua8AT0vQJG9h8aPV5wyZuB/eTWZ5uiBy7OYYp6ZjN3BBEp380lvA0tTjgxz2
ub81yKEnM7s7RPY1VI8U9BkWblcCe/iW5T+Ltg+chdN+pRCGrUtQPzrzBttmFZFswgn+UlaMvPWv
q/7s7qXKr2Q6ReUrA3sr+MnEs6aKZr3IM6CYvMrgmhkslcRn7j6EtM1NAM5v+iqdh1GfmQ1nLsyW
FQzSxsWU+cpDMye4N16s7qEVUO4x9S7su+swIXE/BvO/yD3l6h7hVaGZqpKbc/YY26p3upfQ+kyw
NDc8cSMD9iJDoHP2QV8x52LMc3a6z4ndfD6mG4WpQIMkYm1yZ43pysl/l357OSf45oFsMqSYLn75
MHHWQ3WPe/D4X3n7FUOKWS63R4PjL3jzURGTHIRaJt70+UM2biPvZxzfffGbiD9PPnd8vEZG7kKR
X4M9uyJzM6ZF/uoHwF3V2msQeVXvIjgZ0Ga8dYwOG8e7sSiisTJGF+WAbtnr4NzrQ9c8ZvO9bJ+0
9ai8R695zbOLbN8TBFm+a99JrCeW/9KmF4DvhnsO0h3/kHEwWjgzir8gBDugbgrqSAx92GKUDsMJ
8M9D5P3W2ZGMdhMJqXlJjcskXoA80yKwrR5xxr3y1psYTuAfWLwlonqrxYsTPjTYrK1si2lratEF
PXgDwqO3KPzz7WcGKB7GwY4co+JLMG1yMFQ6zNxMdpRMleDm/rbtZQyxH5RvOYNSLgHlP0/+Y5X8
a+cHG26N9Z7V/5YHDI+puXjfLOCp1h8TxQGDxeS9pAy7w+Kuy55D++iIh7rezv0jm7YRk7l4jjEN
qODql8c8vfgTwp51070TBQIeHGHcvcWi0xH3kqLdOljBmcVHwLy2w2UwPvYLuAATpe4Qf49zBQ4F
Wk8WlN46NUKPGGf3jUT7W6hQKSNkuEwztropuEU0BKGI0VwSbbTkLtOmEjrdymtueK9FEX0Zaf09
Zemmo9ixpvZXUmmu/f6W4v67qwQzDMVysSX3dyZAjiW9eRk9yuOxa9/6fEB3H5oQR0Iw40qqNSEi
5GjnhF75HlnaVSI3OSGdtc4fLFGBorIAtVshIliA2rwjtZGyQKiSNeR7B7Xugl4zht+0rhARweuW
duRuSqdFkB5go2DL8gflg21YlC2oA3LjcSB5aPNHe29JRj6dUzLGdfBgJE5CK5e4xpqHL995ujxQ
6Af3GRNk9Oo7o6svnt2tk8Fe/7/wJG4DFWBTs/qMtnOOAFfqKGLC4fFBm+Hj4WaFLD5326Y3jxkx
Kox2vYupKtZRFdCZeaK3qsaddtX0CMfVMSH2uwkDYz2hzs8M9Otox3kx3HXQRWJLRPN6LGO91R0H
oohpoKrZ/80tLbYpVLNSsMRNjIOarBgcS7vu4hwKhOlhmXSiiWf4Ovb2fW5GBDRmLfNqwzg5FFEs
S3OqQbp08jK5GNhkSPow8tXqcxD5O1UockpakiwVQ92+rheyT/jRYfHW0/RZGvhZmoWN6xbFSLVR
3qsUrWQZcoQs7zeU/oMinBvhEvfFUJM07v9IhuVmAUDOBS1XA8DldY8PQwJ0yWj5bgf21ytJyzZq
yMtynLgfoFeQaGLcTRYmGLb293HtTHvdOH+NUgWRTz9Oni2UjspYdb0ZHWaiz7fZUKH6bhixk9gG
uDZuxJZJZ2G+ORbYzhkdQueK+8gqr/XQVFeLDzhrZXCxuLsGt/p2YdsQ5dPesyVpj33JFe/QdPZl
CtvAAN2LknUVaVwRtZe9FKiC2uY2YwiKbNfakY3IqWnZ6wh96Wpqy3pHrNFmKiShXkOyZRmpEJws
U7/lXicjmjm8LMxt61l/lWDC0MkaPyJjAb6yavEFTxiVRW88u4Z/BsNSYFgkd63wi0eV1zUJmf0u
qN71jKhSKpCjce4Uh448rqlXxkMMUyAwxXBMYkqfCAcwZP9Ta+MVy2SCkDziqs26e6uZHtJF+2D2
AXrTqtk5Bh28X5HynjPyxvvCbgYiPVFQdSQ2QZvAwxkxZY8xT6zDdKes0UzYDZA7fmPqg8g7TblK
zl03f6g2K7azinem4dhrDaAQX7ydHfzC93ZRRzBVrkLSXdBy3k0lv8RrR2qi2Qa1DAzOmajZRZ5f
9jHRkZsqMPFFy/A25viggBlJVDWJ+dS3M1L6+ToytdtlFctktzM+nDQ4U3gF92M5AGHRuEfy2GCN
oS0mfGDOBnmeJACCuQStJXwpqavkUZKJRQ0SXuCwIcxvy3s+1ebKiFPo/OnirfacJ/Jl8Aak2UOf
e+wyEmwEUX+1imSdOayYXC8R27jBhJ4iJRcOppUqcDDMmsS6lLRPOrirxkGvBwseBnrcdeMz7hqc
uVvZo4fYWJSfjT1kd0VJqIRjNLhnUPlDzg9XJLYgNurJ4igYhSkicpGbMuA12TnnmbFPatokt/eh
uLA1ShMU9V7XgFWrg61gXIdUmrfByQrWCWyUu8pjRxb146oljIMYxHjT9C4uCv88dkjkWzWByUda
BUi7P/RTgY42mW9xREaXASZ9y2TlOcm9Vz5pO0q2PybPAFdnh/FoP7wB37exIJRngFc3N2lZH6uO
SsD6CSDMuCW+DDJ4DmirntKA9zhJppYHKDpkwhiYEoV/tcDA1U5sJUckCKCnupVD52t2+inLsRAn
+QA9zn/yc5huRoAFi7kFhzsCxYxM6U1Xy7dER6fANu6ZuxmSU9ovq1s/OC8gha4dJro2DdaDsATg
/JpcUV5crwOf15r+dwbbd+d0ybG0WXwZzCZQC4XnNucWscQlFv1xYvUJ2OI14cxeeZiAQs/elJqN
gJrCkxgihkkT2hZC5HnJGuyNrNIynb5A8SeNxJu/lW1+klLxmVvfA2OkZPKIrofsQMpwsxHN+Lc8
p0M/1fxLDYVZPbRebB9iG6JAR4hLRRbdSkn3IkNudZn1hEdn8OE94LYNJEgcH6wjOE7ubAdxcJvY
5q6Zi7cFOg9hGa23aY6b1CCaI+zF2o+X9RR6szliMu7ObEqRaDy70Kb90aXcdcVPDPcZgQ+U9IWd
l+TOLZub7KKRYo7O4zBnRz+dvqOyE8S1MN/rg2WbmvnkLuShu4WaytGLWSidJElER6p3Kjk+ipxV
AZf0q03UWeUsmVQ88dvGr/HX0StW9W/eM6cNo8rbDu09G1xU3K1iI4/00auDp0nIfI+QXXJDkm2Z
b6ZWag5D1t59VsPvKy5ebbKFJLnUj2FKJV57jlH1wuZ60I4LeN7UL4GGjRRB+0Ju2518VjDaxgqy
cDhBPwcD28f21mM9YdHOrPMBAdNZ03FJOdPn8nzZXDIDZaHf7IOezp0kOntd5OBNZ+SuU/JHQ8bd
eR/MbD8Dm1fTEPZzLM3oZA0bja9dSFxJUpMpVjl401hKQpJs8cvVF2fkdRRa23fuGLwZs7XqbQ7T
LiIIsPMQWZclnj934p6a8FBLnuPAdj6UOT+VhiPojfVpEuWtJv8jGXs0IxFuXONJ+V24BTbPS8ZW
d2IPrjr5HVr+tgQ/e6gSM0MP+tIH2dHVWJmGKFc8PNwJqHZ5d4IGbhh6FyP3KEsxb4UJ/lSIN6z9
FcYBounQT/F0FcZzXgAvcNrmp24XyE7fXPLJG9YWZWNieMiMoJqVZH2lubvLVDMwvIE+O2LYz+Qt
lgLUEXYY5LIv/pzg1mXMEDBnXbd+8hLnipytuLq16MbX7f9okQY3sbU2y/x7wsYVDgno9IgtzKCs
387wX0w/3YmSmlNIigPH2yWcuwBdos+2S66OycfS99F3d+5aiy7BPPUcGINa1fLVT4CDkvPyO8k6
PEwajBzr8YXPHOCLShmNumxBeJGM5Oyl/pKCB2h+lIQDsAdJXBcPRp8RzOoLnxwW+1T07Wevu8cs
eWW2+xuF/T42+gPpb3sXVY0yn60aw8yoB5bHbo3vuPt1kz8/tRl8dayUSjza6TI18EkF7WR2yz3v
FQkFnwzei8TG6ZiVJY9qgl88BT4rcvKzemBbPR4esAzmsTNY1qamDdt72mJKANDMqqiPpmNI+dt2
NOS14N2wVfMwuqhVklC/usTBE0HA6AZj3V5T5EGUGSx8J6wD2EEe+iWFOIOmMlVQCqVhM032v+Xy
vxUDTcCc0toPzrqcPBcXDZZYhcJsnWfp2Q2YXCa5afMftbHKXfEwOz2aHZOQPydFZVRxkScJTT7r
XlJvyNV1pl+wU1gkQjsm3IaOExlJ4NQNKS6htaPaB69k2yTP++xGbQhbdYuTwyRHUThY6tX05jj1
Nat2XPsbsxl+ZQZXO3zUMyCW3kOHqftuLwr33p1JCq9Tvf7/V5TLbzOXySVIpjc5lHRNuubytvHO
50gOxgDcPohxtjbmbZj9z1Bwz9ZMxe+Y085+wVVRY8ydhvaA/IUPrNs/ZICLLdJrVIXOIQmwURuG
eG4LbDT2VFB/XToD7V3Ydu3KMqvXqKK0iytBYmlWvdQtmCALd07VET7oGQnpPAIHlJFCz5DEfuY5
prJSJy8ebSs6nK98ot2O/nxXDtvGBngY0U22ZDstBixYNYV39GQ9Qokq1JYc8ENrdOPRqSKs6z2q
7sZjlukjw4iHE4RuLAbV8GLOfBRm7YGDnQek6Q4QEg/3Xjn1QHfNeUvzOdNUDN8B4/kwQrVUcxRE
BnI/mMMFzq8uvAZer5igJttW5Qla9pTNdNwjggWoIb1XnZpv/ojjpiCjqZX5eViCbYKse285o/hj
o3npBG+kM70jmqbCYS8KAOAymOa3Ey4K9tY7pWb0mkTMBsewRjhdYuaH9MOOdzC2Nt3n3dQjxgnC
Zyc13o0Ah3gcOgjiLLbEtSO/3ZBqChEGUiQNWHMMYJ8wpFi1WZjsFAZMQ7v3IfRHBhCoKxvl+3dT
ujhyRLE32xl2WvVCyvLKtOfPsqUZJbOGmY53VEW3U+MAtDDtrHUHJRqFOkpThfIGfWMBCSA1sMVB
/36xSmI42UVo7qKbtSDSiBdDoCxITgjkk2kkvJWpjz0+jLYJJGDUXtLf9OV0X7VdccyrmkOYs2Js
TyAq4SuIGD/2FOX3+FAIgG0ODh/iKWEC0aTgWUmn6jBRuNG+n7Of0aYiDj3sB1NxjLPhtyC2cuXX
gjTp9JxW2bMlGnud2m9orT50XL3o1/xMVbLQamDvTxGyJkniFMPK7SCRVts+AYJ0eFfEWH/pGIX4
+5tXXTO4zZy1aCWw6SRdGNDcAsyU4dt9FW5xJxq5nRL3tUK/NSfGj2yQT7tduSsESovZ5MaviBzI
Y07oaviwSqathL+DjWiMYd9qj5iSDkGWOVFZOCSvK4PMi5xquodPy6jbYL1m+/UmFI9eAQ12sJyT
0456dUya6IV2HfxpGEf3oe1sZZUIuMHYCEKbrUi8xSgIMYv0MCYZZX3pHQsnzeCqDfy1iZeHdBg7
f/M7puUKsoRRE2TZqRCxS7+GwHozvbLbBktQYoPDcM6oOezutbOjE5e8GSJV6CXLRqdxNEJa0ETZ
tAjVXEYzXaGIdYArPJrtPu6RufmQ65s8EHsri+BYaRKfAjDDizgOLynGHn1oPQSuBhQTTdcylDFO
HVdfZ6M9V8j6DJvQAyo3hlv5T6J6Zr71qe/C30GbXzlZS5b2sATAP0my+cVS1gvwWFqGIsJSZKH5
cpvHugd15sUY4zMcVe0IW9BwZ6JjxfzUZVTVRJSyjIr8vc3nhFLZOBgEZZsjLOGUeq6o468ujN7p
5vgzxJoOg3tUm+WhdlDHGBYByVHK3TcsNJdyG1qknEwhX2tA0cYCgg89Iz9Djc+Zrh8TY74sQrw2
HPkeaAaSLo0OsXGuKzLzisI9JmH30vg877Xq8hNJ2atS2WyxpUQwM47mXVEhu83SmErDBxLpFoga
amvkj0nGVJ3KPTfju0/WnTacp3mJd1UiesZhiHWAa722G48jocDDJkhFkEK3VPY8WJS1JJNlCD6e
RR7FaPqjS7xoDbAapZM1rOTylXy8bUlPml+gjMMvaWUwkXLdbwb/WmvOCF07hDiY7zLkCnLtT1KJ
cD3X906Y3Odj98URg2MtxZTB7GCPG3KPoO47CPpTGcpwJdv+wnsRdca7TxC4i3GYJSkkRuyTgG7y
ZXBICR8mI11SmKHMaM9hJbbTEquRV69TXzzpFoNJbNpYV61bEJm0XopvRqfVtq7HF0mYEXNtTpeJ
D0tVtv8wfNZrMjC/UV6+NBp271RgcYgF0WazoMpJFJPtbJAbo6/Ctf6tyvJiG+rgSgPxTknsC7S+
J4XWZnEHtCszcFDPkYkxZJJuc2jenVjMRy2wCRcDSAawrlAhzJgx9PCkZbZ3qxpjYU1F3uWLJ3bE
kk2og4viem3YwZfvMCDyx/Bq2PspFi8oKf4IvlCbaYBXL1tyAh102BHZJncugxMjpMUN/BE6U/Xa
4dl/mcdvqUJ2diaj4XQJDhnZzPY6uiVOjLGpymcGzIy6tTWS30ycGNCTlKlMH164q8Be5BI6h4l8
q67EtCo6/yOaNJVYDPM2M9U23NgkBSMepJSoiFGxJ2CoAygsJsKkbiTQBZzku7c9505o62vokwY5
2WIUZPRee+6bFYZPTLUeCA2+z2OH+5ozhiHzWoNRGm2uJber/5perJg+/2vdnIAITniLjXfWwOpa
ekjU2ig9PmlCGHY7x6EgrA8DTnznqf4wVciE2pb1iOVxBlOhLjPEFYAHSJMK7GSA4mdlGgHkQZKg
CG7DW0A3k2XJOTKc4dhkC/umX83u9GUkxc1lTqQc96AUcsEZ72uPGp2hqfUm4u4rNeWbF0cr+IEj
miceQFUD9YnRVJPv0C8vsQCcAT/60yQ2F2/xeEJutGam+pkhc2gRPGksjsJJiZ2tfUppKpe5C4t1
oDiGzcp7Hoz57BIiQAMNktpb7jp7RyHXwzSJnW2BJqd1iUNoiB0AhX8MdPJP0PgjZbUImBrYTvme
UBtFWFifI3HNgzQn5Sz+HUX6KlvvTwU8g3TtbYGhvyhfu05hNaf6Fj3gmU7DhagznyyN5S+kmcCv
KJadKN4/tvuQRi0PA4crdlaV5Ru/sl/ww+JJQBdWzDAP8G4lgiCneLCPCe/0dvTASUZYFFWysApJ
VpxizG/ahae5aGRIc/sbZ5xmiB/8GTa7GSBrq3yz3JJrugyeldgI82/MuzcvyK8FyfKiF0+giJNH
eyD2xJDwXcsJJGrazFc7Cpj3hMv0Hf5sdJwnrijAsv66zoN3Z8zfgwQh6RQwAlxAe3mYQsmMmltN
oFMmgX/gdub4NfwWXwUVZpIg+ZjH5BPgux10/+Y5a9D5s48hGXahkIGqsQl7Pvc8lGSMvCfL++ar
gEwXyIj2MW8L/Wqzn3FLqOC9LhGxViT/1MyRNk6TTmu/Yn9SONQ8lQvTvenKZvkGv6bJe28J9cD1
FbL5wWlBzHWzSyVIbXue2RCnH27NUFAqeenLCo2FEYp1ZO37DnJn7pfhY92q9o4qXOxLG71WmuCm
L5Alo59EeE0uWbzvCRjjreTzGdi1fWgLRpQTCmvYm+wnvUkBunSw0CN/hYNEIvFEqWoUd2YKoyob
Jxtp67FH8MvQEu1yglWRwSkvbbPuFajwshf+XVDpho1Zyo0eb+uS7bLf+xDsBDthO+d/tx0oFaSR
jCZMj5qIXLTxprXFIDlGWQc9avqpEHwW5fQllmyuwQDtN3vPPCs//eSZKHkzsc5Yk+aEB+6Tanop
Be7LbkSh5mcw5wpHMgGpmEDua8Xv4JRFtEEjNDe/gzKPLsBVK2R5Ykmg3gnQGqNQ01FCUpIi1dsg
17fAy7NN5rBAKAwC5Gc+oE1UfsAouJVlD6aqY07Aq1IZEQVsFy5euosiooAJG9aovAHl0gjczzP7
hlVOqG/oqr3f2wApFcDCzr3abeZtHcly1AD6nnGHrqwMf535ODS2ta0UETweFabXNG+I+Ami0S9G
ipOhnveMkD8y6YELw28mxwoenMVK1Cp+gmA42m5hUFSyEe/n7rGlRRhSWkdtjOT6SRBQGUwVSBmY
QeI1IXP1KjE6DJRaLJvlnmTuJ6fz3uuQGZhlALYLJo8MYKs+Nv146DxQwPBdi/X4l4exXCHqDyjo
LExbrBiNV6Oa9UNLJjZW0XHX2saewdzFmHS7apghYrsnH5DIspVjAO22MZ3zJFobIYer9G0oXQF6
YDlZWzue9dHOkU6WrLa2ahFtFB1ukdlhbuEmDTs9RZI5yGGJ8GsBYNpZC68JE1TbkzTa+CX5ll5t
MuEejXXD+vje0ox2SlQJdX1sJxIzs7Ff2luezhzdR5wM1A9uTlj1AAnDJ2oqr0umEFCzbIslyigf
M9PGJO+QAR5G5kte8JhWFJGZVD0W2fSpKQPnydPjnRuSP+qlKKWZhRKWI1H8EtxFIindDPu9Al6S
J71NlafF2m6CdDNkeBYGQC6GLfqLi+N8ii/D5Iq9K0hZdBkyMkvyzL1FTDG1ro9qU7vGU2JVewUF
bcCqfoym4s3SeX/IvPLkBYBnbMMlqceyiaoYzQ0BGoSNTKy1wtr4ZJL31+ZQC5VXfRmRD0aqDl4V
0BkmArzYaUMWruajEI8TzFIhIbXHP50D3iUyve9emoRfo+usBow0SAwmGQCs7+Jp4ybzfqARJqxJ
DKsCA0Lsmyio4Y3ai9EnA3OL6BvLB0f1GkmzQUBe5ogbHfm/KplHMJ3o0+eaLU8+EC372Y7cE+Lm
IIIjbosZGw2iGudb6gKti9zPMTmNE9ekHQ1nOL6sB8Jz1zowXH0TB1kfArbq2WvON3eqJbFQ9RsB
zN4KVd61dLKnwSBLxoysf61XPZFbxZSCF4wrm3ksO9qAiQPkIWDBfrosuYPl5Zmrr9idrlGLdF07
xXUanWd3mnvGX7BoBs967dzsQAHP3rrHUVmjLObLJsEDnTmEfXQjBKTg6pqf6s5/bvp3g0xLz5tP
JJOIO0Z3MC0AnHWK6a6Wc7/PWbZGLhGejYf9pIIYKazpyKQpZEtPbjDTRbpRsng6jySRkKnYYqgb
BRCKeUQyXO36GZ6euNNs2+yg58Ykcpus3G6cdiWAtAT5NrnPvCEAYRoMEtlwaHkoZ5CMVv4RsTwK
st/Qbw5FlzzWHMXtX+pzf8uOWUfPbqoxjqLvNIO3DK5UU65TluU7qraWMgnFRmlszNR9iuP8X5CH
72wB4X707HZ9tE7BNqSh79XMvowpGfKwkC/hPQRE6JX+xTcE5yeWOltsPHSaDXXqWJzm8nWs8EKa
MKeb8rUdPAeVMhxVn2gSm+joQBFbwppc2+W/DO9OSQ3k6gG94viQwNzPkStZKI9C5jApgNZC8HcF
jjip79z8s4kvWdczoMPMigGmo2Ynp3UdY/khU4+57bel7T2R9REPODKguYMIHUfWSiwHU62YXaIA
4vefy2nNsOXOBMW/zAJtyOctTd1Aa9rQWYexs8LEam9iRsW574MaYCFcxfuCWFuYvIzKvY62krEV
Oyh23zBRURI6A6RI6kLni4SYVc8q0KSBxuy0rktr5aB1ydOVW7MlquboW7uMgQt/N85zdzdljPLI
aehX1DSXIcH2lZJYTgUIazIiRBaxQmbULvlNLgAyY/Hc7xrf59L29rVxqzDJtr3E4hFvK0LJMsB2
aUeDXqWPSyK7j1B2NGmeVHbs8Mlxtp1oWDTvcfgQIj/oi09TvrhMR7MlM1XlBBPF3HPopE0cI9Zv
WJjwjlX9rnRnU76U/tazS+yi8DyD3qK/DlDJ+GG6WXJVl3A/D9evCbhlMhDpwgNOGGACDcjp7LN+
wjVTnJg946yuT8r9hwAtd5VHKizayJCjLSGIxG7xw/sp0dS4eZcjG58D0AdkklN7syr9IQKOxdSV
Z6HtW5n4UPMtOiPgJpUQ5iqyGa1mVcyu28heO8feekax1oV+1iY9jD2BBXSCRTm/cwWoSWyENfm4
/rpKSvdVEIYmmjb6cEpMol4HEoFlrnFtc2Q7Y9bPp9lFKdx7XodqydHHnAxRcC/weEj7poX0uYZ7
2/gMk65/sXtAM+1AjzO+c9mY3fTqzUn49P9fUIZP9z2VXCCN1ywbo0dTDthokPafQwXOss/HE1uS
+n62oDHJIihO5cCua1J9emF77N+1MjR3ymhcYgegcMwS97JK3pyqGa6GVva6tyd5CPueJM/RfYzd
SqFGqioCHngXGMZkx6pC+8ODcsT9M/3zpVC8tfZwlGFXvi4/T1jFYCPG9YLFLxylP8E0mye2/f1B
EvNpJ6q8OW10NVrbeSp1jsWNX/3/T8+p55F0UqtN3Hdsv3RV03gm0T53EZS3jA9eF1RKW+TkQ9qd
PIYmT4jtzenNc0rylmr56DTGtGXfXb5Hc3G1LakubLvq1wGe5/8/zcSGOX+F66doZb2yRaQ+/p/r
J2NQ7IcSg+4oKdDbEYE8pnAfvupSj02Fu6GvhmfVG2JboW56Lkv44q0tNZ/8TTRGzo8YK4a1Sqtr
7CMyKUYmbLqNw7PUANWHzm7uTH9oTnpG7tMQFvcaD6m7UjgxnqVGceC11r+hdZJHxm2EFDiT9yuY
0emL6bvmk0ob/5y0zcUVINL4yu9NDOzaDJQ+afxaTTbQqIXNdIur+btyo/rC9K+/1vl09rlxHcl6
eg53LVwQyF2TfZoNBWvM6q4Z+VdrZbi3qkbwmxdY4+aqSXfKRq9jo16gETLae+gydzEIiv2EqPzZ
ICtRwiOLrKo8tEKPfHbgHpWprnaJFz4vC469dCL/YYq6D2nr9r7G2gqPaTwCaYvckP+ihfHYcZKn
DBcfpjTTxFuOx6nNBKqoGIdQbvzL5oF/87gzYIOhngmzc+PDl2s6olg64AnnNAdU3lL/kqwA8Pv/
v+QSidCc5mpH7/vgmXzkzUAM917yH2Vnthy3cm3bX9mh5wOfRALIBG4c+4GsvmFPStQLQqIk9H2P
r78DpX1tS3Jo3xMOI6rEZrOqAOTKteYcs583weyCxucMuhtt+RYAa/s0IvkDEmjfWDHBhXRRGdJp
37qJ8FiNXK30o5p+rfwy5TyR9qkoS2QgSmxcQVBhWlevo09mgByhos8wQCfWqrAAzFtHI2EAQsIv
GeYNIAx4xubwWZlbO6c6vJojvZkZca+Frdrt0PNxjtoDnxZvw2nADBW1n+yo4/J3k+kYKhjI8FHi
6xmqm7hSZd3sLThvehm2h7Sw5qC48Ux06pTawHAMKAE1s/KNaS+J3ZJSlZ7RrvRCREJdH2mUbOhc
B2EikJllvaYuf2iHPDiPCiy2m1ICZ/V0YNVQB50AYAt1O72i8sMvV0aQvxvpgRibP4lW1k95iQmp
aQH+Kjel5Sjk9UCv+jRNrOPF0FZHC26km/kzZaFgqyINBGIF2ArWs301SjZck3nUcNbwRt16PO5d
icBOJfCWSG5qC+0egEjk72mOUQUk7WsHhh6BLv1ooJ5GHT5MHeynptPFOmRuyUhYtNexMCGXI/Mt
x8x8lBbCwYDz4U3I/DZ14pUxIZe2HWM4x9BWGMMi1m4mY6SdVSGiYZOz4dfGh8reWKVSJ7b3mHAN
qdcVH8c+taN96w7NB2nB3hCYLBzuEDCEnPTsLoAatVjbYRfkmv100LfUJ05U7WiqIDOxRLxVU+zu
qtFmWtuLuryZQvBJJpAzcB81k93LATcFRKg5R3n3kXkNwn5m07dYoFhS0wnCWJsi2VoOTctE3ZhR
lqN8cQ/WBNCaEL9zkSLpjLr+yMyMfWQZ1wQ79uJsi+i+Kwd7F+suOcP6bK/Cqi42l6e2kSTnq9mG
CGVxkVzNACcXnSYNi5buYK4lsYVG84SFsLpzHWx/ppviH+NsvdO2eUdUN/4l3dbHdjmIKoUEJeQu
qjLn4Lqmv0eCEn+BFICVq06nB4nmYDs01pdWOG9JnVVHz1MtRhJPkLKTJ9QkzT6kkl0BI2qfCHkf
trJsW4Z8ULrtQgVnhVLhqlGGeetJC95UShhK58XTTTZKMBfuphkd92vuIxpN5GSsaw8KatD6JFfN
1ryRL6iZIprgb5Jt5GA06qhkVtwMHftZb7SotQdcXAA3nFMLGzOq2ex0Jjq5ZMzpT3kNIcRKPHvD
Ig1UUKQLNtqHWkXdOgoLzDsGcsTcQAxoAOfrau9YOIH9UpLn1Oecgbk/QYeJ8WnMPt2tUAKv6gac
sUWNrCloxH3nL5oRwm6FsSlURofJiU20caRDhWZybHFCHZPK23S5Pyy3tatcaMXE2k6OgdEnR9Gn
/N6MbY9E7vMyOsTszJlZ7DidPrewYG5GSXdVNRmI/YSFz7ULwue9bp8UbvfolWZ55yuXjWBIHZ8E
BzYB4VGlDJqKbVA24qZkW/aYlTk/SngVqsXpyh20PLbSH4+uQZJcC9HrcmCEQKoK3VqXdvwpoBdb
Ask4QOMEcE3Kl/lBjq1/33bm0bHj/nGBHnWh1aHwsvxdGx87brLnkl4J88E+f3Qr0kzyaLjjhnuc
MU+eTbuSuO3o5JDLlXpKHWffACe1HHg96FTCfFoRL22xCMVs5bjJyFVkMXwrKmGdsuXQRvHzhC9p
24nQ7+BL82+Xr8ZDBrAr9u/Z5eWLw/WJhhvQfmgAN5fD5d8vj1o5f5w6qu+f/v3y1BJLCJHsCNj2
ap/Bb1XFJD1S2mfJ5N40EGhxt8a7QprrsR96WMPcAYqcDQ3JuxILikRB4XP5uG55N6sAS//shzdj
biBHnxMzXbvpkqDQiPDGhDt4c3nEG+AdzaYB/8PNI6YEO9aWJw7MhR366RGqvpp51Ka3DSh2YX9j
CFpmTrNcPRe403JgrDxv3ACPRNTn3TmlH1sFlD11V0NQzWPvdk467zZ3UEzHnuYeKasnGxfbLujf
18ocDkadDAf65gLkU+q89sKlCuw8H6ZHrM869T8ok/d5KEULbiK8RzVGKbx8gpdH7fL08qiWtHKY
1oAq5HWWix2y6IK9kOUMqppDmiT4hmf8ehH6i8BJKn5PK24vB5CheGwb+zgJsbcCv9xhHHWA/Aft
AdJgmTrWqV4OcVXXWyEZbTlO/s2L7XHfOGUMMkd+s+OyPf7rUOJy3bmxSYpz7fZiYZwitYM+QPAJ
tzW2MYyRu8Z780RDjgULCjbRb2MUyBdNg4xFYJkveqTVephdwxL/Rti4HZIcD4+QWRnP0YztMgoB
HWdD/bgobDo2sqPhd8d+Es75cmC8Eq3tuYKqMgfZZ3jFirCEjim2hHCYE6TLurRCVTJhJpvodiCT
KGbVfkvZc9UNhiDl+vlGo5o4oIJxTwxvD27G/lfWxW1Z9zcxZgKuae6myYjvaRommjTOLSpjeGwG
6go7Df3HCRXntWzpDlgp9bgwnHS5fNynxMsZBZGCCLnjU0V/9SFQoIgyuwFJ1LGkAdswCkJCZlyt
N/RLCPUSDsRTw/ow95N7rNPUQwHPTg2HJfgzX5G6poPyfSyskuuGOqeGYJghQdgwtj+0Lnz7EUu4
wSZrZebQfjUIrxURQWwVLdfcixvhFeT12ol4GhIUHj2NJn/6WKGGucbXEd0oEBnHqBYP/OD7uHen
vZwg6fsMclCkrFOdQX5qaEvVkFrXPszMdd6cmI0S2h3S9ChhVmaRAqSoBY6L0HygU7IyS/0l9ir2
NL1n3Y0JuU1+0qSEbgQOYXwW3ZbQ8u7jgqiHbKzZVgnrTO+TDKDlpIDskzMBDTCR9nxkvinf7JiG
0sAMN+5Hf2eNlTznqfsYR4/RV3+2jbWXt+MGTFP0Ivgz1vksSOcmL21dtrHHncNBx+QfCueL8Nwl
NW8xveXhU5DID72TM91O5VPhQp8KiUY9jEtssJLFoe0wF2VS3OqIXZudkyNCVRdu44QtQzZjwJ0Y
qUkkLOu+qQB6uGRExp5dn10PQXYTuQJyVsdmOOufhMRFL2ryEgFI5ljAaIeEtjJv/CyVN5VElDf7
/iZebkmSpp2HIhxRK8YgPESwl2T+MQ2tEKeY56561Y1ntCgFNSl60jnc4Q4Q6yE0yv0IAsiIrCUw
oZ0+pIbYGEZlPgZ+v9ChCjYqOJJvEBbeg8TMdoXZQYbpguhp6DVKjCraDb5Lu7tP281g6ujZMl+F
6uVjXhfxMxjgYwV1+KpsSblG0Dk9hZONFD0Yvs0W1H5Ua/LAJA6JjQe+n0+eKq/zu63XhdPKSmGb
eV5B7yIKraeZ3TTAJsZC5SDkUxaiEs0rWtVOwXzd+DaUZzuUzW2bGnjn0uVmQnW2jSIRP7hDQeMy
FCk2ESgxKNzHQxh14xYZVkw3wAtepA/7AchzsGkGfTsy3niAdvHqm0b/JsWyqWW/7iztgtmX772m
ox1KHbhujdTZ9GhwwMYTk+qVRoFrvyfdpR+/EiDaf19bL0toaWCnGwa8t6mritsmTxoSEnxjfXma
TWl5m703QQKuA6LxqPxMupbGHdkSOSgHJ/iQkzbkzj5e0E5tGztr9qWLjRvvFQEFVCBsMGAYysCN
b8RyQBMybcyarR4WRqC7NnSOmunjQ5wZzkOh711kbvS+RxwZdsWkRFZy52UkFEKIRISCGhJBWVPc
i3p+SQdjeOK+9VWMYEB6Jwx2ubCCR21czYRNc+Xb+VevfNYWvq7Bbq1DMhoUfkvROS4cSu9qNuB3
QZQ27vwiQCU54p7Uofk+K3wmunl7pyvYUUUujJ1RoEypLYEeOEPDabalue396T6eOn1y3Q9hgHRZ
TmT/6CYh41SNRKiwIaYvSI6PNX2u4uETOkT9OPfZxoP1ujG17W/SJkzec0s/kmXofB5rwkS0A5hi
YlqCjqVC+IU08H2hdIaLmoDiYMinh8Bo9kjH81XEFnJbkzP4FNYouYJhaDY4mrk7zw1Wq2FkfxZd
fXIF8EcbBvMNLV5mrZEmhDOMcCSZvdi1ysFYFxH9ChUUHQL2PBfyqdEM2ItBNlzrTkwfwBRFk1Wf
8jhsQMwhuKziGA1LBNMWKK4EYCK9N9G09t6tx2atU7daGwE4kgVYf/Yy/D9Z9JGssa1nA0PABsQe
HbZ4ZMdnhLPkUo9yXDnFS4FkD24IEQ5V00AQcq1hrY3e2wWKXcc84dcaVVJznUNbsnlAM87+8KUZ
quwNAWhJmyii1e8Vd4JzYO+5i62wVg+iRK6APrPZhUYoz2MGdV8FoX2LZkSuHMdGqNLGz2x9DWBx
dnU2Cq52WTsEHjVFeBq8+C3PGOiPJThcOr9ghBo2pNpNH3mDixttN9X63R///Y//+e+38f8EX4s7
Nom4EJp//A/P33jv6ygI25+e/mO3flhffuKf3/Hj9/9j+7W4+ZR9bX77TefHzdPP37D8Gf/8pfxn
//yzVp/aTz88Wed0Pab77ms9PXxturS9/AG8gOU7/3+/+MfXy295msqvf3/3RjRBu/y2ICryd39+
af/l7++kLS/v0Pc3aPn9f35xeYV/f/ecR+3XL38caTt9KbJffvDrp6b9+zvzb9ygAfx7EpudksxI
3/0xfF2+Yrh/U5agkDaVlpaypGu++yMvCEX5+zsl/ubartbCtE3OX0fxU03RLV+yvb9hYNHKo4dJ
8YNP993/ewd++Aj/9ZH+kXfZHR7AtuGn9bs/yu+f9PIKUaUrzzQtmzPKJrrWcRRff/v0wGviu83/
4sbFatfQmBrG+dNkt0wmkqFaU6S2wlBMKwUo/YiSKKHVfp/n8KzacMh3Ni40sC4NOF+ho13Si3az
uDDPU1M9NbPjHCnoHAJwBjQggSMOl0cyt6dtCEDW3yexncCzILjQY9uIdSi6t+rkhchQACBNqN67
QbZMeu7CxitfJkwJaEDo1htsJMW83Ax7+lm7iPwD2czZbT5+mJRC/qNlc7y0HMXySLbJsPm3T/nP
9/Df3zNreU9+fs8sJETSMSU3QI+z5N/fs94eIjVJPDp5VgWE0Yb+fLBs8R6Lb7MTKkZBiUjz/vIo
8JAwxJn0cT1Pa18PzgvA+4QIWY3voh++uebwSuHlL0QCKuaylahAmCCRAus8LnWH3TTqSVk1AryJ
CF+DjA9KU/I55i7GpEFca2kBiJahAvzmdfWdqbL6XBb5ZrDiDuWybyWn378DktPvl3fA9ehKwj/2
lGP+fNYEpUb43ie4pNiLFIg1Y2ZaITUhsPyiQ82RW8izO8c6yzEGHe556dbDdgg+NPZOUwS8iAD5
2z7U4BoKKpJwSLotMybwwTUMpH8eaE/HR2PyX37/CpT78yvQQljSwYNpe+i3fz7vY9fuSQYlQsZJ
e2iBdeR+wHYS3Y+m80rw7kdrIP4DPEuOEaIvHuISxF0xtnd1H4MZtIlOKDC27Sw7X6s2z05uIwDq
aDgBPoChhzIy1UpN4FF8jyWbhh6iy9YWJ2CKdDNN/7PhZuap00CgUns6xo4XP44VIUzwg0Yztx7C
0WpOGqdQ4xKtyGLKJkSq5mHyxFODkUNFcFC9Rr8qV5Ce2TX1LQ6sfN/a5cMohdhGGT6hGncqswpB
flQinMfWyn2ofFXJyHe5mLBLvF0qictBp5DpRuYt68aUxu5yFU/gzl+jkRDjuBu2+LbCI0Aj83pK
XQGeY/yri8v0/sMHg6+OE0s5lhDOTxdXhIKJgr7Mrp3MR0M3u/Yzux1oFsNbX7Ox5XZaP7ugxCGf
fRxEGG3SiJjWUvfWex8Qq0HAYlE6Ac6jrn+c4sraOZpEJklh8/tzyOH+/ONVoIFkKJObsKcsR/98
FfgKkFhOV+XaDLnqBj5iWef45WazJO6Xp7brFdsB+jxk5sg8oSf64jT2khVWTrTgOLRsRuCJ6GfL
8YwDsBymeEmFA8ZpiMjGmQIYELhr0dTx3dBHRH0veCWdG2dw6HpLwvO3yzPXMD2aiVNLLUWlj3XZ
u8HRa94PgbmH+4nBlpJKoLxw4sG+VUVBbCApOtzsYZTXI12MxBz663p5G8tCGqs0JUb48pRZ/XME
5PMsgJ3tsbZ8ryt+KCv+/X5q/rIGOVLZ2nFN1kcXQazgff63NUhwQnHnDsk764pvUOJ7JAPtvW0l
a4mWwWn1SQIjJ0blchgZ2ezK2sluctkOhLGGA9PJwlm49Z8tf+62v/+Y5eVe8MP93lGua7F0a21K
y7J+OiWThHlG7iO6DkuoGggL8+vMQgnGCAwmC9pbfIKQq5anl0MhsdNVufGhGrBnRVFt3NUmvf6q
hM9dVkC8L+eJtNHLeW1ZEmw5l6tYJPNHXAv3tJi2mdETUuiJ7IlOZMmH53FlLwNfZ3wLhkbsC2T+
h1jRowozC/VTi/eamQSwhsoZtvRxos+NH9PszpsCDK/9mQ4z7HgygHrmbjKg2M0kIDNEMeE+sJk4
NWwjX6RHNPZS+aeYkNVWT5AWx06NyFnKZEIunhyLeQB0kKAfcZgM31YR1H6XxK4kVtHnuETomFfa
OrIzK6+9AAmyHUSPmZuuDNPuj5HK6cASOvCSeWNEuOagVyUJQBurQnHKfo7Ry7KHQFrloE22yAb6
/tpq5EjaGTzs+Gn30ars8U6pD0QUBAe7q6dt2S1m4x4c/Nh7G6+KjM+LpdKp6u4rDYJvwm67Z9cE
6TcP7T7UFmoI17wLNPLTICF2NKys7CkTQfI0rT3mpNfhhPTasQx2dPRK97OqM7Y8wUNR5QMfQvAQ
eu20M0PgfKpVT6nbIxKyMcTkENlOsijzTTHk7rZB0N97QbjtmFrctZkxgn5UjPmr4jazFl0kq8WT
ZdTpAfmPwUaZp4kKslvij7xb2Sv5DEfYv1W18f1ZJwywUAIa9RQc4qlcUKsFodDB2BlbYg+1SbsI
y054TGROmnayYgM+P8cNkQC2nVerYjgikppvkjlobi+HfCaqDJL9eWwC1AUl1eyhbItyl3V6PKuO
UNYpHeiEzC1xUWWydD1TNK+mfrLHobkv7AmuZsww2kGRU8yjSzpw2txODVveIjKcvRGUX1vTRXvV
phBZdZJRABG08cUssz3tVxfje0Lkn5+umsnT2I9swgYpEsvDZbM3CWIm+HjmgzFYO4MwOtYxEAnG
1ZBrHiDcM3pw473ZZXxkjC+OhEc9dS5Ct1pfMYgYKnWf2/H0NvHAiIf51QAga/dsxZDY0cCzuZVE
ttOvmxJ5YRCNRcIQbNllJZG+L5kBq6RCzNPqe5XF6bl08jMqvfZOEuxDtEARmkg+iL4O5IMzzlSf
y2eHq+yLip5nkfknsfxDzj/EXsJ2sGtu3LLURytXZ3ar4nSpEbwcdCM5TPbKMjPj6EM43EY5eOBC
63LddnX6Ke5LruS6ehJjfIzdAP6QIcTz2NISxYYUf2ICeRekWfj5L26Gv9S+jmaxE5ZlOpalEcr8
eK/2E1S+k2ZFa00MJlM8FKcgRAhnWPqMQSbRiHV8KufnoH8waguutlu+LyNEEeY9sF3vtqIeu4V9
jUArI742jsnYm4w5fZs0cTst2ho39StYxcnep4e4rophpPufXf3+hYBw/Hn1dlwckjY7MJf2BhSB
H1/JHClUUILIk7n2oNCDEhgtY9pR3AAMh1C+rcjNO9XLXM1CcITHrSKEG8D1mValdxOE9LlC1cfP
ASOGKxsN3Tps/LvEmoJznVlEK7atCQzbRuHbpvE+bj13V/eFy7wbgvYQUeRdHpkxTGFCv2DLeFta
efI5ZFu4ypLA3Oh4ujaWfnOOB7aWInpsuhI1L0FNKXdgXZv1/eXAZs07YrzzmAxk0RkDrodgcnrL
MGl9oOd8LUT8moeR+WqWjbuyytIgF1DFH8boE8NOjcsoHm57qhngTbn30hWdcY3pcLG95YI2FgZW
t567l6HEDpxFWXUSGixV7GZ3EFOyfWNjXrRNLKuSeZxy3qdDM6+EO7lnJKWKxpXkzqyokdAMr2LU
zOHQYj8o/JD8VV/v+gAn41Xtthjk/JDGuT20uGlQn5zJEwcn4+9mtI4LCjYDXJxs61LaeyNCYdBm
pNx5UwdRzoKqr6Leu+51pq5tpFQHhynzldBEL+VGigQi7AmaPFYYTT8TLtRdx9rATA0RYY1X3Frn
6B7vMHFYdIwGVoEyIGrA7udV4LrBrojj5hYndILAf+QcZrZ/F3aZPujc1Zugzssb0Zg8ypcgSKD7
mUfEnvAb2uNseJL0VhhJ/QJzhb5aZDxYeo6vB5u9H24gG+epZT7RqHdhUAVsQNzKfCpTaPrSWPhI
jOYMXyNmd0BVYMRpV3Psrn5/Zdi/lLUOlY6Fack2ucTdn8uxrlJGaTUjl3jZbEMfSjhiCPc01329
7yJiXOfBrk92CTm6huwrBNUidrCediOkVOBiZGL0IvkAgueVGp+S3a9fVZTY72N0JzHOnWdYreOt
auwrPjTMShLCrTN+lHlLMJjX5HTRkOn2CTqAUqmN0QCJSlT3uTO5etypzfaUHvdSBvMpsGQOBku9
+qW6dXo33OVEOh1+/5b8h/2u0C4dGmHzftB3sX+8V/S5g59Js8w6vbI2RTsSl9hO0MRS83Q50GFZ
zV1lvO/d8otwfdYey52Oqenp++97MBcOAsojxw3U2oOCdYUj0VplylnMWRDVhtLfDyprTr2B9+j3
f7/1y72OJpKFKG/Z8HouH+2Pf/8oVMXAJ8ANkraMwdAtEi2wmRgXnEjjs7aIWVE4mgQxEYWySofU
OoqJUXlXzWozAdA5CST5G0uAL0YGBivKNcEmp9YeWYF3bwwJoFtnyMGyDNsqJF2Vxbk6palATVvY
u3FEAx4lGDSBbiga9eSQJuw5TzKnzHBa/xh4MAZ1sGTEmgl5oSVSeQSs7l91LtQv+0slLNPmzi9t
WynT/emt6HvPGVSMPJcF3rBaKEFz/1RlIZlUle43eL6cG6Scr25CAnKbNVywrtUhqJ3uRggzq0vp
nvfa212eurKajpFljCsvoIPvUvXuL1K6sQ7OMiDBfmxNA9MU2lUEogUcQ576ZbnBJvGiJsc+IYFC
ezyX3sr36UosqBW6yrAy6K7U4aZKr/+1+WEL9ylj/Kql9je6sjto9pn9ECQG6jWntZ5tKtmsbje0
I0tGNNPXzlRw3VBWVdvaAp08q+kaglCILAvJgGh9+8Y1tpdara2NL1bnT7vLikLWaLAZB49BS+9/
rcrKqNcmsq+9oYjGuBxyY4TaSzF7BUMLaVc+kHcfFgUBkiTDhI9ZFtjfGFRwoTQQo0uFZKVb06lP
X0d7rAhWwW82hyODFkY0+64n4rvvoxxQGgKo3PKyhwxJa+VihZ3R4y4Dq9JFyt4yZVuN7Foe4rgj
FNpgSB6YYXTsK72EIFKzN8gVoqspAGDsSb2E9IX2SzpRGqZ6xJWWYhmwM8Jvyhn9RKStu7gJ+qdJ
N/1TZzApmUiRFH23C5o43aWKUF3din5b+zY8gUXQIKNQbD1wft/1DSaE9qQU5q0oIDa35B2a1lCd
PEWkgSb1dWy/FUYs1tikUf1nocl99fI36qzmI3b78q5wh/hq6hzxOoVhtgoG/G0iM4HUFjBWbS84
Uyj5p+/LhaLOB6h4OcRl+QZRvUO37OEVGbMefQf0PFG57cHMfVIHWdTv+s7/ANnnRWDPeRFBeJuV
cfDqJMZN7/Qnoy1v66otniKHj4CgJxwLTfNmOM7wIQqqexGk6rHLm49mqImWCzN/1V5OrsvzvnFv
WUvaK3l5fa4zGkDrOAnN0n7IynbxSjFW01OzuqhGon9KR1jLyWSba/Oq8Qy9cV1GX16ir82pG9aG
aor3zojqH4/GdHZ6xpDpSIR6WUcS/JErdkbqla8GWrl2YTpgeKjfO8HOgk/9NZ71QQIf8qZS3BqG
hnmBeOaqI4VuvKy5HefxnhgQiSTUwBc+QpuFKWbfoKcc1ipdCnGQgJxOBRmNIqCDabdtAr8XRJYo
yn3lyNuMhu4GOr24+/7JkMJWX1k24qM4wO2WlhgucLN614aJ39GQVXkXSkPs5ih6YYL8YBTsuAJX
DC95UxFAzcmlDib77GPt5/o+Sric8smfVpenqnJJIE26CvhZBkHCRMCL1ZXuUZKYJxhS3pqmLMYr
2sVr30nGMznD3J6NZ/PV7+G3keu9hAVf/36N+bVsUGIZVVBLM5YAXPVTPR2AWuP/IUk+/ZLwzt0T
C5l7M3s0H2tKxZh2316ZhXfrR/S3JTv0tWlBGtDsvdZkFrEBq+ziwfbrK1tm+otD2Xxl1tlNMWbV
ueE3a9piD76Frn/0q/J1GU5GjejuAULuLlutqELL3ZL6BXFRfUydKNxjUoD9odOB6HicIelBLTVz
PEb1FYQNAo3sQp8bb9LnyScG7C/elF+2S7wpJnsP9OZK618KhyapWl/WVL0N7tVrs9XNcV4O0ezZ
h8m/m5Z72OiH/d70ChwKMk+uGy+Ue1M5hBQ346GKW/uxJmmlS9Po3lb9wWG2/Hz5Ou/hbsjQJVFs
bFXSMxFmNdZOc4enMDhHGVBDslAM1W9JKsNm3uga0fUqaZHjNL4V3tVC+OdyLqBZ4OKJgzh7i3x1
58Qie4FKGOKFsW7AYJZHNZrZUZbkjqC9Sfa/f5+s/7Aqa2oT5poUKdL5ucVmClTSUBSK61BL8XkK
Jel1HdRXmg/RQyp6+FoBew8Phlk2Yacbo46GxJCOdyUxsB5xyhgss+JoLWrrSDFQGBzL3VfI0Oqq
ZtDQo6dyY7VLudGsh5hoShbiYGPnJC6kRqdu7IrasrO5VAM3C3eQDwcra55xFFmYJtHiZeGahBUE
5CF95TQZXZYvhtqirP9qa+r80hBVwvPMpQJnyie1/ulSMlNp8xqWHV8tMMGOxCNeDtXQ/PnoX//m
gMi57kvLsbE3sbtpnRECRufc1Lld3zdmYG/qfsoIvUT8EYLZWF+0rJJ35YCt4W40R+fRsr4oVdUP
lye9S0KsDUdnd3mqJlUfrJqsbdqZyCisgDWU5sAxiOpx5zepeesi417VsnRJblXmqQzHG+02wYk8
QTKhbB83pOO+9u4c7S6LLPACf4tvN12FtNcexoRb2oFwLeOq1N1LagxMw8cr0YRQDMi5fG6sRH/o
tJqxbUTTvWXgMBpaT6yhTESbrPTYjoxIggJpHfrJ/DDPCM+XPOxdbxBh04635BhMMCDAfRqe/elS
OQR+btxH+0tRYVWQwkzLIApicJsHe8g+kzM0HRUhPFkdIcteBPiXA4rAEmybHO+rUYhTxshtU3B/
WzdWlz2ZMrgZRk2KY0S8V5cUDp9NDXpSIOtloUK4F7cTzBIjVauWsYSBkf97o8klF4DUkWolZpGI
bRayZKJqoQVJy+0ZWV+0D0S35FTTQurHOdrXiAehBy7tQRwKWzT7IMwJlTFsYdwXnA3XflQ1Hyo1
fbTorO5kly5CpzCaDpkZ1+fLYSChmsRh8iWaqsDCOYUKb6nPzcjsKG3n1H6zimHOCEKI+2uCxzuG
ulBFMODjG+pDxVmU7ancxn3m4Fde2bocTxneXTZx4kjdrM8RknuMF6BTkRsmOy9tuHi0hXINiesV
ht3mAV3X2sfkcZsV+Kb+4u7isL35oYGv1DIvdxxba3CvP2/fZs7Kjuy07Poy0ipLlDw2EAvgIOGj
g2740fHu69Fd24YukjUe/vwok6q4oeRNDvPIKOZyZ7SXzR89QgQX+ItXfYVoGulIfsOqeJw78xm3
q/vQV+olWUSMZSFciM9NcUoZx+GfSh8KAeyzjdZTalNyYMu4Sk0TJmkxR0ezd6a/mFDJ5Ubx0wvX
TPeXW4jlgJz5aU6LRA6p65DDkruM+5rcZOj3fT8afPWGPH8iEGi4LebuKArC2TDycQn47O0WJxXo
qJzI+eJj78bjXZUL+dAFDiZT2JBeJMvtZe0MI0+fOyW//f5Dk78snct0zWUpYO0Utvy5npANNzVp
QAD//malsx1QhZUrPkMyhQuZ7SBqw5utfZRYw1g+xNrng0XXtDXy5gm1nHFd5+5w1l61azLb2F8q
6Ng52peR7wyK0ZLafogHEmv/FBcENFfygnAXCAfW7n//ihxcAMKk48j/fn5FuVGEGcKg9Pr7PXRo
jWOdpxC9Q6YqdMCvkxyz3zXnILF9M3GD8zB9ZAB4nWb3YZRCgIWrwSBmJrpoFM4rNpOjK3A+OLoL
15cbQeggKk4f/xxqswjY/vy+me3Xv3gpv5xY2oSsZy9dBUvAsf5pFx3Ws+dHkt0tKsFXe2T3nPa9
ewwUCTfCyfS1lwQkzOXbvh/kqkqA4AQe+n2jhMmMbFzvh/Eou8h5gbNVr/RU6Fs6ON2KjBDkokN6
sgIv59WZ8V9dE/byt/1wUWjTZHW1pI16w/mlhU1Xdwiog8i3zdyOtqGdnC61k3rhVErfw9I9dmO1
M9os3Gaj98lII/uG0De1GvwGdojv1feDjh/ZWiJ2j9371EjTO7ZKeFwbB3+OF6lNj4rpocxt+Ayp
w42Y7OE7cktGMqtshdYtbu4njbUqsXLsKjuryjCvwr8jlcUzV33bR3vqOUyPy6pide2w2NU2S1U2
NdkJ5CxxWbO4lXWlzpJu6nmUfYBAsSUZIJ6bs0YUNxVcqA6e+6NvRkwSu37lszOM/y9h57UcNxJt
2S9CBLx5Le+LnhRfEKREwptM2MTXz0KxZ3pCd2L6oREFklKLZCHz5Dl7r21F4wmvM6y9lPi7oYzH
cymK0wCD4FKUbnbfRSHeLs15aufLjAshwIj5qvwE/93cN26ugK/FFcnIlIhFyr/sVsg6sd3gwzPz
Va4SKio9frCmId/ChFRQt48AQfvHcb44eawzRKXgmwZv2uFwYY2dLyXow1U82uhyQ4BNc+2mCovE
Zy0kRdOK+ysjoa3800eudvKqMlkybOSMBNmF3LPsjJTJXNdDWT0Vw+y06ZgDQt9bpwNRIVMrTlrY
47DjNPxzAaCDolIBhYd2vQK1Je/qemi2np3ghQgxF6pJ1Vdg0JBfwzogaXva2cLOr0kavbRB2Z04
azoDe0uZpW8qq/CNwJYGLItHDRfrSkRx+UsfVb4jEDbaOEFX/hLSfkj86YpmMllpdgDJT/pft2Z6
pcCby57+kCHFbuoUhQwZgC5tZ3DtweM0CzL80HRfupxMQ71WGJM2t6liWyoXp9fA/5xxx+52RoqF
7ewAkd/nWRcfUQKsxl5k6xqlyo6Mc+dV69sXnfneYhSeWN/mT5TpauWHGXtFoEX5+qZVj+zUReYO
0C2wqr2RlAd9loAEGIFL4V5um/g/O/liSPvrEPn2gxO4/aWtbQB7yfiWp21+ahv45qlLMEjuwxRP
fUlvohO7cnRBkOD+fsdywNvLn6x9lCXEcMmo3RM+/pn1TXWtiph5oijRftNc293eIF1JOmNeLYCh
lhsyk+NHEpaHe8th8hIM9wD+6mzd2tXnWIaUOZZKn7SO0rJ3tfdeWPFjZ1XiDFngweGnsW4a38Pf
7yflytF7Sd8jEgc0Ed+3O98z6EXoo0O/NMeQRAfiOAUNwIk4sg+oubTHGX2XBIF6wx7wH51czo5/
rV6uj/Js3tIRStiu58+t3v9bLOHlBO0mBMSNVe2u2G3mOG6+GacFr5z1xSd+V6KhblMirSvXgFIO
U1aWd9Wk+/OZBRu0NGMkvA7xH6kXRelCH3qSvUs9XXShsF4pymjr6Q9ke3fb0vC9B1zubKqkf8wV
UyFGKqamnDUlttwGmCF/BvVxLpKtrPoQerIdHifbGXZ2a8B6Ilq+M4bwJI1afwrmLGJbIcYdTRPL
7DCg5XOOpEehk2I2f9umxyJgcGAb7Q4XRXFnpOSGWJwQkkUN6tMEjHAuOpNqNs/ELxAdLbE5FWSW
vvqgLVfSO+PLhEWWJojLz3wckgsiE0kEFOE2TXcFrTQ8ZOgu1sgXMSqIarq2HU8soBFfmx4LO832
g4jLJ6o4kpJzgMUTK8+IkufRIXt7ZYHs3JEO/OR1ibjGAQcknILFfWjjYkFHD24IRo7YRAmxPaHw
sk0SO+lbPUX7tJL+R27o5gakKRGpq9Gowq++0jjtyPKdqIfn0H6+DYxYLSjEiSn+6W90XsyJ0w6W
2JSQSHla/avoxIMM+EX7Oc1jhR/9P/Q5/t+V2PyWcxkfsGt6/49JaVQpcpM9+tBDkD91TvVLhOG4
b0gWuWKQIj4cAQ8/wWgT0HP/LsfxoAM5OAYCkb5JvOES/W1zrfqoPDDk8zfI0psnp4iIPwv2k2HU
r5UkjbyVmXGvzQeYPPbdk2DBWfWe9+GOJPiYRP1t4RvQssgws8WN4z2FceWAQBF4qSiqd5VtFDth
yGM4ctj7aZfWA9q+MiBTrQXDWhiI05FIPhqkq41+57yMBkumNI3vXHDcygG/v0wct/fMO4kBmFv1
ACLPk8ncEUD4cCQ7k9RMGYDByI3po9BnGtCQPUsnYUjqQ8nnt6XkHiyddSZPwttzNqjJq/DD+1TL
wvtOcgLXcY9CAYBPgmrnuUp5gwRyFOeb2I5Lc6DTwcWoCCMq+v4pT7X4bryDnuIc5RwrkccEJKr5
Ng1t9R/dmP9xbOAXzhqP145C1bX+h7AtkEMUObaegZ6S7VmYSbONGj1dZ2Nr33dd86clfGZt4WG/
FQeAfLW9RUoCtNaqCrc64knmul2xjyz+hW5mvuPzybaRPUnIA+UH6Frvjk4Q5oswLP9Dr0Uh+vd5
z/Vt16bABo7A0QHUzF9rpMFeonU2Y48geodJXixFrNL7Zr74dqD2gz5CkDeL9N6CS34vVQLF0DCu
t6+4fajuR9pBNGKxlpMIPFppuSzHFLzvXMmxCVj7YPB+3+6UEZ4U0kjMOWGNJo+QS2E/dtM+apV1
Z8m3Yf7184xq9yqo/INzdeS1nsrzTdx607r+pXpFzZgspW7bG1v35VPCqcsrCS4ztW2iYeD2OoVU
OoshJyYGYJhsnHbWCMTObzWPhHe8Y4Mnv/H9tklInjGgyKU3es6myTP3BTol9SwqXb6m2ZluaW2d
yndXeXcnyXPe12CN0RJasEoD665oBE0Qejf7UoAI1PtW8M6jg3urfSMG3raZcpA0unCBYmR+oiei
DxBlrYhZF3fwn/37lHj0JPOKp5JN98gnmQmFeHv5LZGklid7xGjWa5aJp9JMv5MuuYuYj/4uyaYq
6Rj8HF8jRRoXmRAPll5ZW8AYaw3PyubW/w9dufTisiNLBi6MP8CuwQAPzyRwg63tNAKKe68+67QD
QOM6bwwwnVXZ68sOhNaTKQnfsbs6WReZY+8ZkGZrllmyozsPA7Ib/HIIGYH11V61gXAh2coTjiXK
VX9b8FbEUkoS1qTI7o5170vv5ywSe4nqL3kAbkIEYwAUbaRHsIsJN9m3tZPtheYgGiT+I+gSnGLu
FLwO3twv66kH+95hctOmxTWNWWL1MSoekPxxaKnG+tADDzsTEQpMV/O6Z7NuYNsBc1+2bnzPiX7c
D00B/pdn+Bl/ImkXBUisbr71w6/WnHkIppEyFRhB0rWz/fZ2sfQOJixObH2uGBpU/UinAFbdbtX8
sdBMKyBupjUnQq2QIMkrY1RIqn0+rkKNcWZfD/aJSbKe0L+Fcy8vUdDKi6+S5udVqQcSyWzW4zjk
s958kYCZCVdiWxW6e85C235Lq35c9bqVXSJlGTstUIz3WqfaNHph3yeaCxnMxLEkQQ4SzFWT+2gE
d76GgLp0TJ1wkC48Q59Jqqx58dLuFFhd/el6fQT5CZZp36XuCbExXAkQgJ/IrxaGx8E0As69CrAz
H+nhMV6Nfe2lrFm+R/kn1At4F1lEwnucPTQ2+9IwyGMR0ZpUdZBc0EY+dDUxQzL3N2FoBQuj8qY1
w7RT20vvSQosai6M/QcDLBoA+yrdjRJhwe02DKhBDbyPC4JkxK7DG1lH00PnZ8bj7ZLK/AVlXn2+
3QUoDjeG5jqrRIjHLiTcQ4+KcZnohljjwh0uaaxx3psvSqCNnmqzI13T9nZx0kxbDm7iqR/FIaEJ
WdaziWuw6u7087IzUZt4VJZeXNf7Smj71PKPivXmWZeOvhe9NHkQBsriasSMV+tHey6G22LSjwCV
yauCK8M1TAOm/ZOH4mcKN1XdaJfY0vVNJQpOi1nin28XOgdjKgAY+/lHUBgr0aXiGwfDnV6K6Bc0
GPRIjJLDZNxpDPdXRT0YlwkFxqWbxuniLopBT+FXY6nt57rNFgD2pAlBCEW+BzGZOXFbq0d7VtW6
Ax2JurPrY0X2CYEuHAwk2TZ09iCxJHWknq1SNiwwHd1RWrbPUzc569TWexgg3reYvA9bNLxR5pya
sqXMmEYC3mweSTPmCc20+FmpO2EZ2p1BSI5B2ceIJf1FkEmQonEECnvtBq87jJmfL0lgWVfaRG5Y
gL7bhKJrV30zg8US3kHQsSKB7VmvkaZ5SU3tmXKk4jcH4fRBZnvOQi9sZ96q6Sxw1+6wLkfHY6WT
uz7XH+uk+60H6S5t/WYXWKCOrKpONo1PYgvuVeLprY8JPJeQHhAu212YBgk9wbQvVElkfDJsINUh
9iR0AvQL8gScw9a0RYz84SjieWIOz3uUrKi1p9DeEqdqQT8DZUvirZ9jqdUEXZ2xr744AnJoqbNy
ibTpNUhN2l9NfCUL7kPP6UFrWXTsKRcX+UBNhl6aF9rDKPNnK/LybYicpuTvOhKKfIdSgLe/qP60
MLwPOoeARZlZzRobZLRpLfCvtgjQZ2JqCCxOJsHZAoaz8jMrWSNUzRaVBqQfohNjhQeEx2yRTUi1
TRN7TYSIsawrq77krPGLPoAJ5ur2sx4g7At0Z9oMDP5WZrPODLqOUSXQQLQ5vfzxONr9RyEQubme
8+oqMrZRPt+ncfvFM/jp9LvOvg4WM1yicFFBANFDn73QNWkshtBcsl2g02HuQ7pYTk6fna3HDBlg
rZXtyvLDQ9xOJyKg0nNVosBVynuZ6fROSdNBsiGuGiIpOuCfCyY3/YkuRo5BpLecetOWDYHs+bGW
jBmaGpStDUN5CfPLmdszrRs+esnk7/uJ/VF9uQ0QEYnh3fGTbRvLbyPioE3r6RRmUEXhkbGB2MQ7
hwwzpwB5eQwUqm+tl6EtYAjb3T0/eLY2g5gF+NgIwYYjeulFIMgsNEyg2NCKvJXHb3QlEJslY9st
scdyuBriCN1J+t420VoEFY7OIKyXWszwOEyPqnweTMA4YELaY+eY6bKyJ743F+SQIWc0VFAsozB4
D9pv33OxeOf6Q+mnhNSk7kfbgZbQrdgEqba36hTE9M51oRHQpExQr/ktRiCr+gJyV69J8SFRJeHt
gGiJ5ccnaLiURK5oTUwFoWtfY1o/VVH5UY76qu6ybxlYwPHCO84XO56wcpdH2OAZYe0Z07xZUW8v
U9fcOBQGrBeIsysOkq1roTl4SCcRLOy648uBJqm+xycU6suJZxGqotpirNumcyqLaiWRQLTINy3d
bDjUiGikpzFraKye8M4331codzxWzNIhCjwDkhQXnUaOPAnRm9BdgRIqGUsXAHH9jdW31z7MvskY
xd8uW9QXY7J3FTrvhtIB2y0KG4WmuMrNHRUQ77JOwYA2S/5xAsWBss6+F+crW58OBP4h42rAYkrL
uvOlsZ+7fey3a3cs9XXr4VHGFkbCrXcQRXQ1ORhA+Kr7DVSTbUHbclO4JPZODemvCjruyBkKw79+
sEX9PpHmWLgmFl/Bcm8+ZgGdmc7udvlUv9X6XOnhn6Lm1Y8RCg0WTclhj2SgzA3GNWyeZxO2Y8BW
BeCFQVQ+HASMxUNfE3SiWtDPSDe7sNjEaMCZrGzxTMFf9Kitu+oS0bLE2gBtOqLe9fTvVNswpCNi
mJ9mNdnuzury1Tji6cor9eqnJMuIYNjYFUnteMjlOszeGhsdSTaxXofN0S6NYQZ7OutsgDANPcjd
9RYKACkvTd1gfrZgSdAplMdBmYdYp8EETwnZMp7IEdM3/jvEmiIS/cqOXWh/tfgOPQGnhiPSslT+
n1EM/dkQ7l6kMVEbM8aggGBlld9ZlJ5KjmyJmxIJKQEI1/6qI/Eisv2XoYENAMVtWGaxIIxqalt8
4PkjDFl3ZaAeXkM3/6gci1ihZBBLGyrpfPBdFQ2ztpqkM9YiXYBeomgzm5fEwNbp9NpqHBSBAyqL
tvkIoyyNq/tO0J81faKtXUEdlnxNOJsXo4RWnxagWkHYXIO4/m6rFBJeA2q+Q5iYwqQMzJeygy/Q
hmQqlRU1BY7qTTaErCkF0eajBuFEgoYKhuBA7TaSeR99Jio/o42+j0N1l/n2HTXEk9fOot/BeXZY
A7uWZB23ieDdo9zohgh3WfBhTDl5O9YbaZZrQ4t2vR++1g3f45B4z1rFyMNi42FqEvBI9tPCcFwy
LH0XtFb8JxHt2iE0Z28ibGlFA3MhCA+l6zzG0YxHGj3aZJHJMssymBQHfqUPbmU9IvHRT3GYnhI8
FRnq6gq9siFJ5GRBU01733ntNh2+m6Q+uHaniNtZOg/kqFaLggTYwUSD6woyKCvSiUcvedUtsVVR
igGh3hZ9TDRdk55BCh4HpOFGu6VUM910HrcVw1LkCptHjIKgMN5jDEKLcFwnOlGPbR+BorfIiSgG
orNtePrLRKCY0pMv6ktnzaD+alIIAziHSWV/w7XmR9k14k71INIVIlIJjXsXwf6HoL/osm7cuXbc
AQYVBusxYOmYoyCfViLf0IZROxasrZjiV4EzcKk1XoDA1CEHLYOhQM9th/Zz0ZSFt2W7puJi5zFH
Dp/1Srjmi2zyX94YkGsAE2mZ6hin0uZX4VNwOGD3V3BY+W1Zy8gaaFIPpMI1k0VEQMxGDUjdCq1d
PQagmVNlzgX/L88mKQG9xNrzFb2BwmBaZIT0phFv1k20DOkA110RwmNo4CCRhLkg1vK7b7MHghDV
ZE7LnmHAmjXaoqGMD5s0QrUZc/dCNWqdIjs6cfRcibKBxJQQLOQTVDQMHDxclrSudLC/QI93LSjU
wmCaPiYmByBkCbefS9yxzlpj3xyRm3xPVfTOIxuvG0cCO5AwbnBoLex0VktY3pYpvrexd2ECnkya
rPhZqYilAIqVfFnOsUkAZ7q+PAQdJWsUTtY2dN11VzMIow8YHwZLvDrM2snu4w/HxPcw3AyQryra
KD57jl79jifazh7HsIXXPyYaPWfM6UdT779k3wF0iQjgoMPfh+k6Eq69tIXzFhCbs/L08RVql7UA
vJfsa6IEc1nojw5uiN43UIgDgF5q5EQmFslkMSwYKufeWmNxWtoZZ/RoqAHOeJqx8lJG2vwRK6AB
3a31YQIzY1R0AHq5gZPhbVK0WRFdO1wfxGEot96XzZw7qlW/QxSmUcN71AB0DU8RjJFbGNBwHZdT
LXUP0IvvTjPKhTtpW+x+xsL2n9q6jK4swYTsue+zJ8rC6LBWOoMjAfvysdWljnCzd0nV4raaL6Fg
CSv3pO3F94Xjmk+j26JEGtzr/3+a6/2t+HcDTzdND42Qbxvo8f6SCWiyD/IQQzpP9Cya7Wt/mVkm
VQUwyMNtspf3MnsAQ48ZNV7XTZuesrQEEembfHeogmTiJofbtF3ziOMMjItJk27DGlg95k2L5FLD
eReOAaT42GkO0uIbB0xuYeXllqSBf0YRQ3AK88w4Jtr4VFdacIknBLZVYCQgZmbhbAdsl0w6z+DZ
WJA7OeGQJHHA8qNHQhcxl+l1Bq6JIRBd6/tqAt+v5Xq61+rWvcvYfPyuqLcxUsMFySPN/QWbnw6y
F2+bkvYvyKK8odDT1lvZxfZ+bFNnBnuYu9rRfjFhGi9dV/+KhePQoR7evLqvzoig/rl4pTonreX+
h3TA+Luj6TEIQi2LK8P1TcgPf3U0VdRKuhG6vaixC9ShhSwwgGiug98fSLHe4kTDsG3Ji0ZAxWpg
InSmwkK8MkGPm3otpwRzd0w9/0NPb/xNAsCmjTWZ55UkXugRf9u1M7dOA5hyNKKypNt1KBJKOmWv
jicZY+qqOkRjiOTULbqDXSbbH2FC2oQ4KYCnElXs1v81Ivtbm8A/yceqwSkMyQ+G3b/ezUywXC9G
EkqDl6Eggyb7QtAbiV4h1gZvGp70ofmtG94hy+XdyOzjbOmJtZxy8mn+/w+Wbep/Oy8828BkFmA1
sA3Xs82/xnV9GMaRGgWbCPK7TJfjpef3MHTVpm1nv5+c+oOMokvU681Rycw+RgbRE0Ee2/d+jpVS
ZzED2U3WYqKH66QLmrMoPTDFTF/Mwm32pm28O+3AeFp58dqpnOb6M5qxkZIi1cvKiHjJBMEegZ7W
szdRK91uc8148b2hmNVe0YZVAen6NGsiw9rfkCn0+o8GSqHec6FVWLOfU/QCIVtZMXqF6LHwgXjB
z0IXr+cxb02D0NLGQ1gzfy3niIFijBSzZujrtYSHuLaLYBkxxfoMOvLrGzSW2ykPik3laOU6dboZ
QFCodS3seCUI3Xv4cf+iRPSBBEMQ1OdL0WUWqhiU4Y64Jw/i3iRuOF62IT9XY0K/uYpM/9Fl250N
+WjaU/qeZBTXMPF+vFbmnCmObveo/Dze6U1y9oaJPi7yd2eyWkQUBhhHt3uwbWlclKqMJ0ofpDuq
OOLH81dQSSBo6r6+cULmgkXIvDIcHLXWdIjBIUcBzqR4YiejRD4xSucxQaLZ5pLMCojoXSSfjQoP
AIep4JRmqbGrdQlj3mqZKDra2YeveJV0cTc/i/LkWzHhV5oHWTdY+eQMH2VsW9ueKqX02q9cpvY+
NA3/Dg5NcgATwXuOzXaZwQzsF3B5tYVtDc15irBQt1F5avy6PFnkDf+8ikFJx6fJwri8mMKC2T+D
71Po1tN5rGB7JFbC3KJz9jw+qLQjo3zY3K4Is6qHIMPiO6TgY9oyHXZePBbbOmjfFfrcq90rbdXF
jn24UeFIBBTI8q29Df/QncYzI3lnR5g1GdaMdDjUJSacF1T4WljLjR+U/t5SPhr5xs63mhqI+Euc
aJ2aPn4M3TefZTtFNOxFsQVekc0j4SHtHnDuTQ9MdklCEHiZEhAMPw/d/Eqz1b0SerW7fcjQ2pXW
esPLGKRvU03cbB30+IArvTq3UlTnoEWZDYqFYIyEeYgj9BKQRghcnbw6CXpxwhemnPZOzJeh8A8/
DvowTOjZD9lwHv2CaOzceUnEo5OpiNJT0BcNCAJFyWypy6S8ceUWTMWyOjjiYzCwmnNRGiDUyhUZ
7kBbR1nPpbMRRhSDurvd6Q7VXwjtexHj0J45MoyBwsvtFTuHu69C/dFvXLgPYfBEZHmyGkGr74CT
/TJvimn5qAgQPWKa9Na6XmgnPRPWcShhoWOMCM+a1dhL06uMT8SkKlv1gB2rysruCkyID41Fpo09
2tPVbzoCA3K0quGZaUNzxLARkLPe9liyi7zkR1gkMLGzrZiFoabv4vEsFC24ivPuyhYtE9Q0jfrN
ZJDwEEzOeOeYvQ6dgP0OWW90Dft3j7y/Q+Kgn6KhQMV3u0e6WC0G1f25GfKImdE7Iiucs6wI58zt
3rmwv2JSyjkBuh4ZqI2t36FhViANI7of2uZHNOGI0MOxmbcPyuGcJ/P70rKffz6HIOU9usmUinFa
uRLSY06pTS8rIZkO7Pftz8nRLu5HdZfPjh2PU+YmwebHv4FbePLxWRpZvpIkAK7Bl7fnnO4n+nzj
qZdO/ijKL+UULEzzmKMd/8gwUaDCq2bTNY32Oyw5BCty5GtkjBdU2mITjtjC03m6BnBcnaza/jII
iG6WPPIErxnw7u+qQcn7yoOjp/m8c9XDvx/VQOOfa5Zi8Un7wCYFGutS2hj78iasvlEn7bje1kho
d1Y1Bkt0cr8CfvNvwI0WHlLEd2bqMX7qx8whCQFAx/igqzFZJ0ZL+KVOspUkioXNbGaeNG21Nkuo
0KVNlDx529Zi6kYfO0Q/hBs3DLqf5y4ccQNa9UjvcX4Cqx7jF43WYBEVAUb7llPBgeEMcF4Pqa4A
ED6EVUnFjObTHghudXyNVnlZjGdsuWO1NRx+kKPq3kvEy8ugDJAvzRfv/7wKbMtmlelhKESleU7z
INoyaiWzm3M9grpWImUakwyoef0Yhma0G7X0ruD5JmuRS2aikzWJ0UwlIbcBO/lTHWiQG9BGAr1g
BIOrz02ZKzIf+EYovhx7379TmvsN67I/hVE1nBgId+vcMsnOm29vn2jC9slvEHXlHv3qRQ/k+eRj
YoQOrp3biYFaXFDikBjGT4bjYbzVUI3lCj3eVMfdcwOMclkbVnP92f/gcOlEof37TYkMKnpfQk9x
EQWcRxYdtbi9NLsXDlTrfEqtk5470UtSBX98Mj73P+KhFmYVCeLac9TVxuf8Qs8sMi9Dp1qVPnrV
yO2eW9mhr3Hqbacp2gLAAgYaEsSr0AVdagNhWXkZTdi/C9BGel19ooiuFr6u03tLU1lfq29p/4mH
QRBF2xu7VPLw9FPAeZwKf40b6dyXwfRE6IBNDymts40t8umMpcRc660ZrUnGxnGjS9oWc+EVd+m4
GslUQD+Y7ZIuzF/nwJBVphz/WNidj+ZJPYemWJHdXB5cnnLcKP++VAEdMaF7bz+K1pu4dShs5xCh
aGClbppu59xWs0YPYlqZfrCONEduFbKLxU3TdJP7NZqlrnb9IdLCeGFeM5FTzo4+HhvAineOgZ0P
HzQZ847NucSozIGlW7enVdlGC5SUzK3zy9xodONNY9OaN+b66OZPzABAbXokdOvcVR1xkc5IEnaM
GlWrZfyI84hAydgKTu6tFKeQN44FVg23DoCnNvCn62g45LNPLx5GkzVRUE2iIP/xHP7rPmy9X6H/
qvrMJ5OUhHOhs5TfbgmkpVOR2ahEp9zQSOxp8q1Lkt4GQZW3SnOnPERG9nVzVvybdFCZ3njUk/wl
603jZHicPcn13dyKuUZZ2YPLXROMV6XAMRBHjhmj6cJ93TBCut0m0hvvA2PqdzXQJCPPizdh6N/J
iDT35+1B34rTuZOD5Jc5A1LDv2AbemRM4oVHMQPyJwp1I5HOQdY0xHpfO4ckxa979FDvoFTZcAOD
8nbwNzfzWpU3ADuKOPu5HexB7hLTpnExRfWjqvrPYJT+q4FHvqCOO9wu2fxKJf1rJ2PrjMc9vQvC
6EvElnqL2EB5F3fm1qlr9eYl+Eb0xERQwFdhKvyszHOcVslZGNn6x3vRo0ElPknQbgnZuDg22/sA
5txGN3z/OVLtczzROkZGjobAjcQ1FcO+grTFxKnIXhDyLG344/ctPqjdRBrltq7i5CnEUs9i4J4k
zLRLZAQxasn4XuSkTEgl14jljHPttgbcb0c/325hTeeLIRcfiBnLa5l0JaigmmqZhO7F7fb2Ca25
FzdrMWk1OzUQh2tFqvhNdnFjFObnNI5fEgfFjVwhq+TF5+gEo3UUFwo0a8GANAXRMosYISeINUkV
FiakSu5qomEWrXJ1/OgNyO5WTWuRDRbCBwAE2qUq3XJDFcdcUs4oUY+kmakyDzyoP+cnqoKGYA5l
LEOi2C+oy+xt6JlU+U3V76OhIowqioZz1dXttor04Uxd1W5jbfQ2mTH+nnjKzpTF0zJrTflRBfHV
4Il67pPcYKJh0h7NORkApHmKa61YFfCfUBLPHu7CLVZdqXM7F2e3zzptM+0gEGmbDrvEGkxcP1f2
8Gqc0HjREvdPyVD9YoTSfGFUtrILOT7KauwIBKapNFsUj/58wkFzBzOnyQ63u9vHvTGzBIZVvgSn
7f9+6aPfiFa3r2r1j8iFCO+q1l/1qJoWASGdx9vFm19VKbrx5e1lojt///23v0MEzZc2DOABZscM
EIjqUmdauBoru2QXxEMkoLJD2vpHPapobzau714LL/PvDLzot8F9OzEV0Npo7SeevA/ni1OM5ZKj
16IoKvGQxilN+Cb+DCsH/G9nrRVepY0+uy6jov7ncruldByWbQXplUxh6yLN/L4tdG0P1EMu07bW
juAborVjiH7L7mw9I+6OOMFWIGCD4kxZVkH7d4clntsCXjYBvXHaOWs6X6QP2pZ6zwhd4NlRz05R
7/B6kJHDJky7v6gRiIfuH79FuOO17auDG5bYS7EbbV9fctx1Hh29eM50ERzpbd8zWCT6G6kMAYaM
suuB975hqItMo+kCVVRd7KJlaiGCu/m/Mnfv3MwaD1UUai+d0byQ6aBdfZxqZxkVHyHiKcbb7h/b
Tr9llsXPGaqBTStc42D1m8Dzxmevv7PtpH4twTJc4j554ke71lGyftUNx4XZnDf55tV1iAELay3a
e47olnjXGqgQQ/DkdPmwLvIMxcSsFLSMIN+Ra6jDYhlpo3MijkXNgSmi55rVBXyZebA5mPUbwOV0
287Oh7whD9TLYn99cytN2LuOamCowUAOX0QxAhouFZyCgvF9MjrF73bgAIFz9bnVnN91LF/jPONQ
hM2Dg+QQ0YEqxGMEtOSBDQE9rxiIxvL95B26z822dfsw6nMsW1CTtdDpnwm4eBvGQbvSWraff+x6
Bn2mPeMte+9XyUOJg/gaaFv4DCitU3bqPGzuPLRhB3qO8IQiTKP0SMMHNw6qF+TIPXstQc5mUsa/
eCzChTZ5Fet5GyzciqmGHMYM4xiJkxqqoA/ygHb+IPQXvaVVYFJ+LKO6/o4cTb9W5MwSYcorOBDR
ZsK1cOWwzcdqnVN4Bj4FazMrK7TSj0YL4Ejl3h8GM2jeAmHSo87aXVppZ8Oq4quVjuhjvJ6DgGqW
fdBRYKLZP2Qdf5lfRBpzZhHtHGfOy2nBApCU+5BHVry1TUyGnWOk2wwQ/8K5MceNVdfb6anN83zL
EJToWAk3yoh7Wg35Jh3bw0x8fMkK8OztOPVHluf4xfTodCcW/I/bZyHEfQ6VU54i5jn+XK4zjNNP
0WjUzAWY7WUB56MgHtttxl9NVyEx1je9oUb4Y6iSRzUVoEjcqtijfJ/deSUJWtvYqvutP5BPgriC
kPlapVvlO92uxJb3PNKtMzjyfYKzAYlWquKq6+pMLoOzQes37atqcA9RTdEG935TwsqHCW3X59ob
7TUBKvpjGMT+gs7xW5oRzuDP74d8fj9o8/shnp3EUEQWI+bHwLc5Cc5oMTPztLsWi45KWrKetGYE
Z8efcYNi9291dyvxSrM+9jfeWZMh8BPp6C+AlCTl0uyyBCACAImk7+0H839xdV7LjSPRlv0iRABI
2Fd6K5GypXpBVJWq4W0CCfP1swD23L4zLwyCUleLLjPPOXuvHWgoqsv0zfUM7J2x3+yh41FrZ0Vp
YjO2y0M9tL8a6Tdvvt9lB4s1bU+Vf4iYjj13fs55yCiqvxFvWQKcWUvVysyJn7UqWeyGkphHR0uy
79zeeDna2tjKf0l0Vxvf9/PLhEf3KYVxsbb9NP/8d8PWvSvSR+3ZGQuK+3oGjMep81pMIngNfeMt
Z7u+dqGmrmVpwcH2LgCGh0+taPKL48ADqING/8CFsWmN7mPB05GzQAAj2S2jyI3XMWpfOml7by6x
13HuZgSKGqwA0niJ6u5uz26GLB9aMgvHbY1j6025HfnIqjwTi0zpQdnibctWC4BAm9k5tFAra3ZC
jp4Ttes41fF4zblpuuYfyqbf98x0alpF9LkAN7U2OatFUlS75VIsCCfVW5vfpVMNV4wTIchL4aCW
LIlKBabEZ3Xyt5CH6+tQt92GtRXX8azr5z3p91rTQV8q6ITZwB13C15DpekfF9iSnYB5SUbBNxMm
0kpHtOzhHnpQ+PJMfOeeUjTPCOWrjFYdp7h5G7qnpEJntwptYnBYt8NBr09cRMuj5BOHaeW80xBI
IPKQPRr6VnQFO1d9EGT3pmWsGw6p49uUpImVGKX9afiAfy2g7ZvQG1CNJ9OlVrm+6czU2GRWSkgt
qgeb6aGCAzmZ4hOrAKa6wtV2idMwGlc8W6NHLpuY8TfyJ8SNZD6hXX1ZbvgW6FimrHIXdKN68Z/Q
rwX4Q5ztsiUopyrustFhR1raJrbYyccB8zbOcv71vpZ/GlCJOxJV2oNpuAMOAHWUWNN/6bG10ZQA
48vJkCkbZ6XlhhkivP+xc7bLJVa60yCxi3fknm/HxdE2mOGN/IldhxHz1bD/NWZIwlwoGWhjlnrS
PDFiyArRX6cGtSVpkP5mcd7FTm6f2oWLaPcqvWI5rlcaJ/Rj7dvJC4z97PT4s9CvWHzFS2zXXhOv
o1lNT74Siramwge74NOo2FJam/M3Ox/z9CKBpuk96qwJiCxH054x25zxtdxdor0yA0B20LPc1mRJ
HMI4Nx9+IZbablONlWcd7wZ9PdJop4Z+itlo23b2QOq27K5wno/djLRcbvzE0LY2f/z6v8dafOnX
rCJeQaeFSnOdIYCCO7Ox4zlEMx+bnc2+umFBbznYJPU5H8xmQ6f8d0UG7mXhhypLViemDuBU59Fe
YXQ9LsGo3pce0pu5WhIJeS7YFOuNEFFxIQCVkmCu9AfRgCSwon+YgwScKgJAdJMRvFlSM7t1OgJa
XfxRk0lehxaFJUlJCJ1bY0oPkDSDlRMFzU50BAFUbgeZs6maE0oR1vVRFfeqTwhFScwRGF+oflNV
b6fUdH5gnpK7dh6DFZHNZjjH+PV8EP/XjTTVLSe75jJJ/U/WWsFfPfnTx8OLZIc6dU26qViUzzEp
5US80pV3LUjPBtaoHdE37M9DGR90HVCIjLsHMNxDvv7aShxgRNxOWEiR9aSajrjDQb9DM3W5Act0
1+XMsM7G91TyJz/am05qxbflkNnZP+zMzW6t3bTPPaNgdr/w7M1nfZcEQpjj8/W/dytAUikoK5LZ
yqucRvJayENZpYRlnWLCslZxR0T1eggh1eDDobsIKP25qOXeKBvnJCVV31Li1qOOzqvX0gvDrteo
GX2+2BeSTeQzzmkAt5Oy/mH8gDKOqPHL0NXxJW2C317RUJF2ctw2rmGt0gNIUfNv7XuvrqZP761V
7Uu9+7u8fZLj0YuHVtKZO67z5/ruV6yy0UYMxNmsKs05u75sfxuA6FYyTLJPwCsmHxQ3PfWgVjeJ
y+hlnjqksEJvZm6elTQpDtDBrfEYAD/3WoWm0CO9Laeukl55Xnq/4E0ZxGg82wzd/UUWTNztNIy+
Jsxj67wW1jkAtPTa+tSXTijvehVEl1yFnwbP44PjOkNd/GnLlT6th6HMP7JA70BxAIvxsj+R5yff
QQZXbUy1z1gk05Yo8Balq10/gTp0HBm/LcSzvrZ+x+4wgixE55RCzD5PNXAXz2iDpyLw1NYabfVS
ZBUxpcGkPhKdjiZpNUwzMpFtUenVZ9fFez6fA5f9rLHf69bo3w1d/6Pl/nxqiClm1bXy7uBvx29m
6QNLe00ITh3Sia/7gqiWYt+QL3SxspY5mOvPfFikX2s19SiF5weXH4eG7V1KWh8ra2pB9/4PDnq5
V6LQcb0OYklta9k3ks5cq7RTb7JhU1HMt5jA6LnMjzp95O0m2X2kZlBfC0vHeDWwqTgNeXrL5fKD
UTcJXpZOXV9lbfunklD05af//QppNs6hGbT3HlzKbYTSc9QKRKIFKqjb8pgnyC3lbdxD9oasrOOz
TfSw2rvV1F36WWy/3MvbL6Y/LSRXn0FB6XndRWbYA7WRpF4LkQjSLTSZIcP49wwc31FGtOGrQftm
voJ6L67IP6ZKQevpRGfNN/PLfzeYIBsk7e730nAMc32maoH5q/vzWArz3LuOWNuj06WfZiS6555j
w4ZYxWC3rCZ2KdML6K5/an3ojkrGcp2FfEiiKPleDHOFTMQxTmHjwR2B22N3zX7Zh7rOTi99ZqKz
7a5Yo7KtI7rolR7ZsYAYeFnIPNHYDjjGzB5BJKuCj0hIfrbR4B2UeWotko1sFvWvQbNu5VBMPIlP
1pRT6KL+H6lXXmOfhbof6a0PBEeFpd0e0jIwj26njr1tuuuGyuEkU+Aukc+IQh/bbC1k23x5YYb9
WXc2k1MB5dem6u51uPxn9wCOUXxVPeg3d0iuveE3v9C+8F2ojfCasPfebI3XPOtFcBQwtreL+GWi
+lkJhwnGv71favhtJ5jzod1y6RwNE2qoWp4THxtgF/SADyXcpUr0z8aIdN53Qfgse+fSADd7D7eN
KP9oSvPPleOdO9g+Kzqo9pnp8u9MkhC2XFVQtjGLWPWzEf8K4ma4janvr3HtnfR5Bt6MRPlh8mJs
2DEUMEB3/NZKnmLdl3/pbv/TYcJ+Z21MdrWN0ZH2f3fVrG0dzsG/qNEfONbJocmLGoDTz7yPjm3E
PDj6U43PRAwd3QVIKPWSzA8oJyLrn/q5k7FkWfQIsjoh3a/QLrqNwv1xaTSKD2O0hrVdxu/D0Hf7
x7C7y1R8LsWpyxvnox1jpItQesGmm+eI6uuIopQZON2xMysb3fUcQpo0gSvO/7egZIMecxrY6Zyh
sTyW2H/YJ4c1bIroSaJLWfejAixEqA4winrb8M/uwsS23+Zu8xHpDxb0+TIeg/RqJ5z5hNyNLaIH
XLAVwttZt0jH03rpTaAE8089NwvPQnJGYfZuvJY47P3Wj3/4GOiOyYC6jRGEeYoxz25sYiZSx03J
CO3zvVXn1ZHhpHMHjz0R/xkGH05oHaCfGOtM9QRjN56WboWnnnulEUjdiU9t9lj7881yT3kiQfRs
pheGeB9IN6a7dJ30VtsixBYdhF9aERXbIrMvAY2ja2EEMMCgmn75OJbXPXzec6v8+F0Hr4ot0zgt
MoeH51p3zfHAtiY4uiXjTUXajWmP9mE249eQp8F7EySMI8JuZTq47HyHL09WFf8WerGPm/G/A/XS
c9SKeNjjh3mX3sjICtpEfyyc4Q43wmv0eMW4tydAJORAMQ//lnvKqX92HoOrpV03uUb45OjnwdEI
8gQHx2RllUzRtOJYYF+qdDji7Wg23czCjxSRzK5R3FtDN47tPHumPwzzbSreOwfXCzKBn30NY74J
jGm/RE4mbgu6yJiw9heF3JmDjvPRSgYD9kVcznzmW2c0E18C1stQq0tElOFUX+JCP3t1gKbSBoV0
aBKfdZlM7QuZROeyas2Do/LgJCnEaxxN2K34WY5k6VLV8qkKGtFRDwUTK4KOQgpRy8mTkDFbryPI
V0PJyMb5RnIuXMiFuBR7Ylq7j1mZ25qglfJwq3nqRxIZrIjeb23MXvAagd8T9hHuOk5SCQ80Jy5P
xCMlWe0PK7saxye9bpEjJGmVoPINraOo4eyPiPyUlkcnv0hPBoRUEsc1wzymevRvdep6U79/fFQe
TEtwoDG9BcqdMRvkTkwi3LRJ5a4tZkOMSU2+oR2Dc/wqu0UGGGJffZmvBJDP2+N5dfQv7k6o3+UA
VtOOgJstdRJN+GG/EEt7J4QYb+rRZiGICPp6l0A07saCt7EOAs4nDPLjC6ZvKDrz3CSo3rRyLD5T
X0pEDjFx7H0liCwMtWPQJW9Zz8falv0ubA1xXobqXkgbJoS5cKyq9K3Imp8jbItnI0togVR6edMY
F1I6SnnAmJCfncqZg7fFXSvM6AcxxJT2VAtTxlBx9hEsMqyg8eN11baYXqL6d2XSPrWoBAnvS19J
Ny2PPmeqvcgDVFE0R/cLBEzPyHhYIAjtoZoH+tUEA4a/Y4PzrvvRx/3L48cTIJlM87CBVa62EpMr
j1BhHvkZrat9INcP9hGCZyssjo40nW8MVih1jqEfZPvamAEcs00Q/F4N+1tOW81t/Y9+AJULqd5r
TQTzhryV+sWaBTxiTicD66ltH+g1ZAn+ox53ejva17wSmwmn7YZs3fBgFOlHFsXaE+0em+DfKdhq
FnrkXjFm6pN5foCUX5nIsDzETk/0MT70TOa3ytNuXtGPJ5o6iEX6qv4y4fatlpuo7NztA0iKEXOk
LfYQPaDJgjPN2WcVzfrQsbaN4wKS7H0mRAGzSZDRAf2LxiuNq6Xt2QHKJ+mYR5sG4PFB5E9XjR2W
e/JULZxm+mmZPtgzHYTxahrCA1jGGipXA9Znb9ynCDO2cVvXmwYzCPYPFEEijrZ9GMA/ZqD+aMXU
SIiOUeM+tYh/fgTumG2rSG0eXyKAPkliRfgPK/EZlXRkK82DsGub4yvAxL3VTECSSbMlGYpRhI6h
IC7DCKMDzUsttz97LU++owwliiJjwa2YEy5gyAC56a7lM4/qu5VnXNvyLG3S5cOaU4Qtnfay3ES6
/tNkJMKRHBM/i2vaHmOB9C4OkHKX/dXNFEP8MSfhYpFP6okzop5tWPoMCpS608sne6x2TN8yvm25
RWqlTiR449yXr1YgLXbGon+Wwca1wQW5XTBXZvMH8q/XJf13WBAxZhtaD+LHm7BRwGp/fMZCXUtW
ucAiwO4p1t3ckgjNPDvIDMV3zXK9ahEinydRiUPc+HLbDxOqXmqyI6g0edci1CvLpVFhoFt41BH5
q5e4heJBcNJKNr3zgTbgSDOeLnA9bhZCg6QO2WqMB+/0r0w817w2VcNzSvNuz0sjG//ZNXKG6Isq
MXPUS1f7/v+65A3Q9su/1edlRpOIs26fkRRQKic5T039z/IJLZFeMdXoaY0VCWDVJuzB43qQJcp7
3XjM9HvRBsdk1LfZrNVZAAv0vLpDHr+wARA6wTrMxFrQ6PNwoHomAFp/iPybVsk/NGX2fYiuxfUj
95xU3W/TCaBvzKemPmT/yjLC2IigKC+JysIXhqs7rRbfrY2HJbHE/xWupal16WIGmkVjMmrOIE7x
VwOtjGuBlyqJoWdYeU5wR2MkK6Wyt6qgIQtn3j4OTqF2eWB0n2rIt4wc07dIFtkrYAVwaKgfiNqm
+TFLpxLyVc+Pb0Y+6767Hu6C8GA1R/NO/e8BtaTfUGeaOIqeYBpjxvg1BsygsBoSevXZax+00W8t
nPXfSsymJU+dYmFjjJ7MD7fhcFb4PhEtrhhIX+K4+9/NImdYLoveetfm3AgjrPE9z4gX2PThW0eO
3T6uFTu+1Tm7yGSbdRMQBAtPYTLLlZTEFyxgBSxo/rbxWDHgh5NakBXm09hgqibc8UdLh+GQdGW8
UyaQ9nlJ8qPcXhdxEm0jGPf4IJoKDiNYB3SfVb0h9WCiNJiHyqwV5yoNyr0Eb/WV1m9NUJa7shwy
hi3xq+GW2l8B4kBSaa+MwkJYgdCKXv7cpNICkWhMIBNEBBZOC02FHjZUwbdmliFEgBO9ymDbqPDn
hwRNHYgeLPZmZmnvSvn3pLUMtBNFSYEf+fhgZFiTwl5Ye8qIZxjfyL6VBcgOvvMERlqVe9+JrLc6
+Kqk0v8C9voeeNOfNKTDnFxlvS7IOXpf7pHx1NDNQHB9tE0iWMN5hNI5rEGNNd6z3FGvbssSYWfp
jY+qhiCSlTEcnB/kZ5uHdh47R2Z+R+QwHh86shqVBd/48Ay4g4TV2hx/TikSU33QfBwbnfvUOYVN
F3BtAoZiP4j0I4QNbZOWyVdEzka1Drz6h+c23sXF5NQ4I/5cp4I5xnlktzSdLHdyD71OOp4T8oW0
gLLtELBXN4C26K2pG1zc9OuoMrJdMau0QuDboUra7aLZ0kBN7ZZ7oXCzXc/wdB3W00/lEGBcE8a8
D6IUpkISMRJVzWtQoTcbJcgiuiHuCWS5uR8zQcpewaACkppxL/PEuKcmEBEWOxG05l5icl1Ldotj
7JP6tCxA8eD+6hoHRBfz/Zfct67uVP7RSap4TuBYI/hN+boUiL5Tyw0ObWe9tlOinbNI5Ti8+Qf1
zC9/4J/4U1qMuwGwrqPUjV5ibFJ7BvRnE1XhAeRzTYUX38zMVmQsZd8Lckw51i89kfZhoIxFBEjI
h8a5GKZJmv9JlXfAd5P+CMjj3eGALE8VWVoradskSs+NgdaefnV6EKO5I9w7HQYS2erIWpnE1T4W
8tGDMl0kzQ3+0VVZiqweLU02UmjukeF5Dv00t9YDoAlCW7qKUTgCkM0kfPvgdM34Sgd6l6aoqkyw
N5feztpbTB7rWocGvUWZIt61mECuPPqB2YeIpr56Wmp7FniKqP5VK/72s5ooN+Y/zc3p03YuLWWh
7T0tfA0zmb5lmc4Xc7bQPJY+pzPfl5Z4nSUgtgMUFUtLnBiqNa79vaHX3bGLW+/DScctCvHxJ8Gy
hC4zETpqnfij4XBjAqxbNyf0mo1JmMeZQ1T0ZvFCkKZy00Mz/cyz+KPKk+FrapsESkMyvVpeJreK
3N9AdSdX2RYZhOKnjTKFJnQbPbFiRk9dYLQUsE65L/QSOB9mPlTcJHdHKQIHsDY/hg7Rl85mt9H9
6Yl94qUealoJeJnveeihDnZdte+EHb9mkAOoHK4m1N/16MOPDQvta5HVP/oEY1URe18rpMFdnu+8
cXiioZjvUIATCNV52AkSCQt5Gur14LfuzYFVuc5G6DV1jskyR/1/FVpj3bNm+l7ei/J/Hu8Z1WGJ
i5kAhKSaLQhY9IjnOOnrT2X0F+EEv6y2sJ6ywBNPuomvSDfwH+c2IsbCUXT4+HRsOHWiawVrq2jv
oleByCmYFcZodH8k5JetkxyXlOXgUBhgR26tyPzUIoMRTtw40QWihjeMP2z480qV/UG1bbKvTJPE
UHRnTx2doKTKn+ohbre9BaBynDcLkdMqRZcNKDk2zeOgzF9RRpKgWfP1RBlY/AAzOZEq+WnYrQVJ
keSg3m6Lj9CfMPDSvsK5U5QvBvLlVZqZw0mVoMoEkcWXJMjvSSCb2yjr+uJ2udxoCHE3Wp1529Qf
7JOg8F4PcQDek+b5vnEtd1v5En2D4xDj7TUXmiXyMphVtmM6TxiY/3dxrojZvpIDWVvx8QnOGFcD
TH57YieybWmL8VYn4gMNbHXXMyD7JjHPNsl9hyBEd7j0Qf5riyhT21W6dpnsiv7kIPaZURv0I2kY
aapQz9iV5zlGhlLdDatPHxdjQqMLvLl4p2p1D/iCqdbg9azzMp8OS0s+TBDdJuqjDCkHSFA2LlnZ
WMcxGPq1VzrDrpwUy2gNt9KMnG5teiWunTi7aZEbfQEksvoUnrQm/72TFlvdSMOPRGu75wgXIJ7A
juoP0RvpZCuDBtI9Gdsv35vbWz6SzTBIvMvjVI7adc7kdctVXFsCYJTd7xzGGLshKrNXySnVF+FT
NYcjkgxTXRpS5VfLpUGEzWFiur1xj2CO6qL8sOZ8oiEwEUSSzNXtJ9bUN+b4DD9zq/wrtJeRzX79
8OM81iIrZp1LRKBfVJbnmwq+55sIyjc3ZdSAtOSn60Uc6lK6NHWNaEKl1evy0iCB2yLIO7J2yrui
J3cRVvbB9E68T2K2aquOD5wWzzqattuzWKF5Job4TfLubF3N8XZkkuLvJdnyEpNqaPnobhbLBCVJ
cEgn7MCpiNEWJ4VCcFTYr1prHzOphmdCOOxXx3Fd5s86ImkJVKXFvHArCwuNDd1hnXn+cczj8cax
3t20yvaxKrUwZ9jv9q7rMel38PM3fTfeH6OzAF/uJiyb4dpmNL9QPTR7zh7OjnP3uF1MFuBi/r3s
2ql7n25L6oCRoZxLJuYP0QxSTsIinZ3leIVydBB42Hr5TIjjxXOs/Lw0PcIqpI7kB+t80fUibarX
XhxzGJ07vYitxCrGaHdOBIZ4Itoe9FBJO/CpX9xPutnzvAPCZQLTRY2TMQCToQuA2Ep+Ci+62moU
32y6V2KeN5ZbisvilQxqAnKayXsSDZ7DohiBJsDcG8k32ZFN5b1oOuVbZbM6duExf1TVIcojTzg2
/8PyZPVRctfx3yCw19W2yC2ETwyfPh73EuRLy/JumE26qsIS8WRGXHrKgf8B41z+joxU0w09roms
GFQvRm+fma01xzas38pS3/ZoVSHHO9OG1S7+riaFy7hW/cklr46mp8+CocofZul727xlsLt0qTlB
bh6vT+dZkNnnncdIQmRD7CanwQh2jVHLjwkh6CNWPoIztY57oGiJWW8dOwz+NrX5UunuW1iN9Zvl
Z9+w29NfWKK++6EGSmD0X5qTn9jdrM9kJFKJUSMz+SFK1pGbbCAvZHclIprYo49Jpx30fVE6NvQn
UhFm8muQDtmzQg2I2xY+hcGetSNK+J9+jhjzo8Y6+NKH3ZPkN3OYEPJTYT+6ZnpYdHzYYwtqRaA+
Q6px5JEvD8Or190q4WWryJmyD8ppXrmiaJ47cIoHM5kZK+DcNA7er7UfNKeQxL5VPUv4lsdC9dct
AYdL2/3Q68zaMen7CLGc4cirxadvEsuom1pyMRYCfZ3myEBj2CUxsj2yBBgKQS0dD4+1hay45Lrw
kz3q7z3u/XNYesNq3qz/9P1X0IUc7MYJrvSaCmUCfVChfclNRafWSM3XwaV7n2Yki6YtTfgYQBjY
XTwG+kwvprJBuDi/lqDGnj20KmdVyWirl735UyXuquuyck81jNJ+RiO7DvyYIRDqIJZtAjuZKEPx
MualvhaBSo9h84qPXrwHIbyilBn1BguSu2/ChKo+HtOL5fFcjcLt7lbTM0OyquuUFdomqHrcS4aX
jafH3YBh8ZZ2HTRT4IVN3HyjRgNfVBf7FtgqnnNmtfOaqZtjh23kye0q/almlL/vyeu9PF7A3kXU
7yYIL0t0wg9nkE14ZuMIa1vNNwtnt4dfo4uDTyfm+P8J8FNTL7YPneMUjU+5liKb94E4/zdLapl4
QNxnkjNbpfJuaF8GDqmI/RncdfIlFwmVU+V1q4zg7/PjLwP9ugpmCdLiu5HRVIAs0dXGW5rXmQ65
h1CMQx9l7ipsBnGxrCw8pMwyH/eWQgi3i+REXMl75EXG2eRwCWu9Wz2cLX6BRCuKxrltWZ0W4nSg
g6cKQyhaiZGjtqgVrVwHWtcUBeEnQUT5iorJ/h0g5PPZTd9V1f8ApydR6ITudmnzLeuOCky5qQf3
92RjFVF2Z7+IMsvWXlqy11niKU50fa07TJBKgWnBQCYkcWGAeJ2qF5ELwHjGjKYIRo2YWF98E9/Z
nvIwbTdJLuN9JhpJ/zCVl4zkKupsYKixaQRr/nHtSWIN5mxNlU9z4ayVTv53vlMAHf87pu2ZPalY
Hvl/f6RBqFt+Z/ll2l+MfQkTLA2Si5OpcG5hlNHRZCq+RcYpWR6wvItSGy54W5Bm0YT64iOF7RcI
27PvJe4zPbGKmYarfRE5wWHsPwP8cs+dTfGJu/XKZ08jLiGhzfhsz7BalPryIqDmvqMGjMi0UdEV
r1RwbovyZ0C9fF5uktgMGC+0ezJ5rKOKKsxbdWAdccLQi2w5uTdIFt5TF4RU67DWa5GfXZdLkEc/
ggGe5rZxOL6R/FR8WUmAPgv55KhrwTGbZSM4NLvVmAB2s/peXCoTsUfSWP0+60Dh+LPiX+bqI+ty
/6Xp42aT69I7uKr7TKZqOKWGl9Au0fUXSH2EONA0N4ftEi1EBzY78YFMYbY1oKht9Bc0arddC0B7
6Sa7LlmhHZ5xPo9AER0kS7mbCz7A1ZrQJobxprJy+tHBz1EoYinQLIt1TXNjr5rqHx+H3M9R67Fs
E5f1sJl2jhEy7KWhhlrN3QBvqr/QXf0TZPwtfda/6A0M5qjH5IENM1uX2MfqOH8f5gtN8fDyC2Fv
J497//2qXnXDs5DFsMFuVX9iJt4kczCB35rONmuGDGZQ1tC+6zehQR8Xp0APgQWluiGYrMYO3I+8
ICmEgJX/77qzqu2rzE3zvUuftc7vNq5oxa1xR5gF0fSnHHXWi0rTb25aypMGkWkH3AmiH4Phw6D3
2aqTcy5K05FIb9CW7qprpkfTHPIUbsuOQy4w0uRTr916RaLEeI3rPPmMYgK9BKMgz2xrtLHlqfbD
9LMiEQbgGQCZ5beCuvjdBV6xr3pITZZPzo4xbyDLTRuEbxWfnHOYqn8fqkT70kaM9DN/osqMrPCO
EyO9LL+furgeHt6wNuLjSMhG90pAFRCaFrC8SdJskfZPjmMrhDpKPeUeU0nOPenGmh/jQPizbzJQ
Jg052QXWXubjtO1Smj6MONEd9nXTr5WD6wgSknotJRoe05Z8VYZmt0g/lpt2Tmz1BI7BJE/HXdH9
ekwce4LUV2PVet+QqCw6yX/rBJ0XL1X/VqPBXfW6GR+0AX2JP99ovSDy0g5px+CcSguODNVoPMe5
cI8mPclTFqLl6Dvl/kwneRCgUT4acxho6Cpjm+PGPul1gOkm7maNnJu46P4c50zaGV2jtvfXyyXW
Pdjq+WiCUfKbXZlk03nIaAqiPi4ZYjjyS6u6ibch2XAGvpde0t/8pGDKHdOJAUFFvB0rUWMWmDLr
8GHKl5YZbZOIHASrNfvLci9aLh22BlPld7rn9osBIN4Ks33rv8haFxQx3ChRTWenPnkMe9a1KKlt
xByJhGP6nuJ33TdR2CP9Ko2vUd3MyfF+JvbE5MW5twCNri7TfQw0GH9WfZNGu+VBLWqi/agh6k2r
mmg+ROd1k0wr3c+KnSmyYdW3sjzl1oglOfOp9q1rXCljg36fqY4lZrDQ7BTrB0ZFcmUiAvtKNc89
lAQxruPKSQmi6Kxpq7Dy1xZLZpvnzktJwt0uampxkkEwXh2zwS2YiOkDutgv09K0v9LiPXJp/EJO
/2PSBR3LAmsxjvtPvwQ40ef+89A5c3TvPMwOfdgfg3tsseuujDmbaHANguNnFELS2kxbmaSMTUW1
zJj/SSMCgh5vHDyZLmFGok/kaXSBbNIqGteOarNTLF3I6n22TWlUvApLFvuwAhdOtfbbiFP8CB0N
tjYfxWmqLHl7dIYq01mpOW86h6SD/W1OrJ4vtR7hrZuVYt+GRAaapqrPgRXx6oGWPWAh1Q8ASvWd
LA2SImN61YFjFTdQrDHcG2hOVqqaX3FhH+0ev1/HBGtfEs68H/twOKLNcm76KOO1Mpz6m2BnuylQ
lvmZf4H9BNdwiMsj3j1vrxejfTbal9kg/6sZ9WAzoRk4DzpiqtGcjtJFmqWnjOea5BZ3Vc+GOrSv
Zhg+i0IMX+xSY+Oha56LZoSFzQkvIV56LyRjW5g88fle61p/cgW+fnIusxHwAy79Oeoij6Rk036n
RRWWOJZwkjX05AJznZGcdS86VexCw4mvqWGORxMuBzzScdwbnSpXyygafZS4EJ/N8HV+k0kD2fVD
WD4PBDHE0cuSsMWcjNN3oDaaHdeYDlT4ttzoCGZxXr4uFy5OODw8hrUL63m6mMOPc0tl7MLUHFeP
THVa34wUUJFu/7fb1qRe6yiqV00ivpwmFp9NZZQHjbk2OzGXgib8OrV9/ZzUwQXWv4uyFukseyNs
oPoYaiNtGev3sikv8eu1PhakkY/dQ2DYqdlSiF155cye2MUKO451cC5YAnTfK05gXT/S2reeBzXV
B+W2xEeGbrBepvda6tpnN0GRsrxkppPGZ0tGG98ayFaYwtmlXl+a8XnJIMO/I67lUJ+XKwojAK0L
julxrnVFY5ESxH81EoCHoS8td4tx3VGIcnvH+so18+cylYxm7WimYb6A2opRshLWvis6urHzrpxh
K3Sy/LWBXCYnvfqKwTDvgtx/6kbLv4wqSQ6j58ljYWj1pjYVo2q6SHVdhZ/K0UEzWWAK3ULzXsi1
2i6Op1iEu0611VVm8U2bBveQaDqoqkC2G2vBNkWGwybglP88LmG8zAN3IiEKstQBPSJv7QSyzKiz
948jTWmo16XRDSfRWye+VI9GN2lePJEppstOV6cXBEQyCdoDNb9X+GSoi3mStAmbGzLwBIXXRYMK
Rv92vuvR/70E8w2TdW8vMvmh/IDJhZvgHPatEMoaUiJp9NSdRfrcmpJaI2vCM202/Fhi0jbQGdaZ
R57UMJcZeUb6TUlGDd0ketoetOVnQuPrw9j+H/bOZLtxLMuyv+LL5/BE+x5QKyMG7HtRpPoJliST
oe97fH1t0Dwy3DwyIypqVIOayCjJRFHgw2vuPWcfpVlXMoOEG6XnoDbTWS4Hc4Nx6FHYU2NaqX0y
DGDragiRS8xoaUB7dmji3JwZNUQJ1AFTh7oZ3QUko7yk65VU9vMPMdgQ+PHSL3ox8zpve+sBaDWq
QpxbCIi0MdOWP/LOO/M4HQGUTM0/A1u5eKJ23zX3iYPMEVlP+M3S63f8weFjLANvTWMpWPxY0pwR
iHhbsc2qOKh+clOdfVyaTzzvrh67bN4WsnyMhw5Og1qKLxPHpMRPN9LfXKSshXi46qHc3z600OZ/
PCKn60qJcVxnnBOsow2M+uBkFoVzJ3CWmFNwgORd+9QwQDa3464V5SbJwuBduSzf8RxoZzNrQrxf
ttwPwngOdc86mDrIAXPUCaoeu9+B+wQnfE8lW9AflwWVA+V8jRDS2weEPu4as2A3S3r396/dvjHI
GNMswox543dvzDzo12WR7qO09063w24mUbBqFiZbEudvvaNej6z7IMZwPInDi7h7qnzNREftUFZ0
hLG/PVIb62GAw1IuSa+w91EWyDm+Wu1Zj/2vGoTkF6fXOY6SRWqNPe5FrEmhhaIR5X4H0HWyOruB
Fc1vv9NoQEZWMRggfvuyaWmfpGkg0RZALf5R2mkGkkn8OHnLJlcsZwHsNWml74ukh23hJ4BGxmSP
v8jKZreHzGR0vtQdPFvj2MKKoRZTHW7ysMJOB85FZr9MJtqeIyMBQtEfJmauxNxV9cueo4wJE66D
6jx9qHR/X+Hl39Ng9HWxrut0hQ2I+mBjKLxTcR2hAyPNRK46oJIn6Tf1Dg41dfWiPQ3Tl/wJYO4x
ay7q0SBLqwQkopSHImiHQzV9aJt4+mCR/pupYtlbQ8lqR4MhNa13U1OyWaay2noB/EaVuJx9Vo0s
Ogo31S3oLlAR/HKsO+uJ2e5pwdHrnQo6QdS4c7VEmxVRzrjCzJkF0yyCIcw7IJN49wgqWd0++/vX
Fa0n80CTMyQ6uOFyezpuDQYg3Tyy0fvSdFCom3/2ZOpFeSk/Wx74IV/BUW6xlCWQDs+1niQXRXr3
N2FQ6bbVmrTaeoU2ISG+pHxRkR5RNv7sAZXMbarkJzUdgdpwtxutmekzJH75snc8ZDjTu1aHgzMj
goS0qiyx7qBM0zSdWqI6Ksl51RIgeaPmKSEB6MB+wPuShpN2nCgLIpJ8aQwoNrTnDI3QLBc5Jl/8
X3DGCwDQGvICr+HAIUaqMQX9un3ncAx0tHTRJ0Z2vMVqhhqNTcb/lrLtBJzWaP9TH33MHOY6N8hR
mTVMeBBflFMq2yNtBPep5+xL7pnbI9kPVjeNuD2UFy+myHITGIou3aZg43Onf4HB6C4g037zbKXY
RZNqBOg6Jb0hBV5lEzjlaEpyFIpyyGlQXAvpvxeaZv/4TFMRZNhY0ymS8c3ID/oj0q6n22e3Dy0S
OWvszLvbZzLRAAanQLCtAK5WHPf3eV981yhdhyEBF5RBnm9FWxWcfdpK5+grCMIKdvxv7Ifn+RQP
kSgdH4iVQY6gaLPCRYs+73yFKLyUuqUZuTR+CcgwtbHZBdJqVjq0M31csyuLGdeWuS/ka2dghlmE
Eze/tjpBXXLir4X0H5iw6OwlKYou1bofR1vdmqbzjLU0xh5HCgBbz+5Y28kLunV7h/8qWU0pq7O+
b721IE8NzXtSnse6L89Nq+r/Cj75D2hD09ZJuzWlaaq6wzrz60+BVkGv6RQyGCx6MeCd9vNtBafs
WKLbPMfyMZh6KkS0l3u9jedhGr0EcMf39mCLY5q4JKlrzqabAlZuk34O7nuDWc8ge42vNUoMpr48
ZW5bY5GmYnp7lJk9/RV0sD8cWT35Xz8cWoiIRlB9yHubXiaYqDAomp0SrnWlxRKGPBuyRrfITbKU
Cz3/aLOEzvTQ0+9Ns4YaPkKkcPow6KE8SjuSOwBZf9ATu4IqjhWSnIglh1aWHYas3cifGpgPlGtz
doiTL632aGNRdTPOSQ24qpLo+kPzDLM7WnKQMH/gi6LeFTN48ekyRwNWQY941UWRwx52hwfUEYu6
S4xl5efquoYU88/phtafo8gAGxLS41C2EZCkTXP6/h+iyFJHV1KhsTJ6rdXNGiXtFu0ogkPW1V8e
gvpNhlTxcHvkeaQWlEVDSVUgz1FAFr0i6FhJqvvMljFdnHEEBeiWw+Lm9G8sYtkydptokrZT6PjB
gxl8bJ14fWNH3OSWemEXC00P0bFqg04W75jPLAVeoQOWctca5auBeYwMqpJM5NoRJ0zg9YJWtbcl
APYKycJ68RPfxhZQbaVj0wTV5qTADG9mqUVrS5DfMB3tczRtq6SOYem3hGLcHqF8zPbYBf8FMlL/
M4t1uqiOZTnMOg4G1H/ILhJFnJRqFrODs/nVN4+v6qrW3pVTHrYwPwqpOge/MAjTKZVnwxqgQSou
JzGbivnOglDXqgSKqsKe53zlaDawEYahzc4xPAvyE+DFB7n3r25k/R9zNaXjTPJD6aiWrv6Zu5kr
QPeNHN11lFKNzyftZ+uuDQ4dp8bAstWAMM6pH0x3BmxjeSSI2OEQwN87S6u63VSO9Ypr0tjCEkax
41SIk1GtrG5HjD5J/sX41bR/yNm+JcsSaqbSXhLgU38ewGVtwB+uCGTNWmk+OjqZICZ+vvvbI92r
G+KVxlNdlCpdgk4l9yYY90qUV6dKUroqQw50VW5Up2L6MBho7/ta6vMLHWYkApqXXFCubcB6nphW
YerbANmHSfxTqDF1Kz3feWoMTpg9AUBvi/Iw0Do8HOnZ6pMUKRhfG2sSnjTDthfmQE0l8Eky6+ro
gZdQHn7sqXxdoWzhL4u+I91HFPi38dxNwQG2148XSAc7xfRrFqPSW9D0THf5VGL0AghyulHeSysh
bHH67Pb1VhrhOpYlzIMYxx76BHt3uyll220MtQDoH7QWUPUsQAhTlvOO09myyQt/3ZOrtM8ts+BU
k8UL+tjZnPvGITcoDxc/QnYD72LQdMV0TrnLHBR74SRxd6h6cdd7o9yR5g47eeoWxChnZk4SntvJ
11NRal/UPRTZ26Kqn26kt0jRLBSugBhv4j4W1+jU7WyaUmSuTHeQJYjsuGWe/9D7iaYrVwN8q43a
hlPrnVq2TOMXOk82f1Ko6bNkQikGHhoRi+J81JBRrgaZf4nDYffP51Djz7e7sDXEZaihWXSx7zp/
gtXirE/hOPa09eLmTmnhm3lgIWbEe7snqT/lmtfvSlh9ZDsKJkPPOut5y3FdCDr4hi4fJV6hIazs
rdDJL7jZzdVSF0gFdqiBVrfqjB970WX6LLZQwbdp/joW5cqcnJtRpNCDo7u7NEQ0Hb7wpN7+xP/4
7P+X95UR+DB4WVr99T/5/DPLhxLRS/2nT/+6/spO78lX9Z/TT/3X//r5Z/56vK4e/ul/2Cwvyz//
h5+ekF/7+8tavNfvP32yxFxTD/eQKYbLV9XE9e2X8wdM//P/9Ju/fN2e5WHIv/7y62fWQA3m2aAz
pL/+/q3tt7/8qltAkv/jj8//+zenS/CXX5/e6+DzPf1lzuv5hx/7eq/qv/yq6b+ZFkF0iOFt05S6
YFR0X3/7jmmx6OqWJaTQmdEAptT+X341td8cVZo2aB4hGFMTabjKUKP+/i1VZ+ej26wowJF//dur
++nt+/vb+UvaJOcM3W7FT/88z0tdswgrk5ZtaIKVX5V/GrJwkXSPMrOGzY05sLkPzHu3fnfdYobd
pkppsq1lf1Xpbjmbu1WSX5zgTje8pevr9PrRPiX5yiDkXXFIiCof0uLJyJ+s4dHvHtXx5BfnBp9V
uKZCjjCCXul8sO9F9mlLdLzAES+Wdv33R+h/N7Z+Gqv/10P4/8URKnlP/+cRSnBQ/ZV+eWX20/ic
fujH+NTV3wxbQ6BMi5gNiMUo/H142gxcXViqKkk5V01uhL8NT+M3y1QFOwSGDQ90jgF/H54I6chp
lJRxDZPh++8MT1jo/Jb8xzQ03X4MUNswTEejXMcr4e5xfl7W3brt4gmaQLZfeFWgx+V9tFfTln0c
bUoCuqQ4aorc0Jl8oie+sf383olxIiU020EntCI/FkZQzYSu3uXcDbhkVep4JqoSNX2EM8zW0Ehn
aAE3nu2DNWwebfjHy6ANAS8owbPtt8vGVOqZB3m6bqiPdLWfQ0hJT6MCna8YzWujtSltIA2NoMOq
j8VlnyU5dSNjO2WgZL7USezBCZCA4+fgteis6CzS/r6tki/HQRHXkfg279gMRiPewyRAkCiy99iL
STKlu2TbyY4GObAYJyep3M5e0+oVeOmFHlpINxQHBBCkne0l3ayI7FeE1O9mWe1pcLyINr1W8SYM
Etaj4SHTnXqOI7qgBg65w07C9pU6SombCutj0QYH0EoR2uvY38dB8uzVqYsSyMWTjRPwTvP7qZhZ
V8falfnGzdMrNWyXhsqDH0RvSpk+Fg52nah89Rx0GY0CesTsuJgCP9aIkmoIaPOwekIEbr1ZhXbd
HPTHoc81dlwYWTHfhXex16EpZvvYMLOA+MAokfQNJwIoGE2GG0Rv7dehdvJV47gXLR9hGhlPhviQ
AhioNGNjURDP1uPR5I0Bnz76Ux4KVhr+lzbtvXoLCm+UUQYaVdr+RoYTMl7BJleQEjMzkQoX1OiM
rOro270/88xolRLywiam71eBlS6IwhCL2gXVMD4L4l/R8Z8DDH4LuyPjqI76bwYdZKRT1BBia12J
6cAfINpqK81BeHQXlkIFpPM1KlrChtR97qv6iE5pBSqcZgyuDtMYXxwBWNNEyjjEz6i4Zzxpts28
yNv65ndLi5wdmpUUxKOY+zVYXbZLgAWdd7KyjoiXUOdReanwFKii/kb75c6pK9K01R6lpfutFWzZ
Q/DawEXqx6IHyRdQvGrj3KNynL6MFZhEv3/IomguBeSnvnguWRlsAML+MB6d3n03YoNQQkrhiKHA
xhQ7IyR3koC9TYimpUkV6PWDDg3V2OcmXKCRvhfp4CSqaJ/tmM16LUVKR1s/BqWwpBVPlrJ3LGtr
nxfxiw2QeYZq990Ux8KhcJBUZr3wKjkFrRE2xYtp4/Ga+yGxBLZD4xv8LSV+1NPiTfX1cxlxNQMT
61id2x8d439ZN/ozCXr8MCY9hySzaAVl+FuvOYSOY3eNAoh4adZ/2aY6l/7jWNgHt8DzMbmrcCdy
lJ3jF8Z7Eqwc7p0+0Z+NiENG5L6WuvLdm54kgILV+/GaqvtjKHFF0Bi0wq4mPbWgiCTEWRMZbjud
gY3A91s0fKJ4L9hsVFclaYnZbK8RtSVaiO9ay6Ua+isadaASlFXNmGpO8MzFqxNtPp1rCEZrtxqK
Jod43zglmjdlY6mU+nvle/HCocU879jh6518yMH6aB2jOnIY436icdbM+OsoNPXyWWR0xDJCuQ+O
VsxR++0sFcZH6wHBSXfScpeSIgvu4U2PHcp2vJMZAa4t1rAPNnE8kQZAPI4EBkoYbGwXFHRqFhmI
vH0zBf19hUyrRm4QOcD9h02Xn3UxLKrQe6RrgtuiPVQIIk0cc7rSb1s33baSOu6Ta7urpK8P3NYb
31B3/Wgtpp+EMbW0aeXgZFhYpb/UYb91Y7AX2j2qqLmJZ71W7jQCVI1X0xw2UVquJQUMfr+ZikWY
v/Qq6Si+ei4CWNbWWm+ycmYRNN4ArfJTEL0B1BAXkAVFM7Xdmna/cTlBdOlURxAY5dKNmTO/0X6r
I385XZMmb/A00a0gxCfv61PTVcAziAXQSrpDzk46xtJrUvp/QMZGAyV5aN6hgdk3inWIxwGeKErp
JDk67Xdy8goRLrzoPAmGzcG7cJsvQkLZGz3bDlmGOlxuYzjPGZOZbHcA+BkDRL6G3bKMWEByYIJk
uk1Xy7X7bVJo6+nfVvHfm6w7Kd6yrl5aDHCcMmekBUB+NnHbwBfhkNaTJtgT6uc1Ym2Hz11KZkzR
rabrGiJ16znGTtd5QK2KJWSBeHRBnWvuEIKg+iWS6buMPqLbyk2e5XeiBhFHN3pfqNCmh/wThTvR
pFF2BiZ38lPORgDryrBAPP1t7NFnu8fCQu07KDGw2heVtqdflseCmUhngbStnBiMrHnMjPjF6LpH
GhFv0+cIy17gJZ/pxt65dJYIobnyrsyt0liUdXKsSaM3++gcqd6lxpNcxsXeqYjapMNvi5PX+A8j
KonKSTdqPjzSoj3lurFDiM8kE5/LVt0lCEp99OpUWB8HTIMRk2hs9IusBoCFDU7HLkAuyKMi9bM2
+gePAJVKZCQ3hMwykFKJWykD7VnVXIBAH6VgiNVQLIPqDZ/th+PWix6oqad59z32wfAlJXkah6KU
GFE5RSrQDAejvxg8B2SIq1Ekc/goJ+szGBBVN3CZ+gGtk7oLq2qR00ky6GM15j0KHCJQUzpO5DJF
A/Fh6qYYO3bzQKRjvP7JzkQXp1fNpTWCYo5JYlUaS9WMQWyiZM7xMuQOosz2MnpIUR3vyfHSpagR
LHvhytXUJW3tfVJ2ZEChofDxLOaEkqRf6qudR5y/7ROqw60ohnfT7C5xfQry+p0g7GfdFK9lFeWz
LlDPifri54saSSTO86NEf0mAdkZwzgCYT7kksn8e7JDisHUQWrUQmfnlMuwSL9v7qkbRr8cbMe6j
OQanaw1ouxLa0Zb6R1z0UNubhQvWLs9H7KI+JIEYXU7zFpsazuaZ4ymAfdIjscN0RS2DI/nU3aQa
weD2u2Etq4FmBRzZgrTZtjqFo/qSdfvAedfrdT0eCTWeRTiYBabyBPBJ0cEtzvb1gAEjH44lAYto
ltfxZBG0FLLIkowOQHpsJMOaBi6E9+ZJgnSFHNJ/j2L3rYg/bKCupTanONOjjVbx2Q8UQCF/3Xvq
+JKP7rbTQxWdgtwqMkaAu8FtN29K48PsvXUU6g+1r/A3cc8B7mNnHIJZZXEczeYSEKQZFjb6RQ/Y
sYcRxSzZDYD5qWeKjD6K/HFSpmgZGHXR3TGNj3iTdItth9SXAXmInu9svCpHW0qxOq+g1l3ARxJW
osF1aB61MrgETQRgacrRS5gguXq+s1UrmuiRsY+c8qTA7x7G6NxlYqvUV5YxGGL9o1/YVM95uxVK
jNaVBfAxrpTHTLSPZs9NkQJSyL5XvnLtNG0xQPUufXlwQvnIBHIlKuK+lf0WrwcVJPcajvbVd4Zn
3Q7PjU5zxh+JXGHLhtq+75g7qMuT7HGKO9LJUnwlyzz/5LCiboNCf4f5as+sOkd3XMRsOaK1Vj3o
rsTFDkhzlk3OIs8/xJObNbLvsSMQRdnIA6aTY9Xcd80myvxvPknOy2wghAx5i403wVyR36PNYVSt
6p4CZNgPeyh3W4pGR9RWXKlxa8Xi6KrlJvWse9Xlf2WZIMvGHVejnV96q6Td4+tENWtqP/PRUuIo
m7HnJh69pBnqBCP04kInVYa9jtIHOyFLBqnESgfyV/oSsWvVBAsFTM3MqQnzUopD38YoaUWp0Akt
5QoC0ay1ClKzou4A/wkVZ06IhpEb2kJlKKF/nLd5eiA44KAhDVpkHUmpo3WXe8VrY3kXNCMGDdLa
nenlYz+Q+s0RFK0moY0SbsUcTfbGtLrHSqRH/CL2mtYcaGSU9CEivJXlh5uMthyk4WWZVcMCLXBJ
KjenLCM49SBKV7YZJytTQy6tyXTOwWvZShZkuvKEp5I4w6GifXdFsQoM9ugqKXlqTTdUcyCN+3Yz
z3FcZbq6VNPqEx/q2mhNWhpheqojbla8wq/liOh6BPOP53nEbobpwQYsNhvV4t3pYrYV6Jj7xrah
9RPpAPy4Z1GPSczZqDJb9bK150FTEOXN3RZ/6EagLwHuaau2ybkZ561ePIWu8V1r/S+6BigkhDLT
badh4us4DlnyPMqIPCgFJvYNERZNUUBhSUYqrKkaQfg4LoiYn2ISvgdkKBAxUYx3nQNzmb8EHWIr
tXWe43yV0st4f7ulKbsKjIOAddOn0YxDSbBBL+KudI2uBJQBllvkrvME3eGqspq5QbdyUfa5fmcO
8SYvrWQp3YT9jOzoIBN4Rfi1swQ0G6Ct1B/iVkRzg7+V8myxVDHyHALtIvIiesyqkP2z6NsN/khz
SfUWmmQyRKtBMVAT4yibDW5D7EY6qHNm7XqeOB9KzlA0DPHlVs0emX8FX0ck1KUMm6Ee5pw6GYu0
s8TSYjswi9FwzTECTfkp6JsJ354hB+wXald3sy7a8ia4qwlLuAy4bTQZxYecfsHSyKJvHrkRC+ze
OFPGehsNNrHukb0t9AhVmHbvJCowKDuIFp7jcF6CXthG3uM4QZ6MViHTHOU37VMOj8RPzewaMefE
yVSFV885ERrnELWIDz9gU1tmtXXLbaRPAiMmIISZUQ9sgJZ8SEBHipBJrtOEIJAmCXUkPek7cr4d
baVuRnMWGxJ250XR5kf2ld9RWKJRzmdIStpnbMlPIje+WlrK7yRzEeboIOQt+3ndk0MWuhxQAaN5
9PMyC9drMKyJVf9iTh3ueDdSjj7OCl8yBB57Vw4CT3pZ/f4oh3a31RAKaJUd8Par8eomYB5MsqSa
Tp+nIebqFiPfzCG2e08m+RnEp8EgoWxuTHUV1/PbJystIUDnOoPE01Z+FbXXMD6LxNZpsBbDnCbv
BzgE6yqdk6W688JBFCZE9KlkNP68CpK4Xt75jM1d2+N69AbVutB9pkiZeOpd5IBLKVDAz/KJy0pF
a9zY5FoGA+kBlZ+Fi6FRP70xIf6QhmSd6ckmybCnJX7o7IfRr3HXmaspo/QIfa+7cOLaDWXibjHS
jysnLV56x0w2oVfgGm/ye1v/GuWo3PPUMOKZMzZ13xUUfTjZCMAVXNaL7z93eg7rR/qfKSLTV8vS
ngzy0L8KkkWrdnwSRrgdEMvBS/aAecc+JxQyZ4toA3NvHwBoYCcA6SSrsIlb91mgsEtHwRS/+Xny
xV5nBrbljR7ZU24GO27vFdqZdabX0NId7b4zTYz5SP0q7Bdtexz8klCR0tqgD1zKHEKeubNF4s1w
pT1UyuDMCXxeJSgj2BvZJJF0k5I7s6An8wS4/C18x5wYQNwN6drKyTuSyi4QFJHD6ov0XTFXzYzf
TchynkBD7j0qyS6IyNmsxXsC6wik05Tb0CzbZDhYDnfNyJSCjstedaOzEW8FiR2IVL8rTvZmI5eu
xiPK3CJuvzlx8K3MyxcWjqWJxNcz5bYo42vcb9oBM4YL4V+jmISHB0bv4PGsuvfgjnhK3fTgj/HB
C7GWW1n3oFBemPfIxmbxoM5agGtJn3wklr7WrXFJhM40q6wFuKsjxailm7o7uELPMFFjBSI/fnJT
luihtZ2SNt8aMzyq5PUSXkrirutdmE024LbfvBDMjVvhjvOoiTgloUIxFh4W1ftAug/Tv4arzyBp
XeL43syCD0HANK7n+li6ILzrQiOMjnt8HgXi5Mr4UFkVu6X1aM0MIBWwlVlXqXXmH7QUMWqjPCLh
ydbKRyj8h7qRDxRirg5GlI58jLJ2jrZ1l3TcNU6IHispve+uzak5JJUBO30sSMMzx5F6f82dHTB6
svgtzoAxE9ys+ZjdyLqvl+iJP/TR2gYVB2HPjd487CVA1k/09AKk3yQlg3UH2wfPXaXF76iPcUFh
Bzj2shq5JmkS5/MybR8U1SZ4Xs8N9sY+IWQVyqh+gKU30t8MigJzupy7qsau2IyvY+NsWzW4+sQ5
DzBhi7JhU8Ob0QUCNFX8YcQublFzLZ30HAXltUzKly4uN4rnfNMG8Zrw5tMAV3aNNDmxU+jU7Ye+
VHYtl6pB0z/DJb6SGaU9EmE0X9m3ibkJtfYeyfWoM+bAlAiyhQQYylmVJAdKBJ9Oxp805Mj3OmsZ
68N3yf9ouynp1xKroPK3GdHF02ObsGp4F3N5N/Teqhh2KVwi1U6YeAQ1uRrzTGBZG+SXnOTs94Vd
QaS2QWqoOAJydopNeOkwbcNpX1aiOaaNce9a4lSnCMyxi5eeOQtU5Nw9rzXVvVOoyIDy8X1kGxut
xnFOLAP3s03KZGNCNeeFpvQiW4Pf3E1cZYtX7VLvwIjebpTYewgtZssOjgmoMqRp2zCASlNoPnGl
JSnB1IOdRGyrlJEaM0sa+DrV6Lmuk6trxpS7+7uxLF48lVGWKsmVWLr7KDPZzNZTrd92ro3HxXE1
0htrrLllyOGkh2xEjRepkAYpLw1RO03s315sIxLpjhkNc7v/kAH7hxpVFp550puhs8xb89MTcpWP
XHbyCovBXikmMYpaRwB5WcwBkJ3owC+IL4SDwVFq8HWqQr11KvP6Zaii7wKgzpLs9adeje+op61D
uIEYRbXouy6bRae0x4ILD4nlO1mQxgxZ1kJ1w21d8pKHhnlGsTaFWpoLzfkymoAWQJGecdp/VB9Y
UulsKBwYnZ2vBB9eb8Mdj5dmPT5pOvx2wvlK/VUN5Yp08qfaUXae4uyKJn0LPP0emNKSrvyysBin
g4g+gBUJMqLa4z6rmQS6wNjFpB3mUL7DdHpDreFCuWEOqPLQtgL6R3otdfOe9fDqePa2abAcE/6U
jsxpavZuE3xcMqb7kTYL4REvwIuDNQEOH98zhbV85FBgEogU6fcEHq9iVSF6LeXae5V+b5sCfHAO
rn5sXqX9VDxrqbNNMo4cXdJlC7YrxKpHwbe46detBcPIxvHvevtyyF9o8z+ZcNZ6uPiVyzm9tyXH
FCM7G5wkRdA9SQoKReDMpotRUwjtlZjXSspAH5Y5ezlrieflOlbp1WwAimVY7zJu8ZRc0Uz5bMHq
zdCBHYyimzc9ziAZHOsw2QWtAlsRBCVV3sTgvCKN7qn1P0VTRitZMRkbnXggtmDvatW2JauQwpk/
Q7+IJM1gXbO09qA8DAMY+S67tkj6ikohhVKs3z3QLNiCNwWlCDsan7IsXhqu2E5Dlqiaj2HUaMKy
XPZWO7eJbMwLecqNKZPGfghKcz0t34FbY/O3Nl2q3zPHsx9ACo4nZ5vgxwN6d9aI1ZmRDDspIs6D
b5CQUR9FR0KoWTLP997wzHaYe1KQq95UL6TdfktVj3YasbdGUS+A+18CfTy3cCgpTpId3qfWKq0b
WmgLt2cEpIW1Aa9bzS2c0mxGJ6gedcSZSX2HShYHLJSWJEgpnkr2ZAuPOBQPJNSjOhtdyebJB6xN
uqQ3cR9MEmQ3VYh+KyODpcWC4pGAEuV4jpQRN04TGaS3UtVpuTeXYdz5i05P9SW7sq//31j+59IH
SSv4f24sz4e8bKpfHk+/nL6aunyPf3nLUq7pD1nFTTsxPcGPJrNh/IYAAhmcTWt4ahojnfnRZTb0
3yxK05qDctSk2yvpJf/eZjas33RVNzUHpYOqWrZF7/f3NrNh8nymYZMgSxyglIb577SZJwnGT01m
kriFaZkWLWZd023Ba/ij+DEQLS5djeNJrWqLoKHiz+SqoO+yBRsPw15qRrjoi/BFSftd6fQbG1gE
/EiN+SR99gY8qiMgVcNrq7lKS5hT2sZ1T266K2GVUsd7cegD1BYCx1Dbq1CIVdl7s64P4YlCArDo
bhLj0Woo4mN8TiG5Is7orEebLAbMKdrQLuImeMkDZRHrpOFoeg3QkNCUPqN74C4bPysWXQn00R3B
HNVMj5wyQT6zUVbA8DN9V8Zn75L3M+juwum9g/QS1LDapbQIWGnSfaUYR5c8146C7h/GxflHs/6P
IhPDmK7fH5v4f7q+8k/avCqPpSGEMwXDVvc61mjCJDmVOyZ+Vzp9u6KqrlVITi+dM5Kg30XV7qGQ
jsBr6g3lim0fOpegg+JoRe1uFNBatPaRrj5RmaVnzNRWwP2hW6JayoNum+92kr3mIUd3Ch+y7GYK
7iwMEVzaeJR3ZN2diNTMF5VtbLs8JXaxsgF7aEc64h0LXHqshnGak9wVBFqmYGuR9jrBdTlowi75
tO0SvpDGcZ4eGPOWZp5Fln9Wvf4k9PYYh/G1D8KeUJJ85/uyYFXHX9NbD6MybS+A3+Mh12s5y2M4
uOPzWFinpNQXzQjmLwlmZh2iBkwOQ2rtB3MEe+2daHQsiMpeYJ9dlDa0jAp6Xp1Wj0PugQB2CWAM
ViZFHScSW0NdUefEWm0vUjBDStPOklFd0GdehCrtgIgMUP/NML8MDhhRF9EIA9qa0dty2vxOjuEi
JeyQ/vy9LeyHDoQfpQwyY+TYXjqbSEvNPQMJZ1Gr5tVYPFted8BvMu9s9Wp4ZFF1rgq0Sw3SfT7K
D61QjgkJCUvN9A9Res1FjQQWEB+MVNgDBIMYUb/nUA+bEOeKAFk70Y3zNty5ooRfV7W0+LpNoajH
kG1Rk7qrTnHXIqPIxiEkDNjaVCoZUHiybFqWnpdgp7bDJWHJWFuYloi7oRoagaSJG0TU+jwL+8c8
RXZPDtlSzXkXw3YDKH1YaTKJZtbQhbNGBjusqVSl4rTaqYq2KpzxUpr0fxBZvBSdvxJxNC66sXiF
Y/ip+G5AOneHHwRefSBXto+rDBYLPV2IfcnoP7VjtGhM9hzsLaf4LpwwT2QsCtpf5aZIqck7Xf6N
0gcKh7J7yEOyJXAdt3Z/IWDtrVagcjIfcljIvGdYY29lrS2zQrIETwkfnALTZDFy2jOEX62TQGNq
AdC3yC2xFW7hHRkqLOdes0rdYUeZLJ2ZRNvYib1lD3wMexgOpvjyNPMozfyStekyMjqCqs8tTvfB
sL7/b+bOY8lxLNuyv9I/gDLgAhdi0gOSoHLS6VSuJjBXAa01vr4XorLKKrPf67KynrxBRgpPj6CT
wMURe6/tBK3KYGw4E8X4Uhv+T4hpw0/rz9wbFjWeRzVisGWGypXL7b1Jw68sK85D56H3VF8dJYIt
pv2McAYj9GGia9GLF+Be2DJx+PoFn6J0roll/1JHb542FRHnnLUWZCjJcrwFFjoOozi07P4WdsJm
pmMNYvvGh5fqm1C31mkVb/1M3cloeAyr8ahV9q2FybZkpO0tfcTzmVej2YlWDeyhYMA0l+ElVzbk
HqxNSHe9RQBXXFX4VlOkbna+VPvpJS6oakOGf/5y/n1sWN593Vy1IPngEyX4lb1avXF643VkBV7F
0iVh7DHubcSf+MIG/5gV6V4ZVKLfYUkWmHky3KXcTuCf71psbtqqvI+eecoVFR1QSFsfecssLpql
iUxmISiuFwNmqBUAViTJ5ccAH+7Bzsv9OHToXcwPlLpwsiblV6EaihvaBfafpHGFzkNNYHZx/83R
/tsX8Oej3cLp4fCUZqxomuZfHB9N2WL9lpa2lPq337JdZzbmV/7N0JpTnn/4rboJ1E/g3FSC4ynL
MzYVIBq8S5ligTGupL38cpypBCWLT7qE15AMCFnQfQDeEvomTx3u7P6IDqxaYkK7zHk+bAGxbgRn
jWUhwwcimEz2DH3uKmzto7GmMWrXA/g9Bf5yO8TLwu6PGf+eSuKqTKHsopTzTgbetx4m9KY+0cGm
f00ye4+3YNfFYhM732Gab8jp2Zq5glKcyZoZy12lM3wOjPPggG6x2dF0iJgAnT0ybiA7KHWVvvga
8+akNeETXIqjsPBqYS+vG/VZVj5uO+Z2KJhWxB6vc0V/si3nl2/LVdC3L4M1PZrQwJxIX0UBMQm9
1a2attl2UBuCQELCgY5EG22h3SBvYEtuEhuXemtzZlo1vUIwKZumZQxmA2KkhOckz9nb28dMbw4M
RMdFQ7CEEVtPjp8eZB9dR4awSWW/GUI9Klm9k43yMyrRu9Ob72ExrMfKuxdtkS0CtBLweA0QP8GT
NgzbwCEWaRJuMuZU+rhrGy35cpKas4vAO9Jy+i+9jtZ4/rjE7Yc6aB5rG33CUIQfmZbvzUR99KD0
FYeRysdMaDxo43kPngMxuV6bPwl2O9gqwUSkxdKB4cDUiS1gBIFTKrtRaou8ovypx+9eyc6i0jk8
xEOU6Pua8C2UATS2GBbRC/TiyYtxEmXGi6Xm+15KpJMKHq2Kj2PqdnTiLkJeko005oICTKbGVuyS
quWvrhTfY04aeAPIpQ/u2L+Ii8iVlTHHrYXaiR3EhiPjgE7tDD3jGvIDM09+msqxWxT2o6cQrejx
HCFRdE+PfXGmad3CiYDYqe98irmK/SC0LbnCBICFYGQjQ3bBQjd6RIgNkHSv2DWh/Zk1KW+nOHaT
dhFTYAHsID2yjLFGoVP8KnL6a0oi1hS++s4u/K1iYikD80jYZgutPrtggBKMP3BgjJ1+Cf3kzeHR
uBKkd++ADp6w8t3gCbChq1e2HDa88+9NL0+eaJYi7jbzdsnMxXYQaHhjZqK2eZEmQ55KrBsjBIER
8YaNHwE71TKdgEtw7gb2TtWHbN2FYOPSBDe3cvKZ6BuBthYeCYwG6ETUG+zobLEEgPGclCpvtsE1
HOvVuNegdC1gmfk8778sO9w48ruD3rsRaXCvDRNyH88SLaTycJw3m9FslXlHtnDkM2P+rZyjA3Nk
M5pEGwwvUrwgFsv096L4BId1p2SitJnxB2JRivA4D3OGY9jVtKQDBZtge4EKbirUu5op75rZnSIc
t44Z1juuFQZ19VNhKvWyQebgsE1YpY2GT3i4Syd6IvUNTiZ5uGO/gTz4mOlk0rV6s0pJpyjKe95F
D6QgLNImfMyVAj1ZfYlLbysy6A0NLy2sgr2VN+uu1h8SBKRMtHJIM01wdWR/sq1irbTFqY66l//3
6f5/iW+Rpas2ClzkIY4l0aP/uS+ytCjlsiHnZkiES4DbA/Qu5lEqfQ+mhU3bBe+EMC2N0rhEg/Ey
GsNx9Dvw2YF1t+qsxbfXbh2mQZlUvq0p2DWRgX+WeakkJVOfxMEq9e3vF/2HF+CPduMvnoS//Ov/
/q8E4P8Dpduag9fuXz6S2b7wJ3vB42wH+F/Hj6+f7zwLP/61uf7je//QcOt/UxFx645u6MLU6Kb/
0V6j7jZMA6m2pdmqZkmLP+8fKm7xN90CqurQe9OyOTpf+oeKW/2bDf3BwYBgmKhsLfmftNd00PxW
f2oAZ0uhZuLMQsut8/r+YjOg1NI7krtYQDuD25n+COeg4Z6zQww6iGNxo3ooFPvoSTXsBxzyd6xE
G8S5LWU5IkrV2YOUhSDe9BzqeXvi8HyX4hE18F0202tnkZfVK8oeB81jQ7GIEKMah2HFYKxEama+
2lN5QEHbkMJCrkC/4Ih9kKm3SVIo+XGQHOd9ktMj783jyHE79KCqObmtxcGcOMOjp+bNb7FcFda3
HluXq3pavhaSvt8XRb9SpvS5GWDxSLVRFnBJxTJFC+aZzoc+RiDhA1R4GtPGQpfWAs4R58ng3CxQ
V8GofallccSJ96vA1YeSddinwyHMAbVV3sXTrYZFS04nI0lVNuYqNBhHfhdQNoswzKwF7E3kuW9k
2o2cWU6GlwOKkLy2AzAfJLpvIYqAxZizdCxCZKvVoi/6dAFAh+LlCw4Bw3mTI4/a15yh+0PSzGZ5
jVp92zfiWU/gGGqAcHnSIJ2LzpnG6MGv7Cdd0mjmk/1gsUCPmbdnYfcUEQQCKbeY7fGKWxs5s8uM
zaKut++m1X2ofeUT8z0Fy7xd9zFebo1xq2eUt6gtiS6KTwnHLCklMvGZivJLGEKEqT7L0D+oQY8C
IsNtnQdIrbPrPMGQ01EjjW0xVP6pq9uDAixYsE5Po+SXUciHHp51p1k+ywwkE8xub7LEZzaZX9Lr
nkMrrhfSSGmVhweVtSB+GJKsUv+ozJ+matQw57RtYBjPGNrOcGXPDVlRdInkPKg9UusSFVRtYvH0
kY1V+MgbdCnsONJ70cVX00p2huSBTkZMOvRP7GqRYBTqoVURhyMOvRYgv+GVh3gtddTzgZsGKcvQ
3r6qGQqMJfiC36EdKIUpspbk4KEnGKKHVKUZFWp3zYgSp917B6hB+Vzvq5yEMz0KQvDoV420giUN
H/EEacfqoAAA2vUvrCRfSmGsEMYce93ceHW6Iffi1pK4rJbZAac2mLy32ieOKjb9D1I2dlMuMP8J
SpFMu6dEqiuoRaixupskq5ghS7+XhNNWvrlKON0WpT9WLDQ1XJHZqQ5Q85ul8aWgWl40XVatAtDj
4MeWYV085Q7JPn5///1VylBW0ex+Re0Q8kZS18rT9U070EP1SbBsM/W7HRHzAGII8HPQx/b7QsUo
K5LP3qrfVLv7ZRvjJ632K7IOZhwMlHvIJTuR78mFhcoZp0/M7GrG5MNJLohs2UcWESXEUExVs7bm
9VZn8kMYLQs8PeZuU7t2PcoE++Xopp136IllFLI/G1Z9JCx1rZGjFPTqvkD0JruwXjznk8U1LOID
MZ/IPvE9Uw0ZjASGup/3HM+o93oWtJCpZ/F31gXBQrAiIICKcV/uG1BkxMrr9ReQyzUjruTFJlGX
GQhU4fnuLgDFUGGS8ABGt2LlTA1bn8CzLROGsozQMXkgNK1Ga0M8GMuDKLVwlXcuobQ1DUV/L2RA
jPWEc9Uj/XXqqktkBeaimpFQSbPPE0ZxXas+x77Nmo+fDp+GsoH4XqM+dqcoQTeGO94fizuhlUsv
TH6JwVRZxDF2qwGJpNBe4nzWTcXsEYos21qTsY/M6BfKyYEDujyAF2XtluJAn1S28rGmLCu2Ok09
/uRTz2xfry5MrkT5mHZocqdJjihKo1MmGiTtHRz8MYPaWIMM7bDIQ422GSL5L1lRvE8GillBShSU
dLmJ0RXwFnnKsnhrU5WXWb4RBvAzZBoW5qsyJGSF1t0He6qCi0pnzJafoFY/ZjaSCw6rh86Xgkyt
6KeRRBI4BWgcngELRecG00L1OWLKC547WxI5q86O2jN4YIezSQh3MNGjotpj5EiAUQ4K2HjHh9Nj
yBgjVOrRg9F2ys4uUPWgBOZJkrToL5dNi2nDZOCwyJThEZEdJ3+m/nhGTD+SXJnMwZcFuD+yFK/I
ciAxmqFjw8+iWZwttqif08nU1hJCfFwP94RfGNeQnqeEjASn8OIUNVslddggDeavfm+YrGI6h+vd
y93RS6tlB5l/wUd2s6WnoZ6K3jQ6G54Ay8KZEyes1ygFdA13n8aK7bIALc+SrLjaRlGiPFb3tdRO
PPzQUDkWy2D9E39ntjLhYq2IjmXxHysLoyO2tIzJg+GKwTXjln10qDz7YDfqB2kvX22wN9TwxypP
ja6/TvSy7Qzls1OxMIzyHQo+n4pMX6y2v0kBD9t8I0DiuSrSN430C8wtocftZyNgYfSpFLfCS76F
A68kyEHqWaLCcDKE7PCrQ0TyQqmRwVnBUPEbHqB9V+yKIsOtK3A0swIFJDM8R0G77WqUurlVf5tD
WSzNXMUjidkMi4tg6oDs3LQXvqpb9EzZI3hHYoA1HtiWg9Y5UUxXFvZHUE/3OY8HJU1zM40OJbXG
htMwHgu/jombYuXWJcaxJRJ6UZJ/uorqhgGz9pBMiKD0tIGP69nfpJCxeITUljxIJKWoVfplWRNx
ZDt5RqR4OyIGQdVbAT+iQWpcTruTVeMv6uiPefuG9wbWO7kjZjDdMoG92lHgbTVwhGjeJufs57g6
NckV1nbDs0NKb8bAioFWekHDdeS42ww+ziNcQLV81nPtxhZm38NiVvwGPsaysIJbaiA5qAJt4yj1
2TOMe/QC6wNmVIECpDcrc0Eo1sZQrb0NR4l2l61rbLfZSo2aEzpCLuGMSyykthwljXRAlipXKmPO
/MWIS7Gx4gycNFNgth8Pfd0CRzR2QFB2Dt2XreW036+/i7J0WcJTdMGxtEsvU9d5QfZEZB3ypPom
muoyqOS3mkR4ednwVdvJtVSxjZTxtx0+yxDqVBv9ampZMugPWHMW1amZaP/1EPdSJY96WhORRw3r
mMkvkDI8heftUmowcoBwtvK8zlugbpCLTBDEIMpL2cbUkJrSuaDuOWVLciURWFd9dspbhalHNm82
AEtzNvAs869h6z/1qiSgG0lyg1kPmAc8UYmCxjYYUEfMpPxfcyJ6VKEpnETx6TnarR+L01wmpqG5
66V5w1zDWEs6nB5lThRRaS84pD+jnAc5vQKYJWYK/HwuwQp3EEzIAKx5vw7JhNmS5k6B+d1gHOwM
1O3NbEkJph+7YlbCRsXNAvtd6IxAN96QX9DjAENLWT2zDwgwNskLzO2dUgTZ0k5AjXtF9GLxYNcy
JnNdshFOu61jRE3KVP4MoxK6gdm3sEM9CC+GD69E5xCbSJxSqX3R/IhwKXwvcW3de1OiNCR+kzyL
LlCtrVHnmJm/wZwBUGUY7ybs3CxN4xrotgMBUW5LNWf5E4RZGBduIZm7d+SVI2Eo2VaxZp/U5YRN
LU5ScD+GmSzUBjV4RBBcZWFHwsSwKvtRrpRkmFzy3G8ku2PB8AQgLo/8WJ+T3RmKy4iMeDG0VoUQ
dPxWBnLjtWR4REG5yUgd2GI9OjqU3KuMddYq9NKtSSWC2yK6+4H3Y9nDElcdA+oi4N7V3tKJKy3u
S/ZWLQ9SKhQkftF2KHyHhFXjOodwLOgnY4wqUDejYluJbtg5DkXgwYoV4erirJI9tYQOfyI8Jd3a
LZUFZvWXzucsx5/BvYaOMy6QlxldGi6nMf82LXZyrUxXFSB4yhhjXCPYm1ZzFGGlWu1Wi/ciVEjc
1DmHJTHOnU7Muwp5FZLqsGirsSGb/jh4cwGUYlGcimKpDHbgblRMBGsD9PyCwuteEwbBIfIUEbKK
lrdEF7cZKlvg+9K+6xaxzURK4bId8UoiHhzN9kyShTci5SPhUiWiLug3bS3fJKwhdGHcs02Qrwqj
1JDWBKobTeIObYYEw7bfA/Aa8djCoDdpEHNut9Z4xal7RhZ0DgOGUyFhX8aY0a1U7w3M4RWXFUVH
fZ2VHuiWFxOKPUYlfC4CTzysPngVqV7NPxZLnzxekmrculPFlpN1OHZjk9drE8/GxsFBhxKT3l0C
G18Gyji47JM4NyO/IZeWB4LTIV8KYb8r5kEn5qpsMQXmodptbU5NpMhHmPLPXpsgO28fJINPbpsK
+ZmjumFS7uKek7uDNb4sdIXNKqFUccVHSYCfw0UdJKar6vGrYreowjpVp5oytc1Y1K4x4V8tO8RR
MpwwoHrUll0f7tQ4pkNxZ03HMegjfynkUOwwnLgQwlj5qNa0U5vKWOPGxQvbOafElg9ZE0UPTeBs
jDQPNiEMXjc0TDfkQsucFncZPrlF3lTtwsvCe2a+FmPmrKYxPQWZgZMEeOWpomnK0IU/YBswzM4N
KOE3aUaXUkB6hsMMarew1TNLZcqLpAVBOeI8Q5pTr4YqvrNIQItT49lYB220sZm5Lnytjh5//zKR
D7FgMhZsCdpyY89p8IGAKeoS9FFZ2r/qnebjxFPZPmcvpR/1+BzmeFilX+Ic59GWOlG+bjVsdkkq
jkYSm+9pfuwEd1RBeKSX7DqMbkDGDkJvkuda7z/5aKuN7g/FOvMTBTNtebSbEiK630ZrlRRKv0P0
w/aaTsshRKEex7Pf+tWetjhjDM8DKCq/vfIszKy4i758jOD1EHEmf4LWmRaKCDFm3mM/uoUqD+hK
93QMHNpahxpclvUtqubCJ8Z9pbVlv2pDbrqeAAAwfyU+r2XS4n1NWkq6VmQqaR8vNWGvC9kSiVSV
7WUYwxWcmXuUaLDJ8kujpkQrh8GiK/1zXabfehZ+G711SW3r0OjyOET1mRjI7owdC2jy0MKwza/S
F/eco5dR2DZW6Wln17ZRhqiLhbIBFMcaVGnWswLIt8czs+d0ZVmpdLmjoISjg6R4Q27aFYDyTXxo
Y+0qqTK4o2FdspKNetFE6jJKzG1mUyZVbSWZgyTryMt11oeSoTDGXj2yw4U6iNch4Pz2wSJR40Uf
dtzre7YQJNAvbVX/pUjUrJkmyWY2rIA6nP0T7WXpJ8A+c9KCGpxcnVU96up4tIQExY97H4MhVx6Q
LQ5Cmb8ZFrtpJRmrdW/7n4R2kpU04aBwvhrE3KgMiRs1vkalfNM6JV4YWfuL+NvGg6hPzwzI+SPo
sbSy0MJ0u3SI68AATPVRzKch1vJdPfaI+5N6S3MSgdbLO05+21qYKaxcL8pvTlkc9Cn77mhxcC/M
ts5Zc6eGb/7UuZpTr3ASaLSr2eRmDAaoBkCpGjQqXZ4vZYjiTNeRgpFCSJfpMaw+yazDoOlTjPax
tWaCpiJ0jNhaoJbY1lW8TAEBMOQJGCCprGG15jok6jUyyJwsW6b6FazQOkLqbZXoDLWWprNxMtid
Y71iCVciv7Huso7UNUjwarK/gTiQ7aXoq6BgDDPmEUzymjKJ2CX0fUEo1mkNhzpkNGnmcwojy1QP
1/4+VY2DyFMDEa9Nm9OM312sQAxGdGu3M6nZd24QBF4GHHt1ZpK3FZHsC/XhwzerX5OwngxbX2ve
hKQn5syuWWgvg9abNY74XRBlt6vGGheRpJPCdEkvndiEUCuyIXj+3ATWV44p0Kbf8xhkLoKIkVPY
F5eK6q/HdtLOziIo8Teztd61emoxhHk4jQHH+p065yxc47osLnEU77LKnlZTgy0idjh/RlnJjUUg
QqubzOedws286rkzArfS8RTFtrkx+hyiZIiWG4rVObFH5Aed+PLGsmaqX9/CYHjvZJ+utQYcTD3A
Qh1Iv00Qz/991/z/Pdj/E9nl33KH/qv/4X/gaoBUF92cx+T/vQDvkn/FH0nyr0uBf37X39cCiqb/
zdQ1QyeUx3ZsY57j/yG7m79kSfojWLWaKYU9s+n+WAxI62+sDFTTntlEDoo9ZHx/LAb4kuEIZHp/
3yVokF/+A/rQzIn5l7WABJMFE0mqlsP2AaSRxWv4V92dTWCulQ8w+zSLIY6DKaFde3Vuk/M72A+K
T5VnO8rKSYTNdCUfu4fO0fxNnSHIivLMJy2o4XlqKdnj73DY3/9UtsDqKALRDythcOyJDDr5tJon
SkAW4mp3ROAdnJr07zK3/+j6fAnjsPj5Dj/+irb6txfp/8BrkM0QohhWSf/9NQhcN+/+RBb65zf9
sZnS/ga6R3eg7M1UUJZJ/7gC2UyphsagXZeoRpCX/YkvJEx0AJaNHcXQWF798wKEjDX/fnyNRxCM
0f9M+Ala8s+X4MwXgqSla47k8lM5if+ymWq6wjZSw8B8lto/Oou0Q1rV0NPV4t6KcxdN5feU9sx5
HITVkJt126G0YodASBNeSANCKelChGSpFGIKUDu1rI+VzVY0GvRiHWZhvamr6TOlOUSWfoiwYJE0
kOxQb/dzyZflRwJuKQGpBUHjIZ2oSwC8ZtAu1iY7CM0ntAHMY09X8MLGKjlEvePvrGl85Q2i8+2Y
7qkl/ztaAldJKiLQmUIs0NtGj79/iSs2PRoMzJrOYT3oCtVtM6V3Sp9G6Q6j86Q6pDw3ChMjxLhn
dUIF65RoMwWkd/7YoN0YOE7NaDuBpXhQNO9qaEFwYuvH+L/NT03SONyQb1DrsGOztHMGnnSTo/JN
eE1Ly3KpYBsXQAlYwcrbpHOZH1Pvi7nwF3QARJPSUc9NgT23Bw59gjY3DP7cOjRzE5H0LonSLA1o
Lvy5zSAvbVqOc+uh04OAp6AWoSmx5/YEn5LpTnQsdV6ZLm/fggZY0OdbjUa4rh8+93Ozk8xtT0T/
k/5uhOaWyKQ3GumR2K3hqyie69Y8xowmfPZW2zDEeF+VUO6FfaDmsrDKIvJPuHwk9vNRc0LspJI5
tKkrS0F9zRQjHJZqCmeoz0BPqHNrN85NXjS3ezZ93zQ3gOHcCnpzU+iV1cro8FRgjqOppnMs6CD1
+irmhrKIO1pLrXk3mO6aje5iCkQZQRc60o0i83rN5vY0mhvVgY41SS8e/atXdzSygDERlKgujhoi
aOl2Eb8wqgqAkVN3v+l+gTyikOrKi8tpyVR4tPpzE15KJZ2HKKzyExZ1hMOQuKLqySpJh3Wsl5uM
yGvZKQe0ZrsxdHbgnxFIlu+ZP1zjMN1HIWVmnj+B78hRKlRldXJk8RB4Nt6aflFDmZvZKrTx+zKH
e1PZm6klkEHR3VwaJ0q2VZLcaDU26ZnBxr4L021p567qTytDGaH11xurydddcghUotjETAi4ed1n
NZYr0Ekb0ftua74GavmQG8xfcns7lrqr4/tU/eigB1iYCTwDF3/sq+DSBdncX0GrwNaX0+c68Ysc
Mneu55NIfNtZD+M6OjAk24dEo/X9uPYwXAsWiHbvbHzPWMWTYKSRulGHYSrpdzEw5CRE5eMxNNNT
9tkO+hnxMJCZrgKTKuoZVGHv8pnXOYQbo4sODT+TCX81V/nzymKF3gLApJtD4Mr4GExHhfhsMycZ
t04MumTsWLpu+5aun/+U+sCxWpVwYuKaWD9odbEVvFtVqy/N6nlEd4MUfs0fumUgj0I1eCy1/mCH
A6pfuU5pSDQlPBMksSs8ZW2Lt1agK00UV7Q6+kbG+/w9rYs1mnXwIuFmhstUQfihOWSZNN4mpE/I
+W8M94mEWXYkCQjUR7ZQiSSc2OmSqxkyVUEJ4HTugIv9xKKm1IalJ52dAs/fD8edziJl/qRzTHB9
kG/X89sRedOqTaytoxduHMsnc18kxdYJM5ynfBhjQCP9UWtcexaLLv6w3CdNyiQiPkcuFu2i+F0W
M31Ue4gn+Tq/StPu8AzWoNMN0ofLrYFImzWDmzU7pSTTVuVIC1AeDekRcXI56ZjOsGYRkKN/dhCp
oineW1kKRMS6RkG9mgEskJBJW+nXKCjZXbFo7s1VpZDaYQ2rLllj3j4wgyZPLGVKNQP3DdcStLSp
eVCGzm2UakOU88pCIBnS7UDrBInO7T3gbeJtEijasbySTzzzbDn6nJ3PgGsCChMb5qGcdglfavTw
bIbN23wpz++5PsgVyCXLoC13FrIPIAWto2xdqphxg6vmORvdrjZRpJ9irThlhrXF4f1Y5OkxgGQ9
GScDF+CkBGcfikQwR9Ctcewfpi59GsP4TF15UvRgM1Uw9dCoWeNnPouBJh0aHDIo/9G3vQ1yt52B
Chi124pWbB6IuiyEl43J8YfhuER6m9hbncxTvYRONIybVihH/kKr62IDaHmqeQ5ew83EvUx4AHxK
4Zr2tPEQHRT+9DIO+mo+iOd/b0McSTytmTi7XAgA1JJVzv3oT8Y6yxPC0EdIsgfivpYgdJdELv7+
sgYFySx6bn31KGLkh6g6K6+/Mos5gbYlMhKdlnmoE/MwYH6E6L+TzMiLmp2kCs4bjbXqbOJywDQQ
L7U6fJS9OAWa/6xHkJ3iAs5LUF1qn/0Ed0OvrOs4YrJq7YKREb+T72dqCtTdvRebB6e2dgQAwMEN
3S5ncQpbRrPKTadzTkP2NSb09J781BQTG6TpIF9gHmhybvJmJ8XLTAnrRwVCT/rk5cBZ6uGm5mRF
MY2x1YfOXpe8ajv+VJAhEsH+pljsgx/tVrz0ubGfFfWxd8litglacM6D+AmwxptvEFkJZiZLwks9
hfBoamPNWbc3VoXpuEo8YUstN+rQPasEywYq2az4VTKfS0ar0PyzrRsvFdJUxzjyTzMYi/w7154U
l8QH3C3fSsMhay9MhucOKI9B/U5gF5W5sYQUNZP51BGZyYgFlhqoDVxvwkgo14Mo3LzjI0lmQnC1
isZwM9PEfKXYI+I5VVO/6zEDxxHvY8RBPcP/iEjx8+JBp1WOg4knT+82RF9AQOamLohIXswoM7Yl
61jT3ZhpjFhiTWXBbjOM1Y5WyUGUePtRRpuqxXmjEY66lQ6gJr9fzyezr4zLjAFJy4+U45xPxJ03
ZTG/AwIoXZaCZbLwqaekB3RnvRhWVYSMiaLBhC8yIAmISgt/QOYGEaA1x2GF1Pz+7wFRUl3j71LP
WSrjEb2EPQzMUMyDVv+0sMbq1N7kLI/mKweknfNdtIBZ+BQsqc23JrkfgNBM52d+MYldPES+tYK0
2LIBv/ZBti2H8VgrIU7X9pKNSjrLKl6rzyBJn2I9YtE9oaF06ptM+D0LCwlgc23S5i4C5WxkwcHq
vqQJx4TDINCcDdpcBDS4Gi22Kj/z9Z1m8RMildPUBi+efFJIYu/RsnfReLba8BI79SWy5WdQbcwu
fvTgQOmdg82EqQgWTc3xD525meFHYL03RTysSzIxUGCxoGL9nJR7ms6t75QnUzepxFPg/T9plK5Y
6Ws6z3gWjKbq371Bx4SdLBwuvdzHH6BFh2x8nmDtaCJekfXuauRp1RQl7cSc2++YTvIMNv1Do41I
io1lFa6jU2QvUvmihd2ljKDQ9d8KKm6CAhetCgzRZoHaun4kD0HeHFrMjiVT32XCqMqNs2RfC/2k
j4QO8JIJQlFK/MyJPFRxvMqy5CnKmgN343Ksh31JpgpzXmZqHBBkCyz7dACfZByMCBQZ08aqhXLB
DTTpK+EUW4VtFWM7DuZIYMO1+71aDoye861dJq/gGOE+cHyy6+s1/+IxyUPFVeoELcX2IRY1RuHu
BlZ4Mb/Po+JcsuQECvyU6dYPph1kLRlz6+JmCuoyhYFhpH0P2WvZ5E94tYoFTIqjIqulL4yTUFDK
IJ57Lsi7AZgB3gXqDiGfOtCttI/O5RTvGC0QJj6uVVJbvAxnSNbv1Mm5KSFvAhW+wlmqKz7cLYWQ
Bhba6Tz8lmu200f4xGD9KKVRTGPqhTy+BrRy6UYiGVPJeM5/tmoEKH3tExzjr9qi/jKq7NOMWISV
l5lIJv3gbud3DTmVSeyNqaxaqDkIANo7Dp1tFqxHjtCEL1eo6ilqu8f5QZjW9d2D4cb7108Pbevd
q4bvGMy3ElmCHqgvsRG/jr5/K/r66tn+ozT3VSLOVpO9Eu/y1Mn30OgOYelfgkkFQnMjO2lPMCe3
gvcsdf9ZpNmn4Rhuw+oydFBCxm17nb8wc6zoPoospvzcg0W5eMl4z5xT1BM7D5lOjYgKCcZrmRbH
phhBgKBLSY9RB5tNtveoT580o300puCS2cN1tAb0Nr/GXLnDPpuI5nrR9fi9L+PPtuBmi+RyqNJj
p3LLxP5tfnLNr3P+KRzcYVKR+/ll9fm4N/0foojwFXW3MurPVLwXCbtmMNLN/G2Z2t7nb4tH794g
8pJKfRwjPksSqarEeEuc+MnnIvI68y2QE0q25kLF/Ep66dWOCHUj+oOsnyXEtZ1Xto9V3dytobmH
oPpITqRiDbnMlbPZN9cuTp5yXftUx+bqeE8iGGBGBXAIN1be3oZwghFWPg5F8jQl9lsdH1pJqpro
X1LPuwrKiMprqKS/IHNuYxxZIxVngLlPytfEbNkvaJtssK+W7Mh8AemHmNBJQGQq57KSb7TO1wyM
GdotobdP80Uxk80i236bP0YFOd40DOdKlHQxT6MRPkmU9wHs4PklEMR770RyLKqP2PC2mkMSRks2
ht3fhd1eTG84h0O2D9Bezl9zSPlBrM7Wq7v8H+7OZDluJMuiX4QyzA5sGTNi5CBR0gYmKVOY5xlf
38dBZZJiVaWszXrVufCEOxAhRgQG9/fuO9fJspuo4fcDkwxL/RrgLAvT4tY230vdPg9tjmRxeAxt
QBhK/QV/ZejGU/DRt9NPQy/NCqNTj5ie2soPI/Q2ftkHUexgh59Dv7lEncJE0HkEYXLRO+1ZEeE5
UM7Ur22IMK7lH95lyiNufmdk+x/lh0rDCj4+sJrgNDgP2RTf6iz4GLcZztvdIznWUsOQIHMfl/ev
XQAAaHX0Dw0/pPyRZ8z6ame4aZzZ49xcBvFdiY2z/Kcw3EI/o93mKHguR+UDaZKL5j6HPdc9knyh
8mABAlkDgSQh/pAN1rnuEDbkL6dN5fiP2JNeJGcOI/MHhU8wNtv4kl6CHBQgn1cF8JoDEGNZ9Vke
GoTzTbGUDyrkaLsdvbYJH8osvKkUE6QN5ZLJ1p6409sIAxqn9qDurnUtP9v5B7e5sXRwqMyf3Kv8
YBrU1uAmp6bGdFW/J2X9gYfEkG6DMvWGkGCGf03aT4W+DrnK8LQh0oMaRLkfwwBJFUKbFv9TFeUG
hnxw8ByNv7HH0ltT7kXqPupdQ1UJf5dhXwT3rTGcnhOuSCW2T2HKVDsP1nOg3gxYFnO88RP1OeMC
HVTOBu6gtXkZQfwmrX9PDujDwMyg0ppHh1Qe5+ahnZlccfLJM0qtgktttR/jAV9JrqjO9G/uWcuL
z76RMBv0ygnVj/9I4PhRpCnlgcOz/OunCaSkWhPS0a5yfwi9L8i059EsLhblSyW/ExxGVYJH2+E5
d3A01VW0G+klCd0PKM9u1IkhQ5v3cEM2mQFJ16ifgIrfamV6xtN6444IzSK+BS1RvkwqYoSmAiQN
Eg2kprxKZ316ntT+IaaAMsvUo2K2D+2POnXv5xLT0k1AUWxrYigUtmtwYd9cGJ4DLE/5dDDGbxqE
z5y30Am9aKRi4oBkEOvVIHXupDYJN6ebUrXYJ8e3UIjPOIdTzDTA0K0+SGCh/IzyzO6AIhnu5Mlr
1aJ2uU10L28EnxNc3sQjE8AZFIvHHIJpDskURlgF17Th1EYg/WDAO23gnlLMdDbhoLYEpbRIngPa
s/x2QzHcLDf7VMJPbd36C5baBI2SpU/QZr5jJpzc1RXOhfVZk5VVyaeZwA4PPVjEkFoREOrKHw30
Vou5eZSzwIbqCqL6tiAnMfH+XjP9SeG/CgmCrcCCEjjdlxBiDYKK8GIlwFNOUMfWXLe9uZZ31Bw9
zXIFJOHONAl5Jj1WjeFJ1T9iTbRLmQ/Kk2YOwh3m2ht0ptIu9Ml0mFfr09Hyn2uiEG13Ea3yBdrU
wQ/Unfx/54zrnOLqJINu0xtUk3L7FtMeOe0mz70BV6YEERNWOYcRzm4LbzeCuwt0by1vnViEI4Gm
/Cdeu/ERyTESyXNJLXoC7I/K8VPb1NhsXnGNS1AH5Z7S8tyyWeJkMIArWMAuXKaWKXAxttT+pXcK
0ml+FWIiwQVBIeZqiCQkWxjGcARruIc57MIeNmAQU7jWUbWdEz2Tb8flR02ruQZxdNEkwpgLHmjA
boRsDOPJi8pPBrzj2l73I3Rmv9yZhJ3s8nNoPo0qy/pwJb/nqro3gxB2a7TTqFg0wBEQxltZhBvl
t9Wq/Czp7JFx3WeiPvlQs3lKoX2ch+zgD8OhSKiPRTuVNu2pQiZBieOTfCX3qaACLWgT7uIrDYmC
wsi2IYhhLbnGU24zGcoai8HdoFfrEghdQiltAVU6nyomnhf5nQwwp1XY0zaJZRvCTQOTOpEYlX7Y
JonvjW5JpdoJJDPmcN5oKT/8vLoFRfpnGiXjJtGyHcXaGEU1/bPSj9qpyKIvqSx/ABcaAxgAS0lQ
qlMp/8qqb3qMCjWGY552EpfkgN8mEh+N46bTy3PkotHlXCSQnxyzslSlKAcxnCsosKs01nfU2sdm
8WT5LsyzsNoYDXUCRPxWqWXdW3i07eMYrlEZPDbgBtyE1G1jGWtmPDsrSLqNXxTrWMWPq7KSYFUZ
1pPfDNcm6X50kR+tURE4Y7wir6/flRDX0Ww7WHWnCNPK4Y9C79hQ9W/YGaAojb5Mrv0YNNAzYSWF
7jktCBFpLaJQG+CkoSEsRoICrR+7IIUCV8XZJzNraSX3E95VOqEbf6RN/CNgiYBJspmmzdHC8lBB
7DwTyEPxhgwKTbefqc9i7j5VffIcqVazwc/MsavsTI0NkwvrMU5AkpZapmzrWNwFQkn2meMQVzUw
Z8I6zMzdFlYlf0TSASctBziPGfdoE8EJ5F9K8eF6Tq19LLTUoKqbQIKO/1Co8W20huocYyteGzFo
1NHWABJwUFIkn6w5f4wadOmg+jCENohohON3My9T6iSRMepVspv8GnZjMJDvj6GIDjH6RFepVgb+
oHeZMqGKpqIBNld/wAYNsqMNSniASuHq5VoWHM4h1d2xya83J9mmttuvg9l9SJxhZ/rIQG2WoXfa
B3soEID6y4N3XCUGFFHXEk9uOYiVors9UVoX9W0hMaEIlovpUbcBCRdVddGoeG1FB9q8KqmmwxRM
N4gRZmb6B2elDajO31Y8v3TJlrTT+UetTR8UJM93aN3JlVJ20QD0cWCb9R2ViBmyxZHwXzOoZ6tP
znDFkA/7sEz+b6rzfsmP/n+yZ3FJa/73/Omu/vPPPP2a//E2iy9f8lcCX/uXqcHFIQvPL68aGrte
uDnwwv8lDFXVHFuzmOTaFpnLnwl8x/iXJQyh4uujklzFoeXv/Knl/kvgUuXI6/lFEPC/yN+7sv7z
tfjf0jVBioGsqWmYqqaD9fk1f1/Y7eSqOBqcnflz2hD9mEqjPM56jGOKAj41ryqedcvg0qhTBJZ1
2Qzzrjy+vmYZG+SrX49etkrb3uogNVjh9+W+UMHmFCMPgzsDKfjxZbOBbXKMc4pVkqAiDrh0lVI9
CsXiyKX/ZvPlRSmuZKvB8qt1VFUxHA+3IQQ6idPSWFbY9y/9rOq6/k4n+Ib9/HRMk4Lycfim4oT1
K5zgCUHu8pqqNSYKixxNP+ihvX//Pi3+q/xjLPwxVp12Sc2Ef+LvRXbZ1afIZuLr8Ahfekujt9I8
+WVvWXakDQeTEFD680BV9sraYcdyDKWBW1R4I+WT00SC0ibX3J/VAJpCN8flFx/995RE4dOI8Pwo
RBGs20Yrvtjd+EUUcfzQOn29GxV/WAUkGY/KAN8VJx03yrLjMpJw7/yNZxon87+dQyTlEVXrmqrZ
yFDenUPCwkCTkmntbCc6xoyG33qJbJpOR22dhnrrlWjZvWXP0l22omzGVVAN0P7DGcOTgkZP1dJL
E570L4NvNpf9bsGd0RmjdpMFo3qxEtLzQXpdmg4J3LXQC36E0gGgbjme03aJtYojvCgDSqcs5ZTm
AYtnYLIEjbqDM6rWlxg8jRZp6qd6GhKkACoxCp81nK3P23jovk5tYu7CmKqoIHP8tQ4K7WQ5PaFX
iFen1+4yBijF2pml/rz0Xne+HqtYOk8fPwrWPJQOzNWmraV2k6c7ZBpUy+eie+1r3ZBRdSL3v+xa
jvIbY/J6gvs/DzXk/tcXLVtvjmkx9AM9YK5UxTav1EVlZ0qXpI+JeW3zhEd3ZyftDpw6848BR4m4
p4AUiAeCm3kgEqjV921pAmyYgeOko20fX5tMxOJNVwiq2yOCmavlEBJGcEGIE26og5ktbFnbL3kX
sHBOSapSS07AXja6YtYrX4ChtGOn3Ajc3e/DKY03Y9BN95YJBQkqs/LyKONJ9F+806Q66Ze7n2OY
us3N2UQ3YlnvzW77URX+SEnAWdO5bu0hYMKW+Me6RysoEgrtRPwlGMrpMSlnZV8OAVWMge/e6YQO
h8H4WqU6i9c+j1gQys25IPxLvv+PlzG3lNI87VHT7oMJOinkVms9qdCOfVtDlD0PISvzFssCEv2G
hvSyHykxswjipO0ZsXD4Ed7RpyYFnG4O/XbU4jbYZcIMzogNiAh20XnpcYK+eYbdXr6Ct8Av6Rn2
b9+M0ATPBVU+ot4/F4ypKqYRr+xzP9V7X5YNoUqsjQTrGlSCtInQylNfKyVaX9lfNoPeeE6SpN4F
Rpls4oKCMqGYlOBNUXep4u5bQgx0NU7qH2NhcxtTmuOgiIZaJMO9JT1ILJd6ggwigVfbmZ8zU2Nz
NISwVstm46uU3S5HvWy+OcDIe4SxLPrrkTCL4rT4DE9xfen1AWHAiEEzJXLWsWuqfus6ortqVm5b
VLEFH/Kgd0Gh/EmSj2q3MQYhGpaJ8nMTPXV+0kq1kXFr9Bt1UBz++et2fzXxs3R0ULbr6BY8PNR0
TG1/fQz7cRvrCHRcTx0GPFtsXfdem1JVfnZZvbIoee0vxyDRZfDd4S9HLoOot7bYOrPQ+29vu+yY
usJ4+Ucb/ti3/0pZA45WqdPb2KnSnhqMwe7ipIo3lDmywho6KzkN+HcRd8my3mtq1plK08jVBnvi
SYYrgaqnPw8aqb8+CJt82jK2vFo2zIMxMlpe87qnDZJor5T2NVzeBtwAbyOPVmKqfUwXsYHpFjNP
c72BNpIGFCzJvi2bpcslqW+5vQOZameSWGnh+VZ7tKtJ0aWMpL4TaWQdQDjn604L9OdlaxnrJMhT
D/Azi6ZrZxubqo3dU10M5l4d4uvSU+RDYNlqMIBf/ea8eP9o5bxAJGeh2bJ1jClceQN74+k8ulbg
D7EhvKGeMrB2g06180B5S9okexHkxm0Z02aNFLvRofjJZ/JSQPGnuxCZA9GDqrx0DpOiUGFyJXut
bwHGWXYUJokYpGZUKgTlZUj0cjcXwY+s61hV4AB1XLZSFr6U+jUGl+ave3rqPClFIysjQnwttCwA
dmMXmYpRiEBx5wwOOTSUB95CmV9486wsOagviO7Vrpdks3tU7NIluqVhJaHH6nrpvjb16Pw85HWM
uYN7rKPD3B3UBSxeDqVX2Q6lAs54SguDnNiySeZBQZXmN9dxhmRSDkYQegS1x1OuNsmu1Mwv9ejH
BFGqZ6t0/WPiz/4RAxCE7q/9cap+7nkdi8NRQ2eA+iIlzaxOcFlXTgm8r/Sze4vaqcd+9HsEcaD8
a1MHhadz46mqoVz/80miWe/uHoYwDM1ComljQ6riAf5uAqZYOM3X0eBvx5TfnXtM+VwE5TEJ2+Kh
a3rx6EfzJs7s4jlxoukkan8puiyf89YOdo4AIx/2YbVjYhxtYHxQep4Wz1EQmIeCySrFYX+NuXVh
HkJ9aK7LUCy3cjt9jlyMoecBBpMcWYb/fs3yPkPLbX4Z+ntcyPd6PfTvcZtgFWWS/BWGgTlPCo2L
qsup9ayopZAJId6Dk/T5g9vDop2ykYpa2V12WIgdYHC6FB7b+UOpE49LZnW/9JajmqxNdnFuURPy
9xvNYQ0oKguyw3KInydPctG2U6Uia2n6QDItZNMlPaHjgfK4ZUcTG9XRafyQail5dBbaM6qnYhOa
avhoSjhKRb30YTIKunNmnNpw+hhPJSfLOFHsjBejhgkgB6sU5G9RgccA5Fvjzoki5Z5L07+3OjzO
KHmYNstY3On+vQCycUdxLHhu2V12IBoDppvV1+VVWThi6GaaeyGqdDv0Gdoz363vu7qrcOBk5qfZ
PQiGv7rLzlYekTrGyxGBFXNE/Fe3gHF3vxy2DDmzfjWbsrnHAvpUC6oCieiBUhl5j7WGrfXK6tWY
0zHPxvPLrsY0f+5aBuu8HKFlysFmmJ96df6CpbNdXlwY/Eeruw+odkcq2NXNb6Y3EozzdnpjCBNp
PNpjm2WJrrFA//W+WlpGxPNO75FvWfPW4rMcKSn82cBfwwUgCr0sMNxLlw0Ed0Vwbdp5XmVpaj9k
s8ilvjdBGkf1kNaOfxp9En1Uwpyl7WogW9Jm/XBC3YZdm8Isx0X0SQmvYZ5co7MpHcT9wEcc57qW
9swC749kFFcKs0lp2r0U79EEwdeB0skbpbBE0Dhb9/9833g/6eBLcF0BlpdqAB3o0AIGfPNwwXli
EAUBia0B3hX3K0f6v8kpaWibnaca1HblOTOBuKAM2Mb6ZB8W6kaManfGGQj/NXvcCYrvPD00bG8U
zrkW8Bt7J5mOrhGpyObKftdl4cGyZmej9MgVjNEfPIzHBy+IcxMvRpQdeJV+SEZ3Osx68Gdg+8Nu
LAv3BD/s8xB36QYBGikbpynvCsipWNI7D7hDRWNPnT8BhxPTM3PfhEQXdQ2wQ21cSyRIZq7oV4t4
4kGk+acwroyrDu+E6qfRa4QJSJuc+EoFWpOGLU7JIwlUSm+zQx/YX6p+nM9iEPPZkg3KzRasSZsQ
gKVcLW98hcQjvCM9c0NQiHXwiSj8ru+41xqYbtxgCX9ehofa1HboD5zN8iJm0NOd2ujjOZuU/Dnp
yHQMynMX+86W0NG+L63gsa0o58PvMjUU/XOaIr3OzTr+zVNDl7L4N2sfbnkWEGeT0BT2vGTPZGTo
za8vnBSXEX9qt1OsEiB1xHSc/m6wp3FWc+xSyUR6HHlJE1NZtWiruZr1EYMzqLmVrQhMDf9qdBJP
u3F0v5eVWcJPR8yRG/7HNpn4etMqvMy+QhrJAIVbm3H6m8XcUmry5gPplo35sYGpNoU3GlUH8in5
5gOlxhSBuSXH0xGcLZAUd+Sh+DHcXdEMGZJVozPgzCunsSQK3xTzpTWE+3HWOutIBZ3PwoZuLNpu
18JiRHMp9+YVoAJUx4fRJY0VuVhiFrVTP8xV6LGwyC9LDzwvSwS3/Lj0xqRoHiaLbKZewjRfxpaG
Gp0NTo/TRVQmkXgnWNd15t4yImP/rdfw299XsuFoHF+R+g/Gup9m92MW7MJOhN+iJkfJ1A750QkS
7V5zouKuMJrwm6MOf6RDi8Wenj+F3KbRSpRnDMwAv1gj2Wga6CPTzcnmz8IvW+913M5J85NYBx6h
aPFLIdh/XXhzd/n17NO5+5Kidh3bEZzX7vspS2soc62r2nwok6nc+K6enYrAYZ2xbCphySaL3fxk
FRHOxAWRwXCxxpLN+8OdWAd2XzllftLRD9+R0IPx8O49l3db3qM3K0EspGE9KANw5qzinDcnJ22J
1i1jS5MN0dCySOcYO8Q2UAbc93AXT6+HLOPG6+uW/ssr5LuOvOvSy+e6OSk4P3l+aWxAqjSXjEyy
dpeSH+i0ninn0l32wNlOzhOICXlYVaK+aGSzdJXUpR7QGm4G5I+XodedZFmkueoAff/vF7y+npiq
tobtCApB7l12LO+5dCe9RBUpCM0sO4oesYEJVMwrep1bvUBiTjaqf54i53PRl+4Vtb34EOQ/llGh
d/VZROVwt3Qjbos7jIDxOZGvqc0WH7okT9ZTbzoeeS5x08cBK6C6Unc9MR58ZkQvNpFFeUIhdy/H
lI0pDSdCzzYLcXbSvqO2JtE6Zlj69aW77GndSZxr2czSFyNCjWr7lGb4uauiM6NxZCMGTRRrqwPB
O2SOvY2pIyEpNhwzHcVLrhb1GT8orO6GDG9gyoHLzbJnadqCoNbdsjlOGvLEQnx5GZsMUe/BucMg
j9SQ2mGxnbVQfwKmoD31FvY8rEMfll5pY1nEZ+5OSzdVgAz4VRjsl67PjWuntQ2Ub/lSvfvsV0N6
NQv7YmnGcORKcRzCDyYRxrmDE6sihepVRQ625ssxmdbkt2XHm+O66KJkbn0LM8U/1SUlynboKB8J
G6Z7FbuazdJ1e6SylJta+6WrYYrCKtE0z0uXMPdaU/vh4A4+n1SukpamWpY1TQbhVQmfOm1m4RTp
KMYmaCIfI1DdU2qlHZaLmnU0MNsNwfODzxt6hxr+SP0Wh3Ozx5OivnbD8LPRJPAgTa7vhkV2UMdK
v4y/Hj2Wz3pF9G15fToMeK20rTfpsTjrQD/OsebFJpdUag4tJ5AcWnYGOUW6dWGJVShaqpOW3UWY
cpbxEnPO05fjfg7JY6YYB7Cau5SVjOfZsnHrkQ2gh/FsWvWwA4f+Q4+MfcX5cIgoYewO1JtZx5hH
EkZtmojWejnfani3JFo19WFp1BHgblkP8JPlmD+Y1bVjtdhULdgb34eh0FUUuheWO4HBCTAdqXVS
t6KXLIunqDX9P/Ou/dMyCRlqCs9pMdbR2Y+1/BjXzrTVrWJ+xBD3UwdLx1jWVrLp5aoMAWhHUhgn
pWUHPx4BOdm87ljGlr3LDrMga/L6igLjIQ9nryL5CqGrgFFkS9RrGlqUv5HTFiKKcUhVNW/Iw6/k
3wlGTGGB3qouLi5+Oo062kezMEpjXcowqhybq4K8cKShb1kOlmOdPG7pAc3++fowoUT+nyfGS3Dz
zUyCqRFrA0lN1SnHBVMvH15vZhIt7r+KGMJuW88jmIpMj/FVoAmjAN8HXE2IcST2dhkbky44uqqN
Zr3MHysbIjCVfP62rsbs0ejD7gq5bK+ihH3EbQ/RWN4nB6eKsU5H3Y8I2RXndzcxO4t/cMH7O02Z
A+2uc8zojB3aHE3YB6mOc1m2OkoiwHdIt0q5Y2nySjIkJ1ds5uWlIVabq2iYWXEMVngZvjdmrCiE
+6cbZ7dzZHIX3JOgL7Y+jENZo1hhT44RT8v0s9eQ3XdIOE+Fj/vQetlcmh7bh5Ue6dObMRmbgF2V
x9Zv5griXSiaX4OgqO2aLIVsS5ji3a/h6/EAlSFttjO1qVeRPsRws04ZMJyXpnT7elPAH4bF0wT3
PTzlkyhHL5MfTp3SAlKdWmxshdpWhBk8w1EUaavIXueh8D/qA7xSp6W2pKlslgZ+hDNn6cPALykt
Q5IDWhCvPoOSxgnwPfD2tTOm2S62RvEU40O5C1tunK5Tabjm4m8HEci9FKUQ+1Brv8HmMZA9yrGl
sWpn3btdd1p6ilb466TCgZqpW4OKvOk2RaLr51Qp+41Qq3gVsT4+zdQTjMD4WVcmPuivIVrVmjmd
c/DMRYZ94WiAZ+RqM9YdAtPTUPXdAwokNFdwAUcqVvdzhoqnznMIT5pPod0ERKpARgHDJAQw47Y9
yL2pI5YVy3MynZTP/+vLisSp6ui6a5HQtmRN8NvLSgO/M2B/BAyCUpJYRvC0wIZj2sgA39Jvs7re
sWJ5qnp4RtR0HN12qFMKHUXlidfNUI9rbxksHTwdzQSxiYIXgVcAqfOWraWBCCW2vjOfQYWQUnzZ
0YbWDvF8MZn4FNilvg9qFu2TvAHODhTJ2s96IrrTpsum7LQ0I4YSp6HQsdXMTATiOAjr9rdxkiyY
oqhxhILldAoFzdK1a0Rmk+25mpMdX5vZN9pDSe2Hz5oJMJbRtwc3Joo4+IZX6ZpBntS/GwQ/+KBn
xalM8RXU9dL6zcpfvA8YckkRJmTp73Cfcyzt3S9htqZKHUKAc+6oR16HTeZ2tnwqGKEmIVtygnvf
gG0Ya5a+j1y7OStTuAssO7mYZY/zSgOdoglQQtkz2aO7ZbAG8nopMoRh8dBbq86gYs+ylH6vEnS8
tqAb7xruuR94DljliTxp5FUd36jm5AjisCK7trIRmVZe5HKrC4ozbgrFOZuD6ZjroAJLbCY14gNP
6H6GJwNrj0naboedjYRKhqsLGaPulqA0BXS4laUyXr2MViknk2FHxzCPXYxu653T5BrOsJYLeIgh
N0wTL9ZGDOlJjN0tY2NLir1PDe4I8pDXg/9+PQIeKFdMJHaT1Ra3LFbP/3zV/FuUht/KUlGB8HtZ
JpHed6Gq0DW7GFQThHAclVEdMsXXJnN46oo5oKpRHaB20Y2D4Fw4DgImpsHcKvQNjpjoluvirgst
U5JYLE83KstTeDKhsPtMjMz9VpftRkUu+2inkbJfcrFLk4WhTLxl5jayme+he3AfDMt0j2nffAvV
COaMWhyMeewPY8kTXAo24OZviTnVHy1+FkIj7TpVKJS0e/IXTqg0m2nqeg/zi7dNnrSkP18Hl2P8
Njo4OmWAkYxEjUuaVDZL93UMxZxI7177r7vTNvkRNmV3AHDm3MUjzzRw/+0WG1yMejN32OBaBVqs
1fpi60ZrDaHpVURJDkwtJNAaxuqBknjgRjIiSqDa37KqnlaVTcxIU2P7INTcvyiAq5nd5itCHOKg
lo72YCeA8Ir8yz+fBUi5f10wy6cgoUoTpKYpeQfvM0FdPaWTaJ1um8VYjogIDDXqMRFuqOc5Zpba
HANqeO8mQp6rGJUiGpqOoH9ffV+ibYUT1VuYR0+NrYHiK8KR215c3GXN9FDEVLgCpPIiFyxnGK9q
eRddmkiH7iyq5DMz5PHSlnyFyajhQ+nOrMdmCGVC/pyDGnngpjuzVVeRjsCnRxN/SrLiZ7N0M2O4
9fOc7cNmaKC5Zc2Jh+oNY8RoZ495RYF/mj6MsM7vEtWkBFExNC/VID6ls/6tddVxw4INJ12qtql2
a8uBUlniW3uazdyIPT8Emh3uYGmV2p4tI5PtoAUeQj8vGmuo+3jiekaGpsa3KHUmvech3Vax3NIy
LHldXJH6qKYuq3jC9qc4wtNNT7WhAv5dxgkV7TQT7ThV/hB3Ijk5k+eHhk2vo9bZoU3aEc9mudh3
Ox31lKFiGlAgZG5Vvd72tpEf27YhE0foG818oOPTSCFJAQMMxWK443w8ZIGLJXAgmi2IQ6wHtSz3
+AMpAYlx5aYwG/wsM5KIp97RTIK2vKthrxypQaqPvZiMQ91GrBRE8xRWyhfFL8rz0qtnvV6XSj5T
3B76GGqHYqfwKx+H2mFF3BDMh6FYP7Ioa89IAurHGTeSnZXG2D/MRI5APT2qoLfrMageAxs5cQvq
9OAaVHRVzGO0Wqk8QzYREU9v6bpDdh/hB3iejPQr9FztkieifWrDj6QcMWqaQ4DddTyfTMOaTgQI
xTFXj3MY2sgrg0xnikBTxL7ym2nlO0czMu02Tz5L8B8N88p3KXfWs0pdOlaztZuJehlzfphQ+3iq
bGopV1q62JmKvjMOSROccEbaUGGk7+aA4hnEE/kuoFrgrtBT90y9r3MeRe+ely724uFREca211Xj
iPUYOs4K3LGomci1eb2p0LZSmx7PT5EYH0OI7/totqJTwlSbIAqJgxLH+JXzm4yygU3fu7AvHxv3
DNsymAQgUv91EtYC5M363ui2TQO2wJ7N4RGbkugUi/pP0+wJt1ToDwRJMhOiCMIPzVsaIbdmxeQ2
pz/XuTOcTZnYCVP1G2SsbOsEM+62fq8d2lF3Psxw9wDwctLyWPRaOZPSsOA6YXzzNdaieKfLtO2S
uw3Izv7mU5rvwovLjwsNxpFgIsu03tsBCpDSPuYq3bYaNWVnpCZF27LBzUXshornnp90FPCE5HF6
LtSlqwUUehZ4PZcFRdbw2YIjVLMJTvdwP+hDd4kDQ0Eur/EtETQ8uDNFgkXTOtelIel+tMzSYRbC
UNlN/kGU0M6itMqeB4CRUd26F6NzAU/XpMzDuYo/DCxFLrN6bSg0jdyvLVHAj2FDkTbBLh4r0hVN
K/mn64x1cYgHqVMav1nu/qdTggCsxglhCPIAzrvAOaYtgak4Q7sdAiRfWR6UL43uQ0XRSOJs887p
vXJA5ly7Nf7msEQK0hL47tlHdTSpN09trBazmDJJo3duZpc4N3YiFmpOyJjgSBhadZutoL7FRC4Q
OfGrmFYBrLr75MSflqu/S5piY/Q8Tsf4N5/RlLOkX5f0RFlQ4Mpsh8qZ/y5FrlUjyjanbAkLu2JH
KgAUZ2hSR4pI0Vq1XVrjnk0TBzqAmo7P/DoGNBEWrZXqq2DI0qMxuhqlXUzgJzKTZwsyZF6R2uoj
f1dlF1RrFokCu9bvKG2NziWFo14bzcjix/JErh3koj5qm7So+osegDfxg9xe5aBlT7Vd5OtRdO0m
sYHlu1Xb7fXeprY8SPdFUl0C09/ECg5Y/zy9+E/Xi2vzJcNwgqPIF/TrXaFIki6HJNFsx4EvoW/B
KOD4gOd0pfV4qWnXWakIQLoj9ovCpsB1bPV960PKECLEjCHrxrVlZAhJqvmKTydYBa0ED9umveVF
TrJuFMe8z0qRPVnj9yIuxSOlnPoQSl+gavLmPmm3eBZ8aJJgPCpO2GICqBwQ1m+qKfUphgYfJsJe
u+XD+DmuLHLhbfrd1PLtUDjmn31SXCoA119KUVCe8zlAISugCf8maWb8h1iEKyzumrq0SgOi9uv3
FDcFnyoEYktNPqgl+febpjl6qvwQy9YyhhKiXJnR4G66hDpZN37sugzrLt1dX2dgxJuGkox9jl3i
0bHTjc8Cwiv9GXs55xLAwPQMtdKPc9/inZmaXik1luUUpjuzyJ+smZWlZpHAlDShtBbQQhS4MI47
X+vC4RQHKrRqfdb8vzlL/v3ZwVrVQKmukiwmEPxuKVKGTN/Mwa9Qeuh7wlfhUcV7YE996XYqcHhw
G42MMIjoO20sv7fC6a+RYaxK29m6CSdLPqfVuio0lvyl+FoahSGfDOS2e/WszGiFfUwMt8OEpZ5F
UZHwp02gqNOhJ+kV+eZRad2DMWkxYA3IIXandh6KylXVF8beUkZjBUJBGJZLjo18kJFm/YGoDwRp
O9+D9P7+z1+H/u8nA9J5VyV97hKzZFb+68kwl/ih1BaBqT7QXeo1Mkxrmslawau/FiIYHktwrWEC
LawyKTmr4eF6iqH+wbnSkfTxcfZuR4r7G0c5DMW484uemuUoDS8liR816H4MiBZPeQMNKOSEXmUC
N/s5HdSNPWbKxbHmevvPn2l5MP56n3RVzeBH5rGpIyZ6NysiYg0FeS6brRU05qo1nY2rgOCpU8s4
wX9yvCLBS4rQI0VxeGd0aMNeGjcdHRBa4YGaBmQlEFlvZHemW91E+llBgY2veiSJta+N01kb0gUU
vvQaOpvTYCTdMQ4DbHPqCsuEZROM23gaZDMPAG3GaESXw5qws4yzUijUGaPF+R/Kzqy5bV3p2r+I
VSQ432qWZXmMHTs3rAx7c55JcPj130Mo28rOyTlvfRdBEY0GJCsSCXSvXgt+gexGVj0inWFP9Ytp
H7RA609t1rqbXkBU7zRWSax9V1QNib7SrSlhplS+LEx5MloyAEE3LH8qJaML2lIL3HzTGqZ2jHJI
lVLNoGS2JvAfQVn2IEDjX5qmj74b+pj+H48rc9mF/f7fIAh0Afr0kAL5/b+hpyag0rj77VI+rpHC
RlDgTaMF91THm0f5XczyLXIb7W7ohHYHvDm40XrvlnCeeYr68QzrnXec2fscXXv6hngBPC1LM35c
wVe0UDjX7tYWZnIzIzjXa31yOyxN0kyfisJMzno+9WeYiyPI6I09/70l2k314//xpfvDX0vhgAEl
INu15fby7x+SlUdu7098mQeTmqwmtKtV77sDCkBeugtPUxGsfCBuf09h9DgVezsHoJTAYQyRQ3+D
VKZ5TJr+EDXRCALlCC1cfjc7jtx1oi+P4Aq3gUS1Msydfg+WjljjMH52YQg+RbAmrEHANOsZZqu9
b+bJJnYdoMtSTwl10IAh6tZmncGkFmrgMJeml5a/c0vqvGIOV6opw6k6e1V9nuaJQn0IX3bm0E0w
f0y7XDbpE6qooFU8+ZDGLdTEYEk25XKEgl2h2zjF/GoIaOviGWW4xhLcuCIq8AykTJdQsrMtauL2
aZBU/8c3zfnDZ79gBhH0Mg0++t/jCqJLZVVB37+zHPAndvtWNHkPE0Ett5qY0ptM927DIEzujSAz
kED1vD1Epcmz08r+tmn9TajDKGOVKSUCdXRwcwWcdOBT8jlPz1DHU6Kjr+rKKV/sGcnLNPfDzajL
DaxR3zoSMQe1DQBIl924sKHFk3njmuWjTyGGwzk5aVal31pHtHsepqE3OEmCpaMwpt3XbbKtWqTA
tECAuVl2l8NkfgkGEmQq3iWXoFc9pvmesv8zSpjmDfk6bRsZEFL4tSY2mjCmfTkQKc8bm5onxMKe
GifwniiSb4m3cWAQJzlNzRkZjmr9v7/49rLr/O1nboM+M0CrLD/037ddfpVMBNa0eieiCpDUmD+5
IVIVo52doFDh9hS5YmcNXnO2EKU5moF+gjoD+QSk/uAdnmGSaOSnvE5uybjvqzpG7wKwxUEfnOEQ
pzOgHa9+szs73XADn8FMvYMzN58LvpWysL7lpR2f01CnXNxDZcrL+j033c8NwLUbmaHAJrSqhx67
RhOxsg4ckkPChyjnOiF6xW7+zRrTcaXiHW5qtLfeFPqnuZDPURgZt/5Ce5ZYgorJPD2pRmho+iB+
DGGRIDzzvz9OwyKZ8O9P1NJ9tHDYnRh8qOzT9N9uJXwPRjiz82RPaof67YpD+Gx8C5vYfrw0xmDA
NoXwOgotKGh4gaFtUouCIs/vs2RtDTaKKyFiCZdxbpCv7dBABPixRAPl2FD67r0yWUlKnIf/24NR
lfdJa1g3ZiTae3tpWh4Z93le3+dja92UdthdTB/2uAgWezbaUBX89FW2yZSHXsbGEfnn4F7YjX/f
64W7RhwH3fGlex2YNMizNMgbGzaY9yIt7WNYyWddmjxWl0aaoTi1A3wFG3VpUYNUr8apf9BagqzK
luo8QJMHTQbh+xSZEyxhhX5QXQR815rZZrC++PVtIRAVmAsnevfFVK/5fXDEs8b4VZbJRjRt9C7G
ajpUFKwD+WO1sQZy7PzQp6h71gQUDqPubqQQ40NkLoQODuTtFEXoxFbwEGHePUR2tVWDylRIQRnv
2BdHZXOzEWwz8dCVGr00efTYDbl7Vi+AKEW+N/0W5NayZOBY9TNivYHUuduneQZRVFzv1WJxBL3I
NNgkCvH0RbF1AE48eLb2ZQYBRZmBbqPfBoNdCD59M7Sh8+yMVnOfGSMCbTyO12Tav/7JV001RfNt
9gyXmKIkSGLl4tWK+id97pMfPPhfLH+KX0PEZ3Y2pSw3jQt1BKk35KoXD/5GaQzWdz3foAnHBjvP
PShsxvnQavBgqG5slpROFVP2zREhQFqv+yswkm+jM6evpSMhdCeUd1stDW9kRr2KAbCd3xI9oUwu
DvVNk8bdsUCtZAW97JAS5a4l7JewG87o1T8FMk6fGj/+XARlcFI9MtPyoacOJAyN9UCBdOp786Pe
2/kzcJaFs8r8zDmGfVoxUwm9dPWUjYxjJDC1htEdBYP1CZLAOXjwpKbfJGZbJ3+PvEljFvIZ1p1y
zf3IOahul7btqYrBDA52E1TrtqjuxhDa/QmUxHPEHmdXuQUsE0tXpIga6TnxZPWTUj9E0g/G3h3R
7x0nsHYE+P/djygS2fdAi6gg/+d3m2olHJm2h1hybp+6oLYfjOUsvvQQoLag7tDNF2LHlzG43Ew1
VoGhuYx1k/n/MU+tqS+r/K95y6urV/h4PfXOAOVU97rTf53tJw+WuG9UU2Ub6BvRO6B+kXKm3NxM
Q2x96dxhTYzE+B7GHJElLEUPHSI8N0FsoFSlO+arnTYPyqMdyx+uWTefxlqz9lNtT6S0oxiiEcQ8
lEfpyxuXEPabZc321oTVZo4HkruW5BTfJBqkfqZ8tFMfngDSv2/W3L2KsYRk5y3wyhYxPvh1nFE6
bwRjdFSG4UlKNNvfaX4+n9QyTu8Fl2VqtIavy1BYwTLn6zJls8Qq9MY/5VmuU2vv/Y+1EP36uZan
la/Lb4i1Wk0LFvJ/AGeZaZ4ziBailN+/+iUTXyIK4jTAVgr7WaBcQMGiHYhV2cF6Fft+dFvHifnS
QC274oz2s6tGVbd1YW4D/CWPhd+Gx2k27ZWwp0UuL5fk86NcHqq67J5UY6EQMfCA9YkS26b9bHN/
unEmAExhpVnPDWWCzzqZOR0x9icIGeLnJs7fEynmr7Kd4ILMU/3BbyLBJi1FYWwZSIf4IDWhvc4S
+t3SGdM9iDD/rYduQzlYWmxv6iG4dewiOV9QP8hZaW6tnxXy54oQoiKFyitd5+Y58PRSAxy0V/Yw
yUUDrzhQnMWdXEtAm1GQ9xU5z78riE+eNL+DHnMeqC7iy4KywSLVOaQv2tIkEHWjlFA8O0FCz0Yl
xRfBvXLoEVYECpCEZzVYTjBcBjnES6qraUhRDohklFRttuKB5xc75lB3vmtQNViRaXwtirECJ9AK
KnJqx9pkld18STrIY5wUFdEQ2ZO8lOZjJJrmGFhUigAvKF9EUrwrDycan8y8I8/qyJcZIqpV2cfi
y/hxFcJUokwfF8oLDiDx5cN0ubhPrda5n3MvehktmCDdkHKcqhrOXUHswlq6pFHNfQm3NNnnvvrc
9S6lwHXoH1Nr28y2edcXXbP1a29ea7JeIFYNhIepJOaIANkxzZLKgQ0ERplXYFg5gMyuOedG8rOp
kpLSE6ODePEfe2bygSuPq6115ltHr+RR5t6CgPyYHw+5Bjuj/je3lYCtOQ0BLWM76D3apHb306YF
vXYo3B74zOKiBnye8mc9i45Xk7qq0m9DXhnQspr+xbNwgle4j0LS9u5nOSQ+4uvizbMj58ZCmOih
ysrgIaYaZl3oUFqOxBS0VQO2d9slJKHVsHLMhEvBbI10qqgsC8IPDz66OEgPRHb8yzKEONn2ZZ1F
HOpO92X/UChgNj2oPPqH7F89keSwMjPmI/D0oBtJ+0hoqn2U0503s8lMNUHZgpN6/n1tyuIhLXob
ulBqJpAeLh5U09q+c4Io+RbC9nVTmWurdY1PYeK0T5BVr52lV7m9wQ04P7jRKB5UL4wQ+x2bmmfi
Mli4JUqtfpbtVVe4QJ50SlU3hVG/B6G58M7k6R6A0fipEtrfjlY1P8q0OYxCtmjHQ6JJGZ4GNW1u
36ZoNmzysEjfRVgQPsO18Yu/ei23P3nS1WCFTR0Y3uvuwdeWUH0RFj+KfeZRoYBYgNgJPx1u3Fbs
I0JJQA6Wbi3M/VhwPI/LZjyrq2icKIX4cK7JlNo3BnwsNxrPGuVC0H5n1ZN7QnQzuKuWJpCItpR6
5aDM3P60qaui7qGLKRDQ/bdddW0reh1THWrMNrBBJi4u15WmMtLulO0yoJNQ/1hp6kNrV0e22BHu
+pqXY/DXZCCZFgf295mPjrt/njwTaXEJLUXeTVW48jxa5PbkWM+vH5M6lFnJ3tvfg5z8j5rkQUCx
64n3bbkj/TAbXbwmZbkyw2Z6i7OkvNE5mm9Ky5re/IodcJy19u0f3MTihgDCr24DskavpQDAu9jd
0Slu8j78bBtdw63Xal/nRbytyYPhe50E25I6AoK2dQttfFH+GAOqZZN0DD9z045h0jRtqpC8ZO/q
9nwiq5gtnOeAYOe4Q7Q19/qHpM4e4slp/9ardlOHnfNtFohxSi9LnkeBaAFVwfJkoRl1K6ra3yYN
3G0EzkiDpVH7IyqjlS/q9m8nbD8jWicgK876jczj6D5JLG3nFOMhQal7V9Ri+uLZ33UCE5xsjfKA
Vt9I6qqcviTVD2UOIv83M1UpqGSPc/dU+z6qCc7QHhB2Ld6aTL+jKqV5agEkPIZj/FIJO3/z24Rj
opDhTnWpLq3ANKDaKnNZvwACQfqH2TJUTx8UNtu6KN78HIpMXybIy6Zm8dTGKJdbxgj4JqnMz6U1
7Ge3XTSQqBDttOHJjlPrcwwoFrr93twkbvFikBUjyET0IS+gvbZcW0LSbhjJPdRr5qGwxF+q1zay
t5BnytBCaY2LhxpQDaUn6T0stZRZT/1JmeDWS++VXWZkbCTsS5DrTXV3AzPR9FZFP0Ju1K8merK3
ddaBO1zMfRjlG1HOHeGAYXpLp+//1QuBh59rxdN304i01wLCYAiX2vAgMs19DF0v2jucF9fgwXmB
KsxIcpMf3l36QBxQaasBpGnj7D7WQeE+xohmEag17tA6ch9JW8Md2PWI6DFWzADI3Xm+1dy52hsc
n0+dIzuIQ81yzwN0euiintg7v9LXwLARO6xL/7szxKTeAr7unCC31dC435Fe4JzVHiggyl+aZNQ2
sV6WYNlC/ShdKPdn9msPztwnGxtq6bfM0F+B7Fp/J9W9zZF7VQQojg0F+eJCGFDNl/p/XE0fo//V
T5PWG9QF7XNc9597Z66fZJ6Ic1QG0XoUwDGLBB6DLs+su3qu0kdz8v5Kp1R7n8QUbbRMn05Bn4Qv
SFgclT9ZUAeuMs/hl2OV7x1kk24YkiIjThcWHDkJcHrPfTncUb+zHe0pfZ3mWLuxYJjftPPsvpd6
9z3J4uYRsJTNIxGdOVNE3vvQD5CFDV52zgJgzuyFoffFnydevuWtzsdOUHQn6u9WpFnvMAfD0w7X
Z8d/RwC5XW+aLmQZi21pAjO2UFqoKT6npwYdG7p6ddVWKHLErZ0dlO1SxpXFM4KAHVLKaoHrPDVF
mLD9UGFbZWQpLRTiTteGe07337tG57aneWnUjBL5sOM8FNvcj797A8xa/MteAFiIpVQ9PU1Ltyks
Z+2Kxjuo0XCcim08T6guL6M2Ze67prGKreoKK/EOnuY568gpshc+eRTgi9Rkd7SsvLwGoMPvl149
9BRtpCflOtlgNcImvXhmRZS/pBVygaKyd0GITKk19mB20EZca9zOD6pbt2V07u3yVfXE4pHZhPNl
7+snZfOjNjsWFnLsgQL52Ga7a6YmfLjMqPtoR/wvQ3TVECvbT/X7WHeerCD23/LBd9YhX/4HNy+8
PXIoC5i0F+d26hAiI1n64qZ5xZ60nH+YnBnVr4b00y/T2YzND1TE/Jyu+XzlgdVVW9uICdc3/LzQ
gLJviXhS0k+u5VXIZjiGcaqt7aVLhsLaUfcW7tSo2djjJrHD+aBGpaW5q0YxVS7OVQvHahE1aKsX
4+tIQVRltSBgatP/xKZ0NeicAMH+1oeZVPwdELkCMA4lTEZNHWceaKTe2At+Tmq3XpNFqk9qFLK4
Qwi/1DPl182TICSgzHFsGDdRyklTTQrDogCYr4HFXpYsoUsA/Sq3YTZmaLtFMFVqmgFK+Z8j5zx/
7ot6hMQVy4j+JeXH3nBQB9AQ2cyLf2xH6HqX+ecR6B0UzBEk76LW0Eh0I+RgQ+RBC8DmlAnY1t1A
ZgMSdKoCrjaNxxCFBaJbK2+LD/ROLI0aaEgF37amvVZ2Q9b6qSUMPNRR8Wns7Lu+77y7xuyKT2GV
Q2YYTP5eDdZorxyzkWihGp2grj1Kx4tWVj8kJwDU7i7TSvQ67EUwHZPWFz+vlO3aDXyvKy/TlPFP
U0Bn64ehqfhqN59EPBjvTdpVoAjKdEcm3ngPDXmSiVN9isZCB1o9d+siio33PgTBXMMWS0VcEDxm
pfZZTTf8MVtXqdNyhmryTVmFqBJ3SYbYiFiiWc52qET2aWw682FK5xf1MHenWCCQWxJTXrzUJK91
0pMa/c9JyisH/hEv/Bkg060b6s1plsTFtauummVUXYkoTA+OYVBbja9dl3xLr87/e+5vS6kVfrO5
PFW2Vd7CmCiJ56P0qC9yTlx6ozeTNaSwdc4rcXR4GsabQBkvQ79MyM0pWRe17DbKqJp5sGbEstSC
JMCHfVF6T1WlIQUOffqEREfprtoYqozV5A/6XR55SFf49Z5b5UjYK/9pUvbWKqeDE5bfr/bL1Kjn
Nz+43MfMLqf2peqr4Q7Qq+qoqa4ZLRUQEI6A7+XFmo+VyQx87Y2UXMdiuqxnCtixplA8xWnInbzj
+5L6WnpHHmJGIBXQyxSY50tPDaim6eojCE8TVC2+V7sL3Poul9aPKMuTg6XWuLo4fLjrOqZe/JeX
UJdtH8iNZVFPePW+zOZMQ6LY7MTq0levIAHB3rWF8zQ4cLP2cGdspZ51TyB1uqe0hUA+cGF3Wkym
W4dnywof1ZgykSCrtmpSF2UGYp29e08AeiGG/3VCt/SUyRmsagvio91eF/l4FSdhM5NwW0XJOTF0
a5dUfneus+AtBkpwuPTQlzmbIraoPlpGY5evT5myaruMKJtqclDS42rWc4gBdAGRMvrYvwwr73qZ
As2Ut48T7ctlVWVTKyiXOPLqU5Ql4FE+XlhdqtHWmtCDHiik6igVskzUxKLlXQVaoEOMSnSEZC+N
PU1/VxNfDx+GgLNpeZbcqFESn966I/sGiIsRZXPcHOib6kONZe+mnkLti1GN/1w8plBu5uirHIcw
faU0gFQ1CebnuAxugfZ3d4GXVc9dAWeLoS1VSUVOclJWn+aZVPNlcHSBbwV6uAMhWT53djE8QBO0
UYNqsWAo0Rd1Bvi9ltW8NFpoxdJXNagmBRrQfK156yCSgdiZwLhfuAT7AJa+T60jj79ltGRrX+zK
9xp9//D/ZY3uH9+rm7r6sF8D8cq+qJup11S9y/sQQJL7/B6p7uSWTVjzqKIwg9M+/sE0e15MOke2
j8oV8PyjMqmeitxwfP3TRLWWWvljYi5BzP5hLbXMh9d1eeVq2/Vl+X+vRUY9vv23SU1Ua338QXI2
v3j1sqdcYkwfZuWpeh9/wR/W+2+fxh/W+sMf9d8+IDnqFDc50VdHlnu7c617rYPkLvCLfOeEi5T3
stvUpO0/psVfakxZ7FJDkCkaXJLyOMi0Kc/lNH1SvZk81XNTTAklc1F/2aHWhP22eRehiOVArUx0
71wRTF9EcbpRbkQBNCnl26hGFCbzMtB1FMuybeVhptyzzvhnJqyT8460Ub1SxmIZ8cbynM5oiBul
o58zw7mJRec/ulFMAyLnoOW1oLb5H9uIftG2gv54q1zUAEizhX4chMdl2jLX8stT5VfoQy+9yCNa
WBfoynfCe1STRMdJgrKob1fTSKXvLq5DZ61sambf5tAWpJW3u9pm6ykIg3OPcvO9SkdZ8wRNNz2V
qvroqTGtpWpoGVOpo6VXF+J3z0uKS2boe6/GnHqRTE5fYs+MN7U2eycD9B5njPhTJv1f7UgTQ90w
p2dzEa1sc70AOw6kKvxQXdfTKL3or4ddCdV+Z1VrNfrLwOJcNTG7b9v6+ptddSufUsE5Sjd/XHeZ
7rdi3Up+UuqNXNzCTJ40UpolCQvk7FC1vJnbnLts4U3OFjz8P5fKmiS5JtbKK+602aG2lAkXq3II
zSZAo8fvD/yF3n5cloqVzQ09giptYm2k43on1bRZ5p8moaMtfzUWuUa8hdqaQHb6cIwLbtxQlcds
p5B/L7eFrQ8rAvdYL2NqlctlhnLOMeqGA3Kfxl1TAb4cqJGoTUi4N3kz9/uecslV37Wus0/d/Af4
8eFwGR47eLS0SD/LUsBwNYblUnka+tvLcFenwXluThVUcALq+2X9GlkayxwRRFsQyqUY4l3gymzV
Lyx8yga4/+eVZompReswfUuTwT40jREdhF4S1gnz3CIWhmov8Fn/7ADRvZpg+4ju62b81BeTfVRe
Y+4yQepgQa1hAfGFFOU63RYe126tA/e6C1ueg7YZ9pfGygoPYQNKmX8bUM6eoZ2R7s6ogBssY6Vs
vigtChsRe2MNZbmu1toOSEbPeh3cOkZ5R3/RWh3A4dKEiG+hnYIknoi1YP+LTV02E2we6ZiuVc//
mKa6WomcvdOW2rpv2UC7xKQV7heIeXhOLT88q+61UW4igSdlgQdfG7fL7S132X7tdF5DynBvKAa6
HBLcrc52bessFHRqcBh/DvIJTCs3bL9m7bS+5C+Q1czul+4l1aG6tjb/2qXO69fub3MDRpGt7xGx
iNIbcnvzM8lisa7zPjnoZjQ/C5EbJ7QAKfRZRpVtgHM+hTv6Xpng+bK2eueQ6ArwiCKzv5dDfbz6
50NVrPpEL0+X6ZbfHYKEI1In320C+Ah/EvC5y2u3vHMCP9uEVkX4OBzpXgeWKzWahbLfODP5so0a
liHqYYkyLj6/z/v3gin5qHUkxrlHUkFDGN7KfPQ/pk6irNqn20s/tOvpfq4OsWEvCkyLC+Cyny4q
+WMXHsIMFG6j/xdxwqy19ntEkcIO3d4W2kyTaoSlCc0yWSUcygABDhGxOrteUUxkfUYhzN2lwht2
tSvNzwHIYOr4wunsxYN+9LykQf6NaFAiQov0bWbflQQflhqv+Fu4EO6UFanv2UsPcYhUwSCs9JMf
fFf8Xaqx4n5CURA6r2vzm+3a7c0Rabwy/KqjDdeDUrJbDj+/7xDFDFlzZV4wUmorpxqy07/YySrk
mxn+15ui9M+J41VfYQvTyRAY6YsBbc4GEIrDd6dGqGRqYCHP2uJEsG/ady1ya0YeiE0ekFqVcqnR
a8z8K9nouygRn3SK9R57uPR3edEhL7hE5p3AIi3SS3SM3HH47D5cTuvQPp0HB+I2dUpXczp+drt4
Odpf55SVNnz27oiIzStDVsEdggPzrR1TIAALnKRQV7bPOhH/pXNpzPpZi8N2ySYwXodiPYkG2B5h
8ZsmnAWKfBUS1Wb3CMdhR4q8PKg3mhDqBvof2Wv1lqwRrphWItmrujaliGpSPGXdc2VWCD/wTqnN
/TnJ4Mx92ycpfIqZsE8R0k9R54VPU1xGT7Ut510NgTkSpdhUE2cGYoSzmR6uNkrTbkx/9M5qVuLB
jAcMALmsfxYKIqqkRBgJGJv+WUh4kbFpKh40V1uX6X/P0idFGFbwBMsw39Y5ZXbE7Sg0Aucf3qo+
gXfYNRISaFOPFjcl+Di5Vk7p4dXJrGIqAqjT3f7ipEchwq3KX3lGOY/iks2Fv8nHL61Z9afBQlt3
68fpSXUhnuZ8g9ADjNoZdLZ18aCaoDCKh9zMtwRzhrMyzYgg3YTj8FjZcW0j+oSEagTOzUNcb5O2
xiG24WjNo0bsyiVn5XovFKJn7xVKNQeClD/NRfLSuz13v4YCIlcnMpobTxQx9Xzr9ODoLF3Za96d
NqUH5dHJ+66B8LsTRuWu+1Hy3n9roJM72KncDkW47+XOdVvzL2d47bj3E+Oci/ugaIovThHm0EiI
W11DGXk0/tJHszmrRmMPe7mK/DDe2Ea+0Jpk3WnIQMLB7vTrDRellBaamXGXNCgew3OH6DR1kJCd
sFHNzpE9Wf2+KLRhXcOeuVWDlWXW+kaPjZ6C8PmobKjm+DziYjGjWwHhAqDwDfsg60vvNeY6kD7v
VCB3RjbmRxlq1pfRZw8JOw/M83kBYCCmGlxNSPTeh0A+g6qzt0BrhZ0OBTxaKUMF0dpHd2pDUvho
oVxGEzWqunalnS/dD+eY1ORjiJY5JanQj+uxD7crotQjxB+f+sBCRDdBMwgSR+OT17olennIDS2D
YY8pbJEuHDvnSZnyNP5Rm0V6Vj2vg+aKKaci0+ONy52U5JgT6ruoz0rkNtsi26hLMM+znpmny2iY
SDjZY3RTi5RH9tig9YUQfQHCpv6q9ucCsN9aLvZGwv+UmeVLVpgDn0MAM2eh2qgjNJQEVbxWQ4Vr
oFglAX1kEGes+e31xy6MQVYHebt2ZO5/I+W/Moze+eG3UGRbplOSsqpJbn74FnXTrnm0ecq3Nnvr
pdIJUhaICRVLDh0g05EAivxC8gCoVjDJB71KwSwXXnBwksC5by0S1NlQyMcAqPkZFZhopfBVpiPk
WRSQU3aBNF9UV412uRCXbkBt82pszfqMZo5c1SJtdlrsUE/WD8bjTDgQmvm4+F4G7Y1tBubnP3nk
kQ2NyywL8g/Ex7PhMx/AUspCRzUqHm4jNQk9XQ9C9t8DKoA+Gq9qEpukyLysI6Lo5wQ7Jt/ZOQli
9ctDqGx4+tp28NBGs/8sCxQOl7u3FQYBIHyopZOlq42Tu4GixiXt/esk00RUr+30XyaNsFdrWXNf
LbytdgtTq++AHEr9XG4ie6F2rcPmP/ta1sqNmjMste0ESdHjXWyq1F3ZrutAkhaCKscFGqQM9Fdr
UbykBzdRXYz3PswBzqoOe6Bs5XDWKmyXAa0y77Lx9jIpGLzhfjDd6HZEjCyOGqSRJ/QIj60fvaO9
5cZb09DGfZMuokSL82WeA4vi1uwhUFErg1Lj1TwybZvYaKJtnkzjvXJXTdgbr2MOpU+m59Q58HGo
P1LXY5dJ4NVUV/2RpszdlWG5+cWmnJWfsqmPQDlDkPTT7/J5qr65zLt+Vtd5aopaq/hG8YQGQD++
tUTj3Ea94dyG00Sg9tpXV6J0ylXsTfVOdccwr3/6xOsxh92YbZ08gvFgW12TO7IcW945S5NpkbbJ
4W9dT2pEGVXTArqB+Nw3902RDndNL+XdZbbpvlfwtKyRmoCWTxfxW9M/tHBXAZBsdMj1+PyVeSYJ
vW2r2rt4EcV/6dNMIw04a096mJ2Ul0yqAk5XHfm2xqs2kczaNXU55oMT5daDbH2DggGO3ovJWkzK
3vj5fmgzZAoXu2oqCkLX/jh2e7LCgqroft7BCAg5aduk6J2MfLUpUnq82tIxbx/zpVG2tp3gvFxc
VJNmqVx7KQLLnhfWzt2iJfKpjjuYI4xWh9l0FCczQqjKT8rhdcqs17o0nR9V1t4APMjf/6trNTiv
GqoCPzibEsPtfrqGpvh11Tx05eviWi6rNv+5atUNPuIz6M2CengQlFBs3EYW27oq2ZsutnKKuwOk
vRPJmH9sVBK15wmdE3PxUG6qietxo1ladVc7gftg5lF4Gsv0aZxNd5ekqPtk1JWcc7SBz21dI3mn
Lv1p8NemXnSbpg/+MeYUD5+VO2rM4YpYwLhX3sr2y+x+qRVKfANiVTJrALGXdbOl5EMaYkdWxzg5
hJR+Ykdd+7aEo+s4hvJG9yDuTrukeDKHOiCtYfhr1VUDhtDnVW9W1VHZ2OMUT5lx4njYPrpLh2Ip
+IXhDlypMeWVhb6xET16zMpFDeS69mToPreg5aX8EjIXmHh311dH0GnaG2M6XF5dTQqsOaA4pJsO
11eHzHc1GE1yo/vRp2gQ81k1jQVeZlUD7q3HhbRuGRB8CPxXuAuXPLRil+40hvplStJqzsGfo2cU
kvRz6yA14xchRCImggWUUc/RPN6pxun98S4uyROgrUM47F92p0ZEM05ddEiIRapwXpFY8jQZoENV
5C8OenkKcp7dZphkt6MWObdiuQ/1pWX/0g0K6W/cGOEb5fInv6utId0g5qUyc1lONXK58np3h/CC
cwcV4rCyCVJR3+ZEz9EQl7ddPX65xCmWYMW8eIRsFG6U7cOjoVrh2Q/97hhHOXQbUKY/WIWZr/wo
n7/UHTBgYQgEt7tWO9RS67xgFRAZX4HQRBHIhJjD9f9SnXbMsnt15TlOdg8v3A6W/vL2alJXc5n8
LevIPPxm94a6X2uB+SjqCOw2VTjkJSvul8Owq1TxDdCww1RCD+f4Tb1uKDbbZXZqPzjhYD/4lO7v
rNyv11A6oWbjweB+G9RQXS8uqgFImEBFOuxFFlKMY8I8IlC9XSmlmXhhTTSTmMoLaR77TNTmxlBM
iDgrm3KLQErCBF97axVKk13jHOOg/fR7xC2uv8w63/IE0pgnwBoQybSzeEWFKlgPaJI9+gs7UlJa
xTlKqKRsgjbc63pDzc/MAT237B8T99Nly9HdXps8C/tbkH6+2CXtvReY+kkNsj/Vd7Gg6A8esBu5
NGHQ8t+oLp0Jlh51lecZ4thLlzfN8ERx3M7N8ld3MNlVEv4/tU0N7VtD4vznpd+8k/WFiXzh2kTc
KNzH9QBNJ5+XIdv01etDZ+/Fpr83iSC/eEZ2j3Cy/OZXHFPz9v8xdl7LcSPLFv0iRMCb17bsbjpp
ZCi9IGakOfDe4+vvQkISODyaG+eloiozq5qimjCZO/dOxucKCaib70K177hl/VdwFH8A3cXBmVvr
VlBwoNoEZw0oheG+Vy243toveT/1N28g182dEVNvIwwssy3MV8b2EIbIQr5xxOZDOdPEnioRuqN+
Hd9AFca3bSk2e3HITIbMnwFDACEmPRoZ7aGQ9ZugYa7f+Vmd30iloPyeRn+rE6xCspqXt306KbS8
n9+JZeh79RbF3ou41qCYF714atLDticy8nA/1AFJreVUGWKtuZh1GT3KSrU9+9HXitN2ED0yzh0c
wp8zpzm3VDKf6mWQmbU80FHPMleHO/qVs5uTF7BvOom62n6KzNB5grC6vdCsBKPAP7ZP0AMfnHxC
XGqJXbe7hvEcwjN4/XGag2JLFIMBMQLknKoI9u1D0SCJ4C+UwMo0/2AIVtxMe7WkoPRhhAwlyuG/
dQNzPuTqdzNWtfuMYtLDTI5zPhRuoR0sbmRHgeR4jeU/5vP0o2lsaRNxffczstvpQ8Ir+Jnr3tLn
MZGL7goeEpviL1nJkDrw6OxkOvk96DA9hCzUVR62EJnFepihqjRDYaYhaVTNzYupIMaZTu5uql3j
nb2s+jB19gONNnfirFuE2zNleMj7sdnT71udMh4hYvDr6Clx5/MutWWxbhDzzEu7f4zM1nk3BpHz
VHF9XYM9XsJubpJ8S8SZRM47XkJSuJCrP3o/+pQ4ENwipdqBLoBITxj1pmUl7HnCt5fzLaCfIs8o
u8DCxlc5OKzbJCYL1d9uW/j2nNznzdfSL5Wve7zotsDm/VqHjGeZ6qYCSj+37l7bxC3hjsbl2Ms9
ZMuXaBn8AHT7uobKgXxMV/DY8Mvt0CoDcoL6BRzS6L53yYNLu8mdMwGBW1aGkiCzucyCZZioYHD/
Gqn+hPR77sW4BfakV9do2RfTFI5QT+wAymTzFieznO5v7nRc/SrHt25KsRAXo+18pEWJxiLzpITm
eI+s4XivayHfuF/LPMyVHNCrHe+AR/ZroLe4JQaOtKwDLvxzj+Wb1jGdoLltVUivdnIkWi6VXxVP
CF54T62ufrCtub/aiHo8yTA1MUw2enIBkch/uNh6M4Muu+O+8MrYePqHkKzQFeKQ3+8Fe3tQjAFV
w8e4UcvDTG/GRyfMPxoZHMi+VSsf6al96Dtrfi7LnOeWKfKBa2WQ69AgaQ+ZDRFI2ryrerO+VONQ
nDsn1j7Upf5dImg9vFFGy17CzOuP8K0aNzsLGzINtmPe1b7X3Kmt6l37ATUi3fDBzMt6nYq1pqaY
7xyQ42vUb+NtpyHdHnrcP/4ZOMeQTVRe3FKdiudz3Fp/KZBBP8jglv2P2Wbrm45uBYTkNtObWM+v
5jOydn/J9ogcO7Xw5cztOF0fgHxCASP23B8em7FDba0pteeWnuBDU/jJUZa0oGnPGUoaNGFWf24m
mdUjCrt0JD+GsFAjsFHM/L4Br5zLzEeQejkuyJZLAG93e1mKQ824JbgKGsjL4caUnTNUxYD55col
ilE9XwQukXkZHys3B3m3DFzYEmRse+2gVm2p78QtgcZUXvMR8pHQCb5OYYJSkag0OW51p3oTmSrY
yKdFo6kSNvIs83s6kxbo3hha431Xhi8NVaUHC3TsB78Mg4MxD9ldFc/9h2ic7HOROflBvDnEpQ96
6v8pzorL472mRH9qNYJfumLHT+YyDLyUcfm3S0jvfjpkNtZTfhdP/G3L0pthMZdZOCr2/cz9VA5B
BwT4vhzVzeEZNtjwHnSB9dDFL2U+BTc3dYKbvQwy+53tdyFj2tFZGM+H/3/r2A30Euj6UfhRN+rU
bSmzlUlV3LIWIlUZsoVoVWabI1PrHokyTYMTDe92VqxOMCu4EMKFo2Gha6K6xSXsC9BsMM3tR3XO
eGazYuWum6vsBu1SdpPZvHiQBTqZDhhuT7Obg6aiclQ5nUVHdZ7qj3SaLXm3rE6ce9hroTAv8/eT
Nn1QKCB+SRz0yIdk6VsdWJKM33WpV9Fo1wc3M4uSA2ow3vt8ts5t4s63ehniLJ/Ki6ytQe2ppOvD
KRr06OLIUoK00PbhCFvi12nd5J8MO5kumlZR60tLnzr8kDjADaDs5qkmz5+rJkPPwvJv47IS0xYn
S6uz0r1i9+WtzNxLU1rdJwCL/Z0SLQ1Gjdl/0cG8uzyI/DmAAj22aq1co8Y33vN7/+bBF/xn1hbc
K8IxfabWtFPzJnyeHZ9Ge1XP8/0QqPMhCOL7tWraLhVSKXfGBY//SHvey0rsAa9oO3qWin1jONre
sCEhCxJ/+qNQm/lGvy4Mf6r3Ekdj8gSkw7pNiOGhq123n0guRJRvg4waLMtk9oxTTRcIGPjU3Fvu
ZJxS6cJSVZoo86y9y6bQfxSbzLJM+xyYHnoSIaBiZ7n1WMtQIfv+ZPnjpzQb8utmh9QfvhjfPUsA
xEvDpdfR0jJrxXsX+IAK0fKuSRQGw85tBuj9l6baNgoT6EOVLzSUP5mxYjqHuYzsew2iUaoM/nzi
hhEehIKtLIx6p4Y0MFlzq3+cfLAZsty8fe+297IUryzVlm6brrCT+D/0UFR0TeT+naXo80GaOl03
Gw4AiWLI/Gn5LCLjrzFy6yct75LP/d04zMVnWzOVo8pjMrfWb7MDfkiYJwCn0o9kzqeNmqKlGIAq
DbjyYQpgt0AHqUTtDI5gx2utlQEjDQb9kAcxMiTCgBHWtcVj5zBDCAtLhpVy/QtC83mMvZB2XLrF
A6uMPoLXgntqsQVBMMLQ99MrM7EVvkIHhEPrY6IXPr9mfdhP4zyeXOSiYC0PEEOowzlCzQ0x+p37
vTchlw/NuUbCqdUvbaedfN9EMVlsGb1L7S4rvXqNEaNmoc3cE/jGPtQOXDCIblXozaKrcTYWGoGy
md9BUwa5C1r2kLk74QPgoeQYoBu5V4I0erAbhao5st3RtU0iEox53Z/yTE3/mPPC3qnUJ/7ylOjo
t+H4H88xHtrRi8EZmCa3ED6hcmk6pzbZ3sUUER9ivUj3fRvmBwQoEZcok9I6T1R2TB6Ur1MagSCz
l3ufyzcClLePBpE7PQ5ult+hrJ3Mw44enoG3LFN5ittWeRqd8CXKY6ipl5XYwzyxrzFvrqg8FEgm
eFb8HjBDAmcNapbaCIZmbqo+2UfuByN1lOc67x8D1dLuwgoRjsSqeXmW6ashLD7nHu/Nmwm1XwtF
odxZWhtu6AjNT03ItcWNleFsqVEXH0N3etfABXGNF6+E8G5Fgk8NwSR04Jxb17nAUftICnRSKY6F
Kq0b8wezIzUbtCculso7M1D8dxDDAwnRta+yEntWRSbEco6/h2bWX8Osfuz3apX3Z4nrq8Z/6ult
5mLu/mFaaPjFYaadzMkvX+KpOxVU2P8KFRhG7cicHxXPqx/oHlb28nqf9O4u4dv4pVnoLA140K9d
mnU3ek9eAgVy8swcjT+LWL00UjpNZzjRBi3+3kYp1Sm/Cj5psakdJmA9FCWs7m7uSxO1vwgKsdH4
2JhmuCO5v6g7hXF8bUF67NZagTeRCXu77he/Yi61mSQhDyb7gS/bx3L2M/Q1qUdHWvro8lZyy7WE
G4vd+fq5rikvdU6k7SCwD65ruQkt0z9sOpEvbdXZzgGGelLDlQ2xcjUA3dOG7ID6HVJ3PJCRZWwL
AJu68WLGBhRaWfy9N0hytUGWfKiVYDoHADIvWTwHh9Li5UL4YE0SzDyJQz99lbXMcuqpP4yylgGV
m/gInuepouF8Kky3XoFTZqkWB0WL40M+BghKTO6TyovwRbX7FlTEmMzXYRlkJoNnoCljx2G/W7Up
K42kZQcRtkhGDvRurTqTbcOFPHeCY6wPzdMoLAW/bFuY7BL7cgbQAheoYHcql0cYUTtVhUhe1jKs
69BuULRL2m/CxljBC5Hv9N6xrys7I48jV51f4A8jv3r76lc9v7sJYTXQLsiTQQ57MKdweOrrZoCR
nhkkvLz5G51yFFtQqfC/5uo0Qb8WDectUKK9sPiWN0l+eWMn0/RQmb15Drz5ubDLr42Wt7wcB8ZH
p8y/FmMSwSotGiUetOFxMJ7TKdWfqI5ZByWMjA/gCUBBZPFwHnpNPQVdDA819YWvMstpJF9nm63c
bEbjUEJQ0LHsSu2dl4yPgV03nz2fWn/voH4gS8hYUMlM4viuzqzmMyCKBL2prIfplqXhA4pK3E9e
m5VPJPC+y57asLmG1a59kCBLtWO4u7ncybLRuj8yAPehXiqPLXrPz/GkZsAkmhdZyZA3uQ8S0IA1
XOm9a+6a3jVdBo+aIjeW/kyTAgV80lwnLy4X4ImmfTAXenfXSJO9ePNQtR7zQH0nq3XDY+o2/YfQ
y4ojggbD0UTm4LkDknPK6Hae/PAJkNGDosbeuQbZj0Qhgz5H4Z1Gc+ZutFGq35H0LJ8MNR4vTa++
CBOvmKrc8y6pZny1q7Q4TGaUQIJXVcD71OEx1bT7hgL+H2Lq/QkpIdcNr16bRsBJ7ukbSfSjq1bN
VQaYH+0z79LQpOTx1a3Lz0Ot9idQQs3K2wizALyNU/YxLzWPfiSoHGXgxtUdA4ghuW78tJU1mqZl
ol9k07zsFGfJ9iHz/2s75ZL6QC6S1+QYDZw2Rj9VBlcFyLWrEIPaZfyHQ9+AB9Qbqo9OF+BaA8Ts
kN3sdfCT0k/QWXCS+zBe8BL6k7vnjaMP6JV2YXMcsgaZA3nDmJuo6u/l5UPeM2ajcrkS2f1uasmr
lVmyi6x8eq6cmqa/XCfhbdM4vEPuNnywyvyunZwISSa//1zPPBGtpUREGdSLlSrGZ5uHl9AsrY85
beBPk678LWZ1JhEIXMI4zuY4HbU8jA/qksPPYfu6o1n0C3pNwGvCXwpJ4oDN/ouEiV1UkmQmTnjb
vshqkmLAMmxOaFD2wdTeodwzXGmNHq5tEPyYad34eun1Axn6OHrv1rPjQaEJtAgi45ewnqpL6vfT
c9l/oIbVw4m+PNHZEfCwuZq5/U4udzO7+dCUOUR1JB7rS1wFlCILYzh1gHK4M5nxlTbVC/iD4DZo
UblrUSB9Ljr/xaXR8gWk5HSmKYU/vNaLoLfUUZlPspDWxKT9VAHpoG4avbiFN93GMGwBLrPLg6fg
0LsAaaco/GDAenuY9LG/zWNBzWuZqcuw2bZlWudeudvW7HfNXN/N+seyydunRClLbvdV9q0Z0Tsy
p/Eryaz4WFguYBs14cGOP/m0Q2Dah7wfGoeg/5C0IOu6TAWtJl5ENt9ntrcTp5i0IXpMUit79AEx
obpkxXV1psk9r98hWt/udCOoju5AiVQGB1whMqUOnzlV/4lBqn4DuPahUdvhY1EAuxljpz07ulFf
/YVnq4y/z66dIGTpBdz25gUnUxmfjbkbzpmRe8dWi6OjB4HdoZ+d4LkuDg2iIU924yWUzOxJOyVK
m++7KQufnS7HqPbx52pUCtJ4bJBBS03lCsfmu+U/Mj/mMfeyus6v3h48nRK+z9upOA9Z+2cAyOim
1ea5cZevtZSwZPjlmOXbX/o/q1wxD1i3mR1S2ppTtb7rXev7ercvm/Ibn5NcBg2MGo0d/1xW+bWt
zAaO9JyuZkeprQdrGWSWuKH1gICaeoB+xtqnw5zOOzFugb2b3dUhKEuxvwpB4ss5g538rsa69SDe
VyG9BvVwbaM0v3kCkwrKOHOJbdO525F8Vu+tsbwbCzSiZWX0k1scVoeBpB9PUsVdA6LrwgU/vp/U
c7sK4ICnRhang50D1fGdGGGeYgrT03g/RvfrShyROX2GJAPoFvRdPOYn3d9FcnPsqv4OYyxJp9gZ
3yOFOJx9P7Iuk+kWTz4Xr0NbpeFXw2kusieNq3cJjJIv7jAcUz/5u+qmnkK5379PDPd7Ti7lJiaL
7Oqja7sXWU3wsr73bWiAGqQPj9XYxO+QSgKHq77T694/atRnD7K0earcKYaRXKJFwzp64AHdepcs
83HIlZvWmmdl9I+ZUUefh3h2rlYz8Fdf9t3eCzTrSs0YnmJzDOG0U3hSRZ5bRLh7rab+mrhPPpQS
V6/o82vZ1icLKs6Ln8G5qmp+edEgH9wXPTq/0JjAdJvQEOrdNXb0aTKd+pgtRU3wsy2iFK6ziCNH
LcgaH2r35SVKhnl5Q9qWmy1onqYyCVeftkT9a+ib7ZVHTbMMl3xKePMU59HxFJcrOAmw5DjFZn4f
z2FxL7O8MKjhyxp8WXHPu/V8c3KEKwjzWw/U4OZc98LRftEs5c+BDvo+SL5pQ6sB7p+Sp6Byo1sd
qlwfMjv/DNjySd4CoNl7cfiqfYxQTT+FQexfICJo72uY7A9aOvWfp4CrO0xz1YM/Kf3n3Ap2XT/Y
H3uo+p66fvoiUYbZeHexAwudLC1eqg8u7TwXWfYJ4CFHK99NTksX4+StUZRb65PdhmgJQFgWk3W8
2K0ZP+ZVEB2VubA+8lAG5rMc87/H6gO3TOs/bjx9rFDofakjeM+UMkvX3eqoGhfSN/Ejj5k/dtd6
lHKdDopld5ZC6RHZO3MuPyd5Fn+gWRnp6iy2TrXFDSmbYRWld/mvsqP536l661GDc/Ih0dwQQB2O
hr9INQ+Kr7OlmrB0lvXVcWvvbhwTuqNSXT9Uk9k/pV2vnIvAGUkAJOW9nRTqyQMg8i7zfAPNLN3/
7CT1N1BY1d8hsPeVnWdUqW11RnQ1gmmhVSl4Rrbrabj1ozPcFN6gKATPF1lZYLcqmm7KuEIB6mfM
ul59mZGMN3E1mgb1TAhBgCzXIDnFL+FHaAaI3f0e9UAZ+GsKH+3xSXGj/EEWmzkEmvAYzrBLNJmr
n984JBh1CP0weujvusuRjlVlKtWoKLzUSdwjfqa3kbHnbvKA6oz1KSji5j4K6NiZyEN+So2qurON
3jmI14PS61jGs3cWb9TW7i7gOnETb+O4cHS7+nPjoX8ahUVylzh8aUoksJJGDx/68NRakPIADQqd
o9fSTZoneX8flPWDB8FVsO8MNMF9DyhIFb3rNC0i2cGQIIUTw275uEblVvmO5KBzi/KG5u1ZgRZT
aYz4IsGyl5egaY9Kp3naTjEoYh2HXrcPNiTAAZeiMD/3fP33VADbB2qt4I+WFNM8pO4RIcf66ENk
8IeDmtXzFPRHyvfw9k0WFbB0cPWLBCu86l0NFRa9EvrCe7+kgRq+jO+tU4WXrd9CnpQXu2nzuxf7
9vD8y54NXX3zYvfOTEztJsPchJRxfrMMzFjnpcfNdmuc1RqQHy2B8zZ9tXEzxm6pH0HbZTs5XC1g
b6kg3kfAG/E2qT7wWmXv4zHO9lJakOGtwNvv1xIq1Yq1mCFrNTMvdN+7lyIKKPsiArQbFj55q2u8
+jyNTrvTBsAqGrXcBz/RaPeSqQQluzHIdZDFdXqzedGjDfwHoV7wSQdf9F/8eVUBbZ5uW2gTQMF2
2gj0tp1io2F/PhUjf7jiqNUanRSv0C4FT7tPXeR8FPRWnTTcHixzXYnv10p8S6TAvmBNXSOl+/NX
ZB1l9hGEhXeUnlw40O+mJhqfpP/WSIfq5BmhdxCnnWXZe0ixxLcOixyUoUOXKq26tt+jpmVHf4hT
9iQOSg65Z+Y3RJi+cnH9o0sMBWB/82Pg0Y4kefMg5lzxbZV8tKbuYr9tThKmFwZUQ+KHbXg4tUjz
8eh0e5uQebt+laARl6zzJZXTiyjgK79Maffwd1OQ2TxHtFCMkYqq4KtsKh729rHF60yk2ZDL9NkN
uneyKTL1oowClTot0FzK305rt7CtUHFHuKnWF/r3XwRCQiW0Lc2Fi2hjIFI0wFRpEjp7CZFg0Gw+
mEF/Okhbt4H8wLNhflvb82Sllt+2Lm2p7wTF95Wb0PoRLS3b/9j/xsIZa/+fnEhZodNcaDDU3j1F
TusAbTAcMAnMuiRyHxALRZEsza6bfagsdJIHvRtOhpqMuy14O0BbTln2kj/JQFD8PDj3OndnqmQ5
MyfzH9GnLfdUs2jyXpZ5OwLGXGaZN6l3tZ38TafbSM/OYkvzdg9WOERrKoiGZFf6YfAYdKb6PkVe
ZMdLvH4tq0R7Xy+OUK3u62UlEa456Yc09yHCWjbIQEljV3bUsvsxdfd12o9rEsRu9I9JgHJhUaIG
S9OR3h/VyqgOrory3w6sDlyJXn2hSEGKt9DHU+9XALOEm2ad8ruJV2Ybobd5y2IjxjdMN0JvY9PM
tC86GtXafVDSjwUvZMuFpTAWjsSfq9md7eHgBDQRhFQc1+tK2phHXi2tq1xCfkfn6cVTu28BZB7k
ovPmGiS2mRLTnY+8gawILe9QJk+pZzgh6kiveEBl9zxR4Pf7e4n+3aEw3Wq7ZOq99VrZyAVRApOF
TJSuACRbAUjXKj15TvK4AewXU7GY1hz6sgyVIXlUMwgl/ShuaY9P2vupbb6v9T0tn+86TbeepLxn
ci85wErIuzh6o3RSx97TvOCRsgmcWq59FMtmts3OW1ThQ9iRCJUha6c/Z1VxzwLAT5b/ezWgx1aW
AtyXmQwrPD8NKrL/KBS+sqFn8rFWTI3nwaB8hDmMB4GlKiDLsEhPa9L/13KtETi0w54DdYSMseV/
bTKV+L0MVmg2sIto+jldtCXEZtOog/hm8iir0EDtjN7jC40U/qNXjIgoLw3lPAIL8Sa3ffVmGLRk
yZfq19JJO//QQwa1R/svfJLBmILoKQlICReObp3eOPI0zE6hQd3rjWOA/YQUBlWMXycpdC/tvBFJ
AMlPSULLbtorBff5KqtM8gCSx3JxxBRgLsXwLdX96kEGMiv1OpNloHbfCrRsz2/sssxMtXpAr5FG
uAHk9u/211MR76eEjA6woWC/PIZ8c3zlMIzp9CWz0uGo6XA+0XydoreU/88Rru8f7MIansvARdvI
BJ+SlZQW+6Ydrr6u7sq8pdcrHlNK7DUco+bCmyCDVVvGrW6tg0p3w2oSO2SxPfvoLK81pbxfl9s2
u7Re/M6gweWf27SFdwHe+ATAp6Uetw1bXGEG5XGgmrEXrzgazX12AU5eNsrWYrCpUmfxdWV2XZZW
5UfX9UoklK3Bwu/Ka+vqyKTBTGzi9T0T2t9y7w35BRQjSs1+qD/Udqs91FlrTLu5gl0MDty96hrY
FocO9+q0k7XWa+E5G5Hrq3qSxwfxyxGmqhr72o3pKFw2yjAWaTQtdDcv4VzU3EY4TBzrieu63Gs8
wByNavQuWjsG723X/+CWQ/qlMNGR0sexAEEVpV8mhNk0ii3kIaP4nmshNVqEAk6ZWqbnqgiafdGO
ym3UcvvzDAH6Qp4JM64CXbHxqTPzd6MDMFWPYrQF0mq+uHkV7cQmgx+q7bMJNW0LpcBq12z/mzdQ
JJQAbWoPruVaNKCQRnIll1SENGot4ombTWYk/sklCaBV1tYS6LvWj8A3SNc3myVYTtVJFl5QLzlL
ui7fEnRT9ufQjzHN0iSaxSkpPFn+9K3Zvi0i1f4cK6DtEr6ZZSM+OW/z/fd5g5pTSzBy9FfdH4lR
yY7KMlGdKDjI1G8R/G788DICRa1OWxr1d/s2LwrMr7dZY8Lbi7jb2qDFTaa+GY1Hl/rHrqxdsvu0
ptb30zLAf1DfR2WJUdZmQl4BHGZxkhhxb4GyXAdb+TT1oXEayZmS1GbQgyJaZ1CL/5ftf40LEcOG
KcM+y3FB636fHcs9gWjJHrqGB4edTGUwARIWWjadS9vLHja7zMQ2I495tbLgTkxv90tIG9nQ91O+
pCDHZ2x7ZTbIR/I4tUtjU71ZvHNQCoO7zp3mQ2WkvCoADYTChBnAFa/YyVQGqgpwrEAeXCzezf7b
YDnGWwBk4t5O/VebjmznTo3Awm3Bsld2FIaWXa3+Gw+hqrKH8ma+hahC8ybaX3WBgKF0Od/SUpvL
i0wlRucuf7AqEDj1gLgCLbipelvdXZLvaKAtjktT9nVTfq8W+XcZil+zf7Vt2+QUiXtjQ/14KS1k
sBMt6vKqTyf57nefuX2c4tbFEe6CYecsLBiWYtwFGYzrVevmj6A8FiqFBS9WzfrqeG1bYrrGumua
0YUEdAlbTHKSzBanFo4w6dQ7u09IAQ29R2I6sdtoYaJNblWsI4Mq0zQYZ6iwy6XWaIT0kDaICrYq
9OKqMkHfHxaKBmwnd3jdHsfpbBvpX7BM4zFqnpStZfgR2YQKTUVhfVz3iN8xc5idF8Y8+fmUaLZp
62ltaGb++wcXL+SLNsSg/ItkMKeFc8QEWAGeH8+63v7F24lvPakSZ7sYPPAJxur2VjcOdLQDwncy
i0tFL3eyXqdine3YLHdbvGJ131srTk/iFfsaIut6QIxiv06X0+lXaG+jG1+maYyuCKsFh8D1q8O4
pDz60aOJUJEcR63p6ClSyBNPV/eQGi4ZEFnC1jhd3JRH8cVeRHSTwJx5rLTBum2D5Vug1fvkM2CY
4PzG/q9LIO7WTbZKiMf+EADbun+zK54Df4ROl+wwJ9BiR2bPd8Cx6nNd98Bp9bCOn+h79w4Rv8HD
K6NG6eEuNSEZlxjEo+InYxl0aosPwVjx+slesduKq96CJD+v13O3sqgXUXHab5dt6Lia9ZovtvVu
IFOPVsrDFCvx/s3NYS54mdOKvjqIoKHBB8AHUNk7j6rwFbKokYeKeaTmg9KhxfNifpA1qAJ3V3RJ
fIwXt9heuSV8VIPynMbjV/EiF3kqS9hEhZtJZGVlBq5zbAAXLQxNM4Jme7gW+RDNKRKemmj12UmY
DMLoRC9ZvndNPTykigYSlI4QJDs0JbjJbNb14EZ9ayEvXTyvpoWbIy2/7pINSmA2u0alXTt2aHYw
l8aJhW5mnYltziL/OtJm/sYeLhu2XeVoZDSRoQ75xiEh296J2gh1gb48bh82WGV8RxPyV8H8NOpS
hrOHF8EH0egyoMG12NRifpGIWTBDv+L+1SYHhAvKiJzuqzNlw5TC7jFpMRpX0KHx2Dd/aNVpgLRQ
/Y90SaOQ4p/6ZJhPalhGLz4MDrtSI7tM4iEHPBAemjyJX5QgMK9h19jkAmLlY1989tJFiYCXh2UM
eTzyl4E+hL/VJjWOslpjHOqK1l4M22DLRllT6P+xe3OLbT18i1ES310/ZrPF8DGcFZr5xWTVreYf
14/1RiTLdutcnKmCkumEWqxSOgiQBV6n3YwlRSwzGVD7+YoCz3wS+2AXP+Nebfmv6a9Na7xstf55
7vYxr2LkE1vP+kqpChjt8uO8Ovu3W9bdYxcEtCj+oTuArxRl/JDXevAQUqNDBFsvv8CbQwHd1qx7
c8ztDzRZ34k99xX61d3RPSDYAxbo64CsCV3DAKvRxIsWZpXyix+7z5ULMS50DsjAVhqSP4vdbjpn
75fDcLOaP1LHSA5KHqtXGdygUa9RNg7Z7u1aXFvk5k4g+fixZ4tZz9jWEu4Y0fjj4G37dmSwfe6r
8CpBsTakg2Ef6KODWkvs0u9p5IfAbixYy7HJUE62cx3cqstXo6zFUy8emYUamlZv92xHmG0HTce2
/vcjJQZlFtBEKumSbd/2qdsxrz5VfpQ3Mat7tr3+QuFtlwWdfk1tXb+avGoZe5m2qm5nqAUWTrYG
SFS+RIl/W8qsUtGelZkM6z6J9rXxYHaNcSfbxNRAuMGr8K8tYnQaqwZlh66hCgjTU0JSTssgM0Fi
yqywKu26LdfoUoCb2x5fzlh9b2O38+Sobbltd2bjXPV1AO4afOgWFugoqrqO2e8n4DTFbiBbSilu
aKKbHyslRN+9Ft3sZRCjFo1VsYP1FpZ9Mehkk0+52X99tXPbA07H+BG4nv/q5JIuxRvQFAOIy/jS
BpS2Gqd65s+5eKCnuHjIam6Tu22d80dK3jBSTpvtVYycgFrPeoKEeALRkKkMsw9YlquKjwIKH5A2
3d9ZN1Vnt23SB6p6NAotTYCy7LV5bg8UHdMHo+ZuP2YXWWiLZXJcHm8lTk2DjF5EQ4EBuZx4TMat
AquCbVN3d22hFg9jRKp6sEZrv/3gMlt/evlZlvSFmxr32w/76of3c6CUcdRa+1fGqamq7pBn52lA
IV5H5KfJx6EqT/TR+geqn9Mtq7ui2slUBgDR063YjLIWz66MjfG2Bb3ZI8t1I5zY0xooRsMIymr3
avsr65tD1v2B1pGSUfsXHerGs7H09CQzGA0ZzAU0aEEDtDpKEeOsITB6ZZTAdrG9cWw2CdnOD1Pt
2CKmfS0dNwcswWDX84+BXuSgpdzOmlT/TNOS2u38KivWmCnrgW5s4RBVjofW1pK9Ls9pv31ao58v
4Go+0XCzPOfJY1zX/YOic1vSDGddSN7b5t2QI3FRU8K5n0D58F2w2S3TYGh5NOxLaE7zOl1jyGEm
yIz+jJbZusWE3rvZLdFNGv+IfntilFXldLJpuZQYN8kqOv6WIyGaHmnCaz96dkdjWK4BiY1qiISD
3pmRFy298HHuunmvp3SYhgZsqggJF/N9PwWWdSLT0pKoNWmuCGwDVj8U5+6zLiRKrVtKlUP/aT1E
PG1uddfcGBeWSA6WzxBHmX0xYduBMGw5JVpU+qa0usT2CMHBMvSekYCMA7ndILLQ7sT4aqo1nYbV
p3NGU8nOL3uKovixO+FNDGLAHsVyMRrjI4972k3CxPlj/7Jt+1AT3bS7NkhusmndL9Fvju9bOKJR
NzgBFKSans2lfkUClzvKPweKCfq1toIfjipzf0b//1vECwLK5K4je9a5HCe+19YxMW+202tnY7mQ
F2nLhb1ZrvGyltk2bDZH7gDiWfdsLms5aPJKFwxQttvsvztGbP9DyKuP+90xbgrL6tAl/xHnq+Df
T393xNudqtzNxFoPKcLmQ5fyZfr5i/n3X9SrjxxqOmVzt3R2eQrjCp3P3dVCUCOFuRA6CfvXQB8K
xm0tkVNP2mQnU9ku7kiH3n89Ttbiltn2Eds5r85984kS88b25qO0rnROVg3Dw/Jzbj/Cv36khKw/
oGx59enbx63//jcf1VCph2NAbcwg2hmKWd0hUmzf7CXfMP8fZVe23TaubL+IaxEECZKvpGbJlhM7
zvDClaS7Oc8zv/5uFB1DrZPuc+4LFlBVgORBIlDYtbc+DUdhjSCPwEg1PGYoj6IxBXfvM/Qhhufv
89ZofUEafrf6VwtF2XxYVw8NiMx7OCQAAxKweLv+K4cMux/qUlPKzUktG4P+R2i80BZJ+YGzi7ZG
NjbrxFmtUXZxG+0osmGlJXw1iXrrSrTozfoDADACKlg+r21gCRPcTlFTC/bW+3cbqyMQb1IMn4L/
acr/uvRd3N3w//Uu7+beDdVSOjT8/DjW9Y1Iwh0S3Shy1geQY+UWnhYgpy5B01Z4QACDQdtNUBtP
XYpJwU11WEb3ZUlBeuUNc4YrbTmZGmFBTLhtQfukbOuquIseoFRlOBtaSwttAwJG9Apt8RdSUsWm
iCH2IHeP1LRyf7cigbENa4DDMf4kWy8ddYI9z8ayfmDbbJ0THqMgFzlNVegrZG63WYYAt0jgiJBO
itApwduCw+Qi4KAwclCPmJVp1t+XXMuI3x1jXyx7PuY/wY+ChK5sWKq3u7YVX0D7Dx0crUBilxxV
MQ7xjooMVivXomydQ/6gPgc1RI76mkfPyLdqx0kbZkktDPaoyLL3KVgt9iBMyi89ElaXUKuRk8xy
D2A7/C+TjbyoqnsLIdvqHm033QajMDyKcWcNsqtqMZqjhjRxWaofbZo5O7KnOpJQPQfIe0xsIBS5
m/WPFq7L+mqpzjpI1x8dIMkeyR6243DRwNZ9ZyenbjkQZIshP6UmNPZgMUnVamxaFJxs1kC5qG1Z
Jz2MwAj89zsjdV10d49EQ8cEyy0wXyDmxf2SilXXTXfLWXlxhRZht4+Gqj5DqrmGPtOv3iRCsEVB
DOlF1HmwIy/FqZAbW4dtsAO5YD4xE/WsrbYzjCFYh3oXWldyiLLNwSRezDsaKgevzeOYGeFFmXQ7
WS4OJB1xLeqlJXNOlACjHjWUqHJltop6ynEXF5rOAoJPGUgxd1PUMmpVbFAiXABGFYoMqJycO1q1
Iz3mEdRZD5VgIDAaIQxvBCCkAOzu2tdGhoxDMe603jVPaQ2AjlGi/MqjLjXQ6AAu9b2hQKCR3mxq
XtlAWKZppsgnW6HhVsxTbrUWaqt/eWgd4A/KUxUfGzwCztQEEpYgnOxtSDaDG82uHOe/2MytBjRq
CCGHivud7X3av8eur4i0Nx6w8nUhXddv3DZ2dkTrHuZVd6mK8CeNiP0dVSlXAT4/MFSCSj7H6REn
cT1aieJTFCE8odp9nU3xIQN6VNes6UQT6jqJj3XSgZskFctztkDXzs6qPSTs0g8B6mmvcWAgH44K
pa/gq+V+G7Z4W9DT+eQ0oAYYC/Y1TZ15N5hgqaIwnAy8spyaz2bb9cBZbZg1QG77vV6HLprLeEbi
koxjxH/dJd9cKwMvHG70XK99Crrx/EcX55xj0IrwaEFo5UINf+8ZrI07D4BpaLiGgF1IBxuNLgMv
1XvXzjsIDlSO7nfgMum8sMFR88ZP3Qj1ECeIuvuRYUWdR7Y6XLA7pXC9xsOPjAsq1D2jZxWIB7DO
GqP32XK0xqYGzh3KhA9u7QKJEhv4X5V8V8Ug4h1QPmIluCLbSniVWllwQdkAmai5I71ClUgCvV2U
v94wZP1/FnVwgaxvOhZ9H9wc8C1zHD8VXVae68CNIE4ou9Q0Ap/qm3E69OUZd2adD81joNLfA8lB
wyoARVOGeoW1XkRko4s6QVk1AsBRgvK3+rtm1ZZ7rCQpXldPHPVdSwC10CqJ18BCembLsFGOjcKu
C82mxkHlaQ10/n4hvj0KpHUScE3uGJ9jb5UiWUjMRDarwsmStUj+ka5JZaN6DGzjBcqB4CetktVN
41X7hMLfptIq7wopFA9KjV+yKf8SL2zw/GUWuHlYM52oMa3BRXlJC6w1gJlpjl+V9IlWfwtQoWSD
QAIiVcw6liKTbASz17oc8Hlvs13L4OZ2DfrHNe9eQg3XNwQCwwk8g70OpZTxWNCRWR6PqUfNSIdp
NU7f3a08Qjd0ElZu6mVyHeqBlQiH6zn7Dootvq5P08iplrqbRUMVkiyQVtDKHkqjbofkmoQc6Ea1
nAlsQD07jpHVEiZz90LvH+5C0lkMb/AFnhuj5q8LdRLPsPSz6bUJmNESHln4ULOhB4eGdN3G0quM
X51JXlXT26AQWkK9jXnOBWhx5GQyzgkoRGMzBribFifj3ZvjVm5smxrMB41VRHxbxQlI4U1oaVzz
VnSnwE3i8Q+yokwI2HJuoUrSFNm0gYR4Z4RX8gGX1Z+YObjHWWujIQeMCqw3p6Cq+UMMCMRDV4Eq
p0Jh9CrgogEdCRIuNCAtA/esYTyQWEtM8i5rTB/xCLKq+NoaQwsa1HFyAj+yZyGFXHncNtozNBra
M5M9Nbx3U0zMsgmKTjwGjFbHzd7990ySDJ/T0IbAtfyaUd8wN99MOX0fGVZYecrv8uoTeOvzPbjS
wwvIscML9e6GcYZnbtL1yzaLA8grqBjqBSPuGDdqjguAqznPYP3AouuMHnsezFOzR2zlztV86LpR
P+GmTwdJQ6ftW9fc04jsw7tT2aj3uyHytCB2U+7fxdzZaH31DtTcf7etb4v10HTgOgCmgKFAaZKy
uZTIpTQv4EZgBNEfyUIN5YqT4oxK2WU1qwQwFnEgCvM4lA3wAqw50SnBzmKUQkJm29PohKHOIupw
cXfW6HAT6GUFNpU3B5mbk4s62DROxM+OviMLNUaaga8MlGt2jIPYXTI8SvLmWNQpqnX/IfFOEyhD
j28XybwK+iD6wTOr/BRMIG+jn9esR1yW11Gz2tTvh7zvsWRXv9N3uzJBTbTZGz0EokCmr5+NDHK9
/tqt9bA+UnfssksEOpvDZDcTaopk5GTXluaDYx9QjTr4ZQ0q2QVVhvD5XI7rSpEAAe0kAVg0ExrF
cX1EZlIq3C/BAaf95CP0ijVwI2f9YZIYa7L1vNumZZNdaZS2VvyQacEjjSC9XT1EA2rn3dl+QPW0
/UA9U+PzCdLNWNW1H6B2/GZ3sgHFEiwroaCs+/YHl+u42pESxHkPdOuozd2FySG+cT+ahp09GVBD
emWW7mWN6F+YMQXPYaRDUwFBWZdB40abPtGUbLTDC0sXjgMVnMD3gG91nJoNec1gOTg96v1LMDsO
Hmsd+wImBfsiEpxI4wTlDBiQ2RKiu40gTw8UGJhlgmGrppJDzaOeYWnlIU+tjzQSclEVdhfLUhui
PoZzuFvSjNkpNSHSVdOW0S60hyUGE4xVozIrAjlqIU3UjAyi9xzggB3FgsoU9ULUBdUwrqe6Fswr
047zpLs6sQ26CDeqP0DFNgr6yO806GZbev09DRcGaYkPOdTDrL0TOd0uz8BwiMqC+ZGaDExKUEJL
kfPujZbttbmfz2PJTuBdt15F2RxDPSg/gmsGH4YeUuyxeHWyyLr2C3ulGA0wwLM2RxBMH5j1Ojlu
te9MA9ApuQL0TwHs7bTgoFv6dQqX9FjICxFqwFeVgk+MXXQ8Rw9kGul+5i4EGP63GeSIrOVS2XYP
zbd3uxEP4HQWSEBa+tCgjrEsrAdH4CPWgIBiyMx2sxIAUHV/Z3QHERjjhUgAWskEkNWFc5hRuwRe
RskJQMbcAcm56aAyXjED8GKxH0rGoTNV6nvAASFYHpfAdKP+IT1TU8lekDW1AQkXSLCKXAv9bgIQ
qv452xYYXnEH5DiLgQ2la5xRNdWHG+omckw9crd25EDCkYJKHCXTjGnejZGC1ByrHiCMdz8uzPCl
5UW5V+vevVbfJO6xzrk/d2k578xknLdz6mITkk2ogsb3Iu6D1ovQUWNHDrGvHFgi3OXjnIju0pf8
dD9eXWS9mXDTJRdNtdjcbMGBEHk3693Mb0EI//aCPNtakAoAaDxYbppWPp4n2xhygMvheRv/LuaX
7d9DTKj0rOv/e5wbWMCkrK8J+oGNa0Aj53dvgRYsGZhneRY889bOdlmc84NAvmvrxJbl6zgIA5jn
PFax9UYpHMkynSErGIqZwIXVDdEhy8wcUajYozI96kFcGjVA1E1TjlK2ZG9JwvnY6T7UKA95oBGr
h/iIJxJwY9L5HsFL88/JHJcNqrijs2LipB7ZDKB5QOHz7h7q/jmpTJwbh24+OyUE1JbOtPw+OIQt
MlcoTup6j7qsix8gGmwdQMkcxieo0nSo7S7KTSNVrua47UFK63o0Uo0pxbH+cUgO/A+CIjMbgDCM
ZU0UeChAcjhBqbXlqKIf7bMo8unBGLrwhIpnKLyN4VWv8vCa1ZOxN0cdh4B3G/U0KNZA9PpyZy4M
J9qyDORIVFO5VlqW3Sj8fELF7jqmckwonQFBKKt6KXIK213kYo8OYur+GFjAhONO+sEAMBF8trK7
jvGyD9a3G3MqpZhj2VBAho29nRvWUZkogpxkMyqtgmBlyYA8+7UsObq6iy5NFr6K5DvyXagMc0L3
yhcWbLQAJ2+3n23w2I66n45Zt7Wzrueoq3ftR71ClddUuRcaUVw8xMkBJFruBrR07r6bhuVUmxle
4JBrHS4L2qXW8eTD3iljlrNlUuchk5Ia5BhZF/iWGUCxJYrYOalqdqaeQGkJvmXNeKts5IizEn+l
lFoy5Pa07yrzZJqTgP5UCyr0vRa64ilcoI3gOWX2GkROeCYbFBUEgGaoYEUCa2MLnW0HIlWxBRIU
RiAYyqZGyKEJ3BeBF9C28CFCjSM+iTOoFx4aZ4/LZmh0L8v8GVpu/3hRdHNHRDE343SC2rV/NxOc
nekmK3kIlTvQWgCCXFw0Iy13KFNOgdz4ZSNHAy6IDoB8xFBjxU154SwE0mbKDuMYBLXHA5BAz9Rl
smtWHOzrE0gNJWarbRcc0amrmlRCtJBBBU5LxtCQzyAL6F0AhJxhNL3RiTJ8J4SJjz0j98ssxJ/7
veGgrsI9+fuYetwtlxO4AbBJbI1f7gqKO3HFrUPEeHvSdDQpMO0gptD69jTjxztRbzWSnyLJGDkx
ql7X7t10CoppJRVPy+FTjuXVy4XRTi+RpA+adDzR5Rj16M9Cvej9XlA5/tFGIaUzRG/3gndT1PC3
gerlf+sOW8f1a7N2AO512UGzgVAJoePp05/JNOvS3lK3JuSd+oPeRNEfkzwNQeh+O8blH/4ryJUT
XE/+GyCbU3NfjUUEcAn2Tcc1mhxrzN3EIt21QWKfR5G3UPuA7kLIwwMwyhP//D7U0jDuPmrM/GYE
DYp1LD1B0tEBIszmLvILaAYd1RLrOCyiYDXOsQFq2ilFCido8RhU4QX4LZp1rDUJgmjSGm8Miblz
xvp70QR+N/eQu0aF++BxSYC/dusO4gkCnEQZ+AyPNNJwWXWZnZQNUN9Gl4zJUKW+7Y7BZgq0egea
xqzHHeYYaD4VdVI5J/UK/Pl21gQtPOVQpaDKqwjOIM9SHQbbrsA/DPnUaerrbaQ701PO3AB5fJQE
FoEBtjExfybm4LENLBTSSTphBlIfhhKWS1NWv2z4ZkZta496ECIb5pH50+maagdE73iaJD3aIBvq
ke1uqEI0A2ujIgbzDMmjplZQtrDNLkOzvEIIub+AbQZyklJxpB2n+Eecdy/zYE4vAux+u35IbB+M
7SX4brSvI561ZxAzAhCQlEA/JlIhhMaqoZj5PdCEzC6oVZLJr+sy+rDX8Xj5QF1bX6IPqDg4ovId
F8TS60pT3LR/4Mmfd025xyaeux874UD6DXm0tuQGwE5JY+/AZp9u6whZazxqQLW5nreTINxEbY5y
Yjpe08kcmyQIqr+dz+VRffW5ZxTgNyuZJu0A6OGvtgFmq++5kdWHO/tKtKni7nYPROtwN4Vsfbwv
Og46OpsXhs/Lej6Bd6TCLjJcZtBIFDWy0dJKYyGNq5+MqsljsNOskaufQm2ab8/mdEgba0M2WmhG
ZQokSOVyNKaFbt4DeXSrMf1Zh3wxkvdduwBtIG8vhQRHd0371lO2wMz7jcM0HVfDOM+D+gsxYPLU
TJ/m3FhpvLooipkJJgQ5Np3YXmhb7rBvwnGTvVE7zQXYA9/QUBiMi29gcOrwWAB2QKPGtjUwNtRa
4VG304qdxsLp7EDGJgVg4IJTjwP2fmyNqEk4k+puk76hYVDEA/eSxnTPcQpYvdwtrRsnXFUBo1rO
tp8Ce5MLQFxxY1I/UZM5brybCtCDK1tRAp1bTIAR68aVzEb1eYjc/jK1IBARS+hsY+h7ABY7tg/I
grYP5KAe2XCTMQFD7uBThYi7MKObpgnCDsN+1LJHKCiKfSjLOGKq5QgysHi1+Uds/Bos8Xt7oWUz
brZlLBjt8QHCfzqNqKGF5Bpkh27d4Odtb25aLQgv4KBnCwpsXdw9WPNHsgEIprUP1A1KAc3ztDi1
PRSPzBx5Zmpo2BSgSsEm7Md6U1DYwPLJe4ladMCEdyuiTxroiuFmDMlo47SO11iaRquMxYznKPga
l82gBT8zU3zJ+5S9gsG9Ote6GftRxfXXQZ+c/WLXyTZ1+m8meKwvRQ/Gv4l94iOKxmlQgdwN9/XB
Jxq1INL6mCbVsrO7EWlmGU62cNI0UMUk7SHUyxcB1Auk52eITqYs9wIIBB5pSGqKYOfKvSJmbzYi
iYA21ZtNcUbMpfWxTO0BzAYM4Jc8bM695BIdJD+cICpRNSY3eX5nc8u+rtYlUm1kPgrkBt8lolI1
Z13yn8fkqaD1bBvh0TRGqBC0Wgq2Yj3cDnXSbtZxbdsxBK65gGSw9DsaqtrG9GpYDrKuSXCNUASC
UoIo5aeEupYsIKUxNeuwkQxMN2MZTsOb6UwzxAElqBsVByFbVOU0wcdAM/Ut63GXtN7V/x0d8Dub
Sdf5RaLp2zZva48QAPeBolw2SwMaENcyoT6Jm/cCu03oofjUdSVHH8pnoFBC49jhxcnRHL5sb0Jn
ZzQ3Lthi/C5h0G5J9XFTV4X5KpCG2s44vu0aEGM9hUj7fYDERehlLkDRvGmTD9Tk46J5dSDMvbJp
dVRtOGSmtsUc2RvgS10Ie1jB1Yq1GiXu0bYTqXYlEzXgiOq2oAgA39oYOtB3kMGzyZ5KB5R9FGy5
xXAwhWt701DrHshrhksls31tpl1YLvoPrLLL1wXZV5kS7JYRfLuR/kHQyC6yk1sEn/JQbE1uzZeu
lBumm24YBg3wz33gNY4TnKBIuFwYr2HDLm+5uLKhcBo2o/Z1snsQbr/bb1Zc10p6UPBAghiQaFr7
bp013gb/xDYZY6T81Nta48lAr7toGv40GUr7VIx6LzcvbDyCmwx34vTDqbeWiTTfp+DZRL5xfGhm
e970+mSgYCQF3Q0ZlQcqP4ZvUR5jxMZ37Ay+A9Nk94RsRHdsBYs8cKQzFxg4GMU4noqcd5fYLbsn
HL67pzbHEwmY8nJDNmp4Hi+PVWSvkyqGjaY3jSCDD4H+3qu4btYhYhyOkReDMPVJOdTrvNvtvPjb
60iHVgDT1IAYAwXXI7L6RfBnAUXj50Rj80FE6bRfeDR8mjvzBRw8+c+8t38bkIC32XLAaqkXfjYN
4o8wxnU9WCvDF2HO8T5aQhAf1yO72gFk39qJ616UgRLCimUu20F2qm+ibhfn7Q8aKTsNqYmCCjUX
1EVyvdxUIgBRkuT1CmZ73DRRrvma3iBJr3i+XMjbnxzTQmH83/i/KIJsizFfDaOcj2ZZlD72GMmO
EsmUXEZ1DiA6FkSXFrDOkqmM4vpkJOKVTCo5jWrkwmcOx1WYzFWTNywD/dqO/pqunmwwHsg83N8p
O2lYL81XWcqN69lfzJ5Ew6mG1LubqmxyfpOBKEyZptgO9pGGq1mpoZwbiyV1djcr6c+UB9bjOPb3
w5X0J4DmLwXTo89Mlu7MYv6RbiMaKepbpdhA3d9QxAl/HjM+HmMT5UDrBUaXZbig1bCpmcEZIsAA
s2YAiyJKt9nklIAB4DOWghFqUwzZDF0FYHwM2QQcXCrYwoP2WA4V+IeGBAOy2mQ/iDq5AAGoXyML
xIVtDZpVGs72wq7UKwZI2FhIbdphxa6ubIqqdYFBaubW9eMoBhkx0K8VMAioS+bluW0Bh0Sp9Ite
sPBFK6b0MWL1R3ztRqtpbMpjWkKZDgmuxo+HUmwhND9eJgHtRZJdjNIMEloZsJhSq5Hs1KRAIUD9
DPtZsKSfeD72Ho/N8TwN5eu/XxjTxfIsC9nqqot8vSzbzQ3PitIRnG0Igjp5vmyIpIXYVahJwTy8
x+70S1jWBQoikKZe8ghXzH8f3tg00BOHWsE3ZKMmHcd05zojSNHlxnlMMrl7bsathRpfFJVgu0wO
3MS5V1f3BxGByN9tU9BIQYlKNV3cbN1IgO3y3W5pELaquRSHniBhfedoWqld1QPOQQ47i7p9odmj
5zZjfTVBB70VNqBSgZHWILKP7fqaVBnbxUOhrTEU6NhtvUU18oxH36x/XIqs8+u+WbaNfIg1Vahf
WNygbkeNqddPwCS3A+Q3F3IL3UD4+xyjin6OMy92dFx0SpNBQiGPexT14o4NWwbLT2Xe2TRM3CTQ
MXFuevcQ6fPGQrb0FEbjdOLvPRqSg2xj3AG8pMbkVlPUCspGvS6FDpGu/3lnVvF3r6iP0by+FZqh
pqkZYET+9VbuYmj4u/dINsPpxVFvrjx18YPKRh/6xoMSswhwCJ10nzG986FuiQtjaBs8R0WJr96J
NV4V6csz2RrTAFGVlqLesdWfxwXUy609Vzty6mGRec3ggFNb07PnlLXfWJfM3x1suLwWpEdXcPPp
gOFczNzQAeisfixmrx04GyOwMfxqxsDoUXWGSjZlo17EB3EwzOCnsoeVHV3NynEfkT2AuNhBCi2A
gicOnjSrC566cdDAEqIz3AgbHN3GrrZ4xrJNFXamhpKQfDyIMgcDhgyniZASnS9NEV8KCiGbVJzL
8VEbE+dTkeTZgVLNKhMdv+ekLQdfwYMB/iGZkSY7hSVVCq5mGuelpG22QsfC9g5csVOXBagVBJw4
1KPiiZoOpL0nnrWv7mzkq4nspjyQmMjVHwI85ECiCNoCKM0Urxlri6dMJNNpLPAbRoUPCgztqTnh
GxVweVSbn7PZ/ZHMVV765gAQqPKWMyTJetvZ2kGNbSvEm8HrRNLBqnHNIMaVJnJxyhbJ3/4ovxLK
Qks2d462wNOoNYNXso8Tj3ZmnQIA8b7rULsLyMik4DRuM7HJauDeKaYy7GndnsyCLbsliL/2c5Sf
5xpyWVDVaBJviox5G5KoHLkmknfopIrcIBt8nC6gqATqPZFf2KCGf7Ql8KCwzRC8zXH0ADW4PtxL
R20FuOBmSRfuldvJoGfbZtfKAO3EAu4MseGims5LVO2tsHGhG9djJ+WaVr0RuBIFq6IwlsdyqQ7F
jPPm3PNJbHRcFxzsESBAGhZlpD+yEdSjEJYtdt24DBAhlvOoMY+9bQ2PN+YEyU3AvUefszI74q8w
X/HZjTag5gRdgG49zKwM/gzHFu9/Et8Cp5z8ZLDw4IC6mHdDB05d4grPOhAvBxaUBn7rJiORhw8D
knxBmO54kW/s+ZtjVstrWgcOrtLy6miVmv7RMipQUCzgg5ujrPTtNpb1rP3cA1YFMvDO1C8TasIu
XRwzpD0McO+7Gf7eQ+2AMCsCEKUTZuhN4MTYuX0+XGrHASZWOtYYWxrJ04uuPDkuR6oJJmWnGb+z
QSsOdHI1uAj+h2B6SXwdbOYpqk93b0W9BPW0HlhXx2j+ZO0A4cFIaC+xPnkcjIXnZCrzFw4ut63b
FvrWAH72ZXHD+DIVDLscoxKgb5w9gfzas7iauhfHtnHQtDD9ktQaAMUQaBK4P9pBYvfGDjXiESAp
twBy3Myqz0veQbS2jUAjCKGNPRLuzQFn5Nd1yJyuOLcLVNOTJf8JlRkvlBIyJmBZMvftnu14AONR
xRdopoEfcje1dn/up3Q4A7QxrD1la1y9DHAfAaYFw4D6sPIs9mwfEt7WyV/ZBPZ3XYOEFu+s4NlK
xBM0zeZvo8HqDdktaUe6c7VDMffNHvBMg4KNcQiaet9obf8g5C1832nxsTVAikeq8WRLgukDRZDJ
kNf2OPtoHjmpCd3hg4nnyP0aM/SXTQGd0FmmD0s7HMGgZ2etJ6Jg2OlJB4bOuk+K7eKi2hrJqvbB
lQ1fE4WyO8SgeOlFcI54gNlibNr9kNV/5RwwJWpS2SviuNqhVGrwULcF/mflpp67FNFD6d6bM8mH
2vaS+RkyY6Xn6g7bkbGyhvrhZqlMrp/J9Wk9iqHeOjvsp+ihs+7Xn9IoAqwCGjtrgcIdKZ41pShV
SKZoD8aBEOzYsojhvp5hDbqrd6AhdIn2dQUZJZpS5Cmgu5FzdGrwdYGQ64IDGnsItch46IntsV36
5ohs1zVrIhMU29L91g3CEBky8ETEMvxmDgXFEt4VWE24pyEK1KCMkQO+/Q6dnQklK6ql3bIOjGsK
L6tiqEcNAWvvQu7i1gVVzO+WpmXu5tEwHKpvkBuudm6eMgieTmZ2XrtJ1OfIZlUuztKVbvuDdK3d
Vj7rbqyi5gES5DLAHIfsXJXLsC/08lGZ/mN5crW08tqVa05QwQZaRS60vhwEVpOFMcgU/Fo7j23L
D8O28edA684ZSvcqL0qq/swcOyt2ZMVlQhj47lCdKhQpHsppsiqPPNTcjNdIsiZykYTWgzjl4mMz
v/jrWPnv598sZfeg/zI1EIBUeqKBvRPiBWnQto8asDKPBh74zAuitPcsI4z2yhPLGBqmI782i2Uf
aUZT8be55GT616pHFSX51Gx30cQZ+f2tMq0vpbU5O+A8+k056JUCC8VWEe75YwMoaklodM7ML3kF
0NTi2EhDyGZ679XQw6u9NQzQ49ojP42pF08gE4im+KqmqGVuwuSLTdmALKxyq3fAuybdpE6V++Rd
A8lNY1pnfSdqTm+NmQ8IFh5wC6qEXQYEOak1r8LMUPA0kHaLNiJo2gvZVvFmHSUVhy5PfiTcqvZB
WrMHczTD3WwH9lE0TvHMQ/4T3EbFD60ZJaZfAHfLLXYaggSEWUiQfecJGOAQANVn7AtTxs5lVYDR
3gUmP9d/LtZsvWRAJH4crXjTtpr1QqbKaDd6BC5XGqWLjlQizx5oZC/T5HNnSI+N1gg8kxttq2mt
u+3ldGycimNYa36Hrf+JHuJpWmRbPerB3FtHxcuQxALVlwJ4HPlMt8Cs+dGyvtCA4uN8/GmYhbjQ
M39qomy7MKirUQQyyhAIHIzJo8XwPIWWre16uAGvPnOnQEZIg94dLh6tQ4w6zeNQlcGjWXIkE/RR
vLaW/kc5T+Nf7lOZjuZf/SC+CzAdr3Mh11JdEy0UN3OZMy0b23bXufinDDwgQpCxlKjnGJfP2zHI
w61CPZsCqAccrnOUgRuQEK3brenm8wea0E2oO08a6zsbkgXoufIbiMqiH1DGARmqO8UfcCA38P0S
cTB4wNGEX5K20V5Arch9tujNMyg/3HNYmX/mo1TRmJL2SzGX5sUBav5Z59DOjpD4fIuVNqNzvLwf
6w9Z69TPWrggewAerC1NYNg9PCVps7WCLvVLPQi2VrX0F1s2oyymKuVGknpkC0TB/FmWXpEjcVyo
MpjhJDpv7VMU7r2Pcz5VR7UO9dTaemTNxxj3hnjHFYhfcTk64NsnDpAqy2Icvag7ZEPaQT19qi40
tmQwN4rQS/oW4GQ5JNt/zCEXqkmxy7KQYrmZLef00wCVts44EO8e8fCheiU8U49siqWPmX0FaT/7
y52dYn839c5mZl/lLvXcgch7RDLdRNoI6HdvTGucoEw3fDBKN4baCBiy17GKIRuLMhz5gbf6b8xq
RL/W9+4r7kuDHTTlY0AHdRC+mzqQmvmcnsLEhjifPM9So5XaN+Aj80vGnRBwTZGewBD6FmFr2V4X
ZZ1+16GX45XAjUI4sUqwu2rEQZ1GjIwj8Uvjdy8dU6BdDQmIiDv4/8cnHXKtOwOXoE/0yQ21DsnT
iZVgXIczGbm5D9MsA/APXxJGMLJHoGiuA1DYrf8+lWIL/L/7adeVx/U7AJ/jvZbW2aZkAqKHWncq
YyO3HrBn2CbNYO9LZ9m7tuM+UaPzBsRdXfBVn6c3Ewfi7ZqZg0cBkAVDYkMbur1rauDiljMpdoI0
DDSZ3fJYQsZwXW0O0gw02oaDyy9QE+RO3G+pmIlKlqiiybWsGjtBfaNM1KMwmwqhaKzja3SthtIT
fIUNIgT3TNhCgS5ItsghJzh9gz+JbFRds7w71nISqq0RpplsGwHl6mgs/FrUxdVNw+IKBoviOo6Q
OehC8NBzO3FNr5RuXoGjvCiSHxSHDC0cWt4YZ60Lj2ou9XJZn5M6e2VeF4I28Sa3FutCK6pX1bT8
OYb4HcRB8R6UfV6K1uPMAj703RENQbrXcqgaMq5r5zyt3G2YdjnKShoNTPuwkYOGqiEbeclGw16r
Zt8Me9cnG0qwtGZdhsYNdJLexmpijZLtpqvb3e+WBrtSv61yBr72FCBysxLdF8PRYz9Ysvmli90e
uf4w/sCxAdyJxnUeIJVdQOt9ARcJilgOAWuuJQtsr+JD8RQxK38CH0vxJFpx5ji6X8hu4ct2CzUk
CHKRmp0rWcpDrqPgGIqf29WYdla7bXQAxggc0aNQ5jH9hTzF0955RMHUDDJVYIrlqLK3wHfaq8YK
1Fu38bh8Jx0VpZlyM7zTXyFPuyAfg58a2iuoMC+BnFmcTRwXM+iiUmQih2pqfW7hsnkwGv2RbNSY
0ou3M9giXc0UUIAJ+RHUACAiBUOIp2zranKNOkKiMIVqJsUCtBj7Nm49kAkCGxo1S+2m1a49JTMd
tc2k2g0lTgCOqDLQCffmI6qbkJUKg+8sAXWyFqfmo7IvAdCPKY9/komcFE+9bgl/cDlJmSisrPjO
tgVkFWTqK5dJsCYawrVHNvxx9mUKCmByUqNiaehWxmejHP7Ag6g4Ln1eQpqPb0o9SZ9BtXUCfYC4
hLjnuiBTOxxaxp7IpOzU06YZ+3iKW3IoeyYCnEDkGcO8BghRLqPm2CEfDrbO/9tabZ2iihQMtxtN
K84rnnKxULwk5uRLY+KKK5wCpE2HxMmfJvA9GwFYWua0KJ56UFw+pbZd7iiuWnRcKFPc/zH2Zc1t
60q3v4hVAElweNU8y5LtxM4LK8MOBxCc519/F1o5oY/P/qruC4poNLl3ZIkEu9eQt+KRB1kEsQqM
Udfi/qOEMatj4I4HTYxPKhhlX5TrIAhgxKhlNObzSB4Dsr53GYC79SWUAE+GZn01w6G0VhHLBexE
ebt3cEvZezCeAJ2J21caJq2ZUVlou5ZoBa4+LRiW991k4binuMtL+5orcGlb/HpH63svDWNb2tjB
8t6r70ADNndmywrIcxFsKUZDaLyOMpQ36AtKCKFt6aOgTyoKO4i9utGeQvS5Ubzsgxgw3Ol/cqEv
+MjtQWgDrl76sMFw1bpqw3rnVLH11eXsDS7r+VNluvwFrqioynTW16zKjC3I9LA+GZ/aHqYXgoS9
Ud0+P9S8IdCQngEZCLdTA5uUR/Ah/E2pNKgoQMd7gPvbY92Y+vZQZfXRFFZ0UhKOkBH4gG954ItV
FEq5z/M4fisnDRov3Dsz+/jWdPKVsoAECrYJh6UyTa0ynyBV1/bnTg54JhlpsHd5ZgPYUsjtY5+t
N9uADp0jbGTPtNf2bMu7qKbcSDNo4SpdNPmuDLNL5vcXqEdD+twpIWsx7yWrqpzYhjaCEsauG878
bDHvIBtpxMV9IUYGG0hKBdRukYWO2P+fCi8k+EJKMHPKCM8Eoy/ZQ1xmjv9bLsU6eNMFBeTOobxe
cPvoNijxWgMkxkUNFCAKPe6lsyz3ImBEs4BNabsd89i70AINZSPlDqWm5JE8n9Ho06C9CRKGoy11
cSUa6Pwg9C94fZpqc8kAucRgxmtwBkBgLCQs1GxyQHS192FcDhx24hRuB3glUvQxhx3kxm3HeE+x
UhV/Vh/nUDYFGRx11yjLoU6vq3u+Eyf7qlJXqNFN7ECxLkv2rjlFhw9VusehqWU4e3RzVpTo5jGq
rsx7NvESt5KuUe2h9mN99Vv/OuQdv3Udl89uUjzCpcvqQ28PUNLQWelYfDxJDe7Vr5R5C5ricVJo
5PECBgQq9bfQUVpylNXfQVxrF05texA77It7kkQv9cSKdxhribWDevNu0mlibBewz2W3EE3GEbvb
wWou0p02PVCb3wIoEK97V3BYkTf9l4yPf+IuxKtA4mWrOhL2odVDp+Du8DjyIvFxqhe6T7FP078p
ny71/3F5SkG3tsZ/ciuS3r7SwAzHvjYNdmcSr1W7Twuh9atoy+4yh2GUVB6Gyn2hUItq6NUpd58s
PGQqi22VibdZD/6hGT/nVZU2CsmADdpaSfBGGvEf5OJpbjZd1yzokBJ77j4SG/2rqo2u3U5GE93w
6YuLPfFljKf3bdAhOoqhrR6i6HGdQ54V3/CcgiXl31TJbPRkpIfKgo7RMMa2v8SrTL6hKf1XyrH3
1nlrKTQVujRcgt1a7VoHdFu7PtSdc+ySNt96vRee58EtVYRKeYtXxCm2f4WK51uK5Y6Dl0NKrHL5
ldqX1KqkvmZSA1TKKhkBnYDOJy0MBpAcbpOCV4tQyww8husCe9WkrCJ4iuqupzMChAzBlD1+DFgO
JmTO10Jvqjo3obniUnknX7MUbK/zTlFctDAB7u9tnu8yx1FXlFGzKx2NQ5pef83BMO3VY4VN/naq
gWWeQ5QGFMhPVwTATesr0UAZQ4OWM+SEIOSgF+az4jAaVvC1GFdzjP4HZDr2m6rpwuV8qVSfyxwz
2AW1+NkrgRY6JQNY5BxhNrL7dJHHP8BuWzDZhnFfa+bepNl8nukal66UoLvnfrmzZOftCrt+6SIg
Q2kIY3/CJpswpR3hR22NLJ0TRnM/OFGeMhSGOLgAdi5vPdzndnBrwFtnwuSNYo6ZateZ8s3naXOQ
0v6Z61RQUIazDORO1H5yq6MxuXWh2z411Q6mq20I3CHiyg2ACk/kUtUdamZArHX2CEn1KL/MZBAi
jUjrz1pg3VRcfXFKz7kVInafyunJTtsmAZQB333gWV4f0z4onW1lZdmScqsgc29VFVqroOisNU1p
AczZAe1SL91bEFsG+DrNV3nb8qvlQB64aesGVgyYGrng16jA4PXttKp5aq1EBlMdXkPYo9LcCRWE
FtqYjgcki55jD6V2kdXfgd319rE3lbBokqkyF2Uc1kdgm4YdH6qdkRb1EfomQPiY+oWF5jRQXuMN
Q/E45d+W55hit0KBipDCCqQNUNcP0DE7hxpdnjX8z1EYpwMW2qWhIDEDQipWgcvDIeVUMObD27a7
N2tADOGR9Q5qaPRcxPJrOPnuwddbLjFJsAPAk5sGqzoL12qHBR1yPe9LHi49S9ZrkJKwQkH0JNHl
0gNUnYwNPMAkqJH/idW2/ivQPGLokmXRkiYAWgIZ/zeNpokdoYkejyneClE4KGB8v5h41J1UXnUn
OpqHOQZZvWwTSwVCJCCBmZn+Bv4AG5OwFsdeD3RkOK128i2ACcysWIA1KO21QIEH+yqWQs5TBx8D
zR+nNxGW6JCWGnw20HdoizXxA0Mj2WaZlvsre5BLKMZFAOIIsQJ9TQ2kI5u14yHB79RU4N3PiBdP
xtMGpocA0Gn0BS1o3PwaltvJipdTukyK2Nxhhx894+UuOAOLfCEuc83hr4nOCbS7gnEH3a0EsNPY
OfoZ9E+LQTTrybHghKtjtjKAS8/O9Nz3TVC4O7/jT6Zr4kU4goQCFNPHb7TgZl0Ht6V429QeZO6k
luyJUFwHZVYf5rHo3OcKuOjFZLUhXuYjA+qzKBgc5mGMWw/ymJpKRUG8NsaLjPMODZciPxZe+HFo
7Bg6XXPwU47Sp0yd6wHfDpwL2GjTIRXueIjKZoJGDaZzDN4d+ERonsv82kSgivxb3hyTVWntc+97
kbntucmz9syGEa9TNK8SFNidCtLH2YDusx7wZM7OkJ8Fpj4ZQVEPgdCpIgzRcM7IIC8FUuYcWK7Y
Dk5+q+Nu4/kjLB5io37usFuA4WTS7ykGlDgskW20htVYrFMYnZ5lY8AgyYrhm+23AOH7UrB4HUjs
vge4NVZqqC5AYAH813bporHcdMd4gLLieJ/LHVSmAHOuOjiTdf5UAaFpqQFAw8B2o4daTgk5FHSX
VZ9fwbXpV3UZsVU/uvgD+0Mi1nju98sqd8DzM+xsnypD3EXmhasgj1NUGCrnLpLQvE3dC00oIQGw
ey0BvVhXXYkHvA/VPw3XTZRQ+E3pw0gjdD3sEba21TzNISUqSPOm8OHd411sQ/qhNEQSuriPeV14
L5kfykNiqgQAAnCe4CBea9mQP48lmXkALnjVCz2kKM6zaNzFPjybWNjjJaYM4COEqrcccWuioyY1
vwurtvcAHfhry4deq9kZ8gZLUzwXc2UuzbD/hrptARiKHG7csfubKzIL4o/ppeG+tQMvsF9mzFEb
r2YKaISw51uovAd73wgOqhrZ0rH9F99VnQax//Bsl71lJSQSOtPgW5h7pvcglkf4CfNVBj2clTZl
uUZ6GKO6u8LYAUw4XnHAVBBLDKs4SgP8gS7he2UE6m2cADFyI0eeWazSWx26chGZ2DND0ASslcw+
5SWzPgwNvDxOAT50YbvVcV6kXB7yoF2o3i3h+xCu6Z7qe9NvlgZoHus7LN0c6d460h1zvs1+XtbZ
lXQudidX8CrlWzP0ksuUK3mhIxrwpgsqiezCNdOrVl8BxeqIbItm1HDOe9Vjnwt0VkM/Qql/cGRL
WVWgwlm8Da5FpnR7dwqONHgDgEN7OoRHM/Tm2SMe64xgXgQLOTiWIfan7ZC8Nax4IVppje02zO4k
vFfHPNjKtuNHoqTSQPEysPylB07ommKZzqUFcFOtve1ULxQfaqv3Vz0uovRFKGO+0nyR0utWJfOb
u8g5SJ49DAjhD2u8RkBYn+IsHxdKT8FC9g+ZAfnQWiQT2hqQ2AE0Y9ADHdlAbkMoLFHrORazLD3l
YGFAKfNvIgXV4KSn0h5v2OO4W1qc43RkM9wujQpUZtTl2iWY890KIhziJBMQXhkEErPCr6B3g4HY
0XSE3/5vzzP45lMc3+a+WWAngJGWVNK+e9LMtvO58ymxY60HDmYzMUbCscMbTJbvgGQbzhT6MEAy
6UwZhad2jzgwVSt07KvV/KjFFwsN43AsYMyMx69hpMpeMBvEn5aZxx4O1TYaA/2fB7PhJuteg6zn
UK+Gb2KIq70Y4PMU8L7dzUxBIhnC7vfPAhXIaZUW6Awc/TnjwTykoB/k/3MZWvBclQIK0PlwYdJq
O9asvkx3x4GEebwSNUZg9CHi4bi491oS7wq8rffwQbeO0eRbRzrCu5ZTbQpUVqHGVe0o5kBPotoI
fGUfOV0W40NDYWNJRExAytka5Q938eBafmJnFlkBX3AJfZKgiIPLUPpr1APFAa5B+JoQW5N4myq2
p0VaA0KKXdM9NM1iZ3UjOnqA8cMNNaqBN4xda1OBWbuntkPgKX56rJIbKs1p5b/zPnQqaHXV6Y1N
6Q578GcYfj1KHbKvHbi3m9bLcrVuAFop0KE/c20kTW7SiWele/iXAepIKYEVdksmAe2knNSFydpi
tFF8xmPzX88rK1+u+gpqlsQXSV27OacN3z8YITTFrWj/oI/QFBv0/cMzGmDV/0nW59KVgL1dQBd3
MekSt5OO2RNDc62c3PxCIRpUXnpr1gh3SVOA89QTHfVF+iGX4kluwdgKSk2ubu7QR/b4vPUfgj7k
pEI3vDB+0oc/f+w0faTqP41TQ6HHFehz+cGPCL6K53HM+ctYAp4fGu60o6kLjyp41EzxmqY8qAKA
jQZUc4EGeREGk09938A9HDPKmMoMXpHBlYsK9fMq/pGmxTLHE+p96op+E6Zpuscfd3oJePpCCRBA
wTuYWfpXO7uIDhq5c5OFmik0hMBo2il2W3NHZcgUkEgyMNaePUSnpM4jUGFsgAnneRRAkrxuf9Gi
YZR4ttPh53lO5yV5mi0HJhbAcUKnWUz9E9iIxTJK0vTnZL5z3Mp+ubihLfKghOCkMEJAqv3oeeI2
kALYoKzpBS1JQ37yfSOXuLemoIVoIHVHPC9sqaLUEFua0RASsWue2xqeTdOI9dC8B1doSY0f3mF3
3vg2XiL+t29EsTmtx4137hsNsR9uIaANsk1n1Kc2mJ7Hv1bmYB500HxSULnvm14uQR80UTCrYL2i
c8jfHPUIGBHKG2d5eup1i92b0nLJaqn2rZ5aZu5ueegn0ElHPz7OhbhEqr7SzOTvIja9bSLleLVC
O1oVFi/eh8Y7u0Zo/JN51W7yMvdbXsXDEkVSY+PDnRrXg95lAXnj3QCqHm6hcTzsPJRHF+UowB+k
oDuBfMSwnRhVgBw4ODmrmKfeSrRt8wQUaftUmnhHyEBtU7xe1wa6Bbp1+mFo5XZggXEqzA7VLO9r
wZOvMJxM3pIm7tB4qZINni7xWzyhDzwBQnMRqlFfIjQ1gUOP37Q2/FEBzrWktDQd2xX3QJ6m1cQf
dl1oHEXq2Ss+xTe8l/MTVBD5CQBgVCEcgmtTIEzjcqdzoG2BW+pjnfIDCEOneFmC440PF65JnnyZ
wgI17c34AtEkw/5lW/xa22b45OQAOXusyc7wzbReiwK1fZqKjH2c0uqczHTyPI0CS26xc5xWxVA1
94INPTgLE9szy6jvfg9Sb2B/ozVoA9Z32YcBROPC0rk4CnWoOMrXUCjtXkRgtcewA+iVplFr+Lde
OUuaxZXoXuISUgUTmGlodHUvgxWnyxY3nd2frrPgDr5sfzu3dMRLSOnFEJNYg7M0HuHoBHokiJso
JwDzZcD4zhvXmR80iwiOrmcaCqcszygFdMsIco0rijH8D59HPcxTkXF3n1nGnuKUQYufpqDmvMNB
N4BvM65LGfM1KLeBltpmqvHBfVqgaaAKiHjCnG0AjrQpkmWYiewSxq25MngyfVVRhL6kCP5xHRj5
4W3thx+HqNZleXsdZfytt8uXUT8ESYWN6aNcFhksycd8TbF5AcrWe9ylstMjzthapj3fQ1eDHyfR
AHVMh495HZlHizmAQE+pluZAig6FpTaN/HzK57P7EpTsoEwPdI7Nw3StKd7LvIb0BEAO32pgcjYS
yIwdTUM08bvgPazNcmcwI9+kZht/k064Sfoo/wKpi/EA4V+8V+l4LqaXcDTKSzyN20ok/KkMAD4s
XTQXmdHyJyN1+JOAbsB+zITE2+9/YnSEN+UWBlZPdCZzbLwb5gxkDlmsmiqExXHS8IMWXPmOfRMK
Z9CAe7Yge7fhgCueINwYHgtYw24tKYubCl22zHjWrRhogEv6YLA9fJKVQofXheNYabbYr4weHnl6
BruZdOVrm7GJHMZU2Kk1NOHAySFDMsqi9QZ/JvCBI7XyErtZtcoKL23KqmMVBOEGHZTwS9nacKQ0
nV9OOWFH7VnvQ+X/SU3jqoJfW4rtmk4VAX+vZFGvvLKp140WgUs1GY+zCBojqrbgsqKH1u6Cj/OJ
1inVNIXaAoB8pcT5FFp85IkBbusqiV59w/8nNbrsPkwxPw4tXow8X9bfh7rZDL5bfIUkSL4L/UHb
rtr2+1R9o/XOAo8S14IOVtw1L2EV3Nx2qr9P8A9YymraJploQLyZfjrQuDykg6pvJKYZS/PnGDio
wVUV29qi91A8j+ErkfiZd6B5VLA300y6FSQ997Kuouvkdm2w8sfdVAOB/JiNDaCZY6YafDVx+8DT
qTrn4/TFZDK4N0OWnXL4cS8N0+KX2pt+UjWEBiEVvqYmKllzwSROrWZVoIGKDx6A/7CXp4Dcf+mw
0d5wdIQ7fX4ci2eaFEWX7nthvTY5t1/H1IDGfGfGv/uvjYjr30nLfpdwsviChm2E+9vonbtWpIem
maZtBSe9W9Ti0+IyNr/1HQB5+iQwQHYT7Ci+4/PIl2UXOjcriMDby0y0bwsDZrW2V4Oy5IGFPjVD
9USD18XWMYPjdu4Hrb+gGIhGMaqmZbmve+9PHqTfK2inQSJhjlFyEijY/U7uaY5nRc+gNc6hvFCq
6okW+pz9mKoCsDDoB+xFB9xyAsHVZ78GcUEIpYX6WFOu0CV9bSthLgoAevHmEalrUkpNJpuMHWAa
0VVVEt0d5gZfusb+adk5+z0tMy83vkQthzo7VKFREarr29SkAIOP6miIsL5R3HSyDyFwzgo0WqBN
TW2GeuQrv0th+phI8xroQUbGeOIo8Pkit50FpUHmEIU9B91EyqPYY0jRNI5S4eD3jHMfyamI8C/t
u23eg0nn2xLvxLK/lG2HgrEDBhpUGPg+z+I7Kil/QvNixeBJ7UJKZDlZpQEx3r85vEOJnKFMuG2F
gsByIP+hp7Ro8d8qFZim9ASnQcL7E+gwJz7QtINs5BMzrQXN6KwShh5b8Dg+nlUoyLgaKCBAazn2
tqCBu9uCy2w/oKG0cB1R32mY0JlZ5iWwFS1Lm0esr3aJm5o3SkBXXe3NCXdABxTDdKlGkS4bM/1z
Qjom/yQFTOdNO9JicFoC7sNhoeUBH3OnYuC+Wu/Q753uqrHxvuuy9GfUx0sQBcDNY81bhH0EHk3p
kxnBuQh6cIWJQnkD63E9jdGGW+Jxbi8fP0pyelT6R1t6ap1mEGCDOT0wFPTD5bRcJJAHHTJrWQxB
ACpX9ou12Gvij80vo5PyC77u/IIKQrsJnAnvoDr2yM1i9up65ZNXc3gc4kYBCiYaaEXuPhVRMaL7
akIi+W9MyCLdVn54M72p2fYoKn+1G4hCtm70wwK/b2lHzD5DQdq6hEUNUUirjn4UnnEsIaW7jJrG
Pxglw+sEq+NrYBr4jU37pEvjNW44tlzCDQXuR84AFSy8cd9VjtppUNwqPaEI7LMqKGZLMHVLVizh
KMDu1u/JtMd/EgviATJy+hcoZ8cbHz+uZWCPqr9wN4M6cG61m8bo1b42xh7vBvbLFDOA0wuToyrR
9eBvxG+PakosoBgSCtBrH0qYqIBGCx6M/zvHP+QeCABlnMS1T44ukE51ATpW1gz2yYQ6mvID61Do
mYvX3mJFOZSdeNgWutN3gZ8uyjNmUR5Gs8v2TQqemGvgNbSs8jUzB6hF6WnZguVDRzSwdMD+Km+6
pSXL/MIDC1rfUwUCruONO1SUshX3Q+sVtpMfp00EWZF5NQL9e5204/e2q7pF71rWE48T+0nJIbwO
UB6YQ5aOl6V4RqFr2DWp55y5Y0WvpdqUzDNf417Gr7na1HoC+9TpPnSvdZ0dHUN6T2JqzNfJyB8z
s3PM10ykH2Z/1wxpyZcRLIgc6KnKMr4UY+FenR71FybDr10XtQePdyj06sU+T3KIvcT2BqziH2br
OSvALI0bON0/mRuO34Rt6CpUH54p7pTyp+z8j/HJB+uvH/weNzI0z/SHloWZcQfYfGVGzHwdQzeg
GcibeHPRa38zaU3PTOxfXxlKYKdp9Lbd4PJl42EDFAKH9sZ2VdU0b1ObjccCasBYGsY3u5Ecsgei
Bq4eUzQ8pOzeJjMejjKT0zJM5fhmGnhl8XgYbq3awAseXDfArwJC6EjzCd+PYwETajhR6PUP88aM
XlI8/eDcU71bsczP88CA9/gwBSHivQkj3ET/O443qhgPC3gV0gMLBbgObOLJQn3uPw+xOTY/xaYB
wsZuNixt6IG8V772nDCr7z30G9dt3FYHWNQbz5HIX2jLFZV9vmSOk14gYF0B4B06C1owI+MHHGXZ
3cHnemQBGPuB3sPBL32dBNZTMwFT2KBUee5b8WfgoNyfkwpvtKCDjJu0Kgz489FISfkxH0P2OIFO
rSxsgYy6e9xS6bbbmVNyOtLhvEH6cN/9cFhKH6npqP5so+Z8AT0Yl9nwaAm9dxX33TlP0OhSkZ2A
mMTCXamn/lCHYLugZkGrTuy1aLdG32gx4Ul2tkeGzdEymxJ4iblwv9ItAho60ricKlR9swlvnz06
twtaCRpYPdlxEq1pmneNC4yhAUaVzYZlb3fJLjS79Dn3suhiZ+wCGl367KMr+BzIxl3EeFzuKSam
qDlNofyGZsBK1JF3733AF7MOhgVG6VtfHRVUGxf/ii1NQcUHYTUcgdewkzdoFsdwMfHKU8z8ncNz
/8p8h7m4rXTlGjhGGBzr4DyA0foaGqa9ihOo81uG5Z5jt3EBSIi9x1GaTQzCN9Jd9aWAnwItU2La
J28KGsfLRE3pqYbQ3rENTXsDZn19F5ABXaZCJN+FY+1dO7d/B6rbVGaZ/xi1lWxWDgwUaKuD6jIB
TmiQFuP7TnRPs3rpjEZpk1zseqP77YR5lsjFwOCW3dVe5VwABklA00S5DZTl7hZMGsQzFaU4TM50
azm2RHnop7tymqAPoNksAW5kkqf2lYgshu/X23GEKOtMdeE5bM/wf3+NNBmGMjJLBcuHnMPf8x9X
s816+2nVTRwQ+NAkW84wXoOjKZYrq9oQhPexMInuHA7Feob20lEJiZlHLk2NqG12wF50S/iDgT6D
3eIi7mP27KCM/9Tzbu+1ybG38+JL6071LgjTaNt7gf3m+e6yHBzx3QmbdoV9R3iaICF7C92qWkCC
KNw4qNCtal2doooUDZ5K9lEZdfu5dNVoUQFapNg81bkpShr7OURpdMm+4r8rhdc/tLI1r6OIYT0H
Lxd3EbigOAgQwcQi8sNyWwvJsP/Rc19W1RVWrvYWPpzNY+rpdFrIDZXtGngYLSjm0inxyE282Dnh
x0t4kqk9bmc/KJH+g3SFpnbMPcquX+eLUjyz7OwgpvD5cU2KdWMCLYv+iqKI+hYVKF4ANPSrtbGP
6EQgnkXTDlvsA9L90I35Df0ff8HLuPrFmgNvRfkTlboWtLtMXC3olR4MKOiAS8a6V1dV30J9MbzY
nXo1lW/B1diQdgmplkyeV+4a1Mhn1ZMP0tuUgvtvBuQNynOLCKjqRW9BpPIxpyVA+crlOPliV6bj
c4N/w91touCcD9gvu8bE3qGolC6NzFVn4Y3DcwSFUYqPJuAhUa3sHRTA+Du2ADnPsAWtnGtVo2hO
9/dWPwked32aQ5jmWxzhlzY/Ih5Pg1z6/Nhx73HaI+bkzqYQLDgVld4TGEa3JM04UnXjuQtdpZUY
HbtENclvlpGR43MjablpqsQBmJNXEpSj/CBL45MRgbWp8UXzMNsBUOzTdI4NVRIBL5q+esEWIohL
JZqaPTlFnl6wlYQfnAuBFvydsPn7e9SP4dIBR+/0KV6mZn7JU6gj6EXKT4sg5As6FC7EmXzRPRYq
ezDWynb4Elh2eYkDceqs1MyWsmxMYOdKczuI0r9XLsdbTMpWj9UCsnKrXGQ17lFYTaGbex9dUBcx
eUSKwV7nXhWtje8k7dLrZgQNj+kAsdyHuNynZcpxLVGD/uDn686AHTee/8dIi8pCYcS9GIYHlDiH
OpThAmNIMaX1aekoDtMWNkg+vpH6DEqmBZpmubF0IS5zkqUFuAwttEaSrRIvtkAhwZXtNr2OjeOd
ilIxoIqKn7bq+T1sbXaXDCqjXuK6W5qGUeXcInCM9BoNFtDZGzjIpCsAdfid+dDy7iLo7Eb2VJ2a
CBqpaJQq3fqmCA1BYOMFPnLH1xAtNg4dTAZdqyApuqMRYJ9HR/B21JtBEyaSPhSJlxT0dM5DS22e
O9z8wc0CsDNq25jw/QE/Lt/1sKzewycNUBbggeGqg6bOPFDsb1qUAN9gD7xcQ4lvWrIWTQ7ySps9
1OiIYhUMqVgClAGFyHmNPNho6jWus5s673mOs6IBnhwQHIOpEFqZ03jpYVP5ZQBkgbM+ePEgsXMf
UC8cdViZYHxijwSNMT0tQOveeoPXrY0C0Kg4MPp9pfnF8Jw5gSFqP49m7W3s1GKrcqjEc5/1xtWJ
3C3NwPoSz/+dH7lw+KV8WgwrJ8AuxX/k00k6X+rr02zOdycZb1SXw+pGV+Qzvy2GBQCDP5HLthRT
NoOMh161bXAMFq0JMBXEg/iiYybmtDQPTg8i1Z9tYC4OTZbZaAAl459yHu1TP8wfVQHwmSFaqlNp
/bFlnQD5kWjMQw+1ga4MQDX53rEhDh+KpIvwRvXf86aPij3u0tWi4Q7W5/ygi7HBtgxnZ+nqQM3D
+BzaEALSsyHF32mhizWpD44clRNKJ3Cf0gQc/0lBlJNilOw3alixYWjWFBs8fs4B03tqGjzecu8V
H1B2G4CywGbP+NKyEljVAV9EmrIRMt+pMwbglmI1SgcHsm59dBiVDQDt2BR/FOYriCFi23+a9eYV
3f66EPg4HyJyn9DFtMfTi0KV7NQFZroFchWV+SGBGHtfQ5ZdH9EQABb9iA0ZG7ZxH53nxf8z999S
PD8fNlErFQAyPvbubQGyS8zqXRFzVLkgAHnqWVZtZFFE99YGVkv5WfUWVbAtGRrzH1uzgUoFR2Qg
kPdT7fGtHdXmwe89iMiw8b3sPLhwQ8kZyolW/RJX5SsLZfwjaeAxZmV++ZQHXXlKE6Na0UKAnUPO
1PhuwehhU1tODnZL0sxnejZnsFhE1ayqWXkwhLZvZqH6lhXNtXHDOoRxyCuYsnDPybJftcmar7Xv
JKsoyOunym74dhgMdsD7AJTkIuMQKh8NxSQzoSMcsWPSgw1p1zAAD+Om3xchrKYKzVaLJcMgrBJP
KXDZKEZDWr80Ge4j4PugDdc2N4hKh+sqHiuoYcXYgGcQp1mjyPuf+bw+CQeIMEcOZ9YDLeNy3FVK
sx/ghulkWxstrbfELO5jPgS3AhrJ+EJ77xSesxpIP76ZdnU3pjS4OfF4iZKS/ayglXd1LOY/ieVz
EFThFwgllWfTx7suvf1z1AZWaM6IPeutfpWyfjo2PfsnAv/z2Q5GlFxqf9gmBmteHcMHX1eqn/+S
oBxbG6Uy1NBR5zuNqQf2bY9SRtYFUD3QU1qw+pGdUuV/NVgCU7xgGNcMO3iwlZl4Vp1yz9CXv9eT
az9PbiaenbJ7shi+jwUpRTEYde1gihvB+caT9QJachHwYxhsnkQnswo8COIO9urTAk0phZI70QIq
QXPoe+SH0AJgtHSglgxSzeDKaOP3WfbSoI9+DE3U8aR01UvpKPs54Utao4hKTKh8+0l6opjBonFt
qipCiw/58+mPq42O9TzB7sJq1QtP2u45TtbYN8pTF9UbSIuNe6Vf6PFlkyeK0xSQBNxy1QCGMPg3
3aLUVb2hNrsV7pPtEvY89okbwJ0/VlxdEnzMa8+6ASRW7ihG541UJnR1xZDmqZ/HBwFUN12GQtGg
hfBg27AqpgxgsNIIIOFXAKFuBjk6AlF6GxugN1u8Jv6yMsjXdf1Pl7XNMhsBZAltgJamOOCbMOLV
62TJ7wYwUr+Kuj6i/Nm9OUOp1pDMqk7oNzaQGkieAgcvnJPNAUYtZfMOrbcUGizvgvnJbizQOaNp
XEebBFW9L13d2ACmgr+W6DSoY771sZsCfDiKsyeacEn5oJma2m9tuhigk/0/xs5kuXEkS9evkpbr
RjUcM9q6agGCpDiIEiWGQooNTFJImOcZT38/QJEZQ9bN6o2M7gAoEIP78XP+4QzS/+vSXxW4jUZK
Jm+EiFjsZwMwmXrqdnhdfPukz33II3Y7VAH/01Z93m/5FlnXrpNSQaRlzmfVGZ4YUTSgnPdnFgyW
fIBM2/d2/9LAwTwuPW0E0CczCv+YNrnq2EXS3OZmox1Y1RhuFBvty5NpevVLI6eWy0pHIRTNQeUm
kMmXzVptA06tpE+IXFrbRGmAaU8NicrIOmRjczOSI79d/uhBqt1acekKsynI1//Rz1umEq72wdX3
PlLIJbqvnbbqKuW6SManhdaXJP7nKDf0s0JN8caWBCq6M63P7tsCEnmn7NNu0j8nytPSraW1eZUo
Rr9emvPRqZkYZ1Zh1U0Jc/+Ho03Of2+XfXWMlelJL0T9KTG7DWjt8mkoIiwT4k7ZSIldPPVZc0Ac
wUemWgPvXvnoT8z9US2alalSuV4Oh9pMqpbDy8hqfzgcHP0B4QX/MomaqJjEQS6ZaJbI8TYeVf/J
quyDlujyfZ0qxSkLSxjJc3/Xqrlbq96wl8xee6xflt7UHNO9TQLAXZqhZ0IBsEv1NPFco6SCptiS
0cRR07qOihFJXi71ipjFuk7Hafs9l7nsUZnyVp9GGA9Cc8rcKtCJVG4NlIIOYHs+m6U2kyGirjhY
WvW5zrTqnOl1dV66PLrKuWsyC8+B8QOMqYWcYPZjfrD1ABbD8jGZPAZtUT/90Lfs+EP74+PSq6dx
Za2s0cwPej05uQahwp4M5TVoXbkfw9dILa1VSMX95COPdPRSCAFynepPtUBQv62U19wzR8em6Hc2
0qYBKFQHW8hX0qUxVth8VYCF9egMWs5nBQicKEka/TlFRHEMff0xlsnnRBTyAGgE29YW6SdFDu9Q
xCtebAvFey+wx9ssL41DbCBDuWzgaQkA3j6bQ1LBNpv5Q8So56jhKiw7JLHyZGqmdc+JVLuQl3IT
1Z302Ij24xtSrzZWXpeO1zhAIyDrlRWc2OpkMvJugeFDnNexONuOBUVFIy0SfGXmtu5TLvxoj1RR
t+rc/ogC8TcDkD7AzGtLC/6WN003vZwmN3CnBBEkZYTvG4BKJDeR1wqnSrpvG7S4mG6SecMvRywb
fM9kQ1EJBOioPCxfZYWNcCs0J3aJIj6NkmQ8CTD0Lqo3JKQo2nzWQNmoYWs+tX1RbaM+D7dhaplP
3UhOEOu2hwqB5H3V2LK79Gvl8Fg0nn9Xl1lygnxgOFUxwkuTpP5KVjXpCsLbuOqtUlwk01auNS9+
Wlpeow/3MnCoedPyp1DtI5dfvpEaVVwyRPedPLJxBWOS3LWKNc6j43AtOtM+GBYQ97n1oTcJZQBD
KngNH82f99N0qb/G4vRzPU7NaehD7SqceSoyZJ5HwSPspFXXH5W5SRnMa2xkJvBqhdzvgbCeu4FY
1GtSVeXV0hx66xwYZrXBpa3bpguTZsH0o7i6YuneH7pU9Pk2zKEfGmiOgj5jqeEVh0wGDySTnrvr
4V4h/2/m1yzNxY6ltHbVll59Ygwu1qA3k4tu4AdrqJP3pY6ka9MGmuxU4zYpivo2GUmBQgGEGNl5
1W1qW8WxL+LandQxfPEMk/gmnJ4kS3yLvf06Um/nqzD68KXyQIAO4bp8/+NH5XgsdPB3+cD1HQYI
9UbC0zt/NFSLR69PKorOWeMIpZXOjTJoO8+GQWoDLPisGKDQrUp9iVD5TUHToJquXVrU+dcKHgvH
SvLTY6tM9joKUvNiJ3nmDLN47PuAjPKbXQW5o0gGxugBAKyhkB4S35Me4P51+zzhIVqaONegZdhH
6mZpxmqL9nvYlhvyJslKkZN+LdlW+BRJ1nNaRt5t1NnTrRllX1VFi56ipinXJjm2K2YNmlSJzC6N
Pis8yPjaT9pqOdruC8tBJay/bs2svQzmt/2bSm22QxHLm+VwISc3JZPOfdZXCqIpFM2Mu5GE413Q
ddpdh7GM1NXGcWmVfg5NZkIkemlKLXsMlmYxYXXBbjlq6E30zDWLYeGP7yBet12pQeJ8rE3t48sH
3BqqtNwoQYBUnDY9RlM/fpHDTF8ZRt4dURCU75I/+se53/qzf97fs7zxywDafTU047f9W97kBG+k
PcF65Q5dgy+ZZqG5rfbSQ8Qssgp0LThk8z3Bne+Osv9021bl+FAQcc29OSJJN6Nnfdy3YexOIuMd
1lGP+dxacgwBTQEDIIvxIYvQYFXUz4qovGPUhhCS5mZYeGC/0MzB+ZtmZUMH+P8c1KrerOfMVy8H
6a2RM4sU/+4gSh7GvSfMq8wapW2nB+hfRal005W+uuqZAL8UprIJh6h9Q/n0U9EO6ec2ChFdiOPk
Os3D6RAlWrSpYyX8ZA9l6KgU+t9iNXHaQpLWehZQIpFMHfVq/uhNZxwBd0FKg2KyGpXEONp+VZbu
slme25JsAuUHcBdqirGxyW/dTVUPnxSA54s2DmsZ2AmKtvGpAon4VElYU7VpP9wWepZcqao+gLGv
xanPe8WxvehsJVl1k5qqv0PRXlzlZFJvUMYO3KAwlMdYYCUlj/V7Lyjwmmn+OkYc6ClKe0+JixGC
JLIjWrSIxtq3gpWZDKuJsQkTqrkZm2jglS3mFn131pUqP6P7J+vtOYyT7qxiwnqbeT5Lr7k190cy
djpq2RCkGVeabFUXmHrVpdaaK8RjytuPrgl8twSka7dsDCz8+QBZme6yVTMzFpKy/75sNOC9XL4u
GzBrrfiC9OA13g4V0eYhEFl/VUuROWu7YHLU17Ahmuk5w9cWhRDh7VlYaHcaK+Kl355S3A0GPwGv
qMU7QBYo9zTD5SPfJMuafEjl6VuzaLqP5ke2KrCo1M076xbqNkPfu6rueftEHsUxUhp7HSuDdN8Y
RCJaKeDpp4prqAgmFjYvmlZVX2wL5wgR5G/YT+dObbFyDjQViQshPkudpN7NVJfj0p+3xfhlbI3P
dqbpG7PuU3dMbBY/kfGlxbsBuzIvZs3f2ZseF5MD4W+F8DsvkSpb473d+JqjSbJyN0Qydu+ZjYK3
0nQHgdYXpJL5YzPLLY8p9PImkVqny72npWb1vYT1A0Z72RLLcuNCWG1XS/P73r9UyJZmOu+sKtGP
O/9QYVPqEt3JqF4tbLeF0FZ0qCrPFXSS4lItuQO8xw/+27LZz/sWT/aZ+pbN+1jzPr1IMRw2hnhF
VkadnCAw7OvlT9ngDSzF5rBmbe1dR3LF5uVjK8x6h2D27Q99Hx8brb8jKx/vfv0yAloNmkPmr5bv
Toqxv+6itTTr96sI7eCsWr4tov3Ln6nByb2yAogMqv0h8L/0l1a4zsMoO33ftQ+w8imyyNgtX7Yc
kKpkc81ELzZLn1JrJFFTpOTh9xtwH+dLwEvlEQex0jTV0v5GGly2aIk0he737T8chBKzvsqtWoMb
2KrE17V3KOQgvdVsTXeglnQvhiiuVVQvHiSDwsuITNaVVrXqJ72Ib5cdGmidjsXAfetlKcI1lie5
dffui1pZK2psbYZKocwXyRg8G9NeBqS2X5p6oFkrYUfvRTnGThFG6qdBzuLrpenxylzEcCbtA1UW
ay1XhFnwNPle7aAIZZxMtUeBMRQnD87YU18VxqZR5HS7NOOup0pC5CN72JN+XFy8UPw4rz8u9XJZ
tQyyFNkxbxdOkT7rZVjaarJnE6KlzbnrAq2+YRTwljM/wbbCM1dGLMD0z33LH2GWyY0fxeMmGGzP
+b5hOYLQNt6zAr1b+r0m0522ysZNx4rnZOj6HuKI2A9za+laPk0pTkVp7i6NMB2aU0ji9LQ0+zSS
dgX1oKX/Y48/N3JllA0+iki5/9m3fFp2ZqyLXTtDWP573/IpqbFzlTgRF2uAzDEQZ90uSErZQ9rY
IS0HDNPMHNuww+sFfPmxAcaqsqP8eJ5Jlbq7bOFr4rWuRUBqbTRPfv/tv//1v6/D//hv+W1OZT3P
fsva9DbHYbz+5++q8ftv1BPn7t3Xf/6uqxZ2ZZohq5ZuWpapLNtfn+/CzGdv8V9BnrYlGoklAF3D
vgp7FIFbcBptW06822X6OSylt8Eqn/JeRFtViyg/dGazKZM5VzBW10pvXwgVcNHLS8XN8gc/ibZt
OnX8BuxxBceT7awwmNDWtY7+jFdV3mOqmsLJp3I1SYDrVDEE+wFtcydsBuOmjOvrRqWEVfkiOYQU
58IqOvz9D9etX3+4Kcu2UHXV5tUzZXO+MD/8cHACeTF02Noak74RuDocUJ1VmeLRNS3DcNMwtuMO
bnereuwRrSsM4xhRBFvx8MfUnEAjgoVS7+PxMhFqboEvpleND4Yp7mWnZ0WKPk4C+VTpUVSx43gD
p3IzmAjSlIyup1EaNpGOfILmh/oGUwnU7g1eucLXSmIVaLe2Pb7yD5XPw6Qg5IgjGlfnta7MM1xu
Cbj0mGyA6HXrQOqz+1R3lFlcIrP0dK8xZveRvUHREshqGay9IScDNlQq+gsRGleW3bnwBi4Vgeee
6EfbN6VZXf39Nbb0v1xjIRumLjQhDJ1ks/bzNZ6D9ohla4JdDxx4OG3XhSfb10Zrop7HCLNamram
icnRIsm+ZoGlXSuk4tkL2X5lth3j4/LH0+uEAn3Wrz/6YEKtC2LkVahH2TlTKCt4kt5u1KTLzksf
KUwCxbzs1pY9edetaNPAlTS09aKc7IjRZtMt7srZKo08+VXz9xA8ZKcqO+3WTtTOJScSgPRAi0Ru
ZHvf9ZW9Xz61w3QTW0a0/d6vEDMDj573G436Xem0/mY0ecghl6b3BCH6pkkle896vrkOdPSjM33q
HjK/fcmbGt3qHpj8rYyPEjlMFqKFGNu1pEbmw9hh4y7AV1xVqWc+QPslad4pWBYEQ34kMftgVbK6
9fUsWiWSOewzcka4bOIJjEnbvrAtsTOLLr8GEBPHW+4SDgYzgwmXazKmnpmK/d/fd6Gaf7nxCpGU
MHWZZIGiWvPL98PLBQWgkFQjDTfjqAXUEYkemzL5THq+gnVHGnCUQ+/JKD+pZFGebSOdYIJW3q5g
ZXWRsPmpVbV61kgdo+qtyNdKinXfUOhXXhQgxpDXIBBKE284NKSfCJwvY+VjSZKU3Ol5JW/FE4po
Qv9iBCFlC1nxL35DfsqU7OIg9IYkqlHcBwALtTQs0d+kxSiab23RwKXp8+qmtZlTWrBjlNW1cI0g
rLyaNeRPKGCDG5ZwcY3QRRGoRF8o+qif5pam6PE1xiGfx1IKL+i9vVgDIIOPVi/adR0j9r80paGz
D8hHxM7S7K2sP5cpPqTZqN7aqu95jmc969jQ3PipSossBJ7flR2S45JIhM+Fn6X6oyd9j+lXBFh/
KQHZBRy/bsK5pVU20AqtM1oD5SrBfeaLhGFQw3P93kqeiwGm9YIXoaBgVZj3UV1L67g1cab01IAK
EqVYEyj9L4en8SxRzuFB1NovWk0WzEq95CqtDYkFUEjIGGf+bRWGxoaUrHc07MzfKS2Wt/1kDwfG
dHMLe7E9lWZnrHW4hWfe9cRV67b4lOgQvdJ2zJ9KrXgN5Gh8Jfzf8TggJ9py8hJTKz80cQVqI2+e
Ud7BoqiO+IO8pHWQpFR/w2EfimrYL5/iPz8NPgXs//CkG3950i1BGk+XFUomwrY1+ecnPTMCJGk0
2VuTX+pdPdBJvITwFhaY5geAsw4JZQwTdW3qvYPtJukooTFyt+zSG2OwK0vrstDuv/8pZ46+bav1
3hsb53v/QtsHbfaNl780FXCX5cc+S/v73n0RBSvSVI37ywa5wMUULOXoNjNmp/vzz3ee8C99ieQr
+6K9dAuoJ0VjyhW68px4SnRVoR216aKRKKFobi1F8e4kM6lOhlbLaJHQr+O4tFJTCrhq7w+nYmSS
8zMBDTyvxq99p+4HkSmEojxTr4Hq59usqHAgnv/0rQE/YvmYDjGKPLVSo5HDFnRrin1Yeytjln7A
EASjMy3x3FgxAW/F8EupJUMfnXoAW1D1W4hUfmrUmwx+hOP540Ou2Nmxm1kkXpNLiHg2h7QdGtJL
dDUCzTwkFpkvCqFsu1GzqbyqV/hqKV+8ENR3LJfiFhR7fVWnfbRTq1LcdFHsu5LMQFNG7TO58fqq
DOUHuTONfe/LWCqBqzCIUJmfkwZqcuCHQMvn6m9aXaw2155JpMnY0Db+VRdE5PTU/FPgG/2VqelU
kvu4idYDFrHOotD9XaY7980B1Lip1Acx/1m2fGh5L+0uQZ8I/uzVskFUE6XGNCPM5KKjzK1i3TQY
anEKrJAiptvFSWZvGuy7SH1ZJQvCNAFXJpsCu4DCkMzDx0eBpvcuas3NlEZsMeLCOiybf9hn+ZjE
oRe46kCpddCwqFo69YHI9u/fyr9OP5ZQldlh21JNwyCw/fmlZK4MldqX0abW5WktgFPcCCDDmmOg
YCpnirWCYTO4v8oieGtV8ZRNUqrtFWw/77D8iaWRipUkETCEuH+QZSQ0Xj7CrgwSp1CGfI/+U75f
OpdPg5wzAuumm2jJ1k7k+rj8AUyHa6Xq38vRrMPj6cqDXFWpy3JguBVQGrbLhfjvn8L7egn3X/Ni
rNAabH5p/mv7lp+e07f6f+ej/tzr52P+dX2/ufztDlfru/WvO/z0hfzbb6flPjfPPzXWWcO7cG7f
qvHurW6T5o/1ybzn/3Xjb2/Lt1zG4u2fv7/mbYZV3t2bH+bZ7982zesZRVZ+eFTm7/+2cb4E//z9
lnNo8t/uwtf8L0e9PdfNP3+XDP0fisKyQBgKawNd6KwL+rePTeY/CEUN8NgmwaSsCvX337K8agIW
StY/2FXXLFM2KEUb8xNX5+2yyfyHRZwlbN00ZcVQmUH++P3f1mcfd+zfr9eEmGPmHxZsuiGQgdIM
VcUDiRWbJn5+trOw87skqtO1xUQZjTO1yHDHXCLwNzZkQncitrBvK+7jNl+bTM6IXqGbYTjSyAKs
9jeZUu7UhPWYaezqkDSZr0VvRusdyxZOzHigPOP26FJOAZJyRY1gCtFb1+7H3HCFPKz1NMMSFIy4
RlhaFlutkt2k37R1cYQstk38wC1NnF7yW001NwEWCug0rRATWk+NCYY7uypQU6vLam9PiNGTIUW+
Yw8R2DWN/NZQ4qPRS/iDAwsbu9XEhNrrAlRg6zaBdTJbbdtn+W2g2Lda793GYX/TTNdGYx0HEIR9
EF0kko+dZeyy2FtnteekwJVFDwCWkQ4RKSVJjlEwHTwWbS2wavtsIMBap8NBiTYyhiMxlSGUHCgG
4ngJjTJ5t6fiqu/y+2GMniUFRXNKp4hVH5mOmGuAYNv6MUvbtaVSr5H6G+2uD4YTC+t1xnSR+d11
lHf7Niw+3u+fXu+fVu9zdPHjw2DphqUIA4SprQDi0H4Z6PqCQpQnwnSN1LHOrVQG4Hg6SeVW3Qyq
QYLWd3WE+mt2sSnzBjlmwcWdIterjnNP1Hgjw2BN2B37uSsrKK6k8qsyGzQ3JF7qVVhxANafCkI9
hUQisCRimGr3h7fw21P+4++YT/Pnn8EqQRMGvFahgEP+ZS0+9fAl0zHz112px65v6W7nUfE0sy+D
bxz7LkDohuj67//pL5kP3dJ//qdzZPfDGqW14ZFbXuKvy6YAe/c4mJNDRWgkmrUvf/+vxF/vk6Xy
C2UTrwRN17RfFsJNq5JrI+5eZ2jFgd8kC9KjUhcjGxA7pY7yTSJF72XxaCjSy9//b4VR6deLq9uq
sC2Z4YfV+C+/0wgKOZ8KhB/JI+6n9Bgk8j7O140ckJXz55fvMBUsxX3t4IU63lrqHoQ3gJT2U4W2
ZGtHNxUszlwqL6nykpctirvnkGR4ag23f3+u4peEwXxPYEfaGnO2MFUyND/fEwppwsbGR3LtOD8O
VoYdk77Fseg86dYlGKgBJtU9g1LkJNbBrO1HMVqvZXNoKvtCBvk/XLp/fzoWs4BtqJqimL9culCf
1HrKPM8tJXmjIlfj5GX4EgDMzsfqsZCBzEpwcBPzxvNnMEX6XhfSuqEWq7fRe2eU9//h+sim/de7
aduGToCjCiHj8vLzFQIMJWkTmo3rsOHelQ+FXp4SQlpH9fXPMDI1I3pP8/aS6/iaGrGLu3m4Aq1x
9gNEQENzTv3znOVq5Pba56mAwxY/aGr0jjoKSjVN5PiUQBx5YkViaecghVefdyu0fBmHteSN6vAK
xs++EclLEOkX4ZtnixWZVegvuboWESjuUD+zVtrY/oslGXief8k66UGutZOaFaumm86Dm3ac4pio
Th6UL7pau4MqrpVGbPQgO7Wk2iozeaHG9p6il26L8ikpgtEJhU34X6Euod4LRXzF2wXXSgnDhLp6
1Kf8OHrqGVyc6mRTeG/zW+PQwB7OWH5LXunnNifr2vbaWTP9T61xHtDH86MOD+rRc1sKa+h+I6Vk
nHLW0HELgVGL3+dT7xuq7vMvAxl9GCid2gz/aorpCPbLqfK1Rs2vGMQZMslOZMxzAbcnL18wJnOM
HL5LrW8hFb50OfgzHecyR0+8p35SriUbtYSwVpGP8fRdw7lZZYxDGqlBwHXKqrPMHTZyny1rWI1y
261CmDFTrF9YQJybIHiRxubRC8wJKEDvRHMsr1U5Tih4YTpFlx5HIkxVzUHd8EKNvTQ4CokPEftf
c8GMKeL3sISOSMZRwwEVvoZ16SdzR0Hm3Kb6AR7zDbB425GYMOOmD11lumq65kthx/fYQx2Bua1k
CVkTBPfRFUOMXe7bZg2k5YtcECuHGmIt+bgaUI6A9ZhiTxMV7tg8S3mjrG3dOJUqEQJY3SfZAwBh
xvKuHWzr41wtZVh3ebnFWokKKpDZlSzLx9R88kluSWkQrfRZE7VtSb+VfXnjD64W+J9AVEYwANMX
IzFPQ2ed8jE9qqV5UyfvMDPQg1YqgIAChouUnyXkO2aIJTIcA4J0PDgha0cpb3cmT7DCqxGrZeQU
g11DSU+xdIYpiSRxtArGgnQ+CTdNMgBjmGhcodxC/HgSsxYouoBH2+x3lKfRTzbVcxGny1vR969D
VX3lG508530x68cClqVTqPal66GDoOMaFvMdzAd7Nfj6lx5x4ACwxPxOeWYGxhPJdBM80opkMXk8
KXxvbW+dRDNRORldoEmDI6nBSzvc2V792BUAHTQyBw55Nb5yfhBl+D8kk+b1GGOqZeaUXO290cXP
aPc85dBs3LGW3qbh3peQCDdrhsB5rB2J5Ho/eRk1/z21ofG0VnsnTOl2fsdAK71bIRwbzdiht/7S
62hrFWqwarAtAIbx1ct54crRsHg8k52EUJjkZcf5HMeMt0zt0IoT2RctSzaVGN/0SD0zXSBtbiOP
MjLWEMsxdMgl3ytxJcpIbDPJ2xGwqVV0S73pkbiPJznxnd4enqAoYR04793k4SfN99Z+HnFaDHFB
8k5N5FoyLXRsZ5/Lxgg+Tq3ykhe1U28m0Rw83xsce5x91VvzOCXt4zymeCm9Y9m5ZiNQuk5Ok6ae
yzJ5lytkNXmilcDcLRe8Q29lhR/iDnjAXmZ0QAFmlbXU0qX+nA/Ts5pGTBsZUrsFZQLpordouaHQ
TXb9ZEl4KdpUp8vxkzxx++aQ2iuM3eBxz9TUvC2NDa5F+9jvqVgw1GPa824bw3VbGXihd6JZNxas
mym6A5+AmBhXA7IJ4GVeclHeIv/1KtszyrhRFV5buYNBlwKWJvsKQ+8y35hcNY9DdIrnmaZQ8GVX
La6IGZ6LvNoPMEDcuNqImhOaH2BZD2exdiaTvED5F5ekHPqs0xrlI8qUGM83Gc7s4bvQ63u7ahBy
1VeY0T/Ms6rKbBMlqCNI2rnxpfVgGcw8SKWvID1mTmgrWBjaV1bo39R2WMBIEWfqNW4dkXrxNAp7
XAUpAmtbFukxa9KXUPMuEJzeJ+a0otpnZnSQW3iQBfvMlyuSk7UqsnWuR9uxUwMnVspVW11sJbmA
8nxMIn60X9Vrxlh/LnC/I31NJDLx1RCDg15cy8/zJ3RaL0XbvRbZdSROdk1GGuKt6nRB+lqWJwyz
z/O1Gxhg519qddIlbfXzfKNDT+FhaJvrqD1YwSM4mQMMjoOAoyG6+arOw4ZlnFSlefQ9Xmw19m2n
yeyTGNXzcoaK4b/YPpdoNDmAEtGLN0GQ9pgZlfyoScUjuEEqyB1vk4K4pgdpWG1Wcl8qq75Rv5ZI
DXnwnh0zYxYYUQQ0U/2+q9sHEGgNyz5ezXHCy9Kwbyq7PCQooAdSSAKP+biJqkfZD14yVZx9ECCd
KlBi44dWYUkxpUkcL5UubeSmSAk48wZyfO9DpH6RP0WF58JsuQckekF5+nFqAZPCMmfqnsMtv29i
VNFDQBQoXjHRR9ii8MSc5v3LRj/pln8uunaV4YAyGOLAyoy4wrhnSn8DA7WOsvqxB5Ian0uQ7c58
eJlzzqXOA5rYw20ZndLQdCqfB7WQNYqSKDcxwo3zoxdrPqM8Yn3EfhAEiYRTQ2JgL+uV3xIITpyI
iopevZGlskE0MkGztMa80ug1DL2xnTcLuFBoSrLIwcVG+aIBF2TgNlytxxq7ZhWABOPW8sN9rQUv
umSvlZ6pA/nvta6Ixz7hVeuK5GWOzqNIeosn86DYPKLsvQz9Nqh8bN/Ren4SaAA7c1ifUiFydFms
kfuKVwUAh7XUHxO9slfpFOxCLsIQaGe7YJq0ZkJOu5oTAhXCL53aPua9dI78c5K3EVeAKMQ0uALB
HD5aASenphpKo52bXasmeQhB1LnMR7hBXjrJugwhVWFZfretfpsgcAVVjheyQ2R3wNOm2OTCfyRM
pdAseGjmWTcouC0Sd8RLjV0f+V/KrYTB9vySDGP8biJBgzY1ajw9GiaV4Md1POsxNEBHr+JXCp1v
dd0jazXHuXnKiaKQfmUGSe+UIp0lmS2HNY/ueNQVYfI1Z2TS3yEixmtF03dFoe3MCRmrFtOhuBFO
Gobvie29DQNqxb314BOcFVgDWgn4iopgQM0Yk0abIpRp5Sud56i2hitPVs5JTIRQyUayVshalP02
B9q4Nlr/Jeln6VINhpS95Z179mxCMqpTNrbXY7yui/PkB+S+0yQhDLHNde2N+grup9Np+o0IxW1o
MrEVPorYYJDXyyNLyYphUEKhGFwKVT3Qi4C80XRMx2iAhNfXbtClTt3hyqKW7Ivq0Z1vWdd9ZcZr
tNG/mpUmuWZG+lwXoYK7VfSuF03tYrNUER/426SSntPa4xkPj2ij8j0WAuhgLx4V0W59kwg2QTEV
sVwuREChEg5bGL008iejrk7KoJLQQQAV4w2V9IGSuH7erv0UIQ/Nq4uN6ulnvUoYZOBwOyFywSKf
1B1wFt4Tu4LJzuNuj2B2Cr/h0qI7Whlib9QYRxq+d1AGtKWisMCFjDc2pGKDDo1YGfmkbSfgNxRe
dnrDqJZ1vOKhIG0UVXvRcy3y+ZELu3Rw5NqCCaDtVR0bQQECeYVCxkFL1TM11sFBMLRbechvgxkj
5Bq8fAWnYN0gte6kgFtdodQ8nZ6M80hZn6wE3ySry+6kPOHFVgwq3Lpxr+OyayMf6kL0r13hJRc8
U8jPdIW9iWasm5H1mAJ3Nb4S0IXroQT+WMK5A0EdQ6QK8HCXrGErqo0vR9kqMmzb1Vr9SYYch38K
Wh2ZxpqGxNZ10tsvI0Bhp+u9Z7tmthNBq6CYmN52mKWaLZGtmqyWLRMhg8BN1clnGNZcd126yYcG
K6WCoDSts7K5iQTvVUL9hUuWfCLSvMSGOKslD3CS6eGKQT8Mq7uqg4Dg2eGqahm7LAA7Zl5Wbmu2
tYsu1POg64TQBpm8JsWxEfQ5ACTm2M47j5mxznwWDIrHBTqipG1B1sPX0rDe9NxvV2mA31GHMUMf
JS/z8g0WFQibghm5nGK46xZxnsqCtqkQJDFRgO+qx2X1RjrozIN8osPtB0YQb/CeWKBc1zKDU5J2
771OQZehbJwiEJv2Iy7R1JhY6Fn6yW6ilzLSdzGwBRN9C21qHlF4cLrO2nuifqx1TmOeDeYnBt+M
z418ZerRyxzaSoqyTZJ8b80Lzbq/mRcXc7piTP2rqmc0R4XBmeZhoM2C96GO3zuJXzHPgL0v5SvI
MESyuLLrjUEgiSuqOcQPKqoFydAZbnBVnNM8cOuy/Gqg+aPiA5Wnr6EkrfpI3owRBKCq2DZkaLti
InEsrYOxgZKKxtPkvcoNBgqKv4IzsfftSXMQyUDRiyGx//L/mDuTJcWxbF0/kcrUb2kKQgIBDo63
ERNZeDTq+15Pfz4RdTIjo8oy7dzRnWA47k4jpL3X+tff9JV6VTAZSVo+dZDsyw6afiycptEOqAiO
6SwBzi1sOu0U0cq0ubfIM3DBYCPOhEHTxKsXJFGh9ipsTzlGfUyb067VnSTYz2HhS7rT1SPGpICO
plzfhh4/TTl7ARNmcZxhIedOLRN4PEMW30l800H+lBfhqS+GL71i7g0FDWyOwKI9qOnwNOjKG7jC
M8wNX0Nhy/K7ZdjKW0wk3ADkb9EA4tbUBiZuFKpwgrtdmWz7qvpaVJz6IqXIQjRjDWwlKmDphqhH
vx/LaxNEHxlRJpyv+VU0Agbe5Cgj7ReBp8wuoo84ZJ9Mm/hHYsb5Jgumvaj7J4gD+/s5KAe8VqE0
77OZfoRz4NZDsy711BhqFTwGg3Jo7O8om1//ATn6fWwArqaaFCKmbHLRCrGihL+gnVrOZKKYlmhX
jclO7uXRMYX0vAIAqwFL0HUU5IQdl1sRN/sxbvD/iwXpXBM9Dgr+f8Be/wPwNWVVUVVIIowsTSHU
v76bshK0trEl4Z5G14wDYsXOYx5E9Akm8FtSsSuuV8E/HAPjP+BFXlawdPPSCkfhPjf85SCocPG6
Osgkp1hX9DKYtQ2DlPhBjSiE7/heBsd+Y/QkCGExOPMWsK2kIfgRU0P2ADErFDTXMTkt7OJDYD1I
9CJzgOHregkbY/e+9j+oxN7Qr2+UFXy7d4SYwG/W9jBXB0zWPmYt/UglpiIASs1kP+eieR8K6zDH
6Nui9t1mqUoHtjqSB07AFcjr6YzsCAUWDMtRq9/7RX9cG+PJWlcN+v6wonRfu2FtLR7Xkr9f1xDk
3+8DjYfZ0JAT0Zsu9mVFEKTFfFgL6vUzSgw9FmqYFRfr7fpdR9YNGEFLy5WaG/m2HYb3gnpIBBPr
mOzMU/0+1+IgSsNDtPAMP/odtBOnM+s516zHPNuRTPahxvU7NLrHgefMSt2zZ/GMaxYqCd9Uq/cW
qE0deftrY7b+OylQwI9N7QUxpbJY5xYT7CytCn/cOxwWPbyeiZxI120oJMrQC6OKBOpdg0JlC5OV
1EhZ2bZU3dvG0B/nkIVEkp9ZaRh4ZPbFVtTcq7DfDGV2SqmjYrBbSuI4ZUOBxJ/gpSi9SWZ3GjBF
DIrSVzu+wjhpXrN5Nb4i7BF88aNhcDIP7JT4jK8NqMYnXZGisKzexUBrYYKPlEBYRZYX+HbNoFt8
UJSekVN+JHb7FrH+/8NFpdzHCH+Zo5gys0GERrIlA/n/Dg5Pc9H24JPUcoI0mFJx8m3XRX48NK4U
Gbt9EiIAW6QLYj4/TSof8qeDamifs48pgHeLb5kfSFc2oxk6asougBRMKRW219UgZ3B0+mcMojyj
lW9jK3n3bwz16Vs6prf1/Cb37WQZyaXLw20s59u5PhUIiOTGM5nBmxivppaz4C3WZcmW8s0pAnim
MXvYZ4vrkoJPocxYW82RbJ4oKJygk79KiO7ruUHSluCWaTgdeXK46JKU4MA+xf6AkiGAgCof+zl0
eoPrs54MXDjBAascaLPfsrG5MLSoekoQFvOE9a6rqlirpz20QfhT6/uZ6x359B99CHNexM44mo5h
0nwbkZ/CPcJ5gc4ROK60QFpHXRBh9J7qnIvUp1SRpfkwTK0vJuu6XgmpYhzgJyBgBlBlQEcgsIua
GoArDna4xJ6MRCcaBvwqij8GxXjCmMONg9XyJulZLoLRDSv73HbppWHfk3Nb3uDUJDtdSVXFB0Jc
bzyFhpfPpHIZOpsVHtNcZfp3W6728KcOVTOfB2mD/OxBm7KtAqESYIhY1oySCXX7rGBVk0gOTnzn
XlJ/8gD/T/SD/0Yc+AsR4f+Zn/D/If1AMRky/kG//g/6wfn79Bvz4P4P/2YeWOa/BMwDqDSWyqyQ
HeoP5oECv4CcMN2STUOxDGSjfzAPNPVf645mwN1eScHauib8L/NA/5ehabppqyx6zK8YX/0fmAfG
bzNMWUDkpHyAhKwwC5Ot32aYDUBiTGxEfV6b61044gSxkqTudKm0BRJoxDWCL3jWRTz/vDH/uKeh
vKR6DalIl8Gb04dkWOKvkYTjiWra/WXByMeH9chS0cnZ66gHL2FGcFNn9famVWP1bCgiOhJbVYKp
N92TZRTjdR3pT5Ww2Y0HeaetrxZUDbEPWQ1zoE/X4CX9e5JNh6HANUzELZ7vNbSliJGIMQtEzgJx
CJcSVh6DDCwxxcWW3Mz2EoGa//Jd/5ch930Y/8vqrECyhyNiUfMYDIK589eip4ijAAMIheTi7FvB
RPhshkCtWasv8BJKc9t0BibsWmQ8jeUQ76aBJm9EQ7o2w+TMrnakRhm9RQ0NXAWfkPCfvjpni4pn
o9ilyDA7GwRCWpm/RGWEdF4r7ddiWz8sNKAvmYngxR6M1lfKvL6ujP5tbqbm19n+JMI6+zBMKXGk
Nsb6sYHBhMXjeM7WBU8jaOoj79XNVOMEU6F72zXNONArlzZGGLjyjK0xfUDTfdFgCfzDgVurwd8O
nNBsExtJOOQqfN/fDtxS0tYnc3dUMMS7TIE6GVQGWUHiaqd8zFlNlKwmSU65xlg2qT5sq3jONwo+
DrcZYvYWc8hwNXrqbogh3kY7LRiINfUDcQeVM4rRfsH0FDrd3I7rGGo8czqWex1h29q84kJsactz
Xs+RGxE+f2rKKNoB0SduNskEp4ZdCW23Y9JDzx/g8na6SyyH3tpEXTi8mHM3w7Jptd2ir/uTagYf
f3+IjN+H/LqtGT+raUSNlLa/XZwGlu2NOTSYBIrOcGIpmx5TfOm3Rd1GnzVTP8Mf0X+oKvS3Xm2/
wioBvjfC6tkYKQysir0d09aOuSzB0QxviuehYeAqjLz92qNl6ac6c6I+rM4mxlJbgqnUc5PJ4lLi
70fkfNd+ISuQkrGsk1urV4wNewN7DoH4jXzN7ktZqq5phMH3uiyuU5wkW1shBORqgJG4YJ8ykRXY
DCe2pB7//FHqZu04dQHMjPW3hoBPWi6WIm/zcsz28Zq4kq43Qxxt7Fpt/qmkklc61S/nHheqzqIq
hKkblq3RJP313IsJXIsQKw+n2IwBv+esrC+F1EROH03WvlPb/Iz2nHhNcNCNJnf5NUghn+d5bG0w
B+kdpMBR6ptmaLSu9U2lgYzWBORgVvOrreeDn+qWl+LocqrwFnLsVdcKz085xXpfbirU1cdZHwRw
uEx8SVBrb3IdS9sOtkpH8MO7FF8IaKw+FWoRH+rFanZ5jsg9MXIi9ToDBC1VFbLH8QzA7AGX/Siq
j12dVKe2RJu5tN2+Vw2J7Ih4vs6RNl1lO6bsmoB8GCjjRVoOjBHT9DHs5smzUphMkcaIQ+P/yWcl
QbmHoS/pEzbgfTPe7vfiShtvxewNeWBtu9pUX7tMT2mmQ/srbri7n4J7DVpSoy6jHyDs31ZZYlyE
nLtLIi3Hop1Ll3iXI8aw+fP9ZuzpjrWEPBK9X8XLovXiVfjfLgkJFVzzn4cwPCT1ixQgetctLHya
KY4pI5tNr47KjyVrr+iUuy9ZN1IsDbPyOsSrUtucxn9YtP5zu4R7qhqWbEAJ/C8njiqzYIMwKidt
qVR5i3aj2/S1Fj0NZkd9vGRu0K3B2oFqx0epDOQPbZJa1N5571OjoWpDLPisaCEE40T17j/pMCEc
PRkmJ4wKADMZmttLNhAhJQtCSOVsnoizGkjVLJE1HIddHSfm96Gq6HUaRcXI5SLHA7DcWGkvmrma
6wQ2rpA6SFBC0uBhrA2FYdBuVOGvkpihKDVNDJsNkeNG9XUUmkKamMRTYFxROqZezNs/A8EU8Q+o
hfj96sOj0jBo1uHgQA5TfhcQIQPX1Uozqn9ffQppHLdCGUOnxk6RVVquzkQ6lVTEunrG0CyevE4L
7mW2fOsldi4cZ3NPBLlyo/SWb+JjamOY3Rl1R7IUF7kmU0tTxRmmZIP8GoxHIcWwdWcr+mIPBFGp
g6m+pEbEjCQpa/SmCbbqeWc8N7r8HmtzxiJgx7tIl+zrqG9ZO5vHYL1pinjZKt3CkyGOByCNf5K8
lyWlClKS24Cu9ViqJW3kiFWTnBLnMdTmdJ2mpTmoc9o4+OdX6OUzw4lm0n/TwtyODJtem2JBXBnH
H6Sw9g69ZU5uur5PZaiGmYTdlZR0hBOwztwD2e/3Smv4XqrhfCjH6vz328+ddPrLKqnIKvQyi2oT
woTJ7W+rpFLOis5kRzkGSoP7cTN/0oF2fwjBcElq029k7sCrs5gnSh2dthp2grGSXbl8+9VbphBI
lwTxfMR+rXzrGunABFYdjOEytqH5tCyj4nRtKVxDLy+Y8Mrytu6i4902v7P0J0PRygMUV93Sgk94
QVibADuhB82sJj/CNmtbKXvTMoIHqq/lcr+JrDIhRF7Zi0HwUNqb+78/Jr/z7ij3bEO3LQ4H2wYo
129bcl7oxdAWY300LXSQVWeNN0uYp7JMpDd1zMpDh7eNgzqQAdWU545dcvmnSx98jX1Nl9NvOMxV
ODjK8dUE5uBaxGipMrMXU209q9FCpg16WvozOwbGuSFI799/Av23omL9BKxfcIOVlV0Kx/Sve582
E/UTMUU/WjL1dN6RhTQN9a3LVfUlwGuEoML6lhmdT4pt95DZtLwLZhkgUqEDpXR2GNKQD5pMy2Mt
YxSpZMPyRQ9FuVG6pni0C5i4whKVg4fTVumRw+ZaDdsG6GDd0/+8YVuxtrlSiV2kGDlXqKM1svTw
s1AX7YvS2mTqzlHtzGnUeakItAf8OyXXyJlFG3WlP4Rd//L3h0f7jYqnkCG5LkpQb6no1zbrr4en
RipuhbqK4G4cFWRtU/uozVqEORhON4Npb1vqeCIcTDxqVjuYttcqJwrb5mDJTL66rhGvTRo3275M
umcJ6gtcJAN4ZGzzS2oAtmeJ9k1VzSdyoOYviDzZQLFQBIrLcHRnqu4V6EF2Cvrwskn090X0s8sr
5YepKvNHxY69XhWnnwEIOQvL+tM9ACGwYJf9/eFQfwNXlZXWKizKSGp0Do2+/v4XcFUy4eSQb137
jN6SyWP5Cx9mHZk8GdFVNG6g7iCmMyOUsKU1AvSsHse4LP8AsoWrI2faNounxqPc7G4ZPo+3vE1Z
BfDytazqDbqS+Q0zJghxffQVh3Tw1l6aX4aMQM6//yjKyuv8dTnjowAS8/WqNpuOav7WcEgyYcUN
ZEU/6EflsYq/jLK2fJqwAdFaRHHNajgbxpN0xK8HdBgSwjoQCLfVNBY9UKpaHUw6CMBlccbLFB1I
z5h1+w/vUlHldV399Y2CFSiKYiO04hKTlfsH+eWYtzGpL6VUDZ7BZDybNCcx7JcRb6dmuqqzso+6
c18+WXHl1rGybwQOVQuuwnGz0dPsYcBPL5onv1aQO8ulE3bVORHhXrOyTbJ0T41WkSNGa6ce+ddT
h8NMNPUPMb4IVdt/LiPt5RIp7ZdUry9qGBwiFf7KiN+aQpPTYRnJNBqPo09j1e/K1HzI1NX0kAS2
wnrvUIx3cewtOVjgEHiIbIFaT0WtnJUax3Zj00iaD93QrYTkxl0JcWX0I/FCbtp21lkzlOF5UWvO
/JyDzaUxVyT7JcUGO34HI5QLMmAv1bRd2oRIpr7bOBIR2zC/aLEjED5pxyw4GBWRXLt62k5PIt0m
X7FNyE1Hzh+CdmYvvmQQ2gIcDWiFnxvjx4iXWEQxFQVeSOMXtY+NdJn0V8n2cBJu7A9ZegqY//TW
URv8hOFmG+3p7FMDIdAelzN4j8LwrLFk9jhsRGi7Gt7R0OzLeZ9MfFnoEopJdadFehvq9CCv0RLQ
ISudV2iPkTruMdB7ZEjmVXHGuFy7BWb5POCQrswg2zqOcSSWp2IfIx8eE7T1dKH7eECqLNrHNlt8
dWnpJfRDGYtnna5pQAW2VFBEIEpkbeviNd1GEAHE51CSkFkUrsjfK/DBTFk8O+mh9+hOlaAlESzp
xN49yXByh2lvaOq+SbWtIeuY5ksqRreaG+MXT+YIG/C8Mcp3u6y2GKTpwJfKZ7a3DblsG0m9Tgt+
9mEOseHaNq/kPuPWD1tPDzcCFYoVj+8h9AgLS7YEtwy0KtE1CMPXcNFOYRTrmzEdf2Q9CJJtMoEb
DqGlb3BU22UWOUy7qQ+kjV4KXm1xMMSkT++P88zpEh6D1zZ8s4hT1gx/0jHhuBDPQ2evwhNkJPQl
x+cn1sKtNH9DlMrZIeA1l5s0MXYpplil8t4XAOf904BxrZ1BnJJ2Gj2Y/tw1n9KJhnZfhZ9b8zp0
z4PmWK/QJl18N40cDn3kzrHfdTRruwhjbbvZdtGDukYivuAk7mhEvYx256mCvCV9m9iHJSDVwRcc
zIxSFAX1pzL0de2akYWKDDPflJ/h2LalN7Zut4YkKTaz2AYoo4zgH8zrewnyzulEtI2lGB0QM2uu
jxhT+yq1efLcGYwG8kq1gya4Mbv2KsEIqcZXAHPEN+nW+q6uPl2pvE+NGUgd0eBaLgfIFDt7E2rx
Pu0MkOmYj9g7Q1HsiI5z1imZCrFF73ZghfhU8lcxbiYyzGHdMbL+QLEEsznyUgIZOrAdDJ4O2E04
aQAMmDyWde0X9eDpigHpodhN7YBzPYid3R+kTN6JASsvHCpTnCIE/imzcqbaOLRJ9WAVCs6O5oHY
xE3UDKe2U31CAFy905/CqcSChdEUjdWYs3dn8na9tEOpcKQE6/0CQQ3++rrbKwbo185KD5l0yaPH
BgILqonSL6N9jXd/7y31IWkZf0MkO1UyRCRf5apYTpH9eWwmOFqvavoVcopvEqaDBQSabUwMNckZ
dH3FRs/Y8eCivLofUuHM+SB2FRfdcULpvedzveaCzMNWCYJPBbGJsVKqDorvlkCZ7nuG6fIzyBKT
cHObjYa2U+scMCwyH/MYLruKSyZbVOrZ+ZC6S3UhrWpym4x6BXKlfqgH7BhJuPlIoeVfY0Y1T/Y0
HuqEMjmJDNaHQQ8Oii3FjmzlviY3+q1KZ3PTBvJhiuGLSyTi7bQEcbxYIrBhO8ZZVO8vtbAPmi08
ZZDr99yqJyLSktRrSjtlPtGudqvDJ+ACBVzlYsty7+p46W6ZDntRbXjqYDfvHbUyMoDYdpqsad9l
c8AnviZPQs4L9TUz4Mesf1ZZg/BnKbEoG/gxnHKAorilE+4k4BgxscHMx0SNurexaFRCLag1RTK+
onvNIeKCglG82YdJxU1Xp6oe29F8maxlgaKqk4qbyuM7jGLLmdS+PIC7PEyyMt1WWd0cdY2z9MPk
aqtMtF0FofcbLRmw7MkT0pnWs2WxJfJD78rRpYVzb80G9VA7efJcHfRBr/wkTGauTug0xh/P1BA6
WqsqR6xNPwfyLO8sKSA8yaJRb3rC2M0w/VKuStT7a97/8X5zf+zPH++//fMxONgeUm7V6/SSrJEo
lkHpc/hNIZkEC8MwC0qIsTYZeU6/gYy6XLaC6ScLYWE591/F6+/vN2ideSf3u1CJ+fuyNYnq6vuE
DEitAOXJJE+NtQdTKjzSz9wMmUCZBbtS1w5J8whfC3rP6A8YCUymuVGw3+iUyaXGpvsId9ipQjNG
DlAl5FVx7Yfdw6hqbKytkxQQItV5W5Saq5fjAZXvQVI/9TI1kXImqMrrJeUhD6hAegMat9fPqhdE
nxOVZrHT3SHLXMKRXaPWXT2an0u8YMaVzlYomwX3miq0b225kGgaeXVBjMfAgmGrjjw3Xtmmfon9
Wg9TioO5b2tqAcJ6WK7IKN/VsurkaJ7hKG2xvjvj8bZr9WNmRadZjd1BS2CfMGnMWhczQk9IidcO
UOSYaxTJcpZB7iRS0AAJdmVkejrXbzaPmybtN0theIqeejkMeCnQvaqyd8yaMV4LK/NzZaBmH4nO
62unGojvTJIzXB3cmCX2VcmJYvNKqNOFSSD+xQ3OCdOW2vcy272PX4efS4RVydrTsDRfatqupnnL
evapYHkNxfJhZC+96Dyq85No2zV73MtV5QLN9VzG1TU2+0NYPgAcex1UxfXL6wfLkVj4hlzdS4l0
Glt2jZbtRrW3mKW46oy9QObmRuswg4FyPLo5EhEMj3cKrH0bt8+qkvCKTfeNtfhc+xcU0Vs7St/t
ZH4qi26vFK0ny17EWNReSYNMcsbczb5jLu8z+z3gYO5F7eDFgeymvXYSDf61WeiRohVZnQ8AdIiz
yhcsaIQj7mbynxrNcqUW9wqQ8pK6wrChtFa7XJJ3HW4cRX5aZMohDbqZ+gn8e5MYi0tfDy+vcUq8
PWVN3vXD4PUlo9jZlwoMbVXJIcEXqt/BLntfDSPPDAZP5LJrdwjwiA2AtaZY19qs4H6m1JulJ3Et
ZNrkymPypPAGR5lLCHFrUuZcZZ46xa6UpEecJrApz1wRASdXLA1K6TH/2awfG+caGJ+vMhWGUiY7
uy92MJHZ6xVg49gxO2kzrNWqNbqK1R5NbcLDGb5MWm9zMe2b/rpYlQth1+ls1gfqb6PtHTVLd3Gk
IuzRXawdHBK04DYWDobzbjBwWpN0FjRek4c7sayE4PSANI2v1MPJ37dr2ZPU+YT9I7WmfKvV+NjU
5WnAYsIsWNpj2ysp7qlQD/rntA72Jrq1BW5KzUKJ/dALndEBw69jICtujwMc6/RuGWUf8ZVrYic0
N/5YTbsOZ/e6/2wLsaFBdmYTM/pAPMxkb9FRvMtld6nK6CUvt0BkF5NA5kFvuNrLlzJqHOY/e1kv
sVXnLQ+qJ8Yn6Ol7OEWOmeVeTmZBwxQyjOe9qpeU8IqLL7gcE/qyMirwYU8GsR0WyPEhoSgsU61x
yNc9NpIRGWe+Aemq7sfdMKe+pYW3sqtORvcmLfopGR9aNXdXTF5fhJtjnoB8ncLH8pU+8Zdhpugx
t7aM/a6Mn3wyn4Cenmt98Yql8ofy1ZwKnDmXW7hMXzOzOdh9fMzt+so3NIjc7QPDKQsNhnNw0ID5
+TaPUSMeyfYJ8PRWrlEaemoK2Y3vUdfSc6yacPlR7CrQyWyQiwK5QbtV1WovqJ1UvfeCVNovQKBy
7NZrmI4tuVBXt7SrOynWd7mSeTkFUj65Q0XeutUesMtzE/EIXLtTaulLbQd7e1kzJYODqmPkn3H9
l3yPrM1z1m5ltyMuLsuijZrp/rTpgvoL0PanutH9sp/Pq5naHBTsJfBq8Wwol90EmckkuwnNYDW0
nmjkzTIF2MS+a5wgcHXaFuesMXEbMfvlqF2K+RItxvdxfNIxVqVbRT1V3ObIOMTWYTI1KDDXWida
YJYPjT66S2w4Qv6QIdjO7YT1cOmUWr4DQNgZneHVJdanVutI1sqwvZkivKRF7+fVeGB+D9ukvxkC
oqR6SnSaAiZcoMM66K6LJawbICHSdJf8uT1hJ16YcwIDYlt69bkJ3CQmYqMYt3g3024r7jSWThMg
P5GirYmRX1EIrJMMeJzdGUNDxger0Vudne0pOnWyjP2wdprsiMhxactE+m0Yopd00nCvwuYi0LAM
GEHNH2YKDx28wUxw7s2TZ+rBR73Wb6kOkIr6obRvcAkuBtG5+fQQBj4agAb70e6zHBI0WaHv39nS
lnc8pRerebE/gvExoQ1VDK9JngP1iLm3JbdnGQeh1IxPcly+SCK/tUq1RdzBnGM5siAfYtny9S5/
zxTxbRDhJ50A1RaryIiYCOi2GC53x6nu/RVryBAgVna3FyZvJtLPiiFuKLCOU/tUsXJIMIiKXUVw
1JoXPAwZvYixb590qT1gxO8s0uzB+D0YY3YTDTTVejz0kdgRwPBstp+UZHGkYT6oXXmQ5RkEBMvD
FvWt6HaBMfiw6Q852QwBvWWEjDGIL2Sxv87q8MC425UGKACq5TXB4k/5Y9gO+xzZGp7dylLuJcyV
DDXc44jsRsLcpRkpgxSbQnvNnpuFvR2+rqUei2wtXaBNhWH5gvgXB9XkWBnxebL7DRRmD5LWfghi
xEnWQ8pLN8v0oNDkxHm8G/DWslRirNg+MxCSQt0D0zzgE3hjTHZoouFWSdO1gk5mydFe3Ijb0PGW
lAKBYE4jG6qCg2iHPok5FPAxZ57tEa51NtOU9lx6lqTgHEnKvlq6vRUWewOO5xgEz5Jivaq2dgWH
JwvdvMR1+oAeGQDZJIOEWFCpe8xz+5xr0X7ROr+sTEdSwr2VJF4mKddq7Zcb2Q2M5Uosw74W8wPq
wZc5WB7TZDlpsHCl7ioS/Zk5LQoYarhMO+gjXVDNBQZQhQVFbyM6EeGtH+dzbJUnSzUOZHlZA0Y9
kuXBgdvjS/9i592rFXzNwnETtqABYQupzRmm0SN98JgV4b4V05Fk6sOIjb6OkFEZUvb9+Q2n8X2a
dTCXi09VYrwxXX/M5eClVcpba1F7rStlLJ9zesa5lDEXn15tqjqjDpxcSh2TQQJCvE/mElzDsD8o
pF/T6qtl65MW/Ch3CrqxH1kxfolh1yxVf20LTNIH6oqoOitqsqtgbo8FWqN+H9rRU8+IapU7pCFi
sUr3lVrc4B/xLM1rJ8oHtdd3zEs3WXLodHM/1rLbowiyyMdI5+yhwcuujTGqxGA2mIxdUs4nRiqb
TC5uYRF9LiLhm5T66ykuo+bJzOGAJeoOsvStr/XjpB2kgcnBgv+5PR6JJLhawjy2NIXT9CKzNfZE
YxQ8Aygh6p7Qr2qwCDXYStPW6DtH4fKya8XVRODGanPqE0Lep4+sf61UBNN6eBuNdt8H4giCjDDo
xBZAlU72O2gqYi5JI2LtU2NpbjdXJ+aM/qCr8Acz0Pmu3MzJBrukt6GN3/VUexKh8CTy1CFwXJA4
ZZZxFH18Li310GrZiRHPeTDESdYDP7Ax5p+9GY8NMUnb3pIdWfEG3DgKxdzZ9eSJrxNsiHnUdp1Y
ozuTXZMulz6UrwmXMRk1nOjMsLVzGDESgwtZlRWhWO0BCslTL4tjWBiuYQXnVFJ3Md6noflWmsKv
ItxMOlr8N4WU2mCqPZkKXrUyLJQXXyJlo7Gnx55Glh5vi63CvjGToz1PD5rFqp14sUzRuoB+YMsN
QeZV4nobIeNLNeG2ghJQUqlzMELqMqYKio9B1zi7wsCH2sE8G/uoXY6ZpTIG2GbVXDXRgd5XEspV
dCNk555tpccfr7jkKadwGx5nBvalpn0byBphdHNLgSnaVGxwU9yWsXxtbZmMTu0lyxTW6fE7Mcws
sDZciWzfY4s6vWayfsjy5cLE7NzHkP9Jq9jUUb23YSGPOdruxXoRQtxg6VyVUXJnJb1lTGAHbZ9n
DxPKiqFLfSkZadxBm3NlP8zdimSedLwm00rfiJxau9V905iOQ77csNi90Is/YHVz0vvpIDdfpjgi
VEz/NOcz4l31q+jUvanPuMYEp7TQ99rQ+yWwLClrx3E2/ER5w6R+a+UsYnyASmPu0UOMS1pWqu54
qLAPI6rlKNSKeYflCKn2dCy2sgzhNzn2kgxVbHrHTAMGePFpKaT3uA+vUhDuwFZnj/nvDrhrmqi3
pl31ozcmp5ovAtBNkw3iEha3ZtmLZ2ogPfE61aR36x9sE0dtE1yhlvbtELml9l3C1EKvnUCWycMY
KDAM16xTN6YPAuqQhDcRq4oU2SW3YI9XMUIvy2spghWYPEgu9fILxKCDJZWchTb8Edkp41euwSML
1FXt231cKrd4pPlJrQd5LmgeH6DigEdKrhIYO7zK92E47dUJDKlgKzIpMZbhlNgKwo8vUx1cRJqf
g64ldZFiZV7oyWjqGwCUgoz4XJoIjggj3pmhO314kQYNVPQPaOWOhthGD15xf/D+828oyh26uf/2
foPXEe53WTehlYXN+xe4p/4D+Lk/R2o7QRUMeyGDGo9qBBTQRqAQxNkoFJpMAso2LoAVuKlIUNtI
eEA7iVT/+7H7PWygbaRZ699gtQsOGePlUykDBIN0Xgq/DiUrRUpZ0LFYk08RXvtdHNXEe4AnyS0i
2FARnKgQJnxlav59UyUCneHPn8EM1sLqf38fwJqD7Dnt7w/pCK39XlT89Z9/cn/w/s//fp4/n2Jp
p37TtJDl78fgDv7cD1M+IrnIi4QVeT1MpejeCKmLkc5qin+/SUot2OjskFuh5IBPxJ0zX1Xyn/cy
WFgcurkm3dR869cD0q2H6n6vXw+FRIbFIQsoNVdvtj+/5bkgn5rJ3LdMDxIm59kEgjKopQPIwLG9
P0Ghrkf053OtTw2R/WsgwOejsOYrqzEvyXT70KyvuBjY7N7/9H7v/litWNi6YYkRHJKMToKn+PMv
7vfujyXwGeefL3P/36RNBK1b+tSmHP5u5Ov5H7rOo7ltZd2ivwhVyGFKgkHMVLQ9QdmWjIwGGmik
X38X6HPvqTd4E5YI0ZLFAHTvb++1I3t5rjtZY9yfsFT1GimJbLr0dburp2ar4AR46EaR2S05UhQH
ann/dOyTSjzsQd+vNQgCMRYwu202RDg2mTHu1KAoZhnX+Ti9NlPwS6vPkbExen8VX2U2bQcXqnn/
BzfOzTJbdmXDRqCJ64uukE+X6U8XMQGc56elgaDM1JYGv9DxUIDygwEqwgPYPmH9YwT2NJfeHcDw
lensziJuTOt3a/DCVDcxm0cymUdHVOdC6htgADvNWhvWum9ZVMNPSVSwrTSxj1V8iFsC3MslKM8v
4jjU8b7QeFcS/a2FHirPpDh1hKXdvCKn/HG07RCJYz9iJlBSvGAhOBDrWneEx1LL2ctdkaUhmc11
TiYj6eH38HwUqdgxiD9KOZ8Eiwe9pI25DQ629p2k4d1KWMH2n8vTMEfuxgV2wDsSNwMa3QzIuDPD
XPe3GKh2g69YGH+15B2S7Ii+tifssrUAMCt1cnpWjXoaFhpoVwfeqRGvdRYnU1uy7Yr3taPRW8Fs
CaMcxbIEZcHLNJtPA0h1PrMHEPNJWTkoTz8cgEX0kw8mBownYG67y0G34oABS+L3YlsjZXYe+Zgh
CX35GrG7yrN2K1jCJPwKCneXdPs1s5jN18+WN77q5by38/S1s3ukergfM3vbxLhnTXpado5dYfEk
8ZRTVpa3VboyqWuMCWNSM7OhYIcFJKOTmZGW3YVuP+xt6qag5HDFMHY5UlpNvjbBnJqxAsoZtOqN
tp5h+OqxvS5QKPOqghZHGF4068XcxshmTxin1bVVZaGYqXidJ6+G/2ywR+mrIBysYJNQCFaesydU
5JVemmChzPU0FZxF96n2bA9g7KyOOqXP1PnmFn+szlqbPgv3UYYR3Ux5tXUpYyGouK+JgGmFClO8
SFGD+Fz3LNabjT6QELMETWhDiK039Jq7UAWe8WG1jE/dOWbfnIFTaeC7YCqcaBrhL9NVHoq4Ppom
3fSju2mg5Ws52DjH3QwR9O9N4qFk5h3tHs33tAp2Lb8si/pNSuzbzp2fM+EqzG+b2G9WGYUs1CCH
Orz5lEtKjKSn5p8NcpPH7AtmSW6A+uh8HI/1Ns5e0RC0JA3zgMmlywA6Bt8z2IgIBTqzDGMC98pm
Lq45mAFLFMaZwCv01JEYVD8dvMT7xeYNd7i2a+L63Uu9jfIBZPdMCWoTDx654U5ba5ysDbxamhoX
OyPqMTVsnhlmhHTyXfY5gZ/15NmM/U0RzZs6UQwpz36SU/jEi+VINDncPw42AHFK4zwcIpNL9LCr
poC6y+jGPG5jdXx8fBY2A39ERqGfDgMn3iUBOiXmuRyHYscOCfCGxQ+FBE261QfYLg9WEBySTF/n
frn2unYXMGbxegcoP8JVNIfGycizjZfRwSfN/Tgl65KYsjPwbsMmkc/YJplQtIOzHejoQpcL+7JB
IfjSgQ0bpAT51T1PmypouzjEYwqnO2MAAhARJbSL6326JJVytZ/T7knWrEM8okjRn0naq9LQUc6c
VVrxmkLsx/AwX+ep3Iu8W0fwGqidWI9GcgryadOiFdsOyyjOxxl6UVH8URG4C4aPftPtE/YTKmoP
fcuC2zqaBQYUZMykLA41jJDY+2aNJM+o43Kjeh9F705ZM8D3tjVDvQTXZMElw+ndVTQw89TsLXUB
Iaisne1pIekrolo2XmT6cLSeUEb5FLF5aYpgxw77EE9i59e/S8AMnUUYUbWLt2eFD1A1m2lAOCkX
mMlrojvo3vqhaShiZpSqxvgAmpi17jXKnLvhMY1o6pfWhdWrmvY4kFifKIjnWoN6RXBxF0cNAUbc
/em70J2tFnSbOkP75uQZBfneUHTH1riGm5s9Ai4oCf2lJaP7iVYMCqwC+qt68A69WPv8392ZRQoN
Wq7jHye3X0t2lgaCICn1XcmJt0gs3gP+bsaxCL5vNwzA/0UcVt5VsQ9tYojGaXZvONOnboJsQPjc
9C9NZm2COUACtdkG1PsC50/QUjcyibVLv7VqUWPMGAXTuGsgPcjkP2Fx/5O0T8n0YtX9vG69ZQDl
HFRivTugI8o+frJ5ptNixKvf8s/PMXVEAJegCk3QYtK3satuli2+xQK/f0dKz6sAYPrfGM+uRckZ
UWf3seyI3TxGrbNwZtNexx9mmxdBx5Lgku52zrHH7FQbt3nUwJipc1q+mAGRzXR6SYL+u5k6n7Nk
FyScNxmzEa8x7s+zc0pM/bnVXLzwJbyvcS3Z3Vn33ChoWs9Y2LBg6kd2eNramaJdLYxzHKQURzlX
GcXfhUbY2uDaQh9YW2UnlXp7M4WsxxshcralN8FYUghUMbAvTPgYEHBevsxbQMy3AVZMI+YQAWhD
EDW0YFFHzbhhyxlGCOZCcrnMkp0fnWqfSzeoCykQd43gONGhsjwN5vSU6OgVA9/mxU/NjLEznl55
98FQ9N5TrFghxAmWByCnExeLPjuTwjhzOlw+9tsyocFzuqGDrS1GKvE47TXlXR0GkXEKcz/SnnI4
oY1ANHHPaJ1v0jRPVeAdq9o4DGBLVOZfMqpVpM44jExroKJdM/8YI/oERPaUmopeEMTFmKud5W8k
cviA8J1nASvJU6b9GCz6HfB/F10SRi6rC3Y9itB7Zf8mZQWQB75C/Vv5L5O4ecZ7yQq9KrCobXQb
J5L85hqvxnwr8SUqKimAyYQFAkt2jLy76P/M9q3Za8lNqa+S/Rd7zZUNzKBTr9awa819YPK+v1fe
u6VhaXqa3o1oxQVTvprpunCe9C+ob1fxLQWCVocQPwJ9DTv+Z/DBOYV+acxrl/rirJsnezW+4glg
kdHwsjFof1GcKm0I9VvF7GOVqPXwpwf0hX6ec31iE+1mkuvd0N1yr58ZtOX2kTB2fBEabakYl41X
lQ8000um2nrFOYayaaTi5uCMJVZUFxJEGpsukxzsdvwicwWTncatyVMY4nHsG1TK7LukoGhpuVuk
2bSXFf8pu6CKWSnvsxX6i1MCNte8vvndJIqVV2R5w2YaJRBLAzwvPQA9H4ZuMzi1Rrt4fC6pcyUd
Y5rUEWgOi9Qq9bZZvlBtZF4xlIDRtIVtJ9bjks2oYLsKWAU3xwPk1lNKs8vivOKsp2XvwWyeCh3N
jcptf+P3EBkDzmlv+TTNG07QxilIiJPQ/F2usiVdkvzvRpvcvVka7FmiieCYG4gQ8KXHYqsW58ex
fGGYR2qWO8Odm5OWEAKg7GX6Yeb1UzuXvJFG41UImd8fvhozoGJyOUROG85fFfExYlCtu42ACEKF
QoovliuhdjTRLi+PGzvJU3QprELGiZ5ecYK8TMNTFs8X0zCmy+xFqCiN/eNxiKkw+9gyvfRiAtGm
IeAur8zj1WI/yd6VCuMonqdts0QddNamIVGdeD922viS0QHalszTUp+Zy+NfPm7q7GdqmNY9yhei
3aQHW6Px5QnQTnt6fOVAPXXH4tK4uXF4/GRMKKgMhgL3pNdfWqY7L6prmAaKhDAV68aznbLMXmKR
mkMNedKTnTB5cXtFI7IdgHKCyB5tNThM91rXonU9MGb3yLyvMp8VXB+UPFqCk5HQ+lKmuJQO/cyT
n5TFa98bfZ63ehXY+6weojfcDsdiLDdJWdbPuiWjs7QtuSoA8HyQln8RQ/qFm2UVU76Xrma+EoM8
o8i7NkpVcAci4+zZPrQvbLISWJJz+RsO+jO1FizifIMeKrs/aLK0TlQ/WreG8MItt/hkaaTot+1y
N5iqp7rX7Vvkwc1yuvZSoP2sWBXmYWnb07fEGtCth2Y4eSrJPrTiRyBz81wtvGU9LtynUhXDOh7i
AUwfrDaimoah3E/VOCYT3wjr5zyUPCfSrp5yI03OnXufZsq+Y1276V1bgwTtqfnwsuwiIuhHYzum
m27Qcc+k4w1jvvXHUpR4Mob5HJMJjVvjs5Vm2sHQBawRr3Uz+lS0PwxSzrHTWJ9iyM9CxworFaJW
uffgbp79SibnmWqouiwY+JMOKcNM5VdNBs4u7dLh6LgNCPhWpr/q+jqz12PIbwLiWt4mQPuCMSte
bNXzKR8py8ynKqEXIojPOXUT2/QZzV9sAozbJ4kaf8oTmW9Ek/xw6QsjWb7AzIJhwIyGiJaLgl/v
B9AQAiO7uSNnsqi33oahoKyOiXdrlWpHGygDXeQo1xb2n8Qwd0hJ3k8XKsaqmkornNEOwsc7O95n
mY+9ujWJCm27oRyeY0tsyrkwXwQ68ZhGzrskRHQB7RJTIzM474lpYp7qeybRdmPsZsPyuVhXjLlt
SdRUGf1rXEXO1RSom0EyvHZMgCAPgIVtsrl/ZYV5w2MEbGfS+leA8CQIhRcjCIAao0QrOsbPOSeQ
ZFVn1dmLk+HnaJgEnyixerMqpmgSPu7SAMRV0ba5xsS8g1t9r88q+6QcmYy/0oeb22Iwc2pg2JT2
ZJgL8vjVBqfEgqh3P212CyjfyS8puUyVbQVaQMt9pndDipBrFActrtJzNcKpol+6fZlL/goTg0bn
OeTihNNeiXE4FJb35FRVewWs1F1VGS0MOzE/2ZBYNgGON7RWSUm1FB5umSVeqKYJAwYOY2VXzE4K
rby5RuwzuZv0VbaEIh43erw0grsUUEw+xjBL9mgnvE5ZkImXePn0zJ4PHL6Av+5BuIYYh3GzKZMz
SSHCYVFW32OcLjG1Z6fs8Zs9s7dDoZviRxlgqjAHh2Bsw7xi8Hk/WlN8HgZYpcY8kQYMWnFpu4SG
K7OyXjsH50cV6KfHja1XwB0xpW/LNKBkY4mRTZC07rBuP8Q4xPs5a9tNv8xCdcXwLh3JbpktK4pH
noOwYx7Kjm01Z/NvzeDYH7B6RVinnnF14nbY+8X27xnAXNgccnYIe/SJOCL24F1Q9iWb5zEE78qs
aMlCF0Y8s+mggWqJQz8OPW5639hD6dJPnhPlh8pWv4mwstpmQMtKMz1UFedBlJOjhY9frlAdab6j
DCKMLKXA8i6ALm8eRciEhVWJSUWirqXNIXGj4ihnQVwmq7qPAlJlnJTZZ6Zsys3dn3+zoKUJMlfa
bvICjmWk+tq5uZZKXh43nMjjNUE0bd9hN9wnrlutpyK/0Z+J5zTzGQi4TvuMWAX8IbcvVpHgJMyM
bCvMSdTE/wIke3e2N27as82JJsrdAjuDzeFwggvcgaHZIy5HsdQYNn4FYGO5MQYLGcghCl5P/xwa
FeTXZmAdzopv4xWT/OHY9RxSvlueCyygJ36vG5KRCRjCRsYeH6mW9T8MWasdc5xmN8SCkuzQpBMp
VLaubXiLmdXBiSbyPLLbZThqHDkWZ9CoxTkequL8uPv4iumJhtPS3P97SBE1CQn52EuCwDiNttJP
wDX/udEsIVZj4lVbzfYmtfLaxf86Gs10aPMslJ5fnerlxtBaf+do/v1xyCUZ8ff446t/jpk7P8jL
Q2FkXCerIsYU44el5TRnHErgCWunbxhNc7/TFk5KEWEMkw08K9le85n58OMmCDi190KiIP330OMR
3nJc8PjHcTqOWrAxMab8qOpfaqAKeeoM98c9k7hZKITXbwdVpM+AWsrSbK4+O8jJEjiYlhuufvY6
kJrx91i+PGLBRvZEf0NyWWJf1Cw5arNkfTcU3vfURNDBvVDd3L5yr01Q1Kt0+UasemNd9uWXKzV6
EhK9OfWTxJM3JpQzevKEMcfbSxO5y2Ap+dzmBkiYZUHt111/AGNoPFuJqJY0cpwzmoyRzzDGsU2a
0T9dpylOVj6ck8qwbnZr+E/YJUEx9NjM49HckA2P7p3F2lH5WQ8ZimnW41jiF/WpDqbzYwWbG41x
yqXFh1ifPonDqoCEQWxq20dPeWZm7yQJ7G1j09BEI5lYbO/hMNp+u7bt934cW2DXQDr9hflo+3kO
kLrk6pRK7ebo/Uh3vK1+pdl8l7HevYFHK/f2bzN35N7tC/MqJ69C+Jb2h5753zyuQQe/lSK0u5oG
esVeFEeS9RZE6f/upqEtxvLiAYnsStFfHjm3wKCtxoitv6FG+qa/MgM1G3w7UaqkfDULZnX0mk0a
pxt4NtmsOMWzkcZN7efY4U063wwH6YTFzntsg81Tupnsenx4rGDL6GnifbH4ddqzV5hii2TWomSy
YCisan4r+5VJim81gBL43QXZms2h/Sd1rGtuD+N3/NPzOhAzi9RBMWWGcHUoalWdIzvgV6rsGTSw
+BAWMiR9ydExXe7mbQQfKsU+HM20qs7w6c35VtXD/PqI1XInsc13yyuie1FGOByrUuwb/Dvv6ZTR
Ec+fA2rAO6Q0wD5jfWxXo8WOnNE13gf/hRG0V1nT3x8WRLepNvwdO7uG5lA4BmZV1RetkQVAMzci
3lEycNb1fE+eub4UuNM3bRCkz3OFcJqoGX1aBNrZr+sXrffNm6U5wxs9U6vH35YL/9yZk/mkFOtZ
OVb1R9dU2m4ecuBIbsufm//Aamtu8wnZ1dN1Fu5ulZt0DwHhSSCBBcxzPLMUl6bzq8vjqzieGeEE
WByzricDbircn6as9hnXu33QUZiGnw7MYKyaY1NXZtjQm7XSg5wU/3JMBnVdr7KewJHMXkQbN8d/
b3wiBX/vGo0iaVOWWFiXh9RK0qJG58N2KI1B7OrMsCAMkZGphogouUipjkv84fi4KsRCGw6gd09i
uUboTVeb1MkY12GMy70TOc6xMQbmPgLls7XBXnjLMQP6EH4QO3/1opdHv1VXSQMqsDHQMTsax1w7
TKzE9qbjVjsFGepDeTMz5zb55dvwpvSIhmJwqIasrLfa7MuNGHjk461TMAamDRJrNcQ7Zm420ono
/7lx/YLyJllubKYGWrf2Wjx+bR3TPmbFdUPkRSHXO11QocsjrL0HotOy19rUyydntivST2l26els
rEjP3Gcja++NbqeX7v8cmgP55NW8I3pXXOx5iO6Zlkd3C0z03qYCe/049rjhiX81Z9ZeWmUXm3TZ
POXLjZc0/ZOe4zbRlt4/J5r1YxPo56KyhnM64QOU/mVgEHtmcwDSczk80bXGCgSvYYa+M7kikptY
r8cdMWSu9WIm+KpSyA/DQHf3rHf9hkBJ88Lk7tmnWyA0fKQd4dbjWQYo2ENtJ+ex9b6KhI5GplBl
mIu0vGnWEr/wKCwUKv2a8ansbc9M7/ALSFUZqfhZg/rOCSCNQX6lAKF8jTTFDpbLLAY1q7qbi9PR
GOxzW1f7vwn72muxfGsWMIyyCIBIe4JJV27Vq9FhEJQsXll9qVNkcyiPkc2nDyQdWzLT/WyZVJLW
rn7NXXA0CJGiZs/NgelNCnUNabRq5lfOxwA2G/1PW+XZN/4d0WItduy9WyRZOCbWMz/B3etu6XBF
crEaRm31leAXbFbDUoPnuta97zBGPO6x+AFpWbg/H8COEu/Kjc7GZJe20HSTJWH/ONZ45OYqmT4b
8XddxuVzkqj+JVPJEOrj7G8fd+eg8rEJJXd2AwH0iI+6iacdA2w6uScr/p4X9t3uPPUMxLO5Zg7N
wYXnd0fyFmDnGvhEdoaM/3giHzfT1FdhYC/81BYB+rEFpOq8IYSm+UxBOgD4f5fKgYXUZI6j9+GM
0VM8UvQzPXbRKEgQPBJBtoCe8Nvjq6yp9duY0Cwrmvhb4gpgseyuDqIhXiSSwj77Mv3CTv7aFv30
o8ndJJw7g49cBIYa4ypdM6LqLx6UutUjEs5FIGV+3mhyI+pntzP0G9VT7E719vS4NzoGXjcVe2ur
H4wN1CcYD1Zf3UxC46RnyH83s5J7f+rlGi8VF3Inik9m3smT48t1OZjezbET/zZKeiymuj0/Dj1u
YEXgFa8hnURR5ZxkM7+hLhNBSqb8lMwiOcT94O/HrBnOni/LbaLrAyJ5zpU6L7N3VVHmq9MjGLOk
vUrRtne7ZFBQlUZAoJnmEBm3yUXYZbRx9Nq5F4EVh20TaW+WjaJqBIP5o2LPn02u9zVAnctGeCcG
vNBnJ8MbXsOUj/vFuyKGH0NvGivTrdSbW7AyjNqeC5vvDMQUzH3M9veQqbrajV1vs1Yeqp0gHPj3
q3k5lizfjUfHPv+/jxNi3WqzsSduYn3QA/iM4lbdJ4A+ZNqI+se5nbLBr2eS5zSdx7Uxv8AK/Oer
5H/HHt/993HCbZ2DcEluPh4yLz/g71dTnz3b/UQcMPnTej0Xb93U+80kUdlrKfLnwYo4VaRNt1WV
/TNtbOf4gHYwNXBOjA9fBqNmHI5nicokFtqCrM/+ccqpLQylKvItHF20uJIJm4WU58BBAgV/Yr09
7nrL3W4BF2B3YMmapyMdU+QmEnYw3zTFX5lJTHIDV8xvsfMCuNh5apagnsYiIg/HXgxHbYx1FUZG
g73tQct53Iyo2RJpT0BdonuXFo5FiiQi3Hh5i9eRO7k7LTEgp9gAEtj+lfQKkxkgPNKzhCLzA0pI
gN01s17KsZ03iV9aZ61UCljH4GFl89WlgHi0cdSgv9YNNcW68KOfEmtuFCUvjGzEW2eQq61TJ3qR
hmTdKRiWKj93jvCNsWdxXnxJxoSmEqfr383JfS+uWknVu9bBuZzBDYWPu0PDX93LzrjQcV29mI5z
Rr+mulqk+b6bsnnbGz0FxblsvhsmFWvSmN6Gya1OMkCVj8ug/l5KYMCZq2YGQoERNnpCyLVw3NPo
jfN2NujLsLvePc2IpZDxdTIKegwHvIPE4iw3DSA22jpyIgJ1652LWlNbVZh1srWLur3G+chU0BHU
dbuc2DhTY0evdcGqn8TGX0FTeu4qNhGVLcifB3sRpW1KYfj/alzXF3namWJ2q0HODDwppt1gMFH4
R9mzIfOMtEGuUyfgjLvIfcNsRZu+nXBWr82uNUMxdLQgkEE/8mcE/vrxpRTgMc1WMxuS72ZKjgEF
mR1Re8Kz81YNSt89Dj1u/lWWTStRW/zB8Qpa1tCsUivXj9ngEQcHgHnsP62AZgjEo75ZPY48HvC4
wVk8rcw5Z0w4l/bJYsDGgNGiU5QzHiCnotTUioZlotLl8mXg+9bpcX+I2VeUuLlnXzn7QA8uHat+
PqVDYZ45y/nwZJWziXMaqQl92EBUPPmSt+9REqlkHWcG9K32/a+I5STN414+lu198stuO4jUDrWp
R3iBovVXiQcPUG6htebbdtkWqQQV/vFd+aB/Ld/9e9dkxhAUcb8LFpYOeau153X1tVx++uNQqwGy
L7L6+rj3oG8sj8rMEWetnO/CzrNLYjAVG2KVfM8jAGaMXm12DIH6Vo4hTJP2NubmryI2HdzBes/Y
WtMZjXf5E2vfKpzMSX+3m55EWjAYfIKW7yJ8A6U3iAjZwyGrtPRbNLvsySg9AIcorjqSzurvcZd/
hKMP4Tre/H2StFYUm8f9x3/YnwwPaz86QqMT589i7b8PfNxv9XQDQlFj6aq7p8cNBLV/vvr3mLSS
UIeKs50xvWErsPH3SJuFo0G8qf3RqHJrxNQvpaOJHgOQbZiQGATzK90zE9LUiJ9BtdMN9ORKT1ck
gd+DfN75qVFvNBXMq2p+GiXL79hOVqobsGhQn0uf38IWA+SD/rtttd+sL5l+drBfInkUdrYt23mH
KandzNK4KU2lK1sSgwrG1l+7PoUoNdUltZ+tKP06WYBdyTs2H7DGsJ5F+0VQx2LDFg+PU6BZVy79
JE5ZvXMSNor6J9Gq9qSbJkOlxnxTGYAtrVYMEQVCCfbdIIoYXid33+Z0A2qRCRURGh0TrghKnJv5
T5IyzwySt2ZE8wM/kjQgrPR0wPmO53YMhlNpkoss/erZCbC6xKlzdvAU8nIxn0lFx34r6/eUUF/9
BJW+9N90EEt82vyXhOanJEO1iIYA6jv+4JRTDdTx4Hsk5FPaGW/LuWSnR0FYduLDHcEr9nl1d3j7
OZYNsfxXS4/2SEP88pJmlsUqUhAO13EVMQGMV986l8/z4KJlTLN3yQaN7IcyT5MfMGQlAJsT2Quy
6H3ujVe6fK/M2IiN5CMLRDf5ZTagodupWhnaeCcbLXalZVCCxqbINr+sxP3UxDcRTzCgG0VGsXmW
UUbeql0j730OQn02Gp1xko1lMJOI8Ltuy2/aujFyipY/tX3Gm6mItznK00qy1F6ZjmmFFiNuG3sj
BOLF17wxW+keBvi7S+Q5Yh5eyHmn5wOGZ9luS7d4pgziJaoAVjeMEVy0q6Yh+NWN6WsjzY80GOON
YU+H3sNG3S1vbq90b2alUdpQlFsLbFw2qG066Fc/G6+0al8L0eKqohWdBsjjRLoAsw5ZC/+dCZxP
NRn8+q/adhyMOCTNSX0Znu6tE4vxKeEFFVu/fI0sZFxtG2vSSCfnLj682l+ZkZxYBHb7ZhRXJKOf
ToKrEncllzkjXsVj8Rmb4I6aLr6hjylcN80myfpvteN/mIGGwuYUR0bJ9AP72ZNRdweNM+smKyd8
TGzZxsWPVkfBqlYqDmu0AFHjofbrXdxAbfZiLpSzbhyFfm3qotnYEw3EYwlHZAyIt6TlLsFov+od
cWe9cUpBzkMe7Qgr5NQrttI5k4mMGTkrbFwhS9Fu8a70JpJmfeuM4jVwUmMztdAlkNjWjrD9YzwP
kIxc0p1uTqrH4FWrTHxVLmQ2h/e6aLDzjfFX7WwjbNMhV48ahazkzMZMBMzmgc9yzcmDTUvbPOt+
2mzrXLC+D0jrBvRR0ZMEZGQm9l5koA+8FGW0OPFf4/SzTABzDJl1F2PRl8mBrPo9k97vIm3TMJ2D
szHykysktWr+DPCw4bAgkZxAQ2gR1LcKr/DKlRsrZ0s5kWQ0iTCPBj3fhM3GBqL4hNW9Ka9RHVtr
4bUfWiK/fAauC+ZhwM9Y9YJOPkP7ogTuW4UJRcR4olx5mBDLlDyo0T1S/vwELqUIBT02i/HIXcnK
/u7knA0Lc/oV+5FFMFF3VmQMGlqr2Zp7NgUdka7xx81ccOk9SdGuWP0iTFK/s7MyDSOG23FSnVr4
0d0Hi6cvgofPXhJ9svLd+ULnik8w3h7Njk2QDEL3F/moZ0rE3zTSXLL/g3zJHktzDKwmBEsyOroF
VhtTw7EUx0R/84yZsiWWcUf7Q0mVb4eaF0VvzJVMDf7AZCalmP+yy/bnFEAIIVTtKA2jklH/IIzL
e4HOYnguxhPgxZ2Qn45XGuuqTO+RnWw7zr6ei6MzT/xpa7pNaNldd2J09VN54H/95EjvbLGdlmKu
HjTpnH/Gdcf02m0/rNxSSATWF2AIZ10RyB0n0pKB3MfzbJz7cnxJ+pYgMVSYwdoHeUsJfORam8zL
YASBFtA9EP8Z0VMQtBo9NiMVMlFyDHJsgPArLBemXuV8aeP0gZMdvdTgET68Wdiq/mruo2tZqadZ
sViNGaf3+Dm0Yd5ECE+5HRaXQPjflQVVhWHflSXnwfIcXIYQG2inS1+NiJ8pAgMgZBGtddAEfmZ+
GgamrISwu7nI5U02vkUC19IQMx+vMlIcMQ5PcF5dYFLIaRl4J3rKnq3Z++24I6Ya2b1pQbLxZeev
CmrtJ1+9Knfd5kwSR6t+a6opJhqV7QyvmzauH+grC3y17wbOhk4PyDD92o6CvafMT7/Fr+tzAiKi
TAklvKYV1+93ze+u0vD/xGVk01xSQnZyLAoMIssgJNrf+mL4MyCU+zanzaQov7HUeOfdo7amJe8T
fj9j1iHw1+rLRMVc18ZA2i6v175eYMUscPIxbTpgqD8PaXSp8F4WEqepQQu728N5k1NIKPzLLLQ2
HETJ5V/bJqw3iorwVWQBgmI9cB3iTToCKWqaik1Z+8NmKr/KlfEODLhcCz4Yq7FTv/R2ZqgaTSc5
ZNdYERj2/Fpi3YPcuFUBjGO8WvJiVDO51grRv3CfPS1Rl0pF1WZCgV2BdSOLTGQWAtSIH97HBOyA
7mLdg1sH2wcIkdhDk6HfznQJqmf5OCPbqdceQ8QTZq1hqV+JgupctyVJcIlMkKSYy5w5+ODtCQfS
2ps01a67GmkpS/WPXKUZbcLLGLYe2DfoND9OyYy9GkxEZyarqvKTVUd1A8751n9FrQkHx0wuXtH8
ThbUdaUFeN/a+ZI9wNfLDcOceYcho1tluWwv0JR81rwXfax+D+0oX2PnAppKp60h2XcdokVWar8B
XZX0OiG+zRCFBBfztLHY4+oB26guydg55Ftjrj+rIKtvZmdIMg0Caw1EgVZUIQP5lBkyT16fYokF
v+Um6mcw2kxqpMuQks7bYbiYDe9Qy5044dbBEdMRGAxOqnRL/Yer81huXEmi6BchAqYKZgt6I4ny
ZoNQS93wQMGbr58Daub1i9kwKIqUKAooVGbee+6qbrzk2ATWJXdYj12V7VOE3rGVbxsls50tSQuN
UR+jKmwfatQtGLDKdIv1N/DHMvuVsXKbEnxSYQ97KRx9p9fzryaqfrsTBhCTqthXnrEwknB/ppFJ
4z1qK8R7GYczUK0mcqYT+XwI3YdPyjmM3wGEuLaRz8Jt7Y0yMwSy9NeJ9XmqEjejG16xB+i+MyQO
fqQDVY6ArsnmfWy07xrReKgsEiRciGJOEt/1h9gjG6MfXeqaln7y0I+vCTnWK88zp7XVx5e2sf5A
U8uc/j31lq5gM2+9NDbRCdZc5Qfkyn1s029ngRCQcBzP3BdUNsGU29vGZaOe6dtcxY9hpe3cEBJF
OY41BDRnFet4B/u+mI8TYnBURYAYS12sjIopCNmI0cyxDrCOvxhl+8rrZ2aIs/sF2svdzFpbQqND
RKv0wN2QF/ShxcOivl6PAJ4dbehv82S+nZRqNkQVSjb5Twrc9VYpfjag3U+X1/XzqB8zp7yMCtdy
Ud3Ppfmts0NrZ+dTKuPbFvqdwouEJXqrRnbBcqKsrrUzkrmlYxwiyiiIteqI9MFkEtG+WJdJjrgn
LPpNHvXu3gvcF2eYtRXbtYu1RFXMtvqOJhrcplfDJqHPEW1dtzt6HdgkIw8+ZU722qD9mUhU2uhN
ewdcmSwuXJS7NkjIleud/llgQx2S6bWgbQLsFg5tV32qKOrXQX9DKluxJRzRQvtByBfCZDnSDE9D
1Do6B7dlMjkwafT7oqJHZ6ppq9nBnWhqBgqcWr62DDntkv28BHAXlfeeaseTnuZnIwq5BLv9K7yE
7RTaMJdSwFa1zFxwCOg5i/Fl8Ipp4XzMtBGIVOpsI/dtkbxGsjrDS7Q2IqslEKtqxD2B0dfgd5cN
O15pHexBwflUIKl1b1WMTbDqKBdXVea+xJuipR+BMyJE53GSEb9SdYwkOpFhZHOA3PYGPVKnxuch
G93bmILrHFwjPLr2jEczBl6RNjgq+oMsUSiXkkWWJRI/ACSo1jIZA+ET73vKMhDKi4sHOa0zAfmo
ivhc6la9aqx+qxL7hME1P+Ylf7EWN8lxUUOG5UyfiOV644bPTBOhvae4St1S7cdI+lEomhOyNMo9
k+rXSYuNXiUONTTEWZ1ok0AJC8yPfpfM8c3smM6+cPLBp0+3rTsM3fQykSP2VMI9235Hr9TBxM/m
t5JmHdqE84BUnS73jT2UyOQbVrHci9cT69o912oUurBHAou9atjQPGTuO/h9hSnYoWd9cCeOZNmi
HfcimG0oQ51Vfel1iIRUuyVzSYo9Dr3unhUHeUpzdGsTwa3J7ipv93AsQOl2wQcAwNGUvww6RCud
zKPLPIPMt23Y33ZpvlOgANzO8POWVbBFJaT5XVdT7rfFZ6PP42ZK2fh3OZ1DSxzMTHoY0WBJNR4T
qCypLqNU34LMlFJ5vh6NuF9yJjsamq/Mto0NKFgOC42u+diOym81E4cTIAZt2Z8VQ5utdbiMhmt/
ChawbR+KU7rkmcg63enk7lhKq44WQt7B5FUQlWzeEZGgTO/81NH3MXpe9tm2n3SOvoIWsjNyjAMD
KZQhg5x1m7v0ZvX8ldSGJ6cXt7KjGIJDQ59X7my6jb6XQvnPvBLnmG68ZtmC2pcI8LyEEOBy2RVB
ryJ8Ai2xRUSTizBeQ4rOJf2F2eJjFbvFBj4LDoMZ9XJjoawO/ySTcxNAdI1az6JAETSO2NdBnlWY
0wz025D24rm50az8jzsmGIRzNrn0HN5Qot+hyqo3bFMd33RYMzkjMTSkEcakMGIdJouSA6bsxW+4
G4epZoSgppZZBadwT3gmjDZwCpz2m7a2TF/q4UAqHUM3Gs+MbUzIdzK7l7gpmlEiIHTc78zkQhk6
d40SoNzcQxl6eK0UCsPRwS413xXCfXCK7IxXrSATAc2RE8GVcl9Y7YXNZCppOsaRFkelIbybAGlG
kN52nvnqDrrNwDQ+M0I8pGRs+UMjkISZX27gfMUOFMtIO8UOmVYt8UWNXdx6Pe4aGjOcTAjWsXHA
RhfkwAbBLwdNGkA6oh8G47dafl2Iq9tv4+w91SE76g1LaMf4nr2D8ek6E17s4I80eo/jaTgkNnVp
Tz6WTxn/mcXt41BPuwZFHENVNunUGjvR2C9NbrCH6ATnBHhAD8eya3Xa3hQ2Mbo5HkHX+VBOTnKj
Nx0cZ4Q6nmNJ9kSM8GV8yyO6TE5eMmVtibQolHnjZjHDkSYL2Eb/CbV8PxlW/nC9SZgn7EIUh6vr
lw2VFl4dFyHv5FUHNpe73AUlFKWY6sCCkD+f98Zx5j0eqwn0TCKJ2yTOe4V5fuHsjPAFsugY5eld
peftoe2juzLKvT0Uuye1iEtT7QutO6US1wh65EwkiADMZjWv2nb0KAKtAU0B2dQ61nQQcfPas/RX
5Sjttpi44MZ6eNYnzHuajjHdg/rVT5KYUwNPVkjAMByP+oxPWfch+XaHXjrvtjqDpCGCbA7WrsqJ
Cm7bA5OUpyzOv0YaUn07PkKuVvtIN2t2+kPkD0X86NGF3XgwqeZB7aCUcC0b2YzQYH7PRf6YWdVJ
NqQfd+C2u4ipQOnkd5rT3rrD/NY77s7OklvhAYBJaryTFvmmflogk2H/yzpVvcVZeQHEtRbZi4HG
8WbG+m5ppEVPKCy58nhIsupj1gCTjZldZCNoMMeB5OL2DkmfEXYF4m/tzrGIJiMJxC3YYXf5EfnB
EvFNMayT6co/v2owqxA9BmiKXp3pwMrJXm2G6EmA8SMyx7uqLD+UmX5qtTxpyKO2zTwCWuedIJgN
VbhjVhZA8BXWWh8cZCIkdljEkq0IjnqtTMyNpgXmt0QUCnuRXhxpikj1T87ogNHg8IZ74FQnp57b
7fJHdQRBb00aZoGRk2CXBAzsk181gQCI1LMaMukQv40FqBvDYC8LflHg1bewusVUMkQIMNwZzq6O
nTZpBaslEH+kdFmDMkkWMRPw6CMkepwl4Jjk+QKqI80y1GAidiZrkolJpFWtwEoY4TvUgYr3ioaj
J/qPHhtyqhqUY4b92QXhJ8XxY9x0N2nZ3TYDAc1WjdOwADE9G/2rG2UfHZB6XxX0EIY6PJgyfOwJ
jkzE9DUTbbSuBvM25GLKUtqTewyTjHyF3g2fLPCQekFmt+Rqoi3ux8F6SNI7Mn0igl8pkVOvO1sl
YOXoDgfrqYnlhjwvxv3WLxT3kC3onW16RnBpSmvIMD856sGAev2xqbIDcqdxBXT9dop3odOFW7rl
ah27ODqb1vyu4mgLW/HIGILOaPZVlzOFQGUZG4hkv6eEhoRO8C4LXbHq8lr6grB2jG7ihFz80Uvk
Gl8KPRPR3w9V/QsN5RE5qe73RentTfp+RdDcGDpO8sXL6iLTR7HNMlwN3gujgW04NF+NYqce19WZ
44eefHjWauaqTWu8R3OQ4ZbzfJcjte5uDbM/uHOMgy/h066NAbEwBlR9iIHzcmXuW/lLV9Nb5Y77
wcqQrdevBJBngD7pJk9ossObgJXFjuxHKc2XVgfk2jUvoR18qu9psh7HwF6znTqLAPwj5whnrwX/
1enPcxRfpkRkW8A/T5WbQ6xusA5U0xvUVShi+DqhKNDTDdt7MRvnjg+rEpvqdxCF96DdLl3JelAs
5aFgaOFyyRlrrk4BBAcmYOtIoVRcbDOhFE+lnPkYWnfeyOUASTBKjpXxllBwr53OuAf64vhTXIM0
rzQ+COsF4viHeK9rexuPEepYtm++WfbvsgKpluIINU5twPXHo3278OIoUrGzF2H3FA/G65i+dtE3
1It7aaaBf0lqsWvCEZqjNz6DRz4UM31hbER+g7hEqImqk/UAAWxCUai1L1LnKhbF068ITdlWMj/d
GNNwnie4pJPEEkDfDWEgu6NafCqrJiPDUasZdyrn93jqUvmicEei4Lyh5uz9ri5uA635g6hpm0zp
p21OtxAkP9xLE3n71hrvdBr+latx1obU3pOrwc0pwa1M3Wc/xd90MyVcQ/U9eznHDL41nCb70Jo+
Rhba3cxnbFITj/M3M2KHOoJGZGFV+95a6u+G8W2aQ1ksguwcxd8p+TtrTYP0LIKaYY4ATWTTzCxo
8JoFCR7TFGi+ItJ0JkPZrDhs2sKXmcUGNHPiTVB6fHTWUG6nYgDPVH0Zip1qxDoTTd4+G+Zfkdbj
XJIxobNUgXlxW9ExRzn5NSr3aBSIXukMwLYGTUlOPXVwA0FyolrGWBY/01u4bZwdnNzUGxDuu1DV
msmk00RfwHPpnehI5PDtdW8ygSkINLFuUq6EcB1pQewErA8iU+ECdtMh6DuLKwZWba9hdthpr3oe
feesCivP8t6cUrCfbwA8lph7wz72VngDV9CViLB291bb3Rk9Rnf6ZQ4lWJjtjE1VmZg3a+zG1Ve4
SE0L+nj4vVB3l6zIUWFi7EiOwh3fMhMwAL0BsTBmBsUqGCqEdockoimJBy/HPjDF7PTYP1cqsjaQ
GFnO2cq1pnfkH4tF4aZZYtjqbiejmMasdSxkQYCVq3EUXNeW5MQlYVyVaJZ9x9Ys3/EeQDu/dX0S
AJRgEDLIe0/X+3UY9A96VxbbLveeAzE8IxvFT0KiNiKMk2XKu9hgIqCjl2Pr0vqpFGeiR24MJ1jj
EsXZPrN1J6G33+XxQ0VwqGWpCL299x72bFKgO9zMSX4T00H0nVjeN6n56HZ+0zTFKsezvyVFDd8d
sQVl5AmwkPMHaUgr2KocrO0XXe13jA73Q0Sn0cjxuk2a/eWV30jO3goacJTCPBZoW9HMy44V2Ile
EvBSY2T0InksWj4uL3+uS7QjSebdWdiktVwdqHPedC8n7pUt0qqXNWV5NuwtSePf05MdvQMEpbJd
u9IE9pkyTEGqabAjXMVIlNaJaTwAxPVWJoT5oS0OdgJGwyM8qCh0UuqZVTTOohRnibIzGqaBMd/H
xMKs2OpCkHFBFsr6N5MIuByp9aeLI1xYoF4ieE5tzUxYaZO3IbkMFHANFGBykEeiGUtQQQWbfGof
OaEgkETWLxE17ya14KkC+VHMiG1cbYvvjIULHZ1WsQgLzKwMnrAbaI8O8SfoPLZWcyrj9q1MmDCH
Y7BqU/kqq+6mHkMuQjjV/GjMb+QgbjsDkXKgKsAoDlVaUDXP+nhM7PGDydeubxjH0TLPcBB6U/wn
EyTuRpEaCDLJbxlIncNxeBqgmLAxWOhKCfw73fysaWIQV7bXYgdKIl73VVXgHRfJiUlW7Ndshd22
YPaggudKOMTTgRo1aqartdAA6ffqQ7fKI821h6lOWEaqd1DocMf78LKQaGc8eIz6pjWRzBu042fP
PBKR/lvLHWJX5E0wJPzN7kqXIazSnPlHENF9LRQ1Z4UnJgJyaFujn5TpoRvlJyM0t/ZuYqPKVnZa
VYAv+mrlROEv0y2eKW649mrYgKN+h2BuWDm5d5eAZ9q5w/DLoYNuh8klHEd1cLoLs5R5NS8jLYnZ
kJbBsDHH4TmQ8GTtctluZc2p3tDU+u1AKaTKJk7JzlgQmc+w8MwMKwFXmhWHj129hlFCFJIU9wMt
Fwzvn6Y7rj2vW2VuP97Osmh93Ry/7NBY8kwplgO7eGFb9pKyjbE9KgIP+y/ib3vAQYncOXCKm9y1
txUCMtQUiDIiZ6bzUvyiJX6bWc/YZsKVy5Tep8b704v6bOb5ru1K8LNm6xCOh7QzRaEwJ92d1Mpd
mcRnO8HHWkz8u9v0hv7Tt+Ia5NPWxxvxWsy9e+hyiIu6niMlCYl1o/1c04palbq2VwmNz8Zl4YgY
gXtAPQaoWfS87FOfIUkYug8uyTEq5do3uZzOA9KfRtRP9NvlXsoGCV/anYPvYB5IXKadabdP1NY2
dsMHMokW6CIMmJxrYPE4JEOOMRB7c28yUSsMetjg9mbOwyGGxWSBawFN4IUOsJUUjn/fvAoNXVGG
oZ/WbBafOa06jHJrwUHjNv2Nk1dbLkHmloJsvbSQRMPYqAz70xyh5XStkS637j00kX5IZJfta697
Ns2Ks8pkP0AN+hs9/pM7I0CwuxD2SMJVog1R0GTE2zotDZj+FWQ12wGb0zSC/I6vjGgO9CKgng71
1O4oNxFXjZuaDSYb2eiVxErb1202vwLNZws30C/ilBzE3AaEGiXvvRcVSAiKcJnAf7gd7hq68JbX
Xmz+6XOmXql8CeyZ++OQuL/DSR/8lhCMHPKOn5Xl4+SdjWayCThByOx62b7HSxBPfIyj48YfSa+N
PqtUt0ortpXtUGxps5UBuRrjXsQCpEtHryK87TvnzFrFwpn2hIZoJ2PKXhKV0hhRr+zMukOmD2/6
gHoMR7mTnmpF008GHY093LoBIMM66+Brg1mL43jrQJL0jSFdUmjYc8QuLbi5oP7x20o7SIKBzXmQ
JFYvWNZO3XdBfq4LnRBNuljwZKiIkTr0bcofQs4rw9pmphvn/C5dMpRUYSebqOvuW7fhh1Fmoe3J
DKtbqxmdsKS5vyO69BFUMDSZWEMmgewo18uHGdniqhf5k97HhyG06IOCU6nm36ICcZpkz22efnWx
+d66nGxupj1HDW3ZuR0/RCg/PBNwazLY0A4mlGNNOfiWzPZfotYAbWv1OlMmZHIS0vKJfifdd8pr
dvSUZJ4xNyRPgysqyne6RPtUH15oE/mO4rwJs6d4rj+mT70eaLJp68Te6aVjMHNvDmzzHQK56B6C
uELm7WJQrBCzwZtgxLxxQgx7IEK2AwiQcrpHQ/RqhOZXOXVP80y3spDZS+0lT23T4Jp1fWqGfEyO
A5fpSXdu5yp71zNESNLIgOyNoMiVesYowBBA7Nw2FztJ2srMpK2zY2cnp+EkYmtjYIHZAb08a5b2
FdrFSHYC0aJMIVknBnyTS+cTOykK6oF6ed3VgN5dgPpDADo2aCEhGWz+IfMiGMnyNaPPSxurTV3Z
n4XlHEyv+lNl5a3bOKPf5IybvINBUb1SVQJ/LrWhaDFmVUT3VOF4wJd5YXMN75uEHF1Xd2xn4EG1
9GVQLdO846o8EGomGjB5Xm4x5Z3PcQ7olDzqceJcwmBGlzWGtRC+eciK/cSg5+6B6WfnTJgVaOpd
zxWNcTbYshavfWCJL6Wl36ktvieQdnGLu8em1dy+DiOeBycx71uNHs0SFNCg4/ZJ3GAub8zrfETQ
bbfTOutta9U2+Ss7EzhWyAxpanbAxjPiNIvlDZPi5Iz4zmfvGQIHe5ZohgOUy+AeuUjclLi0HPdc
iwhmyS4WRrUib5weBFZFYoQN1t7eQNeSfFpuQ15NLCBd1cPaLLpN3RfEu81YHTQw14BjMCsylWGr
vzba6WJ2BcQua/iY0/IpJlfkF+a8aE8QG10bAjVZcsmRBGQ7kxMuHXBDQudfUhjDDbahcDVk3rnM
xldLt2473X4vM33tBOaftGR2OU2ds2rCVYceZm3YvfcZgIle9k0GhKOmOHlV9IxJC1M914cs+tLN
dKCqf0Ma/m1aNBcQ43zm2fQ6Duwhm4jLhmuExBcoYHnAwfKMqrsWiAIRN4DcfRkq48EWmk5dHkFr
pOoKwhJUlzEuqbGVsYJPw2lAy2tVBtJakeH4ok+w5wSjebPFQ4CaOGAq1NYsI21aPfc1RhaD61zF
5KPXP4t6OoSz12xsa74bW8aGekTmKFKOEuJasW2IElvbCdL8GCk33K6XOcrUVq/Gbq17TrfF2/2V
9VyRNMHcU6PSigGMzgbg0qh/Qj611lt+YJDo94I/AOaPFR9cj9axyW5G7INq0rFWzG9qhGsVmvTN
2YJ8g3VieaDuGA0LMVG/7pCMrOYehYIeflYZzX69cn/NBsUskLv7vmKX28mbfoS/VbZzT+uJORBO
EPEx00oOihhOi027PU5N9hPtq52bNddJBuFERGE2EqkGhjjfyqYZ141NYZQ2gPNo6kk9EWT8UMZP
E8Gn5rAAVOhNr2pwwytldl+d5gS3tfgoG7rotulkbEvm36wm7Q2zq20zAlOnvRtrfzq+yf+5w2ca
MoTuQ8PyReRQWKqtUSBQcIGdTMv0wGsM/TzF7EQz9z4ioXhviYJqeBrURrYZ6HJj2GFLq7eVZqc8
7ub7luvzxg3Sj94MCQPJA3qsgDkFDKeHMt2B2B5jQuyDANCiG1/ytvluK73EsA12enKmF2+EmD4K
emyJACIXYvHtzGjR66h2z4gWUAQ4Z51NWIr6eoX6aa6j19xC7231ekRYiH6meB+xIiZ0IzNW/ylN
GD56Z01LDN/rvffWAWKW9eOf1p1oxnJQafgSdEWvEvroCm4LUPDW2o+VqKgJRLw1EPpzbBvLhRaf
QwI+r6jTkhZBd6baMqKyRPy0yCZCfCWq7c42lCiTQf1GkcezrYfqmDTiPQPsQSO+vhEiO5Bl+awl
jGpMa6vRgaLBCVZOmoa9iozkTrUAtE2aISHqud0MLcPHt8WCFG7HZQiDzpQJU93iS3Vehc0OWx8o
G13b3NMT1+8nnREqQsuDTNvg3sT7gpgdMpldAGj3KrkuDHSE40R7DcsemWismQkfTDmr6Iznmuk3
sAo/SrlUcgjNRsAfoxfSzwcmYQ5dB1N5oJqy8akw9O/S1IOd4RKfAQxt4nrJZ9eVbCJnMrxAH5Fy
qiWMsxuHqOqYCqDR2L2dTA7JNE6KjWim6lgLyKfXm+uXtqrVkov34NJHhjdtMfSWS8TOz12cWzUq
9RIZT4+BAJsdqtS6n7idQxe/ZiAp3pu2RJ7YnBHIadskNHGzLg9db5COU7IJebI7ZP9iicv5exMt
wTjJNR2HjNw9ttdVt6BDcUADBr3eWxChf78sF9CVBaeZK+CYHxVnaPpzV19oo9NyE+QB02+Ml1Sp
oFGvN1r8v3vXL90FnEqMaAvE7qCVXG9UDjyQzTN3rzeEQZDvIcqLWNi16ZLNk3Bx82lakru6zFKv
N21Q1D/3ctfrjc31QUx2DULe5UmZYVa8oekjX066OrIHWOTjf2+EiCmqh7OVRxpGH/PLywAcOrxD
ygxj5dAUY4PgAY0MNL3mTdg9/6psJG2KyYjIS7qtDaLHYGCIVdsgqcxhJjhg+WSuf/D1HlsdPoQ2
udM1CdYAS+gcZkDhjim27SOK1q0tx1O+/Hd78Vw3iMaiECXeZK8cq1Qw/FMLLEAoGNMQjggd/zRo
fOp6TPLF3//M9b91vWmW/1vQEumA+IgIn4/rcRBPwtt0hvhIGnT4xUn7LUJ6ESMfkm08TkhZ13lZ
MZ+jFreMbxqiv8mu0/CaY3Rt+Smz1jVH8FP4uqqF+pz83+ciGJ8RdL+/flY/32a+zUVLemwCq3Zk
Fr9Aemtdwo+73h0IgM/8Kh8aohPtr5/HenQ6P9/urnfDyi6P15shX9jPlY2w4EoTjp3WTTnJlgN2
OUylOTtEvKWvZkPh+XMw/f9xdT24gjQPthDszlwjg+rteki2vQHytoT4YoxJguAqOoQIHHbXj9S9
EnivH/b4z6nxc37882XR5EhVEWHY/FtzUAHH670ynGnb1cwZEUbQEq2a+vhzo3v/vXf9xJgmMO6t
meBHVTsfMzZOx2lM0TEtN6nUWiSCbEkKdDFU3EAJ+6qK79vlhrFCt3Ih5GyFE1A3ToIowqrgOgmu
Kbr3poR/rlklDLJp68YVrRExzg5WSs++MEOS5yGejm1uWavOi1rUTOBe6usN/f2IcfTt3+cb6NR8
s02aw/Xl12+YkUs8REGb4Pqq6zfUFLf7ZHYwF8aGdZKWdwn00LtUjsmYlsZwXvAQSWioahygr5aT
93fXZxCG7l2E1X0gA18ilP73yryDFR4qVuvJzNaKtvO91Nzw3q4GfUNLqP15bDDG8F5zC2JeqtJE
682X1xvicMeTBX/m+qrr67EeNXcTF4nun2f9PBWPUaHy7jbK44url/YpqTpxIdkSYwK2aOrkRFyi
5bEJw/MmZ+i9nkUWwcZhJ85CWL9fn/L3eXZ8ChhX311/0DBTHHMAzBs0H+h3x0uspPnzS65PwIUj
SEmcKeDwSbIK8ut0qdydloWEpyKYRBcQoYnXy4Bee2xvMp28Kj+TqbwIrTtWc2Cdp+W1rO/yopEB
sMox4+6uj11vuPxKtjg0Av4+ZkxJdl72gxO59YexGv/Qi4zvlZNOF6U2I32vexfipo387hacrXmx
7ekxSfXi1LaRdbk+1E1MBR1SotYaUo/rQ9dvJijXD7ZJMXB97HrjWVPDP/vfj2gVNV9ISSVM4nH+
PrUYGuhOamSGvzzl+o1EkkXV2uL172+/Pg7TyE9rhxCTf96Vx+aLljRz+eszpuXN521bbztbAw+k
nIoY+1XhyuBOLTe1C69WkDzXzxiA3HCQF6N05EVnRV6V9lQhPeQx8E/yAuN8XEilTMKWx643HqSI
UzOsZtARfw+vRJPZrS08Bm6ngcaUn1ads9FmIKVVTzokcvnn0U6S04h6nqkw4oHOYT48shOF7T1c
2upRRPNj3bJfn51xjenvs2lT7VItN0U9RtvIDKKldR5crt/QS/KWTXLafYmOFkfDmKU349gfrk/5
eawOThU1/+Xnq0Qz7sm5OA2mMHdZa0R7pRG0gd14vkUW4M8l8TPLpCsuh3NYy0+uWC9NQ8RWQJmV
jDHK+4Zxenor0WL4o2bEa68Zni3c1XNsPCW96fllxSx2NNxnZQb7BmBqE/CGWTV8Wdu+7aAkabyb
AX/ShNOtHcNv5cFqjJUTr5vS9isydpo88LZx1n4HQ3dIDAxjVRzUfmemte+V2deYEjKKq7cwx992
lemAwA9hYdH1svvJDwP1KTzD2lthTPQH4m3O6BuWanmc2awrfsxNPs6/Qo08Us7904SGo8Kky93r
jd26Ovu7wdFW17ti+fr6HZmVoIUgP7fp3dyMLBvXJ3hZEvz3udevlZEZQE15Vf3PvaCYp+Ocf5NP
QtzY9Zv/99yf71xf4SbNOiBE8lBpGtT1v8/++aUdFGrUNMvP5q95yVQbbK+v+9cPv373543NgBuc
NiGueHlLNDYtv55MsZ7c4H9v+/rsf/3YnxcmVqvWtYrxPi2v/Pt+jb9/+8+v/PsXe1FSY9n1vv4+
9K8/7P8/KalP7l6QFoZWm//B39eM0MFWmO8AaU7jYyVlsgPlLpUY70ul+gctHr19OAWOTxrBwtgV
SFbhuSUHKzH6B6EP6r6nG7N8cX0kcepxp9yIPPkYIyWz6oOT9egSGlaQm6nvppMqh4s17TrCOl5G
W6tvEdMTCJyMzoPIepoQi0/2JOd6YgqUTpJhaEzX1KIMn2oP6RHPX2ti7h+u98IC/S7T5+SEvr2m
y+51W93SmgebCo/2FuAZCg2Dsquw+0cPFekS711nBjYsRZSx4Q7eakZKuru+6nqj5cU6bcTBrSCk
2sTfnU3BdMZz5FGmfXqWnMt+ZbgkwUhJf7tADxYJAoV6b5wPFdCJ61ekJ8wMENCaFA1GtRD4wF0M
o3tbTAUm5+WeVobJYWBeFDDbcz3GS91DRljXI3hPg8inBVeod5jysGBw6Zw+VDC8Rzl/vFtQ4Os6
clElm+CEJIQoQLN2XvLC2eFeJa0uHgl3GqwbRq7hCrqO8+5azImZA+e3IrW1e63w3gYmC++Vcm9z
M3sJ3GD6EAkyIMYbjx5lwSmTpqLTqLxb9A8YlUrthZauc1/NU3XHi/GpZDRxqAdos8n5zQxzbEBB
Zb06rECTJuIHTytIxC66BWprgHZwF7+1xjD2psyIuiNApqJ90qbAK7uTvB4DWczonsOQZiKW9zvJ
rnSvaOsB9Ym213cJEWc1mybRON2810aNPj4tL9SyDZaOQg+eFKiCZUg33IQEkx7tSQ9XIje+U1lM
F3q+489NldKZIzJ9N4zNH2hYtYVefXT2jk4LpiA0O5inDnA57gtHm3aVPjLHd5wEfG/T4k9ACKSh
t/eIlrr9e6MtX9ZDc8nLbNUtGLMWYAlulJjRwvJl3eqCI8obL0AwaSqo5ywPxR/cTs8wKZo3hqDw
2wvVboOYRITS3kFpcJpVNLqYyAmjPZvY9/12YkxLcA+2e4NK7BTYVnBq+y74uZeKX0kxaOconZS1
rpCxEXFkqAe5oOiQeT/XgebdV8xYOIWQ9GmdDdmzGg1sDgl7yyBwJdQaBLV94uZHMw+GGxoQDV66
YItmoD2gFFKvfGBwrwlSNAXXTZUKmGvIvwctq+4bS325Uxq9QlUc18iik7suQGgnFWMwS41fMRoH
IgkArES2uRWDqmieA1wdIjqJZsN8QBiYYeKGPsiUdt7dYFFnpTPbNn358voY2JOjpyqiMuZh+oi5
boimfR88APcZG7xtyo6KNSWK6JrVBCVhQhsIHrr86yar70JXuSfh0ZvMRwHRdllGqpgzrJj1S2Yn
6qavwgciBAiG1BlznSYLqLhFGuwdwcjOkSFxvO2hOr1ocXmfxoiRoT0GoIa6N0MY9msnVLFWlWnd
1a0kfCBMYTuYgGhV0J3rZKQKZgS0JdaZ2Ggrko9uVIY3OHbw3EyHwoverSBbLD3ZxDCnEuP1sU63
bowWxsSWPad7H2qIjSUG5BFvw9mz6FsJ6ZrH0CUWPFsQN1Hwm7mLe9sKtiggkiJ2Qo7Twh+jWS+0
Vj4Gsq43LlL8LbWdc1ZR/IXWuzxiwgPNokWc0KARP90xQI5J6+PeqlHcUtSHH/+h6zyWG0eibftF
iEh4YCp6L1G+JoiSqhom4T3w9W8l1Pd23MGbMAhKXS1RYObJc/ZeWwwAHYrApFHpZKeoZFcUjvhN
gi/OLy1qn3rruZw9blsrlYhN3GbgdMdfDcsIpl/dOSSmbNWiSF3b9q+6DCYKf+97Il2DSFO9Q1zD
p9cpSJRny5KH5RM99Ua9x3zWP4yKq2lk8AoyeLQFs/r1FKsCTvT1k6d4A0XW0ybtA/RI6hLnh33l
VHDz08C9xFpYvrJMs8f0FLFuKA6AoPk5c/u5mV3r2Qyqfwgqyi2pnxvFNbBtWNl62eeXSl266jIS
8bjCYEEsUeHEVzBJmLpimX3b+U62U/01KTRqhN6u0h3/E/X3dSHXQqpeaUBinzXefFpUgiWty4t/
0K8o8R9C/IfYTughYFk7B34Xb6O+0Z/9WZrEBYfdKmhGwscULbAczZhGvV9wm3IZozk8CbLYwJjz
8db0lS7qlWfbihgp3HgXiPGP6TkYL+uGOa/lqBRYdm2IHCmR8oMlL84nW1pVbwQ/wkp36+IKZGLc
ujGCY/j149A/xy1Il1L4wMC5ihrGn1qI/3ngNopr+fyzvifA2A8w1kJAnk77WdnlxbUkFHrJ/DfP
e35r7vwVn0e0tssKnC2P/kD0xEBn9Gc1xLSBWjs1n+aJ+YdJqNqmwer4FJruucKi+kZOGdaqDEfu
comzR3tAXQkVK+GTuyyDlQWkM/WNQxIX3pVE3WwfTVGGt6I/40UTn+AyfP4vlnObU5tZgNnYEjXl
bL/keB6YWat2r3I/OMa/z7RwGleY/0CwKoSUBzNpXzuMJ5KpZEi/vEha1Xssop0kXW+wm26ri4iq
dxz1VRRisY5yN980Zpe95MiEoQM7fwaPXCA9LPUNior2sUSvhBLFeF2uROUzQ95qoy5eh6zOzo5N
R7JQGJdWw8czGLifB6SAt9mZVmi+po+2RqmJSLo8xJaInhPhEsA6JdtkFDurb5CBLzuqxpG1L+hP
LK9ZTQlYcJjqp15G/raeyATRwBQOVfat985LYQ3p0SKaYpsLjDRV7UCwdBzzcXmAHEOUCM0mVFO8
Fo0YGTyympeiTFimuzf0qF5NSYdTXicXL+pTIjMwZm9G9SMPToHEMKWQwt+oP5ohpnvuGeePM4Gi
7MPvVr6mHWCCQveir84kAlWf4+JuzKN9hPiCN3DZMQPmDiS6+fUT9FJ/u/xmy6UuYIi2rg+iFFGp
4Az5bEbmu23h7slhL+80ILVPru7RcEKvvIr5qLyQBdy2g/Mc13b/wv/0j9HWwXnQiFqOZez190HG
ZKKEXnMpfVxoeam5L75B1EMb59WNMFs0vW53z3N/uBmcyl91q7n39jTelj9wGwz3Qp/rU5VWjyBr
48culJQ6vZt+BxGdUSvXPw0nwt/mx/kpFHxHrQGgJWwc5FPHIEFjNSMbr+9OoZnqX63L2T3SvB5J
h5N/BCUc+dEr5F6rm/yjYdd3LSoD6WfiyU31u2UG2QebiL/LqnRrOqjCYiSOBNo1m8JimY3z8jTb
xXbQAoIXi/67d9AFtT2cqzwfSEmrQusqsD/Sk8GHGFfNfRL5L9+nwYeYARpkUMgrDOM3Wh/6C+DK
6AX0kqYuHLxXN4hG8IHTE2rD9rmv8u6GxidBh/A41HX6t0qfAkxHfw3+Gcptw3uFYrp2rEFZluLy
PYwF4SKZz8RJXTZUAeAjWmZeFTZYu61AhVW+PDvuTOxhis/zZ9mJLd9hdgMrv9TJ5y4TziLL5fKw
8PPJv8R86dUOqE+w0G09uhet9L3jTJUYIlaHZaFeIxuU3YWN9tLXBl4lKTWoSTX5kXjQ194ECfdB
057hsrg3/K9cmd30mlpuenJpLTx2OD+Ouj5/0crES1PW8KnVVrfsdwwDM0iCJQ4UNr6yTpqTWYWv
QuTdORuUQldtTcb/vfzvq1p0ocb5px+T8d7MXn3QZyY8JZo6uunQ9Zbb0B0Fg/5EJ9w3jt2zo80k
mcXG1SgZWxXLlt5EJVulMxUb06IHltVT8hYkpEPD/EhaF0moaCL6cEggejspruZcGtSvnUFNSt/7
QRZgnX7QdaJAcl97oqdzwDqlM2j7kP3Ur1HaioOpLvvQ3pPdPd9zeSNeyL3lNqcQzofTRzbIR7a+
ktnsaD9bhvk+IkbDwRf+RaFfIQgFS9bEdYEkGepJvVDLWgmHomFW2E9u+RkLCd/E7N9t2/COWcTQ
PBvzajO6bU/xW2gX2uc7IA/1k5MQeN/k25AEt2tcuRConLmhpuBgiB4V3boF+FMvQv3iCibqWh4m
LxHLFIE83hbEqFiNDWFejEO4bpJSrBwoX09axn23vLFFFyGSJXVi5WCRXYdFPV5cjegSOkxfCAfQ
E7u/tCT4+79PNG38quzKOi//0qSL91yMxWlZvxrUV9h+U3GR0gpx3OOZIlijhU1QDr/QKbMK3yVY
xzVKbABeXs26ntQvdSlfOKgT4ateGlxaZZVt4jVRXxybsoNHg410+Wrieb9JUki3ZYhMVSoCYiYQ
Wwy6755nmCSvpHltltdttchDsvZ/LsPQfhe0Deg8d2RIIjhdvsubrWJTAMqkrdlW2zq2iXXurY8Q
yOqfbObYr6sNmOSuOreRa2Du3sdOZn8XnfxOMl1+MrGmdzjU0TpNJuswJjX6kdDHhd7119TgrWAy
tLXIncfVBkDdHzv/qyevNLHcZ+lF3nc/+JtMc3OkcKCRAyPp/voaEIyktT9IcigJDEPQSluDgngI
d62jJVgZu+Gs4E/Qohhcp2gTQAdVxH3AuwGZBmiRB3cNRDbkHBmUL8O7EZs03lyvuflahxa+tjw6
jkVzKUpwG5FeeSTQusZWEeVSUJSR1PUX3xk+yZDXLxOJIC8TxIMVZ/ZgL9xyO3NvQ/PFbeWM3J6y
GZ03ITWO4VbyHEgMRtks0dvbFsdb2yR+afkWcsivjDhDNI2NcUyrMXrGbUwJ6kxPyxXYEfwrHt3M
nqya5SWr8qNna/wnVN/kSTE/NrOBIPp/jqf8CqBbdR34rzqtzsift6WNojiVJblUpkORVQTObxqo
TCUU40+4nrPRageHo7qcKvRAHixUmeXyM3KLl44ciPAhBE5DgfePX4Qf+EPOc+CP50wW8nVcOiyp
0dTUW52Dhx+o788HK+29y1gRKMcqHHw03VcUd/o7pSAHb/7Evqzir7bTbn2Wt6+BYYp9VXYvQ+/g
qKtyNItzKm55FolVO5pr2ab2M4QAm78IP04oRo1TTGasZvLvHvFOQfzntgPHsvXCFkcYmIXfTvWd
VBwCAILp25ItD4e6jN+saFhprX6ZqdxRCRJrg/DfvHgmswmCdMkvQpYAay1SSAUyTGYiz+I+zBEt
hzC0RBjv+wxROJxQlyidcrwEBZlXbVf623TU3GupefRyDOO1rB1sABZrveYqzVNWd4+4nxAcuiHj
X5z9zANQOsnK2FH3jo8atfrj6PdyP+ak9ojStDZB6FFs2F3P9q7tcb4pkt/ct2I/zv136TgcpMPZ
ABm9/J/Ik9tYQUiqRdwG0d7kdgMXhVd+DCKCo828+IB/UvQmQumm3WYsBdyidnHV28FkYtw+C71s
D1DA7K1XJM6RzpCFOK5pnnqhGBe2soHOz/hamw0UMg0Gjd3cfx4AvmOqNcABDVZVb4tkbcXETvRt
3N6XhzEtCZCU7byL8vQrlFl9D2UKdcks/4KJ+nmiXgklxNLZiAPk9MW05ZBY7AVO0vdi2Beez/nL
g88Rlgwn9JpnI/dUUbW3pnaLWy+zFgpXIL4Gfo89WamEqiXheQHPEqABXcwxZggHXXwFHXIhry9S
SXs0pDTeKpDetX6LkZc5faBdf7qnbSnSNRwXtBA9NDLOrdGwRS23IxJKga3Nhr7iWODRGMLDz58C
7/O0iUPYI62kdPEy/cx9mx4GqhGoh1S/YfdIr2B6arK8uKvfDOdFOAjnWz0pvMn9DuVAPw1S4dj1
L44jVP+xtXZm6fpvkTkdRJP/6efEfNT1Nts1PiSgtMm81Q8tUwvZf9y8vFUNSoYF2mmWPtSwzD5F
34grxytKQJT+yi/+c/vkIr1UsaaRKlBeu0iXqxTo6wkKsH+KQ1yGSxpNGYBz7FI/OkGOR8eRo7+R
Qw8QRC/I0hxrSchmME2P4m9aUREwriKfthL6frkNpgmYAgKjaIPIhr4HnZHlQYd7g5YbZ5eZwxNm
vrMNzVHeTVW7B2GNT7hlbzNsgwCpaR0qaKaR1d4uhqq0TQk9uYDqQ5qNtttPq4j/L2/NiCiFKchT
JO3gbzv8gzEr+pNryLDKBhnWT4ZIgm63xhGcrTuZFHtSj55Gna/+98OZGc17Al5/lgHIgUKshpie
k2z65gRiknO9Hcdfnn4yNZR5tYQD2or4jgdXvzMjX/v2kF09b3zpsr5/icy4f5FED8Fffg58sz4W
BachQihSKlDTaF5qwc6nOxhU4qhDI6k+RozLdSZiwJusRgnDrWNfjEQBVhgNuiZjqRDIe0OvE9ef
X8zszGiHu9FF7eWPuwqZyy71EfwlEtNGkTrezlKlO92QigTwzLq0BPggtysceRHDvnahooL8s/dG
amvv3YhpiqPLYaoU/bhLAcH8ny/Kwv9tzsK7LhjZmvLjUqEYXgCX6UAXFUXS2e3belWA9QKJlKLl
nERKHkFoPC5/6QQEaytkxNCtNqZTVFTDUU84nI7x8Hf55OQmM6YkyQ9N6PmXyko8CDSeRJDVfbRZ
oe2J3MJrHmiPHWiAz5RFCVdt5D/iwTJ2lmY+ll00r011zK8EUZ9+wBjYUATtiqbrApWniIW8sixd
kExJNHD9Y6PRMfZHGy9U3s3VgfZ43nSKyUDHoh8UToRXQvkUZS53LMbyteZa02kMQ5yHEtc5Dfn5
t0en6qGbUa1rXorxuDW0k9WW88bzjeoRqCV/QvwWMZYcgMRFobMeevLvf0/kJgoMJo2y/EgCGW5K
a8Y47os/Yx5PmwSZwIH+fcUSl3V7WkTNfTm9JypUaTYaCEQdfTSIlsi1gKw/pBg0voww3vrmYP3D
PXb0nbTYOUDyNrafTRd8V+FDo6feb4ptIm/wHZ0ir7T2VBQF02ifESM7nm6hy/Tbbvez/oACJNgg
s7s3l2TPRMj5V+AQiWCNkq5qMAYM7QV+fMs2aQL6xEXkBgYn039ua8wTg2ok0H/tUFNOh1I1R0jI
WNcVGAhZz4AnDe5jN86elsW+isOnotHtK6FdyhJcZ9/J+FcI0fwu0ZGv4UKv+jGYIBZSSQ06929J
PAyIpGa9fLYAkrX3ISUlVXfjDuENOjwFOua4YazTIZnJO9QIjiQI3bJjugmTiBiuw8dybX27rBSu
WsuGecbgjvz2JyxmHsd/BOvikyXG7yqF/Q0UcFgF0bQD80+9oxXpe+e/9Zk37+FlQP40gvFYGNja
2nwyLgAPcB9qw2vmzPo7YiN9bXlhdYWw2UGzqi4dmiV8I+DzcKxXNfCrMFiNgzNjbyteHBDx/9T6
F/06ewvPtNiMIHAvNNXXtkpdGsspu5g9GtOB1KLloZlc/0Tnl0xfewWiIL41dvb98y5HlXFZ6oHG
RL86tAAi6AD9oS7XVkU3KhZ5r58nJyU9LyRwBC76MTbYg1SN2TN3vzTI4oUAIFOWmnjsyVM4yt46
OVNP97oo4+EZDr6NUjWrLxn20gcidKZHV4ACzAjcLtzU/eNFJuKscoSMngUQLMLyOSDlEHcUSMkJ
LRWKLpi8et2vcF+HRO5AujGw1ezGHJPrPKQEG+Y4hD0M893UimMbjTB6QTVhtRtZMat2t6yqSQgp
zLDnix83OngcF/F3aMLZ8Wb/eSZwBU368Kw5frxb7qLa6sajdAfkkEyArz/7asFKeRklQwjAUv51
1so/PnU5xfIALjJvaN9n9tElQOtZFsbzkv1jF3gdU18+1X76lJgMayK38R9//sE6pjsSxvVWJ5p0
HTt0z2humBvbqWnKtgkDnPJXEocnL9S7Q+5a4YXOlYlKl2IFk9iDdJLm1nnO+NB2ASYh8oDcm+fP
M83St7KrSCSYC8ddg/BgjqaKKW9g/aKCIRXQyYCSBFGp08V1sQVX1XvUFwTYxPG0BnUiPjmrficW
s9QihRSF1e/uBY3PoQ0ScdrFx1G3B8ReeO2KKu7wrvEsMft/n0X/+2xGbDKKwnr9/3/vAIoe7xgu
rZoFaZwLaAEq3IApkoY1mH7zEmpAKxkmovfc5OZu7DLjgJe/2BqWkJ8xIWL4ePuvvDMQ1/eWdqk8
k/yRBgQbfRkz0OWvNpWHZORkim78KTfT8MNx0fNG+AMv5OEFWxqFlwDj+gHxHLPTrJuvdgt9XDZJ
+2JFhRKCgLOaNKJOaSBsc6WVWur+5QHwIuMSuqPQWL6DquAvm5L0YyewHywN5DC6FQ63DX6XyRKk
eikdTiTSYUNPtd5IsoMIg+ahmsvh4FSmV+2ixK6AO8Npz9QZM+vgQ7X1jOs+K+HBxjRYJoMmEXNg
4yHiLAkkFdeQDrL2mGY5ji6sKG/9hPoZ60q4Wy5hQCFk4u8ec3olRCuAGO0yNhbmFH/JkPLX0/78
xBZggqr3bmEMtP3xEE4YlU724AWnMlBDfzTqC99MeGZxWZ4tDwFNUsLNyQyLKiveGCZQPHO2xNHA
Erv8isvDlL0xNis+En0+uWrfMhE053CMvywwUlMIyGGbG4O1Fr3JDhqkB0FwGd760Dj16mF5vcn+
TZHLI9PZElE803BlcMsdNHL44LZaAtqW8j0ou4+xIfjZhqNhSyt9xL1lgzPucK/JEAeCATciYopW
BD76nMIp9jnN4vNYoSOXGlYDMFvkLqiNZlksxsh/+/lJzZqYJ3ICPYgNiHO7OjlNdsZ+OdIFr1MD
QhcPuOv0U1OWYpOC0Qe6K+0nDQse83XtLQoJBwXeDYFcXeKlDNaMs+3NGBgjBq7YxBY3o0zb/0x9
gOQfYnTlAFYaWEDuMrMiuComLjkDmNTC+izoDvyn4LDYEvhBfy1CBAN8NoYSoFnRWGZPoyWRUUyU
nWRnJ9LNXjTPjtbRlKJQb0l4i32rWeeN96QN6fj9f5+ElE6zFgVni0wLBr4YL5fmlGHgPlCK7qvr
MAkIRXbqa0cp+HVYZrbAWaItc/UuauKdGdbTR4234PSzSFZG+nNbucJE/5UI7o88iMafuy6fh3HV
1tizxiw9jVWZvea8UZx4LZfoAu+JCA/Vv2Ba7VZVsg9LLBNRZHH4ICr0IcaDuc29sbwtPUqtiPWr
XjC0k83BQtOxWYQlFHkbs/a0t4Aj9CEB7L4CnVdAqtJps9MPDA7glThHVbmzTlz3XZ+p6Zcpjkkx
/hg3Dqw3fxg3trqUkTiKprCP6Ww2G+87d6EJm6p8cn3NuCfE4VW5eZg1Xp4ivX5mXLgfk9J895t8
OkZ0FlFPfRNaEpyMRgX0kXXEU/yG4JhjuhokSdJBSgsyJTrUfovSo1JmCT7exNJ7IIly4YVbJ4/b
S1DSp27oJ4WqTgJ92B20ilEihxAgJYZCqxoRrn+QWkemf8VVxPg3mPAOtHNjgxhcbdrSY6RBn3sb
bWBEi+mUVtlP/pkZswxqzHPKOTdvBp4k6i21jqi588+5PCozF/dGkr+EnRy3bSc4AlVmRsROHq5R
1/M3ahvG+pMwo/3o+Ge7aqhHCIUsVVKKzb11YdE45U1SQGg24wD/MfwaE3wXRIp+2hJ6a7wul3Xk
GpsUjEFQV2WwAuxxzpnL71EWVru8acSF7uC/z7jJ/32WX0YTGqWvSea6AtUJVolPy9bwLaqH3K8g
TKVKohVX+ZlYk/KWVvJFCKnQbO2E+z0Khs2gdkxsuWDjBOm4P+9QxTetXB19BNAVbW35UXTOh9Di
NFLENT9nIi+WKvKW7T6N6L2XJfbeDkCKtPTuGQdwoZRbCR+Lu617O3psUr07P29RHllnqx9OfZl+
TMmk3VJPa96kfVjGPajHuqtxmoPmj97FAbYBhERM8At9hVd1TZIlhA+tEDAmsvi3l8lnp9+6pR59
2TWHf8Tj2WkYpfmEI3mHfpxpFEW7MK1rCbaX40c8mzS3pHzRDKZrdtbif+vcvti5umkdyNMO8GbG
zqpVJ4Wqy719E2R4LpeKj3H/BQpFtWttg+KiT7TXrmxX2C3p7s41Ayff4Z1mX3TGyDqijEAuNtJZ
gU02VLhRpfhSZKso3ISuIb6SLv9cVBytOZjPRCt4tnb5OQwW/kBDPsi1s48t1scp20A68vvIvPu+
0+6pxZM957qcxg8DoF4j2DLoxrWer5apNcmO2ePyLIeQ5+mbdnaotyX7SllzxKb9Z1/DuHzFUW+/
GcICX5RZ6LN8uuIgDTqW8W1P1tRr6Ol/0akeQpO9IK0fIYrSwzNz7q7lVNt5cXsM06TZtFQdB4wx
FXZDuVukIjpd1xV97B31RXrXiRxYxU46fSazvLduSC84magpZLdh9O4fUDHI3WhgxE18Zpz+oM4D
NHm2y+dk+dgsl55Hc32y8q095toN32Z064YIKQrUIiiltCPV0a5WI2+vCNLdz3y8njALhtYtyCtj
v7TeB3e0tpiY5Ga59KLKPbZAOIg3Z2/opj/kNxGRrXRzfpKg6A5j65YERvMkhP9Zpgh1s1r7zQ5w
GmqGmurJNHvTIyELcjULK1AzcMJN1KF/eZBrkLj7BB32V1h7r04+6W9j7Rgb8vuckzTL4dLms4H1
FDK6WTKq0nTXX2uGFl8Ce8jPwJzumcAdLulCv2gkA9LUyMkODsrD2ESqu44KokbzQ9hEjcZroJEp
pUuyWdI3T4bRI9QwaFaC76IDy7+yAxGcHdvWelo2YVmg1GnMVueAih0zL4oeiD4f6EZrTmiz05vF
iA36tu2vDZUbHhPnckWJCb9+rqINn8z8YEU1Ei/Bx1bAt77pDXlkYhTt+5TT0TTEueo172BbhUsK
opKdov+gKSQ6UqWs6OSZVXRd9sk5QxqFWeW9GaGyLh8ou4Lw2GBveAtdk5QhrK7RDExTLh9P9UGt
VTvlZwGk/R/fbaPTdxwnx9XyN/BGw1/nStI3AwXcEA2YIzJyjFdE7PaZgvymt6Q1j95oXgabEhnb
gnhjpOlzh/kW4mx1OXP2DXWEV/xaMUHObbcmU26mc+jSpVandoNlf1ebHU5v1WdrLfN9ElZ0SJXG
T6/r7OiZXbOWBktm5WrzjTTW9JYI7r/lw7N8Aag2TNAJgqTB8OTSatAiZsun5cPN0A+J+9pqbBhZ
Bl/Eq/lh3dCi2680GATEnfQOomHkdRj3XWR0prJYlIgVOwyWl46ymOFYdvDJJX3w9LoibpuBAbK/
6dHuYNDMbkqyhQHGDqkBX1UqmWDmYcoZkRfdZ+hLARl80B5b11YaDsSro/ama8V9eQ/ywrGfOwDz
SZBUh8kJoIPjcT0EwvLPoYuytk305t6VtEdieqofTWK/E56gdFqdCybcoZlsTZV3Qdbj1BUoErWo
1iPmAsrU9BFzoLnv48ncC72OrmNUbIakEw92RIlkEr+3U/1AaEpl+G6afrNm244PIumtNRkyyaYm
x/qqhfjGfG84/FSs8CwxiaXyz9SZLXZwHLemPkS3/x78kon2pHV//nsJk9W2ivvq7KWgU5dSrRgY
Y4oUCmpIObPOvbjfxYuXVz0Ll2dTziQlSfCycXsMRQ1Somsg5w3dU0lHGsO01b/otNN93XDvjdfI
Q9x79Vpz8PEOHvJpAsAvrg1dWF2RQUaAR4/ZrqsvgPPm342NKdsFNXfMZU32fK6928TjXgKsRSt7
cEt+09FYI6fAsoDT8jR0FER41/UXa/A9yAI1MWaa91By+l2NBDk+/NQvLo1/aFr//OispkGPN1L/
nxjYwRi9Q282e1NNl3IK/z1w6wKePZe6zeSwou3DQaqcODXxMP3vs9maWfk7sU9aH4WRq39QAZLN
Q1QI2FYzSXYJEuiPKXWwWYjoq6G7gkLPW5ut373rjv7Wwsf7ixhrNaYTOaZ6jl7bYzZm4o++0KMp
3z2ajzPNr1fHpbFu236FPULb/Yh42tB4Cutwn3G3XtKWtUep6yr1EEymQy5Kv1uWLmkbYm0EBOUk
UY18o8Yw4vmqPRDieWa4h/YLnSOzF+vaq6uYgMvH1AD5QP4Woxx1uXwhTPwH8n6HTSSJHVt+DI9R
9Xa51FUXWRE96JImt6xWkAx1GoJclV6y1vi1XNmsrxyg0S/ltK+3Wjj3t/+eaYnqq5ONuy6bBEJg
6QZ4puaPgn7gPeyj96ltkxWfuwopHs/oPbONq2exek0bxn+/Gvf8avlQ/nzv8vryHcv35jGUajm6
fxtaF3vbm+VG91Pr3UwseogplNmhcB4XZUMy2Ig/p7fBBEuvE/29XQqnirzarWAakUpvVhlRgHJV
gzPwp1unEfjounFxWL61bbqKpnkn+UwRWBgYfXSKp1KeXAP8RapxGpo4ALz2baGtM7zCVyAe7HsZ
XJlINF923DTvo8kCrPT6U6+CwktLHggQjUkFnp/9FuBl1kfpY1RP/dmrcuJ8hJu91YV+1NAd26Kt
7qWVNG+MqNzU117T2AyfPdohy6thD4rXm7pXRzfqt3SQ8xnJS/8wkQX+OlvXkBbEtpiVOtvp3bvu
sYISJ+d9wXx4bZI4fQVeo+2gOmm75XJsk9flG1pfSaps1yWTh/98+YeGapgR2SsYW+99jR5+s9Cr
w63vRcgFdT04a2OJLIW8ld+x7z+Oc9y+5FHRHMcWGWUJvPQ32gIALmH04WNB3Lsabksy/ao3O6Ib
laBZaodPE7r9gdhSxsLqUpPtC1Eq7T1vx+7akSkJ8ZLXo6CZoDVU2Xmiv/qqZzTJkO7SeA0vlZr+
drOhHY64bqmIS6ZeBmqNQ5fH3b4GSHa2nGyXFgbvDUq89bI8jh31YK2RmGghL+Js196n1AYypAv5
pycixBDtX95bRQLo2xcnHkkbiop2NSYCVFVLfyPt/GDrHxF+Mlbpwrp9BkgoznlGqfZzrYV4HgI4
4mU3vmpVSSuf6v9RRJPLSUOrz7kMtAO/rL0nCcC5TDPFWDWGp6W2SIs6eQxpvCxXOMhwf7W9eyK/
FN0IRfpg4FVwiqm+N26t77nzvd0ws4KVnBt3lGPurvF672BYVn4dC5hX6aDpb7k5fncQOf5JiHTh
8P53QtPyAIMkSofodbB6RPYVm4/B3/lUuyNRGXlKInPBXjRbnfjrf47Cmje9rLQzVQC1bCfqp47l
+JyTnrWuTbP+nen6YSAC5C3GgLanjwojGsoFktSQwz23hU5asBIIxZ6NLMco2UTbNPpkOE8yFo9n
ESeMymxyxBoMIIgZkxd8jCqUyor+wGWFtx43pJGYr6FNw9OusJSANx0frJYJX8xco0Uv1sGJOTHZ
b2CPcEkrYFwHiNwOJHW1aDcItu0C+G6Yesa9o2ot3abHVTnIdpayY3mtmt48H6JDVNjpVhdech9G
MR8svKdEDzNEXl6rq+pXGafo/HL88D2DlGgDfUNn6MU1nFElaVOa/S4vPxZXUWe00cEbtL0W6Xif
6kzJwQyVmEMR0wFyK1ZtmZ6qypmuBBFpTKf86gi2B8Ndl72VvYCEnlTm1oUk/2kCDSqacrwVia9E
yxRnsvKs3aIIhgO3AVsTvDqOyl5wme6GgOuLJn/KXKk9OZXRnZGW3GsFxVkeOqvGO54G1xHs1Bs3
0CVnOPyVexxZ4zAtsdla7imyNVAkuZ+dtWwi8mUo/AcDYZTKIhV3M0oKXJaw8yqp3xki63cpUR0h
6sWD51e/5PNSoVI/k1l9Se9zGc5bI5Pme25CYgykJ0jIattdO0bMPrBqTjvCISMdGU7pnckoRgGU
5UQnJ7FSDO5JR6zO3ErMQ9paa46ItV+pQZArTuV0lS01Xzh67t7CS/GYSAP0YcjWOhRGeiSrvriG
pfkR9XHw0JvSfVv+A/SH7hsnseCBEZz3YJajdYsURShMsm+THtbK7c325smWHmsTbes5dM5AmsWG
uVm2cnz/tXOT8UK0c//Sas81tMrXhMrvWMR5f05D68ksvfrEj4MDBkZSv65RVayzJbqbyeiKanR4
qozfmRnAuxpD7bjUPxawjtZGmRwbbEiS/LO1m0YW/A1vZwwm2lBXNDs9DO5xTXVueCQlJgWCoblX
WdzmAIISheNaH+PqsysBKQS9kd1StZOGUr+UGTKLpypOlf4k7QfcXGgr7aH8LWPHPNsNeR8EMUb7
fnCgbhbuq6SW3hcNqWTLs5geCG4Gt9r1uNp2Ea6XXwhaim5Y+bMVQd8U/36p01gtagR+VInL+gYw
T0L6MrvHvgijo2boBriwSb5AhIvk0c7vmTFPt1RLc1QVI9jmWfxy0RNfLCSS+9m37wRnZnsP/fAD
Mhr9tXCqv2Elu7+2wYTKbsyvOWd8STB7+SThM+5dqpGGSK0dn+nySRQorgXp23+MeV0UpvNn1JC1
GeHkIbBFjy4hbBXwmDcCfOnv+i+QqPI3kYLh1piH4WB0Cr3cB/kxNuFiumWW/+4sKMpqIFAk1hY1
5i+GzNM9s3qi1sDREAbjTx8RKsmiGbQXw0ZM6UzzG/ra5pw0OsJ71UIoa2pntqru4kNKI83L5izo
orl0sQ1u4wGc8YrImVdPH/b02cRVGL53KSeQDRiQ4q8qRb1aiKfW6MznvOriDXY/a9+p0ZTRt9f/
x955bEdubGv6VbQ0bujCm173nEF6w0y6spxgVYkUvPd4+v4ikqos8uhK3fOeYCEMkGQmTOy9f2Py
8HowXZDgWWbf89oMl1Afi4OM3lOFXCVkssRkwdsb8IkSa0ighZDIFOysDAgGLAC0sHLMphHHnT8p
wRDgMVirn/IAZKFSfOM7Bytsz7iTGKDAew2OdelZ8YNmiayWfm/PKY9Vo/YP6UiioIpYSOYuKdZU
X5IXF7qFdvqFOC44Jn75yVNT6wZgAOthUSfMG4yWY8AUuIgEHyuybKfax8ka0YeVqTo3MiPgoXhG
srE+l2PdPpQzjzV71ocVq3XW9KPH05fsA/IR1kQyp5zVXZ75QF1HzROvUv/yfdXc6gpgwAcvsMt7
rTQeC8VT7+MhebD1hqcvphGbqItgMqTOizpmwV3t5taD7/sneJBfg0ysiitIXIQfX5OKtECSWMZd
R51/UemASTKgRTD5CDvLCLcSFHk9tHVFUIqOBKzsXDk26X031MZt27lgj/hVPwKpQ+beNc3vXeqQ
rqzzJ5kpRLbyXgsbvDdwebr1a9/Y9lEWHrMU2PUwpc2286fwztQR3B97nIkqRNQ2ejxmH1hXkJgM
4EDKJik1/lQD1RgbIT8ZyekGc69NVTTNuslQ2TG9bTe3CkLzPlaxkPzW8mKKyBKTXvWQw2q1/eVL
13TWe3MxKVtJ1GlmeGsBlo+Su1PzLimDAhV64epVCh8Xp1exjlasDmaJ6FRhxVNKKPGQFE1dseNb
UsOn2ij910wRKp54q+sHGYqZ5ZDcNDi4lZgl3ClV/JEvVvmE+41+6H188SoLXlHQ4Tjppv13sl3Q
RGa1fmzLRj23c3pjsgotl72OJ1ljq/mBNHD9GLCWOug16pAqzvI6yOlzRZ7AQXEqytBaT6bdpY1H
GMAYrKqWpYWtT9wBR9cR8zA3dY7eDiIlxsHnJWvCvgLKUaZrpVDMR710lXOAiZaHqKgMAC+bRCEU
dLKvtuKIwhaBoYwf3WL0N5kH03Ee0VHAdCndRNDCoq5Fa6zzPAfEFcm9xMFQ1ogi9yuFwZ0TRajw
CxSh7nBXe70D8bFfhzlVfJ6gZA4crECbtLH3YarWK/kICQqyDGkYlcdGPFG0XuX5G+cPQDzJ9foV
mKbY7nau2fgrmawfHYpqA07U+95zxjunNZ6LcFp2dmN9pmLr7mIQ3JtLJoQ3R1iF7tFv5hzEAphi
PIDMnYS8R9mHiUt6hSKL9akycQvJbU/by2ZDJQYZP5HZ0SP7Ux1a61rtjqU1RgeNZfpJ56E4AkJd
lzXvg6jFiMqMeFS4XOAgaRWzgJ5R5+lB5r+8CfQKaqFH2dJENsxF33jlw1JFTNE8yOWP3CBqe+jL
sj7LFsZx7WEmKkKGPm15e7JUijWjIFGrqrdF5o94wtfVvmo0ZV/XxqOpioKngO8NecPd5fqfE7/J
AApUCFSJ2kwVKyg+Ux++t1FZO1CZgHcmmnIDPMvEDhDBOHPCMNjTqfPJWyltplOM//f5cpsNHp9s
2/llUM7oKOg71EbOshUkBBdTh6NCNFOTVfUcat0YYrsxEBTV1Ca7NRC7oz9SptCr14tPXoEFNCfq
sXMOAuPP7AVeuBBJMO5IVEhuVpZ7y7B1g4cUb5Ebp0R8EoDug+wK+qbbUp7ipxcz5ICp5CoIp7nY
yj65AR1xZ0KcReW2TBH/1FtvlyGGN1Y6FUzEyVYz3EwDK7XMP+MJlh+5/A4KxClCNhf7kB63mYEC
z0eExiHKIe72MVehosgCWj+ZJ5nrFggzfYrro4WeMIzB6pvl6YjbCgoJ6Kt0FdWxf+jHsPuc8/7o
KvwSotx9kMD/LB+Ofk3xgFup/+DVFstIw2jXaCo+Oj2Cw6x5gQSiTlOgNgPyGnnmQ+bb866yayDz
pLFRqxSbuO9e9xpE0/YI8kOc9Le1rw/AxXkTS7K0h2XHYbaGT1GTVTsXd5FFVQzj6VI9FWR5uadX
2YMaUKWyWBBeuqIUk9mZYG3dmpV+Fn8Vqrj+XS6ViKzWv1PLft3qXnSW/XKjKFpEBMoKttR8BEEi
ShCqFnkk9/VPYVIoewqV6nelGPst5unADOMx/Sr3sKvILnuXPp0nL4mahZrXzb0VkeVuWOxtYG5F
X6Ai7ytDq3eUeFSwjv1WmfLu6xx5voBCTze5Xvcnw3G7VWI26spKKpAL/vxk5DAs5AO9j8HAoN1N
TJfeRyUQzsE5ZJrvHobOMk6d2Mg9SDzZyS63l8YYmyfkgTAiioC46ZI9G5mlhxkHLEuZzaun5Mmp
h+JkuUW7RZu7X+MGSHlm1qwVib+Ser2hfppsz1n4RWsd49FVbrKy1kgtYCIxpd2nOR6MvRE1PCFE
UinMLfI7Bij7gkS/Dypx19tUt8Im9GERfK97l0Q+FBr4NIG3N6NbHszlZwvAu0f15ELTt1P7fp7T
4GGouw12eNpxYKlWbfSJt0KjfiMSwCrEI0BKUA9YaK0DeFhsTALoo2wiZspVNjpoXoh67ZgnT0Fs
JhvPq0Ct69BDkZ3FtFicXKVaeOz6btj3VHiuXYaHKaMMhNXKhmAnln3AzI39EJERlAs/2TckLh6p
CFcAxsFvDMJQFxTGPovK+NynWKaSOVIR9rPNg29Blh9x015cCnSyzYOLTK3KT5WHobXTPGO+sZwg
JplLTcNJeedk09AczCIdzhZK2fW68dtkGVigD6t2uEMDLD0BdL5zp9Q4mb25/GmBS5Ux3sx39YjT
Whh5aKiIGpRM8Mq93DUmaBKgbnSxmXCuXlmqJ7BfpUD/ZFVAEONHziMcWv2j6wh2ouU9WrlqfJzL
11YhSkqm2o83dvFM5QrlBccJzlow5wgT0WSVcptNmvOgihAuK6wjbAD/0Siq4JDkAAtzXwhGVrG7
BZdSL5N60Nd+OkMh6XVhgKZG1kZLFYgUdqGx0MvgpJmd/dp2WbdsrNLql1qXuHduRsCXKX63Gslp
3sk+9D6HvUoqBVsw0VcEI2t6xCPVuACzziuTr/TBnCsozaYa7BLFe90bBuXFpUCxoxrUrEgJel9D
itFajoEBC4f+NojLYzmYxbcpc1zel9H8GLkz+jBT128UoLLkIXr1FsArUIFKB71qovecevZdkiWg
McF6Y6JkxxamQRWo7C7eAB9E36YvcUMCXnL0xEY25WaOGtTxZ/8OUdvhxmv9Hl1p9nDNRLmpNMaj
n0NXpTtUx+FG8R1AJVI7Q8EEI2kw0lYrMP2F3+CJ8mPTJoZyihBGu2mpNmEmiVqkkL/LyxHheeDM
CH5rq8uT1w6Lm5lc22XBBTWId6wKTUwuuVr8c3eTABSyvteWIMjsg4TQVBoLAo1ozsTY777Bn052
J31OtEaU4XXTt6kiLlGcQrsvub6WhetCIrRG9V4O2EIpz6xaZ3/tG+35znSDjkwlRm4AjPRlMTr1
rYEy3SKKNf8AAqJZJgWWivjLGZ9Dnwpzkg0feBm1d3aGm63ornFDhuUDIxxg9cbgbfoZBd69jkTA
99YiYTQZbnDHGsoB7pM7K9A/yfemAT3EKzSMQUCN6MK4QlzEJbrdVkXnHmpbPOZdkaDE/fVRMSqe
pvbkfjPbAEtdWGE2xUo3wxopHEaK25ZJ6TnBOHysCAEDExa4USV3miMKQUauIMPDyr6BAftcJB/C
ttVfKDCC8czCGnRwaa/tliQ0yjnlTUWItsbha/hIdVNwCD39Ze6/Ip4SPOuaC22lbL74GVF3SiUT
mlMy3xuYFq9Dk3B2pLqy5S7ybvzZ1nctSowHqrPjAXEWZYeZ6AhI2a62sY/RA6GYS/FjTO+dnugu
bCbxNtPuqV4j8Bk26tfa0KlqJ+2LF+OdiUROuDARigdPp79kafUJOwD3qxr5ZMSoBH+I3FZf5b4X
3pE9AyXB4vXGQUHvAOFa3zn9KS8U/6jEQAKnqTRv5B7LcOMmwDRoK/eufdHbviCx7APJTHxwx3zf
k8HaWbE9nqfRwc5m1rKPIRVuwAB+8jvi6xRKRlQgZ8RlgmTUvhP0jgtdGYvbyrBvY/h4KzBl/a0R
UxA3HNgs3DTegXx5sENexMVDGpH4KfTC2wrC8WTBiHebdjyQ6kJg2GGdOgBu4fpXYQvBNGpLL3hQ
Ky5d1BmyS92PqGdQIuX+11/+69///V+/j/87eCnuinQizGz+/d+0f8emA1QzIfXb5r9364e1POLH
jHcTti/F+Vv20vztpNPj5sP7CeLP+HFSPvb1z1p9a7+9aeDGGrXTffdSTw8vTZe28g/gHxAz/28H
f3mRZ/kwlS//+hXybN6KswVRkf/6OrR//tevumrLb+jyBYnzvw6K//Bfvz5+A//yy130Utcvv3zL
n3/BKbV7Sf/iHC8o8P3rV8Wyf1NJUBiuoRueY9qq9+svw8ufQ6Zqu7ZqWJpl69avv+TInYf/+tV0
ftNMhjzb0WxDdS2OaYpODtm/OZbqmI7tQpthjvHrn9/Fmx/z+uP+knfZHRnYtuGfs/mQ8vKji3/W
MnTdo7psq5qnapoD/YXx3789RIh7/+tX7X+hGknCPe/DbYwxyVovhjPWG5/53E3VZDcOAeTChG20
qK0GBcAQpGDYCWZDvCz7yF44tdov4rE6qSV+ziSzjrY2fZgVD6542fYLi9XQokPCwMzJg+tRdpwB
NM4aDJmuSJ/I18CZDXqUCQdUuIxVMOYqBqCeu4jG+LmLdeov5ifUhFAGR1in01kK+8jDmHVx64Xz
J08rPdSppkcw8DFgjRWS7SXJreB7W5ZbzGc9TCCeU7XB8AVrKLLhDtrmzQuGZsoaK1dsO0YSr3Aa
EPdQAPBEWMh63VoztXu+mjPS4DCrCvgJz2CusKh3CgwP/WBFKIu4NB6+w+T+TtX0Mc3nYgX5VF2P
KgZo8zTPO4rMJ6AZ4cLWScb5DhVvvfyUdc+Fa23Ubj6ZCbigwKq+IJj25I17BdJEzl3ddkhXD4Rf
U+9stBAfKzQFv4d2+oyl173lBy8Z3rtrbDWUVUTFAJkym0lzN/7hGCxUX9AmWaY9sgpFHHz0wISV
Bt65wqHLLZ6GyT4D9UKvRfmjaaNnhOk/VEZnb+3OObj4RMwQ7lckHeAlD/p2QhibW1JfpqaJogrq
sEgkAIE2FbBsgCxgpOK3oQEVAtbrjyxNi+Q7aAqhlI9hg29H+gKi/F63g++Oad27/aFBN3cRJXAj
piz8PszOHrnNEtkgA9H4ktBTgzM1RH80vn1u5mxd6/raaFsfYHd6p3jz53locIWyuCycEpE90ptd
d99Tt5srdZ2oVbOMkfujDoWzW9YM2JrMfCFl9lKOLRdM1Rb7ordWLS/4jZITns3ugAXtqUrCfD2Q
zebvSIDyhjNWrRjIaCnUeaOAUu2DqzTDaYTXkmJ/ZNyXuKSugZlj99JUT3Dp8MOphbAETi/m/GI5
xaZWXbCnmmIcuBI/4k783KaYccYuKoK+3VOCM9pNPuIZnSChb/eH1J9ObZMUK6epTWQ8bDCpMzmS
fCRuyeJHbba309wwH/16dNrqO8tgSK+9VVegGJ1VYB9zHDL8ie84r4Ay3wSJEi3rKX2wvey+sZEQ
VI+5SWY6SL7rerrGCBvoYX2mRLrpvTRENrV8DHFQjRBU8UISvipyPATRC9LGgKhm5YClC1r2ZX7X
osmPJwfXganlT3PZD6A77Y2h+wcU9nctGohpXMMwApNRJcOnkeKxXiVPPz2JX59uPz/NeFC/fZYB
JlFVE7MrCzE3SxPjPz3L7BwaS9A5wdZNuSicAgGf2N5ZERJTCrT6v/8wTfurT0NXyjJ1PlXz3n1a
j0YuZGY/QF4U5z/Vu7NM74PB12pW9rmLfscZ6dSoyW3sFPdA1r/8w8eLB/ObB7f4Zz1Htam9Aq+1
3j2484xsW0EJiMJo8j2vHXcZIKw1WsstFUweCfK3yBqIl+mNm1PXnJ3N3/8Jzl/8BXBwLVW8N1Bh
Ud9+3aZhmVllacE26bGJ1zNQ+/a+wvNvwhGeldE/fOGuON+7/9jRdd5+mq4CPNPNt5+XG2qDEjo/
r0F2ckHGblsnty3FvUU9tDi95PXSCqlnU31YhqSKnAabS6yAKj08dC6K6NjXtPmx+IR9KCUY6ynr
juSuP7loJnR6sjPK6kyFfmsmKY+itF05E94CM4+6vDPu84kobIbQAZroe6NFh6B8KubgO6b2wK1U
LG4tz12zdnlC10agw6DoVUW9jKb5DF30Y+elN/BV8SoJh28IGn7IAswoqIq2C5OfcB11roVFb7PM
dP8Ov25ohl9ijLh4hhjNtuy0+2yyVnBUTqY2Eh3W0TYNkIkqKKzplfsBT8RPyeR+4EnjtdYHnKoL
LFHdM7Tdaaklzr7x543CKywFVIq9Nvl81KHlFfH/F4v/42LR5CJkOf0/LBY/QtF4ef7lsf3WvjRv
FpniuNcFom3/xm3M2tAzkadxHVZol/Wh5ui/gZ91WAVauqd7NqvA1wWio/3G3eUYtqG7mlg4vq4O
Nfc3dBEtzRPoR/RodOf/ZXVoaOKWut5yJsr+3GuerRm6Y3uGq7tvbznkJmosfBLrpTLIA4qczlil
+qoMZ28rEz5gXPQVWH9qeWJUdRXtMqrXOSA9MYpl4evoXx0rTyUn/9WxmvctCoTpskh1yI2bkhVf
XNsy9SGTIO/64kCkny6dSnNjg1DaBULr9rpJS+/nZmRmylHA7CvP+ByUaXZj2B51XtGsplxdD0Po
bHW7Mj/zyn9O8na4DUbYU6wICqeON4lQg7TKCsE1zcMsbQSaFLNqAagymyv0L/zjJMhAcs8uPf/I
K9quhVCgf5TtxNeMAzSDRYLq65qaGWZxtYGSP9Yn2nGUeU5NJCRlO7S7W0kcLbEaQdPMzG/imcQL
ebHiJkQMlrxYSbrv7YBsyo0NA/8mKROFfKXYLXdeQBFRjqXjyAI5HCH7BFO/GY3ZPcc8fzcUbt1z
KPZm8hmL2rMKFn/bojGA/akVwOcUR5xEEQZSZV+ce7HxBTXHd+DhWCV4rxYNjw6CUYabY1kF3pa1
HdnAdga2Qk1QKyJhDuEHm1oA7cMAFkBQNh9h0hNIo4vZA7+Jm8MIXUpoo3Rq2j7wf/S7HMu5n/RS
xL2y8IBD7uU86uLBw98dJE+UWv3OQJpgT7oFxQYrQvt5cJOfN7KPdR/g4B8Dsg8Tl4+vv7lrnKe4
35kaDIHaiMJH1LStbWPa8AKEcuOIJceiH1CPifWh3Va4cR81Te8OpTPgzq5V0RnNWXudu3PxoI+u
gYwHarTQQlmVI2FzLHN4wtQogX4MTfxJ7qU/9gBeRJe+655DNEhMEto4toHG0RB9IUTy4XzJ9pD3
1hbJj2DXayBl+hlimdIM4aMzJvlurvtqF4yq+1A28CAkuCUch3WLpAV0xUlbhSakDKvV/ZvASEwg
ilB2i87EWQc1JohqLCUWXPTFpkz14nxhq1EMPk9iUzkDiCAPJUg5ULuQ67hvGEF6FTB+Vf7udJR0
/PTpkt0tvUo5iOZFdbNwWI8aXfHE7ck/9KMpZc6aea8ZM7EnMifEs/CyjnGeQutuk6JdG8OMV7Do
vIyDUPlus6zY4S8frQv4x8uux7Niaym/Ky11pYRa9jkT9cHYSedPfQoVXUUcgZc14kjY0VolOvOC
OSBLX3KTmyuOiH7uAcBFvpd8j+QXjOm4HE192qZOEN2jSAtGR5C1oiGAX9iNnzHTPTt5tZXUQrmR
zEJLPEdkM5MPk2ubH/DWn1EWc2rwo+jhZqewJkTjdTN/CXwVMyfdfg5JR5uzFX3OXKqbquXHN8WM
XxIYntepeL/exDjffP7pVXh3eYv8vFpHzOXd28VTPd30LBspQgrYuvpuQedoWdSFdui+JHaUAhpK
MIahDlcelBL7F7J8tOXu+/b7qT+1/2P3/bENAFXkqUZzLfIaHzuEkSshWJlFEWBiVCOyJsNSHfvf
VPzMcoPYickzLBMKi+2lP9PRpKIEyxRXHDEqtb+W866H/Tji2o+CKAQOecQ/fwYyXdQwh/xxclFA
aXrAc5Fe1ze+HcYry26BaSX9IRiN4FMGfGIPVAC19totv/XHFl3Bb01WNJsWTbAdsg3NJ0XJ0HdI
FsPcPo7UXu4Uu7UeMhI6weR0XybE53YzSae15rTdl7yvskVWN+FtZjXBrg4clHdrfDS9egqfegFn
zlR1vAHQND1mSXXniP7GHcO1ms3+HiJd/nkmYyn7Oy92NlOLOAz8wfBJa28HkqlffDhoOxyDkOES
3UFv7tu4jD4GntseWxP4NcqC0ZOhx6t/uPrctwGUSVnSMXjiicwcKxwuxbdrG4SLXGAudvQca4kh
MMvKXSwEVEyEM8jq6KwZSt946GaXV3kxPeGMicRx0CJY1kzGA8mTzxM37EYbkOGCg53c1IaaiALo
657sg9Z+l+Qz7Im3/XIukm4jZFtx7HU4tqu72oBv8Venk31qE29Jw907lOjWY4dKn9pmFvo+CJll
xCRfWrBCjri5Ld+6q8gifpZT9dB8ndrP+k9Tpd4HCK+7uMy0z7aPCqYGh5TsRxuQvCLRMxPju5RA
uSU3Q4wYCO5u8QZt4QR+XRe+7r0dfT9PocYxImp3OfY6WriNBsII5z4399QbZZp/3nilto8Nu96/
67/OBTinEuFyqG1RmhozfxclWEourlOux8o+q8hvdSjyO3moHJT97w/LPPVBScDSjQWGcDP4cV6e
WIO7Wv3FnvDojFp3+B6U7WlGHALuJq7iUQTCdkF1F2S3Vz9oECKXipV/1FC2uIji/mgBnzGAaFQf
9T6LbyWrRYzJli4EuX7MlASYH63/4ThA8z+d5fp5AZ8gW28/QbbE2NtPlzMthGT3CRw0xN+i8OQi
ILMcLb1YZULmRPbJvesmkQMB/kW2Ru7wOvBucjiiF/f3d7LzNg9hEjsZhukSn9gaxi0EPW9v5DGM
EO9Aj+E5itXHdq7de5di2KlJ/H4p72iWBL93ALHvWfpEpPj+7HfpR6zktb+fieFl/VXMH53I+2m+
7DcC5/fU/xbV3oPXpoJU7yI55/+4ai97og8hv2oNG8JceJS2mCguajksN/Jqk3tyIm9HQJuGyRll
5+Xkrubny2oWClcCKFehZrPIey8/SshhVsDoDuHurWRTBQJ8D03k0pKEc8MHnRWN+BFF1hPuv0s8
MixU1NvmdtCBCEtV98oKlzESGE8IMMc4XP45w7aefevQ9K69hydJwUkTHhXXNnoHf/8rWm+Td/JX
FMGurlsCxmu8/xUh9xUOzyD3GWNNDVUrS6v0tQwMC22bdjo4YhFSJslusErlQxnZxWM0feszBxBd
HJxsu6bm/6NZSgX6GD00OeoJvXzUklYq7xtrpopvmGmwa1AlvbHEniH65J7su44WpQ/b6Mc8uTdE
w4OWz9EN6FFiEFNHF6Gq0QCYg9eNHCg6byQo/LNPTpl5yaLixACWamiG1OI4CICvp5Gz5UQvmbzF
33/H9n/eKQ7BoYnctYnmNTH92zslsPpIUcfQeLbyNlhiv6TddD82NuaYqN6JNuRnnqZAT402auC+
/9mFvRz556g3qDha5hnLV/OcYLuIdlJzMqfOPOtiI/sjlEwxB9TM5bsBOQoumchWj9Zt5yntvkAr
ND2rRR+vIj37Uo0RQFmhqtCMXXNriD3RX5iwPC9zE/A6tybCib3Zw1TWC+8OKtyxHkrjo0Ee7E6M
VUI7+sdYI1qmOXwoinRaF7pS7ZuhjI9yLx6m1z1gNa9719HrXgCd+ZjoCLL+/W+jGf95A7jIwZrk
c1WPdJD5Lp0aOqGPuq9aPycw3htzDZ90U4eTckrd6q5UsO6SrUuXo+HAUOdCo9Fw0a+9tMVsOR4n
ePsNTr2fqHNjdBpa/Xbyip9OIwfk3MjG7KkthnbhI7+9jItZ+Wrp+UMBkitYkCCZUCbAfAedRz2v
nnCUCZZpm6uPajiPa1FlP1WlGu91JOH3rh0aJ3R49LU2xPUjnJYYq9IweBJnDBNHFWdEPjV5cI2w
RiiwNDCjR4LfVNUtJp0Isvd4Is+KgyJhavt3ckZa28M5jWO0leTlKi7PERYXBX9xzQ4VOC/knNNN
92PkOrHQ8dA2EGhc5oPR3HtjAbASTQop9ws9Q0dGwwWSKvp+zGjHKoFP4j9UQiYbA5Z8o/s+HmSi
Kfsi4JebymPt58iIM/jRhrNQ38uJsk9BKmGFLGJzLweu58pyYReRA9jXGqU9mIgFVK2bn7tgJB4W
e46eFefSyq2jVkF8etsvZ8hBcaScej3IEkfW4sgfp5UzZL+chvrS5bSy693hb0/beMU/vLPd/7jY
LZ16q2VRPrF55Bvv3tmtHanxlOT+78kEb0dz0BtHTpEIXSVMtzU3O8pmZfkaeg4xzJWZmHAhh99N
jN3QcZaX6XISpLbXE12ny1PKpjylW1q3Kc7hGwQEEVQyjVJftH7ancuj7JkHA5aV7HbKGFTHACg+
5aWuAxjiCDlO1rZbOE6abGctms6X4dezaGSRFkgaWOsC8cjahZnYK119gxY2aDK5KzeNkvrHLFjL
hjogNPXT5Ou0SYyEqusdlRQFsZLTya7Lro/W5KZ1DH/jN2lxavJ8Qo55LqmN9sVJ9skNsMGIeqyY
4w4OZidTvbdDZPkufdeJode+nkH2oUDrHf7hcWe+C/4d1fKoMMj4nyeUIas9PxXrAhi7lle2yvcE
C0H4bITFSu1WKw2Jw5V8R1zfJS7+ZGf3SXZg2MBU+U6ZMqNaJTOy8nK+7JN7czSPZ6wcLmcVb6nL
ud6e//KhUez8gVv5WQrn4eKLCIjzEKpmdXdZM4iFAyH4tScAkXlXQsjtINTzu9xL7WxP6QEFmIW5
lSra+WzjwFbpUE2EsvZFzJ8DTJ/ngOwi48oBw7xImybfyrWN4iXdinum2MlmQBV3hSwPwsxi5RP6
f47KzPt1VGbe5agqJr87VsOm82OB3td+Lsc/fKGDI2Wa5QaHm+e5TDR0N4WShRjsYIfsY73+IxOO
S6kKawwBHIP/JCvyDuH2YNVH+AGhnpIsJ32ybjGa745wN7FPb/zgqcEYsfZD48s8+6sgqIqtP3Yh
fNU6fOwrI3zUUFjygla5lV1CL5OFbBmuBgQo9nUHshOB0xyXjwiIP7Ket5XpubeO2INaEizIpqT7
68CYeOapUualnHbtlyfpcIL8aYBc4bwwVIXFRuSbM1JnFdmNhNVcXBZ3qmL/3k7O+AXye75xNAuF
pLKcvvhdcWt37vCQhOE/PAgdajg/V1gcsmIqUB/T0pAwJYR5lwPrBt+t1Woev8PeIrgXFX6M+RBp
Q/LQuC+szIeW2SK914feEZ5h/0jattmhd4DJqGjKTV9+sPO5epANHcQSNBsgr7IZarl1CmLrXrY6
P+8f4YX+kaRVdwRfWJ7JrZqXPNeEUXsBnvUoc1iXXFXqepiL9mmyvM4zZBYLyf81RkNQKg9yEYZJ
ibIFvaGiRslKCwj2z01v8jLcmDACcnTrZKTFo0zuy02ZIM6EuORZtnx+gnVqOMiEyGpAXNvX+YU2
GcueBerBjNGtl3uZPQJgmeobqeop+zFDNg9AXN0PrVu+7zcGleVQjE7goKmB/08rOUtUxVgyAqQT
mCrAuZoN0MsAv4WogEl+8+0y2630pp0au/jeTIMLDMOv9y22wvE4ofw25uF4kjYYcq9I8mZv182Z
eK6Bxyomi+aFNOsZD6maOieviLJd6XnhAXWb7OTEs712oDg88mbxoGVE2TcnG49JVyJ4VAOsdfpE
f3amCVMq1Trr5AQRR0XJP1bdiboSK5JKwooRn8rvMGpaeM687TIfkcoeENQLhhTtKsdOajmLV891
Y4d4zrtic+0DZ7RQNUzgHN3T1h7Lu/ah6O197tcQV0YDvYuwWAHCtPZWqhifW9u98XWvfOjSaXiI
W//IIzCBqnbrCBcb/pTkRu7JjTsLR824x7SwSbWd7Ks9pLV1PVC3l7CZwtMHqPs+/Ik/A20Zm1+b
MrCWcfePubJLzrCVcu1bfbtvymBC/fHPzSxEWDIg+xmyIjvDCICVXEcvbSekYGX78Abiwbyd7WHV
gYo/GaIlu1reOke1HU+yxTPmtb8v8OyYYnVYXvvkFGo4T1o3NduBHG/9PTZQVRza0d6j2U74VU4Y
khg5SCk7mo7FlOWftTq+9Be+X+ynMI7XZOYw3YPCvMhszUOjKrfvNbP9iJht+BVNPqqV3oinAZ4g
FJGmcB6gtAkMeI+U2mMO1Olji3hrqBIygXYQDZkxQnwz/NFIxbSg/2kaCtdV7IXrv18tYNPxH7cU
z0aEShyg+qpl2+KW+2m1AMcbwGw+G9+zkPvFMVX3Rm4UXHA21ZS2i2ufGbaIiugkwi9z8jRVb7jz
rB9HybnvmnI+hrPIgWX8S07VPobKPB3i3iMxKjaThfWfyUrk2mVHDe6ulZ7vKr3AdVtMQ+U02dhq
4y5lnzEkgOKhV21ANY7LcmyyvTZW3ofKVnA+BXSykc1yNutdgvwHYQejwNeoBxZlu5BNwCHaba+a
J9nCIr34gN6WbMhNZvc7P46du8CLfo/VLD9CSw52nTkiDiVilkkEIO/6JA0seTvv2qfAjVpcam3v
jusMdzpaA6ZksxJ87WApAM7ulbWmh7xSpsA/2bPar7AlV7+qc4C0Wmc/v52aOLx9TDHVqvp+FYH/
3LogLKm89OHZFZtKJZ2rIgAeIt95tq0qU+EZMSDbgztiA6mae6XWU3Uh+7zeCs81AixLI5zy9U/H
VYrubIWy4k0VhumtMbdPs+Opn2KbZZoJD20pm3U5mFtHQABls9HTaG24g48ZhZic+uFST/v6KJuB
Un1xgPbf2kGtQQprlq5hvXR+RzFR6IVOVhWdSlv7It9isova3JH4Nrp18OQFkGc+mFNBnVMGZBoO
04tSI5d0jdSuYZkc1SvyRu/iNUifxR70u4tEs8/Tp+2m+FBF5j4c1WwR6y4ld3hPhtgEWdkcZXMu
koKnnYfFw59dck9OkzNkU27UFvKU72vNlqp7tIiDDlkG3zHWRRFFX2yEJIVU63xKhsD/hC5R6PTR
F9W3sMjx83wpm7qXmSvHVjOIc4wis3TsAbo+IAX+1W/sb4k2OavARpXdC4vsYxumR6lzJPsj0a/D
IP2rfoxf9EOkGPNClkNH2wNLJZqyJiqroXLgWja99sHl3sGI3yuNapx8NSw2vPxUit40rxvvR9NX
rWyBsjS0B9EXkPuYLrNrOO4Y3uz9sjJOsRdXAk6Zr43/Q9p5LTeOZFv0ixABb17pjSiRMqVSvyDK
wnuTAL7+LiRrimr1dM9M3BcEkJkAKEMg85x91p4MXHpYhi8CIao3AgfTMgpt/9gTmXwpO58vOwVP
JpSJbayn7aaZ1PKt0s0T0q3uyTVD73r6NA/7cHoGj1S2M1Uy1xb1D1HlvreLMQr0YXHmGAcpf2Am
oD00k8bfAdEExLp2aU3MEoF/JQ9O9xINPvVJrMoxWiXZuBoiasn62fpHtlm2RgbDefG64k/Dcutz
Ilj5LMISoag5Pv6qf/dyZQXWNtrIslvVq/y5U1bp+r398B/eEB+lSrgHuaqu27buuMiitI/hs8T2
w1xUjfMStjAS5CJIUCa1xFYgBbOhIl1SkOaUqpoertKluTeLml+9ADl/9d7Olb26BWBBL8rLvztf
Xk6eEMLOXlp1jZ9GXiFzzdswX8g8yC0FYnfkGBZu3+uLa8GVG3uUxuuo/jDQFi9l7QPNxw7rxYyR
zRPdUxT9wZzdQyY3mg6oz+dXEIc+XnprN8CPXB7agUPuoGqr09RqxauF2W01Vum2s1pvHbShvSPZ
WW2tXrdfusl6lN4NY4uLgkuE9wn4mLVrAiAmQQtBUemNx4jc8C6wQnNnDNWB6pX8DftcFUYOXnCm
kevH0NOttVfY/aessRFbkm78PTRrkPHLoU7va9ehmKO8FqJUQCTpzomCLHNaaSnJ4rjojq0XQr3s
xsA96bxzTkYr3K96Nj3aqZV+VY3qhxMO9ptRZt3CA679Spo+XGLO1L8MDlmnzNO7pzTOIeF39XBR
lZYKmio0H/Jc6WE9UjDv1yXeBJ3Z3tlAE3eU53gHz3Wyg0EZ794RQj26VVXsRhv1gzfXNnVD6dyX
MTQX2x2nM2r2gGeewO8yLlJ8Idz2uan1hhBeLj61AejRLhu0z5GjIOwshfKHM02f+Unqb6ZrnJyp
cn5gULMxO3j6ARzDXSX4cXoTyuVYjNUlL6uvQ2xob1pgqqsm0KpDAvn8VUspjpjbs6GFoMlifiMt
AMLA2oWpGz6L7mFARLqfvDHelWjDSA3j0sO3OPlmQncKZ1zMWLlgie2uxCQ4Be5iKcYRJ7Dg5AZW
tsbdLXhNhP1JeFP3Q0li6tGAbNpFDBs2gt5aGEn3mM3+yEYHZMMhfMcbLCg3HfXcTxjjOIsUh6mv
VoWld1m3x6SI0qWTlO6RmY5z3chDm8fPMqhBl8sOzdEE1f/zGDWL2ZWDrrvefLrRTvkxid5dRg6G
syuWjlqke12BYzkIFTG9GsHqtXN9ExCmeSbCQ4GpYuY/DKBcUzh9w/42WA51rl506vgxPzTdnang
i6OELl+9yqm+NkGNFwjn5K77s9MpOy4zaoM7/vWOloEUTdEo7tM0zKcLH/N6vY+p6S6Hp8jDvou4
FgmLmeoo2+tuero13dp5DD/JI+HP5PiUsnZ5jb9tkxeRdxj69HNmMC+yoY6tyI4Gz11fNfdt5p51
fJGeZZNttYeGt+eDOje5Xp2hGInUreyMZzoYnD5zIQ+BKVRP+O6Yjho3y2bo1+gJ8B2Y2ge7Vdqn
NoyOkj+ua30KP5KiwR5w32e0YjH1tx6l6IbRwXcN3g3rRkJLmfcKdGrclUZ6yoBYtgukyvXdYLFY
lxt5SJUrfz/gZSuJZfcpvj3H0QEtEjhW2aQI6w9D9dpfbROc4BXznmotewOvKY///D6hDOrPKw6X
DJlLWMtC3+8amqZ+WHFUUD6mIs6paW5DoyrxyRrLg5jgp3aWfpFeK5PnbdGp/Dqa+25Hc58cKW17
hj+N/Ot5cmQz+7f8vsPv86JEqbeizieoVj5xar8T4z2YdbXpCRK5QNVki9yMrA63sC3RXv65o7HT
Zs9TP5o+uRCRVl6dH2a7LjCe1K3zBS/urdrfySO5MZvI2vKgqJeaFYqEkIvbLXvszyjh1ZYTCzVE
D5334IyRDxkqvkQzTEU2yT2FGuRVF0zUJ/3u0KyspmQ8GO9jGKxmNunnIFGZKWdVubITTEmlWXmo
xeqxUlwMkzP9a42TzHOkuT+oAw1fag1815j72kHzE+ueuruQEGnQ7MsCh0tiEKSr0TRBqSqfkhLL
cviZr3Yu4jurI58qDwcCNDy1rHZTz7XnIy54OEEf8GLq7sFwZSudClQSDrM5C4ZpsNTqNTVjxMga
RdkzlWjXfYbqhwqc6YulF7jxJX2L5Ujkwj/XH41gzL5lvU3NbUEOjLWQvUuNcIYJ/2VEWijFqvU1
fUvmUttMZZscbT3LTnE2lesMx8lPvMu+kxnzf+j6W9d2zTlFSmXufKcOlrpZWpRfpdZZpEA44zpy
1mSZrM9qqWzCAUshTUl/jeDTq4c5y752bKc5NaXZLMMssZYyximStlumtWNR6M+sniBbpLgwPmRM
AOOf4C4ah7tBDSpsqoZo0SpUjuE5ayFVFvrPQDNB71PvXCNmWvTE/l7dssqXqkiT57GnLtznhzmn
kUehE7HyE2YL425ombuPEaBSClcKfAcL9wTPM93ENRpI/mKoUA2UpVcDj9JOppNRjSSDdAgKwWyB
kEBTccoBMh2Bs9NAwgXvStpNwDq4jw0Mg5b4eaiGd8PUpLIW7fwEA7fB1Vrr1zCAEUsqA3/yak9e
TX6FqEbrtwB9J6YEbnjXxlV9n2qJvwxQJHzVkFoHmAlGKr4VU5t4LAVhxTdtHW1KW69eE7gPmZ3Y
37I0/ZEron52IGD9p+CI9SGVwqPKg8YPOU5zVcskv//n4Eg7JJqTdsX4wvLEe6yplzQ6Hrzogw9W
75EiSROgClEMsFBpu4deVMZl0DW0xLQnQGn7EesjEk9LmIDAzjNdf5GHEY7x7w5lr120xyoqL97k
UtCiRWIT1kP5mNZJvRx0S38zsukSyUCk5+4xRq1+Nnb5xQD8/qqgaVlmQsv2cRf9bNtGPSpqk6/K
rgQO4uSPDSUST/XcHpJ9WAWmMf6Bm33sF9B5/OZBenMWyaRuxASCLZxftvG80YZpOEV6ae1nh4R2
axVYPleWEW+vPHUJsxjdHCpfSWUFjDxtJQkIDlhLJkgzB+EGSsAVrtu0PuayHzrkELu0OUUSFSAy
U5rpDi+taZ9l6EQGW5D1pUAS7LNkzIelk6KppcAQFYl6cp22WuOmnL0UqlqieY6G7y16sUgPrJ+O
Wz3Gvqt8RkFpgcSrtTPMcYfnvxYfbqdHEEWup/Obu55+NSGL+sfJgDDfmb7YOdGQPzTkUa5m6TW1
RhvXgSOrzGbpoWO/db4pzlE1RU8eOiHZPHrgc1CLUtMwO6znI0ACU8cW3gzh1UfFTlqqe0VpH0cb
y3t5OCjjEwnHB0nBzGv/3sEX6TkQLWQpzehXsj3IgweiCNWz0eIR7E0aLPByY7YtU3Bm8ndEy99v
bm2q04q1WVAqK4fcOuQhoTGxJknrrHIBVWDQs/TiVbm3Zrqh8qKUkPGsuguqsdgnTAsPGUmQo8EX
dGfEXYcoOtM2atC7xGupNR0zvMTTGR5Zunnzgl8cphWa1n0G70ExaTwaX3S/eWzDsvhRl81mTHzw
CpO1hZrgRQsDf4EuCfDzBvd/dCj6/YaN2JPRT3n8Ez9kpquz7m9okgMYyeSizkeFGx18nm8X2Zdx
JPukWePvPmMOxv71PA8a2KoXuX5Nl3gm6C6/8MKdDDkhBjIORYnpqsyttABiNpgWlMT2+I/snjw1
2DOND34izdiHfhHhWgvBx1aG5D71UuOgouXfZLHuPLn1bJSJFv1HbC/59jvfa60CXaMDnXA1EFYt
k4HDEFAfElTMNzEHGt8guBwjePonSiENbPwy1iCVEvwkxpblpvGTKvG3Imm1V6dLylXldhPMn3Lc
4c9Z7g2/MzeJgnsP0vBok4YN1p+1Fp0ATadrlEzJqyHSTwgfux+Yy266xAy/jAlC5dKe8X/w/vZx
lYe7oO6NiwONjmWxbn11xB9MmXHBSXNDnCKZl7GHUhxJTS3FnKCRHePvPVOj4BfGB5bBo2Wfe9G+
1aU3fAZlMXvnmtnWDHBGanFuVDvFex5TUd2RyI2WV35vESsrg3+PnTz0pvrUYZv+WPtte8EP6Eli
fb3CSHdZO6LCb6H8homqL1hzf8st0d2bMX+GpCT7KqlCki80RaOzQESvkxpiFic3MGVWCjU2D/LI
yZ1oV6fh1i0KjFCTgQxT4HhbEyeNh0ZNlVWjdd0zhdj2Qq178UcblBfqfgFOlMoaxi3mwjn4mtHo
qaifNJSMWH68qNP9dWKgJN94UH+SNOqy1aZdl+XhWh56HsQxReGbdu3lxxJ5YN//8zwd3MGfcm0u
eTZEBPxdXAeEwV8kbZqY0IThkfUsvFwDE2QYy7EC9a6KLDk0ovY36EOKZ596VB5jmfO9VHQqZfkS
38aOCDn2Y3LPtIDhUZk/l1WIc8oMS/09PMND7XrpFEXP4Tp2vrQ1p89ALkGVkSq2fAZup2l6bGfs
Puzuw9AVuNs1kJeiNs7PFP3ru4J1xy4oNOjYyGSWtlIEf2QIzyCPXE/qhZNcisFWl9h2LfRZD1xa
WfQM+gmuIk+CkAqf50REC5mXkX2/j8Zk+tg3n9d62LX/8x/A+OtCiRSbgWhTteGJoyX/kO0kfOOb
oAWdZ0NXnFWCq1z5mlr+wg2nZCvIhR5dVSBGkbt1h2tKO2+uPbk5gjCXx4D8YHOP1DFn1rBR7ekE
/QQQFJmro9yrf+/9u0MhrBG5bAtFkewwxRBd3zMB790nR9OZdLp9d9SUyrlrE7tfN2iJX9BmB9jK
8QvPyjvUp9Z3eVKmRJzkxN1GNVjzy5OaJOBrGbrGi0PVP6zuB1z9wu+dEGsXDGgI9apY2qOV/0DO
8MVpcQb1NNwHSd5Zj+qYoAOCNXxqobnuEFyo+wT73ZM1WsUGq0yFqLf5CcdZa512Wn1HiM47wtbE
tiCbxDPAVhKs6BJ/+MRzW5N/kAKbbOrE4heReBbGCfWvk9TJj64nsWytfp80agUOEDW1SXjcRdeT
4vlO87LpeidfV8Sz6tvlonejdNubHujbZgqjT2ASv8AT1+6EkcSHCccnJrtEGRufuWwzDMFOxiAr
Az8Lqxq9awySeprFvN58KVNrJdREXQPVsz+X/c9GOrR27bCpiafsoPw7czOms8UZs5bP2cw1rBzE
SZgmvlK36d/LJrmRh16GT4pRxXcf2s1G15ddJjAPHh+TzsDaeK74zOY6T7l328i2hPLQXZLf8YRy
e9Zt6pM0v5G+N9qsuXFs7IF0N7fvpCGO7B071bqrvaegHpq9ZHwnk7cJg8B+UgcnvNSheErnrDc8
KW+nZYm9UibdWCsdBRBFWec74WAXL7+1mjvmO28EaiIPZS+O93tfG7dW2f60ZvnJQGZiQxjHpolD
JdZOlYCV5hffjdFR7m60tlDbRI5ana5z3ivVD3lsvyI4zXQmoZxNqDHlYk34IqdkrDKDFfrM8K6M
w+zJmuL37ROrviG3sqd5vNVl3hvWfOlISgOfsPwl6SBhyE8UZUDYLd1dCaNXd/Zk8QfIwmmRta17
apOweFFauEnzWPiG5T4jPrwUid49jUNYbkvXiDdgGsxXP8mMRYZz0Z0kbuXxuVS18VOKp8J13j5V
eAVNhqJumBsDOvQ75eT2mDP5UJE/W21ylmjsPi4PNvaabyLBl9hgXvZQ+RjPeUrTbKPAMx/TPNUX
Liq5762+MZPmZ05y5w2XeILBeHj+3lGUjy3vu3Lso3CSejcmhz32pqJmkCmHyNGrDfBBwq3zv1Pe
kAYGFhpsZG+PLqQqxq+us8hH1uo+f84lwOb2Po2c5K6zMFpNHRyEugyoX9pq3+AmqgtPA8OVMkmC
hG67mzQS3kvW9s9yRJ1FLFixygC5X207N4/2WtpVj90cfJMjHJS2oPDGU8kzbdXOAmsw7Q0LLLKH
aphpK1cL8fOThnbCsY1lCvb9JRuie0NPq7N8+RQccUJ5lv+3c9/tCP/Pd0e/z/N9/hH/+eXjqc5f
3/9kqwwyPxpInr8WfxiW0iiBOsAc8g61ookOw80hWHqe2WNUEdvHDCXOUe4Fnc8CyCSpu4obX1mI
tsfOI6fOgWwcwkNiE8fKpCgzD9XnxEm8tc2jajuabbyxfegSTYVW3wh11pyzqL8tKMioyNBHVHEc
bZ6snxzT+5S7iY41E0dqMCyMPH5OIqI2mp37B57beMfnjvWGxOw79aXZpfQa5T6Z+mGRkVK/H7GH
IAYxXMK2b1A7dN8tSvPfaiJrCxfPrdfY6LBZw+kJRKa4L2Jkd5HrFve158wIXtHsa1anGWvI9dhV
/dOgq9NdGnV/aJPeP41Vri/xqcNe0iOrUPKu++7BqzT43e0SLVZ2ld9+HQFqP2ZmVvL7CIyVALn4
RePbnuul82qOJn7cpp1v7arsLqGN4QHKwbc0M1Yyr6S2FGJgcxmenRiDKiWM98MQ2UAHLeu64fUZ
lF+KivqyOTE6J5L7n0LnfUuGJqq8z2GBH2NrqPXRdcaWoLrNqxT6+NqwhmpTJ775UPN0Wgq/cjcu
XEhngUyNMpUucfBBVrGm6iYc35p6UZRFDnqpLGcm06ZQ3dfQyvuvrgsfoxJ1s46nLt7ataoteQKI
V8+2o0Vthv23AP1fHVSYAHfGc5+b3k+rVy4sineYd7grHLyp3cNVqW21diGy0N0mZusdi6EZdrar
YANW5GttRLaXNv1C9TD+mfJu2PQRPrigJVmB5+0DAGziaDnOvl0izriKOT9IORGzwdsl8EN3Q31E
O3ODDlLewIB/6SDyceoPyZjeDUEYX+SmqlTtqCTGYz83JYoCfyRzrXVpFdpJOKN2UkX5eXBLqgLz
8hnA97OG+fUDVSPqS4GvCubzzr0el81ptOozRXr5XZnFMUu4H7Ha5fiZBI8eQrZ94GSRifKsgKxH
ANpbT6GdvQmbqHGJk8pGHiqj/eCWLA9tvRfYDUHsDpR8NnmMYZurXXjUve6kwXvf30qpQo8Cqooi
laQEGAnb9FeJlZRrJQQxCdfMQ+Qx5VV/AIPMV70/vpAZyR9wBXhhdtLA6ov5Jk1COwjR9J9Ulye1
raZQY6L+O+9dccnc3oA85uys1AyjJRVEBPTM8CI71dEXl35wnEM5JV/JMTJCIAndexGFWNfjCATA
YkQmsvCHHLN7IsufmMZ0a4zbea3NhzYMiaXqad0+B0ixibxyXIq2gUXeARI/Xncds2OZxIzLXYq5
NQl4Qbm6sgzFPf4r3iFvxnM1xtaDm7VbVp/YIwIXF3iEq3H7VZhWf55amFN64dabOnqbairHY1Y6
YxdjL2M+CdcRL00SeneVPyGWqlJs1pIOolrMI52aRX+nCoDuJV/nc6Z05Tmf9xxTO2MuVh1lk+zs
C6jdQhjBUh6qupndK1r9NSElXDSO9Vwnar8XjQ1lZj50omA6jW7yJVZy+xmYgnjEJXuZzkdlgUQF
+GkHM21Q7sCOKczDMfmUe2li9Ns+tL/cmm7DbmM9JFSkNrj77zMduzmOUfqz8kv3MFRNvHc730MD
M2S7yNSCkwC0s6VmMLknlThujNKoHia3dtZehpZZiODs8WbeFVmRHQEwtFCsTG/XUUl9Z1AavtFH
dXoYoIit/ShSqRFOYG2YQn0u0wtsf1QH7pRdZr/QXW/W9T4OvBYSeBcR90rrN93PT1i6Oz+SFG2B
ljd/xHWHFZVjZGeDtCtuPvg09CXWIRWOLmuNKOpes7masJT5lSGqpesY2hebhYWu1vYPt8xA4FkA
kAkqYpqtrFFTlz9No74PeRa+BT2fEBhacbako9TY3rt8lbaJ7uKnCiLorDousQUcg15Vq/mq21n8
M7dPahOiKOXLfLbJPb85IW4sVa81j+jbu02VtgUWXjU23uQE/UBpzkUDfDxvyARUBYS5ok5/qCHL
LC9nTmK7eJT2WV4cp8mwTrqVQ43whPbZFOOJGAj0Isg2PLI3jWpXX6LQmtbCVasDYUrnMW/ED/xc
eFCStWdF3NiXrOnioxEFlC5m/XifefPyxbK+xloZPHtTO+60sO22dsAUiRqNSzfmwTdPAOnS8mx8
HDNT7NO0VvEo6MGcBzYJEkZEdjuBnCiyiy6aAh1As1OdIN07k2fvsZUu7vhbJlv8VO0Hz6y8VSTm
+pwh9nB7j+C5lgKOMBTvZ8s0Gwrjh0OCFEcYYmFUpHuDoU1hilf6lgxyu66t2ZmB3+XKFlGFWSi+
DR0kF5QibksVD71N5y46irgxLe7zR9UvCJmC3LZqLPYM/IP3XacF68nV8jcPgw6yLsO58sD5F0b4
PZqfuVbiLcpeKTHZIQ47eqq976N+3A59kj8GuoDoW3TNN9urqV7utB8KKYtKjZyXavbJ0rTkzR3r
clXM2HQw194ZRSEODzH/qLAHdQV3+0ZbTbVTrkO/9s5yIN685hZov7e4tVHKZh9riwfLfBU5LLUG
++xer329WGpr2wBVQ4+H24gF2dotyvykBAQACX0xf+6N9M6LvT+wr/FOkcH6OmyeJgMXcn3SqdD3
kPVhu+J4Lv4/ZWIsJ4AiSE+gAHlpo+/zPh0fynkT7XI0tBsWx9GuZKWAJUunv1Lf/cWoh+En+bkp
FIQtA1bbtZJmi6b1MNUk9s3jMg2mg5LyoDYV6zLwHNmpoxKv0srWXmxs+HZ+ouRUpeZ8X7X0M5oZ
6Ipuw4RLLce7yUc9khmWs4ltY6AAIik2rjri11t1uDmRknuyCgfzn7ntttEa919DGlcnruYI/Pa8
uQQTJrHbCBwJHTP61EOxWfUZNiyJB9McPRLmzRaU4Gm6G4w+R99D5avQ8SPD++6E9QpLQCJUTxl5
pgUqtGEv27TMsBf91NYLVcEA04icH+SiwD5hCx24j4HBLBkT2y+qouCAbhbTwVRAlyx8YBHROIcm
KkUwEUw+Kw0UW6GGOgICjBqyanAJgIcH1dF7Kr4Me5kMbr22owTDUtzD0iCL7lQA7ftoAsDolqqy
qnA0IbXn+Y+jIx4DOziBGAlCqiEUAixJt/W1urgQTysuzKXzhaJh2DJBcV4EbVC/2MUYnwbiGoRC
2volKQv33kvMZ/5/7Odp5j6if/uXJM6Z5fFSAic3GK7nq6onASwVcbItrhr/vi2/yQM7DNV14Qhs
jZ16OifUAi0MrR22XWhM52sb8uatnrpoL+YhsoPVAqJwBdE7LaWIk6Vq5UyA54qxwXOqu65Lf+2l
RpmsqZO1Fkok8DiRY667PIn4v8IBZwMjiEJQixpbRbUwNNU8/yQ3/Bt4+651HnBDmk5WbfMCyOJL
i0MBX38ei8xgnYs2QWP1+c3srdpyLrKtdYuDjhnnrohdnYoaTE+6FEayP1D+puaIyKvxnqyTcVbH
0VoafhhcQj71dnTGdKewtKz0YDq7yjiHEB4a8m+9pUKUpw7n6JV6tiU29taHfXIK+++jUZBo7XDU
8FwCtzgGOYfGb5iLzXtaQr3AtVEey03r3JPlHTd9F4HjtFVSFCU6RaGkb34SJn9AT5ol4Er7iee9
tmxjP3hCixKtzbj2H2yVf4oo+cLiigR8VydHfK94tcyHciM8XRDe8ogOLGSXPjj2IRcgX1P9bDSP
kdlAPlVttOY+v2A0oKAiVK9O976Nf0E+aeA3sWeqiDZYEE4nxbjITRVqTAtgeW20QP3VVrddR8JG
r/ZDWpvXcULTMAQkFIUjtbcpY0j8naOZhzYi0uIB7XjWQrt5FI1Y4M9UPJtOv/YSVbnME3W/a7RX
I/WqOwIEmHPMh1aZZWBSRbzJ9DIGLtqD/MI9SNlSc5KSiy2+uX6MQ0cuxIHvWsSK2RwuFtLh5ehB
srYwHzkmtfIJe7zkUYwZyP26eQ7GsX4uUCOVRqvdl4FSP3sGJqM9UA6esByCnfO3Wk9oxm/9e6tA
VEWlhX+fx/Z3bZriV+yk6j1mtmSEvCB5tRPSPaZoop3sTcyBYuXQLFGv0AtXi7L+RHmCw6w+8v5A
xkLz4PT5HV7H9sJmoXnEUBrBYI/lhGU06QrZtP1ikeekQgX1mM+4l4xQAsAuV10R16d3VLVtWfB6
VxLHIsQSUrCMTHQtz9W9PtiWWtmtr+d2iM542xPnmwczw2sg94Mwk71JT+zPHKfqeohMixfWiPOF
HJwLnG7NwaR+c74v5mb5uu4IjF3PHQZ/5ZDQ3srBRg/3vA5d/9qb2k2HoBdTlOu5EX4QVU9KSP4I
yYSbKBnWZAt9cGc5Xv/Qw/rZZNFU3rnJEfVJ9Kw0y15TxTPO6v1zVg+fwpEgbmHiJVn1JmWZxiAe
upaau6j3jo6hQN+Uba32pZooILs29VQ63Jskm321pLA/ZsV8VFA6usIVD3J8XuMqw/o52rr5sMyc
XDDFi5wVtcDpMQgG7THThm85wakvZYl1JSoP6wGzsngXDe6hbSeqE63kpVOT4BU4sX6A2QXiwxuC
1zpp2w2x9nEjexEPNPgXpd5B9hZm/ZQBYD8HkWt86r40VQZcPyzUVSmsGom0Xa8apaq3TUySE4gX
dR9eCQ5tHVvOv3bTedfUskpfvhvwbtfMtHKTjIQPAozRRhF8svnxnjwTGe/gBZ8M/tsufloc5JFi
USAUB+OjPIqnnJrvXHyTRzU/9J3hRBXp1ir8NNUUS7gDOTp51bidjI2PMmUV24rxMPrqr42p7B1F
BA+3Zib8JTDh4EUOurWnZqetw5FM8YeOIogh9PrZuL0NlkOIR7DWoXBL/L6dPzuAWbWmvSQJlGDR
jm/uZPurqUXUPGq5elJ1wl1op1cu4vZFONbhMhrD4l5uAEn+2ksNy+XrjT/f5AB8k73a7720yLz1
0GPT96FDDpa9olOCd72p5M3ZoiEqQez1etWmcSm1nRDuYbpqE2AZp/xAfdSvTcxUAfcCNnLv1nEb
d+v4MO6/GHK7/GS3KNvk9W/nycPbmNud/oshHy51O/dvP+Xf3u32CW5DPly+CWZh3ofuD3e6Xeb2
YT5c5jbkf/t9/O1l/vlO8jT5KbV+rDZdGD3efgTZfjv821v87ZBbx4dfxP9+qduP8eFSt1/Y/3S3
D5/gfzr3n38vf3upf/6kboBmyPANbALHkakdeGScRefNPxy/6yIVxVl56v4663rcmUlxvcr1+HrC
u9P+7R1ko7zU+7P+/hPd7nobo5J3nta3nvdX+v/en8UMS29hxszOb3e8XvV6n9t937f+f+97veP7
n0TevaUGwqpEv7nd9fapPrTdDj9+0L89RXa8++i3S8iedP6Tf2iTHf9F238x5H+/FJr6bjWCNFyY
8djcd0PorGsU8Ut5GPZuc08JWINyh140WtZSrVx/pbhNoW/TBopxU3vMKOduOXAYAzRxiFfu+rCt
D3oBpHIlu4N+bZqpd0LzCzRWNvWTh6W2xyyw1Et9q4+GgzNiz9eKqDdpBqSXM5/2Sq+VIFuJqg39
khpmuWsNU6IsbwBb3fl14q3pxr71fSMG69CkX/yoUfam71nLPMN3h5wU8Sg1Kx5RZWJHnbf3MPPz
R4Xoy53ltWfZJ0dVfHM3nl0PK20eIYfpCezUkGDLQQ7RfZUpUs7UlKvKAWlZoOEyY8SC801kx395
d93tz46l+wRR/82dvTG463X/a5BjW1jPDoITSqxxYc/OgfIYunaIy5r3q/vWYf4eYpsKQ4qBIbMb
oTzttpHjvN9XsTCX2BSmUy+0kooWo47JAshduSFKSFX27fjdoMR1T6gvx+27c1Ce/mv4u1aqSVN3
ORiqoC4RaBFYWxtf4si5l3spsK6+zzuMR/7UzoQoWjE/5X/ozx3p0IZ3fRJsbteQI+SmZHm76DCw
AJnP5W6bMHX6XVe6P25Nck9epGzcY11O9uHW5KRik6mj2FeasNBMkieEXGnxK3KWuV1713bZKdvl
3m3TzXleeTj1UU4t0XwVl2QKrtG/zpWnNWbkryKjboG8ZsMGCQCW4/Gkewvb8poz5xEkgeKI6Rdi
L8odAEts4tl7VgRqe6610sEU132WTbf2dpqerax1WWswVG4y5Mgb2wz65TifKduu95BXujXK+7hO
MF7vIzvUcvqcFXWzVYqxP8q9cAwvXqq75UK2/dr1le5oo7UvF9eG674fl/0RN5X+SB08aod25VGI
HJLDPaitYaSAXKqsOSiVYrPvK2r9p/1WM2p1KYf7bd0Px1bT7UXQ9BneOgYkAy+pjonSeS7RDXZv
G6NsqE4mmv9xSOmVoNj7oHs/OohdGt8NNRRfyNPbeaC0xQNsBCmWmLVpDPVDk7r2MZxFESCx1T8y
nGwlOuw2IrQ1DUqCwHlm/0H0k2SIzzey0Znx6Poe2V2ZrYrf2qCGguXcDsgczRFAvimPEVlUKnUp
gJUbCDQZIF1cjeRhKQEa87iWbNh1HFILsTbstllZTdlcDG9GTLV1vAph28D6cpIcOQiGpML36ksp
xvoi27S5rbsyFonRbuSx7P5wnUGNH5rOD/a93Yi7HhT6nSfIEC/kcQx25+jq90VXDPnq2kHwCT3A
4HRfQ2h+JO4xJFWVoFzdrtDNBs3yWh/awvl6vn7/odlWI2Wr6MOl+00/f/de+YVNr/0JCxxqhW6v
E7n3D2+k60tG+JG6DBA9LanwAwigkDHN0uhVUBe2zWeKrtykv/dGSdG9HcvuXiTXMz60y0NW0P0W
5f/nRnSYjxP4pGrKG2FlmJFyum3wcv11aAbtokMmcic7Zfv13J5qnCWOctP6dhpRdX/1f7Sd2XLb
yNKtnwgRmIdbjqJIarQtt28Q7XY35nnG058PSVmU1f7/vU/EOTcIVGZWgZIoAJW5ci0UCzSoD5f2
fpOGQ9qgBtQhTTSpAQFr1VZxmj+MqcuC2zZ3hlMe52xMo6Y6xHNaHRIjddWnwSJ3oI5uvpaYeglM
pFVh8kBGd1Tdjvp4JyY31Is1L6OD4q8bTc3Wnm5D0IDI6Q2POe2eZlb9Xs4yiM/1OerOV7sOV+0p
0629mDwVUC28E6W1Rx52oMWP+dcDaT1+ElDfG5SBlsrA4o5ML2HKz6uJrVkuORYKJRmudv0AYZ03
px45Fol6Z8/TCnQMRMDDrB/mNKr25KnVZ6/LKujTfPuHDn9Z2GXDd7fNh3VNf/yD/xYbGc78IXZw
vtZcJq0gkAg0SgBdo4bg2hvSSTmkn+lkDRd3ZUdkJEE6vNoKGquKsYJScJlxmSzrDEj+7PwqdFfN
4qkLcJQbWdEewxsJ+ThlWZvW2giaG2aIt7CqTao7zmjfg1nPUfuDWYE/nf3DDukT0ZLqT0REoRCx
mhRNwASxA9ibdxZ9Lp8kNh77j7FqP1uUaYA+KHqtrByNR5L0DDTQPNEMkzBcYMQqKpEXr3QbiNdx
ATqIV+YWHXVI1TNMtFZ91lmb1MlXyFjpNA+bZOAr8FPXoXirhXpTvFkBjV5tAmhqNGgNvG5l+img
KYqp93J2dVxt4eIFwaHt7ZhuBYmTwwD9xMVB78aPmQrfPAwUUa8T5BIfVpJLTIUNhfGysARfr50u
Hwr0VXOugDUZjllu7Qk4XmSP8R/0QcF/p/4R8AugWBjBrTB02h9IHQGyKqfnqRjoz1OSlEp4oP3h
5KpD8VP1z0E6qzA+84VdpsuqeZvXh5F873+3qo+0uTYqCoSGvDwerMG19prf05kNPmvlzUp/ivQo
eAnL+RBUZPtbN54/FVWxHltNWZSMiju9gyczWKJoWuTd2YZUT7xeolf8KCwpXlmSrrzhJN7IVN8t
mU85hWLWcNviByWFlAqDV4Cgd7onFYaVQ+eG9g52T/uLMkd38hy+RqQAPw9l5FgoO1uwTJi9Mg2r
eraqvbwnz3FkHE0nX394V6apkjfwWVWNoxW/el9t4oma+p1nGnn8rC6v6hR8bmA7ek4WvmojTXdB
aja3rToow93bkKJocJYD8qwHmqPLs61A4MtCxU2judGTHDwAHmUCFk9G0RTp58psj0ZvwniXTdm4
z7qh5ybLhJn//ycnS9v1Qji6L1AyhRWvVW/LtnPOEjLp/nBnu/P+OkG35+SGOyhd9TKBVmZr3cIX
c4m5XHdO7tFwDy+LIBLOl3ii8CmfwgGGj06Nb60kVg6gptMN2KYBGUaWnxW3RFAiCZ6VdKPGMMUV
XTM8T0Gtr6MBpn+xjSBuT6CifnhFMDyLqSrMJ1S81LOzmAbQ6buktnmLXIYlm74nw/oqPgk3Y/pI
vYyWnVb1zdsp8/8o+FIdvSAYjijlgkKXUzlwe1cUiLzeAj5GVW8eiZEh4uJBtZKxyjd3q1tzf1nz
GpMV8eSvr7NlXaueXj/HZQkZl5nzSR3qYP8hxG5UnqiB9zm0aqjjOs+8dXsFlT6gOJzK4ToWv0SK
20nH+DVSxvY18uKSUAoSSHEF8IxIkKwhZ9dLQsakGOvfXk0i2aOGkB2BTFT1Zrx3bCXZxKOWbGXY
eyG23hjvEVJ3VgMcFLsPDn9If4TUWw4f7cV4G5aZhjJtnaLruSwyus/6VA53gR60gJMyZ+exs3yE
xade+fU8HGQoBwSJn1Szj08yquJYe+wsJAhhTLwvlpFnBsEjjZnXKRUsHIs+/Y0/Ncgye10Ly4CX
/anR/h2t4XiZ+RfRjdVl+nJhlDSHXRNl4JSqeg28Z3isHTV8phEAXKX/LAcjtlsQRBbChovNbQCq
zrMCm90ypFrf3eeBfgtZ5OsEvQfCYMGcLCZa0bKtM/flTuLB3uanvnD+ucbTGgi8y4bOd1mw6qtp
HfThdCPDuS07wGh2tJah4qbGU15+yRLUzMVSum5F+tJ2DkbaJqBuCoOkjbsQteoRyJGyQu1JEYrW
xRYVFiDi69g8GDTKQU4Eh6u/BMhMGcrBiOwYHE2BYtTivTquQ8jqzF1o2WAEvxiaCzHgZARwwy2S
q2NarC2Aj5t2QM6VKjyyRW4UPqqRu4qnMvuXV+aacBBKbGq4wbPMp7n/43yJCE3+Xh+u8HZ9cV7X
ABQMj1rc3HtwG+2s0AcdUsMZvLJp3jmj3LmlMyOASMAa/qrbOLiNF4z1SqI7O3LWU2iMD3Jojdo8
lz6cgXU7PeQ2cvRZ7Gd7+UzJhOR1Y9Wny8iljNYo1rhK5Nfx5pVPl/3Gm5ISeze3W+YOy68uVxPr
hlp1QIdTSutNUta3wAXjpxEA7CJElUZLwX+xFGrs3dpj/o+4LkG1323Tyo221znBUKSrqQ9e1xGH
mv7/XOd67fE/f56uR2XVsGC/qlLLOBWNvu9j3Tq0vsH7Vtr3BpqILMOrV2qcUtuIb0dagOHBNk5i
GsR7iZHwiqacrdZ69JIsUyRS1pahMkKXtanQMkITvJq2YhT35YoSPtKEtKX5CgVWN0IdXu6j5QTO
Z1WaxnQDCdgWut/IXJPUMG+jKrOAbnPPbwMeeXBqMfbk/i5+cjmTuy2rtr15fa/xx+hAlk+54x8k
uHe71N2NRWusrjZ1cUD4S2dOrV/sOcw7qEMs05Bs+drrVnmQ+WKSCRpfnw3fFGhRlvniGPrMPdn6
pOzibKSfYyhPYCWq04zm1Ol3Q3FIyDRbJ7ueaa39z7GyUhoFfzr20W1r+7lUDGUtZyaglctZvtjK
VLGe5ey/iIMAXwEVTDLTTbcfuLFkqAPjVfIIwOzyHicmOdRhH7zTHUmBFqS+sUmaLDhrTlC+0Gu8
Ms0MjPNoGgCY42djMftZl9xO7KXXMrQqWu/hSFIAMM/Fi66RhCcL5JzFyxv9ZY2Zd5qH2AmfA5qV
Xjgk/Nuie+vBvmdnENzui9J5QpsYqtbrkOaQQx9AaLJXGu/iDSAre4xt0zqJBtgMTYo1Gd1RtMF8
E4GwJlKiLdph+sbpS25eKL4lp9l9nXCVD3ON9DJVTDJ/tJJ46wCl2ZRulZLr7KZ9oUXGY0mj1bYr
yZOZlgWH8GLzFbNdl4XdXELEMbHAyis8Sm/69HcXWNotqWHjEbbpWzUO1bPWtW60Ll4mesUe28U1
da1y1uzxpjUcL0I5JJtuE0X/5xJp0qwFOt0s1nLN64dJgw5ACLCYEgz7Uexp67XrKp6b/WWp64cR
t3xA1NUuH+S6XPGieYlzyGM9gDCBjZ2x7CzdSOlvgPrTt6WwpV9djdo0g7uV/aKEg/kmctLjS8x1
iavjarsuA71hjPz5/BVxn/ELKbQXGiqVT20xWXsk7sqbNqvTT8oMZxnAx79+DRgj98GvA9IyC7HG
OKn0yRgQeZUL348a2sbGrrL3Q3MZSrB4Jfg6FO+HuQUaazctGOv10FnGOUvAA42++xV8K2rigdaW
9C7Q0JnWpTKRponNM7ld4yzRzdhu0CEfjkX7T1pY5m0IxdORTlL+VJUCMTedoQW6tYsV4ZbxSEpI
vNMSImdyqBuapC6ej2M7ao1bu/8LDlebvuglTpaTMUmkjlbo6jaeAjj+0TTLaIPmYMxIn9+MFQn7
mefIureq3P0nTc3sCBq4JPUZZdmxARG1RpJPW8ukxk29bdR1dMWBglWgBi9hdAyGiQ5AlRzsMoQ1
akI+flE+hNjz4rXUvn6cWzU904D3wq6z+NplMeqeReS/dB1wJK0vphcfWTMEdpv8xXfgWS6KwPvS
hcjLKxY9u51BRxNlA+9Wg47/0qdtxui4y1ATqocS3rnr8OqVvrr/dm6aBghdDmzJW2/i/tUBjzHq
SONdwXPOtllgcxcU+0TN8DgE1VZsI5DLeXNxL1OyvtC29bKCSUPXFpG+euvWSnkDfYq7TWjb/UNP
4i8NLQaPal/p90NWpSux51mPpKEKjNxbQL20P/Nqpn3156q95RfQbIBrJX/Q3dasmsDz78ACzk+l
0j6KPdCzapf6pkVijItETbvrTOBErZ1kL+i9hfH4Y5gDf1VwW3vsy3a+icKgulHNLHhiOwiG3s7t
H9E3vYX/RCKhN5se7RhamNc361JDfqGExHoDhUVKD9Sb3o4YaTVIt9PkpGfQeM59XinKWgksnmZv
Z0FOqlRs0dvZ1Xs5i8fi3OWQY0WB/Rjy9noQeUg50MRu3lmxD001VMmrDw4ZTrH/WJaZe5DYa0Ro
kDuzLTCnfRo8Qe6XP2t1Gm99Fdh/0dA4FitlubZ6J/2rHeP1bE7jtwA61e1cJ+8jmkVd5X+NEJ6o
NI4gwwynb2ag0PCRQ7W5h90m479IUdGRXDYcTYgkpKXCCXZRjQhlc/JOZCKgv0GJrKOXW1DQe8sO
RLxe6vJPk9bnSSlrmkKWPc27acva1IDHY1OfRZVK70n4GpVXPk0AEw+Dq+i7cS6VL2SwLhEGTT+r
bIJ4yI5picqpD2uG0jwhe/InpWftiCpW+wSP4nQXOOONkfOx12oxFTtrQtBNYuVgqOmfUNhpRxlV
XTTTU4kALJvSBzaX636uKUv6sNeKMkDbkIcrDLIjc9NOnx0930gL9FDHbIe70NxIl7OrO9rKtW31
TIPiOg21XnmO/GnaBq5S2HTKNOqtHEKk5W8VazmANc+4i3AKttbUaSnovmfcG6kULB4JX3ra/6fT
HJ3eVU07LH2v1TQ+Rsv9GrIvixpOarGtp3Eh/3v223x35TCfwd1CZ1xBjjw5yGHBfP6R5lxC8tgY
j+kUmqsZFo6NBIrjupScBUmzj9+W+hCWuPeKp2VNtIdyBUVHRAs3bWvnD1aZstE0k3hf6226afSI
naaa0jjfqRCrm/X3ocy8nd6r81pUOUSsQ2yt18+Ib47Nozj+R5u6zKXDj9bUa4xMSetmWHfTqG2k
8HgtU17Klu9KnWGX2zt/GD5L1fLiJiNMGfPf55fypmnAwXupfHZFZ+/6ovvsRhvIL1cWyr3nYUIC
aJsotHo6+b+GIgaWD2To0r7dX4TEfoa2Sy+yiIe92WVFGYldIt6WFru59C6/xcslJdT7ZlcQMJWQ
Y7JL5oDomb1F5ndeXW1ytvBnnvXCg8ZWYiwXXkL69V/noYdIU5BEDkkVnMchcbZFlbyPua7YQry2
pxr1w+4r+7aqrLvL70OGsF7RFh28fl75mFTZLmFid3OHKsDb1MtQPB9sZHz/9IO6Wmn6oG6bljub
sAuUjfEDQH1/HwAtBsOK0tDCQdAEVXYyTXhCJUomOUEP+8Li/fektknOr6USLdKQNjFz2t3KZDrX
Jrqhq6S0x7OMg5k6fz9RShSbssS8D6TresvdyrnMFjc5YY3KIvk3sNcGxEPx3yaVt4OST8aDHOa2
dzbO0ATbq62mvY4SImJbWa6abIvRphnm2buXA9lqMBI1Oe989GFwXIRVQjsxUN/4JgHvzF2v7aCz
zdZiu65BSg/cU+M4lzXEYeead9YDXjWXS3Vv1wMFlO7m2Rw+Onjn+IvSa3+4Ll55/BuUZseXz9Nv
YFCCEuZNOsvQC/qsHfO+yX+qcC0BYhJtLTnEznuThC4TAStbl4kS9bbWdflf15qK9iuaiNqtq4cr
x4YxWw6xViDxo/ndOoReLF23BaRI+uyZh25RIe/7zHvos3DJUc3peggglPdVoi9jElfU4nPtNdqh
HeehYCvzMfp6PZmhLuuLbTJH72FkfRl1pfYSZeHLmETO4zjwulclRniQobTueLNzpAutOUsPTxZ7
wWOsHWUgQWGrB/Qymp+ipe9H7ET7+6QHNVVbNIOtOyS8NlrDf47MkBg6kF8vdV1quZRDEhedET6M
1hbho1/T57esodJ5dRq4TIYo79pU/XwXLIJDKTj9hzDr72rEVY9ikkMJq9MeFRAdMkfCyDy65B+J
U61uAnziVLfVaMYO0gnojNzIViKRR5ycygEOR3/Tapq2km2K2GRbImdX23XGB5ssYFL1W6lu0W1D
GkCBDMEX9o40jGZR51Cr6fFCJ0a76yt1WDHVW8vSocjsQz3bKfRP7uqlQDonZbajzSDZVUs19eqd
Av2vUQNBQ0kvWtOn5Gw/wORlKN6SkuPFe4XJC5yeKm14mfvBcVlq8SYz32TP42Hn0UVUFtaXuYSp
y0cnioKHZn3xO/2bD+vSvTi7Vl9Bkqd/qjJkTyc93Is5zFz9bAz04Y56ZH8ZC7U55GqZbMRrBY2y
DTyE02ToI/ZwucBlydH5cAGKie8uELmNu4PKFNQrbS7tyQqTNUPSLjJErwkWN01fp4hfQ+Dpnjp/
QpnPiqLvFY0csw7/aWcp5m7QCxtSiyKB+h1FviUAAKUD2UVg3F9nzjQafa80NsGeb35N58zatVbA
18oqvFU6ZvDDRHzt+gXscj2ILR/J8sZevr/avagedhVASfJcEc03v06VoSJgymUufbrFu7nTUxzx
ZbK6oC5X3QKDkoNddCSq5LSOgWC1y+HqFts0B+FmHkgEiePjEpd1yppCMVnojaHX9ul6GLq+ue1L
oEtv9gA00skYIdrb/Dyl5bCfm3cxRRuN+6T1vvcBioVwJevnWtnJAGpogC/2okIo9irbi10sctYu
c4ak0c+821zNgWakcNpRZP1l0XfrXe2/LBo00a7Pm8h11jqdU8ueQjYglu/a+3FMvonpeviw/6BR
+Gtvz+Bpl5ngy3S0AUeyxcvwGussq1Vh9O2dbt5lP9NXwwaAk3uMjawipZPXz01KA5+qzIEG5M6B
R7hyPk3Iqn6CsOafpC3dzxr3T3J4mn+a47o+6gZAyKR3jGd+58MqVFr1h9Lejwt71zLHqvTXOb6m
+KcmiNAiSYppqw3TesoKdsVktL+13J9XPSQu93XTQ+ehBuy+wmxGmg3uB/gip3XawOXoDFOxoaIS
3wM9Hg+2Oyl73WmKR1fzKnY+9GEZHnTLy+WnaHgY+0b/+mGS1tYKbKtm8djW8B64k+4czMGbsnRl
8AJJf1Dt7BIrN74k9XiXTm76F2rrdFLy9vYEv2ZNjykRoaIaX+qhR6iP/NnvIt7W+B8jaGJz1zld
wBu3Sz7DS4Go2AJh6LYq1a0v1tTUNICFnwRQUYSqfTvCsXWBOWSlAdRzzLqdMcJe1cG3uy8NtOOK
wkReZFkmzqPLojK/3ciiE2hJWVQwFDR2OpdFO23qtnHd+0CLeVdRneEhUKv8hLYBO5DZ7S5DUeUR
3lgNE7kTGFaW1x2xL6Y6VvOTLPG2jphiC97jWNH4NUPfL9JQPl8/JzjNtp7cN5bbrLswzP/qUHcM
W8/7hjCWv0nZaF0irFbtVyEgHVSg1J2NgjK/iJ/5VOgAmvuiTDUcjoLU5IK3uRoteLBXvaawdZHZ
FG2qlQ7nw/JADuxNMc6k16Ysu0fVXqPPup++dVU8Aqj6t6O2FfYSiyMgo3aZkfQe3+LFEcSledIN
eIjPI6mqrGjU5vk1vzMYKLCOFKhPY6nBANZP6p9t8hIHcfYXmT51HXnTfKeBbzrRwH4NyPtoW6cK
eD4ldvdT2+0sJG6O9uRbDoqMVbLLIVIEZYSojrjRF3eOET8P9ENJsktpvTukOk3s8pMBs94aoP9f
uhGmj6sdbpytmSbhy2/i7cWuR14BsrGBi6yA3iNNav5Ll5ykjFU3qFeUja2b5Zmw9kptXJl21p5b
vzJeGiovdUsSkuTAXVh35UpYNuFZgdJKge9QhiZCgv/rpAp5Zn3OJ7TJoFi+HBR4KoEXop/Rzj9t
izcOTXtj0qu6rlR7O8FuXGpudYqbaXoMl0M+WtumLGB3X0ZyAPBvRg0vnYvFyzr1vqNWLCM4HOHj
ANl3Vv3geDXFY50dh179Q0xysDuvOLiq3l5mNlEdHvLa+ntsHADQMMXzcByT/mgFRbeGCN2ixjSU
5NsXo3gkUs4u4TI2g+zvPFVV8DLJeGLLpG2ruR9WgrXUBrpveC/HI2OJkTM5wJIGb0Fyupqh7427
Vdl1rxPqpqR/dlbvE92prVul9RzuyYrOb66r/e1UBe4mTozpU9OH5FEt71FXwXKFYwl7qK0pR3HO
g6rSUFlUe/G6rlXdZH7or8Xr8qg525PzJ53F0ycLLuhn5ACKuq67dVEr99UAt5hEFhbd2dWUqwdZ
R6/512msYdqKV2865Jbpd4UNk08EjiN+iPXyVpaVCJCQEPYp1ZOMohwiSrac1UlWI2fVQWJfIZdZ
28UpMnNEp7Sebdgc6p99mlkpeETQREWDejPwRT4Y0Oie6crm1lwH5acKcoyVOlTR94Jfmk/CJ1hB
UbtRg3i86YJ8Ebj2jTu209o6isIKVjyGmV6Exgo0Q3LmoQRfCzKW9EqZziZuY22d+tkvgaGDCIBf
ZTs1r6JVaFF9U5YSnD9bI3DvYe31Y3snJnHaDQQ2qmcOO4kQh91B5CTzxXZdRLM6MLqIPIpdbZQB
SRqUqOjX1051V+U3Zeg/+rNiQv0llFZBhnpwqMGROvvxXxnPcshVFk/YeJyiBYOKXJ0DfFqMYw1H
7eX0Egp1Zb7tOspSXu1vPO8lLNrp/poCmBSTtgA/Um4kcSCOqDER1gybesMN1ngQR6o31LwL7QWC
jPTWKYqcG5+n782s8+7KFl2DzIoQVPDnea3WTvzSDm6xcubM/7Nyq7thICG/GudvJRs+fqtFSwdJ
X/2dmNkXa0jyb53Cn5b+5ekz+4FsE+Zp89j1BQkBJFHPbjjON1PgdLeV6g3HiALZxysXI5pZ1ytb
y5WVsLwrp4I8S5F+o2j//sp9l3yJy0xdx7nZ389RvoPEDDbu2VT2ZjEpfxoD33OvS/Rn6EDcLRT/
3ome//6WOrq2N4ZYfUggNFs7TVV+tZruZQFtM/8fqI2odM7Jn4qmqC9B7yQbnX/6hyBF6JT+7fg2
SuLmPLbxvLU8FPpQdIcwOjS17whpvH4MjY+h+EHwvTNIAn74GNPs/etjRKZb/PIxal5szgbvyetu
5P+5GpCvoAiRfYIKtng0Wm4ry8j0VA5g+XJnytEexcTbVrPxGqPby1CmhzNYJRm2xniZTl+306yX
qTQG0GMOKbIzm9GmN0Lr2S+07JGdFMCE1npGT8B67oMlCYMI0lFsdRAsqN+F6wqS42cQRtmjjXS6
TLfDhnpiZJFNWPTbRa9dDk2LpnsC/N1W0OEUkx31M7mV1CBxungg50G1R1MPiAJmG9F1MDWyC5RA
5hNssHAoqX+JualVpGKWKNGpkah8nqZTWamPvLf46+iqoX1V2dbbvuf9GDLoCPrHw9WBNALsmeqi
hCrGaay3RevftAU7Z4P82UGKd2kC9xUMEy5kqOCsxQvntXeQwl+mz90aCYIVPfL+9gIcmIcwXPn+
4O6LSKuNDX0+xZ22GNFUcPeqQzv8tBzkTLw6LG6rdvFWLdiZbmiLQw5J2P0cGp/03tY/y2iy1U9C
Yfs2uvqWSPUt8td5qA5fVimN2qCRDFiYP1jTNmnhUJJXwMvboBjHqEQnZHlZlFK5HC7RZmvQ5Utp
/nrwJmXaTiVvv0No38SmYgBSiKZvALs2ZeolL1NUl7T6YRdu2iTyYLKo0ovdnRaGMdefvi32a7ym
m3/z+jZwDyP3IpK6cmgTnW6RoYtIt8HnfvUGS1zmtDNgB9kt5mkW3gUaD662Hei0WASgPc8PNqOR
6bdS3XGKh3mempcPUYMTL7XF25Td/6PCH60zbAoXbuSYGzcPKXBWyx7faMbHauJPKmWNXmfPJuW1
0VCcx9RUjWdYdrYKzxs0U6zupKTs10SpBvFvXuf0kCaiRccG2ZccaHrYHMWLsPjtBG3FUxCEpqwh
5t7ou1OYsYYsaZAHA4+UZKssLBIUrLrwuZyqCvodgEqVEYXPBcT9kLW464tyX2X01SbyfWcnYn3i
TdhWy1Qx/W7+EiFOhwa7rYUmDb0DtdOWy4/SXAjMncKsTvwozYWzXLXC+iTeeamMi5fqOMEh/OZX
r/w3yTB09Pdzfxcs/2vc1ZLTcMwjZ6SB0FM+KcH0r7Np1F9tw9vZhzglDpTV2NTjHoFi4xiOLqQ7
y5cWHMTTVI7Ts9W3xrHspnQjX84aum+D3cs7u3yZ/Z/xQwwX6NwXg61uSxupdLogtePchPpx0lt7
k5kx6vaL7er43ZBcApLsMu/qNpCd37RhYHx0aMv6KU/cTesaSHwpWngvh6xIP9G/6oB4/GmSM3jd
vDWc8um2mIfMREQNdxk30KbYLhRov0ZHIWD31P5+NRtTEF2vkDnF6xUcC+zWwhrnrfUgTLcy4xps
K9lzgFS9osCySfdSvKqyMd61asgWCG3gQzur1Z26VHqVMPOOagfEYKn08qRtnhpyTsgsVDFEskSI
I2vMg0YP2WUS7cXdpkHcbNJm/66YIG5VUq/8oy0pR1p6Fh4zvy9f0CO72OsJlSIEicxtldTVHyXv
qppWFE8GOt13MAiCNF7s/TKdDqjgOr0qWn4Uu/uCyAXa15WbPA8q6RY5E9uw2KbFJmf/b+KUgvRC
rsI1PY6htvaMGbr95Y5m7ed+ar+aejgdJxXMsliTNNPW48AdpQwN9Cu23QwJtocIjwJB3q5uYm1f
L0IXs2PcWVqhPiXZmDxEjf5DzBLlRq66z01zkijVc/ZGBh6mUMxn3jXzo2ZxE6Aebz2LrQjDzUiT
46NhoZIbW1DBOqCu9xIhE8yJdGexTBDbMqG3YW+95AFcPYgA8SVbWLvDF+DS9cHva30bLqkvB7vV
Wu/tBduib0v87+zDnG6NsfJX4Rh2d0k+uLtE74ttkYfZZ2gMjRt0Kb116LfZ5yGsaVp2AmeleAzj
2ScpsQiuS7BmwOfTZ8OdOJMynp8SSMgCXp0GdLY2WVDon/RuiB4Hpx1u+sR2VdJwdntb8rBMV4MW
+AfT2GtW0/Q/xKEU0F0dM31sby/hyPahN4MIFeipChaWuRzvzKjoXtqNPZrDi6o0LYJTY7qSYVB2
C8PkIjO9eFElLRFXoJVFhtmIgllgDc9Upr1Ht7PPYua3C0NRAMi9TGqWdFFByxCCuRGvo03ffHNq
d0nK/u76uCU7kiIDTIYELYB3j2F52l4fvv64jWjqfRcgvlAUWHDOyLxcntUyUScHHUGGdDJhd2cP
qQ27fqmyZd3YPkWzv2u7MEAWG1OnorIehvUP8YnpOulq+3VSO87VUeuGHxL/fzspkgKgXKVrXPKk
znjvxQFQj7IZjOr7VAdHJeZt8zn32+JTnvj/aMtbV+XU0crlZfIMnaBxGdq/DsV7DSZj1ZyvwyGh
40xLg2rjKQffXDqLR8OdHxgF0mfc/3ZkOHm+GlK7egISoq+tLNQfXV2bdlMX1SeI4PrboUEsx3Pc
5p78srFRAEx8nhHoXk1FVX93q/DQaOBtVwVwbvgJEArNjO8o74Rfbd3R1wnltsuSvbLQPjr565LD
DGCpG6zXJWkpPwV8d6O2Gb4qhd5DzcjZRA/eCp2D4WvecE05Gxbbb+MKY4Ym1oOwdD22WbgTbTCf
tMrZdqC4qCBO3sqwXhS5F0VOUQoTzbAy053zm12kxWwSGDyMk5h3wbObIxu84sT0ef6skOq4nLx3
/S8xKoCf236OjF3QGd0mRGX5EHne9NWJYFweivJLoxXxOYUhejWi6/FVwqIoUQ5wBE9fEbxZlXrv
3cSJ7u9DmhU3NCab22go+VuX6dxtjCJF90PGU2t20IqY5nZEVAhdUHveGqqzB8v0w7em4CC89YCu
2ns5e7NfTWKfLe0SLxT3YrIWwMiInadqcBC7mMT5H+0f1uc7/u7z/Lq+fE5PEB1vaw+6tfPoattp
im3yhfx56CGynfTuvssTeN8rlOAPPB2+14bjJ1uw7eR/6g6SkWXCJcaYY4ReYgdVmJi79L+Xulre
lrtMj6H0tccMJWubRhSzsJZvUVOuPc1Nd2IT7YQO5tO7AR16o9fhxeZRapiBdqA0ql5wY4Obmiur
cbuzA8v856gyXh/AcfkadoGRLWFeW3RnWEPsz8nPsLkd/7Xar2EyvfAD/sQ2335jZmOMAtN9W1rm
KTUq5zFqIvMRtOdA/zBf9EI9pS3MFhLZmEZ7Y9uGC1eizqZkia/nCKrDsIbrVmImxbJXdQOaTqfG
colZrgD7svXuCurmEp4O/nyCNuJBomXZ0eO+ZVyKQ2oz3o4OqBXTV7KbFB3ML2pJScJ3/OAsQ6j+
9nXWRs8KinTP2WRspqXHNUkN/eyWTbGS4Txrxg1kzOrFm44hQJgxz2/EK0uGCG6cZbgsOaVw8smS
OfQ6aRe0ZyvwoUVRPJIV4VqXvMlyaOoMmDhycCfJpXRBOaOJFwU7GWpJOBx1Fc2ivgrzTwF1o2cz
vaRSJKCuoHy+Tm+aSl17TrfVWgOVwiD2HseKVjV9UQsthx7aCacFaNz1sD/8O2Jw22M98qj/EAFy
irT4UvL4zRoO+3dk3I1khg7Gy/QtSBxSKrZhcpwX2v0+VnZCpH+xXfyQ6kOyX9WwwFq5ou2tyqQq
ocNqSh2sOjkypGRyGQrCRjA14WBdTFdMzdsktOvhurCa+vHNJCMJfZuo045wCgNaqWO9uO/S5Ij8
oPMMNNh5dnT9C21c9RmSWAfJ8srdkt8et+JsHcU7T6Ss2sUppjxP7won1WGlZXYSWfGWlvp6J9Nd
tdHYidbfL7OXSUhp7IH3Rw9iUt2elyqIn/fyCcbe7Y4hesAr8coaOjW4XNX7RzENpUIH0eAkN/IR
UNeubi3dVgGA/PxEkP6g+qU8iaVVM1Sf5u9+HPUHScA1EOTu56orLwm8ITLaOx60j+KULxnVWETf
4/BRvmBh0tL28ev0JivLTWjr0DfniXuIeA6A3XUPrVdlnyw9zj9lvCcZYzLeB5XBd9zSzbWlh82N
OEFIzzcGRAlrmfA2nftVBonr5Gxdu4jv/g9r37Ucua4s+0WMoDev7X23/EgvjNEYeguCAPn1J1HU
ErVmzz4nbsR9QRCFAtgyTQJVWZmW9UCgCRMvoRUgvSPYd8B3nzVIKrdCJu+gwf3ucuj7gGgk2Bcx
1Bi9PDfeMJHGaeJQa/7KSQGaKVeanpp7R0HwDa0ZdkiLGwp6we6QF3YWYd3mGx+sBQIySN94llhg
O82RwVCZxU5JuSg7kLXmF/u//ZEzPJtBG/M9SpclIKwZkAoa+JWHz6gedWsvqZdWgoTGPPAlWNhS
JNATYNUsEzzD+74Cl4YI76DiFd65BrIs2B4H2x4ytnfgCEDM30Xpl/CDE3mYYWrcJP8+Do6TLvMg
dhV9+K/QE266dBQ7cKuWJF9ag5Z0mhaafeoOTW8ieMuh3h32KHpTJzs8l1zI+EXdnrqtqa9isMI+
JTh5YNvyn270qugdKGgHRfdXt0atRkDmTzd1jplWIzvdVOM2m29Kq/EejMp9JgCcgDDZthuz7Ahd
sPxYGJq9HYBCuMaiAoy9MvwHHiJ03ZhO9Wom8WsSi/pXk0LvLvNkvLAkINBtXP3iQfM6aHH5WjRl
CmmczHsYTHyZay3OrxCo+LhLY8ivd3HtJF0jD9aC/vitsfQP1hgoTYsjMFvEEfPFDG3IiVbmbzaa
pCg4/MhYAvzqr3PE3h4gElMdHGRnIMzj2A9ki9i3Ttj9vTDwOggcyA63I7iwZn9IXwHSyHTsUluj
vZual74bIVpa2TdnkO7BUptVF9iNjZENKdLYI7si2S6Bdv23cRKPJ6OlPNO1fZDM939WmX7SwXIy
X3iuMVmCfy7+5VOlwfCcdM0b7ZFpt0wb5aGH2DwL9T3ZReBfY8sH9iEfX3kE2YE5vEthYGW3TYid
2260ocqDQTzXEZQqIBVhrBLkGSE5l44XK2T6khyc4DnrGnsZlyhWb1mUL9moR5sxceyLBsTt1BiB
GZ8CZq/7IkR4iwbIRUBuaVniS7YhW4/6v5XuJBGE6Ti79gJ0IZ2TyU1VMvz+mkpDAJINB2wah29g
z/UgUeloB666prlpAum91KClOTo+1PtipR1tFKO35AwU/qOnlWDCqn/Vg6W9qQs/qz8uDPDjZgyC
II6B7GJp5MZz43fdKubMvgoD2gJZmxQHJAzA6BCOwbo2oYqQGmG5zGuQ70RKqK5UV9wH2htAHvR1
A0m/VOrG+r/7kCM1aQq2k1h5z4vRVVx8L8suwHHLOtGRs6/i8WZq44lkyLLUHG5qjE6YNNaa+G9R
h9PPsf9tHvhQwHIv7bcWsgwLEB/FD7EV+pvBB8ZGgMbwbKZBsuYNM54rjX8vKgk18wQ8eNjV/QDd
s7WQapJm/jMJ4Ft5RkFPCmZNTX8epZwmQVZ1mtRWCGgBbqKFfXZMGkdb5qNIl4g5ZccolCBpp5Eu
TIePSxoaMx0BFKcYD5ZEAq1UZZWVhkLwxIDwOrTAklMQgkFDK1h7r9lpvaxqFr8Nhbh6Dmq9Fr34
3jO/+4WSqd+x7/jPXm6Bh9mX9jXz9Ay6Tyw+4Ddbn7PBMtfM9r0HM2UvSRhtR/WmoUZUQwBsTYy6
cernFtLFmSMPBmWgvvh8Dsd+PByo1+lQnO+GYNwSJKiS0CnvW0T0JoSQgg+BkuXvNuaCgYJEqcmZ
/OTnXEId0Xrk91/Xc1rs0f2sO4F/A+Upuqet5ghLb+uPYEkH5kYFaUoboMDKcUEvptDRqqFJIbSd
1rNtTIOLob01OHYfEj+ocUrWNYnfYbSaulIU7nUQRYrK3SRAuADESYlqaABMduHCcsp4+8Ubu+VV
O+T9eXZ2PEXsndUPX9wg5J6spVO04AJ/AUFMcGZV7ViLDvGAfWCFL7VphpeB4dyyAvx+41pgIJtc
UHM1LtIk1PB0GYoV8EQQNZifT9LMa5BZr+nB1JHdHrh9KfOuWAnlTCNhjgzcQmcACKZscv7j4Uer
F6ZlgGwRZemK7dBV9IiRWaIuky51Ij6ch8gojNQGqg/YDDWFNPC++MW9UcUrcnQSA+VBVu1Ze9MW
k21awRrqXQuZNjteFHUBuQnDsG9JNjY7J+nyfWk5w3WEECQ04tLmVULu0dMi7Zcvmp1bmd5b5xVy
SZMKN212IjfAPBLw4WphyWlSobtneiLYZbdDjMidJoXAtd2CdFibUOhbFKpSwVWVCtTUslkiaBWc
LVsYwNWooz24NmLQX6H0AISMH344NYG5hNUN8OYI+Sw+J+tVIrbQR4O8MdI5V2CG5bXIRHM2XSjU
M7NwIb4DChQ9aYdDFeh31HOVia7AW5LvuKvKE9RUWoQGSi3KNnoN+J0XtuXHKkGedyuTI5KaGH6Y
rEsbB02ZmSAknG+F3BI+DRA0O1pNDukuTFN2YSBVWPu+SNb0jarU10pPygcouZkn6rVh0J3LhoP3
D2PUBI0u1i4QF+u0Cj5sqFy9CyvNn76LqKotz/VoXcmfvoogj2frKBbNel5IhOxmQbb4TOsgOAz6
jcFLEWQCpUqt+K+MLPnNROrdnB7i3SwEaz3Zmet4S6M1zGMblfLJTONtN/jGay4MKFmX7bAltwwp
9NzAwb4de/Pw35YdTa1euAI0XLRsEYryYBEssNW4tUPVYLgunLHbEAsZdVPE1r90Y9UlyjK9bcL1
PBoKBCX08neE18JTD02hA8vwU1LXjhEtr1wfhQhqNHUUR2RcA5eounoK7CFTNP3URcogOWd1l03d
aBD6Oaq1X9NKyHhc0qj8Tr2IOc6l7/RnbxzHp65k3VWDjhiNxYYV39o8uNCYBHLx1g4WOANwRzBq
NHfYYO1CEKw8JdqoAVM0bGis6E3j3gVhIM3jDm8fhi5Z0lg9RsmjW/yu8Z+3FSmw7jws+wdRlBlo
ufL+6CpyJ8CGrV1q2jW0dMAXNbmgmqaxHOeOemmZm8AAJsaGur0BDHeZBRfq0aQSG/QFAgT9kbq0
pOfzOy9LHwdFe5L3bXavqahtWcf2FhuMHnI3cb2XqN2/kAuSMvEFGhT7eUJXMH2LQgAgKNQi1PAi
YdMiUdH0ewvQ5QUYJgKksmt3kTYB0My1bWsLU3NiiGyxYGXzMbzVeRXeUC2Z7xLIGy108mlMlNmV
Nb/QKDXkPBzKIHJvk1PW4uHS4n9gWjcLwJSkO1m0myfN9yrVbYwUFLZBVjorFFwBQxJEunl08Mv5
3AsUIgFam/pf3v4yGfI19xAErzt9m/K837moFnqIYudnnI7Fj1IPkDnwqqcCdGl/c8ha7ykYqnpy
wIu339UDDl1qhRyHpXsPPDKLxIWmfWlE9dnLNevFZJsxLJKXupHNRSYRcNrKzEsRbzMAxzdIRlkv
86SPLnbrKSJZ41gdpzejNAN8R5K4Qnkf5JG+NDwE4C3uB6j8YqBV71a6gsy7d8GBJ7FksCJLYJrY
52RVtQ3zEmp4jh1A1jVna4eZ6RMrsBVMuqj7WSFWpZm2/ZshjVV7Q/rqdAhq5MBn46TNcTzE9vtg
1C2K7dT0EGI30/TR19snpDz6dZpjt98qLISr8BGstfG69PiFep4ONoWxy9jSGAzgO9Qo98XHaBSh
XL5xKiCm1NTP+YEvy40egME0AYU1YgEohO9VCUpugVYFX5AH5O19cEXhLNB7pv7GxSONh+B2W5lW
MB5pYq4mdmpiM8rHJk+Gg6fKKprOLy+OuqJu5Ib4nob9yRh1UJD0AvyMTSVO5EYeoxZV246DLHYP
8BFf+k7RIOM5aFNtQJin1SIxdHEzer++APuiAc2K1Kkr6gr/n7USJ/1nhhVlwR0IAcFhnts/POaz
I72ceJsEF8igbbsYb/pla0b9Bkx67Wre6qkJrsi7I5kEaPo2um8BJI3wKEtd+Rbm9R7EO9ovwzFO
EC4dXxmYBZYe6v2v4M3Sdg7X+x3KS4HaVJM8B3WLqd7sRxlX1zG0y0U2lPE5V1WpWQJ4tIAk0NT7
tDvMKdmqEMWhtMClOJPMABYKXR+Ne2BX1csDDeT491pXuY0cvxlCyZXrw7kBQ9oL/10Lg79EpozA
kQtWtKAJrBcG/q9Nagi5ISewtn7MMd3GfjF+2FG+E02Z3PHGih/MwgIwPtdBX9WmyUPOqvaEJ84r
DY5xXJ9BUX0upZufrCHLV1DGhcCi6gYcb8AFXVITaikeYWpkkBlGPAh3KqEed03G3nkHJC6/swev
ueTAjy66PtC/xa3UVlVjlnvqZshYQB1TPGWGOoIBZ7uIwQzzLUwbCWyF7u+92E+PqDp1l9gOLXjG
2PNYRPFZ14YABLqAAUBItltplR8dKtVVbky56VETnxGvhCZa1CIZBhTWClQ28YG6n26GWg1gMXCj
EahgbN9R2QGGrbr6HriIqauIeaq3Akgr7l9kUFYnVMS5q08PpCRQApAKsXSVR9iBUp48oElUfY+a
jzXIQ4PiHLiIwJGMB5J+3yGZth4b1IDIqjHuUUpv3Ocs2LSIUl7JowBtCxAHgVwgOgWeXS91xwWe
NsOenG0LhdlsaIG5wlSa0ao1EY5s13YlxmJZu9pG9s6rCU2tfQY6pkWnmGGcMayP1IVIjfXkcPbR
jeSQbBKUKq9kw9xdXUIwjM7qLn7qHatEsqKDPI1Sl07rs7PdifCIoE66oKxWZ3egCk7LfpO0vgaQ
csEPzLb8ow7U1pQdy0JQcklkWGkC2Sl11g4y2Q7AAE0rzRP+XBORIqgSrrIY2x4zB9AtLvrsFmR4
o8nRu2vCEiZgCI7S9N9mU5+6kESwC7GMupynSy8u2CrVumwz9etoVJzlibWf+kaIl29TlRdaoirc
7DZIjvOhmgy83bR+jhJbkNTJQ54ci0hkJ+x2PprRTwH2+bMfV6BPL9oj2WlGFwYWaFR1opqxLp4C
m499CMFgD7WUVqiZC7I5agB//mpZAhS1nmlA6AphdKRRgbSLk+JhdAbnUTLAZIbkypnmPJLF0sY9
6CP4jSlTb+nNIq25dySPEhmJVcughNZqrYsdFUolWQMOKZoaQ0r2gGKsYEFdlMQal//jTp7V8FsC
iEuLLHzAcweV0mNTHDvVJNJCnw9xAczQWBzpioYrm0uQE1sSvI2fcyJyp3HyrMcafD5/XtK41vbN
GlJaydbOo2xFuuH7QlWH1fg/WZmtLs4cAPyzk+fZKtdN6yjd6hcLM34yBP9ootTmJ7K5Pvj1HDs/
0uCoPDjYGhBH+3ShEYkKOlA6g1et0O7mNNXYe/FRH5pX9llZbiPNQCZKU1GjdaCoVF7UI1eaOMbd
NHHKaP2z1rz8v9ci++cd57XMf+5IK5tlaR1Ri43HJx5GTWbGW0Lw+p9dHHfMp7TDY2UexXbia5dG
kRCPc7M9244mztJk4R6vtkNnpkDskG269AFQ2aeGcSAbNaVbo55ZNSgzAEnpS9zhBAHeLuYNTxrg
936qvdRdU72Xlv/i4x/hHVTQ0wXwpNPFv4b0UHrPkMo4qOFSzfw/lvj/7gMJMFR5gb977XDHOTXS
tRdE9FDEebxpoVM7sUNYHpRd6lp3Lh1+5GfTf0xG03r526TQN9uJHeI/J8m0tl4iy05OokTxJS80
eaOmS7wcWpnL2TIiEHdzE7Uhz2Il+qorNsuyNrZGgjOqK4zhy9ScL7WwqcJpyd4AV4cuVVBC3UHF
9G5NGBvbLAQRLNlsZCgXbeeVoAYt63WPmvp96LH8edDGbdmYALUqu25lwWwXUfVh98DYtm+Ar3t2
KpwhP+2z/7/tVYP6NcpeTYkvlb0C5SU0mYcpWdaAtvbEg/Zxzp/lvdlse8eXyzl/JpDCRBQ28Tdz
Uozb0Wse2fJIpskeL6sQFWWUcxu1MDvFVv0435rjgbNtmnhYzsu0Yf91aRoYjHxamhbSQeV84665
HA1UCDJ3RGAwByTlkteuu9RaVqAOQIaXaQRPqGGPupanQtnIrzVDKCgCQbKlFaa5tMDnKgLsPiho
Uot+NtieTivNpnnNJsm2eN94RxoEDuw+dXJ+6lHGv5KFhx232shMOw+8+OrBRmpWmXzwTO+qfABV
l+rSdsUpI+TaRJgdyeb6IDgAKPxKg5ObWtdFKnwz20rz97ysNvhfl6VJgYZgVipYhnMUtkG0bA9G
axqkpvtcNmQ4Kgw1dlWy05x93WFnR/sZPwIOgrq0n6Gu6/cC5UBITcxdGkUtG74v2cmPcOrpUUG8
DeX4PehwJIo8vT+BUBx7POp7ykhX1CRhCYnYrN3S1BAs63htqCnUn1cIKxD8W317/4d9WvnLTYY8
SBaeX4oNQhz9XnrRg2n3+psHIdYgdJIfBU/7ZStT/wLB3+4EGg+UEw5V8N1ozuTgQJV4WXnglG9k
XZ9L6IisaMDdWtCYeoeyc7NyG5GcgzgqLvEI7AFSW8kP13zsa2P8bqEofQUd21Jtm8MtUsSIPTAI
d+KdO7wVus0WSWZFt7J07QsN4AiA2go1oKHEbhqoNfAvhybqKGRz8IwY1IqOgkBJJu7JJjoHKLuh
H+4bRAY3VqSJa5jH5tVo9TumNrUpUknUE50WbzQw5kMRGAUtkeeZB0RV9lTUMhe6UBfqzs4B5OfT
IPmTnZoBqaWDk7i7P+1qWbBDa4fK6HZf/D/rZ7JRi48oyJkG/5iO6l3kj3Uxfby53obcAIksj2Od
b+dlTWDqz6kvlo3G5Nl1kdCRwORf+xCvaxSaJfcsCwD7RWnzo2yDcmnYRv3isRZlfKLN33wfKAAh
yh9BBvKk0uW/uV2usqzwoB96j2RQilNKzpZ1YIW/kToDjDvP3mXyEzV6zZPN+bCO8Wg8NXpZHQ1k
Vzejb2NTCfKBRVT43Q/LjJbamBe/wcH9zJ3Bfgk0ieA+Iu8XV9P1fWWjdN/DmewuLf1+KTrdeBvs
fi9cI/+te+OBD0HzBtAmBLrAfuhxtohFPz7oZpluQ7vJDo3Hsqvtx9HKCHrxBiT9dqiz/Jc+xN94
ng7PvZADTp9GeQoMbp/wza7WXu9VLx5HOFC5Wt24Tzw/PjZt4izrKOWgwHbYMfGN8aFjxgN4Opw3
aDRDzSm0uxP0w+p70LS9kx0/DKIyfSPOJWjr7loWA0id+CstQHEdCDCji1aUybkxYhz2Lat/b521
myblD4BrIJOlHEzmDlvUUMbr1MzKG4pfylsVosALAYca8XqnuBnQXvMXdYFPPOZXMqGGS0NmWgRW
vJBatYu0Lt0IBfrAn1q7M/08WSBsLA6Weu9NAyGqBcawulEvdsPqXJjxeZ6UV3jrD3ECEs/PhUok
jFf4MqUbjSAi2FB/LEw+XmywReG3P4jsbVR8nHXGh2NXLEpHUb5NxG9TSz7UfOnXMhqPDFhXbvgH
SNgsHBcsHlVuXSbMwghpDAQH0g1hHKLSZGcUaDzTIJnc2DibVv/hz4BwR5osco5a6ztLoqOwq/Zb
ldjGvYmg2ekv9r4pv9pTs/vm5OzDvwEAaEnsFfi/+RaEqXkvI1RTTZGsMuzZB78rkiAnzwU3KGES
qFStAP9C13bgngjtG34x1VMPSaZdhxLuTTdYxrcRD96Ie/E7XmGgT2GZdhq4M16hUu2DKAMFyWom
crrVk1QzWYXAUOTW00xycEIUgdFMC4iKK08hOu79M5PuqXuAKNJMJ/b1bwzgI3LATg+1F9G6iFr7
HgjxdIM/RnASWQK+YYhX7yxm1cgLxBbUwrkOPWoL9KqWmf2AdNFmqL0xQk1ivAZHl/EjtVFZCMRs
+uyMulgFpjCvlYi0bT/23cFtuuGEPDvEx72quW/wmEd5Xl++YhvxGGYA9y7i+5G3YAyrvVqpitiv
TNPL5d8+28it//hsUa1/+WyJpkFkV9V+UelWLFmxZFbcHabiLNUFoL87UNkXM7V71JGwfS2yTCwQ
WQWFHIXr/NZr1lYCxoDJ6CJtu/ZlrC2Qxi5xau28jYSY2TKWIX7rZGRVgnd05JxGpeIlVVNy3duw
CGLnXi23lvTKgwZIyFm4XJ7pihqeVmAoC113NQ80TfieMD1cFK0nN1YaWXvfq+N7f1AlbYqqBMiT
E0o86xfyGGzLRH7TekL1j1hCjz06SDxKrDmt/yXGP12S0wgnSgF4aeJshIxx7Acb3YDgruP5qEEJ
83WjYMXMYt3C6IAM7AELenQdQKTtbPxGbqEOmlOnrhGB63HWSJKuu3TKrY9Qy6em/81N4pu/LQFF
hIyVx5/aotiilBt5PXzzNqYTj9tCdUVeL1PohrxkZaMfMtOF7Lg26q+6I38NaeDfkGiWV7Bpo2Jd
+VtG4C4Z95C5UssWvNyS/5B6H8tWiBvvxgKV7aDWBsPuxgdmbInsYrKnoy11az1N99PBV42iYiP5
0kUsM9mnjY5MdIPqUp+Aq1Hi9AvD6J11UAb6ySG0K14SvbtBecbt445QpzlGHeI0+Wh2JxSZgF6i
AFH1CQKdobmJahSVV54UGxqnRvOS76lbm1tZmhw1LGiSMurPFWsqlPLnDhhkfFcuyJhU7MPHcjlf
1owh+6u8aYB7kQT/JZQWshrJW2it8zMXIcCE0JcCqRwkGkUGND9S97jEzqvbgPGtW/gITcoFGVs1
Qlc+kDL7qvGus702TFB/TKPcWhk1gIYSOwMHr/Ejoy8avkLxuctsfOfoMvYfaitPoXCGuDk1yFHl
AiHdf/odSGBK8PqT5ctM6o9ZYkCzfElrzXMgJIRQvGrMwrPWtszd/AJ6sG6jgwv8Uhuhddb5k6Hg
XtSQma7GWFhLNx3KdYKdioczSOifxqhYkktGtiEoW+j3xPZ6XqFN9CecTmLQ9Pm8XGhQJTsEqqGr
KHO6EkwKLow4zwVrsnZjawO+q7wcz4bSORt25EMm26n+mU1Lzn3yoW5VFY69nEdcw6tWhgtByVYg
YSTK5KNJEY1sUS+Pfi79BoRD0a/JltMIuTutV236QvtNEcgvQcosSaDyE4M8vQOa/YSz49do5h/B
TZrsO9GTlmjPQEFbZ1MDP6Cw4gFK8UN6boa8BPcS1+5QhGYumy42EePJowUYI8ufMsrWACmWwH4k
EK5xwvgXT5v3KnK7b+2AvL3mxvo9Njw+uCeZjr9jle3x0urBgtOimt/L1i5ervg+OCV+F6kYTtOl
ZnHtYLTYU5VZg0oiNUKNK4DMGkCLJ3Ea7BITRXugw3gF8PIOYp3tgz/WwQnFgu2S7BoH+WLVxs01
C63xFjgS+xc1IQZXADJGlYMq2sJ99CvI6Qq9fIqqsV1IMPKdqBmEVpx01cw26nLB2dLJzU01AhAu
SnZmblQ9BUDB3jM/XOpmGwPXsmrdMn9yZFc9IfIKeGPN78kxqvILUFL+lXpt2v6UZTNMi0CvDrSq
eYzvoVqzUgdaPIjEnrr56IwrYIHsLXU7v0Z6EAHuDXWHJGQ4jbX+ylI3BVdoskd2w1rSKDLx2qGp
QG9Bo77bJ+euww6VRnVptleEDO5oEFvXZFE7g74rNM0awbactSjIaA8dNgcIJRVZeMb/VnimK03U
38CXLXamUTnjwmzCHgH4AUzwRoGDYQFlZnVFTQRVgEOYoJm7f/Obp9EMcqFpc/f/fan5ln8s9ccn
mO/xhx8NeEzwfW88hDFEljWohFQLupwbEH84q8qq5QJCCflxHvASUNI3VfHPFOrPw75ace7S1Z83
yDtkJA0PLIf/+zJx8/nB6C70SSbjfFcyum1jVwvXNu5GnuDspj7EPIW6kwtd0pS6Tl+gvNnsNSup
bh2kIR2kgk6lYuykph4coEC0sF4OpvVhE3SVZhsNokbnQX0DgI3mbNPyDLUSn3NpRpUCLSc98zzb
Rx2122OOJxHddR4YQK8jXJFdSj/GzpzHvbvO6iRYTnf8XBhRKhRug8Nb0L1zXuKU3BjpalqKJsf8
NfdEfJ2WyrlRr+NEayaXQAsuFkiItmCY4AeX6/wwXXl5/3H1Fxu5SN/2cnyxMY+a8vNqtrlqmXlV
GphtDVhCl6mNbzzo3YL7uvfATRWDSZ26oZMF99yEhLbIzGusPBrIq+3izumXNNjYfnBfId5SNEI/
T5MEh1IgingQ+QJEtOSsvPqWdQFNSvOzHp2L5ur1T5t7l9jDRQmLH6bs5CU5uJkCPdx7rXwiQDrB
0COFRUckYLLPJvIge9GMV1SZL/QBB4LcSW8g0LPv0iT1LnggralHjTaCzTm3up/9EGXI9HVA5NVB
w5a+G4LFwCuiY5vb6jzfuK/d51WWGh82uupz232N4yFf6FXhvU6j0VY3goeM8+zOcZzsDrzX7ol1
45FMEIfI7joA8a8hnmVQzZPRktz6/i4GGdONvKjpWrbLrEqcqSeTNLtry+ql8kowaaiVySQZOCtc
zYz2s62vrHbpp3q2JRcayHmBoosKRTxkozXjBnKiUWdnq/mukcetbSbBQD2vF1m5ufcMCbyW4eMD
p9XoH223u6Np9CMBF9FAqbT+srrRgIY3nT7C/CNkOFEKsH9dZlMZtjcZePFp/mTcC5OFAZpE1KTi
F0a+zG3Dhaa53pefqjFDwEhN0FWRCzXBCA4QZjBj+qloUa8PILpXFHw531bvSn+nNcCtzz9p3/ba
QffFt/kXhwApeP95vp8/nSyd4FpFr7TW9DcMZK2irsN16o61fQDDhlDFNGLvmRBJ0KpCfk9Z92jm
RfaYQrLx4Ok6ELrKDj07S6u6y4h9OMCfPtt0oDLa+0VtP3EQ3ZGT7prGsnP19pxYjrbSnKpYcAjw
PfTSeBbdUJ6F6rl1MG6AFQFzchMYD60r25sP0qvOz4wHMvUGqL2iIkqOZJN9VO+KpNKX0wTHjB6k
sQk5N8DECYge9tV9uqfFwYmbHRAVMRbUpQkB/lk015B3ZOpHhBJz2bdbWhzVJsUptcpfNEgfV0tA
MMJldJ3u3lkCaLPEXdNivpeJi27XF/KnJkjT71XmGSfqSWwPt6Fn9qATwQ80ajK6A1JlRYNkqiCR
ubDbUB6om421tfMSBOvIhT6CQGWcPj6QQfOg8RI0o76jDwBaD/0QcYmjJM5UInnRE6u/G22P3+pR
/AxFEHyDtPuwhiLgsIskujHXViDdAkYzDYJT3RZQ4EMF9TfwFNqgxC26Y90ngK6Zd5O5hwIfbxrw
hSBGs/w4cYNCbTfh9GZsfobUx7Ev68UXoJ6VMoiJG9a9ho9dR+EL5a8jvXznjFePNZJsO84g8YMo
bfCoHCi1jT3gu83eNAQ531MHAMhM2L8zK792+WC+8rQboAdqlneulfRbvzHlIWzcDHGKTAdroC0f
swHKuCUEOn+o6dAotX8nmO4VCAbjXzTchFaOf41cR0mCqiNPfA3MFkaG4rM8ls/QqACXM+yzm1DV
53ngIY2IgNrk5qL2ntxQHfGx2qDc5tWS9EdIRAeQPB5A843yDm1RDD8LLwa6NDBfIDvcAJRoFDsm
u+y56e2TVxvxO+p58mUNePSFe6Z+rowBqTVrSN4/Z4ocYhQ0s3IjwLYtS19paYoEUVTmz3RVRm42
XYm/2P7mF+mGjudmnX/Js2muNRzBDLb7ktWbcmzO8KA5o7un9No06iFLtna0BmUmnzk6cqZV8obt
yC7TfFGOSOxe6r6uty7oB17Mop74rNzcN9aZ5bd7oJAgzptXE58V9tKwpx0ItM1Ae1b+PuJkqFID
TMEhAXGzFuZaYeeXsRuAB7uJs//SF8uUL8KEh8cgg+wIoDJZdSlGBwkXQ6xoAHnC6pJAQ9BapaNc
AUMVHme3cHDizRDl3lLaqOYUAGocedH3j7EwyzVYyuRm6o4gYrPdFh/J9PpHLowRBK75iQapER4I
w1DUdUc9Wk1mxsdqtiE+VossLdr0vOwQ8fLNbEGcWZAfOgnfaC/UY3rOdmlQtEvqUoMgL4g5I3ax
mwCATeXBQCC2tJWUCNn+ssbkoSb8e42/3cVqoP1a9+CejAe7ftAy40jcDCHUSXcZaq3WUn0poNGX
qFi0uDYQ7X6wxXjUIf66xsPRO8YsipedP9onllXWsw669Im2jpfVASyU9SoCau4buYV5Y58MPdr6
ZtWjqN59p28MYxCuaBCzuOt0vTt2Ue+v9ChL3nlxrhoreOsz0K6O3Zgc9CIvH9REGm+zCho6JuBC
VpK5+yzHOi4z3Z8RAj5x3Il3ZEvFsreD+Jb5hgEx1xEso1Y1QkQ5+/B1oMjCIcdYrgwkT3sw9IL7
w9ZXkq4sHFVFyX2EC3A1jaorK/7udBIq7j7KhFQDUkwebRkAvVuns5GU5XgSddhGgN/fG7cBnjN3
jYfUuuJLm/4YcTesmIugK/0t87hP76AspzS4bk6gO285uHYhpijezFHqS56lAlp6kdh1bq/tdGQ6
rwIl4Uvk5cbXRsoTcWgHJdg7k0q86U0OOUjUX2giBS8iSu9Ruo2rqK0hG4pH8qOW8g/bPEpXpa6z
tShbMAPZeFCiRKM40EcO3Tw/uU37ffrE6kdxa5B9kUcR8x0UC9KnoKhPVaUFjykInw54oqhvoRje
lD3X8bYw49g+uB6oUv5tH5HIWFQGa3Z4/P0PZV+2HDeubfkrJ85zM5oDQIA3+vZDTsxZmSnLGl4Y
smVzBufx63txp+qkLNd1RVdUMIiBTJoiQWDvNfQHTPj7w8jtDv7QLHNjMw9nhd5Hw4xaRBCOs7rg
gZt1A3zNNPggSGcKak3FW52Ik2ENbFt5bqdNBWF9ZC9QR0VquNVllahWhWe2c0K5Ed4Na+CzYLa3
IXzbrV4T0ejqwA7PEpJpvTlbOVZ5Rm6tWqoGo4evGeadirm2DKc93x7e96ju71oBLIV8DrCSboSn
ZyuROlhVo8gfylK9WYgyvoVFtUIgrnsxUi9eAD81HBspEdkzsmqlEmHPTTVqM0+mxl6SIgIFiqnM
EZHDPMffUhVtxBRFpj2kKeDlmo8wogV4dRWJBmzliXBHIC6qgwAA/G8s+4BATnZ0puFXNeazOdb6
OmIcQ3Ku9fGG6Rq+EkUMD/S28hnMdIzozcNbIU2bv+ZOEC0MztOjE+tyF4xZtewb1YDrDb443Dzf
WJX+HLK2/iKDsHY9L0s3fsrhlDadjHqMFhzXw4q/IrQfLTwxqoXQ5bCGhCBh1GnjKFUsPcHNJRU7
kPcu9nsHZnHXTlPAxYf6flQeqP1xmG6Q0wDBEA4PZziDvNcV4qB50UYF9vLvPCs8C5/aqXGcUvFC
BfoCkMVOu0d0DXehC/18Qdz/GKmrNXK9Jj5hojxDSLE8BwjGXOuoSA1At9dra64JCCC0rDUfQANv
t8zMJ21qifBhCWuIW9GGgCLuq3WILB8IaWk783hSGIdV61e7Kv17wetk3w6xNydFb/uv+iazkn1m
TZ5LiMAvoeWbwJQwn+G1Nb5Bb6MB5t9MTqKxB2i94A+R8LC912UJwaFpqB2C975tAEVjy2yCS2BA
vLrxkMjC2nB8YTqcefpmeIRdzHs9ATGgkXmtp/6jirylr43gGNR1vGZdGKyQ5EBeT44YF5Erh7oN
SCFxkqyNOK2fqEdQh8yNYM43w2QrnV+l52tN792/LZPwPPJlYMlw6axNG9JwgV3B/YxuaVN+LFIr
Iv7dhu5/EXa/tX469ta5nU5VSK1xR3/cdgOSrrBCL3Y9IgArVRrWvQIkDDbHanzLvLu877wf1lj8
tLiUD01iYGXp994eKPDyekyT5tpSDWAq0fumD6x0Iy3IEHua5kDNNOHppk3ijNZc119vnOkbrzqH
mMQmLWDuw8C87uy0gkHx0LwzsW/94MmAuXmbPjC90vGcdiW0aVJrlXCAi8O4yA8gwaslYE/F11IY
34naqNnfMWzFb7dj9HAMFprHnxsbf0xirQFhXKxuRafqixXskYNVInx/zwdQr3j/SOj3LGthTRd4
w1Ey2e3NBguZsPCM1yq+drD6e703ZsgWFECI4JXIMMNEWJjle7KhSacin4rUarXgdlIr1ormA7X+
3bGxHSBzkSoIqGrqiGkC5pUwoDWLXu6KRsdUc6rvShuCAUP9XDQys342sZAX+NEuoHDrp+fAnwgM
TbjXmODsuwKHeAFZDXan5XD9GzQRP/hJVi7hJDUeQPlKtnYe2+6YZ9bJinI+b7kdPLemuqRJxn6C
2A98o9O8BcVfh4ugAXyjjU0I+eNbAX0EB6EYJ93zuvWAHui/0utP9SZTtivy8uo+5AxmegK3e6cU
jJFuhkRpHtQubwKI4Y4wJLo1GDmD4Yd2goINlKhyoPYRXJkVPOx2VKyH7L1I1EN8HT62Dr8WqTXS
QQ/7H4/NRmB0CpUuIG2755VQG2eaYAGNCEc2WaTBgcq0mbp42ag2USzCvYHJJ+kZRE33w+NZcLK7
nl30MT6SGIKlOssFbDRaUa8hHX+ApeefMLe99qJqc7DQq0/Qa5q5/udc0K+49lJVbq8aWVlLRCgB
EO5L/TG0oA2H99o7q6CCHjcG/wM4MshBeW2AoEtnHUZAxWGOWFmXOqvqeWao/ilyrNfWEfEPs6hx
+JSH4kmBpZIev9kOjFZ7n+swZPPxTvsVtFG6AWmS1ggPnqG9JprHrhPKNjbSfRYFrzRNowWCBMt1
Jq023tJkzWF4BkGGz5ek5kW6Xk3vJQetxKdiUv6i+rpvQO2Y6lkn57euVA+bzgQfBqeYQbB3dEGa
SR8F7MWVIYNvqQcatIAW2zFKgu4oQaAG1KAOvkWwBuA6tDdMEXrur0fGRjieVGo9KsxsDpBgUgfM
etUBK5BozXvtq7TCcGdF4co30+I+SaL2ZMcCgJYOzqA9Yi7z0tP1NbVqLa/3vi9frq36YL9VIH/s
MDnCqsVmGiwvESGjvrSBcN2Kd0q7o1JYOPbi3//63//3/3zv/8v/kZ0AI/Uz9S/VpKcsVHX13/+2
9X//K79Wb97++9/MkZbknEHDgjtQH7FtifbvrxckwdHb+F9BDb0xuBGZ96zKqvvaXMCAIH2LlOeD
m+YXCN06bG05k6oCmPSXOh5Aw20a8YbUOdLn6nurLa7rWL8L4h0YK25MM6yO83YNqBlPjvYYpK4k
XTnYpbJZMBShe3UZjMP6lzJ4xMcAQJjbNCOKebRANiaFQQiUiWjjx97HOupcpMlCxzO+hT0x0LPT
hqu0P1jTpo/qcpVh0IMi01+tSdk8QdI+XfNWx4ydp3YJPJJsr13oWOpMJ4Cbgj77861n5u+33raZ
jSeLc+SgbfbrrYc8XqZ1lbDv6y4c1kgC+0BNGeMyZVrxXMZImkzTiW4ED7qQrDxRDxucJ1C1dcDE
/r5XqTxtmwbyw3k6fZLZsPoGZsXalvMqeE7C0lxEVtwdBCwxd0UOnYwBuamvI0SfcXvtt6kr9KeB
8Z666h6cRvxk2NNrZpTDXRNE1pYxE2MuKA3iH55Lx/p8c5iOqC/uDgM0xOY2//XmdDIuJKDz6v46
SbdzDl5+xr4iQ5Gd4SjbnkHVf6DhMKyUtqIhj4pTL8C11HnI4VVsBs4rYsDN0uapgmoaBqZAVTBr
4Lx+MpvyIKY5Ij6KFxXp2SPXclgG5R26DhnbVeIUaFl5AtB+hYQ9v88mNf0C2raQO4i9HdVBMix2
6xz6j9RKB5Rhv+KTLj+iZnCtLUMG3p6VzhGcijajUFDt9xQoj70HzQyri8t55YFFGNT38K7n95/6
MuNU2eZGwrnj09SeHObMhjvbqZHs58bWBzupQ9AD0199b7DwR9k56Zd62iBSmJc8ggAYCmlot7MW
1MNt6uTqi9kY5UozxmxJrXR01yXXozOI995d440sN/Wlyer4g7h8W4tpVDbqFTUUph78wxPBnF+e
CK7r0sD/HI7ZAjRkYU2v04eRCiOLOUBKxr/n+ETBPk7vj50BeWXiGYbFV8OpzFeahDGt7fc+9/qj
FjiYomklrCCj+ECusleXWDKPvdrD0m7pTA6y9eT2FgIECO+dIoK5TFzs6CBqoOL/WHc9ma/HnltV
EiibwZLJWnSjsdOZNHa0x/rYKmYqHIC2QqJIXzMZbW7Nv/W5VrCycf889hj80+AjTNuQju3YePXx
cjnc/vVuilRTRava/CX3WDtPh8pGyCycBEhIhuS6T/Ijrcj1uRkggv+uUEIdqOm6KTmiAB1WOED+
gjmSqmRpTtwAiPYUrgQJeUlEAi+zczfTqmRpTAK8Nibn19aoTbOz4/QrfVqZErib9hDGfyhFE25u
9TniGNce3V+N1H/4D7ycio7eQRm6QhoWRg8qDh/iqMdcNB2fTCPB6hn49AXRXZ1u7GeO3gfH2Omu
3TRIhR3SXjPn3hRy6KpIX3ncQLRjKlIdbTR4eQGmhujFrXjrTA3U5do69bsVqY46y+nMVLydxezb
fW1F8s6BFQ4NT2nYnQ0t7h5ZyYslixJAsDUkFCCUHyw1MI4BSSyP0BYdXmHthGCBgtfnxcO4AoHg
urhjPO3vO1PfAvQEVdSKIyUwQK2bitTNdHyIghktQFnegGcz7NNTG8n0NGAxesIq76HNe5hiNxkw
nhbIaGtw0wsMguhCm3raC+zsAcq6+vZWf+tL5wwJJIqM3fV8ESD6kBoLYGY+JvEF+mkGZMmBB8sd
Hl1oY0I6bkzZsKOS1xny5MVPVKBjAuGZG6tG8vdW9+k8vULu5s8vEJu+PxlNp2jehPfHEroQhrQY
MH+W8en9gTW58g0nT14gGDz5HzcnY5K7j2sz3uYVQrdQTa8vVJeLypjHRdK4VKSG0QKX7Nejes1Y
g35Sa/ccw7Ia57J30hiU2dsOPpRADum+uWxbDaKnwqqrHW28lBerjOuvo6ZVOxiiIg0LMegKbGJs
qAsVIe+D42j3dvCHY+g8/VA+//l2cfNv7hdEW7ljGCZGcP55shP3cQXLrCx/Abot3d60AfoKao2A
XzoL0K0A3/okEXBrpgYI6T5XFct3pHVSO3eN7bcXKsQlfHWgXRa4VNSAqIWpWX/JeAp4TBzrP4oM
znwtEPHrweDhHAJlvFtETuMvrAIL464c7HURNY8hZoxIsoBQQRpGnNSNmtF6lIpF25uuUTRoEGjz
CpcEjUZYis0SCME0kJXKq8uQwapopjyHnWUwLumi4DYFOQqs36GxDm0XL2sC5IrZnIRfqEeJHOE8
g2oJwlPQhimELbddMX0tpiJsORnyEMBoJGwEm54BvmrJ4Wjnw3AcCxgoTFiBbuk3Wj0PgLu0F9QE
FPmLk0u2HhwfCGNYlQBXqdqF3/fGBbG9djHqiXHxIbuw6Ke9aKrLQKk8aGAIDjsRG87WZKGxNZPg
ROrTN31qqhdwKyPRaGiSwt4qcnYSy6DTqLXPNNJWmT+u2lxLXQNzk11TR/YmUN65TvoKHt12gLWH
ijcBSCAzCoPSRku9M7QmqwOVbj1IJYSO+s85qEcIlv7MwgCJNQZMfOjDQd8GIgrV3tunaiqKFgwQ
v7223b4wdDC1ec3b7RNEewU7QIGutKFtC/ykjGKAbp1g66BybQPzc9CNLF35MunPICKHuKngBDTI
VcxS0G1fi7Q+OQnzftr1t1YNiOdoAEBl9mi+VbXxArMU9ezHtj9XdmBt4WsRLYAZFYfBjMQhErU4
hLyC45ARn2WsrHERTHXUAJVmRFpBHdQ1CTR+70dz1ZoACkxBlWAycu5VssocKLL5wRlLcPb9PzuJ
H11rIGV8a6oNcacFUPiz9UQetKBqxllXduOs4Vq5okoAe3ERRe3lK9WJ8BxGHNQxHUDQoJn8uSvG
/YWmx86En64uGKzLczTcJRr8k5yR72+fC4G7sQpHjAnXL0WL3oHUlsKI/E0XxskX9H8yPNZ8a0I7
hQGmH18gSlMBQwIZPCTJiheBlCn1yBpoNNRlGR9SrFiPMKnDQAB6GFTKMsxRpAOiTqrsXTltqHjb
lIXudlYSbG5VjR13LkAG4fjVKKvG5QLC2UwPjmYYQeUGs9aThFz+zIC2gtsKhrR/JqN2FRS2Pqdm
yKFCuK0Por2ugxUVFpErwwRKHGDEuFFSjlugONU+Abh2hck4Hh4GQHTFPfFYCP69H7n6kSN4JRxE
I2cwsgdsp+y/xVoIiy7gwRaDDqKrbLPyPoOqGsR7IBFeyQKyyk24BKAjXlEjtMSgSKw5K2qkKt+A
sm8NWdkNFTU96XbcR1o17eIaWlRd8pBEVnIYi1wtcg4KBPyV9XQZppAkCBLoFGAxB6EB2qVK2sRT
83VPh8YssMbyvTtVUhHDre1KhmVI7CGPPetZGW6DMHqCJ45zB7NAB0RY7EGoQJvrcQ7EyVTs4gw2
hSW8gUgcNPZCDCu/SYj6MAeZq6GChw2Lxq8jMod4cM3oQhtfe2i8wjtpbRhfaq76nTGUL7d2q2Ry
2eW9uaA6U69eZdZHmFeJbujdZAjhy+rnrzWiBwvHNuG72OniaBhDNyc4yt/0yAGEWHU5e7LYkF18
J1gBqGE+UCni/ofS1IaJmXVtywxteStNbQOcMX+k+L7tkqyJTk01zK/vW5FUygWqkwN+jfetgfDU
BW4OOw86P3hJ4bwzibhP9rQlBN++eFrVXnRDbUjynSne7wsrAbJp6oXFsHCjIsiX1JpEYPEFVW5A
YhTiMHRqCEknJ6NGeGH6Ndq0XZu5pRe9XwE4O6lbA2EIDRoJTZPRvDSpAKBKDdC3h+VzD/dkWV1o
48jq2MMTfVl71d2VOFJWOhx0wxri6Tc2STJw+HYD87bw/AifMBsqKkCrK0iPgT4IBnEHu9QN1dyq
b12DiVVIDfDf6aeuOpLVbptbnK0BAjOXfQABH8e2kx+wtabctUgRyjbsun7giaMvO6MZyfd2B4Ne
hFcwpyYZn+HFSsKJ2dA+6D7g3K0vP9Sz3ooO2Zh9S/3UuuDjM9cTy/li9IXzBZzDuQNHiQuVIk88
Ga3nHahkGoActk2RbanY+jU82EAudakYWnbtRqFArGY6mz1AM1GYmphx6VWrFlYXS9N0osXolXyv
s4HfITFizygAinfv3Bqx/8AsfMByqCGtkKEvDsMk85vVyq1KDZzXxEpBWE6ae28Ep60JhgG2uHZ7
SWClPKMuUdwuwhCzjaTT8Bdpg/owmmn7T6tX9ilqKUyBgdU0kCQ0mO38NvuGtWAFDRarezZbla5S
3wBNd/pAGtOG9vIgwXcq1OtLGYoI8W00hNNXsis4GmTjVKBCWdGMKiH6IUEEtcQext9YAmU+FqO2
cfdprzUTEPqmVsiKvu/9//frTAQaOWTmiUHPWxi1BsyOdrQspqLPonhHa2gqxqyPPhSp9db5diy8
DuXsU+db0UeoGcOzBuJEb4i9zLLsTg7xOp1AErTxc1hdpA6SC5zgOaOj7hCMmTNTL74hIKnNQq7q
8xC15jqPsYgMJIsx0bUs6CO39lvszSqsHd7suAESLemjbW5gjAEAI0cOIlFP/oAxTAt6w6Wi6sUX
DTBeoAHH4hLo1hH0zvQpTLJqDT5MvbwWo3GE7oY3ANXZDl+BoIzSUT11iVI7OCNO6yScWqvTcJFJ
vdpSK7QJwVdV5UMYIk5EV0An01NYR9AVXItseuVadW4cVVyqlh8he8WXkIUPN42fGIuyB0MtTXLv
FEZDg1wm2KhYaj2HyKndWzoIMnZoBKuKR+WLFN+0GjTWTwd6jfH459UUDAo+rT4tYcPLh8NCwNRN
Jq1Pq8/RwjCgOXb61e7xHf3KDMlWVRDZUKGEN14LMBkwcd4uaAtk+nzmUonq67QRJUwJ0UrlyEQW
Zcp0rTu4yG4GO8KiJWAZeJqIB85gOVttrJb3l6Kw81NmN3O/TIYLVamsb1etpuoFFamBmc69XTbm
nqqE6Np9FYwPVKJN7xn5IkH6ZNXWWOhHJqDXYqyEmzXeuCSlFsyagjncQ5M9B1bxEd4ZM8RThoew
tfxNEUH4NGiRSXGZlo9zkwm5oJf4+srTq4wYnssY8omNbiKy76fuTVKddNXzmJnwI+LJhwbSWqcj
AHtPXeqncvsbcmY2FACmACEFAykEeIsIfggdWuYo5Rwol+997sAAb4ofar1+rHX79GlhS8VbXTjM
xrGCSczE88swvkJ2eeLsTcXa9ItdhTjdLICh5dbGfPgrGDIvDJGEOyo19V3CMvmQml561kVwx6Y+
QDr0O8TYw3nJG+2rAYcpF/q/y6ozMGgXoa8uWPlH5wp/kGCKOmtIe94XsAaYOXkEI6+pLs0dFzza
wfUiqHFpntbstGxod05iwvH7Vqa9Wx859aYi1jHHACbMZmv06+uqJMBqfBt4+QOtR9KJOEJ7LGiK
WZ85/ToeIIwz853qQz8Op8BZpQHRZPQGuwPVkM/tElMCayrSRq99fqdYfp5867ZDyeH0VLfgT5Ut
wuy/dovAxoYvMBK9SL96DMorZQBlFGxUX8ZHOZyogGhg4y0kC75mjTluFBkxUosIZbCAngRsiaaj
HDxMOwmNXow40QXe5rMk65ITlXIbuqbAC06jUXShTZo4xWqsLZh8/qeO5QEmp7mEDHkbHCDO+1Z5
rfUQ27mkUj4p0kXa+KEU/FUinY849j60QRgNYAWlw6Y3t8ctDyA4RXt114/XPaqDMQ0EWDuIJYRN
AokRLvOtlRkeHOtEo5LZdR8At9hNo0TNRNAiF1EMwwaadcneBBTeBfHXOzZdOoLJ6fiTvDjMiVVQ
PyheCJjXltFz34Y/IiyQvnNl4HHukTsGIWXG2hCz6ApoHREDij8boKKTwk7+G1yKf3p2LZ+Ukzkz
lhvpQwahQlh89uyfonm/jqdTbgF+CDbTbemYGFSdT+NpHJQ6AsO6dxEIOIGZlDozA3I+J6w4HGig
pMayTbAmz3S+JOgH9SjLAKJ1Hetg+AYfNrBqcgkpzjZfV4DdT2nHcko2fthAc+vQNkl2QAeqhuU1
MJhGgHChP6p5GRtwOzP19Gw4cTgj7CE16Kn23gCyAgLGkwWvxho1j/Ic0u6ek5xt0D7//JlxxC9f
memuILipc2GYcKDDyvHTXQHAgPmqTuyLnhXxwZr8oxELizEHF7BxoGiPbyM20efnELHYxQcnwgz+
vuQeSHWGVkAnUsJZlZwGPTGAFt7b9aIqIw3WlGk1J2Z8xqFW3eUgHfGJQB/5rmhy8XjrVdkgawu9
AFlgQkrmXgSN6FDz11RsprpOQrArGKzf6qhfPiEvr52nflQ3IJKz85n2XE5ulzPhj+weWUl+75mI
ntTcLjbUEhYjXC7LLpxT64feDquwUMiZsw8ac3oEhhc8TvkqMqtxrTh4m1O9nvU2UmbA2EJEHAA4
+NdKaNNwOWsrp7+/5kygywkmE4BDUwZlauuGfICtCVCqbbgMfIVwSmd4G7xR+bGpQ7iujrW3k6l4
SlRTX6gqQyZ3kQDSv6IiNRgJFMV04/XPz4jJf3t1HEyyHMTBhcMZQGlT+4e03ODoyP4OFuZvAVIZ
daMeo6oMv6kOHHyvt/UTiBAh2OrQw4DdTPAN0fAZ6G7ecw6WxSrWBESjhR1++fVIp2x14HmGvZNq
CJ9NC1G7i0pANOHeRkUZjssgb8b7NhAQ2fbVKoQx1mOeadkBrmlQXpiKANzUaykm0fepmJbw4iok
79dUhO7W+ympiIDKMgTzeiktPOUkkBV6ZrUMR7v+oEQK8VQABcryqqMF3Oa4SRiU365KpDyFrrIq
uXFVIk3zMrvzLP5BiTT3+2qJsbK5/gT9zgCdKsigmLF4Nk3RnG2s9O/iFnKQPTStni18e+a2rqd7
EPbEF8MvNl6QG8+5ldcrpBg9l7pFEexAc1A/ulqC/oulLEDiONxm9evttJY/AhA9HU6nzZvMBzI9
31cNGyGjkMEgvGiDL7AgZaCrArxaimozVADIQ2VHzCEGHb4BTaBm6Vh4D3E7mgtP65M7BamEdZPh
40Bn4jUIMbczdXrqX5y8h1anZx1br5+bXmEBqw2pTjltqJ6X9bCsuNXMDXt8r6MG6tfjKEvXres5
ZOg2harupA9AoWJN+gI/1O1gZN6POqp3vB+dZ3D67XkkhgByQr69FnVprPsQ+HWkKSxcgUxfZFht
K089QNsnvtMxHJ4H4IQQLfLrOc/aL3ln+kdAR7MvWTpWSE/lrUtFGymdTdVCR4WKRsasU1Xpq6ix
sjMA58Yi0xNxMYssudML4RpDLy5U1YdevfBMb1xZU53JCuQL8mt3Dwubo5kjGDNhlzELhtlPYm8I
PxkQYWSqq3uBQH6rQx8V2AEJJ5NnTRnnsOTAuGaYsntl8bM141crGiUkICtvDtQaOxWGVWFmW2mg
x45QL4ao4SoPm+zyd+dJYnzh88IFfq9dFq3nw8s7v1B0heImFEFRWtbOgipReKUQe6EN74xrX3vE
KCXDAhS1fnjCknMxDtnwEMXQK5KFbYB6AAAbwB4MekUZPqST1w9P8gV0tvptV9YlCCld28WHKsqK
eWXoztkJ7MC1ZB7CgD0b9rEJsDoY+uLeNjFBtLNAfoPE2DJJffbTb5xdW4OgQIeDHeecmR+ELvi9
4+rPI6H1+WuJWQPTLR0fBtswDIwpvw6EyOoUtdlr7bEbDMyMOw9sC5q/w33h5ASNsYZzBgCCVNdW
xSao2y9jbRfwf4dprC1y4xy1CvOBrki/Z3gqwbVmj7cekLTxwdvywrWYFMdJdryB5xjgQK2zJI3x
xocXAO0l1aUFVNmvqvQ6j7AgxjFv2BAfm6A2T9SggxBw+vNtMD7DNKbbwHXMG6b/bJuWrh++B6Lv
c8wn9Ob4LvEinElYEa+8bmY2PC2AisMyCXGl20uf+NYCQbHi82BAR+QJNG/o7Q9y2LuAOBLN/3zJ
zPg0z0EW15ASfzmJwYP9BsSC8KJhwN03Ol7xLaMnShiD+uELINLJhFGH+HyMTIWnu39V0ze+NMAs
/r3ah43RtVq3mvAFztO33lVUiwUPCwXLgiWhflPhhA8mh7Q5chJDUMFHDwyAhYqN4KL5xfsefIHZ
omugeoS0M1sM096tn8oy9Q/oNILT3BLcHN90QEMYcDaW7TAd5V8f524Y+7AcebwePCif8bkFj/J2
DNxcYKIJPKW4dEgKwFsT+ktdE5/AAS+/3np4GsNqvjH7Wed7+XYwoewT9n2SzQP4LSb45kAUMQvu
uZ4W225qpSJtfPCiBqSu9gGyK/e341XHY8hmGsY3vdv9+RkwJ7Ddr/9cvLwSaX3JTCEgUfbrPxfK
Q+kAYoe/BtQWAAorn18BioC6OwfTV+DxQFK8nDbx6FewxUR9OyhIvMGvcRbbMDXymxY+NboAits3
LXeAl2GA9YL2S/nWThJpsvyHpxl/JOvXZDvnuol/ieNYJgCPTMrPoE5dL1QmwqBykyZm26ZPzTmI
syB0d9x/ClMHjjDQYZGihHAgQ5aO6n2QrVbA/YCPFargydGzZDZG3D4aiT08pKAJUTeVcbXzA6AQ
qQjMQbOook6Hx1GI2XJf51sQSL6Bexz9TPMjJo34IinfOgkQLp5B+M/nAMo2F+Yl9SrVi2JfJ63Y
glPVuXXJxhOkSv0FhnLzcTpPW3vhz3F8P4+pIX9mg1uT50fDD/ABgaFSe4TuzEH6cYYUNYCWE1qy
gSGD3xxG7aGEDPWRelE1FYemGNcQA32leqqiRtoMbeEtDEz759dfoMpqOmVl9O2sUcp3qe7Dj0lR
u80QVbsPdSlC0/taLxa8K8T7RdFPcWihuWZSptcLvdZRH42X2aLlSQv83u9XXXYt1oRSd1zMtIqN
r1cnK4GQ2ipiBuQKZaIWEL8z+T7KTaDXY8ODa0yjtTsqZzLz57VvhJjdDsvEq+xsXozxMIefIL4o
dp3eiyYQh5F5dzYLUJqqmsRD0KXWOayzeQo6g892Gkt/3np0XP8JT0iBoZ0BCTMdCV6K2NSiRPhw
OoczbeAjCg3fhh+oB0uKeA2oOPDYUyPVWTFbAskZnK6/lDrDKh2GcXE9R4gZbzRGd6J0wyqGccp0
nFlJtTQcQyyvZ8i84mx54/VnqUoYI8LCIctdOisbc+8YJv5Wcp1nc6jjwaA594Z1ol9/p/Y9tu/r
9JG604/0YLnNavhKbanoIei9hSAV0DfTJdCm8CEvndjmno7ypa+tyxx/E7oEqrNMqPOA+nWk/iEL
oVXtGQFyhjjH0HsvVlaFe9k3DcaYdmUGjF3ge8Qu1ghnCNgrO8va5oGa9xpyjyEEhKgLKHcW0hhs
nIemmS3NiNWu08Jcr0peky5JVv3Iwg3TzPxrMnqYgIjkFYIA1cKuM3NndW1/0dr2m1F48StowphK
qNo4St+J7zA7RSp7alB2/7MthHYOvSzej1WdLOgHABTfyYndn7XDEc41zUYgsbCkH0m8L1nuWM99
3SdukneOWyFa+5TjizropbcykwpKiw5YDVq966ICUPwG2Ng5RpdoY8RCh+QobhmAuPos70O9mHsY
xDzDV2dqNeywXdhY+btUDDQH9N4sebmeqsQzXCBGc5ROo9+bOhbCnglcKxULVep3UPhbX/vWPeRK
4ZybrbzK+k5nE7nQXId1fI5VuHFvaj27pNaO2q41CsJAKQjg10uVWq22WLPAeXy6civB+gqa2lDR
AvCrBzz5/ZoniHAE7opL19FkOttbTL1fc2fLO6hrqOs1T4/DClK/2ZJ+NeEQdBmFALFs+oFpQ9fN
zK67XtefrpkO6ivtt2v24xL+taCh3NWqX3VazN2mdDY5qCqQZGty8By1FlML2kVgroSKAygCeSj4
2qEWqWUQ71OJMb+WtRoaRxGX/rIZJ5rkdI4OAiMrL5SPsRXk7yfT4bYV7Kn5Wpu3pj4D89xTWrwA
YgYcl/g+qgoAIUqYnmAKktxDhjC5L9JHiefpTB3AobOWOpTFllTM9di84GDqSIekySAXXdCpFdVV
ElibJpzz2ho2WZvM3w/DeaugBk21KWBDabbJve7z+m4wbPfWIy2GBv/MJlvTuZqxdoBcArxmXuT5
jvrRoaXfixkYftWG6lSvd/uBRc9jMTYbaRXJAkDnyGV1z7d6rNKD35eYqfcLTwF9EWflw6irdJYE
+fAjGFeJEtXPIRm/YwVtfpUZsPZR6SlIpMAHBjkDLCzN2j/3HmTVAfVJX5A3BXUKBwH0gZVObb5G
3IIvbT2mF/rlfsj4Nop6ewOnHDeXNtT2zVHs6ij4YXVmAdaQBq8nW/4/ys5jyW0kWtNPhAh4swU9
i2R5pw1CUktIeG+f/n5IVjc1PR03ZjYIpAUtkHnOb6wzeS6s1stQQ1wusNZTUnkrNXDdV6XZVKbZ
+Cmkw+9uqF4I+S5sIKI27siHHMObE5Fe/KV04c9K7e0Pe1STlTlMwXODXRPYOoRaXWP+ujaituXx
X9eNutB9RB4IFTkhhjdEM9D71CDY/R/XG6oIebuiKbfeVGLoSZp6WyOJvQ5SHOXzXmPBPfXad3Tq
/KDXm0+vQXlWYKKyV4llvHmmfayyZdba01buXHRnY+y1+zxKoDbIkcQiA1FNz4GnlUfHTNgNLwOy
fDfrsfsNpaV0q7VDc0C1xn2ZPftBts92TExXq4aLAAx1QewvW10HeuEju3Hnhb9dexhVkWwrvQ6+
BfX2OtBw+43ezWT6VSJcg6g/ri8EEQlfAc16n7AhOOvQGVbF8krg8R6LqMvfZldMex1l1G3Wdt0n
YBlfdlAM5OqUQsvu8CKonjw3DkHEMLKx0DJtWDU8hFACT3avpmvZoFjN1uOu+d4RJd65OHftRDIq
74XJN7+MxPGlWs/CTWE0QYC1lb66flzkg4HFsOx7shUM2wPIFdcp6xgCLIGkz3a2w904l/XeHtzp
bS6wHV8+6CRDZhg/qOxsz4oHIz3W/ZlH0ivcjddqwtA6gl63L8KkhWwgeWAcrBYtyUDYMHkWXXTZ
oIXOszK6+mF5mtZKbD2Vy8FNWdtVRgySZnm4Rl5Pg/tT2GNzfaCWWTTvCmTwV3KQ7NUjZjGxnDzL
kj12HibUCwSoKPQdy1ztiKCY70ASfU1NRXlMwvJOC/rwfXQKPhy0D6+xyLrWYP2qgEtlq52Rq1Vg
sgBRITSJsMLvtHTViywtM5KZDV/zZcZ+rvAZpZNVcd2/tVNTkWxMNJJO4G7dU2f1rE77atT3g9Pd
60tDHbhoqv3RrIzlnpu+fZjLeEKfNcncU2Dpf59OAqRaO49/hdq3wQzxvuz6jCCYZyQr4Yh2BZTE
2FWGaiYrJUx3eu8alwb5pae5VsXZyNT7r865Av9l7LL1tawTL0SwsGoxfl8ma/Ln0FbjxzTy0qfB
sgj4C+9XZ6e06Z2bbfS24WcmL9SYxc+ubDXAT4q6Qf7DWPWFHb+noWJvMsUDA7QUqwGH0kAk5UkW
R0PfQ8lmFVUE1nM+A6+c8uQ9FKABjVJFXMdVk3fMg91drQZfrXE6JmsMDKaDbO1V57tZiPpeDlXC
zWyoCPikVflA8OVVXifLzeooX1S2zB9Z5n+/KNmaEX2UL0rB8IrFQlKBy4RGIEUPJLJJFnP4YH7A
TuaKdpJ1V1XdP4QSQiUgwL50cqS27m2iayc5Z7R0srJsAWeGG7b0qy7z4mdokaTkEX8B2tddDS/V
oWCJhjmpbHM142DManItpeV0MsJieJBtAbBr7Cvce1nSQ/W5wmnpWkJk4L0bHe0i2/Iw+6EJK7qa
aKpBGJIbMYfz9RJqnfr8N4KTtMrEb6z2c2+CH7m8uKArkPDVUvdOtuY854H5LRl92WpbAf+p1Dm6
Xai+2uAhV5l6bu06OZAaK15m24l3iaJqa1kMU7U9u3Xw4ah2xK+4wh10ClS8OOirtlyqMBrvmDdK
8TImfbHNY0L0snUIjOzUTNzRrmNbZMPd9EV2BauZ+ATqWbgvE4lu6DeGBbxWtnoIEh8Rw0nrobmk
Bk67aZJpa+hmzcWqlmR2t5zGwu39CQPj7bWyEh5NVaM9xFlvHgg9TOZazqHCi8zAx9SDOAAxxS8m
CfJnzRuySxWJi6poSoF2wsyGTTOcg2y1oqa9CyZQa0FWFc+yDrjeNwso+klWRd4Q7OVGCDg7E0wa
Ij560XD3ZfZRg0kciLkjIEVRjtDLrUh69UnWaIK13mSlyVa2iSkZHgiDXLvLHsPo8LMriSTJokvY
Ex/b/ml2xm8ox7cnWd2C9/H5gfZHWQybykR4C/UcWZSHodZfjDZNz/JK3ozaEDDoFgUvXpk8qNZ6
RGuHH0r6MJijujHUrt9wp6m2eVs4azmwB0j5NPy6vtsG/PF6QnsVljqzzLGh3ydpvNPF9PVurZzE
rK7O+tfLd0OTPZD17iVdCC52tpGnDVcS2SsxvonjIVSiuMdblTxLRmcLBns8y9K1Cv9p0objuENf
8gtBjO2tgZLK1K8Q/j2IcnQ2qYnsj+Th3HDSQeMu/sPBFyMna3B/Gcf8q5/hdcO2c5xu4wkS8UMS
amfy2e0ZYny2TsZU/AwOMsx8a1fN/n9tl+N5NGds/tJiS5bLWVekiIDyI1WrLxDWW1Fqyt+KQAJQ
Y186o9pHZ5bff3SWYxtUCtY1VKyDSwbrvjG03zIlbLsCx5K6tncyJcyq7Tzhy/vUsgqVvYLYeZ0G
7PvCbPC2kkWPPOBr30Xto2d61WNqpG+SGFrGobt1ytLbdjw6Scn6E7AyH83NYneznUiVOjsJti1J
EgF6vXWJFrxoMopqjTL8uJmGIpl8x8sfsAGKD5IvfK2TrGF7bKGjeLXoDiX0+40OfWrX26rLhwaK
Q8wmChY5OlLY4BivsjVxRm9VYnOcJgMIw5A4XakMmEtpeqGeReJtNLJjD8ZymBCDfgiz8sek18lR
lmS92+lfQ2WdPKi2Mq4nNm2AabH+i/BqvJsgeLxYSdds2ko022EpmormHOw4jFaytTBjMNe1eZSN
sqrs+7VnqNqjLGEfj1vdlBV3cRP+ORv45iis7UfJdFKSc6fn8NcWehQAkfrgBa36Bz3KDpV8NUcD
AaF/KFNecm4XEFkfZ5fbQHsaVV8W5eE20Mgt0uIMQh5tIEwxf11JDoizPNgXuuuml5x1AhrEGiGs
0NkrSq7f5cFg/19nrPC3mhNAhm6JHhFJI0qxiPIADxiq3jrJUjcq1p3QjO+yJA8o4EyrWM2NnZEN
+Fb2bvjUE09dBstpgqhVln93tO6bBBPKZcZWWNZpGBTxZAs4w2l+WiB9unxLMS6Pa1PYLo5gfHzy
ENf1XWoYylmWpgFZyXHQ3mSpXvB2deHOu5TM2SkKhXY9JP+cWZHX7dqk+pQ9Uq366iGLU5quLLOM
z7pntjiyoYk1K3izeZhHXoYq9e7VpSFbGgoTRBr+aKjWFgMQ/VH7GoH44++51FGvstJDv0AUDG02
H03MoGa9ecoWmILDrX3flIRRZAdZNyza+ArSENdBTaGYj463zZ2zbY0rO9EjtENy8yIPgzeaF2WO
ka2rJ1700iDcRfdjWlpM5PxGg5Ca7Cdb4dq/9HnAt72oduWe7YeW7d4NdjeePQ3LWV82yPLSqgTh
TyQQkKMVnVjn3qA/385CZRLrcqlTQlrNxPuz9dZvLKwTnL4fYhiqT4KzpEP4+i/kXfWnimykrK+V
QiFs1pR7KDPVp2CblI2l/dZ3LHigBLLlXupvw3NM2+9qlEoeWh1Q75wF4TsbCfxAl7N6qZNnsk62
yn5DX4t/t7re8DW2qIN65Q1C3ymzgWZcK8AfYkx7BICykVW3enlW2G147lyz2XlWMr+YaXBWymr8
azlBQWCQJ6L6qnFqAzcXKVgZ8E10cSeOSq09pAF7iEh+c/K08Wa8691pIEDCd2ovB9lgzDoMq79H
uLzTy1UZy8HHHIwHDCS9GNvd4FbaC1+lshvSMF/LYtogvGERtvFlsRkTtmmsFMI60ruVoejbYYhj
sEMM9SD8+xX/vDulNbQXOXEdVwRWl6KwmdjLibUHRHixzZvcB/w2NqXQx4u3aGUlY9Y8qhCeekTA
SGUHrWm8Y6CBw0+SlSvNS813xc6J1kLBRvatMt7rsvmcLCN9CIl/vvzHIEWb1HVe6PY579YKoM2E
tdI6DBEh4B+zjuTJMK95Ytl727Ctbabo+W5C8oT4OA9fWTQak53V8vCVxbb1qtWciepxmlITZp+n
rCQjWFW7AqKBlZ0IufTvYNJyEwth2UuUIKvr0hs/PBcPO/wPMqC+iuwlB/9XL0NBGinXbFC9WtK/
m8pZzlC23ddlZfFfl6VXkw7FtlIGbU3+ENbKP4fYwB6lVCHE/V2daTzHfTBZUFqs8iQbMNvOL2jB
dicVn7uPPOO/zHPmNQLTts+mytomZD4/eoij6YJZih34YmHZuqcYY7T7sTcd/wpmYmRQx8lrWrVf
IzWYsnKk7JD+M7LSM+M6UqKdqrR9nIp2H2Hd/H0h5eDf8BviItGXsrdfLUSrN0U/ROe6UpK7Whn1
LVz94plIC7ktpzd/dnPny1FJMX12Yo7eW4Lxa1Bl4iJMUquaRfwOTcjkKW4CsQqztPoRDS6ix2TO
kgASslI2H3PkVUiYN+Ie96T+4NbFJ4v+bF2NJrEoyKXYH0zuNxacSEx00e/F9zuJa/0zzzRnFRRW
BMMn0Peum9j7wtBIEkXEAi19GD9Nu8DVnWerpgSfHQ+ETrO8S1BpxUuPos6qnBIk0byCvRapqj1P
i3lVmqJ8GaZBvQege8f/rniRPazR3YfzlD7IKrv2mlXsuuIg+89hb+2qTEvXspUgfnvBLeRRXkpW
uWJc4zzfPcpSKwwP+S1sveXcUVQrW7uIEYReXowdGgWaEOU32XcssvqSRRYCqJFiwCSLshdCV5c+
zYtvRgS5zgSofKxdF6mJGY2jRiu+TcGEuVVn8qPA2vqjVH/I7ooGNml0WdjLIjLFTtEOn4XRVft0
Zr0lq6c+XbdmnCEtlOmHQhdAs5dJe8U6FvwZX+y8BSBvmAcwZMlTUpjY2JtonTRO3yerog94FFY8
q4kmP5UtKCMx9Wie5UOyssO622NqoZAgXcr/j4OvUy1X+88JtLBv/bgtECNfBIxbhG713nuN8d04
d1ppASCmPocAuS7Dwbh2q/Pxj26tm/7ZzWaxdFBZJ5+nyGC94ZNE/CtKWs9vHA374HY235FnIDLQ
RG+q6ol7266EPy83UdYH/c5Dqmgji3ZlkYcnUHCSxcB47UO7fRNw+C5jFiakMZmsty2Axh2OP3Hv
2+T8fyLuulb1nOAEtLG7WPO8b6YBx6DrFfUJ7fJ+Oyatchd4VXeH1qm7NaJSgb6K/4lA8vSb1XcX
XY6fE1wRhqj+q8yhOo5OO2BYVkebMvDyi1NO3QFXRzhTQdPeZ5OCyR7O3G8kiH5lcS9+h+re0g1e
R6Xpr27qjpiz899TFs21OK60HUI53bEVszg3fW5tIqywXtTlRkEac/yh2A3WjsTEzNDr94mhBvtJ
qSGxN7rxmketuy8rghCyOAEp2ydKEl+Lih4Ye91rkmtxCPmXZrmCoFIRm6+pOpItN/Kc5yvF1opH
inZx7eyQrt5X8AqurXYdtnuHiNB1rCgc1nmpaK+tpU32pJm07joWtatsH5hQxeTMmYWuYueqsNqX
1+x5ZbQPNWW6tqZeoOzCXlOvrXMaBztS7PDdlldVOyRCosowrq2W5mGWoeO/KacSkWrs1BZbMVnk
2abt5q5BxXcZm4/DvNOtAA/x5bpar4+7EBVCLJmaQ+OW7R61h1etHcfRr/qsOcsDX+/XWWzcO808
nv7dQ3YToiUabhXpThabslFxJbfSdTEG3n1m6u7Zm1twRmVwjzoHuhCC5Oa2CvECk5WynzyERfzD
iUCWypJstBXsmLps2MbL+FvXOCUWBVeT7ctymduh1dUXPU+H423uZo6UO1dYxyYKeOLJvkGMBGWF
dPxaTqxl3Hxgf6EtiOjo3e1iQYEbd6UUDwkb8j8uMyQ8VNEoiDey7+1ijp4cIJ6Wp1t9FyrZESvH
N3nl29xRrrsrAmPadQ7nOXA0lBMX93F5UCKMx4UnktO0iKz9XZ2mwmp9WdZL9XZqkUpDztx3PUPJ
1ioAi9P1VHZty1TxRdt415b/Zbo2jXaQlkgtLJeclnnssGNXJMvmpLgobnv6Rotd1mbYwnmD5h2q
kF+5LNpW4rBvEsUZuYzwrU6alazXRtc4VLXKMhbw1YfWoIxmN8CdQTmbrxnRAFmfZN54mMWIVp6c
XAdbMpOF84mBsKDVSAXIQ9nG3qleDrLYtgiEqMFc+rJuqCqS1OT4S1/VVZPI1N/KAknarDvPmO94
CJvExpYGO3D6DYEvnitSbkAqDcgWLWqvvcU/CgS3qbxA+xomB1zH1qF1NAssyH7AUt5Nk66cgDSk
rpmd5WEyI/wbloM8k3URCaM1QOZ69a8GnDfR41vGys6x0u8mtSyO/6qXPeRQ0uTBtma5fL3if11M
jtVq7wcBxCUyR+g3hX24VXFi4+vmAK7r61DWLmHLFFrJwQ7VTS2Ltz6DEaor1VOGnd44sW8hO/Ks
6HV4cMos3Q0iTN+iIHmUlJK5CWJ+Fu2fPTzA6P97j0Cp2vU0t7ileRhqeV1L8KoN85OuOhvTiM3D
rcpJY7SCb+XbiFpPur0B4Rd6THaS9dfOzqQ66z6r1JXVde0D1qswW0wMrEdiJx7pvtrZF4i6+tVk
tQ/XyjJvdgD6Fl8z6orl0NRptGGPra7lNNcGzUECJ8FcclbRCOhmJARGZVJXaRp0q1td7ArHuZYL
9CkL/9akabiL+XKkrPyjXZabBmnof033nx3H5RXIFnmQM6Kf9VV3K/Kv48Eu+7h5hUH6NkGPbe2R
cRn9MpzK8zhpGZmdolLvKrgpqiEoypYuaPRuHbY1UoN8y1tZadf24pE9GfE6qbECM4YGYp7KvUSP
nIPrJYRLhjp51N0P2SZrQJzGe4fI4+pWZ1vYWkc54nJaYtVPAqzAU/Eku8sDlHCW7arrXK8h60yh
xmhoi2avF+6w1zIVDEyWofEQDem5IfaxF4giV0GhDfx2XY6yRfYBy9mCx+6xNVx6ywakBLVt0Rs4
aGSpfiyspG9egizONlaloo/ghs+ZFY2fWgZmvbayljx0VSOvi/bUlDfTcarQmGXhGD7gK1WvewVB
woStsz8gAPUXurMrSChD6KfdANbI8MAsmejrplH3ogQk8XqjRsnaUdODmibxQVnWXXCXCiiC0/hS
NoDJIxuGruYmh+tMQ4SR+Rjgf9Tx90uz/BLMGZ5ibXlnWDp5XGdKS7JDf5flmTw0UVPszcbA+yAM
z/Y/B0JrSMGO3NayyNV3qtt8ysZb/b/6zmMlFmzbf85xGyoStz+2mb6Rc9/q5dmtbi7d6BThIrm8
gn9d6VYnX0wyn3XFRUbon64IHEW7ys7xnQit5oxPWuErTmhsRzdrNnU8g9/PHj0HXUOlaN2XMtcf
SgdhQJVE6kvTabM/O2161w+Z9zIHXbMm7uLwGdBqNoO9NVj+I7xC0Zsm74A6ULqSM8V9rWGjLr7L
RgvNnKeAvwtr7lOdWOUhm0L+6ok8Bou7GxkosAyyLE8zfkRHEK0L72P0XrPA+cafcrjIEkzm5yxX
h/trSZgEttzx4VqynX02F+qjLHkJERIbGd3ccN7Bn6OiObTzvTygHWdv8sBQgShQl1fmV0MNohIH
ctfdtKrV2QjeLi1ojPshd6j9bYYK2dz7OBS7PI36060erVhvkxugL72hyqE7ZeamNSANt4BuHszC
ifeT6cAs60ugJcvBICpyzjISVQG7EVal1HVGuDPqeWR5Skn2jSNozrUdod6K2/1D163tWBlPajQN
64zI1g9E6SvN/lF3bbdWkwzatlI6l6knrSYbKsRXE6NRP/vBQtJwbn9ByHJ3U9MWxwzvYjxxbqcx
8Owjad1mXsWhXhxbzS43bFCCAw7HxJwhVNpWXb6IHhg4T/j6QHCvfMlY4OzqBjqgbM0gF57rIXsj
GJ22qw6lIbeLmqdyyc4iuj77ljMYOF14eOTCkMJlu8vVY6MF8/WQ5MOfxR/KbGf43inhHVEheCnL
WTAX4o+ibPhXXbr0K908Lnw5RJvbDfcWa18DBxqFIOMxZWLjCLVGJDKKHzWrhglTNdWPprdfvFE1
XpJuNPeJYwbbtOyDdwUawQiU5kc148CV91N7idXMOI9kO1co+eT3YyTUZodCF47toLyQhx6Cg9Yk
oW82evCgLwd2TdVlWIhsMeH+DRhYFunNgIk6jbIbj+hfhK/jo5xDHoQdAQIPt9BSwaUJc36rZ5x9
TAOtkrLEeIpE+mHEEX4X9SDCg94SlxhZ40tRCSzQmsAmEkHx1iCWYma2QJ+MCejFPyMU26rOCsBN
B3bWys0b58MIA6wHRe3coTBUvg/dD3upDqAjH7olOEiWoPJBMId7Da4rhhCDcipzWzmhpWluhjAj
8bM0yDrZamlsc9ETog9w2GqFJY+vZLNz77UgxF3HjH6oU/rUVJXyUgLt2jezqW/TKlc+cktZyQ5T
pSfrrkrMkxwZ5EB1pBM5rttPmaaS3/1yRm4tVKy0xLiPbUu/JyI5bMNMwVD7nzp5VseiWi3hjO3k
TT0cQnZG/TS6/DAZKw9WneoXr3iRBajVju1ngP4OY+H85dRTl2xYd6cbEwbf+jaqWsaHRtn7zRQ4
O9kgX0oA9gFH+xDP1VQx3h2UaZWuEW9T2Sb3falBqNYaAs71PO2cqnE2spsbkCKwTY/n7tL6/z3K
6qPqtesaXzH0/gGt/v4BNkL/YBvlwSOTdLrVd1FOonieXbaDdJMNSaqqJ0KsBzlI1vN+0UBuhyXE
5Rj3qE4SYR9c+1211A+pMR97O2R4nV9K2OBmq7nlm9Mo9rr3wNcZoWgPTe72e5BZxr1VNl+j+UQ/
QA//NsLuF9OF56vtjTTEcRaldmHV7ioK0mR9c8qRDW0/3udpoq71VAMM3LjnScNkRBo0IICyC1Uk
Y2RJ1i9Vspc3i2B3TfzqOTIa1aJtV0568KhkT4CEobwsB7RVlHVcjdFWFoGLEhEIqmlXxTM+T253
arR2urfmrH/pyLqvoFTNiF/QGDnjtJ2FyDeyVXXS8S7LsaWXrXWGwcUEjks2yiqYFkBtzelelqyA
GEPQnAK2N7m+Bm53vFLSAJSuUwDpK1m86U9cfd9leVz6NBXqgkgmwGFy3BFutDY9uy4uVrqiu1uW
vPOzAquHzcT4Oi0lWaXq+huuaelZ9m/4ye6yGe6IbHSBET32wiSAz2QeZAo0p0GK6bjK69HFjiOW
gCN3nzJ9nFSb1aMZnclLqWte0PAIU1JnYetz33wc674EXKknq2lRrYCQh2lu9xEiNvKQHG1uNo8O
3O50msi2ppmzM4mub13Hs7dmkX6UcakA0reVlSA9uScde8AXL3r0Am7uGhzFby6BbrPFsFDTTQPJ
Z3O8yDPFAm5UlfgZ6aiybGNlyFa1gVpaSlqf+BNPaUKxRM54JA9qUKyGJjDXbqETxU0WJPneGR8n
b1kReTjdhVzfz4HqHg29nlevegTLGzXpI/9/tLDq5GeB48xTqaKJErrZp9eH30Ucersg0rx9EijE
ttgO85SM+BXNr1Y0pTt7ATy4zXiI65L3ipy8G12At1v+hLvCQwkTcSuQPUBMDdk67aUztG+epru+
CiJsbXYB0U4kpWqDBJE6AfwZwm7VD/x7iBLkYj23Tewjoa0+eJ6KGyh5Ql+fBQQgEhEbQM8OxNNy
bNZkOjbD0PFcVtP4bgS26IuiPXeE40Mi9n8liEQAGDTaTVho1bZslcwfTACmetqvsFkC6BR9anY3
f2+rbhdY0aGZrXujrNU7rwHbysOp33hRnftaNP0Ouu91jhkhe99fOEPyWTSfmO6g/ZK/9xlgEr3s
oOIWTzpoNX+oy8LXlfcwT1YWOoAYCrTnuhDmd3SGsMHYGnwyuVeTl3GaXyrLhLVlvsEGqI5Ajtmd
4H3um2gVbVVFGVb6nKcArKxveqTPAL5ZU3pRIVZ0+IRMuilzHrBT1jeHqkwukQ2yeg7J21lJs63H
otuBFv2uDHn+0gW/Ky8hkFg3rwrRUdYJ86VEWXWFqhH+C2PKw2N21qqmQxwWvJO5wqSA8AIQyeFX
Gof1RZuMYd2nL13fa6+Gc+xBUK6UQLxo8ELWBcoG65F7ABFP81DU+cWcx2OBOsvTnGSXoQ1Qb4Yi
s5kTvgwSvf0uAk96jMKDV7UbRy/NQ1DUOMabwyPqizWLz7baRTYePH3fPQD9WJv1NIBCNo9a4Sq+
GkUZSLvu2ZkLEpZTMa+ROq2PIh4ONVooP3EeIDULfF3pVDSK4JgVZg7wFVwXLq5k+yMHR3FE/uK2
c49Zj0lxFNgX1wHmjIk8kjL2ru1QY8sjFZXhcSWQXtjPMzwGE4kdlCJz7ci23F0NqFaBD64PxLB9
E3kYUBzqMfYE/PCqivRNNVXNsUvwEb2XpxW8t9T/o23WkVFBpt7ud43aHYqSQBfoSEbJWTTZfJ0g
zOtVHOh+Ns7DDrJHDtvZrP22RdN1zOfmKLxI31qdeq/qZXUESD7zD4tc3MPZH6+bCZBJp0+/eFbZ
0GRm77ERi7kqKwOfp194tHXEFfJwFZTOxhWp+9dTPnafscsGbnKqyM/1H7rtPIsA6UhyeocQrurG
ifufZcPXgxbSQ2na+NmVWBmSgUeTFu5x793XaRJhp7cF/Spe8miuNmkHELnufmUOmiUAdR1cxMpy
MyuRe9/XwSGbXeU5wO8umKI7zejQhGmLLcoln22eIu0ZNHx5+Bwhht+fVVv0pPBJVGtN8dxE/bew
NluMfSJ7l9gkVMqh2wZ9na94vcldlo07L+IDyUo0W/TM6s9VwYelpeIlG8jr6xVbl0DskjjbzgSU
98jKnLKsQOk+KV4HpM3FYpU+4xu9SkOvJKOZbNsiONUlqhIJf0ZV6x/KQPuIdIdQTVPfqew3Vt3c
9xuYi9ZR0ZHaxN/TPKQCkYu6rX4LrSh8s0WroP6NaH2MpGU8rqomXXtB+NjmhraPs2Mddta6rvzC
aZ7VVLxVphr5njGy9XWzS+TY4bY2Buz2QrCptZcdEABM14mbfLS1h/xq4k4rpzmVbeq79mT7wst1
38lKd1uQ7rl0QBbrsGkvOYJ3dzNyJHiLwMNqhYpFU9O9EtOPfdFbH0YRwsgi5HQvVG8/pGieuM2x
UKZfngOsz/I+rSF7SixjOKAiCQhfkC7m4TyuJgs4X6F77oowNLJNOT9/J0HNJs2qu3houQej1rPF
S1r3O2Uc1shKvkHoHsGu1idzcr01QlFYSSeQU8UQ38lDL6z4juzoXZrVNtRhOwPG2z+7CQQLIkt+
Zit+19a/Y8N6s4bpZ6235MAi8wQY+66EhehMxBFN263W6CC8N4lgm5anL7hsWpeRx73f1mm9L8Mm
e8gmcHjopz4KVAHNLks3GYu6tQ4xC4+I2Fnb2gCWNrNXndZkm0pfBHlxkdrXmRuecGkPUPsxorvZ
y6xDwEoN5dJEO8aDAUMzyue7Ik6GfY4n4AlouLHThJjOfZSFLGahtQKPqbb9MOhAqhttU8ZoJmdt
GG3C+lx10HpMYZNMnToL7QyWxHllILSABiZak6m3ahOVvLkJJN4SwnqxDW9YDbOoXptm3ys29rt5
7L62JO1XtWN1mM9GWO51wICMqbd8HGPV97li56RVffGhVOREvaQdD6VlWohescBvuV1+jBZMnwhe
ywe04hZwMtgHcKqtr3XC+OAB1vktVK2P0e46FCKF+lFEFnbSxEU+QgRRfG7rwwfxdDZsSdV/aF6A
EjIoqQ/PQgrJmt36Iyy4RWDrU31AIRvxmMTxJFSMYzSxQkKlyyMg4QRrWYzFrF9yBRbRGH3MbbLI
+nommO6w3VbmyEPWNI+RzZ44CM3+0uJpdml4r3ejWyM7R4kVjrkuvQyqZepYZ9baRJS8B2WulZc2
4SMbzFVv8yqRGEpwthwHv1QQhelCY4mCouYDNArYb9jwCxlNbWUDGd+qqtJswxaR2D4lxYw2CBz/
4pmczrTt0RNZgxSyVxUhUr9Hy/u+sgbHn0RibBJCwL5h9Tu9SLxHFIKH7Vxe+qSa9l0TB5eZ94K2
8AnM4msaBeKBQCpy42wiWG4o6j3OoBjc5PODbU48sIsaKVi1AV2HkSWJKXayah93K8gM7dZwrVXY
5fEKRnxybw9dcfBmzT3idIQleTl/K7oC2+1i3lXNwIqi9N4AB6+7eoghvvD/D2YQv1PlCt6KDTbE
HSCNgNZ27E2QRKEfpARamxodHMHpNo6hDIkAEXMNQTRUWi/6cusOUwJXdtbV6w4rLQVbEh7cAuID
AQGsyQJr1XmZ46tZQSKSx0MbB/bTUHoE1a1s23RG6Q8FQY3CC911UoS235BZ3jRRaa8nt+6PCHXY
51igDVomM7iFhnCZZnJDzVlC3ztF/D90nddy6zrWbp+IVczhVlSWLFuW7bXXvmGttAnmBMan/wfh
7nZX1zk3KAGkaFkigYk5v3AtrQaQrnWdNensBmdOL3A7mgOBv8Mne8ZGpDkaKGYIrYsukkcVcaj6
l+0tfehQZTwOSNEkSUoKefaMnZRRdahikYd2+t65RvMSz5O5IaP2N7M3FeZRzOfS2QzzUG+SLtae
0aXsb5M7aZuScv0TmqYixMKQf1wPzglO1GVFmieT7QvZbsANPcCfqsWQqXTq6OAZBkateBZs8Gjz
dSO7QW/cc0tMN9lRbcxAJZ7jyC/DovCf8DU9DLGWbwZff7ZJ6Owsd543htTOMqjehXC9aym1P+3E
DzU5hvVk10256+bsd2eB32nx2MRI/qXq2/SaD+O00dIZsWZMdyXrPqoQLCu6W5wL3Y52c2RD4xxg
SvdRdC5HpDuEp/2xJ3u82BHwralOwqSfnLAT3Cd9jSkAIuNQQC0So/NUnfx5wCjbr5ormmM3vWVL
ZQEVsRDENnGgBixLRCYK99JOAQbniEZvjHboDpBsd8mkQVlrxHIsnLwDWlm/ya66azqAN/wmUX7t
uu+GyM3Qag2bJyzn4Qvs56WfYMkt8cmPm5u75kR7hKF3uCMSwcfGjLTuENZBIs5wlHSqV8vfXWeB
lSMs2PJQ4BszMysv0yS2bh98z6PS3khvINeBTNOUt5epc5+FJ6fbBMgQzaJun/vxh4dYzW4KzDpM
cUtZpthlMzzwBQ2D2LsxSnzCyz+qYpq2DSmzHQ5kiOwnoAkrLUZoxayv5YQeVhexRBUuGuAeknB7
LR28UBYpXgBRciAHl58znOhc3XQvxPjXOXUkrp7pi2UY2qHmQdpE80sOgGMsUnHv2M/GDoVmy6du
IuCVyKZjx6rjHOKZ7OxqK54ORe0a2xSADeqUuKulz7GYHMKbDlcZEJJbx8vuSSAuruO3O4ljHHXr
AvFP6HjHxdMDGL+InDCHQ6UZsmKP0PZu6d0KOa8Ua2LsRffRrO86z2830JXzfRQ4zCSRiHeoPH03
VjeFpu/Gh1GQFsJ8BiqlKTZ6EEShtBD+aqJ02uZm++Cn8ldTgx+kP/O90DB+nq2tl4ORQbrUBK3v
tRh8twjaoaMJzGcSHwn5GXiuoQY2EFC7bMOBkGLfONjdNChBgA6v5GuTQ+GyKAQG1PzbCQR9Ptmo
SxJJ272Rr/PPT2QWxotI87sWNUs46Eb0JDrru2tTh1+G+pz2mTiVM9O1rQHnqqhm1N7FY5cJ9fQy
4MBuLKTDm8ZAEamKoM6hAGpl3VlicoM+eo7FUdxsItfRDzoq/eehcdrPxllAQSDpOmzRELhHQbbs
4WjiDZ1BSO0XtN43U5ECBAiak5GO/XkaxXBWr76a2LX7c5ECnYJTw0qNMuwZfPthLnP/wI+LZmSu
12eXfNdeLtVtxvvujCTSgiAvm7YAXlKoruZLigF9Ph0aCozI0FzIXvgbUv03YQTtOWvKj9YvSKCU
9tgel6RgixzAavbzGZe+fj6PVo+1p9clm8o1imLjOKizmKV9GjT0v7B8n+alPLOKlGyCpmjn9NWH
m4AKkENccX1SLZ1ziQu7CrWkSthL+dFZNYSvxKFJdnNIu+8jTW/PS9+ilzU6h5bp8NziYYDWAmHp
pmmrtzSTvzpZ9p/flXqlvqZkcbACnaMFrxzg4YcIWX92tOwz1Ct/7U7sOPi9t21dTnxoGneKxrMb
v0NqqpnodgbOt+wuqMoGXorucVwaYac32UnKhYL7sjXG7G5oQborJ/4xim8OMpQoQRDBd10UhUxS
6wdokM/vbpnGdIGjXJhkc4SOtx5FhyVvjmPXrFZHkb9B83iU8BI1gjVgsJN1Vp8AMQ/qwt7yTtmu
PrMwrJLL68vOSGq2v5G1SSQgSqRCoH+/VWXA1mq0ydd0vnEG6GCeBRzzsPbgsTU//SX/Sd7F55uN
0JAbTMdnd0y/XMXuRCJQVOa3qs2pOrdro7qqsRHz4Db//x2OQAf819mjF3T7eRQPHyS0UY9hM7jf
2Zz02FGgCrdzNRuBkTI7DjgMUNThhLiW5wX14U3jzJs2aMFnCq8BckczgPjbz78FFstUACdDk9co
x5wq1wrcTZ/7Gj3XPhnuZVRfM+aBM6aReZjXxQ/k5GIS5Z2/wYZCOy/mc4dVKulwzd95WYt/gSso
J8Tp8orZAfqqlKD3xhjfPapiUfFIvOG9RavzMKxpAt1xivMUIxPZtuZlNnB6P0BE8B59yzMcDD54
yaJ6CxQNEjfeMoZIOYwnrXIzHh3cYsSMIJvjaR1RE3nGAPGGZsjPEWK4x1hqhFWQsS58NSe0YDRn
s1B13mgTIC3fMjdZENsPFI/Kus7OQbX85sfGrh3Q6skekTL3zVRuE0pk5iiD2ygW60BSuYY1FqZs
IbZO21XPegGpcWAbFYq8Tjd9HlfPTkrFGSErPGzLA0T7BccQQGhDhf+hNWH0huW76S/ZX6D+20tU
4psToa2x7bSluWYIZ1hGpX3UTLN7b2r9Uy7hbgQaO+XFWeSvKRMHb5GHAbDMw/NEdeARKI8RefSP
qoxQTEi1H/1qEWL7xgBiVOQ3TWff0wXDrs4T8SOuk3cySWHlTfb3AfcUBFG9P4Ugn8a6YJaa+5xH
hC9lnDabVp+Pjd25P8nM++QCmKM8XfZHkiWvlAbhuPQNRCuyJdsq7rKTiQHr1ivs5YiK6XJYKB1s
QWla20WT3Y7wcVvVY3rQmzXfgd1JV5JplaJ3bwD9sQERw2sJn8RKq+R7pNUuTHCKCeYjq/VqJa9g
/2G5y2s36t9lZ/xVjrLBrBPCJNV+6jBYl6d+GqADNJZbLAizu0izAnJrNjNJ7eRc5JemqPEEWbN3
M1Df0WqbYzC02rs+pzsRWKRUG2Ftoz7f4ToTv4MU/CmkvzzZram9Wbqj4SaNOZHfFyAbnSrZ5+3k
f2/JX7eBD7a+i+YLic8YDyjklAYqyEcMarc+xqY/umC0Qi/zjGd2ANaprZPu0ME9eyS2hPVOJfxP
i5ueE6S/25kbhhSLdQ+qvF6tuO1jYA3ibjURqQ1NlL/y+g+yAgk10qTeLK0bPEAbR/s48SAMN0tJ
QJ0tz6QYfs+mPC2zkI+xk/69R9giKcEzzwPLAsaYTEeq/p3zYc+q5p1RS8s3X/3Pw+pMNaj6qlGn
f737a+z/eQl12F0iNc8jVqadYjKfsD8SVpXPl9VoEESvffVKrTdDonOS6v/Xy6/jX6erMdX8z5i6
jhqbDVluLb2eNuztcrTfyrJmUV1f6h4hDOnUf49ag01AsB7PNSC7O3M9rvqfb/1sxUwZUHO0fZyJ
5qyael1mR7tCfEz17W7+dx8zR6LIIb1Wsxm/OobO4+AXVgiIKH5VY3WBPn2X2uNBjalGh5uuJ2N0
/Rwq3OwlZhr7epMcg+BkY277OaYOlN3SUt9ZtY7Xi3+OpRq+Qsagn77G2HGGjuFaz5WdG7vEr+OD
U+O8WWmNc9NrW79FRZCw9E3yR+sbHwVA5Iepa9N5iUSxc0vh3qt5YfsUzxv06qrvCYiLQ2rV2ZHC
CKxl2IkjPgSGGQzboc3JpUTlk1sN3RWXq4PPGntp3YkQacnyE8yxA9Lh4lIi2XpA3OW9bHPvBv1Q
32lsu5hWYvdplFNKhK8/ZZM8I4ZSXIKR2LNhc3MERbVgu4AxyKwV6MdVyw/hITvJFx08SOg/lbLV
v6O3Vm7F6JY7fTHwnRE9W8wemcYqm8IOdcOD3VZUenQEmQwTohyh9zYbBv298UYAozJb2RRkkvLC
AQ9vx9Zfaf3b6vqOnTKAxj52PpbRrrcF3LnXPEGkoJ6qn+Ty54saamOzvwVYOaqeaiAKx/sO6vdW
na/GZG++B87QXlVvSKqFCtP0JOUcgFOTYlsV2fhaiqiEBpuMOy0ex1c1llQEu4CjbqoX9A2+oE3x
Bxmaf52wTEhVk5UEg7JeQzWF+U8yOuKuLhPUS3LSI5ARXycMPe7HttbmJzXW8NxepRbdgo4a/lxt
0UuMX4yl0F817Db2nh+v6QmmbTWGG9O9KKmgqiGnGhaMl6pfal5XQ8m4zKFeG+ZBddO5q17x6PnX
Fcpsr5kAlRTmVYFcgYO+pHXqHdOO+RXJln+Dbj9P6RbicyP69jX+v+eR4sdgU7fMvbre14mDkTwm
qnHsbIoxRMGpekIy0D5Z06qf0yTTRo2pZqj06kmuTZxqwDnNedn/z4Gvk41s8TCo0V++htSrOY+q
p68xPy3+6EFL9NMmwcZvu/SpMikZiyn516uvMVeTgAja4KzO0KgwfZ5Wxk1+1EzAMNJEdTytbbzB
9UK+xySCdhExw151DYHVG3sSeNee072LKFpBPmuucD05GUVxTAWmSao7ir4+TQk4E6Sa2HsJ990K
cvBtlU2Gee3aFNWPZgdyX469+z6V7XgUWIVt1VHc8rKjbOt5G9tw5QfpeueoJShxM7JzumYIRNJy
980bSrZggfhQPacwssdaJ1C9xI/cN8t2UEmSxV0NVX1MNFHUy1V1QUzZYTY53xt0HrbmhDGRkwxY
t/SJtnOCwH8zCI2OeklQp7oVUi/orxHkqJMtposXGAwXdTAC0fH2zeS2HsJxtniu6vpFXy+aScJd
GQTlVZ3Y4PYTRnMf8GC5+UaNjaw8O4F74D5gfx8k9QCJhiVuUgubWpt804tId67bKzlAFwkt11yO
Xt7thTfkYD/j5FCiFvIWj/e6bot9oDXZPh9X3cvRfZAkcCj+Gv2uApX1rmUD2alc/9bHGav7XBbv
jjHNxPnMcoHn5sTilndZEujO6Ijm74OGTWsfRB/IQeNIPSH+HPT2QfWaemzfPOvE7Jjs3KU5eKCC
sGUyA+hbGVLUZSTeu4lMVt5QkoJGYx4N3DsxOBmpGji1Fw4gXXZJbvd70lhrbswnnEczsLfK0DaL
+BiYW8RH/Rd3tUdXjZkfLVt7tsr2W29qONNj1vDMh0aGo5rIV+fsXTQLWmRK8TiM3RqqoYmGIKpZ
1Q9ZDi9R1OhvaYzSJIibTWsH0QO/CpLsxOq61vD9zAboorVRr8QaY7iV/RSXcf45ZExRctas4TXt
8l+161vHDlfnm3DQh5sJcS9FU/xF7N398m1xG6bC+IPr9D4LOofN0nM3LxsC8pIatpTAJZwMNzvU
p+IVf42vzybGKvrdTrtTApD3l1EgDKe95Lh6v5pudUGZt9xXBnnaUkvLnT+mNUXv5BtBHw7FuBaF
QgYCffpMvtjY5ZEIcJNfrfihx4t7CDpjReeXPn565AjLVFR7pMJJ2uogY3FpvC/pWL6NfbqyC3Nx
Vt28QW8U0MQV5r37EvUzdah+bOBqWNNL0torvyzt9qCC02PXoBHiaOXRGjJMHHK3PZL0a3f2Sitn
Z269Evrz5xdqkBQotoCgdqlGoZ+iVr5JTZmQvHE3tnkfNfkaL8xAFlPtPo7MCpukEtQXjpLvpifR
rC3Ku8Nu7X1YfOMuO3OvjiF9Glz6AHD15P7umZzfbeEF+L0gz49FxvvgWPNjwcNQHZsQgiPXrIeq
p6O3+NoMZO7X9w0Ui19Ls9ypHnrA9WsXZHsMXpx3WTXanfz+QR3rA0e/e1F7/OzVdnOX43Ky9UxH
1sI8Zk2+3Iq1kfp4WVJpkq6hV/cdRkO+5qJlZLq3yTQ89rxzsSGjg2aAGsSP2L2lDmvMPBeXwsSc
Ux8NjkazXHZ2kgwI1q59dUg1FDDtrhpuqvN5qaLpsKzrKtKoxSiO44ADL5NxhVy10woIQyiHqW61
/gGKAC7vXmHPVC2AE9GdpMnZi68vJxzS3j676ojR1sM5cbJbkQ9/2VVanQoyXrdhaP7VoIDp7erM
bcL/OTDqwfRk8lG+zpWWZ1jYbRnNBgA50iLrVRJJMmgyUwQD7Ch+tjJ/2osBMqWR6/EzTxIkAXdY
5msCvEqNqfP8uY6fVddv7BcYd2QZ1vd/jS9Nh3xR62roMsYtoVxkbMUcCRinNGUqSwDGUCzHvKaI
vI4lNrMnQkAxcA5XvhVO+V5HjbipXhDM0QqtLNnscnCUqXbQRjdlI132b7pbmk8uvh8gRiSgF87A
KBOQp/1QHdFSY0KvfrmqriGBckDGyzH+5dR6LtNTNAYgh9cuMp7F8zImn39YDbnOHCZtHuMbzAlO
MZJiHdFEUd1kxCrctddE9HpUuE59hovhYsBLNzc956WFgqt66vPJ2DzmbtG+qM9erDivyUk1/Hs5
v1mBRbOJuavq1kJfuDXL1c6Xoxh4IYOUIgS19tTVkmh4yWtSvBSWKa05RqmHWtO1Z5diAYnkuWGu
tvFH010qQ7Fr5O/exBydxrH3AwDxpeWVgGHygsv38g95i4+ZTOj3GoOzkKK8eJToum0koeFmYL9y
A8GRH+vKjc7SWsQlirTkSB2yPFaIeD6bRfqRI8/2W87eqz2L6cPz699lUbmbys6ms1En7jNeT0xM
Y5n8PlGI78jgszEwYj+95VOZgsSJ4wsl0kM6LW/uUlob5DiBb9S5+ySXvlo2RWNwe/OkDnnxrBoN
08VnsqFIZEc/PBQewyGDge6PDfW0uBkAXAE9h0Ono7HZw2IJ5HQBLL+c2q75WXe5dnKMYn5z+obb
bnoxotb8cBfxq1z8kAI9yt11tBeu+NP0Rfac4Ju4M3JP20PT1z9qJzUIWuXe8E33XbgHSmL5N2tZ
xr2lJenO1/JLrAW/CNf1M2alf+yk+tlPwqa803hHA8QoVTZ/l9YIjU1tmqPABPkhEFb290iRCONK
HyhSQ7HS48HOminYmoLyUgMQ4LWqDmTkU0p+OHzKMsX8BXViqgTGt2aJg6MTUPkE+J7vGoE8pu0B
VhrBwnfdEF2dv31Y37exNF4tvPAgojeYUpfYGVZkxBzkLkm8TOR7dWLz1rOep+lvE8cT615J1z/O
RY/84QRAuQ3JM2pHQ6OuBqep2cOdN5EHiazzL6Ae+i0nA7ZFX8ndlm65sVCrPLE8IrHpxt+bwm8f
i8mizZD57FG4B9ztCTKmNJo9iesUpL/mUkuephHt3GWp/1mgwdTSDP6O+7gLnUHIO8Vb4+A0jjjH
TklWPqn9bVzq1gfIz5+jk9b/2KhgUgv6k/R9A/lbkKyvasQhRtlvdETqTmUUj696ZSQvDSgV1VNN
4+CxC3Ge5Nh6hmqi2gTpMgWrT+r4ioyKAewvPYKN2KV4MTwPhq0/Zkqru8Ck1q26DkKKtyJFC349
OIAufIwWZOzJHa5qyIJ9cPASt9l2fmY8gsGSoDwBEK09NWRYDoJvMs/O6g3r6nOyWJmJXZLj6sOF
2mfdP+YISKud1HfVw5Mq3uV+hIXOenBiZ0O9WuKsTi8wjf6RaDkIAQ9JejVm4hFyGoLShUXDKaoh
KNnzaBQv6g2xr827rMl00AicQVSNp6xJ9WG9mrY200jiT4M0cFJnkOoez1GFCtTXJfG8PiO+mn1+
5iIZqzAJ5secku6YHcN8dJGHtlwrznkhWOkqmf7jShddaWKnV0+4r/n4uw4W642cZjhbOA+yTlhv
9VT/EhlCE+oYKVo9RJwyOIIYtd9cQ4LnGoJxp84tLTM+N9jUhOroqFPp0bvEOUT2C+t9DRimnYtz
IIggoKIlr6pBHKXaNVlU7bL/jJlzUmziJkC82zWT1zmeQHlFAdrf9iEXifXwq956ZIvGpA+m5aS6
qRb0J2MBHqJOMUbXerCAzV6RfJ5fdpSRJ1Raj+769iZu98DdIwTR4bY1Wu+9qiZLO2a7bpxOXpx6
rxJt9NuUatDMTQBolR3DjsaRBu813kFGUNzRkmNPE8kyBPXb7fiCph3A5n9dr+3/qQot2sHsBxiF
bcorXDpzrxld/9lVY9Jut63BeqZ6etxVh6UBYPfZNSPetRSHCODGsxrC+ZtyXp/q2Ho08UONzUt0
NkoeDNVrpTYcpdNWnMEfVc3gzs814JCnzyFYkDhajThhe2Xy4vk85hLtLHc27Q21XSrF1hi/qibQ
xUGvrOWmelOEWXDS+ofKzJMsXLo1C9w23kYdrRJW+dwxSZ11Wbr/GrOC7E+g6yx6Q93djQRu2R+v
3ztTp7+qhvsIBY+BavXXWGSP7y12olcUffTXIY7Sa2u4f32dkLFPQXmj6w5fYz52ZXL6vGg3jAhW
ICMUOpM7X7ENf5FTUNxYA4sbJfTzAAnirHouZtp4Aa4Hgly8GtKWp/8aU29zuupnK6N4a9RNAcin
9O6q8VuyhB6EABjqjNW6BkiXWkw7bjM4qo82jepHlNWk14I0OaixIinJVaZAzEVZ1eHcRPqGez86
qZNty/87rlAptmzgP7WOHVbONLuL+6R9tEv9KkkUPqH3iu94hsitLVaXWeigeD2MF6+3B74ADgrg
U1sKqSClDLd96HObPnepf1IH1RA+YwbJ+y44GfNY32Z7uritwJN3Ga33zh7rczC1PaigOS6e2rje
lfVO08d623VeuzVw1QV4hN+xvfr9DqurbzpE2Wo/tsPH7VtnRRV8+OEa1cOTM8QotgtqUvASfkZ9
uncEggeZw06nIgIIaqM5Ton7e/FLEGztSR9imBOaANOtD+ZWEoOEHdFHGeAvZBabBZRwOCUaRNKI
1VxV+8DHwK63waDr2ngGMfFutF5yiFkQSHDrQNIBKQ+DedEXtOakoVkUF2An+dohn8wP9l1MNqAX
trWl34o+P82ap12bvoYeO4z+qRggwFnYQnZjyvbPZ58M2rMYhP9YCsc4z1S0yXdIkolWtSnKWcKZ
2uiT1aNJQ7YeOlG3Deoh28iFNZLN8JM+3A3RBS+rCN8MicGdGxveY2xd7Q7bVg1jlE2VfCzL8kZF
aJtIo95XGDVehgI3GBIBvPxq5hEFeNdqLoiWfQNhMeFCJ4d97YloA1Ijug3lby4jzsitWBt0n8fQ
s3GXnyvNuBbEqoUz6Xcr58pjUywXB8FZPHrNXaFhuZiZcPIwMe6MsT23fdTudNsft53nxdfcb5et
Ls1v8YR/AIipfhcvUDT0pb47wD/ujWm/a2nSHAvUGq/IJIIrYU3Z5Z0nr3VVkSUxR/hbSxTGzTxc
ARIc+xZBRtlmYdnWh6CYglNpzc02J25ga2WLjYWbVtgO/dFpVkRg3Bs7e3SzPQDhn0g1/WCWK442
VfKQb2sIgcP1IepsZPC4b9xOA66XSXkxaNFJAK6FlgQ79t5itbdc2Db6zyYzZ3h1dnsZARqctDXh
YXV3FVEba1hNiMJt1FMHyQXCLGWGZEQySv3dLH4MrnbLc3i+iKOEeXoHvfzP4lvNmfqbzkqYtWiu
6ee5aoxXG4aHzW1Puddtxwz8jdeEVimSa1828TmeiDAKg+d3Fvjy5H2N3N643r11QcrKG9Ck8JL3
GX+AnZWRQ3Wbtj0Id/7p27p/nfxMhqQCpSAV+gl2wFuN2pLrneJB4AgRQ6YxSkzLqnbNlHyDCFCG
Y5r87or6TBrZPrKWDxmIFeSt2j1f6D9tjkXMRBqe6gOmHLJxXkiMmJsUdNk2SrsH7vJwzPwO9zfd
qk6iZR5MNTtcxqEL656cQFu+oGmqX4ckMa5ybTwbw0oPEibup8KMo53dg9QThskORfN65l6n28VZ
5oeAsvZJFf/WqDygxJCgKEQq49fgjPWHRNacRfvYl9jYeT6cJjOmBqJP0FMDwuOnuAPIs9zZkciQ
umdT27d2yosNbgDveaoL/rznrBDq7Qy5+HkKSLC3Zj9TFY5fEVZh+ZQNCKVI78Hh2+l1Anm5wTaL
qIJNYZ/pcHhsSfJ6yeO9G6zqs83wO/ajAoEyC3ijb+aAGOwS4GF0EAtWjSaE+U1vQGWSf0ZIgwmw
310XAOdrXY+ss7exS6mHCE1XO73qQSj3GgYshq4hH4leTBxHFBZq/zE38+sk3O5KqrEIl35GFK2Q
z7CXX8k0dxsHPflTMJugQM3IOXmuf9aiIThreNqenRWn06T9j84PrnXCNGt3GtNY3jTHBYUlLFT/
HgGiHpq+/xvvAwtOsBvvtDqbn0a8iq4eyeNqJRDHufnIPf8C/mEmyp4ivsHx74ldO9mNGPhSmu5M
q8fJvIJEUaQNiQoZ21TdaufY+E21cTIX6+nZrwDFBQ6gGxaDPWTms1dSlDIrNLeQjn3UTu+T5amM
bZamh3qW9mFom+CvPHiDy9TrMvq1uO0WzjtrabBCZLRfiTWEJXbVZ3OK8Uds9G7LTj04DgDPDg44
UHAnlKS0iM1bD+HecyqSHrq9JQJ8CiZnfMlHNIo8eojJZDtpx29lobmXr6YZK++z6xL5n9wWihg2
XzcnInYMRgcco18A9GyCYB/FURCKAPU1g6kvZMu8MfWYRzGyrcvSppRNiT5+56W5K+NsPusL8k0I
Rd2NNP7jrA5RUHWuZfmibkZ2ZyzEa7OK59jlZFx1u5X3cZDzTabrzE0vqGN5bxNC3abND3Xs6SLM
PX5GMGEnTbL/6IecyMNJPrLcROfQrl4ca3L3U5mw/14bPJCXoIeHJo101/X33Ouys2B7cM4jL9la
FQQA2NjJxXHtuxlbsDeCiTsKu8cRxBX5vXQ3au19waCSxB6bs34VODOKo8KAuWtFGqowsETbWb2u
QGD+p9F66kUD2qZVgF2GJZDUimqQGlMRSNIs+DV4yJ6vhQBtMXdmhK0rhltwJDADDeBYxwNorDke
Z3acEe8lNXJFUPrEjVpdOnt+0cUyQe2I3O2EKk04r11kCuZwsPmx7NwHaOaJHF5Jj/TkYoAuCuzq
AiLjOM4wUoAr3Xq7v2sS/6fSTrOtiYnmEirMnFgJ/A74s503ziWcgsW/TblhEAr2xXNAae6cds3H
AtzoHa8N0IbVDzEm+bte4hITyN9+FXFzqyyBt6YK2sVkp5NzQ3mBbzypZmYJA2AVaNtInY0GOPZq
tWo1wJ4RSIG5Le2zugyulW9JG5enIq2Zsqfe27ZOCjyEkgIguGoJKxTTEq9yeS7c0GbKexoNKL0t
QAH818Z91vH3kByJnlISrMdsER8CKTjER/cz1nRbz5sguK94IwDa28zg10X/N9fCfGj/YV8jL3Is
Du3UskyCCsy8LDroGSQhCY+zbU+e+F6VtfUNCXkUOadXM4udYz5qrwtJgJXeqh8aezUeSP/We+uY
BpOgWr8N0iU4icS5pZTSwtxEvlTqJcJ/Fohx9+Lb5nw18vRt0tmliiZGRlFAGV5NmpoIXZus4+8B
Bfr4VICIi7bfuxS8wXLV7qdwRD7/04+e8QC26yONrc1sBGzmaWPF1Zf50G2r3A1eYAF4z/r8toDg
e7EAI7hl3O2bNPtWExggX5kArawppqrukpsFMV9dANDUtEPW+4L4ycqBvzjbMu6tsKmr4Qg7onrr
7bY7TrBFQtU1M68Db9w6+IVq3RPhMv+P7N2tWce/Z1ebD1WaLxeEP16GBbC37bvZc4yUy3PcGS2V
YaQwvcHLd07rNocaGrgVw87QMiTmCj7eytTwR6SCPUGRsYo33jIVO3bRzxZ5DmbxbVE89wKwGJ5W
b5iWyVOxYmbqFVcnQFicbO85WXGjrTXrJ4ARYkWSqmY2kw9Ns6Jd+p8hNa5OL9bHrj3XMd9rIKHT
bYoqp1VAz84EOW20TbyN9rNuERiKt7QDKRA9pi7O9zF0XldacIvG6YFQOeqGeN596moojJDCDRU2
GwY/9VDyXgU31IE+yiFJTj9nv4vP4LKcZUewyidRL9UT7TRwyY7qZbaQQYKFxb83thVoX1+aKAjV
2mFeIYXEsgCHBuDWcYfXQ7TJNGPNIzAag8XaUVX57mnlNtNjHHJ/28MIinn94rr1iurVFz7RNTJ9
2SmoohqclmIujurMxJN8M8gixv96v1wvos4yhD5vXK/It+pTZmhNU4BF+Gx19TvEnX5QCiNeEEJy
H09gOH/16+832Yl3LFGjVjVg1WTq+1cvU7bIlLQwvlPdomgOotZM/GfWz1SC+4zxzjiqP6k+Bs7L
ImlGxEmGZhfU9W/1vnyK4ZivP+PnL6wGFV6qjKi6OCtp9Gtsqs3+gNQKnkyAPj6xv+pugHZLhXqa
82mnm+0PhQdWzQiMum/h15FPRXKkaEYXM6LGy5nj/W6nit6fOC+hx38PMBd3QSf4RV0kRPcy6x7q
t3cz/3kk77NfWotp3RkT9PYI3SlvVefcY/snBZptXz8a2GETCHUXb9XPpX4N9arG4zPbqJfqLnCE
GVFX7jdBNZRnfB0D0Gf/x9h5LcmNJM36iWAGLW5LV1dLtqC4gZEcElprPP3/IYqz6O0zc2xv0lIB
qAISicyIcHfJLglABMaGcqzQemduGZKZQATCnJEaRgj0XVaOdlCkIBLZNfKba3ZOe6Kh7Ogk1xub
Bht1s4vb5PM86jdy5653CWjpprDSaSf3Wu5K0hbs/1sN8pUlBkCeiRwhOam7DgcpS2KkKIY0XUiI
JqSPQ/dJHvx1aMqtWUeDtNRYPjcVMew7uRXyI/W+5v60QaFvsaCzyrWqH+0iGwLd5fX+mrnTzwRe
GYeM1QCj7lmr8hakbXjIZ4DOrT590pepQz7bWWw7xzmYiQRGdW+jAueECbeBT8hK8uL/ufC73yBZ
ZK8Au+uhfu15fXqwyaBQ2hv6TqYA+b530I2fbAKyxk8pWN7rzb2GU7x7a94FVXy8gwZuvCICNTk3
ByPMtXkfu+E3pcvU/XqHmQRvdMcF0r1OLmr/mCFieZDf0vvVQ2rP6gGOxn7eNll42w66QpjHMg8t
r7UcKbl/rfO6coY4IEx2MhL6OD2whGHrsgwEfYTayQRjvQ6fpYNdzXQw9e0ABdtJRvDYWcNpyi22
JdU+dwaEj9wluPJfr2sX6dkPiRX2coNwhSUgZR17c3zn6ksAo1HY9UJvw/S2TMsykqS41hVYf5YZ
ydJnZ+871UDMSvroBApzpPSXZH1b3w3Ra1ba58obTl5jbmUkXA9BVuCovLUNDgKZC9mwN0cYus/r
G76OZamTYrCMQrXvDw1BesfQiQ7SZspglx7r8R+HoJTlqUnueoyUr9kP7VL8UHcdtmVl23+mHmTl
cPCn5jkAK7dJCY8pUoLcepsI5+XDoXsATQOdjeqkH9ChwE/PukCe+GDrCIM6D/ncPjmsDdgf3upY
LGa1QGM7ecoJShnq7mItsarzWD7lg9sdTHNmKdHo6k4NCmw3PQQzMDxmB8EdTPkiF2nOQ70LovLB
Qbx4ffByVSleX6e1LJXrMPlwSDGk7alHflAGoyT1Ml1LTk+AL5kxmCe5+3KSgnjGiZgVhl3vA6vf
ylsCqp1ayb6rHVzjS25BoiT7lgnV4D2guq+2YClCblgXK+kZOzjQkHiJbxgT/TXqCXeHxmQv91gS
eezxsjyBKJc98pT+yCf9xouN7KDO4yUxSwjKvO4kk4zGrN2C2S1hz92FRXD9AhjtX4Dys7OcUJ68
5Jjp2wUNY0fDX/PgPSIv515jlv3EfvbRPDvkMiLWyUDVVOfMcevv09tR2/UTwPv1LpaZw0yaLJ+Z
zM2snW8BFxJQCbiAL8QlG6zEPehHpQu+NSAnBrwoo2btrzxmstgiXrc6Tq5zngjMwZ97BB4JR3Fk
bzMUw66rq+suKtKCAp+brl0nYbDU97WRGAc5v/wu347Gc6s/zEbeHlTTeJKnuj5ayeVd9zM2pmgz
FgVM/0DI/2zQ1olDkW+/lK8LO7anJYo0bB+I8d9rmZ2Dzm/z4Q5CdvNEaFp1I6idIeqqG8bC7zLM
suvzlSexzjHrg+ED/SsFnmlOXr2zAEhDi+EYKJwUvAQuM/gOhsB9yS2TJyPDOlCxPVqEB/sFuiH/
mcylwzqjr0/yOqCX+X69CWur5KTL//9UrNVG0Et361QvP0aK17X4WpbctXKOkP1gQQsxgyx0lc4+
qWgsShe57HXJJVkUNnnVrln82n/C6q8fSvmd71YZ12PL3N0SFnCLQxB5DD70sn7FOYLpWl6TuYAO
ZhtM5je4VrAnh31yKpowVPfS/Zr1ly9oRDBIF6TXdZyMVFnRrclaN80ZLgcNpkiNMLFlESZ/Z02u
UZJSfreWvf76ch5B4tyNBbxuPfmG8PSDjZdq3sLXW+CE+uHKDzHrG93V1bMsy2RRJzlJrqdeloVS
xBEE53UAAGTtLF3WouTWZH2Ma916jQ/HRvlrB1EHcxhzpkycHYEA+UnK8uZxxxO28Uv79cfPpVZs
ImVQ3y0j5RFeR978PQBof5bhGumqQ9D08gzCroNyQ0bKP2fl6OtURVBOc3LLdPcRChKAFFm3cB8w
IQLwkNa1Yd0DSoMkaz8pDv7PQavz8/XXLyP5CvZY35nreuY6mKXW0/MO/8l/3jvJXXtJ9mNZDrqe
9V2vjxf4eJSi4dho7RdthmpW5pV19SDH/lPd2kVar+tsya6JPI+1KDk57l/P+m47I72l44dL/VPd
h7N+uFKwTPgIzdVdCKJvecXRcMZXUc3Xvaq88JJgSgGcCYyIzftiZluTtW7O0AQFfkefqjXIXjvJ
dCsnX7u+a5GsbwZECOGCv45oeVnkPVlflvWl+te69TB576TfP9X9r6fy53wB9xcx0X7jzkWhjWXt
shaWD9eaXHeya/mdreKfun+ou+4nltNeryDn+dDneoUh8W41Zfitdl64lalB9qCSW7/RMoesRcmt
C7K184e6D0Xp5/cQBvQ/tRpKhKSwAfLxcuJ7Z3krQ/ialVopz5iy2VZnVXbQveJ5nd4JpgI2vpaV
eYGRS1lmftZCARYlK7Pcq+nID6x23sr0gPUfStYGZuA/cLXrpGGr2BBkdinKGRAm5G+7f5pu16Hg
yKZ/7bMOg7Xuw3CRorSOQZNisnBBeg3qbO46R0/nrex/EwIMMBcl40vQDtHh+sbLTVmT67S6luV2
/WtRGtZXV4oBhpQ/07eUP5xB6uYsIXZCS3iN1sn+urC+tsvzWY9s0Cph85adLQwjxmIhebdzXLvJ
sZLIwmAtSu5DP5lE17p3f1xaPhwyeJWyn407ogIfa6AUqAZIDyzlhkYkx/LhKlHEa59l6vKzJMtO
cmfKpM+z06w6myZzrJO87OsTvb7774yZ75YKa1fJyeONih6L3rXT1ciVO5CeGHEETYoOV/YweyXu
GNhctOleXtGrnVJGwDjrcfNFXuQ/Vq1aDfZIZ+M6aXAO5nl2TqAIBiUOaE2SusFbuVnLvhUo8J+F
1qZceIed2UKAjAl5tXxYuhYcTd2/CGbbwgEQqXDXyF2V51JnQJn0qngpY3AmgifXlwc8t5DutFd7
5ofbLzf13SO6bl2vd132LJK9vuYRzsnZM6e93GW57JrID1iLcmM/1F13ddLyEcy59pTm9S/pYahv
baT1NsgYIhUX5P5bV8Tj0YAIcK+DmKUI9AwC0uKMziStlo7vzHCg6VlaPY8wTz1J0G6qg+dIy47a
cg41qbO7MqjbjfSau2w8KXNp7tQ+I0hvGIpNE/GqS+Jlrrm1PQI8NWKKbtPEPahRaOV7KIMQXGZn
v8cqSdTw5JwbPWgewGTha4Y0FuB55qBeFKu3qT++LBHtnwJAKZ/A39Q7WONGWDkoSl0G4VGW4J6o
R1ggYrtKP8WeA7Og2d1NMVwIDmELBx3f/tGz/PkxrZqf4B1PvamVb2NuoqqV+t/ykiV5jQ78jR+o
RIpnzUvvzdZ3D2s9nl0/wOGgtbDjDMMmaOr6cz0T08uWvHzV1dTewqhDeFUEbZdaLLIAJqbkObcq
+JtUdVdBEQwzVEkcN0KM1f24tGBKQkxgQFEgTLRjU9jl/Twl1b3kJMmKwoH3LM8hFsYIbxVxsCsr
6If8afhq4jw7tupC5ZeplYEcCUwcu8UAvHF9dm5xEcN6rQL4NHyERFUYDHdtVhAT5LUD++GmcG+I
1MC95mFsb2H9mvopehyWBKBL9OiryTdoNZWzVJUZIt3wLsLKVUB8Zlh4a5zgsYEN+1HFE/qYKpq2
ncYxYAdBQ2x7hFalNvcyR1IUDdnNNAzdvZZ03sO8JHVG2J7N2AJdTY+1IdSzdKuVDqpoA94Zc0Js
bhx1eGH8X1MSzffXEtEcMP86jLn1+CqyvAdYZqJtFbYbeE+NvaNZ5m6amhyON4LpC0Mzb2yHUGfC
WrWdbutJu0EKHhoMFMBLLyxvK6B2t82SrEXG5zEpsKEOUBvZYNNK/SafzdTYaqah3UhSTMHflUVf
KdvJA+XuhSnGZkgNXnqfgFHXHvuvyZB/MXClExcO3J93ywTPTGQi0QpFBUtMP//C3fk5zBP969Qk
RCtAiPMSjBlh1/BgPcwavmRrSqxL5eb9jd7H7SlN4+KeR6AB+W/VT82oMLiy1LxTjf6lhjXozo2S
h8GuGqCvSv0p7nEcOZA97qUoDbhCX6Ffz/f1uOkR7thMS/dYSxHli4nlWo7Dg02VowC7Zc7YvTvY
yr856Wxe5FR1Y2r3jheeAIeh1JlBi3bgg1Pt1l/QBsnvMJyT63lrY24fmq7d5yq0NlsfieU+yJ4R
Kpwx2hcNe2XbvAC0aD6BPe/vMR2fpYTQbvsJ0TrAUNkIWdPSQ+oco/x4UOK+qC58XKgGEqgN7AeL
xZJVQNDdwp/W39YDZuUyhe1EGhyYLM7QYCZEs3ErdFNpj5Btalspyu3JUnX5VDnEhC33xx5HAl2q
ZaEXH+3x9/XvpEnuH+2iBnO23D9Yp4nIyyYPfXrGzDiYMKdIVpIqmEG4r2UZbWMLheS7SmmWlg5w
x254IHCGCLxg2BDXhaRCWTEp6fWXug7CU28PARzvYfWtLA/SHg9hfUh1WJuqWXEwWCsuauHYA89N
EAW33ZIMCbwnruEf3zX0fYqczFvg2/EeCEN8KccMDcMlkZzUmeyyC0ABMKrFWtSgN/gvHeWQa+/1
6G5EHPB/OSR1B+IrVO348TRtV0By+zTelyrWwO2HXye95SJTUerNbdouOArcjqbVgoCFkfIuWpIc
gok7KU6+D2Nh5A+A19UY4/rSXKowl2/WTpJDQe/Ch6/Dj8zBsYtVJSwrD02MSVFunDeLUHyYpaT1
w6FSlAu3sI6eHIjAr4fK1d4dkenmvisJ0PjYsPyqqYwBOz7Nhf0lRZ6UyKXZTS/tVKUXd4wIONFg
3uwy/Iwq3op9UoTas1qGw62r1z/yUFOfB7tQn/Wwvu+YYO/xTYN0gXSQr19vwP/l1K1+sQkteXMz
ToUzp7xLYTN4iyrlM3jk4EEazTK484vYfpQ2IoX3KYC6T/nSc6zfkkEzXzQ/Kl615Cxd+OZkz2rT
AL+8D+t0uu0DLb0blwRyP33YmElN1m7mDXM20XhLUfoANMWR47u/1GRAvdTFdglyKX3LvBoebc1o
t1I0+mY4Gaim7krTghF/Y1td/wnRK6iLrFHfRwAq35oeWQQVvN5xwVe+EQpW7uzMN08jkpmPpT2+
EELTfbXK77PbuJ8txW1vsjKCOsnWu6/NTCCF6lj5IyQ6cOmG/e/AsduvhGzpuzlGRdxu/BeN4DM4
bNuBeE9ycdjuZ6RhwQv/XQUs8k/jhzrdcoiKzebbcvDqPXptJQxzTvGSKZZ906TdBOd2X7zoIKY/
If2+kUaFMLYXIjA+g+RV76TK9hv8C+5QHqU4wiZx1rwp2Uqxjl3zccZLJyU5YzeodypcbzqI6Esw
zcQlFFZoXGq4YoBF1z4sbHZ+h9E97nbE4kHrCbXsvvIH50Za+tb39qY2WIw71E5mn5kHwpjorVer
fgvGJ7qRohOpNmEKUX+Roo0QETqQun8rxVmZvrt88++lNPXZI/N1/mjExPf4Y3AKo0F5SrNWvYt8
YMShj1zVkFePBPrsoZ3on0qvfU3iVr0QrDA86XrLqxLDKl8l7q10kHp4EQ+lUmf3UiWJCctRZANg
qDsdwdUC9djMDp6kewwc7TE3n5qmOLidWyFYWO+hMS8v9uQUl6gDLLeQBZcXRSVpusqFZladdrHX
QzpuR81DqDlIgU/WCwxh6VfVqrw9vJnlSYpgdAip14u30hyhpDR6YgmWblo/+Rs4/YiqyUfUldWW
QPEq/UoUdXYEju8cdHwfX23LuOSuYj2bYebclYlFgMXSrZ3UXxPRkmc+bdodyzoNNSJy7pLMWupv
seA1xO/+Xbd2kZyltL+qXteO/3S83hIA09nxQz3Ozf2oVIRLFy7Ud0R1mXyJfuWq/2qOg/3WOCP8
QLle3GahYcNsXKVExA3z575yn6TraKS3dWR4X+omV3duHVt3aekhwFLXsKXAC/sKHOmnAvnVPi62
LmFDt2rJS+WO8fdOI0DMMtzmwTO74EaxneQYpaH6DKtKvZHTO/MXtfSanx1+I8KIzBgexsk4YbMt
Yd0trSfPhnOc192B2FLLN0lWFzDjwlF1WzKn3tpluOt9Pb6pISf/03DtI83lWguOhOBnaPx36hyo
8U7aQ+Ieb+VsseNSaVfACSvHPF+L0qx7WjIeeLWja89A058sM7GOqj2A3V5PYTnmxSa8/MYJLWWf
aoWOLNXgnCzifc9o3TS3mmE6BzvJpscJHZdd36rNK2+jSuiP63xj7fwEN4/yu/Fe3CFhSToW1uHp
2W4L8yeYRMgiTeZ5Rh8vbZY4gFSCeV9XVX0f6219Mo1quInc1kLd1y+RJegc+LEIVmXiA5mpl9Bi
+b3/NQ7G1yQylV8KkZbXC2W5BlVcYf01pcP3UFGcL5rdZLAda/NzaMMNzhIleABC7R6zhVRcVfz0
0qexdcQckD64QIGIcW4s7GdMZLY/h1+ZgL8BPlT+0gN0kIlOYoXNIjwJXPNXBjOy3vUvAdIcTfup
74hZhqe4efFa9oRdX2kPxG10hOegsATuytlhXPP9k64baFCNzkJpoKaoxWlddpGc49S4AKFAuOsS
aF3Qr/mkOYP3kqfeF22KlTuz9zzuAfS9dZjWN1LsDJjncifuznrcQ0ylsS47dyWhbkXjeq8BgPRN
NYTqXV+V/mtUz191K9DvpTQvEeCObj1IV09zLpFm+Y9SCvvg2KZl+sksdP/Vn/ElFlbzXBqO8+of
Rz9zvsZ8Ko/tqLZHpx2Cb4V+rIfa/lYSkYVkTlWfhmAoviBzt+2tyP3EPvIWkYfivvYVyPMDwBtd
H2qba93SEBV4nFHWXZAs4xGyo4mXCOI1IzJ+idyhBZla6ATd69qhMWpjV9mddRiQFLzvloSBMe0a
tJF3UpQGHLbFfTOjtoVk9YVgJ64cdBXRDQiObrDdFffGkthQ8V5cxbjLnWr+hBXgS1dG07cpWgI9
WvAc8EBBuZfqX+J5mL6NdWRtx6U+Wur/u78L5dLa33d9zkN42rYJXAjf/j7/Wv9v5//v/nJdvRpA
bnvm3syteDuwYX8qh6l+0h1TP9pLHXQZ9ZM05Gx+r3XSBaLI5qlc6j4cy5cTOivFO8Y630RJrAVt
6VWNemBkZH/qVOSjvdw8rN2kcYw9b1PX4A2C8kHJWgvAJJivUauHYO/wru96eGx22agVD5KMJs+r
6N/0jdZUez1M1NugAojHJCUFGNrV23ZJpGgbCqD7azmrdj3bNbge/26V+rUoR0gd3HaXPCKgba26
nmktp0x68+g+lNyu7z3yHzCSeV8T8EwMqjI/ez5YUn10Pk127303IKDDWugND5brIjiawLdSpGqE
9xU0McDjc1MqB0P35s8wMgzHjrMK4ekbsKyzXCPMCOfrq9a6Qwnbu/c7DUfXcm7EKx507torcSMW
qgOGcdCbdrzR6xDObtML7kRR5yquY4UF4Fw2X9IgSQ9X994lyAokeu+czdQsIddp/afMSZQnCKK7
nX7ykBFL5hlOFwPuGEjIHXPDEgRcTDzWR6XK+iObP2jxjd+V2X6DYmT4HMUowSdd2z9ETa+d1LjN
zv6YmvdhoKOJoZTzWxqmvwk6zH5zcIgc/I1imrBjIf37hJ7M0Ri74L4qmuapWBJDZXkYFtAlLh0M
fYEiNYRsWG15r6Xg4qFMVveDV3T30l+6IfC0RzRyQgANcppk0WQnZB4t2T55CiDrQFetSR8hHUIg
wkIYzejU8YAOWn1vBV1yrIDW3CUZoApjNOdbxyWyGHS8fXGyIToXUBlfPDOyzpg9ihtvmoebrBrH
s6JG5SUzCoR9/D66TRofiqfBcW+TckLrtcZIEnWJf4jbVkWBQa0PrleMAF0hXYYAqn/EP1Hu09jp
nnzYnuANJnaQGYdooKrvn+cOqR/EnceXyIIeuTM3fRdilAoK9bXBB70NR9V4G10XLm94Tz+jPdNv
qmga73x0qKCgztNdNYURTFjwx/FtAvDhp/OPpHH3PnpkX/BeN/DaRAvWfo6eiSX9Hdnq/ENJjB8Y
foGXWwGG8sDVD1nLx9kfzGO/nMGN0e8gDqxE4mFkQ2VPkHQSYvKjIC5R78zvHrEGbAGz4QI36vhY
I6S+sPHPkK7Vd541dVAh8wawMypPWaNBJAN533gfw9bConw85aYSvfiK59w7GmhaEYIPzR7IneUP
pz4dpi+mzd5J04IXt+BN0aa8gDZAHb9EBADug3LoT3KUHifn2hi0m9zRhh22xOIGRFDMVnWJDLY8
BDn8dnOtMicIEaWL5N5V2kuLVH5sWbuPmfATcoH1PFJXVS44NBx42wzFwHurbJFybJXurUPA8mb0
1Qz6Cm5JBt82dssBpMdShNHO209tgc7lUtTNCdCSaRVnKfpprW1AJ8YbRB4AydkOm4Il0fMQvafS
nMrL6CUVChbkJFn7SE7qUBqnd6MTojTkRGP9D8fNEEaVANT/69xSfHdpBx2BMyuhzbu69RC5/hiV
802WfmmmMHxhzvU3RexYZ90HW9HnxrPqOf7RGEJlO+c8Zscr4ke7Kk5SkoNMw3tuu8y7syzlBHXR
fO91DZDCNm8/96NTbYzBCb63gfICoMj7y9S0Q+4yHcADvg20XI/oAClvl8W/MWY8wA4S/6iiOuaz
07RfFrn7bWJ15R127osKifsdQIHqLteq8ACd6bxJTLW6WxuklQXWn34mkjxF62zV7o0QGZSblzPI
IdJxLfb26GycocZn+Z+LfDi1MibghXT/LSVGFcLM5SLrCaSYDuoJ51d8s3MHxbntxgABIqRDUXxR
+hAIie48mjA5Pqb2MvtqBREGZuhe60D6IqmUuicHU8GdoyJcEqtQ/V+LSx1K3cNdtCRSRwimtkcX
DS/I0ro2SD+pq2o1O5gDqgBSbG0j30fQwuy6eMK8X9U/IoALXqHWX7VgAv7Wl9ObU7Jpr6fGf87n
vN8RKtY/6V0MG6YzZg+uAalKDInb3WT1w6kgqhYGx4iYfWSrzlbqwQmyzOKDo0b3eapWh4y97qMK
1y4WA6zXqVUrGNaL7JVfF26xebufExsGFGs2zW9oin7xm9T+WVr+jYohM4AJB1xTUicspV+LsrWh
78PIgEOj+z1O3q2f58VPo4m/KyZWamZLAuiJGrKsHjUsE6oFC0rPbM6GV78eGjjN2UBI6+iE5SXM
gAJKa46E563fz81GWuM0zNC8hFNOWqfWTu9rxfyWLGfC45E/pHX1LG2x6WJzgmiJNXn0ULaqch+j
JEQ+sOboQXKSqFnwddbV6rxWSQ411HAXo+NzPWptVZ3MOcY4ojZS5zQhdJNuA+4UctDt2m+9jjpk
d41Z2Df+rNN3jlGlAon0PCZeiYvIx3mipdrFczvtooKjArMeacd0hipGGiQZXViDtsrSp1aUqTqs
x2i+8rOcS5jt/nOad10sJwZDJidfz9Yj07HtnancXc8rzX4ac4l3PWdbUbbIYZk7w/YAgi2nV4Ya
iCAI1ncHSsP1kvIDw0z1D55pvl3rDPkF68UnL2EI+k6nnpuw3f3jf1p7/zmv9lcWwNtw/Q3LXZDc
ux+7/Ljrb5KW60W7MnuIIXYFKn60Wle9FEs36eCbNWYeyUqLJJPcfsmabgd1w/DDwyN0p3TDgdUG
cmpjc9ckUbWtEbAIIqBmQZN/t4pmgkOPmMZePduhPx8dr/tFWO60SyFWVKOfvZ4gHWna6FF48IN5
Q3cO0/avOvO9A2umiwuFaVTp0U6zp4XK1vtpK0hkx91GqZnIIZo1ocN3PWyMDepWbp28sc88AcJ7
NZve2/S8dvB6TC+1XxFc3L1qwcjJgPnBiJ3c92pz68TgLyuinjDo7FOsW4Wpfw+L4VbB6zkVSCJO
UDCUi8OvUHA6JOB9T+CI2aZ6ySVStKe6TZRHNWbLW6Jn9Fj5F5O1CPJyS9Uw9sCk0uTuWqch4rKZ
iyE7r0cFWPJ2WQ3lErqpyqM0gEH73s4grqq2B8o5PzfVc5Oaw+PAQqh1arjQc7bkw0zICORlMT8k
eFVKRFZQyEH2oOocmB3acTMCNTU94g2t9L7XRhTAlmRK/ad6AMefFRcnGCyi/kkKrMVbMGbjQS/g
GpO6HAaG44zKGgbTv+u6mYUElKb6sUJFr3At/yFbEugovNKpHlsbuqa0hRdnZA3zOC9JlBrlyZ2c
aSNFZhDjMYaNAsBQc61a6xvb/BxZrXEjVa5S6fCSjTNyoU2xlzpJDN3XcRPB2Shd3jXAmGdMzfXC
Um3pBf7dqcjPcmGp88NhY3utsWunGo/18iOlMUrU/GLZEBAuVRZm9XvHUXZDEMZPRbkvAAQ/tpoW
PeEz/z1GlX8eNOMOIvL0dkSs6lESd4brH1or67DWpVOfI+IGM3+iKrECpNE30LzubhIrsR4x9lvX
Y7vI3s+Fj/pR2DbbPHfZtPkpGkOzVbrHaxmFpOpQF6m5Jc6X9rC09MuyeI4b92H2WB30c4WvqOrM
R89LlAcrugRLwYjiP8lo1V87rJY3k5ku20LwPqj/EZix9hsTWI7SmalXTuSohY12RfSI4F13XxbT
7jqi5jIKiDVuN7AiNw9FnQVPJkayJz0unks/GC/STRKWZPoGWaDyJEXpq8GyvrMqIsflKKkDUZEC
SUju2MONW08NvMc0N7xHeLnnG8PovgV+DUvIUq87WY+SVLzxYxfkv3SDAfOM5z68kx6s/B7VSDMu
0cz4K6aoPSmBZz8CFnUeURCr9lroomUwzs6jNGgt5J5qiXNGitIAYYp5X6UsGFHeUGCODVtcyYax
7SPm36S3bte+IbZTxMwa55jqVXxwJyImoLMMn0rQEDvkWZK94cCMtnXayj8YngFzOPwtT1A9R09m
24ANNRLsByP2UNdIERVatEwkYe0yo5aFmqc+j6w2ygA5PAWxEH9h6vMhHv6TW4rw633OW7T80Nbw
iL9bpFV8xKFvJIdcc4b/+qZdUELdEsIoOUkGCZRcEja1BE5KJdS13dHT8XiPMYQvxfQSXgOvljhv
lWV3/UXVZ8wsLbvYBfiwJqyRgTpIORPUQ29mn80FeNQtSJp6+QloE4E8sgV/ZFUQu8EGiVEA3t0b
SfSqHWcEjuqFf+M/WT31fkaJDgdGk0P7KM19P4MQlWwM7QyU/0mMmwPifJx2sOxd75g7IUGSwDMS
uzYuRLmL12bIXi6LVeYI9wlyByDMgC+Ye2UyFCB23a+pM//yYYtIi+o4Iv+1s7TnAF3Hm6Lrvzjc
1kuEHNih1cxv4WR6+3GJqk04TeFdmHGyvfzf9W5LTp4APqxwbwbcKwWVtIva6bs6CcxTi1DbjW0U
5dlmk5BUcb1R1O44mPZryr+2rBGEPqAOlSfMENBq1uQuhPSzYu3iGhDzAkrLl4hrZ3lYkssgbdhX
0ILw3e21mwZmi6CycXQZJUx8STrevrsxQJS5b7bXQKHoaFtFyXzs/RjcqtD6aWahsjes22Kox5sm
tIdrYpjReOPry53Lpm+Zplc3QH6rGy+vIB2XbO56vbaXrEivSk6SxPErop082DCW2PlikWMpjQqA
DouOfxxYpefk5yiDCGDBiC5/UxL5w2uxywyYZTR0M/0FwzQvMYpyOwrBnEq2nTF45Zkz7dYnI+N0
LUrO0wbkrQDwMnkX8ASSGEvY35pYnRkeO9O6JEvsvYwDSaKlOODiOMxRcytVpW8h7hC4rEZE1qAX
RQNb6Xm+fVF8SrWmRn3UyMGALaixa9bp9OGcQPIFSJ57uvBDVCYyBpJIMY5gIdYi5XfNknK4IAzZ
bubG6VFFUeLx4rjFzkCmqy3GaRNkSOuG6FPvVLdiF6Or/hHbz19eOr5o5UKsy3oE3dgCwTmg9BOu
872e9eBGk7usqMINHGU4SucyvLWJhbkL/G6Lv73ZDFN2n2l8InKvsnYeLKsXtWq3TBklLnQsi2XV
naEbWLa2s/oE+l4/zQMKQraLJq3zua3b/GDihCGKvevRYmmCQ9QiRIkSuNJn+EcIE9zxwWXSiB9M
XbO3kzYpe19pkYXp9QPc/9DTza+GmZ7zssR+hyRR1Jhfq6FCs3BKD9AvRXsLoF/RdrdhUKsbPo4g
k8Oi2DUAMsLuFuJX4kliXLqKius1iDGqgKXaQsoWHYZq0YhuDaJwMVHgnN7OpT6gb+w2uxKKisbF
1tiPvxuHG+P2HlIpHD/33m0wJfE2QmDLz2MVXlMkSiMNc3WvQnxrxLDjI5pZ9b9jH0S2SiTVdpwt
9+jDdaOU7anVQ24CPHSRaXOnzRCseDOYxMUMb567mC4RgmQ91vzl8Ole5hZNgzvGsc95cjSUCSCw
Qrx/NyhHVhTzFv/jNxbP4d6dwO+Xip3ATUSYjjuz9jTB5rjQoxG+yR8Pcm86Je7TCAXSCY+neksw
LeoZLgoMas6DLkHpgpnvAgiD3cBV0drqTDinQD2Fyu/WR1umHu+WEaTHdnuXhvMvi8Zt3vChrNhk
K45/X+jdzyqDHUnnFd1qQ49Y0zTgbwwdFHPU2NxhEL0tkgYFXBucGAjuXYo5wTABhc+Jmm7tdqEU
gWt5M+rtZ5/vxQ6W1w26zOiDZrhwXK5lV14EJ8Tcb4nKmWD0su66SjlkQeM/TTCuz5X7o0xR1QvU
4PvUK4fWZSM4aP1uWQD2thFeiJU7WF74lwIP66YY0SbWxvmLV2GwwACpKb8cJBLhNTKis6FhyfNi
9QnGBXdrTOnOD/uXSXMPCOESPhISiqWYKt5WdkhK8jOptO4wV2O3m8K0PCjuW6jk+caKM39fpzn2
mT4/WLZS3M4hJxxaLIORpj0EY9xCTTmdO/U7O/9w601Ov+/q5yZBqrVGrwt7/t72yq9a20PPAkGS
ayB63PZvROQakB3F4RYVz2zDalDbzvCvbjwEUzftNGab2AlPlqmomx7KLjs23yASq0yCJKH5Slkf
Veouj1FfcWEMVbXupBmBRdv0OfD6735Q1ZA6FX/F85dZTyBfS8OfBOdmu0Z/RULxtSdeEq8LbKnD
xYMydfFttGPn7rC1jVPnYDIjCNj29d+Yb6Awsb/Gg3VfjDjtU+/W1OmWacOdof4fV+e1nDqzbeEn
UpVCK90iQGATnNONylE5h27p6c8H/977rzo3q5axDDZIrdljjvkNqn/W9GwzkTo8NP0hWkYCZKs5
JJ7XIV22SnbzF8nZ6NVPeTV+GCOB8vow34mMyn9cLrjeGiGQaHQafYIVugIyOeIZBmwYc04EXT0C
BMs+J96kVdcQCqxZ2r5RFFmJMNpgCHnv9XXhIvgTKXBrNduutKN7sg2HDa2dLFCt++yocm1VIwuB
Boa2KN7IuC/Whk/Du++GdNX35St+UYYcB/bQKk/JS8K96XQECV9yYnFGq02vFS/A/O9Bp3mr/nVy
INC1ac7cvdx7qflTa/lPmZrffWsRFthB5tfZQ6Fwh5Uc561X0ixIDbzsXoGPKJnjNwMVVJXA/uRc
P+pZe2ovQlU1Xxqxv1bvEr0g+YUTrLL9JFZw77qN0pzLuHNznpJsldYOasnFqNvGal8b3BRKPEIO
8D5YL6yaThxkxr4r07OLEWPVFPWpzOu/0nL3bet89ikbLyXuEq8o10IvdhhV0IOigbwWGTFX78mb
gTSzGFT1usWBvhmtDCKPnPK1o5FGb2rDvNLsSq0jS/v2IBsl0YQRPbU2glApc3CdcFbdEzFvtKFL
EaIChPaCkplUz5XSt4JU762XOPiH8aykNqeZVr/5ep3dTEGceBeG2MNkJdDGi5d5GYo1/JmnpFu+
a+W8mvV8PzmBWTrt1onVcQHNmTuQ53ryJw3HOdZgrL26hzNYm3TURL/PowibthPKVFt7KVn373Pa
fPhx8eQ040E5eBp1+ZIMxa7Hg5Mrzols6Lcg2UDTTIcEcCCGNsBoXWGv84YduNatrY7rE6q8Xeza
vpaIuDPMOPjQQAPIrojtj3lQH2RTlyu30J57D5DNkJrvfZl/S3B6VqvemS/7xbaLL9YKlyndj6J8
mhkjDwq9fmhG4OUpHKYpx1HN+/EoCBELa9oAeP4stKN+CWlAAlPr9/E43pNpRIaghz4uB/e3Fz1o
Cu6wZGwT9V4JkL8AlFeakERe6hXYpuJgDtV9DppnZSzS3gjfD5Xj79/LHkAftKF9rewB3n6OWX7G
HpGQo0ka+y2hGPWJuWEsfC7YdJMrsolQdlCFB/tbL4dDrsu3kV+Krd9rigkD0mfx4nfaLSvfI+ay
ZjWOLm99fDJIpq9tMxwyuVN1tO13vay2PW8LiwQ7f3qHakVvL6X+l6CA3eaUolLtBvLU9J5gMeUf
8hrW52jl9FOqrUy5eqUX/RYFEco5/rRKda/OOBxMf7gbvSIgz+G+GeIPu2TfyAgZ0Q2yeHeZqYdP
Wk8BrRlSHgTRnwvnBh0BsPEVZUNnSCoatfEsHYPxGAr2GXuf3XJdnoge7agDUh2tistlfHUGROWl
8NQKDs+5yFS/al2IgLrAcGSV8VPtFL/NoLpVORRy3fojiZEMHXaJvp90/8G1KCLnBHJ2FU+3Vk+V
3YzRxzhw3S2juXWAebv9dLRQ7yCn5GsQd45W0A1tI1CieKdA7r7CIMToFCOhWWiH3WTxJru8jUSe
LCzoRrkeTddn4N/zVlMmy3X52JcwoqZc07emBbOh79IHAuCHCLY9NzgqyXv/R1fjeDAAkbEbs3de
NDxpYga76Y8fYoA0Pmspvpfxo+v9bTyBFO1TMor93F8XSAQdDY4CY/y60jUuHoqwVmRBG6MIjLpe
oljnu3KZvD0hk69uCryHO/g4NT/GQG08Sy7PGr5Olh6EVpMwJ2EoZpwubfpgsPysmU7C1UR+z5K2
hzit/wgZTVbCGGkrWc9R7xFUUn0ZkOu8pWNKwiARLEo98jmr4xi3tw7FYjxUp8mnaUi+CKirIwNE
L9TaLx5Ni8COL1kRpvqebXYAuTepk+dzq3Hmde6Nl4RB7uYOAVJZD0e1fc3NlqtDBk636Gd7KhXF
eJGvhEcN5hT4NuL0b0LPHm7t+kLIshW8NyWf7VpuDNNWFFaEZqQubAdnvNOkavaplt9ZMQU5mbSV
aVehhTLVtoukoE2mkCFtq3fKNYLQs5PEX/CtYKfmePYSo+UK4KTR/hD9PtM630eOpUgGHuhWnsoG
jBmIe7EqcNvuFjvu1j1ETF9mQbbYx2708aaOv7Z2Q9TyISWYtUKEBviI9y5vNowy3mWTEFu9at+B
LNyM1QLxub4gmj9aQXC18g2G9evkuREulRAeKA+RYNXqMXVnnYKZxIJeeSGmJZtoSFcGmcNwjzMz
FWJ/ZiMIyEnOZLY75lZY85OpO4c24wpMeIdzQagEXclf242mdTFAHC43ieGEqaM+FnWDc+a5wJG6
Ihek3ZQG7xNR4icmMbCNLOzXHWaVhvkiwduvGmS+i7ctgB7yZva3mrF1CDxa+bb2KGqxnQDcXhap
egUHlVGoGQN1eKHLkf6Rs7Bp1i3owPcpsb5MR5u3kTkBS2aEFKIh29OiAG9HRWj7nP21xuwAhQmx
iQnzK9T4Q5rASMqtP8sZqpWjkPttqEmsm0iINnhBU79PPd2EKueuc1JOV5rPWeLa5ieCyy8Zys3t
lNO1Nmncz0QV5abxALCvXGOVYYDSMtZ6XtuXH9ikaMRr06Sx7+WhsOHSGkrtXGPyqAOyJgA110NP
Gd4yowVHPdxqKWdb3YlVXzTPWVExjuTcAMZcLzX1sxx8Un0RKVZOkYSSxHGoncvJwcLeiJ/Z8L+b
csnWGNkaTtPx3q3ku9vLb0iiu2WeA8c0PmqV2tCSJYhehi8i1dnwSWQV0AfRG/E45e792HuMZWTl
cfJGGiitTiPbf8/sgUT70nqKhodR6KC6YYiSIEbiju5Ga5VUx8IWB2E4XLrxQJ4TfYxOd88Nu46p
ruQ6SfU7AkeezYlUTH+stnEyPySRPeEFdO9pqBDgkkUwm5c3z3/wHA2TiHlh8ZWDCoYho8CmwARf
F68zs17PUGyJOV9N3Ui/IQm1pjpWxTPYPJ9mZ7TjnAy6JrE2KjPYiU0Gh5pptdFMxwq8mz4G2Ino
h3eBbHB/xHNSuRvZ6m9aUdBqGc0wUjD3VEQYXgEGrXXHIJ6G76TFem9be+qLviooMKS7sqkq2X3J
s57vqaRtqMMFKVWpHxj15PAy5CEUvhZEeHOr1jICz8t+Zjd5S+hTzvNYBtoEGzDzzXnvzq+1SItN
ZIaFoCFdMYfKDGq8cciBqcX4llfxRaFm5x9lfGq+0wXcEOiVdAZKK3l1WpgxRDo7+bNS3L1tUr23
jaTkmJyBNmFPezghJNp3fRjKP01ERkaeNKchTrYWQSJbf1a3TW5+FRoDu0kG+f3CG2qHbxxJzzTE
662GR2XVcsVvfM1lb+hzKUnZn6p560MBnmfkdvxc7TrKY+hsNWOBLZMIBV2trGf2r4jQQtL0p46K
g+5qQM2zhmShyKb1lPa7BMDGCtOSu+pq80daYKeKZ8NxKxK3jA/X0HbuotBPfNw8VvNT16BO4XX/
wJv5pKKW29ZMTgvIYci+eR6QBguFYDl3CRGud4q7KZciA4fVJ5YYrN/TH/mWp8gnYjlljTIIOi8n
98U31O3cASOBM0eWvNWdp058VnxYIFHu09w3Q+0SuZw086GwdajvaTVu05R9mk7t3zTyhWsUGwim
+sty6Gy6eA75ObrgYwz4NtkTK/ScG6a2JgErfGGQNFrJNsI99OOr19azXtG2n9xypNrEmGovOM6I
rmZ04rbIfbapLFGRRcHLtYnJFq237bDXvOuO+dEaeKlKPBMItg81b96qkta9VuRIhsJ6m+hbGrGc
1qT/XHgqfnxIbPEUL87OKCjQRUwoH6sTFQCkPfawngm7tR0tjMaQhBGs7vwkvm9+WXgjOj+SyUqV
TPeFYKfmdMzTZJJYFKG/JR1BDbNZkwclnwCQFls8XHeZOx1oKzDopxUnUcTDmk3gQV7IrbP1aHzG
lffpjv1Lr3Ni5vYL2RePplOtRUxOIRHAUMAJkp1v+o6rhbEuHOK73tLfxsH+0twJXRmnW2+RXZfp
iDEZ9393SS0mJqZ9O57yFg44CwA2uAu82XiPLptXT4sPC6RCkNqH3HQWhLv+u2nVtnW1l4JI4pWb
WDKQNYW3buNmiDhbqGLGqvYZFRf6yhbFTR0NX5VghCIZF6CU2J+68dEtxK1VOn1gaiM1VYX9XgdQ
rTJNW4tLPu/oGxtGwYmiz+rvpEx2gCtuujTZ6rn9k3gdOlVHF5AkVaIU09Ccm1PuECjatcW+mYhM
HfVmgyv8Mzd67KImCd12uslyGs/ZgP8tqgAH2xt+hdsxObtphUlYHirNgO/kGMmKocdIWg/RwAhF
FP0tlfZkEiWknDp50vIPmImVvZiBFuu4saR5mmGPra3B+HbHYW/66WMt6awzAfgzRJc3Oyk+ZmN6
zSvmqklbgH5V8zen8jTn8lhn2POi+JMS4pNg1WTl1tPWbuaPsbnM5encyLXSxxG41LDHTdx21OYX
pVKFdPGStTUjzeqpSQC8iZqQfPg2iRR5Xx3Kgjil2n4oPSnooGvvSywPegtC2q+OJku4cL1wqGsv
KCWQu2rYpDJ9S4tOBH+t3XzbVvEVNQ1eS7O+L6E1Dm7J4uJ0pC3ZA3i826WSm4j8eFxOzGobzS1z
Ro+mNmFOZ/KXKYvdLMESJmSDZpmOqDdWE2cjnvNFWGudnioMrphZkEoGejAsKiMpMc23S+zeMkH5
6Yj2o1iW8wTni7aac+QKeXVyaG3auParGg+mF4dmlwWuHDEca6RFZcuJ4aUbqLVL2NrWxgZvwP3H
II+yCDyTq2ta9GlHpgMUfWzgyhuBrPNHNZb/oFzEGxc9ZWVR0XEWV0ereBlFviZA9a5LhrdkogV+
OQWXmYgpjCX6NnY4UZifOC1FFKKIv0XucEK5PUeA8tklMIdWtMaGFKLbQpSPQ2K+l8oRbPQSylrm
qTwfypMYuDFW6ePVKhDriDKIx82O3dgjodpvzZB9s/t9Ygp02IPNJ1N5idbMvbzZzaFronfKA/wY
CSVKhFB/0GjkdAZhK+Ns5xuvNHe4jJD1stmiZGhj8iG1Q+022om95qsq0XaX0d2Sl12ta9uR7OmV
vy0XUDSLKPJd1R2rWqNBwBNsvFz7Zt+7mpmFEGnk7dSiMTdZgqwkJCtWXnwzpZJNI+QEevta0GQ2
scWzHc59adxoBR2slkkEOhEuGzUv0RnPMMJ59ts943HpqpvJYFKGVT5ocw803s378PrlP4+Boc+4
LvsiWruMcADib0zuVQNh425Zk2VwSX9Sb55IgXETYOG4ag5af97XLiPpDDl9OOjIhsB/6lqjtuPv
2S4GheooIpQ+IPZsbV6WouvDiQq9k9zDpg4BMh0eyRf+HIfiMtnF3WfR5F4Ykx+60Z9LZmcwF8Yn
PjLuNT12t0wXMTnHxbs2AlStLUp7Rxq/UeVx0VBhl1H0ZWViDJCIvDXYAOFbQJz1ir/JYVny2ptU
Xkq2RLtNXDx8kfud+Ob31GPfnlmEozHaQ2IGkI5iNfjmq58D/ba3zawd28vLpZcOjOVgn5KQ733v
BX4e2MOKZImlCqY5Oyy681A25yYT0yor5GMV030uPG/fNQJJ0z3nJtPkrvfTKRuIf9zezXZxn11a
B75WIhuq7lbosQz6zuKK8EmBZ6rshnyMat3GraKHP6wpriWXtbWvJkGgjs3ubWfFiQA2gbNDdyAS
GG4DEzW3XAiNcbfJ7ObcZdObKi9Biyqbwsgq/2S69McB0kaMvK3b7JSt2OcGO1v0Byxr4yf6Wzq7
Rz/+M3uLnmxHHprHhrNJvYrlMXss5UtkpdCFPPZoSWzFK0asV2qA5aBqFXh+xt7ZteWKnmqYpbrx
mvus1rBj2d0isaiSfCgjvRUj6osziRN77CdHL1/70is2WidSjBbxG4wRRtg9M2SaSQ8werAMXkyH
LrFDKIeIVGNwkT03k8mwuslnbF66rYtGMKSd5yFBpvyUeWvRC9vqnvO5MMlfSqTKaKK5AkKFEXc6
7nJQ7OE0cpe8qvCC3HEMJpqmJ6MACKhbIF+musFWhWBlNz951sJ+qeSumNGZjcL296bYD+UwruaY
xlS/ID65bv45IvJxt6m1VYXpoS/qZB9n06WANt9tRlxWqJUxuBPV3ellSWPFtL/qS+sp+mhRWAIj
16hdh0OPZolNtruJGQ0cKUbuI4ezsqoRO0eduZPpNDFfF+BRaTZ+ZUNJn2l7OJfEmrFF8UuXUdIv
44SBjJCHXQKlgvJupbp8vG/JTF/3xBtdgPy36PLH2G6DYkS3URA1DImsSS3V7LOphfjBHSFpRRS0
Y6ofB6lvS2rK1ewyOZ0uJJYL/ew3wgqFPrZbCJH7pc3clZNXm8QksGWJuTnEsehvJXp77mFwz3L1
4lSYTPXhma4Zn3+1YP1BkY3SPrspamR19q1wajOH6JVpC4sBikRbpYfBpX/adoj2jaU0hmLhQRZ+
uVkGi5ux7N9A9Gwq+1J/1ozGLdPezllJi7R+qZzF2rlmjZtZ1PON6C89oQ47DfEbePjcvKOuLcgT
Z3ZjIxJOC00KBrB7hEAuNLZZjv1SFl0ZuEYVBSBXKrycTL02WUBkWwUA6nJJngvFS+Qzl7BVdHYg
hLjkKbQHW2Svg8N7GxmDs8vSHAMTlz1jPi+dw1/c2rwk80QoMbHDskZLxvGmV9u3MRbn5QHUp7qN
63sdCYUzqlpFfCqbJO/Bffcd2z1e22jmLUEjE11nqiyXXs/G8Zo6yOJpJ9i4Ey9cErE6iiqkWWzB
iNn607FOCG9hVvZTd8TwUJrRZsrmV0sydTm503MfMeuJDagLK4JoWKKHs0oXDtL+BClByDrxV2M5
49r1xpuYHirCoW8CRolnZHOn+YHfzFs0Z3eTPmqET3tMwEwesRsVgwltg5/WRKEzCRsZSdisOJPt
CNwaFxJT/81RzAPLjarMPaCSeqGssDnnRGP8qNj+1M2/SS0/oGcItwAUbrd3S+/okHEidOjoE/gW
Py1MZ6sXTFDQMoRe0zNkgu6hyekk6TE7pPhkybTpE+3d74S3GY2OwLU0r490/txNsXik4wl6OrS9
At2g0mGfw3AvFSv72hCwjwhgYuRrbtv7zIrmGyfS6W2w9REVlhw3rtVWgwWPD/lx0Ap923l3MC4o
DPX5ZVLGbul1VGHVPQ8THRFHDoEZV32gpG9QKBYLv318TPrhvXBokVl/5pTeeez22QRzV5wmhdWI
7cCoaEAnvkbNvuuYGz/H5JFoNWHWhDutZa/9dPX0bsXkehXRMR/xVorxR3oI+k2GBI+78mlAFCDv
zYf7WzmIH9bzFLE9zKA3bBjQ+dQu02uJO98ql+iCMsvuNdFAz7dnTrmlqVc1VpS1MbHncy9M/L6p
fnVLfg2TTsXiyJ3B2hNeoNuyLr7wbpBeCf2Ufi87Y9PtHviLMs6qJEN+sYswAYGL2XCda9mu1Al0
7iLrru397KbuObetdh3zJq/mxsceSBPcaH17kwxSnhpvY+GeXXtKkLYxfs5zfeYOm1EFWyvRMD7X
1RU+kGY7Z5eB3YF9B6FtGOSX5idjyIqtQvZo6n4UJC3Sa1LbKf9DOCniejxXDpO52jdau/zQ4h3d
Vx20kzhNPW22RVXfrnthswi2Rl2PsW7iUzH0JYz9pT+nl39s1LcSJ+3N9SGnaIkyQnlocoe/tr9E
0ERqV2J/xJNrspYSrO5pPhT/bprXTcs6HDXGUzamGeeB/tqDl1gbpukGsbXzHMdei8V/jdNEMOWG
pl33pdx0ERuZUjIHka06Vbf7VvVPk9ssoZlZ6WbqipPCMkbvmO6c1RVtyMVDsLE35nCEFb1aOnGU
cKyxTOmDqUAd3lhdP56mxnsoKt7QailWZWN0p8EfGjK8tx43fa+ByTLQ3oA6du6iGZEfmXFI1Jcc
DSjiLm35bDReLAdnYdN/NC0kFya6KIXKjd+555KO2LpZRB9QtG4iRgcnWqwwcy5BG/I36+Z15EwD
8YU3eTeqLeBvnIvRyV/iY+ywV2Fbts3NJgmklqPHGPLGIH+AIkf9suQCj3K9O8Pq7tsxR4Zx4pdi
pv8puC/FEKQ7bf5T5AdnkWWcUtua1kNVxlutIBmhNbw/18ajWQ4vapiilQCDHLizHrj9zPpsLT9C
ebvOIiY7+3MdTtClLL5bxWyt7g7UfhohRtUc30qree5yzBQDJ5fZPzHHcet3OHziKNlEaQfFYzRX
ri++LxMnFOLQSXrftILIdA8mzuuC/stmip29j+XnhkHFZ+MSMx43Gt32mjfAFT99wbAlc0Q14utW
RR5Qm6wgL5k+temSUQQL5Map5/Nk0T2wRfSe3OFAYVUJIrlsRhPr/tQd5zEvQmwZ+3mKzsSFMPqC
FpEbCquOy3PG8/xaVvZvt6ijEOOZKhVscXKbRxzB2alhCOq3uRg5uy/VGX2Us5MlgnK2L1FOrF1r
D3tDkYNeqkdtXozjiBfIxAe8rdNd2VHiDr71a+bWuKqc/lWrhwWdK+dmwPtmMpnZYnrqvOR2oJeG
5vZpimE4GITFZok3b7Vh8Nf9Uge+SDhb0vsCMkMQs9bXXQhWaY9nklt5rpvM9zcfhUOcWKQsEqe1
39geP3ORfw1dsnD2m6Fs+VxESngheetbZ+k/YgsRMssu4/QZHTSLjCez9uJAgChDYaBja/M2T920
xfjECnuTDdkzn/+D+9U1nb+O0QuQaRH9e19faZJtlR3/ql499Kb72xTDqzf3j3QhosDMNDj5LsFZ
PkSpNmI7IIyLe4c+qkZqsCOwZBN54K3GcmnZ8ut0nd3IugWU9mVE0gvaCp/YpZtVDYzns1Mr1sTu
7CflAH+4ma05dLmCqrgOSxbuyNHerDH9A25WoTy3Kqx1bG2Mvyfdb+X2r+RMoUZX9bkVWyPizsma
Dl3Z35Vign5cfZm5hzddbUYvxVKni4ZcBuZOm0v8jDZjsIuMH9f8paHpbZLFPyosaevKAI2A9Tpt
dTy9fnKj7MVYZWlybGqN1EqrPDhMq+VVW4bDbOsbbHM21YUMxsoJDaliaGNNSwRL+2DyxBDWuPxz
cdOxKY2Z6CTdMWHw2m8HVvhwbrLfpG4v0Klhb1UafzepnMJBxaG8ZRN2yUCb5YuxJP4tykagerLH
PTs1NsqtnpKmu7NGgiDAVPNrpGtZ4nX1UMuZ97aPTs5WqKVdHqSzTnCVlR9g6t1j/wb6pxo6Voom
hiLcCedU2A5as5HNeVh047Yqp62stHjd5hRlTb+rK4O6FU04rVI+PVVtvGQ5piULUJS01UZvhpvY
I7g91oldwHFk+Fq/8QuNceXprVDdppt6SoAhvtMMin5Z1T8xDb02I4zSj7V0rc3mpzO0Z6EPu9Iv
5s1gUO8WQ+6gB1kMCxUQWSJ5N8TWVyNuY4tVk5xAl3bYn4/HoRY2Y+6T/0tGyifil2i9FzoooSIG
jpmWW4tNaRJTRqjYPDOwck6kfk7liNvD2DdxUW4N5AGndO6U6V+sPJSjTUuQ4ozXtenM116lTzgs
KUfhUNnDxKBG5ZyqxXqMrOxBsKZsPXcM824J/ca4ibiTMywajDUNMqIpN1mGGkliZ5Z2K7NV1hob
JV95McVOgy+mL1HNmeVO6yScJ2PrDgNVCWKjT2bBqtGKg1DdT5RNP3lPryJbVkb7ULTjyEXDyF9U
v5mJ85Mq+3ecanj95trSiyYEfk+/bAas0LJrd5IvJFka9k3VIZ5pZ6tenhLbfclctdNNa98mlKra
YB7A7zDuIfDojNwQ7d4bV4c/Q2ibVm+4YYCGmHyxtVvusLr86iqwgfmXsAQ5bPkeUffecVHiiqF+
XSJ/3c2LCJPBePbJYW1b/z0ZL474NDloEiMFRjtSIEp1sEtyT2sTgbv0nnUobmNUnwEeTTivpsd2
QosZYoZha9c5MjhGoF3UPJQMMqz8ZT5Uo79OF5sUJQ6hY3Kw4KTQZvW2ttc9WHb52fVklWm6C2sf
Q5o+PfkCednyGSuwvUc5GBRs9pollw40jARsuOI5J6CTcRPwYrbVfVb6uNZwqbakhqrUPDuGS2Yo
3MAMzX1sot3llkdf4HWpcnslkorZdEZ9ota+b63+ZHfKC+g1su0mtG6ltdZdMTr9psLTIz2cj2q4
NUe6wTHtlE77huRA1CPa6kp2ECTxpZouH62kX14UBvtSd48Ez9qYGg33tSUcjfGl1JHAoCJdJtJD
jcHu3ncoSigUJdMqlzYgPKkU7IQez4gDVL9R/9F6xnbsxGF0XXgoDcmQOWs2QAu3RtAch6NsxHA0
6nQ8IkAstPWktsM+Ile91qh92YvmIRNa/sC2+vL/6wN1z/wjnCJum04ECzJKYiPobL0P//NtDtTU
tCHWsD1fH8IOQB/CFu//Pkkm44x13FMbe+mbB3SY9gG72GOjA++4PmQR73pqfX33zwGXowoCTLf8
tsn63ydCSGdKX5ra/nocZmt1r1ri6y/Pev2H2ZJdwkAlbWt+s+tjvdMPAQ47G4zLfx8rUi8wgPqc
r0fA7ppxu2QI2nYuz0JN//mHvd29Jyp58/8eF9QGoHQkDa3/Hm+0DhQLcaBPap7+fbggWu0U4zC6
Pun18aKeiZ5K7Dv2ItvGbKO7jEzPpzbCOFU3cri5fun4dX7JgFs2qcrGJ7+Li1uzRUusYjly5xi8
ezIQgoLxmyGoXHWUOovv9Ufnzu+DGLPe/vplVvhZyGCDWP/zxHEkD2QVIppdXrYroM7lxj+HXl/K
85tXui7ieH0lmRLZuERejCDB4XJsyx3baS24fpkyeXqUvvlcthq/h66frdboH6/PY/CTSBlde7g+
kV1h6msrP9pevztkdjDj6WWqpqjvr//YRdtt845LC1RWkgSjU8O6kGUfXL+No7m+5wXTXUcGM6v4
5ZgyXRJcVzS1/n2evJ8V+4EqRKQwt8NgpWck9mRbS1Xc0YK/OAea5h5Enbuu43R6yEFqrnuoCo9z
1zpBxPTNE7VXF8TSKV4G1DeuO1u+Jgs8O7ew3bdK2dWq0Mb6Q3TNL6GyjEt21as3ZeW3airGBjPr
p1owshde/TcoKoqSngodjjqY9IaFY9HvIkVFs+oOqFVYcksoNMLJsB8QTUy5M3H0UocJvZBfGhG3
1rC0P0Xn3rs4/L9Smb17VdJ96uwJqN56/92kd7vKs2Lepk1MNIpvtPeEycPVLFyWoEvg8vWxOG8Y
qVw0ip+pbe+v3zBiw2WRiJrN9cvrN7oUcSiLC41yh6f657gmVhsHi9n6+uVweYLaNb3NpDyIev97
DbKea+zT9NFs2dZJsHSuvtUsAwrx5Zjr8/v0BEPV2tM/v+r1G1UfjWHV09O6HnJ9fqXp+PynhH5/
3eJnYyJ9t0w5cZG0QM+kBZW7sbUzIkGb5Mhlpm0GTWWPQAzSoDPs4aMstJNpNzKmR3y/eFHy15b2
JwZv/1U6pkcE8sDYrHQLVBW/vdWq2rp1Telt2bxOXP+lSV/cmt5kNL3ZNSiXxN4wPcAHtOTLfeU2
zrtyzDqIY7k8+EZab32nBLdT9tMN7n4vJLU5OhNr2q+tNtdfcBRmAJOSu1bPH6rFNE9WUwJasBxJ
a4Je4Jgn7YkTh0ZRXOennK1TaMFaOOa5KMKxhZJSVDS4ylzOx9y2htCqcBVUgub/KIzyaIyzGUK2
iY+GbzohF4p7yHMGAWoWXK6ymwrTSdgw2r+z7Cy5pxqhpDNc5zsubuBKOD8D+/BVP8Tzw/XQ1F40
VJn/Hqqm/v8dajHm/KCT8R1Og83qO+aPuKeyA9lnoYxgm0JbRs64PobgGU5tI5ONJC503XQ6Xb9I
3pdmT7JyFi0bM13k/fUf4mXdwAInsb1+aVyOMyYmcWOrscOGpY3g7gwtG6pPvDfTVv3zc0mGqOyZ
UXdDE/xnIc0PUBVKP17/u6Hxwd4wp8Ru0NvVpKjgsZQMAzOXcG9BFV5j2lGb62Oy9qJ7qns8+hA3
6Qlx3PUxV1prOYNnun4lk6g8gSjbXb+6PhHzaf4uIz0POzPPcf3HFnZEcDPX0L+P4efsaOU65n78
33H0P9YmaLvz9aHG9yqQbt2u7ohQV0UxrHVT4q5AQBm2Wib47P6PvTNZbhzZtuyvpOW4kA+Noyt7
eQfsxEakOkoKxQSmLtD3Pb6+lkORqYi496VVzWtCIwAHSIKAw/2cvdehHGSwxo2IH1OZYmJZen1l
81hACCBXEpuMlx/LdVkB4COO+9FyXgScT6hJvnweYt6Qm35zZZFShzntgIHp6yvNG9XtHLjPlIQv
wYX5P6z0TUvdKhoh/nnHueH8Mm/Ah0o6WO48TQXy8di1dr6cgJZBZZw64j9Xfloia4Ea+JWoYU2S
x8yv9QJQhTnhx8lbEo6Gnb1neu7ehD7GG7cknj6vT233DtyHeufK4W5ZYotRgpb2WX7IC6hQ5ki1
aW/MyvW8vg2YEfVt8UgWxwZONFBeNSJ1mZqUnNWCXjnUNlfTYn7bjFQuzYYOlLmpHOZVVRSzdV7+
eDuv/dzeuRjXklT59sv6efGXdabuaLu0jNe9QwyVulfjIdDH7y+qWt+ELb91EujF08A2v2gR5gO1
iIuvJO3eTFFYz4qdPTSa1uyEZYgLR4uCtZsaUD9gwD+IXCN9hsMj0x36U1+Dy1Ql4SMVLylqTIeJ
KkNZ18Z4cKBseWNkrFCF0/9lw2ksy/R9LIB6trX+xTdrFQVp7jBj75V9/7jVtQ6sqErqfqH2hr/1
0oypdYO1y9HT58LVnqhPrtwCzM4PmQ5mMLQnBAlDuynTInnsVJJoo5JoGwUL11fLW3KAdN0+dpVf
7LWySjYqBrFd3vrpgzOOO4KR2bPWGzmuJ887pEEX3XrC/zZ/3KQ7/IPlkF/ZedqdPJ8swyB3kN8D
BSU5rQhtYGb54gKc5EsEkvQ4vxjZ0B5L0SKvNR0QBwqz9BKB5NHQQzEs5jZ4OeVbZNp44MTh++Lf
h5ibp0XxmKZJvv08dGIgCxZK16zbEmvAMEw7uC3uaV7KYgxodgf2fl6MKlQsyFN3vVOfbBKCza4m
AoI6TA2XealUj2NHXjXKRPlkT+StwyGpn/MkfUTm0b9SovnYMh59rzsLS1bmU8E+nxa5g01goTCR
l+Fo18ffkg4oZBxfSLt9ik+8wacs4XK5XUKY07ViEVJa+mJe/NwQJ0pKHWR0lh3h7qvwQekoI24A
pL50rKB0N3WBxLcfrHoXGO1+Xppf5iambDcvltJdJHqfeFlj34SDquwyB19XikudWXoHREHHfLUK
5ea5TaV46jJJiIlWpkkbHquvTOmV/ccuupYsK903rz4a8z+dNCpLmJVp32AY4iB/f8bH/r2XVlxZ
fEaNpOAwFE2/WTbosG/9OM1uPTnlCNUKrc7f65y6bVYxITCkOyDhcK7o15XqOJelHlWXeFkemROb
ZxVbFbwx67qobZCyEXpymwvxct5oQrVfoQMptmqBTrDpjOIis9G7Jo3h34debq+LDjiCHg34qLB3
Ujynw+o2pNZ5SlDZuLmvvG/Ir3nvWceQ1Kga85xyrDUC2fhyMI1gVUQJBiKUAndEM9cDx7o2TMO8
myqPwKmtM8PEZMfcHKi7IZpoMW+1DTKdY2N7l6TnAYyGYXIqaqs62SjWSKFX4Utpp/sqi8yHyihs
PBU+OJApDR8LhQCCbGD/vCe51JqguhO8oBf52NOix1oWY61fk1si4m6XyblPcCgB8AxvIs+DG6U1
OSmSxL7oR0s/RDwjkMOkLRntKL+kf2suxlS1T4Lzs7bj2LjJE8rfhapinweJLILHuyhL4VzUrTeN
i1TWYGjtUTuS6kwIXELdkqsyFPzHQr58tGsqkVPbQvm+x7ylGUcqJPfCowQh5nZy3GsUie2tZbTB
XWHBrAgBva3nxfmFBsK22ltG9tIFBHjos8G8jgaaIBxIBKTfeW4rqEzb+QcrS6pjH/TpOk6T5kEP
o9f5r9aMb6HZB28R1yrB9JFCF3IfB1TRQch9EpuYQhWJ+mEyZPqg995F9rFP5ibaQnfS7/uUFrqU
OMkOWKrcg9aM7oGUJ/mtXichUUaZv4l5NlRUw2ZTNm/69S2DYGOltOEmGcq0pUiBwMdHVd1Fza+H
8kwd9dEHwrAwVYfXTK74fGmSkALAqF7PE0badTtQcb0OB+Myz/R4HZqR8ohJ/qrnKnwzw+5a1L3x
iG8hIy1e/1tTL22v5qGrCIbrwg2/N/3lqGJSqbGelzFhxGe9yox71auKs9/9sBB2z1pn6R9bNPeH
Lb/uU7hFf1FXHiKUqeyoLF6rA89YHP8kRFWxnt/GGkCAUL4UbgRh0rlS4XYdqljO1+a3GQxahZqq
P6+dlyHDV/vJIGTtjso+M/0DlhFxkZAq3pOVV/bzeozvBE/nlVo6OHCRZWuSfm62mFu1ltaa27lB
Pa+d384vpWOSK7PbaFFAzvjeft4yav7X1q2Cw0g/f+1za2yTgcCclpbZtZdp2fX8jlHoQ0Mydf+5
fvB8besYJO7nXX9ui9r0e9sGdu8CxkELdtjxj/OLCeiT6ygVa7tMYZc0Ld7v+e1nm3ok3fFrm3mz
pZrAWjoKy4TIDP2zAvz9kGWNSnxavtUVFF/zu/ml9nl2IU8KFp/rOt0Zy+PncmxN8SZK4ZjNO2Nx
hNT0y3EIV5KkqWuL7sohR/bDMRg42ctsHFT0NQVeLXB9nRteAzLIrn01yK7LZLTxiHvGyh319McN
26YD4Pe5tjAMe0Wm1VjNO84voJWz63pbyZbzirpHH2Yx5LjAp5FSaeZxIt14pBhCuZgXsTLlF7UB
aWle1AWWUQWv5uW8GFrhigekfi5cXb+OU3GeV/ch7NZGUEMuGrPxsdZI9TKFsHfzVsVUr6ikOd1Q
KFvc1dn0cWg3Ee2hj9oCnhI7kfEY13CFmI/Kr6Ul0ARzUzFOPXWVHnWPyiT//m2F/LYMw4INmaTh
8fPbzoeM+bZpDaC5xKV/MZPQUx4Xmyb30UVLWPoHHV3y1D8XyzrAieYioZm3zhumIaFnn5cTNXtK
tCTbzktjWh7oKrH4JNrajRjrYgsMw2vYbsOqJp69Hmp7RMoUpEsPUMEpZyhE6STPJP1Qgc+aW3/s
aBsB2unSkXU9wmtTqcNr9GY+U4v+Jqb+xSUA+UOrDM6jqvPxozvgOnLd67KL72u5OnPx2VQx6fSm
jZ3HoTGiJYH48HLe2lgRNTHG+MHXUE83ghI7Q684jxWmsU1WRcNm3kvXe8KRbRSdXCVxH6bocv5I
R+nUS0ivZADlR3lRRCK3ypSLeXGMx6eJurMwrOriXPveev5ItyE3pk1Uvm67RH8QuMbi0Dk2iUHG
Q1UxF1PI6kilbPvYlya5l0izPHSh4m4cEwFu6O/Ng4KG4XOXaZpGOlEQ+yaPVsPEdRJ0d37QdncU
WiJ0mCAO9XwWQd5QQKYfnz9baK1330dGcpzbU/WkvjA6jJbzYiUPKLO48ljzPn2VmkuYIu6Fa5gX
TTtWV0OG354BAFL7SuFuVYFktoblvwU3bdDlb9RwStEJ+rLWgMBtOzUORv8+ujet+sU1lOwt9nTk
L1b5xdDNct1AJrwkGmkdi0krqYHk2l8jpVzNTUuHPJ/eq87tlFAbblRDniRm1d9Ohdst5s+zMCkm
nVU+ewVSRaUcGIwpsXmoMVWu89ByHhEOHOemTaQ/dY6KB1G3NL4UEZ35N+ReXy5t5lF//YaYOdTH
b8hTxlTzb6hwDd2HWfmCfLfbeGUsNokaT1vEAelKB+xxPy92VZyt9EDV70VTf986ub7xw6Ia6+WW
pFG6we1MnsRQogeVOukrdVSrE2L4fldqcb0FmwxHVAmTlQ0378s4do9IoMU3pz7UiTK9NyXdBBDy
CEM5e0+uV51q4pl5C3ChN7LnPi2DC3hZKfi7pC8uicxRMkq++2WxBfJMmWHRLJkH0Los+xF3BGWg
vSa1TolmrL1BCS9JGznLhLjrel5fOjpaIIzO2aVh5uu86SkZ4bfsYbghhV/cwfk4QL8zbEFVLU2W
17Nt9VIItKByqYx8VDx5NX5s7KpAW1dVB5FAbpibzFvdTs8PJBCg6EckqCCBbZLKN4+C+ObRki/z
YpD01mGiuOS8NK+fW2gp+SOSPjZk6izC+i737XNqHAVmugmoerOcAew4Xe8LQP93oY9gstbQWcwg
dHuq7y3Xie9Ipwcf64vEXraaXn+FtoHbvHuDNs4zDPnLjV8Ib+uDDrpwgiS7i3uSHI2idm9Gry4B
QLfPKtSmFRhH7QQ6lQpobRJuhlKpHypVu/eruAepQ6GsMXMfzYgaKpFmx5dtUfbUADFGqP2jf80c
AzN25t9gK+8vDb2xbkz5InR0i2Z+M0ahJYli7REJ5gH/H1rLSsTVTp8YVny2b+s63KgNU7Z53bxb
F6DCH8M2vZgX5w1qWL2DrTf3n81slFR2nadXmDetm6T06iunU5afDSDLMDSLxtfPw9SGXV40E6a+
ead5Q9uGwypOAg/LBQea12lNNlDsOkx382KXe9YmCwvUECq1cVzffHSY0h16FxHAvFiPY7CGVKNu
50U7zu8b0l3XmKm8Oxzqm7ppzcdi9DGwubfaEIkjqQsQ/L76DRmWehFVBVOaed38EoZZfYnnCtsy
bdUpNzbeVBW7psue0AJjPXc9faWpTnTbj5l5LfSXltgCxhnKVezAmGF5lRvzKo9vVRGqK5Xs0Hpe
97HBK56MUdcO8xIoRfPazV7m5vOa0NTUHYPWH48TJbmKKqJR1pXddRhJm/rJx0P1cQwmF8i1y+kJ
84uzrFwy0xGpf012QCG817vPJc/7WJr7qgHKxee27qelv/ebO7m/W877kXPq7/SeXLXsAP9u+fF5
cpsE7vyH/dzBR/3o9zu/H+Mjzsb4aMbebZuO3RYcS3z8XD+/+1hXDiTMepQNNP9cnVX09It5uZ66
18RHmE99hqOXmvlxfje/1OUIU0VPWgqI/bXB09Rw+GFZ2OE2V/10H/XUofw4zOcRuloZ11ok2X3y
+PPLfCwGBd3i99/+61///Tr8b/89v86T0c+z33ArXufwtOo/f7e0338rPlbv3v783Ubd6FqucHRD
VTGRmprF9tfn2zDzaa39r0xtAi8aCvdVjXTT+jp4A34FOfXqVlXZqPcmuu77EQMa7+fJGnExd7jS
rRinONKLJ08OmQM5jE7lgBqb2dkl9LeP57F2pncdDxjktXOT+cVJS2eZVeh9y4US9i4DFYoEJBs/
isWpmkzj4yWdtJOga92TG+ZcQ0sSJ1T5xYWi+e3is928gZwbBTTzEGRyERIUNbNtmTn90czS4Ti/
M/5+J1tATskYxqE7DZiaHD1d2zVhm98UIVJaT4w/LLmZujMDd9z885k33V/PvC0MyxKOaxqOrRuO
8/OZD80RHZ8f2m8VZVyPlp7mp75VkxPVLeR73Ns1+Q25plybI5XJkG0MoEPky/fVUeWCDSxr76iQ
3FylQjUB3gz1jRvaFQgF1g2eZSInVbsAV99fy0VbvZZJ1VJ9JngoketfhWTDH1T9IYmb9t7ANHUb
o+We1zptEx01D4vhvJhoJFUGQwGeL/cx8R6s/aSuMO+35gNai2Q52VlymLdmefzD8Yfih+Mrhrrr
2wqjpadR9dTzGmAddXck+vzPJ9o1/u1EW5rKdW4LR8PyJcTPJ7p1MocBq5+9ExHp4cVw/uYz7Kcu
J9UEZYGxD1refI4/N/c5WNQ6y/Yf7YK6xSkMR3QfiKm6JKyDHzbmgkutsaVoplzZOVI/PL/1PCHf
2vr3VoVpvXcl467SL9wdzCpj3TnN9Nw0i7EmHj5RIGajpnq7a1PhnE1Pu563p8xyiJjrBU5OzzpV
4I2XdedMz14dnwdizGf6gF8OmCA/uFVdA6Hhckjglk7mcN3ZdnDZ9sVxXgISOF5/X99dU+cZAl9X
ZN6iMyA/InMxVp74bMKujcg+dtUVUa0mxifbPELlEYAOAWEfDreqV57HQdMo8NYRS3Ia+Vt85Ytt
r8fWVJ9U6P9bxELWx6I1hqcMD+ud4VAkKMzNlIKp7P2fjip3rwxYCPOl8V8/dX/13B2+5sVYhX7Q
/LL4r+36dv3fco+/W/zc/l8X7/npOX2v/7HR8W5z/rXBTwflY79/rdVz8/zTwjprwma8ad+r8fa9
bpPmr/5btvy/3fjb+3yU81i8//n7a96SD+VoAFqy379vmvt7/Yd7Rx7++zb5A//8fZ38dvecdM9v
efXrTu/PdfPn79S8+sNyVVtzLW4jF84dnVb/Pm9y1T/AqRiGiWbMMF2MZL//lsE9C3iMiD+EMFU2
aNx+vPKQqbHoyE3GH5qpGxoFXR1NoNL//a8f//3h9fF3/eeHmabr8l7+fJyZpiko/mVqgoOqpuM4
v9zrtphwlkMe2kSdd8Yq9JIHaPLrRwf3WZ4CtRzNCgSgzeR88HadB7QFu6xEpWC6m9DBR0m6zKCW
umUKQWzAdxcn7kWNSDJB7cjEHKlpFxWUvgz8TWZZ2YVdBeMi6GOmhwDDeTBF7dINW2qk2so6CnXo
j/Ei1HKk+Dzr48R8MzW7RvtlUwgOvHxhuGfF8Z4y6w3dfARhreZp19ln+ROMXHvNNPg1YbZM/XDZ
5fHe0UoaFLxosU3CFpDKlBnfivZEBKzVAqzNbMMJe0+ts12IHnaRewiBkB9s0NBQ3thuF3bbR6sE
lx5zQxhCCVVb/IwjRYW2AvO5gmRxdoaOSh1GOm2aiu/YkwWx4mf5tYamIB6qmTvqU5+TrnTBjiCt
DUYkuM5Zz+OXSJtgO6oFFki/eGun4KvqTe5ygjuy0nyQNUiEFobfr6MA3qgIY6qsZEtZ6nVRu3gG
lWoEJ5F+xROABcIOXtKi4Vcb0RWp0XPKySeVUS5zc3r1suGyIEGCctFB8C+qc1n4j1aPGLRKupCY
d/RVCcW3eQ1wxVclfyKeA9gQlEDJtZL63a0/6fuR8ooXdL+7Sql7vHTJCVQ2asngJK3WpPnxjzdR
uRNV01DAHKpO7yEjx5iZummyFe5tbmanwTa6RdBq5Lp8dVHH9rpk4LUoKu9t9JRLyQfGAO1d2/kr
F/C0qIjwOVP7hdjtTqdaI3L0HnsBeu8qeiqdalgiiyKv5PYvNraSHgj6oncCIqCpR3Fe4uhEqW59
SmksN42eVCeHc4cUvdmF45ZQl3KhGUyMFX0A5gZ1FN3OAUGivzSLEOpLicFjjKv0NKKuX3iKuK6m
gy5rWILsqJYA3W97tME9XAAEsvXeHUEtqHXxksjrHlemgQ5SOJs8xw9vx9AXI/uA7AvJkvBgheML
Q3UPQEMCHCkcxz3G80ozAadGxTcVKA4ZUVyxpi1AXNTjyicznGiMCRCx66uIohGLousEhdworzJm
mHcRzlGaF0z+pF2b6nDdjAFV1jRLw0HjXlaVYy2DGtUvOkigLc6NWZcwEbhFqQL/6LgWUTuCHYMa
30RYiJQQIbOCRXOrq8Gbrgls4mLaNXX0NASOtzAwIlNoldMRpztNeLfA/F9TO9kQz+ISBv9CgU/+
8ZREPTeQPlHtMkj0lUoN6h1WNB9twdH2nsir36DTCu4sDc1QXeCfpg4x0ZK0rJbuYCoXNRZMrn54
Up4b7rsJ/DPinV0Y5mKP6C44VmaIKMUTiypLpOtzOGf0REOhftEmMtyOg/HK69K3Puy7jUJN80Pb
16vAd/37vmEe2QaCQaLtbzuzWyD575eGmUnSYIc8vUy5yMx440LzZ0KcPzVogFetj7/FSvp9WnI1
xNYSVht8WWry3mUq+LnMNg8Mz6FndHcWhtyV2vWPVOn+ahsXRRtdhUbiw7mm023IKeE9y5+y+IgV
+Ste6yd39BHIQ7cNh2bVTCN+i7Rf9QMW4ADyNjioM8Bl8gPeynU3U4BOZ7w3yhoqiuheQh+UGfRg
a+1EvrbBFyAzODvhUKjRcwZ0LCVsUIECm4IAw9ZAwCwc2CYGxccXSmCY7OduW0O3Vr1CMT3Hw3Ih
hhJBWYcWD1Wy0NM3tWuARGrluYH6iBqZXH3dGXvhZfdRBzZLc5obhzCyCgaqs10EjUba7Vr/vbNC
DKDJRozJumNWU+ugglNdfFNqoo1aqpBwJ3EXJ9OuqI2cNXy6U4EOxiIjkI9YAZVerdCrV3EZPtWZ
+bVuyKsW5gB+qIDI2eTgwNwkRHkNrdQKkC0Sr2y3BQxE8AgUow9HfEXwA+kkAvAOOk+ojfKep8OF
+oznf6noMSBYzIJD4cAxCNyQbgFXOPBUc9UmXKP+IsT9apPK2fd4HLRcttPbbon1/joww2ZV41Vd
OIWP/xpyWmTs+xK/CAVSvtld3QAzAUVtUg93GThdcYGmM0akOorxriyzV6vf9rqcCDbFVnEya+8E
Ganz0FsllOw4kbBNiH/k9WlygB6DwbsyKwhcDE9aGe699Bm0rqLCPwDoyTZWv6xiaFK6S02s/q3Q
bxtKLDF9oxqfE0SEAeLxLq/dL2TzYV+mHVRsXGhxG+q304jsFTt1vrRGK7/FyLZRC3gLrZfyNGxO
IwFdaAM+YGplM5AJWoZ+JJm+xF8Ss951ZgqmEaabg6ufBxpK0/JOhDjKQxX4kmFDQcOO9dUFY7Kt
1Oobepp8Z/FQN9MB0uE0pXwZd01yipysM0QXsRR1JtnGc8qnKpIes2XnqXcmrjql0bI92r1trdDJ
MX7Hd8SD0rLCy3Nlhac6j6loGh3VEM6dlQZPje2U60nPL8xe0/ZtADenUBDq1cDlrbdCbVBzyUFC
LVbKMIFtKPpwnXso+92J7H14xm8doevHE+IzbMcnROEc6nnwLIJAUWti3Xko+LXySq3BdsG7Ca7H
zLki9Xoi1MvIhfwx0V3jLhFjRS9nXjbcyKuh9Xej2V4y4alXhGW/Qk2Ylh0u9Sh0ty51cyadimKk
UC+9IKOQgb4s7G7hiyUlWIe6pxQPBNLiRHmvW90qCx7HFtoq1GG5nhIE1fxVtWnTWoHZhN3FA+zZ
k933Lag1IgD7rLlfpgqRUXFb1SUPYYBmiT4eM08SlntEa17muvdEjcgp8ih2hnplUwKy6bpDqY8U
ZkLeWJFVsc1gGeAm2xVej4nSD4KNrehUdsQhjcNQKAidU4gN6ZPekO1MCNSugkIF2lF52XZsy/hi
MOv1MJLKb3L7W6bi1whAefV1ed1jVUbIbderMIaDhLMUx7tikS2K7C2pFgeu4SGFZ2c3+bGPgn6n
2SWFvym42DpvUcTf5Lf0KuZpKMaznwmYZaZ5CDv1mwrlZEnPhIEq8lDwBqasZ3lqo2nHjXaLHeMb
xMhHJc2fpgGjcGTeDj3pq6jLbMyB+ttkalv430wYK4YcZvXuhN5haKt602KzR1shVr2ZAvVnGNu1
Wr5o4iiHyTTe6p1IV4qmLEIeTn2YvrgOAvzECPsLZPbruCkPuR0+9olfMuJw6dQxr8IGZz7M75e2
RAH2WDG+4gJ6rdRz5XZbmDRvGkpiLOw405XeChaqdmcT8iQ9eI5A6nY6Rg4n5D8IErwwvpZue3EP
VaVZYogC55pC3YkqUAWR0i7asOKCqIz12LmbopmOEPTf3fihQ8Q42KvCYoKvUAFWi7Gku4IDepK6
GFAF2U9zf00eoVsodXKCufuQgk2baI3iy3lsr4o2fILsAzkxwbIzRC84oKBj2VuX3JI/XtkomXfB
VxPJj+J0V21qY9/NnV3kxPdYZHYJ0MVEwV9LEl1sM8whOFC/2bD7KhxgecHQKq8h7tVlkO7TRD3a
rdWdBuiYC59H9V5rgOBHWnepoaBh7F1eEraM92CznsEMp0f+zFVrJTdd2ldnqHY4oTBuLUyr+OJe
Z3bl4Vez5YUzjBxCueiq+gGhtHUcDEC5nkWsOw6easDlGLU66vy6erzHlXqwgvamAxSgaEC0B/7j
ZYhFZFGEaDNi5+wJZgHgeFzAK+7ZrRlVcY+hl+uOvUcEJxm3rZse0pH5HDca3AJUKRgVcD9SEKgP
I9Dh4yuQS8bndDFmwCzL8QfG7L76ovkBf1vKzZBYAUON3lnFNgwTKN0Qn3CcpcirlqliYAdRYKA5
FqWOB3WZNqm75qa5zw30WiJvToIaFfTx+SKNoCkIOfjjgq9XJOV5DvYgh3qkXF2B4Su09moSBCu9
jV9yD/67ZnVXRJRcHrREhmWtOyEql8FVi5UNSo2ccEVkfRhvMHRSG+ccu1RC0Eq0+mqJWEhk784J
QQ8aWkFCr3weUJXKtulAu/lMdCWFl7RsEyrhy+RVT33eH4ogfPHx2Sysgke47d2SS/6+T5eg1pdt
U8sEzTliNbJKa1H48XBSFay/rqbuy958LbLbJLOnm0rz9mZsGChrlo1DgHFCjYyMieSGsHV1TTX4
FzMEAZSNFMEMuppSJL0YD21DuQo5JfBKv7ltOXyngl6iLna8ShzlOhkob51QGBxF6LFKY31Z1zF1
RPzpnrrzzk2fisvU5U8AJcXfojwLJe2uZImROQNQdJDhm2KpxskItK1Zlx1WYaVB6YrvmOmo8sp8
AR3hmLzM801EzLtJTqpc/dvf590anYc+aOOlrLM1Nqq6swXXTNdWDfSpDJiZi94MO3tRjtQZGcvL
Isti5qEXbdAi0jX3oRpMu6jNb4ds2Y8OYjKGDlnjXpqIxIju2rsoS5nueB4AChS8+8rWd1XLfUI9
C3uDR8BamV0oGZjGeMp7MBCBawHmtXx/68OH0gYCjJH/xRpVb29b2LgoENfloJqsaNoPROjI5js7
N+Tk+OONZzJDhjjL7MsQ1i6pIqLo+rAOkuglrAfu3uA2IWQB9fHs+/kx1+u3PnrTmt5aFzJ00un6
ldnbX2HCGQsmbxAy7cuAWhcj4aglz+1uWahcOrXFV/B66gqUFtDDyd9EMlqch7A/OdWpz60uz7MD
jIZcaVcta/4LbOdDfOnHgpb2OneCK4ZoZ4P6SugElHPC7IOwy4nKn9FC9OSDK5/vpDkWL5Fz0iMI
xc1D1j7jdwoWbtBem14Kq0+JDJ5V3tls5ZNb9hCRxpKuuwvVMTecM5KUBC3IYp4gL1cedSDkLaSi
+Fu2dfJi19ZOlzapsIx2YUbX1JIvWfojP4MhkJGC2pW/S55rh7ZpYL0qHT7BqnQv4oHoiYOhWrLA
XkFe7lqP4k/4Dx/VqK1XvRAnTPPdEhX5Ls12yRg9Jgxc5MUpr0tUKMyc/OY6AlTmw/bmvClgUfw4
2pR5SMUTj0mGziyQwsMAOToiS/JQnt8clZR7TFXjF5UBzsfX8SaLaYjslQjvoGtdp3KQRA9LwAKT
+EiVk6TpkJJQu3ewmYVFguhQITuEaloqIDZT5KbLrqXLbtPkZbSBEvvoDxxMW0GGfTOnhNVW8ekL
i/FLqmEdkedGMejqdPEF1jC1RRP63PnvEPI7Z+EZlfdz6UjdK39EWVtnrYc7F/ugDjUXvWpiLDob
n5ptf5lDZlHK4ebzO8qI2dQLAlci3kB7gjE13EY4T9Bx7EUs1ln06JbxszFVNwnabNRb+rQFLe6v
cpe6T2ZPIYlegLSCmwGmPobkqip1twaecWkPXMTWUE2b2lXO6ci1JjvIueMefAmk614tm2BQNWAX
7TAgc1/JR8CADZuHvLmZm1JlnieYU18zHN0KvbZ3GKLHleL18V7UTIxyULa4r2P4KSLzt3TnNc9l
4pLyNhkCb2PmklIUEDITYPmxGNPVLjKzq1fV4J5Vr3suivo+LngO/RAA/g/5QYMA8S8BVegUwrY1
S1VlCFdu/yE/aFV2XfieMDeK4KoZo23fpgdbihy8tekS98sgxnLBicE+BYjlF3PQMCm8s/xmSgbO
O/a/yE5A/rfCTd6cZg/0YsiooRSZO+lzCFuuyoKMNX2iW6gd7A8yIL44RYZ+C6Ltn3/Sz3k3GSLm
F5nAnQ1Xt0zb/SXvJhTLdRtTNaG0WKe0Txm/Exkzw5fG1iABt19wd/MVdHv3z5+r/6cP1k3Vdulc
VM02ZJ7qh1OpZ1k4MgniVFblRtJyE8c8yTBwEylrqCsnQbcse5Fioja0fOS3SELTKXwx4cI0hftk
MHwY1YMV1g8BOadWT9+FHNy03M2BH27xNkom/Y5UwYscM4wlD5ncOv3zDzFkTvjnILuh2ZqQ2WKH
qL32yw8B66eqwRhCx9C58eQ3l/d4Hw83tYImJHopuuqKa35Xhty+NjBhHEXhCwkfAnsMPST6m1Ic
iIiCF3uoNlEOgFw5x/TArUHsV3Zyo/Y6mTwz8xx6zcgOxl8DIbxrdEkcrzacuzGbCMlSDo3/MuDW
nH/p/88P/U/5IZdr9m/5wL/lhy7a5+Y9fU6ef8wOyV3+yg45fxAexa9uqw6yAtUl+/JXdkj/Q5d3
m21zrTquanHN/JUdsv8gNmvpruBad1XV4ICf2SGb5DgpcuraaZDNzP+X9JBuq/LK/OHK1SzXtvge
9py/0jF9/HwLxn0adwZUgQtRDiHwfWZIJVMlI+hvFfdbKmdQMk+1TeWsKmV6VTPNgiF938t5FwCC
U+S3V+QkTuHXTHHDXeNOlOA+DUza8jG9JET8QrzrzpGzOmB8T92Vx1Qv0yKC5zp2mrh5iDKshHHW
LXK7gU0CVGbVasMSkgLjQ4owre3B2OdyXil4Tk7DwYsfEiadSaodRywqQStkMDtc5UPY8SDHMl9C
0qhyCq8FchY7MJv1823ic0CE8KgrSPMT9DQBAeVnqf6ZtLuoZXgYt3W/MDXNpnTY9JYRI6V8q7Cy
17y3vhKD61fqRSMJjgrPR73xbonyoRgmB8LIJ3lU/Rphbr8OvP/D3nltN46kXfaJ0Asm4G5JgAC9
RHndYCkdvPd4+n+D3fVXdnWvmpn7uVFSNkWKDESc75x98OBX6kLSUS2/zTGcwDbcBhO4fItjvl7l
EOlkOlAEnhZhUvBH+AVlWUMdCGeYH5p0pFHqZ2/0e9yVGuR1BQVM/GDDwdxtTWc2yA4z8oOp1B9I
anhjQU7CPb31s7zvW+1ir8KFWCUMBS1jWUWNaFU3UDnCmOtUN8rP4gJNiD18Cs+bk+ePHnlklUmm
VTCxUE4KFBQrM6Zj37wqo+VDMlNOhcEDUCdZ4hDB75xwwHJYLRqXL52utATYQSvMX4qa7LI1195P
qUf1UekrHYHPykg5doDC4QT7UfbVsDFWKQju8AiOhcB20hbRrsPAv1VsRjaSZSNiF8OyqU5kn1e+
7HSUCJYGscZucWJXhBAlrZJUtIpT5SpT5ehVE15up0XB6p4Hy0BORNfKVoErQumaULwQnaEPIIEN
qximu2Ezhg6lRdsErcxoIkj49VTtRnQ0LHyXFcmjKd5Y/BAUWJDunUZtK6HALasUJ6PJBWhz4yrS
gQBvFxmoppl8KhkaFYzLE7bePd1GbFBQ+tJV8rPR/vpVBBSrHAir+4LT+apFD4tE2rd0yCBdm1E7
tEJ3S3ab9UihpLbkm1UCHqc8uoRypzvLrn7VA5lyEEmwJQxVTKKrYNkIp1gFzHKVMmPN/pE3HcGQ
6Bb0yZ5cvQLbufIiETOeUZIPmZpWIEzpGdPcQ41i+qSjnfariNqhplJVEm4G9NVgFVoFimuP8moh
7KndEaHrg/7Z8yCaZkvlOsfi3AdoxLcq0jW2iOTpsIwT1GijrfRduhbyKFpqoxhH2Yl8JKE6GCpq
l2NjjWO/SpqPIFpAXhviLEW14qkzXH1RLW+MPR04ebJDK4SkqZ1vhJwWShk4iNJyQm+sfqs1bcJp
PLS2Qybi7RjrR7oxqIIICKsY6pAxVgH3mbThvWUp2UxMWXjS8bqy6KnfAGSY/AVakuA4vzGtKTid
044IzlLS9kwhvIwGbebfM/hzhj5UvmrGB2vSfgzEmXiqY2FJox7RJSyOTL5hV9pfywy6vaBSZK8M
I0ajBPSI2kyDF5JkrPCcbaNurq/4dTycQhXMriBw2sbs/SQfPKufrxxzXwODaZjKi80xEnDddqCM
O1olXMLEu3CObnjQgAv2Er0aGoSolGlvXJvlds4pRLE1BGdwgJ6Gnyu+nwkyIG2Fnf6cJ+s76xAw
+DCM1rI9lJxU6Z1mjjReof0tIXJHEhf5P5V6V4iFcSROcItQAapwVWyKXj7E3EXi4cs51KJz18qY
CyNluEQxW1lDjJjJSmqIipppEH4KH0dcuMXoxASKLs2O5RwoM1z/Jle2VRhKD6jBGkCruNgpVvjU
J/ZyznL2P+Fk3KQ61l/hkbLoStXPbpx2OAt4VtgClauvfzV6kB4xilJFZPpB2CTvQWnPxzJlLE3z
vTSpLSYxcDoF6/rW7AztOK7jtbppHIWxMpBQARVMuUxGYdBwMdJrhl95o+tZ8cZ1Ut1Mmpz6ZHcz
Zyafbyia4Uq9rmKSUGm6MGgFrIzmxOPs8+psnGLNShr5HG0HsEy3UKNNpGRApSfAIwa5mXdskqmI
1HQ0EAUQRDtlz2TP7J+4FhxbLT/n0apuadSoDl4ncZJanRxDLFgMJPU10OX4xOn11Cxpdqis4jmu
fkUWM8xSSujcpUl3kvEaY2tkGm3xNCVezrndnQuE6Xh+XIYq3KgGS2ucpejeo0cr1GHKU2UzZcId
JbjaRBKNdK8FXbFViZRy0auJNUYa1y6YOA2PUd1Bb6oV/Rrn9lO4YoQbFQJnr732M13OVzrEDpGU
P0rzcGupa3fypMYLqYWE+iyTJ0JQHWD7PCnrdGit09xVCSBvDWztcZai0NfMaDqt1G2dJKaTGKn1
mrJuul0uv9VGlDhUuc/0sXFVVsrPMpBhRshTuw1mCw/66sclTFX4U03pGfHMT7Fo9g16w1PHlBGu
+/ilWa3mUnAbX5bWnn26dcZtpoEoxaY5P2VW+KoU+cPA6/ys15rlZ2lIyyOFuKENgQ/SD9klKThM
0hjvaCq9xGp4quaBGHcHf5CIqG/PibypijJzWtumbSUoTCeRzGYD2xAuamxBOiwXp45AV5QRp9sy
f520pHYB46gbyZg+moFpVEEdMI0IVwj74UW1R8VHl/iKUjM/WtAxNpYSy7sS8T6iEORZs9ehB/Gg
S9ZhcWhw++8Bny0bW9XZR4BfWiPl36W4mh7YiHEnsLAa5nyZlvjXYihvhCH6fWw1O2mwqAqjmqaZ
yYkNCEPvjUo54aBQYCU0vdrZFKg8qh04X31apq+C0fZGHqTxkfhGeCL3B2e312+NlHZn1A/9oY9f
u3YemVcqpGOrJqWMkQsOcYH4yAv0mdcOvXT5XPphUn+yaxSnMrQ1n+5THPvMMVNYEISuZ1OpvDo5
6gMXWB7rLXyXeDMy9PXMObrAff6Kq+jS9FiX0il9zmgOaRWmwbKdPGBDGnEBYCuo89glC3QwYzyL
cw6iEJm5i42jnSoeAWmeJwQuoonhbfUi6w11P+oBKHSxK7G3FDZ2q/CdPQkO+YI91cTvPU76uaql
7WzU38qaKCEggQrFfdOneIKWNGg3+IHYGllXyC3XOLLwvYhvucKrRlJB+MmL5lA9S+avAiBf1jVL
pppHrtk89UH7rPBopAvji0Hxc4oOt/J84XDhGIAFkK4aOtQSXhUtYsxSlh8QN8uNuk5vk05+xun7
c2RswYCsbrx+6B7Teu5PKolwz+6C16UxohOwrdPUFZ0XR88W/ZbH+xubiSKVSl0PiGtOUue3D95v
RqVgjPzXm//8rmbhd1Q11fvti/75mb9+fRnE/C+qho1ssX7cP/vPDzG4GI+/fftvH71/VTOTb1VY
dEs0pAOAtfaQ2FGL4vLHraVYfv/YX76E1tOJger6LX9+3/1r7j9hUWV2ZX/5nvsX3n/s/9WnR6Ws
d/CeEAJ1Sq+ptysO1Iex3nbrzfv7f37m/jFGPNISBvtGsZABW4mW9j+/4n7r/jH8CjYi6tbWuebh
AUD7t/WESoE/fmwJkZnh8vq+ka998izJtCpnDMRyEuXr4U/9UTdV7aZrbzx9bOXB0ntaiSX1M8Ss
sx/WLvr7D8AJ+K9bAY6ioR7wMMy8+Gj9zA92PoFwW29Ja7s3Yo++TUtYewoEpsP9jShsCiGH5u3+
X+UNvMUAHXTTrP+ptHaH3z8hZSFzcanruc421SG6t8t3ZgX3ULeppA9rozzcb90/r4LeRpFdP3h/
38Tw5/cWl931i3/7Eff3f/s5f36etrFp3yZZ4BK65OrUU/LdxxE+/GY8qEtIHb3RWRTKrA9AZykR
KajKBCJZ454Z1z9pA70r3RTrw3x//36rkUI6wJYM0Xz9mvsbUXfr8DNSnPz+5xClpTgaxHW4E+rg
MwC5Pwb3N/H6F/nz3fvDRFmImjHk6psUM8z6wN3f3D/357v3bxJx9a/Poq5xZbi/f//M/Qvp0rK3
gXKhzo9xHwGhTKJ7am3YsJt1JgjbdyZDl4zaE0Ggk5HmpCmDq1C+GIv5AANOhBw2cqHsVapnwnb2
OUv6csBRhgYO09acguvrXEAUtS5MSlgClJvSExsuygdZV6kXfjVT2UllCjckKuajcF+J8it5lOkM
beLZx0DrGRYw+Yaqbb3ZkTnyUG29Rh530UaHOt0UHDWqwWUZvDaidkz1V1j8Ivq3y8VqslAdXefe
rcztEL9ImK1/SA9f0K5OYWWynyt6THX2VSX6lXFnhZs1FOwCxkw6V5o8ZrpB6EZ9iLNDeu+a+kPY
+uMwvQcybj6OvLAMThpdK0XZeggMTkHAzhD5sbSro28k3XFK2oeuZyMIGTSVxd7ME+4EJ5jibQzF
AeYjcGXdX4L2IBuqXwrrZLSTb3SqHyTK9ymfn/tAfIxAL5fmS+sRbsPopKgpOmrCgHzhRDDRmCl4
fSN9VoKJwugWJkjGufOVma4YIO9LNe0odj2ME5fc7DJAMU4lSllIT41Ya9qSfYB5CxbrZcjLRws3
cBXBvef8CG5zeGIffE7z5breATG9dqlLHSnNUNRlT+a+zMefaaY8GZr20tjytaAQj7JIfEmcwGgn
TCJmnkV3pNMDNn64l9uQnq+ef4trZfXnKu7xFI3bwFQoXN1R9rifutqTaUbMkFxNzQWzt4XmnVt+
ojJcOk+40XTS4xlOp0xSvcqst4xW/aHHvKJ1B7OrXkPCCyWWSUPGwqPQLEX75TxdiH4e40T1RU7H
ilBQVKbHgKxBKi8Hxcoo7cD0P/G/i+VovVld6pXsAgrDPEj6W0QRXCKprrDIn8BM62STrlXtKQU2
U5aVl1JyIYXzkRPPedZepCH1CQYdu1B+qNPlSvzZBenNnVXdLga+9hVh/Ehm4irEWNreC2wqpSf+
MDBL2DbatgS+PTj0unnSreLcaNmpsNS90cfn1NKxijxjKrsGIwpzaNLpidzQxu99Fr2t7UsySw1T
NXqC1WMq1ENVgv2ztJ1lfhQSlU26yihK1LSjGMuhIStMDUIXYGXVW98U4Y1C5H3av4rpmzrjyWy7
kxmHsM/VXVSx+LQ9LG2QaHRw1O2DDDGXg/33MoajVXC5s4x9F7xgs93Lo8XLgK3mNB/1Vd0busOo
oVCIozyat6Tv3dQY9ksSfk7qcNH5CcgHB37yhz5lN07UG20aTwEqIJsXxq7LIxT6QyoS8ESW0yXh
IzmTXZVZftXsBwR60G+urtQXq+le5co6yrVJrlkcEnqiKqylnUlWCF8qncM+LZHstfwKVcWoWK2K
0GOF4lDaP0QzHLxi/DKjXws5wKQuHxX8wIzIeWh9iSefsYSPRLo/8HYfVRMIfS05VQeSppBfY6F+
ZOrky7F8HlcuK0bHRilvmRy81NH8WCb6m50XHzQYcOAP/K6c3+Qh9ZAttwP2i6or9405HelF9DMZ
hW5CcsSxYXVXqSmZMYGoCBiwDvSIdi+cG3wFEh5J+EOhnExV30dWeeow3g5mSP+Zvm/RQkQDGJMz
1pjuikxjCLQc7IrVPRHPqdQ9qBTLJ8tpCniI5eKl4nCQosDY+vIg8RCXKs8kSXkwk8QLlNAvKsOZ
eb2RvPcpgD3HUvfY00WZYozWtMSJ6vTSTsbVGMwb29eHQLFeydc/C2ghZlj4xL/9UFL8QArOQyo9
A2nd4Mo914HtCRVKEemlsJP2KUaUSpN3QbDi23DTzlQu3UyZQA6A8lKaHupoQBhV9lERkvSzLkah
+ksWO30ENDZAkNT9iC2/nGCxXybAdsMlVqxLTw4nGVOmo7o3UpZZ6vF5HJPjLIyrJBUvWpSgitO5
a6rHUk+dQq2c6KbVr/EIvNPgoIelVpZxvKpgx4LMJ8vqF5p9yqYPCf7wmIM5XA6VusIkF65P8u7+
FNfS1zmOrhnlA22Gjx93nUl8uOxZZVrXGAgqKN1ukeczZIl9MMx7OVkcvf0IrOgZiJ076/DTAmyY
S3Er42Gv4TwadewTUrvvnpJM97FakO9g3SwlchSFG7hlTqi3fcr78Uhby62OxNkwRq+0Oz+lhBwS
y7bTW+ihnMuH/JStMJ40PmA9cJMueKd49ocI03cjMg9BW+zlCQOeiVdVqVi689sSly8JimJqUQhl
1ZSWejbl38mzrHsUs2zs8dH6ZjYvY3qlhsgC/D+6pOYpknKV7hNwlzl6yGkqVCUqxg1NvRb2TSdV
2irKFav9je6mx7rNnuOJQj58CEFHRjghNkg7beWHlONsklVxHSgLtsq3sgq2Sh5BD1ZPerwcdEs6
qnNypklsQzcpoZa8PYsSdh8Fqaace6NExctCxmRhRQggPZO8T/EMxbHq8hubovq0luIa1vFOyWKv
SJEQpZ1qTPuA3UTg6V15ImXpgukzDbcOz1Qrbshz3hTz3me5b8VwMADD6uLWQH9frNapytTNUuGJ
SXVHNXMjqXBg6e85j/mGzGRBd2qBchmx6nf5iRBFBlN4Tg/xZOzLobppYK/DPHsQ1pPdWD8T+yo6
/Sq18kEA/Lcay6mrrVpNbpC9zxPOaLDPdt6Qnx+hz05HhOk5B5FCA8ZoHOAccQlQ90U/n6tGYH6q
Ptqg/uLUnInDRMOMToLC8sijr7A41vDZnbmiBTb0+YGgYAHaqeYSX0tfnCbdlXpGm0JN53xfFejg
E9QmH9CJF8QCPR250pq2ZRp5NZkjuoh2wKPzOdz3EYtdX1IbUvn20m6L4psVFlgESB+inht4tTUt
PcNR8lT887ZFnW22PKg7aDVdpT8arXw0mdGUerAvCn7RgINzWELE9QKzfcAeTZ0iw4d5+o7v82ZI
FEQpr0lKqUCkeGk/P8fGcjIshFl0TIOOdi2Rj5FEd6WwEQL0PRZNaJ0mE+HFRQHbwasMFnES3VvR
VSdTC1mPUs4SI0gqbSs4GM2o3IE07UsujY3JmtJQZSxTyoWK3QTbkCKkhUnO1F3HRdlRB7WTotln
ioFRLPBiGspVOroFnS5a+jTlihdKwV4Oi3NWs/mmTAvB6aUXjacHhQeq9ZqVvPqjl6XsrpOo3ic5
eoLzj94Z7ZjuOZZJo0n/2aqDM4jR7Tjw1FwXm3FHHfxBp0FisGJXktkps3JAjNhbuvLSJHjRQww9
S8V/HPjlu0KEUwShrwrTM7RfqHmOJuenOYmOWkIVckfBYjid+IGMUsKDHPJSSZ20SLl8QrKiAlhq
vDBl0jC0u4gqsgl4+GiPTjcxMyOtFEUq/Wapy7PMWfQKTW1x88R2Zipy6v4hQ8vP03pb4L3StekI
9utIjwNEW93RYUJmOXihSnY1hQKePncHETOFq19KLkYTqOt28CSck/Rme1NBbUYyObQz8kwyTskU
H9WOcRVc5zHbpl27oy5oJy/4lNqVozhieeQa1RKKGxMvLivQocaD9JIlnFEsnNK5jGzde73OBEpj
j9/uWb4RewNc1mDMpgPFihus1d6iyW5hKcx9aqfnjhdrNoQyVrX8SNXK1QjmmdZRb0G4Q1FOqUoK
dKAdYjNABmY9PqBU7lYgsqBX3eAXjDL8rmO5D7GfLERigWBrMC5bTTnFYtmtdxvfIYOHcp/R8Zf/
jMd8B2cisMlaqJrXdl4lUbNjNn4kDU+REr2XJTJrJV+BxxxsNrflWt/CqbFKIfyvhsaBvXo77SaF
1mC95X5kO2V+nkxzV1MpHuPeHFrmaIl06mmxBILGt5iOxJCxp2JjrjNP2OcZV7Vgv6iwPgdiuZpy
4g1USmiZeQrm1st0/NzTtyBYXtOeUuymeavyh349HsmY7dnA9x26tt0fAnm+jva0naBn6ZO4liK5
hrHxYESSU9CrodHLLSfJuRzgs0xUbLQRS3t7FJr2KeF9MzY1+nmjaF6g0zdHQEGyNY+J84bKnY02
sImKDC8d12XMcFD4/cSSz9ht0DQyx4AUGXSs7ayARWI4a48RJI0de5RTI45KU7pDHZ912JqZQguf
ojAWMFx4015rtx5HoChW/UGF6SQ6v2rTgzI33mSrzjJXThyGHiV2HgXGHFyMG1qALyjcGDCe08W9
16L5Waw9J4qMLT3b9fh/itbe5ONnQFIpVb0+NTYQlBgJgMNi+S2kc78AbM8+LTodRo2rEJg/yHrb
uKjpsESVUTVfkLeLi3KXVCiozQQXpHOwpOItg29FR3VV4UXkJ5urvDP0h3hAo5Uewkrdi8jmgtq5
VS/vdKmgeVG7BGMQwIJE/CFllWyhPY7bEhAl13IdWjLuw0R27zfvb4DZl4fCKCzHaugAn8CLMIbN
AQ5t7p/CirCOHwLqrWnlqLh2043Yi7JkNBfGqjePpneXP/6ihvz5sf+mosRD9NX2/CKSRQN0yrDe
CaZWZiiXfpLnTvf6iDr0vwIapQjxltTCzAOClKTMJLRkGijbVuwga5rePxU20bbIMnfphiDXOaG9
l2PTH5rP/eODzuGdgvDGAffidno1MVbSL5TI8roGosBhIx/fIbMqm4yurPM4JMZLSDzFlijuiErb
2tNmBtgiG/JHTe9e8zKQEHbYEmmV3L5RY8u2LTgto7kiuGLiB0GE89sYmndKxHhihoV5uL8bMTxK
SZq81v2Un+GKQ2Ee7OY9Smy8jXWW7e9f1oXCM+B8i4oSmynqe1KrVw7WynUZuw9qqywH0m66b+l3
orQnZbFgCvVuLoY3N9aeWvb+agZj/CJRg2lW+uKbrVrSdISxqx0W3HKcLRoQXre0zdivAGPrwpFg
s0WwxFAC2gGTge6nfnySiyJ7yMLqW1yMzG8WmxdFPkaelgtq74KLrtN2gNqYegoqRRbLtB1yDx+V
OocsRN1wg0Sw8qzSaZKetbn7qY4QzyOFkGau5x5u8OAjM0ng4gJ8HTNL9stMWY5TPpCAVUB/BRxX
O6VyOlJtvRDsU8mvGtxvFj4dgTMimKSk31PK9gi9hjazqpOyWlIOpbyh13eW6Xz1hng/FB5KAVTX
clVKsTxT1cLw9GpZeBHcDmb0JO3m8aTT0xhwxoGN4oyIHxWuglLi0iNYMGzVIzvmjaX6tNACIZvy
wZY75pfc70Hfy+XykFbFmsPYz815wJGBY/q41MGmWG05oNlET94lB3WH+6DQmfqZhJJYrqq6PmTJ
YxaUDI4T8m/jvs8KJxt4LtjSrgTeamT9XpEgjNvL1mojV278tlLJZ7WwEdiuwEkgh9QXBT54LCdL
tEtNcnVt5EsoN7FpuYvc7AZmKoi1SIGznw+tZ/40OI0zW8Et/hrw+ta79sESUD/pJDXzhjAijVGp
vTPi2Sma0ElkKnmleD+lVD3g5y7DT9ERlKQvYCPaxk+x77XUJeEbgH/Pzy4+6xzvNoaFT017QOTQ
P/LgA9+qQRCxiw8zV1V5b9Qa6cNjqKACxrkzkoKSqhdFPVbaOSDEFtoHCDcUIE0xq1O0Ezki2660
kp38THA4iZ4b44HfhYehTV8m+11tnrkgEuKNRkQ0qdrO/VNXsLIr70m8OlhIcoZkYQxz19FLFcw/
mLBuM4nAhfjilvLCXjpr+MiFqI+qH0yMXk34pvO6OsRl5FcL2TzZOhWUNWoQA5XeIBYJt7fbLjYA
WVgA89Ttp0p8m6z5gG79iwMVuXoLeIhmv2SXUbNoD5W8FBz9lLit0r2zR0JfQWKssTTirmiDl065
VlxjOhjrZvMwYwvqLGxR+WeVTpvMp+t1K8r3e6qTbX6Uxjyo2poj4xQo1tC8hiVY8btk9BemVzjN
GpP/pUSqlTLhWEn/mCoLE1btbOTvdEPyypYehPkps1cph2PatpwMaIat0m3PKVQjqFnE5rM1q/jy
m6O1TAfLqB9nitaXyPQJ4ZE6AK1TospaYl8yfZdncorwrGyjfBalxoGbOjAKNrNFfgzV0ZfbYyls
b0lhU/H0J9i2t3P7LWnoxqEdlaTvOSpnv9mqVucYob2zp4FesnJjcDKuHJaZVPgJWz6yxpEf45Fh
hp4vnK5JJy5PQ/+tUr1F9brmdWAxDR/Xl7aieplWkC8YCdz8iuTntdBWsTcVsORLACR8yS8ZbHVc
/N8B14+UXW+l0RWVr0P+0Y6UqpUhgdeX2Pqwko8h/Znw+mhplasKGlB0/VpYvGbmNfIY+uRp17hI
SuazcmZleJ7ZoyddRkHvizaMh7jlhSsHO4xcu6FTmZIIOCnXZlrOvWqdqAelNsEbJPqH49hbpQZJ
6O95IbmpyuAkxVBb9a7+odMyRbYwgA+pr7gz4xyq3ZkquL1sllc7rr/IgMovitl84sZkPtpeKnO5
aKRdSyEfUWsA87tD3zw1JDY1wOYcP0hnUV8NzlMJRywzOs/m5NLjZRjwIzD3d6pY8c242vU0RSbn
Pmchb4cHwSR+MF+qWXVSiBW9QcESi+OPYIXNWNrYHkxzmFjCdPnLRIKlRsMXUj9zyFNHEnS5fqJa
rSIHt1D0OZjZd9s8ESuJv9mQ8Lho8AWjwu5pKsVRyslmsQwjtmZQZwz1uyKxdRltSWFU3ITHgNph
TAtm9G6l9uH+FUaNHaexRfVUEiAikAx4egRafcz7tVhehV6fAcFxO6Z0HNHB9wxtYD4DF5ThCM5P
xhhfMlUzbjRzlV6tGbSPjFX9UXYBaDgbqoSRwLOU4b6Tyq8/0gysKowC5bS0avhiLrI3zGb1EXX1
k0VZsGdm1vcizsJb2OnSI8ItsI1iX84RIFqKG56apMie4vYoT1F9u39El7XOBe8nu/fPgZu0TlUW
PshcUUh/1ofZHOxzQe8rxgpucVCzz61BXm2W9C8mUN96tuXdLlsSemaL+1sZy9Kxnc3YS6z42ZIw
gW0C8BJro9t4uN8KpfSi6bXt91IxTlzNh1/QN5hOJoZ2MJSo3Qpi5dtSK3/Sf3lWZlnCbqqpp2p9
c781k2rbZCEFc3qDsztYdEyBHVxbsyEmOMX2mecFyoIY5gObXJaypRtyQpotu9wsn5gMMCxop/lm
9iDbUgb/23vssKBlmAuN5LG1a57vH2IDuIe531yT5FglFXwCzcwQDKCP3N9VJcXe5RNJ/Pu7Vdw9
/39b+N9ig7Be/50vnOrCH33z1f5uC79/yx++cCA/mjA1MIKmABq0ooH+5Qu37H9oRCIsoZGI0E1r
zRL86QsXigm6i5SB0PFyg677wxeu/sO2NBtgHYmUlTYk/l984eI/ghkqmqNBtkW3SL7psvzvrnCY
EAyJIJns7KzwGAy6ooazoQP14ZQy2QSvbLZnsUt4iVh6eQqC5jjYAVOzY1/Y105OHqs+vfZKfI3j
+TWiLmumsnsoHu3acvE+6eAYVCt5yNPZDZf4rR+HD6w0Nw3GRZD1rpUHn5WyME6d3DxtvpUWq0ez
uAts7JYQqFK8xlhT0ipilqnvAA1AeEP700hURj+b6fzbX++/hH6s/3hA6Bcg84PpXhiGqdnmvz8g
sdmOaieG0IvnBnt5Y2anhUsdDSeXOJTVH2HAHkIfxY1gZHjGOVoww+a8ip/8IsEQdRQRxk8628f9
NJTXqGheIctLH4msfxBapmTSzBTWrC6iSAVz3qwzJZKjYWETpnDgmTK/0UPA5KJubkq6wzU7HrSo
PGnKLw12495SlIcsQbqnC2Q7K8x7gbI8TwbjwSZlrlmUAB3EIeuAQlfSPjCGeLu02tpVwW9eDMU6
l6c+qFgh7fCLXFYKqhx0M3JmEYhV2iIQPRTJUW56NmG9odzgj8cbPZFsBjKyfdYK4naVEV34XeDc
gn/Sws4+1LK2MBAgNN4AI0BBaC7mxDyPc0iEQwuwgVFhUOyzML8uysLMs7VO1NBVbmPHKcLfoFw5
bPzQJ+lTMwLli+6g9/DdLjCyS/VJIia8//u/tvh3BKTO0F8nfgGXi6e+ooq/hiLaqNHgKU0Bx4KW
U2r6WUYx54GAgXUlE1+caAqfy3racvT8sFSy/2mSf9pwMzoYvzebrcaeif92kcfwSIHTU56ZL23W
tw844/FEd4W5oWDt57DeKGOruyj4dGe1tZ+sEUS/QpcrAzDYUpvQuMUBi30/20yUVMSRKMp21cJu
vLYIHrYx54S8Ib8hw6LoFrhIBiHa/0NCTF0jYL/FRNZHxNSJvbEsrP+sK8/vSa3IqnGe2XHkScQ9
KCXCggMbK/QYR9GAbs1bWgXYv9kz58UWrAHZlu+abMYXchGUFpmZV/ZUPhNfQGqlcR3pNgIBo7Zv
AhYvh1+MJnnz0khK4AZ5bu9H67u1pnh1pgzIc5Xz939i5T9e0NwHIZO7MWXdVmX5L7kXowThA1FE
32klSdSUSAFx9z0bycVNNUyp9qz5iwbLRZUSddtPjM+Y50xZUm2hcloujSXlbrbn91bhxKN0Kl67
HoRQzZ/9739VLvv/JV5GNE8QBOL3Jf/zl+W4aEtMzU2oweVKnQp1v0uj3Ivj+mrwivEWUx2OWNOl
anO/SUwHgpU5TRwnA0qAEnwLUUWRY9N1B2maQnfUk4poDG26jAKLnarMBB5gZVCsJXcjMJFZy8hn
mG5c2o9CUtfsjOz30Vw6enFl5/g0GvnKfalaTzOHWxL8CuWEA2KWPcvL4Nm0PCVNjMAA7IXqvFsH
IatUX/DR7KjPCA9J9hLMdYTFZM3GTPKhwuXh0bEO4yvMFjpj6ppTbOvbCY1Oi/VNNsynKuBUXk0g
FrNkeopWKFhMHh9D2fNg/KiABXVK+07+w4n6+QR0gyUte05M8wzajVAEreLtz4URKDF+lZInHWxU
p8FUI6qR5GPhx+M3DT42E3WCrlgkokUs22qIvoUWEJzWpLvY5jk9yQOJV5qDVy5GWeiP7dimJwLG
D30UnK1YKL7V0WgcUwwKPuxLrgHyDzEIEi37WKycaiCjircUHpebJK8S5uWbOZne67hXvyF+k2tI
tW/Inb+G0mROZruRTKaxXq7IeVgxeomcuTZc07a+ilr+YvzjFCVEHWIvMRmpkMzOMMVbLbVWPDgn
X7uTt7I2PVdwnv6HvfNYrhxJs/SrjM0ebQ6HXszmakleQQbFBkYRhNbCATz9fIi2sunMsp40m/Vs
wqqyMorkJeD+i3O+g729eS9jpDuIQpeu5tkbDXUDkIZPy2zzfeZOLVNHVPYIJWKs2S666LVZR3cz
K1dE0xP3PtUsISQ8ZIGaYcHgmp4qDogZEg2r2xCplDFHI059BggoVcdE1kdSTj5aliI5KOdDkuvG
ZaqDdoOU4QzZ4ioCplT0NQe/VQyS5/w/sDeD1F6bXr+hSmyh05nISqytCd7gNtrY3n3xmIVX1N3N
xmvzB7cCfZYhaTVbkfBzVul+7Iyzm+wVKSVr/imN/kDQJQlq1uzXBTmMacptv9sI2owrqvUQC3K3
LQgEpa05R8v2sk3H8BC3t8Zfbtt41dvRtcLXB3I8QO8Txc80ut8kJTaMGmme/bb68bNgM8KwWpZ7
AvJeLXLHFvnwWpakyuV4RWzJZssgRazxDbFqcnZ7VvrZ1wh7x5EBnYjbcQGjAAO4W5HVQXOGbylb
eYxVhwHUfDZ6287D/Nprm9rw0fS23seQqKv0rCPyfCRuzps+y8/KdlybBaoXPy/ELnfyZQVzHoVz
vpxCcU0iOaxgYjhpU9Dwht7Zms90K6VTy8ES1XS8lhXj5MblpZp6XEc6rfHg45arknlY7ZVLoylO
Wjpdzc5kueQ1CEXKi06Sw9K2zHvvoH4jbQTjYMev3hlBQbIF4AEKNkLV90pvPECyOuuO+hAkO+Iy
ouMoM9YPaWUuuKlJoGYyVHX6a88sYK2hXUiD+IW+50KshLsIZYp3D+k1Kcv1xVbE5JChSTLSO5F9
xFjQpWfho+tgRWHMvHTq8s3y049BhYe08mreauFs4qbFWkVIF+mlJIvr3S7yNEAtUAAR0GpnzTf3
XQJuWSR4/uogODsUjRu/jDZFBeEI60e1cVxClI0heEM9e0+M6D2QmlxkfbKvDIBexSSeW3LvH5LW
uJjQMhdEFDFNG4n1ViEK7eDqGFAcbScrziSse/zWgu5iegKsk+EfSnCQa8/3M0hcZbuRFIWLPif2
3jUasfMYwlQufXzuBOfKxh6Rd4AQGIS9Ayqz2T3Ljm+9irvv0EIZKLVgqUTwrqvhnhkC0wFZG9AS
9EUYMSqhT2k5G3J7QSFKuVnK1Zj74XpA1iYRjEkEoExISxzu6P4R+5QLT8vx0Lloptj8T2Z01ULn
u8WVsagytMcrL2iYE/WI+RRaOKatsHgaftHTUB9AWaq1r2UdBRIA6sgGndnXq74u8xXE5R/PRSJp
FV9plQ/LrmuphidxT4b2onXuRMxXF+AxKJgeFuTFx3G3ViCUTfCoyzx28N+AdhbKeg0Nhk/6WCmU
os5HkLcnWXif0wChJ9RYtCVZCLgo7XuS1ZundOAl9PgElY5LyLC/GUsfE+GfYg9GZi6tpT6PejkR
HVAZ0dUy2fUEU7xnN7HxCXA4a8l7jhdlkVBqr4cVsfRq4DOVbKYqbK5+gFaQibgl4OB1AzP3dNXr
EFgnjls0lB+4zyClt+dU2J/sEuWCumnfw+LwJQdtYJXmslaJxcZ2hkj0b3W07oNAHuwwvAYF/jgn
3DZWrjC3Gs+DfVIGL19hVpDseviobWl8mkb61JNXmGnqx3Cap9guTr2l4SGE+p7aeCBqJoa+kye8
teLSy29E3NrStIKTLbuPOhjXqgl+6uhYKYCchNDwWi4t2w0XQ2JXC6Pt+EVH7a5i10X7NoziuXLA
nwy9doevwaFo999xVsTXHh+gmcFFVRl4BV08e1nlQ0mVzK6KH0ydauFGzEZj/FXM0nEGpR4qGuCl
epmXOPxQKdjJ97zpQJx1R3dsONWng85Iz6JDLkEidgbUR6xbmmO/+D9kvHcc7G62mlzMFZ7If4RW
78eCaXDLv7q2oexrRXgaUtbZrrTggBbxumcpdKh5nxgZBzeNzdGqBbfn2NRl4LSaoWEJI7YVPd2m
b2r0KEl99oIvw0vfBnwbuOeybFkLsz3krPQrGautr8ofO48/mBhg2cEJZAGakyUEyoqYdY4D1CBB
fmvcGHEG34IzfhXEdWseWS6I7fuhXGS2eiOi+aVJ+nuSFci6R/+MEu6lqnNKvhePKe6Si7BYqFJc
0HVRQWD3Ngq1jixMmSxcsIVYUPGcBPclIuJVYHcvkT7+ciqdEXIEhdZrD7pJ3DuWq/6id9FBjL63
0gVXJy54c2k29ntL3MuSTAoiDKPpSbCRlgFNi5iCl0FjLtmb3pHdcbiuq4MmHtjSe1SKxcbJOS+7
mIWJ0pj2W6a+LNjYcQ3dbHv6HQMY38QVobYaWj+zPqKXA17WkqJZd9JGxqQ+NCx3S0fqT1VSa6ug
CfaNhdary2Da1eIZSfPIldu9hMbE8cVavdQc+TimL11X811WCG2R5ziKPdE4Djzqxc1l+acTtYnZ
GIupR3HTelgZ6f/wZ+e7JBo/Pce6eNWcDJVa6KCkc5YM50cPh4/McajmVeAt6LJWvcPRUrvcKpVW
7uZfGOloj3Yhfxpb7Jl14rXLan3p118AOtE0t2DbimHYWCK+5b4CJQdthIxxJFmRWkrRbsMGeVLt
ICMa0e8m2Hx0F92MlQfn1oyepgxJ1CRvoOouRdsY29gEpF921arGpb1jz4HGV56xf6ZUdM4vO5hQ
tC0TYh21BPkRl8XcsuVrxJhHIw/pOyqfUqx9d4NmMzUx0dgIwnkTjE9wngGUYb9FtpW/l86anHZy
2ad+g08Wf5awPyyBXc91zJ1hxoLNHz7sQnvylXbKtP5FKF51d2Af4zvDPWn9I3liqzCCvKtXh8hJ
n7Wi+aZdeq4CgMN+iw8O6zuurzp7SYAMuuHI+TaQDuBw2clKXspGws0wS26eBs6fQVCQmSEH7IYW
jhwj9ZIfPBs0KmiiVlDiAiuaIucdH+4BSYxbVr/7xtoh0uA+VGgGWy8BFdXUF6vRflJbf5/C+KDD
3A1U/tpNY49oomJQAQ5Yr14TM/lxR6YEddKcWuqmqOHya/3ot+8RAEDbx9uuFvEUfiNUoIEv1+CB
uH9T9wzNkEj11zxuDmYcmrOSkgjE9iupW/i7MIpt8Kso+4Ckdl21tMxpm8S7ErULO7VIwj9yPwxn
PMV59Jhn7ZVx3L2I3wNSwZZZN97jUT+Y/UNmRu9OZ7xPXsdKtvu2Q/29QdRJMuSygO6ZueikUnzS
jfmREm888CNmVf04MhxaZ4KiDcLFIa8gVycj+JU+sBa91sTbxp+JEql1dUtT4M6bHpJQJsi0WnNp
eC1JwgEZoyDHN3poo6DKDo1LZidC3rNw5hVNVV+yrNnr1CqL0tU/0xxNX+r+olojczYMUGID9FSK
v9z60+dADpmesGMZQh5KbuWlRm8+RtwPROtgEeI8UbTARKOuiHHD710QG2Pp7VIPsxNmL7a5Ib/+
Pu9IVmshLDKDMoFVuPpkzwHfJmBYHP1aG/3Q/n3kbdZwbiWnSldqyf6FWNAcfoMZolNMLgmkglXa
xBSX8aZ1aKrACTyjSN4bkipTyvHJAlu5qhL1UzjDry4LX+i7T71OcC7p0TdclovWlgVQXHYVSXEf
DMKNMoRfhaEOMXCp5cRyceF2w9q0RmjJdcWgLkakmFLzV9UwbiKtWjQdCGwL9MZKsz+zCPKG3hev
1ZhcvSDv16seXsGCtG0ssZhqW2eVC/Xx50PvnfoUw2tc9cljKdtuZbntAJfP/opMG1Nv3wG34Aej
M4PK6x5jpxvBXnB46jYxX3aJLDz9NZCGhaXaepB2uxDsNuhComsW90+tnpkIUCS8CfMeuujsaxEe
i5zaISt5C7LMfI4a7vnAeMi6gcEGXHKmiDR57Df1LH6abPsCSPHRl9qzcHjpwArRjscbn0gz8vCw
kSjQUZ7+C7njLZu8r6Yw9TlWeNeg4uI1fWTe/ploFimP081xm8fAzPYuvwKrI78Zh+GGiBccT6DE
ZHVu9XvCemdp+Poni+bdFLvBwhZ0bDjY0iXSpas7UdwgGVuPSXLN7w4wsElXTGnNGUjHSpmv1/MY
IU24qTz4rMNoVwZklQTIN1KaPC2IfnoZ56vR7xiTtt3LKPHUsH7Tl1X+3dQGZwxZfsvEjXYezTQ5
W/Ry3wF0X46WbE92RX/gpD1l8fTZp0W05Fq6F5ZuL2M7u2ZT+6urADToaBEM3b5Lx/rUTXCq01cy
BWimW9h5zhj9aHCguwkoQjQUXzH4Sqmmp1gNxS6zuC7iaQmGE3E7Zg4mZUOePVi6+6xG4yHNPlpj
SJaeG/5UQQg5EttqmOwdjCdWQIMRjeZLOOGWGp5t/G4LfDzXqWuoeVqxcbKFwEOj8JUMrn1IFBk3
umulS/G7kGy0Ia7REaoTw/Y3LnycG7Hp8N5m1SL3W0q2dmuPuNLTgn8c9/1JoussSGdbhE0Nzzvx
f/dW4i5aVd2RD1zjTN6NgTisrkFsLa1NY5ufdgQWPizkKYy4aiunuY4TU+CRlgV3KcI345O0ZXQo
Asle/4t8hi/fJbQR9eohIvCaL62lwyEl+mfRGePBi9VbUveQn6kHhs8+13mRYSfG7PQK3bZWfjf+
al1QyhU1bpf2r207HFAFgl9rm13cjECCe1T7KH+HMa3xBnLyp9lJ1Xaw7JSJ9tb57Qr+lcxIrqEL
UQ+bSkHd+ho7RIa07qfRu1uTsSW34UaO6ofRfrTomJYwIHH5vDCzq9aAfl+qJXzWcSEzXkPH66/e
21hgxiJFryauiAl9XtgMcA1CmXugoDnKjRETAvrcUxBTGJTjyUg4nVFmwpcBirMSwbWo9Ss+OpeZ
kU92R9/iNR3j0dnY4DDHiA+PlIBmbQXh2TeAdqPnSvwOM4vCTY7+L1hMwNXrKIKAhZXAA4A/4lpC
teuupH/sCz2g5hgf3NbwdrEYL/4ApLKt12Wgv9QRFBl/+DDL1ltJ13xOjexUIXZsciwOgKC3dUfQ
ueM9gqlFa4PUPFDvQhj2zhTyVz5QeemOtvEKTewqG6xJnqJkiL1kJR2WY4YZ/SLaEThgGxARnyYe
lRUQmXYCGpOb+oX+zThMNRYcS4RbMbjmtXNschom5+g5BUsSq9MQi+m0GpNz5zg0NnVQdE8Tiq5E
Hz/cljjvKOjaW4YaeBh+EE6E9yybRl7KS0pu9zr3E+6BJgx3vQdFvR/0+KUwTTI5ci8Gja3H4Aj4
cf0kn1ZMarodMMJ0Z7vG3GNF9J5pp31P+TwLKPAB9IIR/3/GVQVIXBGBrSj4qUMqo3qqWMWv3DYU
29ytqqeyyLWdF5YwmwqgjQZCf+5dyBlZ/B1w++jo3PZO6gRHp6FKHspzHaDmSCPIRZmv2SQGxXd3
5acsxjLLIhuchShjE8s6xVA0F06ZPQT+gKNw7Le+jLE3JCN0YrcddyrQ48NYd8BlvfLTo0lnwtCK
GxMGpM+cZWTxpd6pH0fmmakKn0lRLBbQDYyTAdB/HT5WMYsmpSuPFk9N16rX0ZF5XYWiPtauKZqU
hdNI+9vnvtHG//w39dpSF326BeGQ7eec+D8EzV+RKx45WrIv4Wo7MVT+wa5HRjSOji63gqYeivQo
fMVxXpHTYI15eTITyzs0zMoZtaRnff7jz38KK3QD9IA2LR9bxqB8UK5g8NqAyHkwkWZthOGAuchu
RtFlD0mm0sc/fzhmn9GSd4DSm2zXa7IDfa70G9jm+tg08Q+BAfKWGNpbF1j5qR9gPbpT3OxrdFD3
jPPxrIf6/c9/+/PHaIWPXh/8GIpB8sQnyXvSVUcmC+wFBTLTKpj/aMo7MNJkJ5TbPOVj8iFVWW4s
XYP/2raIWp3Uv6bdGO6cZH60+Vl85JZ3ZpBs1kQYr71MYsUZQVsTxYgDwM2nRdcqzgXk+/UiHfkr
isgLmGA1b0+cyEeSAdUaYieR7ZHbH5LgZmtbxIx1nqiHLFHocROjXoYBRRrVXL1ylYM+2YwI2CCx
TXPpkCah3XCFYhbIpLdJ0QW/OrH9HZHssTE1Ks7J4jFqKrB+hCFE/tTcKq02jk4t39m9LNld6Gfu
RqSXjLMN0UwPfTiQ+yKHeOcSJAoTCsiXnUK99YkUQYE/wQPEg2iFytsnHpYE5udbJlIYkPIqfOhg
57ttdRobxq+lx5wNYcnKLRhQ82LfyOrAouNmI4r6qGCPwJHZaq1/aKdsCc4COXzB2RxWDKIHq7lA
dyVIANGPqYfJASis+4CG1ivEa+kG9sEOTOvQAaXjYQq9lWFzXtJWu7u6GvcVg9Ej8gMXLnv5pM9B
5VQduO6b4UFOmrMA2UPCpyO1h94aj3Fh5DulfIkr1+JhEe5ucr3pgaSCH0xYMPKHMNo40LO2PSIp
XG7kkFlZ9RPyGyNazQGNJDVKvLgat+SankSZRMeBzBFltIzmq/bBT4LqIc3JgXUCEDUZdXKJdfsW
WJc/r1w1DN25qoHSM0Sz0dalwC2rCoBdlq8j1hgLI0tvlP9o6atuOjphBZdXxTVPXTicU6/aAq0Z
d4VreodgFvbXSis3GlGm54Et68gE8xjU3cFFwvvGMOvgRfSkpaaw4OWOBqeHvBPmNv2DV7S/3Bqo
Y6Pq33zWxXFSxa/WtmdS6ORcyB1J94bLrV8OZDj44tNLu7fJqQvycwhcwHWGB68xtEODGounhBm4
WzCH9Oc/JGhnKBj1ohtN9PVapu3GKE6uf/5IrOxL5wafBNp3fJdXr+QVAHK3KEqvPik7XgeDKRZp
gnSazewBkzo4wH7ZB+5bpqZ2ywA9xliAGEF7RMys1nqE5dhXxqmJZbf0XTfcxTVbkt5InK1qSv0S
ihhsfv3AW8Ghrgr3LFETL0tCcChAOXIHZi6YbqHCRkZ34ekAP5xhRrNNm44+npLHxlAnhcAJ1YJu
HuHMgjUCfqymPtpYQ3vSMhbEQtfWvTTHazQyzzUflMyiHyylJhbEBDPqmnatWA5WcKj83D94db/S
6b+2tq4//cmlq8DlICj0seQp8rKlLPUt+xr6RTRbO63Vfzq9+ioZGm1MA6IznbQN+cG8w0uO6kze
BMTWLX3+vkk1HGfyMSnqEJZtvA7RYq10DMmbYs8C1956BfvjtpmVXeRlHEy+XpeyATV53PCQEnJo
RnJTNV50K7iMzdHgFcSQY7iEhOAeQsvJToHuwag3iY2hvITEp7SqOxgFL5EHmSxgvOPUFicV4bIt
SQHHydYvvHc126lObobQSM9lE70XzCu2YR/LbQGDwLdQQwtN4e9Q7U33k2s3pYdDOzObVKz/SkeF
ntvngAmc2cn/WM+cpyCG6ttTZMcgoIaZBSVbhknmzIdiLLSvqnMPxkTN+KiZI9V25SHTum0MYMqY
SVMYwVhgRMCngFCNmGnixskodYko78VRzbwqo2/gdxT0bwaj4cr6nUqG1aGbHGSQniTCkhON8i9b
wxVaFz1jNwwrp2QicCgyVXkjuvE9HQBn1KH3u6njJzMOvBevFiNBJgNLbz8ZN2k31LugcZdKtXit
CES4VSmj4jhok1PWY7CozHjXm6o+NaUgaMXQl5MJiwm6ob22ITtA0sHfnbbJrgUzvUDbnr2AS9cA
ZjYEOvmu9RgH4iErE/M3kROLiOlbUST+U54OxjEuITLGBVOTemqwnZpBykZo21EOs83zotdp2vUB
JgzN1BN05PlPGSOziEpbYK5Qm6bry9/8uC9Topu/VGveSp6UBfXBdLZIaLJZKG30Eom/LuekLSNk
vmiogVE0AQ40UmkOhM0diCbK/MbcRQGmYY9sGDgarbq27KBbvWJ9NlTJWWnayQcxdLZhz0yz+ruG
MoZczKIl7YkYaPN147XrdsLYqnWaWkVVczMcDzSa28OUyznlwN0EK3smzg2g5zIQdMnMogtnKh2v
8z6Twey5Hvo1ttQjFDpsDRmNSh/35sHxPbDSvNe0u1c7gzMNaLKssBdxePurrhurlV8CfRyRoruD
euy9dlvXsPS8mapHAl65cAyxDWbiXjGz9zSaC32m8Rkzl0/MhL5sZvWNM7VPB99Xhu1aSINyynDb
pT8z/jpgf6BJv3UWuhbTzV0CDtADC2iDB6zBBOL2RvjafKy1GBNNwEsCEYfDppuGnTNzBpuZOKhm
9mDIKcxcEF9BP5MJo7JMN1UwBMceBPkyoL7iJYqWzcw0NGe6oTNzDv2eAskc8ls0cjLVYd/uGIXy
CoqVrMld8NSLbAvGvGakI1/HbBAz3mH6/6aYS+9inXIrKgPc9sbVHgxo/Z7mLt2ytpgvw9Ygjo5q
oiYVHSX0YHgcbYi8bH87zYzHzoT2qLrgjI8v38TuukRRs9V7L9yx71nXc34Plt6BZp9Zd0C2T0XI
D2xb6GvE/siZ8Bb+SQKKkIk4dXW355Qgx5pv63WHqO9XQowQHk2w/nOykJozhgLGkVzYATQ79Ux2
5EPm5KxDMA4lmb7hRC5vudEVy7xjYedWnbxlYiQiQ4bbaM44wuT2qvWkHjnEH5lzDlIzJyLNdTBB
KcQkVXNekqWWwZyfxKdz1AoSlWqilaY5Yym1TeROYfw4Mo6DD0ISkzEDOZM5nSkmpsmZ85r8ObnJ
icCVdRPpYGpXEu1EhPM9hkVjMih2+5IPB9Q5U17gS3Mu1EhAFI4/9gVERlVERzlzhNScJRXMqVJY
jS7FnDMl5sSpft7oCjKo4FP9+mnnYKrSxPaMMBlb7xxbpeYAK3Im4ewmHENls0zein7csjfpkHBz
zbBdmlDu42cgEwvTWIhUEmEmmZHdzqJZXBYWKVoucVrN7MBoShK2ijlrq25J3YKu8x4Tw2XNeVyM
Dv2TQUSXJgDKsreYhzeErdB/JkRFmKzWCHPVMJCS9NUp56eWhG0hznpQE40ywwKfyXcb/OYc6vdU
oM7KJLdl5UQXQZxY1DOMMAgYC+akMYOZNxxiZoOEkDFZZ1ROLFlDQRO3aC1xYV2dObmsn2dXLS6B
lUOsmc+gYu30LKEKSXEc2+UNHusOsqrFIIcRh+fOMz7cbwsRFnuX49+ZU9TMOU8tnJPVErNnT1wg
wXgeQ95c19tgz13pSMEcyJEB4lUcw+my541ezfvfpJLtqkpXVp+S6gZ1zY0H4HVnI6rfSr+ScA97
UOAGGEzS6B9tY1sTFMcM8yUSLUYK567r3oCUwyLLqAQaSlV8J6e4Yv257HSKAn3o0Kxn3dMwGMhD
hgomCo6JmJQ1haV+QdgDSKWon7ZDhwNz3iWxZQ13hsfUNaB9SvUyfPZbnNPG4B6VlCRmZuW3i/yT
YR4cEz6/15ok9JRwvWpO2dPnvL2K4D0IieE5jACmTEgjGCBn5Cdl8aEGUYo8ggi0wdK2FHU1LAdy
/eqSh9TSQY7Yc+rfRPyf7b9pIlTnAlvRnA5Y9Siz4Liu/YqvKKo9DxibER9ouj1PojRusSL4HqCB
ahhh9hFpwZI4QjXnEoZO+mb2rNDmxEKd6EI335GinePgeuzNb09kVzXnHIIKfKn8F5liCTQbTFS6
5l8BtjLfBZqixSFseWITHRb7y2Zkq2OK4ZJM+oXdZrzOU3SrRHju88a4F3MOYzT/QiBJ4wOZUxo1
V3/r5txGkwDHZE5ynGKWIBSDP4KQR6qPvTGnPhL1gJxtjn1B7YspyiMdkltjZVuWfURVFnSI2zg/
QR5FBnkUM/mVUp4VB/Ygjp1Db02IAZhJhERSGqDMll1CYHFeHSFJX6Iyjha2EzAvief1nfQhPc4p
l4hRpiMPyD6ecVFh2YNjcDHCjLspavZNx17Tqp3qgUCPmpWN3d88xplM2v1VP6dsqo4y0KCEccru
M52TOHH3DMsqBnNDRqdht88og5nyE9/pEONJbuyTM+d6asaXYACo0d6tWa2d0ZP+jgz4sZCgEJiR
DRoQEppWDppBYkPBcqZziqgVitfCRoEUGyPCQMIlmrhCPkz2KAE8xgYPnY0kB255/NBo5JT2BJba
ORVxOMlDHvQ3DDYbVY6vYxMCsHFexyL4qiY+HqfQfxghvatOl2tnTNOjdxGI0Sxo46+Dq8Ur5aQV
yispFjDqoK0KGIKNRVDlZDYbkXTsLHPoUAn70MZONkkIen8yrN3cPp90c3puFBbdtMNXGKXsn5Pm
A4cnFnlH4yVxB6bngIXp7nxEGmX27ZbCuzazOo/XEek1wyAkmv5WGNpXJyjPbQfHpJQCwR4Zc0ue
uG9HyRskSaYaZsEgpSjG00ChtZIVl0UsQiJ74kmdw0R77Gvf2o9RR3WL2cTxUGXrOm58DfENDG/4
pEHHyCv0rhz/xi4yYUJYHpmSgDj37Cb4tkzUdJHQ+IyakvN2iB/Luv1dgCFPDB0cEHoWMZhrUdJV
aI35pY82LldQS6vozZD+8MQG3ae/2rp55GFVJ9mjFBYxGY0+rD0Wk4dcCWPFFQ83q4wuXS5fG1sR
2NpXqIGixHmcvORWW0X1mEbQltJoKTK7ALre2IsWdM2qLltijmtsf8p7GR2hn0pZThslB7pNtEiT
aKt1ZwJDyOFuxK3xGYXsyAKtNglsZXjSd8UxKnMcZqP3ilN72qAWv8NxlZuJqI8Nq1zlukB2cTK4
/fiCmmsZEiX4R/n7/8MW/ruwBd0lTOW/T1t4iL4+6o+g+0vawp+/8y9bjfwPxyBnm9+oJxB22ai+
/2WrIafbddBQ22i9XdK4Ubj/y1Zj/YeQFt4ZUxqudMns/j+2GvEfKP8s4/8xboGf5q8qehRP7MGR
cfMNSNv5m4vESaHEm5hfEe/ZOOB5mr16TVICQhBUSRGtXvYZBNEqRBbXJ9VF14eTcql+hesC7lZv
kZPv+8kCnymPgLAfaG8IW+uyJx9e0X/5aKnjxqDI/wdVzQWvd9v8r//5bwJ5pK2CbbjJvAVRk/ib
4r+wjdKCZQ/R3uFaRjkQl7DH8ktlBo+qQoQ7XVpH2/3fv6j+bz6D+XeH5ULapvA8tqB/9RmAYaGc
i4A5Spjmml6sUkRohXEKoEQwnmI4Dky9eQdBvyoZAHTnJDXu7t422DJO0boVNpGodp7/w4ehzwr7
v/gf5u+LBwrGIhmD9t8dIX3dWPUItXgDQmAzwuPKAu0hByzcIBnGLTPRLmvoyZVr/oP16M9D8fcv
LV3cWHjFsKX8PVvGAssXY7WtNw0aV0SfexiaC+w7j50rmI77oUlDma3H0l/bxQiLFv0xk494a5EQ
AFUr/A3X0ILTQz553VxdOt5YqZs+jHAbp7cCRXz33NvNOYaEYgTRJWOORUMonxhfL+rRBZVOSJot
ll7DYE7oAPR5guOYUxdLLrJ94T1HOhIiN1zaHa0Pe75+cp7d0dq2YFDdXl/kNlJ1kIl4QrakRs3k
mFVTWM/89VvponWsjk1NwW0VhME35R7KEiZuV+2w5TIyL/h/EOrETYK9ubvxzf0ysbDa0qc7HAFd
2+NX0EgWfWXFqn4karaniSthMSza9394Ru1/exhs3EHCw7nHKzwb7v76kMZSSD3lptr09m1M9mm4
0oNb3R+RmAOS1OqV46+QoaQSIcICalzzHIbL8ZcNFtNbg8NDCBO0APoW47M+IQF4mpkmLL0/am9B
5Y8TntUvbuwCdtqaECM8MXGxkt3KMx+9QzKz9K4ZoM9pm8ago6hjepqqoKrW+GfXstwM2atvPkQR
eli1rsuFPT7OYCx7qUWo8qN7Ep1TueytR5F9gWlsQVuX81cE7dRqmJo2ab4vASHUG6gaprP3MRS3
mzE/yXg9ik2abXVoTIRxZVubQE+1YrkRFpfO3Q+01EAzxLWOSCTad8VjniNi3WLj8+u112x8iEHl
yqT7FBSnC+k+lRF8wK2sD6KEsD4ea7gGHorqQwk4gyWBi1y/WzvRbuDnKbGam8dYLTUfbBqUsOuA
Aq4hAXJbRY88dFH5ACZt8G719EpjPIT3INpPfEpEv0Rk9+LLWE3laSjkUkMO1FOXMb3R1VV4m6R/
GOuj3W8Mk5HFsvkOy2Xn/NNRov/bLTA/Ph4lGu05V5SY//f/kno1BEQ9FqmbbIR1TLwXR909tLig
40haWUSGtrAnwsRchMjjmRkIri+5jCRzvKC50ak/TjLZ9oAk7ZFzByVTZRLA1z7bFCPacM+1fjVU
ckNRhwgF3FK/1NWLrUtiY35jIF9Kgy1kd6myYAUxFwizWI2NsSvofVG4Y0PW1gbP65D+FoidxpZd
XPrboR3LaAKnJFn5OkWU2o70NH1KzGGLwGmjJUzht1n9ZIGgG1fC3GnIGvLgGrefaCKFeJD5dcju
mnPxUjhUO3abSbIBWNnVOHBWLvAG+qoufWSewVRtBWbGnLWfIyGWudwotJqGdzG8h96/uISzWzs8
n1P1LNq7Ob6YyWMNgN5CHexYL0b01eLOGxCvKgeUSj6hQ4JaxQYwAvSoNVurfh0Qmpd+8A+/XoNE
p7/eFIxSPVcyucArR+Hwtzs+csM4tJws21Ta9DFkTb12SomRKjd0tPx4Fv2ySg9mpPH8ZeJRcOyt
Bn+WccKf1MfxJMPiKtrh7HXep+MD0a7RhvmW7Ha20R2sxv9Ke/9kyaIm5iSbrQJfKurdGVcfb9uw
QVoJhUmhAMnjMdh2uf6puRrsKi38h9gziqS/39fUVIbEUmJhFDa4tv/2LMcczWYUwe1GgVtxQZDn
3GmktdY4WVeNqSZaum9SF4k36wUd44A7ovf/N3tnutw4krbXK8oJ7Ivjiy/CJLhTOyWV9AchlSTs
a2K/ep+Ux3Z1dU/3DfhPRfX0zFAiQSDzzeecp+c03mF84tTHYUoJXlfc+mv7A50upduN9S5i/UqT
dOaE7vs04ilxi4VS2Kbr101Pvklkhzhyb4U1YibREYWU4uCn+KZ9c9lRMqLTAulvZOZtZ+OljBDP
2U7VYUXD71sWfKMopMlTFvt5sW9SfWM3OE6vc3zBoLAchOSRIDtR7RlOXhYZJ4FnN5uhXlDv0vW2
9i1qTflGkZxBYMZ2mpEc92yNOiTMMMU5pt0UrV9LqxVVmu5w0YpskxpZyP5PzSnIr5QN/5WuZNdV
ci7FQdyYHGSDbKPFSsw5Iu0ANDDYbRjo9DZct5SlUKH8XhlzHwhZe0GR1/7K53AJj9F4ZwjNOHp1
AQrgi/zUqXGdl+j2ZcaGyWcgypNrvBeq6srQvPQeajeo5jY+ez5d14yVbsPcNm5tw3t0IifbN0Q4
MHwOA5YcOi7BejpEukRdpGh5XFvEQlNh87ba46HThHPkJrRlT+zdpQActyMppl43z+UykqS3Kduk
s4oTaiLQG0StN5EJ+4cRnjldK5/NgsrKyeyvu9GsOcCtunt3abq1EXf+rmliVJppdhMb2mNk5vo7
jjf7zCe0ityop9FyX+lmSwybmsTvA7fvv029QYt2MsZnkUrWJV3yWU5pvxUUgrzTtz0f8rBXVJed
bA3OTM4pxcVcR9HnkPZw23XSbuOIgI9rjM2ZsqQnjuDCbdpLHhhV/DZ7Mw5n5rfs7eN509mO2CI1
adaen62J9mO6dj0ORsYUlXdb7MrW/wibgTrHtoIczLayTv2dToUSfVhHq2AXXMSSPIB8YBHHGNBo
+Y6bBHin+Bg5EhXRnPP0td+X3CKdXKR7s4sfLW2egxiN6aqcy3t7yIaAEBGJKbf1d+bI2Kiyo4Nd
2tP6e59f4EilihIzSu5juIjeOervNhFjvxWRvo6oT+HvRFJyYslScogpd8lZeJQhaMEU3lkT5AyW
mhUlxs8UaR9KjQwgKoynEUSSzkGzXLc2MRXRndAbnsec5ycxo3WaEQiPZzbwoX0jKrdel5EkcbP4
/raviGKL9NP1+hHLbMqufDTxx302fcGg0ySjY2TtPtGTJjBy/WvWBn2XDv25L9SyIsfRSP5U3+Rc
bLiL7PaYT8YtGvyEZxTdnLo6tbGlyXfDs7jZ1Fl0M7nAMjF21SA0bFbyWvHe8jmdfOKIxzwbJJkz
UTxUFTqsvrv2B24/HCDylbQKe40t6mOy0uxQTMyquC0cK04rUc3pm6zzxVqb3buwEk8F1dsrk8MG
uBxrPaQ8PEuObHZhONzX7ewCegeNy7LHgSU2E5Rty7ILYY+3Uc8jAxnZPjZVjVoou22CMHNFExZr
8jYjaUaTa9uT9a4KjuuLqHn2bEpnSB6fuF/rG93zVFy7CMoo57FpXlJ4FmbOz0OmsTKO8Ml9Whlu
SANLWVtAj1WjdeIQENtIQbkE5cFOaz7RGW8rmlRp0eS8tbM+3XFAnCWZsyORYPLNotG2W9DXufy5
jsKMlpqJm+QoZ8kgkRVgWteBzqHN0tXHBtXA1gjzIBVoBOquttd5OA4BziZR0FsUQwS0np5upxqh
nMWeIkgbhgLAT6u6mYEvDF5l5Hpmar6QY4T3ioFHKFvoMNf2HZldeVpC2CmjmYdAo311NfsG7Etr
IQpzJKNtHrBRd/Fp8CHM11FE0bEaTZ32AES7t3zxQllPFkwlS/R2lKySiewn9SFNvv8f6P/tCTMP
I2E6nuOPZfw41ZBDYpyoKnTHZ27boHw4HoLE1M2Ard3WGMinCfTDuMKaHYTZIWHgvIum/pElCV0t
E5pnokggrR3qVYdKRlzD/SaqGmzfFnaosXRPJuHVyCBLuSySvMxs3PmgQIIAOGZjbsloAw6ch3Nb
Mzh5dSzjgdOBH/k823umhpt6lOFBUCKs8V3g7l8epFlzVlBKSWu4fgkHY6vRvM61+WHPkQgkneaa
E4Yb9kIF6qD2ZSZjsO0aC4XDvYjjn0RKcF+ydIydkR2FYAvJOSVvexHv285x1+mAzSNvXXaOScGA
N3OHoKhANmVBZQB5TeiyLdExwquulpDRBCB2eWj45IaUIE4x5hxELCtapg0d5SqhKVqQvebaBtYR
IpHrnO8ruZLM3vTGI60Z3YEBcLs1vXpXRl25gsAKD/EwOJxVrEKpmVdWFJrrKdXtwJ1kvxojE+qB
5y8bT8IBzlkvqgUpJudJsfC0nWeFry3JFjW29PdmguEs/tT0XDzQ2cTuhbcVV5Y4ZuwXb3J7cOnD
9J3TnCen1DNXnmimw5Rjew3bRT+Sx9aVJYlOqUGPT5334c9WRs/3Ep66D4c1yFkQ4zt//411NliI
uJU29G2sdS53/Q3EG3wk/PPRrkm0DFq9GWYH3tIX9+Sw2xOg7yXODO2QV617/f1HxnL1OqJaHOGn
pFA9ZyrNfUJdKl1x1ak/vv/2/UeTImXVyKeay1NjSVylpGO/iF/q2jptNWfTkdc/jW20BPhcaDXP
EFx3Grgw66C9Voc0g85pci5bzpkn69pIpBFY5YyVs3Ix9NV4zgm9cjuby+JIBzi322EJOUZqlo3R
FPjRLGvjJFmFZdr1t3bMIWVR4n1cpTxyr2L1R67JnZFF1TkuUBcMTTTsnLHh7NypT5U2sCP1K28d
RWl7wy9K75g/EKHo/LXAK7KmUxF15CyUVAkzodW3uA5c/6HsInHl1vEpFdRgalX21vuqqEnG7mpi
MLVPR52QLl9PSrryS5nJBe9ZM7x4UX2nm/UGFtZA1VdylubnJ9r0OAfTGjLEwJZ3UWzjrqlH/Yo5
dnfN3Qh8kJ7nbMaYU7HmgdDHrEfRALht777nvAeURlFSPwlu1f64HBK8KceinAmJDfbHJOOR9F67
3LhFT5YdpHplyATbQuYSy6R8wZ+jjNVSzvPbJvyKV5M7reCUd3LLNLA5hKOFRZzZ0S1nt7YIR+S0
BGXtcl3MFjh2bEynqcvIFOntHfnUMzw6y69RvBeoUPb9HHlXRS3dq8zVyn2amq/9/GIvCBDYWnKR
1PWJNwmjuUjt+1Kncj5Vj0iJxzOzrfbSdzPXODr1xG76oJjr4QFz+EUi+nZyMulux8SkDyNrm/Io
SOisI5ngX5dmez83S3QoGYmx7AfYT1Xu2iKAbaokdqIy2f7AdGxOyC707HonBHRuGC10CGhPnByR
6Y5fObqJ0KknezHfCGb5KCn0XafS4KzBdjZgu4G8JfJnP2gm7U0SiMy1+XmZynbT9yuhjbe+Sppr
RM5HlT03w9OosugLofQ4Lw6tYXIEGbZszsetPlJqhuOlJhFEpn0g3M6Xfe0Qdpcq9b6o/LtLEH5R
ifhRZeNDp/gE8qg24HfNcieJ1vmMUNoU86BbeS5Ws/EcE7dHuXeem+bFQEy/akabeBEFtGxSn5dB
1oyjOIddVH4/fPEI84f1hA1P5fsBjRlAzTQdkjIYB5P63VzUGzlQVR5a3dcEu6d4AQtwQCqAoJ1f
XLQciiuIFGEQGsmdr5gDHfhgAEKwGiNai6w4GwPnhYpTKDlelIpcMPXxrIEyLIppiMnpdkAOtQoE
KerByManWnEQZdzdRrxXbY3SggzEOwtUxU2ApL+w5DtyoXic4wxHPLsc+z/nABfcqzkiBsEo++4p
MuZzCZoRg2hwFrVOJigFK4LdcJo7Pk1mXpOG+J8DUZ5DbCq2RdXCfSgCRETaQw8S0oOGLHrFsgFY
JFHUSK34EUL+mwyg5PulXcWYuAUdRXW4WlDkwomqn0gRKZpCU6z+rAMnIB6sv5bP2NQhWFJyvF1j
H0dW+QuQiwO9DPIyK/aFqtw7WgA4p88fI+CYFEjGUbQMfbxMNLk3gtEkNuupVHz2iq8pijfWvwTB
wW7Ab1IwHBQBj4aNobKe8WxhUyeTTKvHcjF1BfXlPztF9FDoszFt8QkuI9a5on7S5acBBMQZy3s7
Wg/kfIO+JfJT1O2TaWd3teKHCkCiURFFxTC+W1p5JmgwHCXQkWDhv0qTD2pn70KgJCiPvakoJY5/
BzYNPy0dzRWlndAGsXyG4YhXo6KcoH4/bcPii+xURIVouwGImgCjNAVIAUr5AFOpyavYbMIFEREH
pKp4mMCrkJhvPCP0Vg7gVaUILFexWJqisphY7Jdmec8Vr9XrD75f0ekAGsmSJVdcl297JwmiGyvg
C/BrWe5zxYGp16sVGOaxVDPavZbNOsi287Mq1NHnU6OIsg60TCjGTACbue149uqBK7DzH6nOvRGO
dQvFcrEVp7YoYo0s7LEEYbNA2VKQthK0rZd8DWtFu0mwtzynhRtTzkPJ0zsu4NRLEDnosDtdMXOc
rUOWkt1tiauABzzV4HWGw7JZ8XYDewraMJxT3VmBqZP/63OWNzGYXgOuZylur1IEH2q2RBF9S95Q
XKywV2A/s3OCbiaTBwQ4KhpwFSoyMJmZsSbFD6bqCBvkuy5ZWnoet42ZXOOsNTNJVA4KeJ7uWNv2
a1tRiLiw+DUs6BdFKNagir5iFmfgRR+IMQdm5LFWkfpJUREY96PiHZEfnQcAyIjOGpbzX3iLoYqG
kd+fXvCRI2A8iY8TRz4kDlLVmEfbkuIrAS1dRVw6oJda7FyDFIMuAWUWis7EUvzmauJTTwwZRMgw
VhTmwnJyLCGAO6ny4iIE9+wV95nGEKCGQkEVE+oDh0pFifpVEE0d3lzMpK6gas4RUcFcxSC+pBhT
RZsaYKfcEjfTbDCn4ZSbaJW3AjncZYpVLbyn4ptdrZb37zc9NIm3yPrWs7GP91l0JRGHc5hCMQ/3
CJuoxjaJHB/aXZ7YQym0a8qCOZqvNWOBm07NOw+NBRhwnu4MYCZ2/RyW2Nq0thP7WCoqd1F8bvkN
6gLsAu7OALwFt6YSoLcmSedkDDuE+8MZ51cX8Jf4Fll77bUECLaHa656TLPag1W5Kdzsa1JqD2k5
3GXgxBZYsQNebJdCX+kZfDOHOzoBsyhD3hQqJnlRdLJJo1gGi+qZzc/ezLlvwTGTOcYEEz6Xy76V
WFwthZiBLin+OQOE7gw21jYVdAJEmhqez1Qx0z1rRplJMrgd48Mw/vLK6gdf05UJbj0o7joeyx8G
kR0YEsLi1qsDoG129a1NFnflDmjcWgLtCITNvQ/WTWIwBfIWi/8qPT7+bQkAXioS3FRMeORP7wOQ
uK1ocUNx49MAQY6QlY5boHKzYWamDmAiIr9aiKMmB0BvAdGbXcW0gG6IDQlEyCu2JlEtPzChPRIG
OqKGIrxJ70QSQapqD67i3SUw95r5/bMAha/FBSXPEiDM5uQNWJ5QqZJcO290EPKZKaKegSNM4qYG
tJeKuC8Ve28B4aPXgcbPmXL6APq227wmUDLtZNRKGHWayHLTD0sEKYfuZ5y8oV9kDqeNF1pPkHVE
pBjAGmS7RcpCesxqZjK05Y0JJzXEcG7nUbufkQpI5ALdGJ4nCPxNVsPmUYFrsvUq3LWfHgopdxXG
oyb2Ob71WHm1DaYyaqqZ703bwR5W3AC8fei9WzOdz7FJh5dsFxrMlq8RKUKOHKFGklBiGlwTFRmI
v7CuUSaFkBH3eqbVZ6WjWbDQLXTKu+ApAwO+zds0QcmAmqFF0RDLfF451KXhKgYgrQd5pXE5xIgd
JgQPDjtbnjzRPbb4flcoG4f1hBPOuLHY8gS6xXmGSy1l7syBnsyPhjJJeAS2rTDcO0MuAs/QLxGP
/LVAPyEBZja+MlLMyk1h46hQroohlATI3XjbJNNnmcb3ltYd1P1kUJ6LThkvHOW+WEoUl1g0V0tz
3TRHqRwZPbIMQqqopqvwKYSKWWmcjXvueMlCtrq2HMf16Jqv+GisNWpISHRh+ZwrRMc6qQc0BeTk
6vzIlyBaD8MMrtyMT1Uvn10NI3UeYjYzpnInxhrrtCD+i/tu3FQC43lLehpViKmcIZ6yh0TPtXKJ
OEhFKtu78th/c0YxPLhoR9QHFg4MC5Uk3af2O6IJd9J/uuhKWmYVNE3hM6R7l10Eo0TUJhYh1Ei5
TnSkJzbyEx8JykzB8C7VOEcOKYMrTFbwPkKYDVfjSxj9tFCpoKKi+0hYSJC6XadsK02EOIIDW448
tsywxsBCzFK6bcQd0iUtV7Fqs3SCrtSRrN1FnMhsQkNieFmU60VOzWFys68hnMjDt6Qp7QK2vfhY
Bus583dF5THL0ZS0zoiOIosvNDK8a80eVdKDg26mRTvjop8BbUYSCNuBDg9ERDlqEmQ1mY9ZZVT+
Gsv6FOQK154y27hyfjSnNF2NDNZd1gLC8QDj0eGQCxvWoDoPTcjixq/nR8J3TUYylfVIOzaM/12D
5abPZa9x+s0ZctCi35FAUsh4MIVAn8s3G0lPqmw9aflRmPOt4WKJGrCr173s2Df3NyoYv85Q/lio
f/q8p+wZQcaUXnrUQPGAI4i3k4Sqyxxsds55bz6S/+WkDbHQ6LUs5cSti3r1aMJ3CvkySzcwSbrQ
kMVTq7fJ+LecB49oi/JxYKQtzHdRdPQo0jeF4Ego09GolEeojxZ/OBK8/ErZjB0K8+y4yKJ6tmUT
zqSIdu91Ni854fKa8L3xAkRnXnWqCydPDrkFW4gf+U5TNiZb+TfGYbKRC3X3wOfnTNdODgqngWQ4
iZdXexpSjqrqS+xz2Jwr71OiDFDk11h+a857NLVn+nPebJinXRcyeCeK+YPFxGPq6y33Q1tfRwYV
DMABUYVLfVH+qUaZqELlpJJze0tZ1EOx1MySnAQ7Rlb89BBZIZL76pXZylCOK6ixg+y0K8CtfhWa
/rAxI776M5N8YWASEMqWNQ28E8qfpcLo3aZXVq2lsT4GK6L3DPtDWwah8m9VrApXvnJy1RGBvRlL
l4mua0bbtSh/l4XIi0Qw+oisRb0lXYbLXMSrBPEXhvFyVSoXmN0OD2MWvjgsEAlaTvezbD/6iSew
bXXPU74jMfO6JAVMnDKNMTq9orzcYdyfcTNlnjwqL5nZYijT2aNTzgcy3Cz4ywpEZuSx9B0/bH+b
KsuZq3xnnon5zECBZisXmo0UzRj1zZjwf6pJ+9auenEdecaj0+o8ElCqxcqtliNZs5GttWn4A4k4
KHs1NltuXTxhc2wwytHGqc9ZlvzofZzVu2UwD3UUounlqeJUDvZEq+v3gm/Nhhu2oGKQ839aW+PM
4kNGEmchi0NC+hItyh6HRq5rULgJ67GktW6Kme5k5GSS7NFM6lvNADX07YRNhTZ7KwYUt7EePbcU
RPXKXjdHy48GxTmDSf2j71STgscHHerQjaO3W+yaWhuOqpvUp56gfgjbJNpyjLPyMkAvoqFHp5f5
wTVirHqa8VDnsb8uqvIWz8dtRPfPxs2muxSwXctrupdw9HUxDyBH8kCP2nzeSCskz6qTyB9dCg7t
tCVkmv7UadBgWuFdlbAaSIu2uXIDakgCpbIFtmgDK/SBIX2lTMlZ8zeoBSEPy3PpvhQJMCfn4ac5
I0yBjFB+WwnREw5+9l7OHHYVerSdyFZ0fh6AqKlUPuuEEgYNxlP5DpX5cGxxIDr5OwpDfJ7Kjsj2
qdhwDAeFmBybmvVENf1wNIyKkLw//F2ilea6IHfbo+4iXq4f2lFnD2skHxlyRkdZGmfCu1ynEXbl
Kg2kcjkOA4EJBrVclMr0OCjno7/wHdOWelMDT+6YW3xYtv/lmZtSCSPnhSOLirrgFdXH0cbz9rOu
X7GGAtxUwsmpLfmQWh63S36tCVIRMPtFczNT6ruqYq24txNrV+FeIgDC1wav5YjfslaiS/xmdz7m
yxkD5qJUmNQD3fW4MYkMyC2Yq3nb1m17nCoA5Xh+SzFqZkqtqSvJpoGQylXazVoJOHul4kyUlHOp
O0MNBTUCWUrZqeSdJjdbs00eXKX1NCYy1XjWLDaLBewbOADZn0i8pS11K66Sg45YQisVSI7whlZK
IAopcLF9lKJ4wswrA8soPQcJzweEBIWFyXiRrEML3Q8qa3pDyXeTpN1wM/RhQApzPs7VDUAeSJBq
bdGtNyQsX+R+34VSn7YJEtQFGyrHV5mSo/ZKk5pYpHwHG+ldXKcvOrY4QuuEGjrjbSYi4Q0caWbU
i++RUFwhcbqVfIBnKzfvtBRLcseaasTa6mFv9XwnCiKtwLPihW96hPzVUbLXbA5PbdSwWH035woZ
rDYsazEb6zlhMGHDJcxKHdt++nhkOyWUTTDLUjd/kcLb6LCqPuZZqcsfFeRL2n4srnspK0whOon4
DGNtpdS1lZLYLo77AKn+7qXGD9Ns9m5MkIPIxLIi0uau9dTtdkLMR90l62eQ4+MMCM0Nk98QD5gn
lsdYrtJ6vvc1RpALNXxTiQIM864hkgvoreD88su1uvsuoiHIwtoMeRaSpwdHR+LLjWlv4XjdN4V7
p0Ewgk3kTJ7kgNaku4FmX5k4gTMlB06UJnhSwuDFa9mGK++dvhA6HJf82GEtPBHLmzbckurVYHTD
qa4NrpbvvyZtv/A1qm7q1MlZ0GWMt2TWvdTa1VCEH9EQJ1Q8D3JXpu1XPbVUAyX+zogiUpyAcrEL
ruLzmy6YztPSfU2XVh6+8eJZsmgmA8jsuEpuCZ3jRzCna3/pnEPYR7j0QLI3XVN8saudrvvMouen
HvbkVXS6BRkWhN4kzzPP0G8qu+Mhx0Y6Onll+AQspgeAbUiHvCQ6dtCJa4v0vB9VI95H/83D87WP
YtIKPuaXseVcElfCk2Wmxv1jUgDCoMMuN26VNzuEB59SiSB6PX9cpto59XWGMzOh3ptidU6AHdAJ
Zyzmlb9MCbYmzyMHl/kXSWRlLkuqthhD0OQK6pnbxb1HB9FilF3g9Pay8Yk1B7a1H7T4SIsOH2XV
LLQM2ph8hzTdNxb9sBULjtHmnpd8pQ5xPy+/951A2PMxKrRTiAkJGbC2x0980GNtZXakKkZqQbZ1
AoxtzXwLHLvV931hP3cppcWVr9zBtY463mv0W0FJoRY126aorcdFdiiJpgtNhdPG4bGsfB81pz7t
7SwiczWN5oddsEowihh7AIdZdCpqgCNANfuB7kCW9Xn+NBQTIZOiu8BM23vESO6FQOhD1cpmR4Gd
d5xZJJQk2h45EmRlXRk/PDvVrrlBX+GwyNY0YDPPJ04XVuzky+a9zGcWYBz6bGzLVfHG5pWD1nuM
PjVDdNqFaveZIlmq93qOBmVZ8645y3UdUk9jJAyzLKXEZ9h/hk4P6sEaT1xczHo5XFxr2cmwWUA5
AMQkV4cnLymMA85Pjv0c+rBI+kzDfmZ3d2FwlpKfLt1gGSCeC23amlob71wvM85FhEaLWOSsD+LV
qplae6mX3ghSdrbOKkadbOsLfhMCdBzLT0+tzK6GxRw3UWc4u2iph+dO+CzxZe8FOQe8wSJBaSTd
yzp+vZe+UY26wo92MnIDQ9OMx3mAN/fYhQ+ogVc9nTNLNc7kQ6bxuhH4vQaZBkYs8n3ME+yShqFN
1M6+z2uv3DSu3jyWfU8NJKcJgRkRFbL41E9e0txJE4YynA36kkSinfOUWKiJXsM0p/bGgnwN5tH8
cp3Bwq3DLjKNdm5jMuWKYencke9iKkowxL5/dVmjMkZ1gNC8/FEkEFSF0+g3okmytRD9g2b67U3D
uFGw3L6pBov1VlVck/5Q2725okkOzKSxSmMjvbraLy53CIYdyZ6NMK3rQFjnKX2KJ3QJGU4VczE/
ZmC61yRZbuTMtb5MOI6TkhjpJGRyb3INS5v4w8LT5N6d+i8ENslxAHXr8sQ+LFXV8UDI230Pm88X
M8i0RP5w4unH2PRm4KfckOIwZxrWTlzBZamdRPEdp7U3dM7gDpD8bnPFd3Xg0bWKptg8L2TVRiYb
a4yeyaGe+mAQpn3jULG3lfxooqholIk8Vs6sgVeJXf+sdUwjX2PnbeakW/YIzZZ9EpEVhbwWFqkj
rWd5ObgE6Ly+vckszTzNoZauiXSEm9HiiVEQxbvmiiIPxi/lD+Zw22vptNJoyKoolBoI4RL/iYKW
0vvrMjokSUhU3fbCXVmoAHhDeora4GgrLKERASo/fMt7x/w3XGpMAAfOx1fZ6OgrbaBRNo8VA0gg
zqUkZ1XASj9qNg3BKB94NGBBX9GNHT7M9Dyflv6l5fjQ10blK80PfoW6wqhlec7BcrSWlaHQGZdg
bt12suvJADKwLONEfxlD8gMktXZ8XD61GfOL9HpGMH30YWr9HcdrN8Jfiiti6R1HnT7M4LK3q+VM
BUu6ZhJWXzMy24OyakHMpI5dqMmYEYF9jxBhGJP03ir69H4OKwKxOrut7/8Mq1a4L8P8U9ROdbT8
pD6Sd3jW3QpnmddcpswXj4vuZtdjm31490u4lBdq2uUD+yVPHwt6RahMboZPd+aICoIkCEfrWjgA
EdYcnW0nHHaDMX+WMrF35DTqtXBL/64ZF/9ucbSGEBSj8i4r5523hHJtZ8K/8wrCM34Z9sfGbtDz
+OQuXGu6zrnEZNkNDDUIhK0dwiuhmW1DLTPI/Orhc4fEnGEa4Nf3P0bXeu48R63T3c6JX18ZU/0M
P4wX1TN/OKlYgrgbHZgN0/rh5wiYqCiWCNBQJxeE3lLY7QHXqFmZ+zZMk4BjwwgfUOs944So1m0Y
msiGKFStipKuXcqf7nLj7PdEjOK5zdcLioJmwEuXC2FQGRfTAT1PCxzxpWJEtJqanPZbN/5petiI
R722zrAfzhaBSsl/AK66KrlZMb2p3wTFVivjGM0JWwxKi3t9stY5+gU/Ik+jpxZlo0w9e/RJK4Yk
LJnr/ij15Wip7x4c/bb3SW75fFimeTc2431pc4HpDoObIi6eKohTeg60OytzxW4BA2Fs25FbUZMW
xtlNT4mMJpjeGemyp++VFXajc3iYz9TFuDjgteapSm8Yo97pqXKj0Z+26evncWLQ4k1ArV7GqlXr
o72dnOKFXqgUa8c6GQnUWLK/TTLrqnZDkl1Eh8absFhuAEEucU4DRKjBSYaPOf7NYpgeEsd9azR2
crVeYSm91+boLQptjmCBBZq5eSayi5fXvsu19Dmz6LQiy/Q0ol7rOF1WdQQ/XM+/iJwsPrqDn53N
0FuIaWvNFEi6abbPzeqMWv9xKDigQUZ9l5ufM6Q9P0stXxlc6afQ6Oq1bndkWKrwDUfw1ZzC4aem
Ua79QX7wQPsILeQ4jCoOEecgtOCty4n5FfMHYzV52YOQ/v0ivH0KALVqEjjyNuKBqXlyDW5MVDPm
QKidViYTcvYRe1Q4l5qZRFDHw1eKqta2cqJiLm2BWQOm0phf/aC9Nw14ocbV1OnttWAg3kmXiTpL
5TQFfOZDxCBoUNWalTiBmFgw31tJK3+yO+NqYe2ydjSSyEnxvyPp/x8j/I8YIdTYf6YI/ydDpSTP
/wgR8r/4N0Po0KRlWKbjAwKCormqOebfDKFj/guo0DQ8X4dMczXVgvN/GELvXzYpeGJdusZf+Hf/
jyH0/qVT6cIYVsOg900e/vd//Zz+R/RZ/RvDk7/9869YnoIR/8AXeLDx8GeWhyCZ57CnEvm/0CNa
vWhWbDUcjBKXW3QmXa62XsJs52MighF5iwQ0TcPgmqB8Yz3wTFYBJXSY2UYSNbKKioXVK8fk+zHh
QIaYC3i+CR7iFTdD4v5De43CHX6l1zzH9BzSWp5mm5CP7m+AgNCGpnGN0Aomxq7eS8QqSqeNFRp8
ibJ/YC/++rUUn8euE7j+t5ocUfndFPWeFSSsi9I0aCtOzCdBeh1r3OGXa+bfn8uvn8PveKT6vWhc
0zUD7sE3fgcCp84fTekm7CrnatOlIQnch8w/MHXhzOy5hElL2GL8/Wv+XgPEa3JpqdYij4vQ9n77
/TTEy9AlkRUs0wfOzRD7Tlc+TvHt37/Mn99GXsQhS+k7KFj+dIXF9E42aSEwQVlnSqc4YWeGfOUO
54JahX94KfXx//HyUK9lG5rtaDp842+0DBO1vGjIzQdmDUxunTMO7qpXn9XaaGDqTGjufOw4jsqs
izFSl0nn6chRZLeW7TtHcl40ER8glPTejZc4xupNp0Kzrr13ibFAs3GJlqdiuSX5skoMNhvo6jw9
QHiWL8H01oTvTXTMiy/S+yhM8VWGQWqjn4/uFLjYJxGsxZfrUjvD07wzEO1NKaoejk3G97I4ieGR
anf3sWPeUMSnaqCjpLsYNVEMulJn8VP/HCH3BO0qjnEYem2XpuXelu8o5f/hnfzGQH9/JwnfuBZv
JvcIV108v9wXmj4bXVJaVqCnxkPXhHtZ2tuaq9+kLcaiotVEfORPbyTZbqxhRHtC5Xlv/cOPYfz5
GkVhz42TjjfP4JP97RoVnKRk5TRbgV1dNEeuGYbs2opqVWxC2lDfe3H1kzTnKWO/33N4G7fVj1BC
MevWF4Xn/Qr90lM/8G88sdWb+L6Y5tfRL24XXd+gY9lqXn9M2KmS4vn7a/Gv38FffvTfiOealWkn
fRru46pEsR0GVdgSGUCds42YwdqGeRW593rWH0oSLoSH9lhT/v5n+PNd5Y/vnvq6/PIhYkv1Gqvi
R2hRR/sOB9HtGyuKlaUtQZT0h1pw5o5t/+9f9a++8LZJw5itucxo9d8uHVLWdGfLwQoG3S44nWS1
VZBgEIQcmH2SvC1u/v4F//wM49eEKvcsj6M811dvwy+/5qxFWmMnDb9mFq2n+UmLYQ+L4fj3r/KX
v9b/fRXv9xLLeLTsmONBLsUhDqJPK/lZhTfqRDH9h1/nr16I3Qq/kYl3gCXsH38dZ3aceaSpKEi9
x0LHnhw36wQlHHpwihC2f/9b/c4Xeo7t8hzVNJYiVNfYv71Y5yN37YfKCsb255hq9BQ8/f0LmNrv
UN9vL/HNP//y8TQjwn1WtlaQwT9xFLS2aEjRu3gb9gJdNqWDRbyLa87WoFpSzKht5gQtKquSEnGD
oxWJAH5sA04NNkPobEtn2tcm5ZM6nkLJujudH0acXFTwnl3D5SydhvI86GufLXV96PWd1ecXt+MW
X1VUKxgJ/YqXPPuaSu0Al5EWpyHt13HsbvuoYFxMS2Sjb4imBrVE4MMwuCYtvZif1f9i7zx6I8ey
bf1XGnfOAs05NIOehGM4hWwqJU0IpaP3nr/+fRS6702FshWvLt7wAY3qanRWkUFzePbea33LuxeF
vwkIg+onuv6vuFWWZhkuZWpfCUvdWSSOtGZ9Sj3tUKceCMh6HTDjKvR423r1rU7GtQZAWjQ4GMWL
D28rYjCoOrBto+jYUGcQNLQgQxLkN+KzyN4UNSZvyp0m7rdKnx0SbOlD0u7z0d6EKaddDlsMIPsp
bfceh4iS+rrB3VrJYVVqt06abhnJrnwJnRuntQkaIlAfc3UvCvDzxs9UokfN86XT21u1zRYS1t2I
m6kIuFHlgBXYItC6u1MmwFHji4dwK8eVTx7ldTQNUI2yXVUlu1CN6DXSUUNzFKTqJi1cPygOhYpr
3bddnuPlkFZrG/+v3dsgV6xtZVb0ZAi4meI1nItdJLs7XYm3DAhIsVwqrb6+ao30urSdrWKUK7PC
Ck+0GCYJpGnlKqYN2rbhMhqqL0QxLxwdbeSdFj7E3bUVXI+5CiXyVseaOdBvo7mDHrw/OWBwarYh
1iq2vquVxid9QlSjbTPdX3Uj4d84u+HHqcGXznr2zG1Xn3Jx30hSfWDmms6PWXwWK+0RA6CLr6rD
nGQNLwXkSaxZaxXXka3dl2x1CkLWqURRxglzKZXrpMXrAq0mvJmPiyVzWZcENaUANIHiOXZ9a2hQ
/mCgGYwPZN/i/qt+jp6/1c32GFrbTOUtaHU3UOJfTW7eIde/kd1LiJC5dNSHFqFRs1SycAuEA/Qq
aEBjXNr41uBaStyTzq6UkEFSDe4NyYmZua3x6MwAZA82lalrG8MIN2WvHgwNLHE+bBMugBPIPVOv
Z2F+41YdAUHdBDkPq4b5I0DhB2jfoHWO0LFOEjQxI5FQ2V1nA7sdhm/R4O8xvZ1saK1Rbu/NwNxK
UT0lMaR5mJOgideDYPyZVnsk5eR1OGRfN1sGSxDZ/Wab2epmtm7zTbmugzWt1wfT9m4kQpbpaWIg
mZfjUnpfMRUDqmu4xPY+R5U5IW9RrXpjlwO+0k1sYHwL93n7IwJf9/ka94Hn8bbE8fGhvCOJx3kL
QP5tiVMtkmSHsuWTV2Z32aTBJlNXYLmxMHNtlZaav1g3Y/FQ2nefH/pPGyTzf458vkHqGHVoJYaI
1Yg2JsfX58s7uMm4P/0Ln/U/fWV/P9LZfsbCC4IjjyMxhcIzRHx8BCPSDP43H6TfftDZngULjZBl
gOLYL1+94eDYF75Hf7pg3A5TwOFBwv4WTfvbrVJ8JjKgaPiMW9eFClti3Xp7rKAXbsufPuI0kw1H
48NKrXq2cR3aAtkI+OuVipjIJEqVmmCT8J5oonlpJSAtAjYt8y0eYsUYZ1UPhPiy8R/JoUSCBahD
o9tjbq2sXY1Iihvle1emW3uqNr0DYAshLfpjNW4WhoFjNVJxOuG9hhqXAP8NO/TpEuMhgiMG+viM
F1k1wddCUcBURcnQKojT4I0M/B78EFwFZX04HDoMqFbfbAYhNxV7Va06KrRbqaZ8VBeRTnd505Jt
NtbDye/bo2PO+HzMKdjjMZ52AbbKTt2U0HTeLuj/7zr9p66TPsOM/nPb6b75x7H9Hr5rO739I//u
O6l/waeik0CniNwKTKH/03fS/lLxYaOIou+k2vrcXPp330n8pWmqoCNA3Uc8ucV2sMaRHPzzvzQD
dpUNCUuXpnTYZVt/JxJem1eL3+tLZ+4EAC0Bnkh3DHfU+01ur+Pm7KPZNICzSIUUHkdPObuMJ1Z/
C3Ini3mF+6mZ1Atr9fn7f37geUP82/vvDVLHDDQf2LkW0deoQbqvfEF4fmG5NN9gFWc/0XEIYOAX
0mfhP++PFA2YLM35J7YjIX/SviMTeh8Z/mNh6/tGn1zFCJdDrdwXRXZjtsGdbba7AdICGBTiHola
JfZYUVg72N268ZD8wrvFVUFCDNwXeTQjNuchLJw7gPZqCxO+pjPlTUstIT0j7DYkRKzSuL1mEuki
ZTsSGoCthslCNTFMUh7LjiQwxCXE1Lhm99JJxnIhQTK+a+uocrPJxUzzjNl2bxajKxHG9C0qqbo7
tXoKCIEUtCY9di2gUORM0qsPuaU8xk5Lip5yjHVjr8NViRyB3YVIGW9EaEhAXxvA+HHuzB69RAwW
gdiuiO18mye3hrSOI+PxDFtZSSA404n2JJGt+5KETGtaNdh0pt6/rwlxCGYNus/2LpOM9NAYj/G3
n2vLnwhhpdinMLDRApvRrVqnR575u1iOtJ8SCink71VHmrR1+8TmPjHXca1iY0GlwJQyqLtNRDiu
RDAgYn8bKAs4nbP+qlCGdRNADS+CfWbbD63fMqwN1pHZre1iI9J03TFoTlIyKwbcmVeNJjbWlG5D
U1nDgLxKs2Qb6/5zT1ykK+IWoUy/Gfo5m+5+RMJEANe6ROLlgLBB+knHKl2J3nnoJ5skExL4aMxa
433ZJCuFpZwcXxTv5iGC7NnEr7Ue/4qN4Bk6RxMXu1pUrzoZFjm33rfiW1DAbhQoR0iM+0wqpL5I
gpOBfwlA8iCRcCDVSnQrTOwAXClk8Yu8FWTr0gSblgbc2dBmi6W2cPvJt4Or3OrtLlbzG084R90G
ssM+LkHozbxwI0W9c4PIvO2LYV35/bonsgnm/4DdJsOa1/moPnj+hxaXkrlXcUvIdDipeb8RkbVN
FGJ3qKyaWYvBSKULoK0mXBW72RX1eOqsZKNOO6Uge5HqyUcQi88gh2OrpONp/icFqoL5uUXmf8iN
BJ78RBfJwOzqHZnV75SxW5OnugoGZ9Wq8dFAJQTkcaU19fX8yM2cALDW2zpNQbwOa91n6tYQH58o
22G4b1G+ahrKWjO4lc60alF7SkKnip5klBiIKja0nkgkh4Gu3Tw0WO8sDdj1GD53RnZEoXENae9l
/qNNi9iQWzpmXFLnSKjv0quDh66bVonKy6dgDap9V1pY37XwTmklHgq511WiCgAQpZN1XwnlaEHA
8PrRnSbCi9OTSWqCijShO8xvHnsqxPM8CEm+duzb+VBZxHukOcfYn8MA4BuJbmFq/drATpdzHigA
t8384/XCNUhB8ceVkfUbHS2MFfDQh4QC18b3t3vL938TTe1GLwa3CgjyTnxAHO2yYPfPnhEqDjQE
P76tEH0giV4lBfNsvz/lIIUGk1wEfhN0jR0G/OsGI4MBCKxsgbXGNDnjHntrvTP6eoeiY2FFGRqp
gcEaccF4FHVwQeUNPmQTun/QUf2OpHSxvKLS9bhueRztQ79/ttL7wvc3pUArqxkGywOg5v5WQV47
eNFzqvNmV7Rf61r52uSSKUi3RuKxnJfPoslfayu7Bph8lVXGlXCsH5ZKCETh3xWp9SVOmx2jkBsS
S77yYcWdycMUxiu/t0+YtpfqAXs1qr/oaLSJC8Z50YDa98tnGbF00A1W4uQQp7xyYMbXA/9d+Q9q
7NxJlnwD78oidQBYeLNHKYhumTv/CtSj0hAbUHXfKnOg++qZuyQV8MaDdc2qrmbFs6hPAUtIiAuq
DnveSR7/onptvPI6tJologeUyZjMfXNbes5R9errwu/WfdcsuxJzIa9KrLWHoIHeUkfOQ5QYm1j7
IXLlK0kFJ6iFx4CVmcS8Y9VydWwiNTR+TVc69w25P1qUHpOEJzBoD1pIVksYH9W4/9ZgwRRBtylL
seFi3E9WvJW9eiw3xGZufQKTitRDSQeNH1nbPB5GQrCG0r5OLP3KacTWspKbIuxPCpqD+akMkeqE
tz4s/YQWgu61p7bPbnCoAdXClx08Y8FeVVa/MBN1merFfYdq2Ji4DkV0O+rKreLY97UMjrDX7/Qq
uo1Y19pIXslm/IY1OK3crqi/oaI8QSX+kleYs6qfmtPi1eDR5Z60yUtZiavSh5urQ8evd4FjPXRO
ca2N8moazCWXaOENs6nJ7ZJiZ3fJfaHhcZDNN9+JEH0rNnet5/OCTAsp/j5ml52AnOAjjgcj2XoD
8keLWpllKuzhaNxgAnkNE3FlhfHNgAAx9myyzPrNqJJG39lfpBWs9TCg7zIdKu+nORE47ckfyMl3
ZC+4WoaUONaeMxzSbYVvnaTA5FVtY7A/o6t0DToDin94bvPepPTEHgLEHZSs1Avh7zCRNx4GvCqd
TxwIVDCSOZl2+ChExRYOz75ll+NQdWMuX40ABgcPyCBOsz7MF0oAeGUKX4Ke6MwaAnNevLaRWdNs
M2iw2MUzWxq4oxtx7Ud0/tlAdSkG0rBexd/n+wCm+lonKbp79dBYdIHDZpkN9f/bkuNrGIfFzx/h
69u/93tejMjng+ZtBPs//+vqfvNw/gfm8/jvP8HM9l/ntXptXt/9j3XWhA3i7J/VePezJoHg3+Pd
+U/+3/6f//j59m95IAHvn//1/T/WHBTb/7nkeAh+/mPxGrymrzXj7bd/3+7HP/9r3vf+q+iw9L+o
DQwNq4bJAE6a7Or/DcxV/xJUG4I8J1M1JP/ffxcduvWXzkxXnYsKAHD0Hf5VcujqXw7lCH+eoaik
tWL8rZLjvCRXdQbxtmPNVFwmkerZzl8UpCKIED+fbnQkDaQSM3/XQs/RajLO6gk4BW6CuVFKjFWA
bZyNrWnnyk5MHemGzFHgnGgLv2FSTvWEMTNtlQtVw9tw5PeiYT5JoWGIpz9ByXA+lG0gAVaj7HO3
kgVrma1aEMxLydbKCU8mXbmmpA3eqzDP7QZFZqabA53vZI1nHk6rXxgYKnJSSUMVfIKm736743+Y
U3+YanF+Eq2AxX0yECjIs/ZMHqUjR9Tw9uEzIEgEg1EdpWs9coxnJdazdRUk9bI3aZjD3u0WVYQA
tdHFdArbqtwRjHD8/Iz+cFdNakmqUht3BRiq91UWkQLtGJZR5gZYM2n4j9/SRL3xVCQLtl7uA/am
f7OC5BKYgJaYNjEwYXJ+9hyNfpgqQ+6l7qRqlmvJXZLwraI1qdu5ceF6n1erb8cCMM1gRmogPs9/
nVcW6DLN1EUPP1MM6pPn+NeeiYIaysIlmOiHkpVXg97YPAfSbdu0zi9mr5eT1ugZMHW4yQssN8pV
NhFxXqRsw7pO3RbMvpyojTeBapJqpyn+QS+MOfYDJW7BX8icaShqrfYwTRN5rhb+IZrlDXgfnQhb
4m1ZPzNkjsp4gWz8oaXwdvI0O/CTIzDR1LMG5WChLJQmExxf2jd1owx3eYIiHBIQMfSwChqzuBoV
6gg9/CIbomoG5O/rz5/G81mXaqiakBpkcE2iGXmbhf3WXeCi5raSQaOfAiLqsVEuhjG9CeJmm1vd
bqCGo7VR63/3iZyPSt6RpsGRQK5y9lIKgSurUfLUdTJoX21YGrBYayoVnDpkSAUXfuSHh9JQDQAA
Gu+BbqukVJy/csKPNNvHsjf07FjyL21H+VV7bgm35/Pr+YFuywW10I4g6ABWTRdlPpffLqghbSeL
kzp2W3P01mExzFjZA5GKN4qCelTzaT5qzU/ZmKe0qV9gMVl4VRpjdeE85t/0bl3mPHj/HJuPEWjD
8xtrkAxS2yKJ8e0aCAmitV45azN97QlUjfzgcTSLLWldLnHlz3kY/DDK/kaZxLXuhU+fn8rHq8/H
FXjJTJ+nsXcuS8paoph6n6sPAIH6uMI/VipGejMAq9rrif/z88PNA+D3P1w3mXrT+kMdpjoGn/Tf
bwAkC9FaFqOuUh4CD7Rkuu6NQyiwoYdAMygK8ri8sOp9fIs45tyoo2sGJN04u+mirypHm5rIjUJA
vCGG36nYWjBH4tZ/BhX4zUiNb3//Z1oafXp+JI+1OHum2xE/MLtQaISEDg2HKXB+Edx03VjJnaa2
xK1U7cKflAv38sPHa8b28/LaBqMjm9v5/uIyiyakktkafRkQlvNwACi1P0BBhkrvlF/+9m+06BGz
0XJ4mYzzJ0cpUJlDrAldB8QblTgPr0+JGhm7rLPYzoc/wwIeaTJB3fn8yG937OwpQmwsWC74raxS
Z+MQbYqCaJQWdgzEudg1JurVg9Ar8wg3qOmz/ArYvHIYtG+YDZM1nVME5NWLEcZYAEylPNXxwakh
/QLt1Z/ILweTf+O3BxvQnBjK+kROuwcJsFBdPSNQV9RY5Xtfv44S86hIz9tnOqm9XALXKUfzpRnN
U5t7Wy1ObUq+6NIP/vDWzNBmaNyo3hj/vPXRf39rZDfBWiLrx/VJP2OmjoOu75NrtYkUdyiyI5lG
9BWT8oZ/x4Vr/eGZen/o8x1koddKGiiA0VM+e4azLCNlWTKoWgK18S5sVz+sRRwL0SIrI+osxxDz
i/zb6hzWmOfMkUmv2dt7RP/Lahx5abs9WPQLT9D5wICRBVNWYTCyQ5CmnR9KCcexspS+5P6S32NP
T4K0w3kTtExFukk9i+iW4l5Bl7EorPreViBZhX2xjEYFiOSUfUszfZXXT3yemRgzlhVKjF46CeyV
HJsf5cxGY2HdavTbRR4dAq136IN2r1rqw0oMCOYiYInvqZxuP/9pH/f880+b91tMjvnCnI8kI9Dh
adPkpeuPEWYvWFCEttIjSK27oSnvI9KKIKiANuoK77oaugQrzt4DIrsZI+3V8CApCaJ/1qQFJxce
pg+fPU7NFqxRuiUMSpKzlZiEo0lJYqUg0DxmrBel+G2k/nf3ExxkLgtNG0kvEOKzVbC1JX4Kz4Cv
6RUgL4ZkY2ZoIxJI2mIoni9c7fmD9W4pQiDGKiQNTRj85Xws01VyrFUCEd3MrtulWRGFTS6iaSLX
6TzI4plNmrj06dQryBfSHv9LKAW7WwKyw0ub1j+sE8jDmQ+j8UaFff7ZkUbRjwiCSre2ZLvsZ/GJ
SbMNm9d0DU/jJdPpiwMo3M2dps8vxNtlPb8QmDs1ep2I9ZzzEXUqCw3UNs1ddf7ydOTJ1iYhMl5i
0cwJbJLR7KvGlqADPOWZ8ArElAX8mVA8+wajuaksg5X0QggoEXHAXtc+5o1PyL2OnzQzChKzE7Ht
R+LJIHiCx7vw2rzdqHfnz5aExgEFKb/B+bAlIwusppycAQwjFBzc67d9bzyouco8SrDF9xVs8nGC
SoUogbKwYfai1xXFFC+MOpxx68XXkA5+mdJUrltw/0m4CiE/UbhuVadbaLLGtTGMO1NJrrkShAmb
my7JHyzZnDI+J1LLtjAlrkTGHx7nTFjYcbKSzS7WtGVHOhUSWfRaOGPB1/O3RCmDtO3ELY/bsouL
fiFb5avdckaB98sgi6Kn6QACftsq6pdpQlvTlum4VjrvqmgJJ1NafI2p9C68gbPV4P1LwYeZ3ggv
BKW0pVpn73layb5upMhdUWiEnON/qowOAROrKe8EPVyGK04McFp2GOlzeAipNbIW9/Bj42h6ipo2
XDuR8wU00wkLKjyrzry2WiLPUEAndJkZJvU22iNvX7ePHZLpqsMCNrTDU1ioFgSZ+CHtIeWRfqdu
Ljzp8+7i7EmhXKGm1dk3Ox+KCMB3WUFIeeYODjocK2WiGuONb7EBR9ZGazDdNkwSTK+S+zTRDtII
AcwCgNckKiV8bHeiB2OIixVBoorFOWcOAC4GblNPBPznZ/vh+80GFEG+oKvhCA1+zPtvquF1Khw5
mbngysTSSMUpn8ANpMlOlMbRC7z2whr/sXCej2i97X4lLTr9bHPmqEaELLrJ3NF7SvoCcArxyFNs
rHBp2Vg4lRWdHWZSUMMiG92c4xX/i988axXwCJi0OsT8eP62j5jTPoNK4wyUHDdxUXFD/F65IWzu
e2bRU85sCKifX+aPnSx+tWMa/IUALbwJZ796UGtbE3RK3aDkYWjjEWusEh10k2dYe5ryYFc0aPqo
PdeVZu15dGJYV9ljXnjbC6eif3w+cbM4rP/01khwmb8Sv/18i15CG7Rj5voZ8koF7l2gC9DaiPe8
X6Ot7My8ec0iLJaBthXJtWi8mwun8OFDRGE7S0JMlS0Wpdf8VP52CnmYtHwv+8yFmL8QWEEhlxqk
cxMiqbfVIQmb+9YeDj3srEVudv7KefHk+BSP3KrSmqAZ++DRHeeXE7BdMjL4PwnggM/P8g+vxtzY
EdQvWBrph70/yc7RvGaKAYvpXgfXz8FLGNDhCaRxmm+RkpsXIknmd+1s4Xh3wLPnEqrRMMHWyVyr
uEWUhmrA2KYYWcU4uZ//tD8fieB1CeoGBc7ZHigRUTnIgCO1kPET3JxjcY8V9FdyoQb82FDhRtNj
ZmERmkbOytmzZhrQ04lTmZeX/kdXOQcT4Mz6rgwbLOWhCidEATlkaKvKtl+nEk5Ubl46h/k+fbis
9mzRoRKcb+T7++hb4ZQJTUnd2EOey3TOVWEGKb5+GnniFq1+cICzuF69Vqrxx+cX2vjTwakj2G8R
mWHQxXp/8G4kvzgraBg33VfP72MXem6xlA7DtDT/kVbMye3hR6uZ+xioPs5K9akIr20dM4lpIAue
PWBclcb5qjrwZttpxij0t32srCaURECEvqB3LRDqTE8mbCY9cPDwI/w2s+Ar8pP28PkPkn+4mBLb
E583C0Pc+ZPT5IFGk9jhYmLnQFobUEJU1b1TKOOF1++Pz440BR8nCIRCPX//JrvgOfWgE3caS2Ya
Xw0JrjSzh8SYdlja9doD6+98aWuncmU/PdmYhMZkuJifN78N5w8QIwiaGCwCVE1nCwF7wsgiuZVW
bwxQJJC7sl8DRfbRhQM/It6Q+NSyzmci2BoqoLppu58R9KZjJQ3Ic5CyLnzA/nRC9G903Bo4+T5U
p0ErCdbTQoJZdIzQ/li/xtDEL13/D30xm7VPNSxcDIyIPlhQPKa5ITG/qUsRdhoyZaNo+nXuBQef
Khav0Y+he0LdikzL3qdWcE+TXV8NzhSTXRUYW9MAEDhh4XK6W2OaLu4j/vBmvTu9s9WSQOzOLrGh
u428M6vp6u0SKAlE77K/LXRnPWIl0EkKubR9/VjKzBdGs/gqmHS39PMxSaWO6OhMjlwqkKcateZj
hVFVxqjdwERXtkUIcdccGJshKYMmNXo2tq/phwR7CyB2eho1HWlsDqOp133U/0qaLO3G23Y0Fhwg
x3vCbSkIGIOU6YXt6R8+vUKbR5Ms/pTA53PJSGqiIh4jcXNFInyw9BjKWgzQYHwcwU8AmVH07iqC
4nRh1/9Btk5TlzmFxotEbS8AZLxfCpV+HJNGAaWk5DRE8jnz3QLzl8M4L0PvRm2sp7T9mk93UxZf
cvL+af/FVpOv0Ox0ngfD7w9e+bKlLLISvnfNveF4qMga4rfIiN8T48B0hnhBW2xkl6JqSrQNaK1N
NfU7JaoubT+Nj2uoZpCDTQOGBr9KN/b9ucAE1JClFIlbg/smKoSIiA5gyNC9duMM6EXe1Q9wkMEo
AU/U5J4KcKMr3lrJ85usvc6GV7u0vmttSqzAXVD1D4o1/GD1od7so7Xv8RRSN2ktChBMlJD3LSL6
TOhFele/KqK8H2CqLIUT3Ko0ZRd5Gnzpu1+ffyj0j9snfiVtJlYQgSP33KUwjS1MFgsJIUS3eJEA
G5pFGDsnqUCEENlVWeu8JoKsi5NndZIv3AUDALi9N1J2eZlufbF0RVmUhKIlbP7gVZeLQUXdBOk+
5r0ps3XMPyxOTa0XqyhalwpeJyhLT5//EO3jasvyR6eeG8Xf0KF6f7tMjp60uYlJPcJ1ko8pSQQO
p+DH+sOAF7woir3Xddct8ek50BYIXsB2hofIFnzBdSe6tPqbH5c+Js94CthWsQZZbz7W37bPtvQS
p+8wPYnmOD/1uzysEFZWkE6UdFVo1sErJYk2rH17yH9ZUNEZqcgx66VcZyhvC5kDSPQxeXn5rNmM
vmp2QFxYIno3pDjbqAE5rMTSi4PV2HdaNZLyY0o0QaEaPKTkL8Guaxj4H8Zob1RCQnWEglqE6o0S
YtVw2l3q2SRReP0ptaznpHHkShrVQxCRKED260vaqPHGCKzbqGqJlS+Heik6y2Pg5XyHm1uvlFAh
ILxRvWvAZMqyHxDfFE1dkoJk2btOrIXQ584ZSZ6eEtTrcekoFAoxxSfFfqqeOJuVJ54m4xToDkE/
o/Mt9/tfWu7/AEga4NGWWHemwdlM0n7lQ8L0NL3TGktzHSDuGzK40xX+tnKJMxnoTFk3awSt1am0
Z5wqjl72GtHKTtFQc7max7pLb5LeLzZl0BI9F0PsYYD4jW8o2SZN5e16G8ihX4Xy1nIaeTvlBjET
G9Y/t+w955Ug1aS+atX2Ac14tg8H0S7hU+8mRBqnwRj69RwSpfdXg909QyrEn9Y33cZKG48s0ear
FgU3qJZj+sgDEmxG71BaGrj93U/PU752iWG6mcHnZjJJl0h8ZxlA7jSD8WQJ5Q6sZrwWOmmjut3f
WQ0jDZB9O1WvqhPpLAT4RsZVj9e5KAkYKHG08b7iIjb1Q4CXA29XrPGUoQb1tZGRnWX9StVW2yCd
I8XIxsHTeNUuCiYDtHKP66QqH0xFLRFYF/C7u+d+RIRX0PBbowf21ml3FQYpUPVwWg4aZFOhFacu
r93JyZMlLv9hzi301+Z29OgYGyK7D/2QiVo9kupqDs8kC7EBK1/qKI/hVlrRLlKvgmKfztpK0jDI
IMH9ZldHSz5P5H3SBQ3QJQ6LSNEwNnWQPB0fso5CKMc22vBR67ZaSRaJjfgzq2zCqeGuhp1erlPV
uoZl46Ztr/A9Ezx33eOU0JlUwy2A7CsRm/hy6ASvlVZxe4mQg6f3BBdOAQ4aEFrXbAtd/GicZmVP
0z14v21cNj/NHC+fEhlf/UD7pgUa8J3QHxdZRtdEX5iLMHOqR6vTtH2fBemaFz0F9R8gEcQBDs8I
1lcr3Di20gemRwM+LZZKIx6eRsNK9w7j1WUkyF2kYwvFO9OHfdgMq8gUADHBL9OTTq19M4GRrBJ7
PTyWU40k15YuGWLkVermCxjvGKnhcCQIAY5VDwPQ6Lo5AcWCFhm9jF3sE5TakxHFyIGb1vkCe6yp
ka8bgsPqrcRbx0XKBilLXpJmWhGQx/V1SnWVB5GzMgEq7qKSMOLc9K196Czztp1uFBDZk/SUBcw9
2/X6wFp6ESQncPmvmRb0G4/+45pQCX2pNlC7c3mowSOj9RcRNAVVI4XEe/GClsEgJN3rPg4OzL83
NKdVBO5rg8EdUXdDtZ8gPZEhtICmkW/E0Llh0LIAVFq1HRzRrnIVWG6tZc2pp68EARufKGaZ6yFP
aNfCTa2TL0TpJIskCUYyB6Q4dTQjAViNhBrY4PXzuFsTFZtsq9QgnDuryWhDTbErhcMzEvf3Qd6I
NSGZOgaDdlM0XrOKa2isKqqXU99q8Opbx1m3qU7sDupNBcZzj5TQjX0bIegEOQht1zad88c1Fc9V
aCGWrryFn2XWVVf9VIAdw0PKHWwePsy5lTeFRJ2M1ZNGO33Wg1+RK+BAgZhF1iVmhvK7V5AeSeQS
mUT2kpDj2PRp39WYa5qCfuVEuhvaUx3p9jfbK+OV0Vk9qaalt0mq9E4UuH75ghA1hEl7ZSqPDiWC
F06/KgsMCfNM6Qahky8LEkie+wIVCzuqltQp6NaaKvEcQh47wMIz161mlF9jX7tO7CH9kefqrdOR
8lgAl4uImslKFjWjazalqvVujNQMMTpYZZ2Xs2q8aI2Ulc04LfhI5P0LfoqVZYZ0IZWJa6dA1YjT
p84kjTvvFJYHy6KTD0OxbaODY2T1i51Md3VeY63I8julYvMqyvBhAAh9xYi62jj0/FZIWf11XYnO
lUkZL1GMKSRJC5+46nJtkm9IypoSPU4EYdWUlFfIYkHDWmQeZ2E+86JsfTMKMqzTgXVKM7yHGnyc
JMXFTQhYv2oVEkTVZNqk+mitLmyBPvaLdDSMxBPQtKNddz6Yc+wqMkofbLbE0LQQbdYvB90ADgx0
dDEYpG/FoXnSqSZWhtWY9KkTXt+241eDlXIsZSUdIvbYSxNuUWnmpfP7uEVjkKdB7EBsQI/nvMuC
HVzaZUF3JaRDTvbQXu+ozGOrxgXVX00aMui+pUPh9P2TIgEw69Oacu0nNopjg5/44g6NLeH7jgGK
GWk4s7AS/ef5gCMrTVQGrYwwQpmvcGCVK6lGcxKp0m39stgVvESbKc9MUu+1m07UXwMr3VolsWpV
hEUjdLylH+XRoo2GR6iZw1a3SdIggnarqzUJ7HZDAnczU9AkLPyGxpkdwzAXrZetbHQlVsZrK1Lp
RoP4JtPGJkqN+Zjm9KumT+9LPSa+KWdr0zPxczIbzmW91vsbjajVJIccllfjvgmcHxEu6ccpLi8V
QX/YVSOy5aPD9GGe6KtzkfTbHlYPOyycWk74yxCguugtm8i14mdlyHSZGa3BSABpZ1SzGQ203SjK
neH5iOgzFJ6hyXsYUDVdaHnIjy0P2tIIgTgpSExUqu9Pim5Gb9WjFrqK7YdrUknWqTDFPlQbdtPQ
QFzFo8fjhESV+sJGDB4QiByAZQi9Mb9KyGS9AvfmAmP4NYQEH7dm4TawrJjVSZbmWr4AAla3Qd9u
ZIIXUBOBAdw2dR7MpmkX3dDt7HasT53Jeiqq9tHCmm9Ct1NGvpWWL52bSotJfx+Gn1EEDMtz8GLU
w/TYmp1+rDANsH+oo3urLn418tQSbfoykgNHJH15Ew+as2gtG3q33s7fEfjDkL6x56MaYZLqMvWM
7nTSaeoyKFxNpzy9sJAYH14MtKw0zGalCr09NNbv7nos4wJFqEf0QhvR67dbZ0tE753XmxPoS3I3
+2z6VQT2TTOJZNMGplhU46C4laPeeQWiv8/P5w+lOIN55F8GsfaCoeRZe9aosc5XpGi4kRnmd7HT
4RTwK0wwKbndsvYBayQGuQu92IqxaE447qkzqvq2LRJ123fWsCSjZKSWJgK7qDrxYIkwXqfRsSw9
FUYhjJiJxMIlnuVqmzmRfc8+m20GtsUkLu1FBR7owbPq8DbN1eUgx+qoz5tSssG+OX1VHonPEhsD
qsmFNfOj+hYtDSWkwQgG7Rvcsfe3wja9iPpcBm6q599KqfRuNgFxACVRLvRCWcZ1o1PKaRQEaX0w
RVA8dv50ywZWkllhHfms8tm0lZC1H2J3pFJH6iLjzdDuAjXIbjpPu03ITXn4/J79oS886/Ml+n7K
cnqg5/W4iGVaay3qx5LdbCaDWxQt7EEpv20Smoa2IyWwIHuusva1Q28ytb9Qr3z5/DQ+NnE4C4NH
mIkCELVzqWgTS12x+pQILporWu1EC5yBO3uyLxznbRb2/luCHOb/cHZmS3Ii6dZ9IsxwJodbCGLO
OSWl8gZLKVXMM8709P+i/pujzDLJzrnpNqvqFooIcL5h770MwayIYZFFHt3vv5O1xqz2e94lXPI2
tlv3gBr6xa3FF82eXla7gLwigAEbVA6NWxM4QmpEiJSBRNp52uVjvnfog6W5aZVsm4kK9KJKyFCX
47NG7YpqhbkRQNoI7aVfZzrMC0+7t0DOKKoOPGIMsG1RP7b/lk9olEy+YUag2a4pxmMrwGS1i3f/
v/9+pcHqxJKIgYyPQ7KykGrlF8yYPo8M6mbvC2Os87INrv58of9YSPMF8/xzAmzqz496Zg6ZwcuI
dDnEzTKQc4/4sw7ZttwBH5dK1f5q1uQpI5ZJW1rVOa67v7x3Ps9kEfYTIqcLxuwInT8sGLTRVqkw
UKACQ32z1/ZKF/+D0M77Zo0CMiR4u2ceE1OUG3/57J+HdFyZe8pgE0j59FFvC8OnB/WSZ4dxsujQ
mK61kjUU8RFemIODswERgJkngSfSD8KkhDL4G2XlE5G/r0nvvQmNXXGcxgdHxn+TNZry0+ti2w0L
hDeCQmFbwfx+72dD1UaNboBP3TIlsjZ5cpo52XUpjrsu/+6VvX3iNQO0ZzxrmpvcZU35FhXLcZHj
QzkaBE2iXd6XsruJmqEg9Z4XtppREdWaB7bSxdHYp4wfoHMEbqW/pXNnBqnc6U1lHed8BFrl0CS3
hbuGw8wLVzS6+dh5kb0bMdTNUM/8rEaQY8fjEjoyf8wyO9+zs+kCuFYcRJVwQ1Km1U4WNKQ6wKkT
Vhci9KOcnOm4IduvGn+NqrHPabaALkp4O46xV38fERHtNpxAkBnTesjNm1zI5UDPb+xUl30d6oKz
ebXfFXlS5eaBnYWzoj2qT50Vg1wtze7QEp8yg7JeEmsB3IYgtdCsl9ZujiSJPE6ZWd8aXX4bO4Ts
NXGrQluuJAwBeWSC1YTtijW93JD3Ddyhc9r3Px08tnVTPU+tuIDYAMMbz2Q6rzRZKTCmpzJ1t3h6
kmh0TXs01HiVEBVQPQ4Hq/PsveW1P1y3TQ5CLfX2zln8qE7Ge9mmr3PZv6xrDuonxbvvdb0ZmhVs
JfLmYyCoBdGHrdQuNkUZUcPZ6i+GaDdp7es46++xNmkXN8H1YFKtn1LrW9Z13U1mVS/KJtSEyZF2
tDKIRZMb3ygwwftYL5JjmkovaLwWtKa16e96RY57Et/qMvnedvijNbzM/oy7d5d1axZmE0FzoCFJ
qyLhznAjP7f7Ht1V9FzmcIyyStFGl452qjzdvZva6lYN+cVKqojCbOXgdcZLHGX7wa1A2Nduua8z
Eb918pK4ri8wNT04TfnDAaS105p5vLEN0k9yZVKTjlZ3MpxeCxgTEE+ugclb41qQyjXWXxAY3UdK
ke07OBsVztZ3aW25AfMopu8kxktZm/czlKmAZXyP0z9/M7n/TW8pH1fKSz7qYUIXcsZ0O+9mlX5R
aU4Yli1DzDzjkb+6FUJiqQ8yIqYgWgf3IL2ohu3U3Lc6MXiCjRhp33eyweQtZqyYk4zWMynqQKbX
p65uITi47h6RSX1bOpsq9htVavJtpOQ6j1N98uxOgzEuK0Lu+zJk/HvXQJgglNsNycDOw7RK2dWX
WvJgKh15mPdNAMk9RlbDfM1aIb0l0KvHaj/C/fvq0UG76tLyNvw6pnGobLRGHoCltCOeuuhFv18d
+wADcgmGzlgCba3ops3vojOEP0W2eZygcIa6Riq3YmKzl3H8iqRPPys92c+6CYmYqp7cDJfwb0uy
ESDQmWzoot6PEKx3Ct/2IevptBgBOgFPgXkop/QmiR2eArlxSivdCJ05anZDw5+UrVn53OTr7eh2
y1Fbo+mUoFwH1V5cGzYRvkkCxXFqXJc8bIovLIbroVIY/gWakcBSMKRGBN/b/EOEWb6ee70Cn+pR
rDFmmst0ue8rg6+g6RTouenUQs+4evXkobsznV3WIApBlmExAtN/ObOH979eEQgBEWEmklpHMryf
o0k91AWrq4Rhpu+50d4zt+yeQoOTAY/liI7K3Bmt/qVs3OTocW4tA9upehlezD4SJ4qrJeBpIoli
o5saJLpB1CCcv73JjIc1HevvNNjECxCMrudWsufMWY6V4Mhw7FTeLVOV35pjXW63n4XBElCUTnZA
tgWzMxe/1l5yaJIkO3UVB3KECleUy5kaCiRFltzUQ2ve6lZ7hTMC/2a4RktehINk7bQsgKBrs/o+
G3tH71/NEUYSr3BuLmcon2Tyz1y04OoIiD0jIMcnNOTU73P95urT0ejINW5ciZOj4q6Os7+ZK5xP
L+7tlY0Y3nWxrGKh2/79/2ifZwousbiJs7dn0hKWZemD2GlevS0cZOzS50Kl61m49RQkEQP7qp8z
XzO05ZEqM1ymlpVBoYygWkR+oJMdUuusa/X3gZGm74zPZL+BlLFZoRAZIAl98hZwzGAC9ZnIisW7
mPPMNyU4+efZNIl90kPB4PCytiDoRjENhJOxpymUu5wNEWPvniImDbk7kDEVx+AN50OfWBdwwbeI
GPAowLU5me18ckAhBgKKmQPo6pRMNuEaKfM85cYkkrvpl26yXwcm5KGpQHF3Jskb3QqHhZpW7VNn
foNv0V0ZkgHzcJ/bKSn8NpLbbnFQl2mK/hZq+a9i/rcKnUH3VrUhWOe3+CQwmoamIkSa36LVluyk
unW56W34qHKAFw2pargkS/RUciweWFsCRuJYr8QE4aWrbAgQ3lfdas5Tnx4XWPcB9zOVeuRUnEuz
vKSJsTdGrT/1wnGPKyEokM6Tq8cRDxjLaIMly5xbIPbu6c/F4aeqlI/FrM8ijxcrDWE4v99iA4Uo
NLHW2ZOPVpH5tf4YVlQJpUvsdtKQUDx6aHJ1hlBTvOh/qco/39/4O7B0M4/2UOt/1FiYdNzFvDLP
hkO8m4rpoHL9NG2xq2Jurtv7/S/98H9ekH2qR0MsdYSpv3/aqK1kuxRcUJFUvSfWsLkdkEciJ1j3
RJqL89+0cf95QckrGE8jWoyPHr+8ck1rmCa5Z3J5cs0KDN5oAQPGRtSOrYUamLn9n3/R7TP8fqPi
hUd5gEWIav9T59zybybT5pJq9Nj8eRiR+Nmd/8NV+Nnwa/ItMpQ3fv8mXbZa9miXcm+J+KUrMzaC
zl97g883p0lmMc56Yr2E9UkCxZKPHWlW81F0E024t8VWQc+phLiL8wFepweFYs5uC236+ucv8T9+
Nwy/mxbA3lRAn+YmM5agqNCcvVW3V2Y4MzAxy9rXLkEbg66HzYoT4M+X3Nqcj78bfTBGTByoKAY+
fKPsfpOFZFRwdtQ1k7UcJIdFICcLnGbXhX++GLfZf1wOe+82ut7M9x+FOnVqG0MZmc6+cIwErcA6
+lMyPCxt7h77bHRu2aBM2x20yvVu5Vw7CM6h0G3ibzqtYIDL7ScnMotcBwZ2lRXrpUAI7ic62zuU
Hgv83Sxvr/ba/BCNxhJQJy89H0zoyEZVsUVuvmHivymsNrpHC16fI7IRIpipTduyXkfFQPc1emTd
5EHZxePuOG4RBRM3+E43SjBC1cB0kQVMMInqPaKl3UeWNgIdBppJRAzrzcjo/EKf2TlZMJ9z4FgG
R7hvDNZDpWisahfXiVO2oaG1TyNPJT2J0ndISdUuH9QpdUpx487UGI2qqarkdG9u/1FHzAUrIKVZ
z2he1oogq4YcVNBunUH63JgSSgTptCEJLL5bcvJ/NYZG0CS7Z0laDlOKxbeMhKK7742D3S7oVa33
ODLFE+sxGFCjpx2zY9Ubd72or41hq0OR9KA86K5ultHb6/NiBwZf3t08N5QguUh8XEryUg6OeyBB
dmS/JiR1DXmO02pGYVKrzp+pXAg8Hev9UIxQGzNnZ3Xl1Z1hyWcym1kKNFcWxwSmoV4KhiY9ZM3k
HKOp1vdu8mAopG6aOVjBOlKTAGS5N0xSYvPmghKZ5CxZtue6T79rxgJepidSRmQL7h8QwCxFrvos
70ELW1RY+pahxPpjaRG2ANPTwtkcCKJgpR2Ohf6s2/HLsg4ytMvqDhnGzxoOlxznq8i3yLaSESaS
8Lg1ZehZrXeTxhKDJ1DQjKwIjgU4yHounm3S5wKeWXDqfXZYM/7AoYKn1rLcOtiVc0hWJz+yH746
XUR6Z89TlzTcPWwPYDFaN/PaOXB+qnulrOWGzLK16sn3ckkl65UEmpYbzBtyT+yn0YTwkxbT3ows
9pt25U8jdg+tGF6iWNSnhuC1LqvFKYJC6bfGocidlkG8GV8W9UVJkv3yfAP9SlBkXeR+XbAWXdKl
inZGit+laxlBlu2cPFXLBEQjrX7oSX4v+jl6zp+7etdPgRNN9mFtpypw4b8YbQ8/ELPTpYVARtNU
PaRo3km4q8p7NkZs0jTSfk7Vus5BmtjTTsYJEaNVehhrgijqogQuNXXX1GOvn7KXO7MeIZ83M882
Wc/8k+hGExOHhRs0U1VifSu8A7oY269tCxXSOGZB2dTqZouQLszxSzpH6XGs3F9KGfIROdFBUxDf
23mCz/YsDK25lAKx8/YguQMKMuJJBEMAb9jX5qod6szEXKEaeDmdfIYw6BwHYLo32Pn1HUzRmVV2
rQVFRv6ZY9Ol5xbNTkmQslckl5wL3VpWe0xGk0WJYnJDVlNNYDBr17rUH2pK0p208+ImLfszgyf9
q+bIV7mS91Cz4tmZcwwDqUM14pWJ+JI4h8ZFj1wtsDO1iCKiLi3mZymXNzE+g3gczLAd4vtGH50Q
LegjEUTTydWwh/KNvaTpTLVeJs0eghug9iTbrQVhh2Y2HtocbxGm4mSNMxCv4pT2DHOjNBZw9Ail
UlLzO4FuRSuCVC/II0QklUXVpRpBZSUeUOZiWoE0QogLTECLmSAGF0TZXhQez0cKFdWG3gkSRB6M
mPU44VzswWl4QDtvPogU9mFOnHZnWTc19YuLR4tNDpND0gcPzaSloTGuL3IcAZNW6xh6ALtJbHIe
7QouhyzhtpULZ7bRmn63s7UGnnw25+E4LcXeQKBJ4Iw1+yMZZ+CqF+slZboi0Dn5tSzxf6wGviov
37Wp/Yx+3CVUrn9CKrCiid7gjpYW9NGx7FV86tq0OmzPF5ZC5qlDRm9mzdxBqa2dzFlssU/mAeUP
ash8vl/whvUOWX4kkM98noBG2bpv2zp5WOr81s5fIFUYp3UuDzXIPdpdj563BltlYRAPZKz2+l4s
LCxlH0NibZb3qEHrweoIYv3MhOyponz56ml2S0KeQNLeoHeJnmqr095sx+8tIurbFbx233TMQOz0
qy4wpEekMMSTxUizlyHT5F2R6mOYsLvnHxP4G9nxE+06U4yiJbBXte/rxMiktaY8zAiEGyfuGyZp
2O205Y03k/61iJagyEknRke3BNNiyXBN52qbpGGQW4vELzryK5O0vZoQ0v2E32nvruKLU/TfezCC
HWxMY213VqVh7G+Hgz2wUMxR4V37NbmOjf3A2pU3D1BOpGBVSMOic1bFP0pDr/bGPMU712nLIFGv
tQVRtkNr5q/EPnLGv7glCV4lnygXLWMQ7sqE2YK/lLyIGjd3YZ9kOazP4UjY8bvR2ugOS25pR85E
D8T7PPf2Bl7Rfdox1Ii0PGg1g2EyGytS9CvvMmXuTt/OfnfhC1wImgizxuUniFp9vxbiUZuI2ojy
qti5kW7voroqGD8xWn12eJHvl4QCqcB0TDcdory1j43mrkFW6E9WXjxZK+kVqdhcn/js/JQce97v
HLh1Wcz++k/xa0ri9LaVzsvi5D8WI29+8lr56lV1+QXLu19ZRXqYMu9blgKic1bqG4ByLBcXUT50
3MesNHRu8IbXBpIEyKpdB+Uj6nbl8rPe5DN11b9Ag48eGEGqW/SpGD3dfSw40mBVnoHIkyVeF11Y
JHgpWXd0zFQ7lg7leHC9laRWhkLMlgiS9pJS3TNDHXZSAyitoWi4Jm1HrONS7nD6kLWI89EZzTJw
xz5llKWGu66U3iWbm32n2QTVpWAmhqbFFP/CPW2DbpsXdofO02Sh+Uxqc7mfOoDSP0SxRmch5a1K
4rusbJy3h3laktcqve8appmes9oXfcneR9t7aTvnvhbTeOoYAYlZHTvE0FdUsadBEBW0VlNPbm2b
E6sVTT5juhWZiqMdUK7cO/pkX4e4+ea654592I57diB2riqCeeT77qfcvPStuvaMTgKv5pBEm/iY
RVeiGp37KhqvhoNpNa7s7BWNueoswANYS0tEnn4ODR1FrkCgCIxyYGap1uTMOWYc7RZLi70Zsbsx
vzfldCEVbEYYNDC8nPOdd9fPJvPBwvUuS5oXp2UL/k+SKuQgIIASZ2vF+vUx67xz7TrzbSIoOKsW
Fu20GD46u52anpUy4yfVkWu4nefF9tA1hC2VuXfwGsXjTjnlKvlogG+UPHaM8fsgJ9bBN2YzkKZ2
8JjAw6mYx7DSXfjQmSThVKZM0gvmutHiiyBfyvRGM7PvZkkxyu1MjgqzTIOlMohCkMHVuJNbluyw
TrxLHDeMHM4LMRXwmgvEi72bXwtuLz/DHOzPjviaT918ceyKQ9vbhJmVdMIiq17WnCO+jr2J8WyC
Pms2sdRG0XFO++a2N8bumPf1D6ssnnndP0GtnYC18BLqoAkS+Fd8WfrmGDv8lCiBOUZz84n/XgIS
2/zKUcIvUgsBGBtVclmnKVCmee6Xb1vJnVVUefUUPUcYwkM5C0a2ifWrbryv1tQcYLfnYcJe/R5y
5s7OY8MHKJ1dYh7XImjaojqIsrwMRn/Dxu1HJbnXBsJuoUbYEKBMABP5Wm67qH7c/XtoJiZfjVV/
L6fk17zaEmbJuBCL6QWeCV/aNmzKMvPZK/pLobhVi4mB20SNSs1xoYE9YWgfT6i2C7cPBTBECamk
6FVyIDTkm511VPEOZIRMxS+ifpr6GFdmIbWjaeLMN6Ns3K8xuyUtE8aurFi/YtOj2iJ1uBsEkY2I
3FE23kIEgLhTQMwdO1gIll3L85o4z7my20O9Os01npZNefjdqfrk1skSYLPKpA2qKW3tvv0ndpz7
JVJ2ODCg8ecmBwbR/+IvFx+WfuIqKtbpSIbxtGYb2Gj7ndNpwDAPEyPfSrq45P+tYFhGm/mmY9jd
jQNCz/7ejJBwj+308Ode+fPumNmUzZgMEQV6BIYrv886nDGjg0vsbfSXPnmF+eJ0UMetrCdNnzje
wYtfWFh5O8R5ZeJW7Byav7Tr4j+ECEzJHNwkWC2J9vjgg+IxBcigY2Ds9e6pSBg+RHlHLJd8Fm76
UBvLYUsoWRdfEe3HVEkfaU3pPmaasMXFf8u8+y+7+08DBJeQB0oOsoZIFSSI5/dvBdWz4kUypodh
mN6UJq4lIo0/f/OfpjAfLvFBSNRQT0ZJO3HzegdXCnxp/Xtsby5WiqS/gcE+zV8+XOzDbBCZ+ZLK
Sm162uYBSd896kL2LTYJQtqvP3+u/7qUlI7LZAsik/sxomNG25zYjZceWme9IazpjGLq64aTH/T2
6c+X+vfP+m2sxMfaolAc5oG4Wz4OeJceC2Ekto81x8Q1Z3j20n96u7f2cV3n9zECYfbVbQi7u96x
vOkrc7wijhp6Hn5UUMcRyjlvQO+f0fwhR7bgCfJMXOTcVG3OahRPiT/cDi2d8GhhlVPNd7Q7la9Z
3Kl6dOuWNMtmou+daVB0kO1Nama31lKg4WwIebNy5h1kWYOvo31A2MIqPHLp6RPR+CYnSEC60viX
B+pf+/+HrwXVCV4xNJy8ID8qe7qiI95jwErglXqYGYKlrxkkUh41lESAC6mMei0hGMP07hxVRIHe
p3VgOhCyZ5xOlHZvakQwWbvygsP40SxnBCzlJjnnsJ1liqurNJB895jI53jvZMM+E7K9q/QEtwAI
ecPUXzI5vPGefZqJZ8bpgHnLNEjn2SRPS1089ZIdKa5tOSLXyCYGNhHJBX++QT6fbtwUOEDFv1kJ
3CofnuMtfjOp45KbUSEYr4cRAVzTfacg7XZJ1yQ7NWophMr6LluoUmprGDENjX/NqPh3m/XhJ9ni
rXQ0gyjV0CD/fqC0tY0TCEnAgbDBkOYcblaZiX21btu67NVeY+6YiJhwEiN/LHo2XVZ+Dq+bxQ3o
bn9chP2YTPelCX0FEtIRHcW25PSeIXxNFxyXhEVa8XT0annQnaG9EzrmYv4HW1basoQr7VOgbeuq
DIPXYJN+PqhD2d7OGbmkw7iGDSMuRqX4tesWQC66ZxZvm4Cu7/Yxw6vToOUHJvooNYivVw7F6EKq
X/fCyBc4kssHMHKxEGWuHFqz6QJwGOapLOMLOgl1wks2Iythcbwweo5b8uARR75UCg90sw2D49wK
yjTabBxbK64j8sQxNPKJg4FQRnYo3Wterj9iszybY1MGU9ZGPt0pyHkn+WEBm9sNgnFVStG1j6Y3
YfFatSa9pdXCqLqSWu9TyL/2pmUF2oQ25VUJ2KwI5FIyxNMr1udx3w3FqUjVUzyzEq6zibFqDdKs
7oLFWwV6wm1T3Ek41Hb8kMw/dXNkQlYt+h5WeoqITYVRp94NL35wy+RBxvPLkMtfznc2Gt/zdaKn
keTnTvJCWg6FfbFnRHCVedGA1spnmhSTNqNwvlspKaIltnj8PGjQDc0Tu2h2+n2dozmAvcnbrzQI
KJ/aUGv6Q9NqSOwor4M4zXM23YSS0AfN3chxFf8cHB0L5tm15iIwKu9scav4qUeoTKXqH95ifvtX
cp5a83u62uzqSVDp9OzEM1NTpUGamuJ38uZPU+8+krNL5sZwnAekc8OqvRPgkx46s/TCX/m89uB5
2tQXm+gvz7rzYhg4yPL+Kd2I4iIfbmjugcjXEwIWqCKY7/dklTG5o0rY1zjYfGLCR6IDCmK6lpEb
FDlXYndJUNEP+eYmzCd1J0L7RAJZHjZuJE8054e1sd2A+4pKz8OA0WtkcBTFS1tEJPfZ8rbN58bX
SCfwJ2uC4FvoX+GwH9yk73dR1oI8cPjHuOLPJJ2ZhIvhqCmZv9qMr3yHoCN6j4u04GTNsgfMnsGl
xir5j0QfExITHnC/y5t2paYccNU3bva0DO1T3g1vOdaE0+yUj7alzWfVym6fNdp1Lh7U2CTvmkhv
JWkB/uQ62eNU15dusfpL39fculh0QkVffaM8fLUza0xcCLV5mC1agL7UrUNrofpz9NuyL81wrj1A
DrPEThDlJVOYF+GkP+DJaap/YDX0o83xHcWuIit/nXcRPyZxukcAM+9842nYIXsAhtbJg6jVFztr
qEZJ7PWZ5kAps7s2cDi1kGU1XxruLXT6LXsLe3SOKJjeOtXC69RIOcDP4/msofaVHYmgnM4MHOWp
mR9lxBDUE8+aXZFshK3OTLP8lDLXTQQD1M5kHoxS5gk1KVwSc2LxrnWShQhahYFVRLEc2qTmyYja
d8PRH3Ts+zeps15BA5rH0fOZ3w83TpeGdV5RxXbu6CutUzuHeZXPQk78f/knK1PeTyXAQSK5RDzy
el5xCBkKqensEtjcuN+xTJLKpKPmHhrN36p5hnciD4iFuXVH56IXqeGvBbtOl98UNIQWIOqqj2PM
DiN/t1vnXnOH89C/0AOfqVXHkPbPIGQQgTaVdelFAE3slvqhJpBOrGDCMsyWwlwdLEPjfdo+afG4
Hm0UMHaZg1ZMOyO0pjp7qfq63UkP2oH+KsaKHHhOjx15RLs0y95zIl+3bjEsUNUjBgoHgmf5Th/i
bKGQh4oYu/16NLzv0kyOgwvgt0UIAE1jQLFAjKixIIYqMnU3kw5smtNLi6CRzpifQq/qo0gn9lAI
ItqcP0tk2kWVMN297r7qc3eXKuCJdt3i61zkYZ67ICtzHCEuAHpJAkMqIAkvFwul1E5uJjlTz782
9KM5mxK1dCVu7xyMhQ65ZyLwxFBVfzAGWyGRec665NHzJiwOcxJECdOoQW1adoA0BcutzFos6H0n
ge5nit691Lyp6uEXNMgBax4ia2v27t0qCaTaTOcOlJW8Y8KXwdks7bwNJ2vArlQy70xtYhMb9DuK
CPOazMbRukTMoQKPcwC6BiONQSNoambNTqxjs9RNQDKawOymG1MXDEN0Oxo9Du+CXVCbAavEK4dO
COeRXZlPDGMQrcvV5YmsCOa3CEOhgAZMFi/ntqwzRiJyDNj52XtIkran4Vhe1YOZ1GLP8pLRYWl8
g63zfRW4S8uFN/3a8IJK1bof2/p2zaH18LUFmhzuQfIde3gPwXYkQSfPMTm+60vzGsfxg4Ow89wX
P1Riv9a4lHaWZt/2pXFtM52/P1sh+MZu4K63KA1C2WbNntF0B2x7BgrpyC+m0Utehpa6dJ4kraxw
d0pvnrp8WAMXWgJLS4RGMWlEcc1TZWvtmyJ82NHVg+MY17nKoXiKFJIDuA8Mu8zBp/iBHNadSlhb
6rGGpYzuDNyb4QSz6zR+OqD01NDW7FBtefe6Zn2rJ0mie57sm77FTqZJJJHiDmhGFRbOshFR2quj
kBCyBSCmlqi6oJiQC/V68xLVMfbC0rtfgLsvZAD4lV1jCSWEINbutYl6gJ0eG7aU4qNxrC/9th8B
DS532oon0jpHWaKO0gTemQ/304q+tHRkh3CLREA5UD0siNyRtiPtXU+4wqnFcQy5WRzhx057zK4V
KXJJesN64tX0KidINDDArI9R6BPVEZvxcXIoW+dsZOS+onaPkGkGLNronOubsXQylvks09CcMmUy
hmLPbq4MnITEAQ4SsR+qxDiQzdelpa/n8sbCSR/kuqqDJZ9+WUmfBF6n/5PVlHKkJu+SxbB4l63v
wH3IQ+G+4zHE6a7HV6ndKlk8gX4ffOmiY9OxZ4LtLAJlgVzKpwREUBW3O1037kgMtncaRWAgzOle
d+qe0S/Pc1SRc2JQ9GqcrvDc7UuEd5yjEF8jQaPjTblac0BY8y1VT71Lq6YJTFPxDmQpMJbrQG4g
CynGezhuNHYdTbO32frv3UUlO9N9kUlcoB6bk0MNC7Nk8Ld3u3QJEMlSDtgrstHCIoLIUpw3tHdk
DZ41huc9Puw9NgrITEnjj3b93W1ShCfuRO0LXaVxYAg5kT8zumVdvY+3lVtLz4Rx1ypZYTfWvmhS
gxVOdGSFnD5lZv8oVqZTUZq/IwSk8nQBQ65GEh+ciGmbXljxZbBhpM5qZyaGFjSxY+3nhIVnP6BS
I0MSKVjW+IMW8lJaWyISPepszJ0WeF5XGw8EvFDbcQ/5WWEsx7iopksh6LBygzFnpd2kc18dEdiJ
vzRcxie9O30/kxOLDHL0ZAzUf+9z+BOrmpI72ht59h6JBfzR1jYoywvUQLgQ1pbdsog65Es50Zob
iCGgZbFE5kW4vU6avA3QnGY0xsZ4XNC1M/1hpK/S/jGpHM8vXuFiDDuNm+0vffN/NGl0zIRk4FIh
7urTOCHtnDwpGBrsKeLfhrZ+NZg61paX+w1RcCcmNi/z9LPKHbljf8laj8IE7kWHbNIr5p2TDqFb
kIZKCuslh2az+3M3+2koxXwMOQvaYkTXmB4+DHEi8LATTnnyqFvzburYlc4m4+A/X8T8rEsi5Ebw
dsLTyATnk4wM37SSTUKfbyeLn6q6eRp48PCwNc9kA77FAp++oTz8fSUze23RAhJZB+S1S3b0Svaj
mL3NO0I9qmAmKjWEZfLqjpN9RK1V0NxNDeEcSqf2LqoH6XaE73vzCfoxy9K+TjgRigw9stehTp9s
ZFHC5OBzi+HJG70rwavpV3vabAMFuksq8jjS3wyvULcyqf+SFfbJTemh6iHHT6dhQKj1cZa1ysKo
crdnDNh4QMLy1KIXA5y1yU4yDcXNEL/0Ag3An3+D/7gs1luHDE4uS37YNjr8H9LYfm7k6FbIZtai
Tn2rUQD7NuHLZDTJIYFiGLR1fGemfxW+fX58YUFYoGUI1dvCP40Po9hZstuDdpUcOE+AgXTY6aqh
mK/muOCbs7LLErUyBO9Nye/+jPrsK+2CCmKTRaCnKiPo3BS9TrSc/11xOsu2M+9ZRa7mQ2kSXKBL
dBddUiY8wH81IW1/u9+GLPytEexx+Bi27oqPoAWWP5hidFJLTFzHvtbGF0yw2tHFmhwWOiE9jccb
aVyScMmds2XGVJK8esfm2RG0H1KfxkCnRN11mescTQ5cskx+WVUUnfpWH899uTDDh97NQvqBDBNa
GCOdfDP6gmhAp1bngZnFfK4GAyOGljy2w0TLnmiBRdgWavkszKv2VdsQUAm0wd6JuPoayV1Sam8K
Xf+11Whe4KVUvumsqIPSjpj2GQ+tLkRxJKBvPDrNyvB7ndVpzF6GuAOElkMsT0f4i/GYXE2j1m6Q
sN+Nig4M78gllq52WG0PAVQ5sXIyDJ4yXoY+5dTPlAY8qEv5zir9FkfxeGyU0Fn6OGW46urURPyv
W9X+ZNuECzQfX2pcFQf8vIdiMb6Vq0fglFzG8yqZwzqookWqtcesuM3T50wngxXxOO18N//lOPz8
lAiJ2lUgHzcd9NsfnhJJasqip2m0V+T37Hin+Jb4f5ydyW7cTLZ1n4gAGeynSSazUab6zt+EkC2b
fd8Eyaf/F10TO2VIuD8KtyZ1YSrZRJw4Z++1W/fcMQzeJKCwNuvSpRYEz3z+df427v39mmnoiekK
mes34lwav5XM1cMq6UPkoUsSGMPyhjXLoZ2OLLDQWuzMVdshN27HayyLD/hy6hvA+zCV3HNoTc2+
gyu8cwflQQmXaG/H6IOpwHc2UFVm4hQ+GU6I/ayHDwoHqWtkYtEJcxbn8B+aMuvBMrQ0LdFgYzjr
KRgGTJSU1DSktpyV5bbHAbxLhf6V2e7DyMJd7X0oOFciwMckn2kIB3p9rhvkxPcxnnpNVH3e9k5/
MpX059KXwxc78scdj8hdVEjs6DDXPkRQ9W4zJNFgOEEcq9TdfVL6idO+fv4815Lk4nHyryOu4aex
1F8u8lGrJTQe1rSDMXxYd3y9cwivz4Yv3td//BgImqhuXcTW2geALqCPJtP63AnI1FVRafAVj/Xw
xY/5zb79+9eAInDMFY8Los663DtCeyBxjO5ikGu9HpBos2HwYF/PGcgOaVPvuxmnAFuNOH2t7nA3
u6dpnZ7LxjUAfsMxZahAaMBYeIWuAVZNODlkUfGDs+K0o5/ePruTy8g/gUCSABTbq328VyfDPRau
5kWmFhjqXN20mSu/+PAoET48KlMlLW19JRzsxJePipNoVLEUqAE6XNRPRkzyyEL3QJo6OZz0b/a9
wAQ3GiRAaaurV85m8xoyh27Urdq7hLDkOatkXOgcocVzIXLdD/U42qcDOKI2/g/E3xlcb3LX5vNd
XJutT/0aB0N63bSVc6+GhIaFMDEVLdXvgLn/1GwS9xqQ6hsrSjYJlJzWkeLX3JR+lBfps1VMz2o5
0NwVurxP6qQ64EohMrhvD2qfD/dmp/zIdbc7pGP3Wodhdq+L4VsZndKxHV9ESJcvx5u4pS2vc2vz
LGhEufiuFuV7UJXuEwfgzH+M4oZscRJL42bqPbcmsXzpMwNxsHlunXi8yqRJ48Gp912Xu75MZUdn
NJo8XJx0jCdaiIQGA/MK4SpxDj/FXWNfC2cdSpJvYlcVKhh1qv1RyvmqMjaYG5RTXqYLKIBHXETN
VcEhGWN7uJNuxq230l96x6A8IXtQUEf5oqNK6GvrOe+qF+AR1x0nortsmQ+LS+qwsXS3QxkfXD1G
Y+AMDyIWc9BLhI9C6a81MykOfDURNUSWBrkdRkE3MfdgFLDsunYkoh4RECoiADMWWmoLUwLu7G25
2IHCFvlckJcrw2jbFmPpE9E1bWeMV8y84yCsldcBLaE3cXbZLYb16KYGUrC2+wbFXD9AAvgGBRU2
1TgbW1lRkYpSgtlRa8YkyV438nAHlbr3CN40vZQ4WA2lqTGpeH9ia76zRKEcOGVv86eEkf6jOdua
J75XbZS8TCz+N7Ey/RginYpiFSsvJFbQ76m82BQvpO7lJw12fEB7pLmy1la0uaD5alGQ7FEflFeL
Zs0HuEvx/8QXiTDRVkbybl6sm9LkG7BCdBeSU+FidB0yQmZurqKYOyYjUOZ5n/QeF5/SjeW1Od1p
8tyWo9yNjlUEbq/M+zQqSs9yaJLUlR6dylmcCAfSbhpHw4s7KM9aO9VH+nvCs0s8bZ8v0doHXiAE
a6KNGEGxDbD1XhwrIwOcMDiyJUgdNfQSjObgSt5MfQE7BSdVtYFsSJILFu0mrRB0fn75DyPtlZ9N
QJpAjEIP/XJNdVQ0UkmOjaZS8WHKon/PVNv0elmVXh3Oj59f7fcq9vcSDtUdQw0pFwaL2eXQsla7
tLNyweqtTKxT+ugENVopuiTXrVLR3pU0B1v93gJjdKXN4UvvqopHyTttJrOut0tLxnYmaVJhZ003
tUZ7terQiSsqHPJoJNB1NiYO5Shu+jm50c1MHnNH2y1TTISvgS0WwTStGVpcwZREV5kzo4BylzsD
rZFVoz7N3RoU3jQwkxwO+dKi41EaskwH643Igpo2Ki8Y9yfhLZPfPr8/OOc/bAMMUd2VKYFqhC7r
xTA157wZQSNh4jaF6pUz2V5ZJbQbyZ24Hn0tgTgOGND1El15wxRJM5cy0IPyW4MRUyy/CAdfzs7k
wRP77dy8aYqfYZQQxFgwFRyGBDRcW6yFpV/U4X2f0b8yZvEOauAXuU+YN5HpMwxftBNHgcdW66dH
w4zbwGHk5w+meRaTaXzrgE17ZT3yz6fiONe0pEu66evA8b+uSoeXjiBaGF2xa1aHEIOr3yn2Vdss
zxFsittpbaCxzWOpKpTwNOPf9aURz4GZ4die7Lp5ERJ6PCjMHBa/mPaT4chja7wtACEh3mXaq2Fi
Wmy1YThHY2ehqyu1XTdWt3Jys2voa4ijmyY54iUlcLaq6I2zuAyjNhzMvrifa4Jq68yIdrk0aNrl
DbG+BkZMs8WSa4ekX3U9ZFdJoPRSka6sjd1/Zj7Wd0VZPBjWNFzT3Qo3DYyTHbnO6OlirB7iymzY
LGVuk3SRLPi5C1RtiDNPQtCP06ARsVsRnZ68aoUhDy7N+K0+OTt6hX6imFEgYqs9Gol5leDX2QED
5VkO2ZF+gHmb1tpR0afqMOJXTu2wPOoMmDE+EzKuOtOtTVgQ0gfhHuYhDJHRhsLvAdfBhQNDUOmG
4qMEg5LIg0udrDtYse1sM79k5LXHoaP4LunWYeo6m7xU5bHPeQ0IaQTwmsfPI86Zq1jpw+MMDxL1
aPPAqzw/I4hEEVzoPwhWxkk/JlhLdPVoLtktg6KbqK+dPTtVsZGmNmxdoQTkHc+eVVW2x2HGny2z
elz09gq9XdX36cl2hldQYky6S7P3q3nk7Kr35n5qeocIL6bEg3ldWgndWPMqY0AWNIkKdHQCcUbk
IqP40jxXSvZAxLlOW3LUyCuKHiReDXOp3I2w4jtZzdibC/09WbM17ErDq3k1E0EHPxPLgYKTqsAH
+kWd95Gs5dKAsPHyrbmULPkXq70h2mhQjXoKbE4APsKfBk8qBV9vqCW4R809RBGG/JrDD3pQ67zK
9aKiwjZUiJtxlqjWrC9h7h+bC0DcVU7YPBZOCZd9MaOL4qSvI8gz9Xzqxr5GVVSWV/T+YiO5AZ6/
jecK+kAePasZaEA7DIsv2lFYED+sfBw5HVA6v/FTMHT53//oDKVmaulhUQCHNGKF7BcR+Yk77YYV
4+6IkglQYTD6aysP0C9a6AXvES96qU+IsCmVtJKittlJkGSV+QvFs7kvYOiSJjWdYQmIibk3oIcM
aQyDlSljwNrRaHamDhw/TY3cMTeWQobExJAfDGvVbCvVnq51uvLVkJwYIkUeXuNlE6Im9pr2Nkqs
mzTS1MOIGaTNJPIjB9Jx2tTgNYy7yjXvzTK/h+cxMxQYbU6wzg1UEuNgKPp5XGz0F1HDhMJ8nOz5
2LXVPVsSkySJHr3sf6HSWI46vckiIqSBWe09JM14v8DL3ohW/qQzE8wN2dmUq5t5MWnTDl2LugHY
EHkEqadpzUM4ijs3KsUpN5wXkOgt09JhPmBUPFGA38S8r8EUxXfqqpmwcbvGnMN9WDotQ2zz1Zkk
CuuyMD1LjPiUwBsj7hIPUlPUbRypzIMlI+QRPZTaxEcCJIogVr40WX7s3NIZthh30xKx1zPS3y9H
ZRslHif2h3LciXZCNrPUpW+3PbtYuLOYe7FckDXy9vl+LMyPnwbtb6ESFkQsFpksF/QftRwRyhdi
CqqlZiHvdeYZZYiO1lg2ApI+cwfUIPYQNlu9QZpRsrQ4aLACA3yuj2GSdHYDSa6FgriZ2v4eeOjN
YNrqtq0I6jQQSGoN039ihPaaO477MbUlVSA6tr6GdzAxlNyIbtpVSvzszlXpi1YlVkAsOtPCnnff
MY+D7KvDQl91Y+pg5wBW7rMpy2mvkjJf9uW1ZVXBQVcs1StXBkrVk0ExZ1NxwAJXbe12eWIPHA9G
XrHyZXA42re5nfbhPLxOE/KTxshPtibq6zREt5Smin1IhwrmkoD7reQgZByrq1BfgovorIqWd5uS
jB2P96623I2N26/eQyo0BYQKZEU96IrOQuCEYiXUFfsRuOWprW3YAtZcBxk7XE6r/Qbk7F4V+hHI
gsSsv9Jbab4eSru/q0y3Y+ZYFluXCb6HSwO2QqqgndH1m7yKMRCoJWp4h8NEySy9IM4pPOZo0BCj
rVU/TbWGzMdjgwYHiYJ61iXg47k2dxF6FQ7MBuN1Iz2Qc4PeP27fxm58j/U839ArPyth2+/De6fs
6YmKuKYXeorVqLjV0YJej9noyRUEYOLh8bUYmEPb8IOdAcOOFpGdpsNrcGfK+agsSj8nhpAyX5tA
iVrf06wMd2kkT3LtprpJJXyLDmlnMG1qVgWaFWM/6l7bDNkiFAJjh4ZTW0oiYFP+S0Qz2lDdQOEV
/xeHDk21eQzS5BaNcXztknnnW4vbb6ks+gfS5Y5lAW+M8uGqL7FgTUMWn93qjQdhcHCfzH1aTge4
CbylNW4lnqNxkvpCpOKMM6y2h+1iyWfL9cNQN46ihvoirAcD8VagDe7o1cacnHT6/Fk6Bbw6hDGO
VnJQDSWY4En4ilJnOEzCWym0PFDchsNpmKqQXYEkJoN4zsi5PcwgyR010Q8it85xmOVEBBrPVagx
qWD85vUJlGTbSXZYTaGYOExPGzvMOeIBCZmRZnvYDAG6ApGiyOEFCC1j1fBpt5XLbekWxEamnRxy
GJFBN1ffsRjmnivdZs+0J4tov9aALcmZsxgAAHwpiviXVNVb15leI3N5maV9kMNMvlyxvDPcoAAW
0UPrvs0iOfdaXD6Z+vBgp6I4GjmSj6JtxVEiLtCorDjmnCaINp2iw+aTXicGNgQOIZ+vZx9PFy5T
CA4WJuMshKMXe2yumpMqOjDR8SgkRyg22tICOdnoMWDPHH8NjqAvJj7/mLqhCQVhBgCWa36AidLH
HdSObzQoUqb/RRiCa4IQAUTRDOjr7vOMwfvQsMVkffpTKSEiJYuP0YgxO/6K8aWJ0A1pJo6zCjkp
6N9Ni57Ws6hHN2qs7MyRqXIKasotnlrkWVNK8rVB4GA4/lRFZm6iMHpwkCxltQiGroPqNSTmRp2U
77KjmlhLfT1/Yp4cfXG6Xu/n38ddfjr8JZvTPWFalxgJlAxZi9huQhPKSa5RAIRFpde4CtSwcyRt
VMfqdPr8Gf+DPgPDkzAz5pyYHz5g41rdCsPWbWWwOL3Y51FNvMTsbKIrWFAE9pnZk6JgIAQguu1c
ddOvqqPYntNN60Jjofmyo/n/wr+Rs9WxXs1LiqOJURHcE8Pv3Oib2uENU/ZxaO36rj9T2vSbuui9
YoEXgJ8fY9FDQSL2GgNLCrtXTeVbk9tqME/hLX3EBV0f/584tp9M3KXMSdsrZAlv0zIHXWaPrCoF
LUsVYUONlZSQQ06uZXQj0vC2n3R9VxaZA5vLAAUrNcIPCFYUFqKqOet7vE8gu2sKhoDPHBpbV/nN
8MBZSA2iZGFZ1JWF6I7vCB3iLybM//i+QKhirXDX6Q1Ggb/LlGyiioeOI4O06PaLm5/DyU0Cze7e
RyMt/XYav3jY/7igYQHFpZ1C1AQj9L8vmKuLit+G4wTLim/IscEOO7/Adh99Gm6lGF4+f7n+0a1i
PkIHiIjfdUj0O/3ijypdK2OVI3oxBRLM98bpHV8k87ewWvSAYQ/m+zmBmj+Cal0x30BCvljBPhaC
ZNPwH+oxB9fmZX+kcduMtb+fwG3Xw8EY1RCcPamYoeVPXXIvYkr8pEKF12jz3ee//R8fs+HYa7Tx
Okim0v/7Xjdq09JGGKZATYtkY8WeNlTKgZ//4gqpHsjO3c61/vr5RT9OVtbzIt2g39f9X7/oj/sd
RVprjgaib2TKa+1HVVdbjeb/n69irtoWFgtakR+kLew2XWd08RRMJs2/aUqxZPLSfn4R8fGEx7+t
Ep+m2lBhPsxvFJiPmMHzKbBqeTLa8AejafxYoiOUqtG6B9FcF0v5oEWhiaM3vVmsPtppua4HmUEh
FNYyYgWRG9Bs3jiG8VlbvLovp8ewNTVvgJDIexB+cQT4xxe2dixVDdgC2p/fx9Y/HoAxhY3sW0UG
LS/UBMdykxAQz5qDOhcnPazK4itH0z/ecQvEArv06l+zf3tg/rhkPGbEHaWTDBRUsigT/zOKhMDZ
wXpI8kAtX52UAGIMyF/NQIV9+WOheRK/tM59EWmwe1ycdqiIGHtKEjYmBAJpR81WK6qvF04VtGtu
yILhaBCUl+PIJAapw1szdMuhsdxXfLtQA8aJfGgzlueUgjyYdWreyGK3qZf8uVum9cyiyqc5Z/+H
8EgpTkIFwQVGcuhSt91OXXRFWk94C/YUIj3nGUVTX3k5vEjreP0TIoh7xHE0CrIrUhhtEjK1aWs0
0+THJKL4tSPSDbrZ6luOqY4S46CU2nxTowu4n5/Qr9p+F5FERwBOu1nCjE+WgUFgWmx/vbGYtAxj
MwhDW2wU1aFRNagofkHQbqpuMmmDGOQchY54DIvvCExTttfICZCAjh7asOpKwX1AcJJ4Lwf1pZn1
fW6n8laJanuP/A9XpqXf9+Tan9RW2CdDd7cJAUaB1uqkZYpy21dpdF0Towt+L96XGVolIATyWBuE
EYTlch1xTD1MzRLudOO91jiFMs3R/GyQlaem2rKfJMwvbbgFPlLdl6hJtuiclEOFa1ehlYgMKdy4
VvZkjABTS6bem9Qc74Br1wdVLfZu1s5bF6erWTu3LgAZWuLZFlFQ/hsz1GTz/UCj9Vo15d0kiE6M
3GXrtLV6nctp3LghuemrIgRHLSdUqwESGBeLh8f/m3A46bi1StXXWc+9OngdxIBt61wVKM61aNmS
iDz5TdGJox0TOUJnpB7vIy08RHi8t2nHsmQDydoIDpYayIlDjWk/yICxZV1Re9nE+UEVDMiMxYJR
wbkM8fEw7UupBkmTLPtQc1y+X/sArAQ9XqvvkrYA0Wwq1d4OLU8nVOlazeatFis6kIKhOrBggSRR
gbHUaBk7wqxNRgbeKOKKr2NWnooxPrDzZkdH2ghRMSYo0dnGPEIKg0XfKT516zktnt3woOfyV2qG
4spJh+SWCZSLbxo3flbAOVqelBQCbtZBLBALwTxRGz/HtGDvFHEeMyvfIuUHopk0yot4aDhfXYUp
tvmMQ2SnLLfYC0ZfWlqDZgWfOe2k1zRvFHhU5Jcbcj4gfQ6ktMKD9YDpnm16SsYdqUAejkLjRHRF
sytT7q5RI3TXph8T9eNxjrTkrOelH1pr/oCN2yAdS23TFFbDNFG2W5EYvN1hTZEY4YSMw28AZg9C
uuPN4Ibo/HPimBybUTMxRJ3XmrkZZJAuaKnEwA+LjizhJrrnGwYOwdbtTXl2Xnv1ZaLHV0RC3bqD
Vd0mmTdUjJ4H2gT7vlV9RFnhbuwn8vwSd0DYlLJRLBTz4A6Wu6K1wm2voZ8ldqvFRmW5/E3GiUSA
5Mzw30jN+JCswfIhaoKVkW3s2q9278uSgcEaRx/6Vsz3LLS/6474x0qe6BmOKHNogvJxHlg242Li
HaLfRBo5oVuJVGoPR1L7xXb+QcazXnfV9NnI3SgfLq/b5ss4udJugnQY9hBj0YjBN4nSMn0Y0tgb
zDZQaif+ETL8sheYGrGkS4rkZqcq2yTplIdZNbvrTLNwquWyCghkIHIm+27Jjmz42iTjaEIcb0c4
ZJZlXI4huuVARwjE7tU/o6naCLJlofcOLZqd3sJ384op59pIaX1xBn9rov6/z+sLTb9s1vGzAaPh
iqT0thBTXFRoWYG8JdfrhjSn8VW2nCHAThcsN/Or5kDMzUNgCZNV7kaCuJpONLt8zW2t5IgveXHu
3TB8iNi54BsAW1e7krKrSO6TKAvp/PZ0AiKoOFkJZAnBmINppgt06z8XDs2RFjEWFXU+GYPeYyyJ
ATFKaWzLUuAEMSN3U8a5faVrkB4sybQhU2zE6xbpIElvx6daf2qh/qQNORv4Vn9muji5UJqesY8e
7dF6A58/XleWO51Maez6lvVjgDefDwT0RpigA0Wxba+b3Pu6sPSzPRb3Q6hOe6buuw5FBVsowFG+
meyY1MtObRtMK2CADl2IMZGdJGOJk1tliokRCt3vqcqhEcJ66kPyQIplIL1waXyXOsfkRBS3og1f
Rqu6n01S1OtGcGwDSt7yAO6NsRKQgQRDqrXxwwtyCmnegEc4lmQaJnbfHQZTGYKqjiuwAceK1CS7
tjfu0tI1pe+ZxqQVEK4wATzZzUiSPdOooXtMtdxhZAZoOg8voA0sL3R7RuSGvNELrJgu0hNMSoMJ
GcH5NUPRoF2Hl0apZs6p9d2U8fOwB7VnMEeYt9RYsNWd1xifQ0bihD8qxhM5vippgdScEnN+WDqH
r95Uvvs/+wK8oUiZaMQg/VLhPV7UWQ1Jwung8H3maTUjiWtRIxuG40eqckiMDJJ2nWqeRafDbATP
rPdkFC/HNErpAav7z/8a87Iu//3XUP+TG0xpjuzv71UqbszWNcyxCZDRNJsxQSG5iJ9uqL3baXJU
SnxYVoNDXK+1mDXSijBbOzfR6A5wsLq3cX2yYL1b5TUL2x8ZONW+luhPY/Me99E2ytt4R0/ytizq
F7rJAH00BR4DO0CeNj+deHntY4HHwa6ush7ppq2zqtgGITlt9qom1VsWl7qnvlhNbABUJd0RU/er
SZ8PpDwOiwbedjEQxd0fCtG/q47xHnfpo7PEnUfC2THT+Go/v2eXsonLW7aW8H8s7MUY9qh9WNin
1TMBh6WjnZZFtzCovn1+pQ8n7t+XcixbNYFLrqOIvy9F9g7Hs7Jsgjiyf2Co8/rQ5vasfczRcmj3
0vjEjKdshxFHosSy9vkfcHkaWa+PdWCFRTALgoj69/U7fLTukkRNAHGIYwcV+1rYvBWKfgdfjfcF
BEgfRo8WiTifX3n9ZRdfCeyslX4AiVXwdv59ZcLAGzaRtgqASXD669QDbHN4dTD0P7+Q9o/faKCP
VHWXo57DUe/vKwEwb0nFaqqgKJqbpp2fRJV+q0x8EGpigWPXe6+pm2GHSVPZoKDr1/NRuFRo/t1r
jih+M5MMlWONvCo789YGSLIut/MXrVTxjzuC+hsQLsdRB5jbxZdaY2DgvQOBa9ndrSCyzYCa5rtp
u3fKtQ4y1PYEomKjQXdjqEv6Zo4K0Cyohgk0/jYpznwgFWyrcvTip3xHd7bA8cokng6Ur7q4ayO4
nF0aTQekxoahfdEQ/XCnmaCp/B/gAhrR2D0u3ua2zOuod5lHoCPWtr2Vv0fluvZX1nGKksIn0wRl
QFwYtwvBQLdOGtPWXXNo450w34oM00BUNNZe2LG4ga2jIT+G7DONX74Tl2fh9S9d83EBvGGb0S7T
NwiVbVSadiNqU7QMnVlt1Nk0Ag0wtrc6mzJ5O2UtYP7hBcHAgYra2kEsgNXIwRTNEHtUUVrahhS+
yQqPn7+xl22h//1xdPzoSKC5vfwosU1gJKV8BwZCLAUFNu79afyq2XdZT/1+UBSwaxQypNnLhwVk
Nc1QDrNNr0WMMw3vcxgDEinC2y6Lf/amsqsRWUVs5NJYdS7NdP/57/yw+q1/gmay4luWgzr3soOu
JTjfWBOHAFAKg+yB07br4CKtQ5DvRpdTdNi3SY8ErHQ4pEwhA7Av/oTL7XH9E2iFIItH6bAqj/9e
HNLCiupWLkNgz/qdMXfkBlcrb15GV20HOGpB7MsAYUn8fE7tDXJNc2cWL7Y+fyXW+9BB+/2nuJqO
+tnirHfZn1ElMbaiboegTFBoEttB/GMGOJPedrGbeuW7cEnD6cicVTXIXXGitycyOpAOR3epYSVb
ra5+4jnalTF5o1WOhXLtAAykNe7aptmCOxipaO0v48X/dQ91mpgWLG2Tu3l5D0NiDRoz5U0i5/MQ
M1cgWnbcNjHwsXKpzo3GiFi6nI6G+CpFz2bqZyXiXfv8Wf7js+FJMsc3aZpDUL9YP1FJK2AVjD5A
QrEnVga3tRL8/1wCHotm/S7v1srhj8pgsImTKVVaaGk+fs+McNN3xs3nl1j/yj/3Rd4CXkVkgiqT
JWFeIqClYjem1jltYBrF2UnSbiMmcSrD4tBO3Xa0xpMZT1/sxeuffXFNzGwqHAfLYDW43Isz247Y
eqgChgyHb1W9p6Cq9IShrw0b8vPf94+nxN5AEY/f0kWZtL5Mf9zCulUyNNvQQNKp/KU0iBPs4v9K
7WaXxw7JS7BWNBYl4d/XMKUSJwU1aGCRUY0EJA0KnMMbKvHIV4fZPX/+kz4+Mi7HbqI5wjKxSVy8
FbGWdyTCKKSyZs4bncSrpAX0puggKQkrxR1KarJG5OPnV0VR9uGxaSazR/rtQJMYwK6b3B+3slFT
t6AlUgfEOuNODdP5JEuj8SdiSDUrRzq/yFMRMSeXNgSI0XW2OpJ8Rv7o2dGfxft0ttXdktHSgmd7
rGDGbsbBhr7cyHvGPlT+SZ5dtZG4hoJMfgqI222HenKPCz6YDKE8ajQDykW1if4oXV8Ne/WmdfPl
MEbtO0aA9mawQ68l0YCurFtdp+RVod8+J+gPdqYcIq9AQ3lXRRqUGuVJyULrbpkqKKtKeD/hjfIZ
5Eq/sujoRRFMpqGKccnVD9k4z8Gg9bg9EbNNQ+ocFLUFNhMJ34iU8C604+HYz7CLTfUxj8S24gn6
itTJzmnD+DRgLXALQz07VaKd3YGu+xJP1vfFVN71XiCpJefBC51818YA7bvQxrzfKHow9lwn0eJX
1PQMJaVzkxUqEW5uC9mwc4jvU+Mo0GbQzREatCiSk6fw921aqUL06PHVi1xp/HyJV6+zSSDKyulb
D6Tdip8VuDWKUR5TV9F2nLRLohF9d53BOatrmhSfa5ztzIHfRsPwLWrWrCgxOrQ8Gytmdyg6SEw6
pM2cXl5Qw6wkbBRBV7ts4o48mTVY0+9rcoGmagAZ7kSYIzJucEI4qUfpBqi9a/pjKVO8zzY3IG1g
K4v4eTLo2y66C0IhG+N9K4KstCtuHgHmwunvOMsELbT3IKxQwChgYzekcWCPtbhvsxyXB32Fma/k
JvoZct+r7oE5cLaf8Q5IzSmvNWBAN4NiwIe2xCt6DG6bA05XL0dM46Ch52EXx1nuac9awlhgGsCT
KitgAEv21hZFdZ074XUWAQ3rzFw/kaVUqOUOGyrN6FT4toEiSO2dimBT/nFUBrfYw/p95BoQjrBn
nuG9t3vdGfdNZz4uS6/c65DZmZ9nL4BlNQ/KlPA1s7yrYlMPas6j5ahHt2oeNNCZPcIC1FubfdeS
8CxcZCXbUoZMPzhUImJNG4+vWW5aDD+HSGTDLezX/zIX24wRFwfadRqSlzVVNupJNAGVvwwMO+Qi
ruzE+Pn5EnJ54mCdxHWEJPT37v3Bd1rGzLrL0awDx6rD7TKY2kZtxu/OwJv5+ZX+sVTB4FhFCwQb
UHtfrMh8T22VOVwpyptfg6MrzJLpHltlLTffVAA9g/KV5vTjRsOok0kXvlrD1D6kRWR2ODYp3atA
7/McJom8b/r1O+mQTLgrr4AE7BaUroeyGAQSkgXAzwwZZ2AMdD0OpfhqRvpxmwUX5XASJUFImKZ9
sfURbOE2BHIUgeZA23Xn8HvdXQ8gdtq5uv38fv/jUvR8KJs52tCKutzRZViUehzSg2Rdf7VnkFqj
vjegcfCNv35+KfG7ofV3+cBhlW3UxPOoYje/qP9q26o79oAk6FbGf1LVT2k0g2g1i2hlUyHf0tpN
Gdn1XrWkH5u9GshS0teBB9GG1ndDL9FAQwgiJTrH91T/V02Wtsc6CelEzkT8jU175RrZf6bM+yOg
I+nna8JPpq5hdIkT5A16wdgqF6LoV8VdQkdUHRvFZ8P6r2ZK4+gdMWEx6WlY0ztaXP0vuKHv80zi
eWaRT6jEtyDsPWCwoNci/ibk3b4GtR3DSvNNZCgCZFwvvpTo9TKF+UqpqEHZGxu1Nb9ndRUF4Ipv
CVrLNwB4SVlTv2Eqfp85V7A2azIo1O6oYOiAKh/e1XaV0uja5JbVB/2Uik0GiReUdPxzSK0bNME6
tKzaPS26uW/Q/soxDuBUWRBRcIw4WWEFagPAKIqHoIlTYxvXoFDcOGu9NfEhH7rs0DsSS0Be7wGo
1GeZlOahiewT+B0AUbRFtubowI3jbcQH9iyyiEawlcMMjQuVk05h+0WcWwir5bemtkTQoeq7Am9q
HYqWIRFr/4s9NfQzMzB8TrRdudRPNdpkTvT1+6xFYl/GYe5ZKX2LAtNvpd6nMkr3WK60zVBjYnGz
Kj1SoaDpoeVFXEa5VzTjR8/aezIavHfftL5RHu2KlVwbxbVp1UCW1fFc6hafUKMr1/EwPzoRzJ8Q
s6wf2/4szIixNm4E8x6EdXdIKv0dceZwVVs2Ck2C4ff6VNznEW6UtJuck2hnmMWaw9ciHkVNuEvU
Il3SbbvZIQw/khkBaCWGCj3OqYFCvsI0+R3iWB/YRX3XU/9ciU4eOoXhYeOECVVNhkinunGYgPkU
ETN978YIMoH4G8VQe5fMQYFWTmaRX2KmOuilck/84BpOeUJpFJ+kQSBEt1AbZzbdGnYsCI8c+7iB
FgGTC5+GNhQYxgHK64u7q4hF2apD+Zj0UAFJfaEg0ofGw+3HVzhqFAFJ84sVEb1rTmghiU5BBB3O
j5PywGlq2HWt2C9a1ODEwCmlKOBDgJCxj6dkgyktdQaP5tzI5Vc4aC9u1RTXVatyzMLqTJYBlCQz
/5kVzbJNmDUAKtT3JZVTKQrzxPepbHqsOV7XTA0AIVKsDEdxd8Os/Ojm5invdPMG6SvOiIhUks+X
qP/1c/5aokBYMj6izYEdDzCF/nepHOqAKf4fc+exJTeSZdtfqZVzZEOLXp01cAXXHpoRMcEKioCG
QcOAr38bzsxuinrMV2/UgxJkCLo7YIZr956zD2zgdNNyrl6mFiu5Ug3MtpO9FGN8iAhk2Mpa7ZDL
hwScmg18FNzChSr4r9y6ayILLlca7VTR5HBqyAxnM1M2WhVBSXPjxVhrxsm2FsgQXlnhfMqNsokn
9xPNcVJMm3prKhrTFtc5oi0oFwkik11ppMlS4SOj9MPGqOfeSY59dXBE/Oy07jvisHc7qdaUldie
DQjuDEtPQjVnlnjLmKuGX56MDXHQ0RMASOcQVuy1QxnmpzLf9SSw+RLR+WGSuBny/rNFX2A3GdOD
4vb6IncLNOkNCtnQe1fbZqkYmTjIQIhtI+PbPHG0hTFOzdYzdpGhRGfRvdBteLKasrkdHIVYHKU/
xU3iLFEGMVmQKm5ZJdzkssMXDH5Kaql3lhJ2FYohfYW6ZlybSgNqI4uLS+x9lN5zYdSvCVWZ45XT
zg71O0uN2rOa6IRKGTbetDxzb3UCEhBhqUsBmvASUHhPeu6bnMVXZuecsyBKL8XojViVOCaLpG6o
vRDjl4rrj3b4NiBSFwg/2NbaVdm7xHl0uA3tJms3DIyY4nlWcyS5wVt7feTis+qhZqnp3BTv92PR
TaeQpAS/0FV/dOpqn6tu4CurRjjVzswj/W+co9ZP5QueewQLKBpsx4Jf8OMdm0eFNTk1OpupagDF
VT2cHuhUQ89bM/L6o9lGclHh9F2aZWJRqdvkIuBkD3Ll2WB9+eQGZ2aKm7BoID6hgNoUGMNBR3ne
uuZ51iIQpuXa7TPMHRBhOvIypbgjaxhiUVPsnQE/hAZvbo+6wjsns+m4iB/ILXyOPBku57teZOZl
6j2IL7bbLKcuj1eNAfO0H2W3HFKT5DilIOaDYWHkmNoCbHG3KoS8BE1kgyiaQPqXx9bkkOCkGHlI
QGV3GDkXXneA//gk/zP8Im6+LvXmn//Fnz+JcqzjMGp/+OM//S/i/JZ/af5r/qn//q7vf+afp/vN
wy+/Ybu+W//4Dd/9Qv7ZP1/W6q19++4P66KN2/G2+1KPd1+aLmuv/zhvYP7O/9cv/uPL9bc8jOWX
P377RL+pnX9bGIvitz+/tPv8x2/z+Pw/vv31f35t/gT++O381r81zds/dk32Vnz+8ee+vDXtH78p
jvU7ijHsOMgCGRChff3tH8OX//6S7gAGpnlOWY+5+bd/FKJuoz9+09zfTY1YGG5fyBTGtRpsRPfn
l2idzbIFh0YJCtPf/nqB313A/7mg/yi6/EbERdvwe39iJFs8lWZGMu0PzG30cL/f0xtB4og2aMFa
GeBCtx9LeyvKs4dTpYR9BwfgknMw7JV9N2KCXU90bjWweR0xCz2mIhXQS/+ROtNLj2AKDQQcAjuw
CiqnuCVWkRHn53Y4R5iu+Ek1KDizkknmvCnJrVmBhQ1PafPqmPt+XLkppNA9cNMaUdh7mZ9IVG5N
zsKXLDyVqm9o5P0ZvtotdPfJoW0w/117nshjokpeCHlwETeJS2hvB3lQtOfB2oKtXRT1o21eGmtH
18LNb/v2omqMlN1lymzQqV/d6VPo7gMqb9tYFMO2sbH5nIz6sdYPg1yr4euQn0jyFfKLUXxsQE1p
2159NsrHyb6pTKAaq8beO9ZNpW8hjC7giBYAUWNKzfuJ6rz0oKB//PeX4oc4jcsvn+O3H1fSdyvz
X63F/4VLzaTv9n9fasu3MX8r/lxpzbdLbf65v5aa9zsyYJqvmo2pFlgRJ/U/l5qrsZ7mI7PBgI8Z
pspR76+lxk9xjHRYBxyuQftwoPxrqXm/X7MRXH4tCxec+r+z1nTnp/MkzVp7Fr5zckXn++O8bBj6
ZFIlbiOvw2s8DoFEVYR5sEPtFdjHqp0+G2ZZbyu1ZlyCXx2yqrqASwvft1+ADX/r1JHIWRksCg17
ZtiOB+DAT2wVvuehKYiKt6xi4uGk6gGSMWBYWNGg7CtyMntqRb287TSYpIbcjpjTM2NYGlG9VxPn
XPXlZxPYWwqYmb/Wx/mcRYmReRBtlcus2j8YVnXKMiwB6TziATXCS6cfBmqLtThOTxVUDyI0Dmks
7yZBbheDedCVA26jGjO7ViM10bLxqURBybGwvdPdgSqtrEicng5FgTFF61d9ATU3u2N6mGLw61Ie
d/3Ry5Xl0HotJ3B+L0ykrWi7g270T7EdvZGBgyZRuXgOfMycqD4aQ8uWmJhByfZgLQDzybvOqVOi
zKZD0LBLyezNQAcFIqvZsM+e53+9yTr43NNhsOrjGDyOyWuDjD4qpkM40TVzujvdKI+W9pSTze4K
ZuBDgIBzelK9l7H1Dr0tn0gA5BQTvymVue21/k7wuViT+qRFHdlng7uiEbepevYnPX2Dl7dBjrW1
zZIU2ih+q2mwO3qxnT+YdjS32Hu2iaDpwueTCuscQpEROhQvp8D0FSF96gnwKt4SRh3XW6ma2dj8
dobdB12Xh87OV5W7m/9oQ6wOpX2OUgzjk3WuUIwSUSCMhTV8jqPpbBvxm6MY25B3OP/AxG0heQQW
3rkz7TMttKdCAfqgdnd1wXKdhjsyHqFQJtDBbVKW8a/HabRUhPeaxtlb3yVghDL1VbfiXdfwMKib
0k+Ju8cXmryPJVTh0DqDIVinzcgjZTzUY7MhQuJgpu5ZSfARFtMLQ4P1jIdlzPsSoTK11OxtDOWT
wwc/X0ZakGfbfbdscLMqSN0F+ZcPY3RXBPLr21DGg6OdVFue5oszauY5idSDCuV7BMI8/3OyJBS0
S951wa0RIH6VPdjfmW9Ylsdcw5+juMlbkbNkuvIwmMRMDPFbxntUc4Kym8GXRju7qvhzf+co9pmh
8FOGZmnoeRrK6TRf3PkiKePIhy65L4yPk+IRE2Ofi+Smo35YjPbBCUsFS3lB7qu96Tx7q07G+boO
afgEC1OVnG95W0r2JktWpxpPva8kyZPW70hbeHdj1MBCLENXBVHHTdVU5t/U1Fc/73enQCzA7JQA
Pj16VdqPysloyCyRxdFMepJ3qUjfwqZ7jGgIghx791L1iertydb1p0qBwuCJbaRY2zHP3gMw0nad
vikDec+p+zFkGEJsMZ9V+p57vb5sGhZkQj8hi7g1vWx8tgKCs/tpgOrvXdRY36sZIjyMDe/zP07u
/a726j2tgfe6UZ/QvzwRt7bq++HOqfN3Y+41ePlOzJvlvEfIpROAI8w17djCwViNEr/2RLuhxReP
JLz9rAgItPOmY81bl6jsexe3XWK34Eenw7x51Znype7J8KvJYBjn4j1+K9KWbSqO3+d1O1jTpdKf
IOcTpsEG1SqAxzvWrIb2syFSr0mHuzw2tvPZHpfD9psH458l3rclnUvV+P0ckuuDFZzZHRnGlHQ/
6EeciOjRZsbXzo+HFqHI0nP7uwBOumvXO7Rk6WJgoxJwMjLvUbjGzh0dBgc9cGXu3PmBMijjx6wz
18m8+VsxQU1wkLD9189VHLxl5rrW6w+DKe/Ak8jF0MabTEr4f9wMCeoTW3mYr7/do6olYudTN0J8
pYr2cpos/B5H8JzC1kAoQP5uKfUG+dsyG7Uv8zVCavqU8IswzW8mNf0gCgmlwHqa90siQ99sD0uF
xzKP8ncy8PrFdc2boQWJpj8p7ePU9ffXbwgshOn0/HHnE6ikOB5Bkg3hVG06+F9/C5Cs1iYQEEk3
fQ2oTqx0tYzf3Sx+D/jP9boKVffDQtBxIgy26u/+/ULuX52Gvqvh/r8PXf8LCz2LqugXhV738e3b
8m7+7r/KO/N3qjDAvJ7xbWVn/u7hBML+hcB6Lvvom/9Z2enG71iDXLQl2HjmjCC+9D+VHWNmlEvI
Szme8T//VmVHifjdkuNfwBlmmw5IIgxi7vz1b2bIJJXIURgQME2HVGHF6lgQgUlrPSb1raUl1Dfh
6Cs1qWdVV/bLsdDJb6FZcPSSSjtHQymfJHzuRZvbwycJ9dmGV7+LI5OEPWNb0baPs4Pjkgr6zYf7
LzaL62b97WauAjSZkY4GdkHmPD96t2hbJg1EqdDPeeJ5ZELjdvDwk7blMR4tdzU2GCAcTe39tMxR
MoZ2QHziuQ6nAqAgmBve+E56dCrd3HlJvYsRMQSjT/ypLFW+kobFmqDxG9VLpicTKR2U5WehZ0zx
miBfX78Oa6Zfj+5wb4WVuxwGGnG/fpc/iQJ5l7w5oqe5PK5K5f399akyUUwhhtpNNb+oaiSuuzQ0
kh6mesbQo3fuyo7JZub4thrWxB7CoR7c5lM2xsBMNEYiNUTonWOUd06M/Wcq4J7Sdi7WKnMFdW72
uECtaVuEdbgdKxd5MnfCr9/GT54FBnAqMWkzmZktnlC0798Gp5SefGs8HIPioq8TFnmDClEjvfFF
ybsjulOIWwatNK6cXNONJvtmzi2JBcfUG9sUzqkUySHKLQai5fQIU9DdS++hDfXqVgvC14hoxQU5
NmdlGqy1ZTblpkNtLOiVogBBzl/pXb9GCIpD21TPMpImU4yE8F2SlmED4gEIsFP9+m3/5NbmbaPk
YinPPnGkNT+sLq0jzQOsnEacQXlftlnr09IDLaYbLJ/OpxE27hJEnnnXHYRRmPssMIixD7VHuahr
FFVlGwARMSpIgFlZ+E7KdHio8k+Q/I+BY7xpMQ40tVQ734CT2UVTexmI4TZ4LGIstU+yFdsQdT/I
o7iHKmxTV9IPKOsWGreXQ+LIDQg3afsAfmTTROEBn5i3jclA7CzarnPzs2CsAfCCoUfvOsHODKwb
Ly3EuivNHpLmGFOpWDxoWthdTQnfPyEShw4KWAjZUvjRN+5Mziy9RlrAHMBjJe0bNWxxQMi1kMxb
fdtqt84IHL8ZC+1vXNTXWee3GwUnZItntWfNMkec1PNs+pstjmxpxRi49Tcqk5ENO94lIR+8CIxd
EML0rkvmVA4mQBTsHCiCvDzwzNwMHA+dyOuPBRDNcG1ltrGacrrJA4i0g1uLS5F2DxjntTWwOowj
pbBXVt0okLBSx15qjfngVcBTysgJTxhiOTtbBXOCSWkAXtEQCit6obo5YFMU8j7qleAA13wZVoaB
37Ckp21DQa1sAo+7lTPSz+oEmp6xiE56R5An5K5qo4SNtryezkSvxgepZ36YWsbu1zfyT95RtiGX
5wN0Vg8DKV287z9D3Nd2Po2Ku+nRrK2ZipDsW8S4CsNOLEK3V7amRRCB3gKRVPV+PE3djahNCHCG
AtqwLeoNROAS2Lp5JGHKeNRzUkSECFcgaMYHcGURdatH3yDvOY4wQmNoGqlHmF3k3ev9h7IaK5Qe
9rhErspJdFTOEKL5EFO3B97KfG62xI2t3p7HGYLLX7rRuPf04aaNIe4nFuwimH5cqKSNIyq/5lUZ
APG4hpuc3GJ6NJjldk5bvhjRfhxr/rF62l2RmznNtmbm3UGWGJ8HJqIIBch3CAhgj16isgO23+A0
seV07MDmmIjaFfvLfNNrsEHOmYBg6gK7WwR1bZxzJSHLpmlh6hEpZ7akwwM4O+sl041fXzZ9lu9/
e+vTUEJJjsaZ8w5zL/uH/Scu8pCqte99HnMWUaghdLwAke0YWKCJ8Qih1nZOuuK38UNrN9aBT9iP
GR+tNfR7m07I7fVRYaXNOjaCfoedm4ke0UclpLVfv1hM7z+8WgsB4tzlmgXZOse0Hx4SmkPiXUfU
39daZOLp7qt9OR6MMlnj6QRgX1aVsgV8ULHdDR87eOM3o4i3qVpsU8uSe/y4Dskro3VKtPxp1DgI
REmurYGui0WsdM22UF7HBMNRZMTKJqKTc7w+WEdbf0Eeq6ygHyAVC4KlYRqYmXqvPSROYxOMbeCo
CpLJJ2pb7PRRPqXpxBMZJJndBO6c2q4eWDgk4eGWXqc1lim99sjITYjjpEFOCqqJxowc68PoTN2+
M4j+qVT24RDztad69zh0lqNkulOH5t4SU7XOvaYjDV17gb/bI/s1xdIao+4oQuXJEHM2e2m1RH1n
K7uU+lI4UbPSg6a6ESrgqhC/yD4iepsxU34KneExIejruvzs2tzbiW4dChAEBLrZctnnVeL3BLnA
4QwwDOjc9anGw8Lp4ufRRAV/rfjsrkShUac0F6KnvBgEj1FLP9QFu9b1seLKxNs3SooJ/LrSdA8E
KOFiBFRXiAGsSDH3PMbv3CFoT5aMyOv2onDZeQl1GRbVdRKY43aYIIWgSmJZqUWxdmMNjGsRM0nu
sz3JOY9jZMgbAnXDsnRv+5GM+TYfP6s0c0h2dm5rQ35yjJq2kxtdhphPXsvKcV932XNsYTCotXPe
tc1C6ecQZEWZY2hcEwOh0EiDBw8Hz/xl7kk4DXwnwnWbdZLCwB4HrOqKqzTba5XY4by0plZ/VKzn
wQVs7pnJEeSsz3IMDqBZzm5qkoYUdN3y+lEnjIL9wiziXa9mj9eNS5h9cwC8eNFzk2iYqIyfQTjd
hXrpYAGpmf2T2o5EfoiZ51FCeU2/5b30R7vVjEUuRH1Tm9lHr+YBRPy6IDlZSWnBxM9ZEcplR1aY
75SiXakS5LROLk9qTmdj1IC9tQr337w35MhPZuHKuCgHLVkFFVGjS6fFEvjrVX5lzn67JbHIOWVg
fjdm0og+t7O/fRqPkZumsusT3xjHgdDNyPRVGRgoZMcHZwzGW9ICESyJHRFq3O14Oa0uqpbkM1s0
HJkJXwvvgvgGX5Mc7xF+sQqjfh8iTFmQxO2sMw+WfdJzJ2DKXOlW5+xjbbTX9GPwfDOBvBRdJE5a
WtzTqVzVXdD4JtvndnLGh0C9ud7VEmrb31TB+k8zXUZfs32VjArUz2zL3793G38syUYBGCulOOoi
KjYTFfoG0KjKc2LfAinb0/RIDSdZ5kTN+f2oLTFXE8cEPAG7u+HcxmQV0jxjnt250lyBLWG15ROJ
CaFmgi+oypfJ0T/UUs2P+WhZf9OjsRhSfPdImQX+HEABSBC34VFPff8ejNwk2D4vEj8LRMtTrYvW
JPXoJmEjuVK+Znl1k+sOiIMYr1HdefIi0jOayYsYIzQ3evrJ7DHIktOO/T6qcz+Iusd0xicY2jh8
3UKMkrGcIftdalq7NErULfrr51rrokVppe8a5q3F2HXPdZKrB29IPnY9VoOpYRbgDNb8qHVPCCYh
8hkHj77e5nr+VBL1Newk+FvdZbTWjCvFJH0LTEG6q9WKiOywTJYtubYc58iYqDvfbkYY6go7AKjr
U+J2Ae7XJ+RRq1+vip9IhOj0WBPY1BAqMgfSf3hQj9QQoZNKYp44rZHVGWt4RqWy0Dn/+UlHWEEe
DDeNoo03nab4NNX7Bw9paSKU6k7ieMjrQ60RVqRlaFj0Sqonc0yqLbrK9ODR6caq1DiZuaCyuetq
byUNzXyyyu7CpISs8WHwy9z81AcFHagM3Z5aBIdWizXfEhLA8nxoDDO13UXY/XlYxT4GzHvDS4c1
I6NoGTmtA7GlWDVAHyA/F74C6X7ZZ+Ed55VkI1uddJLI0clFVd9//eFp8y333ZaiMZ9mOyG4cB5R
eT+YGO1Blp0M4U4zJuaJJuWrkkKHSBoXBK1GZdZq+v5a6aT6fQXcTiE2eJd6t6gYzB0ybmNnJvVa
FZX8GxHqPAf//qVx9sDdZOuYnKiMr8lN35w9NNr2mrR0iEpx50FUAHFgdOkuVCHXIu1bC3UCgVzb
T0HC3AdYPX2LIDJ3iL2CVjkU5MquSEDwfL3CKyz1ttzAf6ZirDJ30ajNferE047EewT9aQknJ8d3
3PSoN8oGl3sV2/p6LAZgijB30O9b0zotgfp7sWIvqhCCsNIb0woLKGHKkYCkmAR3ZRdslXC8nUzQ
owId0koDDei6hA0X3aehzDZ25g2nKWQZlVKBXx/ykk1iYYVD0aJ4xSM1J+eioXshpTBiy/7rpV2f
NYZKT9Kk1cSOEa/tlJ8Jqunl13eFweX/6cPnKUuf3zQQCkBp+GGrGvSpHVs2942lIRYNRWmCBwlS
LOaTvUIpGVNWpMiHGvKwI5adDHkvnsEQXNML74j+v1j2g6PuhOfJG4U21L7U9eBcqwj1pqCL4GRS
OIFAlDeSPEaCTHJ1VwWeewQt2QU25EGzvMsGpnFxW9+GaCP9KZbkqwV17HcSCWPcmQ1N3omTxOit
Upzgvh6nXKBRZflISRoCp0Pq8UkAs2gr9sWw+OiRm3cU9cG0cuVgVkRHhHiwSBszim4lTOd4fU0M
Y9NlXUjQlL0y7VWNjD01a++axj4liRZsMqIn6BrT6x7tetjh+kD/P041PnD9k1dNzs3X90brfD13
7tfSRGepk9PtF0UAT3qEY+AId2lTIN0EPH+gAYDtg/3G2BVZd1FP8tAwXdpeP1EcdRcRDukxLhOg
tvUBLzhHM7ICDgWQlqIahyMYWHUeNhbVVL5c/59wuml9rfUZ5a6uH+8QouFMHTM8qVHsEavKQbKP
+nIrp+rl+h6dRF0PUi1pyk3BVg+MWZZLBTUQWH0JVJJjr7+oH8XDYLjNuVdsY6fCV6e0HdeI/SFb
OKRJhL1RcK1jhtkcMjduKY/BGPRb9JXaQY/kq1pilJQTYYlzNwkwznSo8YorpOdulTYL1pFKLz8M
Ru/rRQkNI9k7MdVM01raQ9mW+d5pVX2jNnM6spM2hxBbr5IQ38kTy1iVUZmswlwlazUK6cLOt5cI
7MugY0GjNB4KV7trY/N2rLRi3bOSsQqfzXKq3r0B/o9+RprqHqUr3jFdz6YXw1nWTcapiFKPFpw5
RzLGYC9s/dIir/Mx0tw6BdFMlGBHYCPZUoQEKpN5q5OXXQj0k9P+66uPtX1oTvURMDfH+XmZtBhO
F3nDAyXwvDeDOFaUviixCavZX69MQY3X0K/cO5WRr3ioZyuzmj0qI6eu64FoUlvSGlqAQ14iQbQ6
LkJJYODQwBAqwh3xyg9cxjNvPL3k9FSUxJE36Ew1cDVSW3BCYnXNF7Rp2LxSneD7sEgzVkCfrZQg
v+/awF5T28gV5ppibZQ5oUjdkByUrkgOqtPlay3WGewCNnzPClxk7FInU+EKN6jyYGnYnp8xIePi
KtBLM/AZJgmBbq/CkXLt+0qpieqkUXS9XG5aN5x5nBeZJvpdKbO1xmR0hQ0F1pLoLqoRH2K4Efdj
uiVfuny53o0ddcoGMxQqxQqpHh0DMLeq5Jw16ttEi6NT64Egmb+/VLNgpSWNthNhuyV8sYHgYJwx
ZylbrQLJSBa7xRNifFajqDlcV7WmzknDCCS/XjdjGrnRBxNPaUpCeobIC/xwH60ALtrr66UteufS
drZ2mzYfMU71UWncZ7ldsFmZrOku/VKRDTQx2QJBRFIk4VzJwp7GbWTYxgMqln0+UMBbmTDX8G4p
HNuOlBZEjUZlcud0io72KvhgBajFhUtDcga++HmUjsuU0sTPLQ4llSSdwWF654dJjB4lTVe20UX3
naG8tJo7kRpe5GILtyXdWi7aTVtgv1Hs8mC3nNBKF/1uZ9OxAoGst5rPbRjuy4yCwaPk3XiFU1D9
QHuifigXNjQrgiqbZVSZ4jZMvTdgto/hMIgDybcBEtrMvKlhwrpmC+9zKPdexQCzcOLXTO2nk1XC
NZkSWDXB+DoQc7AyBs5YPTBojUn5oiPGYNUa7UhstAy3otO5f6H4w8Azxdo2ymcNneptb/Rk0XlV
QhknszNHui+9YYlN7+GC4lgTHALLvXU6WkgZzvxDHlvu0arhJpqdejSn6XI9m6uIJHbwPR5lZdB7
HFEVC1DWC89o9FtthGlgsLRDBJ0Y16Kxvw2ldSfsm4C8pDP2wHw1TUOOJsZW04MblfeZrmgPTm0j
7zRj4/Z6/NCx92BsUO5qV2ZQgC13bQZZczES1UN/mxX5suspoYvRZo5KFNPy+mNdkmn3WnyRroyO
UUySHD0Uz4dY/Spr5e3ri1LN0FsnpMCejWDa66FdrZEXrBra7H7tCmc7wpBZeG1F8yWjZXDdAKJ8
YNiaDss67h9UNy4wRJAzMPfAcyu6gJBRdvkQJSsn1Iu9SgPy+mO26mSrDl/fbRxudYyCSjvuYLgp
m36yx8cOQ5gWqlsuLAWSoVxiegdbqaTqalBdNNt66xuZEq7ttg/O5jTwENPJwjFoePMKUeLpFVk6
ZZIP66aUxgn83tc3ed0ELUO+J66C+LBQlTsgZ+liUh9LYlgPE3HvYcjR0NHq1ncE5wQNN9CuUEbh
90JVjw4QzRt6zkgUy3xrykme1aLSFyZn2uuvQnr0UQ4o1EMC7RdVi2uiQ80e6wQAfL2IWuOtoH5s
kSBX2xgnDi2vBckh9B6mkjxd2mFSECePsp/XreO7sDkkLFW1t9ZNlw9bV+8JpZVL9PKxD+SX8kSM
g3qghnDXYsj8ymbX9iDLyrbHDimHcuUCcVqJwey3koPxeqrGdk3WPKf53ID2pxqP1KXt2SmLV1sN
9rHBWa0qa5NufSNo3qQV2w8mczizAcEkpCwjUcobYT2NSX5/fWOl1j93kSpvaqcDQjxQVuVp89gp
YBCvsipMCGirZF2uIsDBoIn5ZMuW0AwFbhukwCDElck7RUv6IR4oFqrK+VzoxlNu5i9qYZCgPf9I
JvCQ4verd0NPFkCXKOGdJFumvc9VXXsYpENRnhXpJkk1KnN1oiAgEMEgaBg85C6xJ2WnEWpFSBd7
I9aG8exFvAqIXs8RSc4+O+B7TOKxz6ZXL/MKBxNVtHPTULvlCTk5whkG2CVsArRNbNDa3rPJaXAs
h2gfFoWyMcqJh1HUf2yK4pNInYU0e+UpASfe0vo0OQ5/8Ny0IH2kaxeTZXpHSfRwqBIJPrWa+MCB
aS1z+cyu2H0Ih0ZfjEE+kKCWgv+tO9u3k97d5mGyy0xnPHnWW1c53UJWfXcXK+lSd0graeH9rcqQ
OMvRFebewMLq91amrAdSdJ2mfzBN0fp12jwL02L7gwJ8zAgGI6qc7Vcnx4nnwNQv7TqjzUUqKRUN
raxUTHKjWBx6pOIkpyRHyxY3z7MB50jwzkYIjiw2xjMC4Tn6m67I30QiLwVNFZrN6XSEqsVgpr14
bmK/ku+yTEWALKa15Y0Inohzq5nSIL2tBIuqJa2e56gsdkwc3Y1oqIsi77MdoCmMI4YikrbJNiTR
K076HqpaFN+R+A1LrNrrhc9RXdxog/SZZyenMurIevPwl3mDced1XnFPVTrjsHXY7Wlx19bWpVe6
+tiU6svXrT4eu22qkaQZAVw+e4iWRSliisT4S22qgHyjDlw0zqIlAPzIN2SzqAjAW3STnX8yoEV3
duwdaSHtczqUO73EqhNGkXMMB3Mfpnm3E9ji/OufQnLbrmupyRahllTIqDbkgl1MOycoSCUslJW9
DyBIrgMXo5ITY2PF3KFvhTIgL+b8SnPNXXvBhJmOu2hZwETwBwKEFuxqCom8H+DGTLNn8CWscu84
WNZn13gNmkyc1IxDEBxqFFEzT5NZW4faiTUr5zSiiT2cgV1BTnyalKxCT6zS3hzWUYXbKGOHXBVJ
He+JSSwYrGXrKJsuA2vpUCbVYhC5fkAtc6EVAENiYAxdZTXgQ1CUZx767nawmo/XXXJM0gtfL/cq
Sehj6mAHH3BHcc7G+l8hO1LnZPfQsVe4Jr1V3Bl7JDjNrgIMsDPyQiHEKUhXrkMAQJtGEbk44Waa
Z6jX7+hpEewg6XtHAFzmjpl6+ZJxQF12JGkRmwaivs7zTYpNZUs4R710orbzLT3W1g4StC04pxTL
Gkk+caSnj5adc72T+p35Pn2ZAu3GokgtGNtt91YZolxp80jxei85bqYsJ8ImmNPPaScaT2mLFR7b
7QGjpbaJuYMDHKFwB5pplZDxF5ZF8mFyqw8h7AH2yFzhMc6fLK4NusHmFCjmRNxFNyxKt4S8T/+7
1NT6HtEwsiniEGWbPWUtLQsOLqbv2kTdGrm195TkqXGbYq0ncbDsxzLw6d+y/1i94xNjAi4WFzM2
FaPIdmmZYPLs3eiYK8MTIgS/xH+4c73hMnhBfK+QPY7g4yWvZHSvymxYZnbJ0MEkwhzpIcMfExFH
9PlaKpEpoZoSUbJHUGs5PNWJjM9hU/hmJZJNKkAohIbtbSdhn0K942k+GRfm2aE0nWeZ0YQDj43y
66mdr6QRT08k/xlniutXeoF0NCl+rlu7OUwGcXm2sWUNHT3aoSuwXMau0g61rK17BMvbaz1Cimi2
UF3vCy4qdVPO91EwFNE5QblDKWsDvWv0hzF3tYcwjdkAOje/gDJY9omb3wSYmr4Wb4nZTEvTLoYL
clvST3OkiLYeMCJNPuK/ebw+viifq0Oo2LeVq3qHOsPBVU+X6+tQEv0YkiCyMWbC4KK1gdaqWyYP
wVGMcjs1Fe2QuQ/t4uubbM6xLafQfW8CiCvnYh/Z065OW/iMVPfXc+S1EVeW9jx8BQZrj5qxDoOB
8nPualwVeld90qBi4PQIw7kxw/6jBSvMMtF4SyfcRbWmH76em6oy25Eb+hnmnMG4ng9Upk23T6Zk
09Ht9QOnNJe5ywfsTtNesePpBBtnjUFXWxlNPqw4DcARiEmsnA/bio6MrhkHGzZjLDfZVLmroSI3
SZnM4DB1CVnxlb5Pswnbk559GBr4eEqQ6Q9JZhJX4mmPrjUxFqenBBtg/D/kndeS3EiWbX/l/gDK
oBziNbSOSEUy+QIjM0loLRzA189ysHu6pseuXZv7Og/FUhkZERCO4+fsvbYXWadSI9YAWJdaXrJ7
4Lp7t/mYmyogNNE+5BPiBJs6JrUd1lCrAP2GB6UxK3ZJJh+5NuHvF+zcmCa+h2PxM9zaQzI97ED2
N9w5E7y62Xg1O+33FA8MlRgSr5CBomR3ZvuGqOoRB2Gwb6twOucawWWO9Kt2b2Klx04yJTzJ5+el
imRqtZ+QJkw9z0SzrrrVINtuX85kcoVV91sasTz0GulwU6c7lCyWTvAzOZppjxsPtMIqpox7jJhe
lhZs3Ng48obsWBILqIUoHquUFqbXzcC1BsHqknZiNUwXmgn0FLTimGut8zqqg+p56XejqOY7Oozj
5BJ/SqIxaSm91eI1iNEfZ2V5def2W+5jt1mWT953cbS51l2grGWrQ3NgHknDREyE6UyPHqTSnXA5
9RcUzldPtJ+tXrsvmWtzD/nlaRQyvaPDoZrN3WkdN6SvuCkqsga8Lzdk5e+rSulHCC991UbnU2Oc
KcywPdXTq5Uh0GmoQfAWr+dmF6YIUcY8K/b9MFms9aN16DuD0Kve2QFsMzeVqQQJIvq0GAPdK58V
/R97HyKJ1gmuhr0p8VgOrL0V2qOVFU7MX0se+X7YZXejhU+C5x0BddPe66L81MKuveg6YlUpaUl6
OuOEiNCgqZwJD22ntd2RflV5ZG86lY0ATGdxW+qBkht2C3GE7oNGoib+Qo3uUJezgxtpGGFJEM8j
AdkWzwA4kyjpzPHmsVUdZDUcNJHQxrMTQJwMMZ3ePMqOLZqllIZOoerSWRv3UCEz2KFxeVrmbt0A
E5hA9BuG86jxizt0MjzITQTeGjHzlrkU5FciWRnKzj+k1PehOzy5rdnsU7LW1kEw6Cj+Em/jBN4P
a6RujlkAn+qemjmuqo8uDADUETb7Ng79IwB+uRmT18KqjCuolR8lzFCvN+Fx5PmtZq7wWLZjpi7l
Gjn4O9Zrf5/r1i1x+i9E2TC+nqxiT/8sYFRN9Mvy9LDUgDnzqicJwec4ug0DK816FGFn783WyA+Y
Wlf+EOzYB56iVDYH2b0PhqRaiKyXMXJ/FbM5bfqybnazlBC3a5pYraHptwGn/Jqp/3IYMwwRqqFq
V/SAFyVDYU7ps2wALjju2fbr7m1RcGhO1qwrpyhW5QxF3cyskCIeLWdGLMGTMGxFO3TZXqRB+1bZ
JoWcQ1rMMrNe3pHwcHpBat5PTaNyhzFNN7vaGsTZR08TTvWjIPoO1E28CzKL7RcjhczNj1VdnMy0
aE9VNL81pMzeVPprMfvuZpTe1rPMamv1gG4YZVRPf+Y1X0PHrPZVixV6rtgeYUGhkwtH2itJHu5H
D8Ah9ytXpr+Z0/E7YTh3NwX4TktF7Ch4aaf0SgnVlU+luTOYwaxEWj/FOWPKAcNKYcmzZYz1GkSt
se/a8TXUowIEhLGxg0QoU3z0Zxbp+tVIEwsydlQRFABq41iSrbMZC/MJ6kWzd2oLE9QidajZTe00
C7RDlbCktx0RKYkWse1mj8OcgjyzZLRXZjJ9sVjGvqCs+GpYfDaH9weX8KUu5RNrw1MzTcz+EzGu
9UUvknXiyoYj2fRmEGxds3uScI4kYXp715IsKmxBmjpMtsyRxTpj7lX66jYgOZjmuEgusR0/0Zbv
t7buKmbkr6AztLtg67nKYlw7CzlH00JKvcaIDrYhoztBSj72I1puCZjbi6A+HmfDJ6UhdlcTZeW2
LBOxn03n7sCegnPuUbK7Gfp2f3rmVxtnW6qxqrqkGnX7JepGbHXwDH7FnUKM39tc5eLW5MHWzw35
4H79QQuWEXZT0dGa2RRGXnQudJNoTRotGzkzOGG++OiaLjwZoXYuaVkfYDYwqmlqh+oMBAmJ2cnB
7ihzhGkDvvOtZGcXMsIMKtNdE3tPnmrre0qVLGSXrJaNxfKHWw3l1cnFizaQG+i2HmoPdy62SR5e
egDy5196XPnHSKP14Y5GcM4g1WarwagY3Qv+CWUCXWxW3vZbF9f9kc6XvxuLT1s1ZY3+TRhVfsvr
/JDFJNZUG6LKoucpJG5Z9chykqDVVyTlqVibSGlOsrSfGzZgCt0FLkXgdZ1sM70Pef9ZdRHbacvK
7lHqp2tPg/eRZnG+K03W1BFR7yquDXGGrvzG7KTaW4obYYXs7j1Wlg3iX+aMKaY5lwNznQII/S2I
kj3hdO3BRQpuOhO74QixTHgYHSAmLkE7E3MueuZAleM+IbvCMMptrglVr2YMh6kOgNXDUPS76LnZ
oGr5mRJuTGpdv3KM0r/3ORkfqt13DDypbAsRdOZpJ91MolkqzasbmOOGwkhs0M72K4mMclv4L3yf
cFsKt301kinDWEee48ye6lWYgX3qCv0XDYed5gzxtyYbJoLGyGIrTWVH902x4sEPesSnHIzzjuQE
B52SYFOD0pDPM0vzzag6sUG0+mHUg35M8XOsvQDIU1bHQKZTshBHLxLX/DOmNQhHPOMWkCBtwB0A
c06seh8YPZoiRuK0JzSD64fytR4Sol5Vt7Ft9RIxlvcZdcPrWHka3K2uhw/lBlvGP+ROYgEKmFLs
l2dOamfdMbQaZhPyNXKdlOBzkvdmx/xzsTgJvCJbeDnkLs5yLtIzkAWX2Fj7s0xlsO9rtey15S2u
3PiuxWysXIONv9KRhIYbboilRzMaaVSaAYBu7ph42xSevOY42GyEbiTCCW5qz9qK2JWnXi+eRpAK
R/YI9zxu9auTVO3GGILDcm/T0B82NSSBneiKfmUXPtJa13mza/1Ewqg8LeuMXpb3tNPKUzHa3XV5
qLW2S9ZAUz6TL4jmNQ9JrhjYmfIPpzb2jmx426ew1QCh+v3JL6MYMfJYH4gJ+90M5rzXrPjOYOG9
ahA1h73GiNwIPZ5GrgtPs2m3lYNfpkthenRWDnqLUMe9yLuDNpJEUkJ/PTfacGvKITiHifsp0Unj
p0M1lOeiYnY4AyfTwdagxGsfcw7vp0KwymXjJDvcWth1ohaNoRN5u7HVv7X21O11AJzrUCYTk9L0
d1V70T4iIh2mRsdWpE6uy6Uxk13hydk4k0vMTJWt+a2pvbMWzMZp2UcNDv0TWbub0O+NM/yfT8PM
mTGIMNws3dVkhqGKnv7DrStxjmzjQTN+vlAXbyY10cGAsl1W4VpQQmZdm+0NewxJF+G9+rqzL4XD
gDSKjfAqJCuzG5A6lSbeR1v5wYl6gcTc+zJlqUXwqs2mPNHQAhoB5ADzYNrSbSIigOCyCMiEgxBz
hMwXY1DHX7JjmXLPEzFedNtp1RBnWTDb2pix5tJVFoSBZV19D/r2noDSXw9gss5Va+VrGw5RKMnB
NtlDUFBw8UsXWVEW1mTOO+mBc0PgQa1/AeaLHszqvhgBt7BtXQxEt+ewQhvomSFtQxQOOxpewy6N
B4vJ8FQSzYsEyeGP997uD5Hd1ufGru91VjuXKstLgpxLn8a98zKKxnjRuJrXE0lGbWVNL7XD1RSP
W5c1hWTP/qvjRJ8ZYowVAq9hZwvtQJIp/UwrO7eh+LIUYcsla1qzSsjgwzmHKC/K8xARwdZ4iLwc
nmnLQkGYQr4rzPgsjfJbEXJkiirdhGlGgudUtkd/dl8rNK1bvClfa0rPm0AIvimT4LfLgIXQT2CA
YxV+laazbjF3YlAwdm7r+5sB6aJeOjrelllsqr5nKuBo5m5mIcdnsC3MjHxMOypPNKlYX5Xyx+zz
F6LsmS2JYnqu0Bith9r31XMFXZEWkzzQmnKlRcmPKG/JY566AmF/ZO79gthUNFkffhNV92EEdENo
xnHRThqziXLPRZ6aJ/K0XIusnMMpn+vVonb04/CSV6yvse/9ip1h2DQlCiksCUnpd/dIhJe5imBL
29/K2dVv4nszYYmFE7VGp8yG1AqCq0yc+rDITmSoQMJ5TBbeLMS5JwrsFttw32TlHWEiZcflHinj
+OjWGnns9IU2y3krQczz1aszE1mCYfLqgGdd/GQ4M0nw+a1tfsecCNPHouFi+/mjmxHIBWgquNni
cW3iGb0BktqXInmNAsu6JuoP0FPrSmbtBVNveGvcM3aQbyEjzGcyNPvLkPViPRCnl740sfmyKCAy
L8LKg2MkrEJmsTodTicl+Bz53U6fuuuicQg6Z7o24uuyH5DeaxblSpbODmHZM9AkUCaDHAZQux1r
H7vwJXJEcg4k/zz3BhmwSiLf0+S/lbp8NevBfmvC+o2teb31ujA69COSdlyS5irUyHOFWsULePw7
PCt5DNpjTg55qL9RjNSHwA6DS6e0l3U+fW2SCeMxzZrYTy3YHN13v4qN1xR7Fkz/lBT7Hiy3sOwL
pa/cmP4o7prB0yR1nEca2M3N67sYT1C2yxQMszV+Q9QqrrWJ3bVzYP56Pg2H2jQubaJtyYyrngvd
68+GEz5FnXUxWU/fhgo2FsTJ8trExCCOGlq5IGzOcd681Ylsj4A2t5OacqQJwynqsjH/PaJoeiwP
OuHQewqt9NmMw6e0i/OrOcovOPaqdWjN3cX7IMrAfQLatRLtLhilte0tEiGD+aXQm2wXmoLyS2m6
6ozYGnDJGIKcg++QazgMyFrCQVwqBsnapNVvhQi8Q0KvTQbzxzKKp3HD1Rb3587yUbrpxTamzvy0
m4/GaxlueNWXJiJTUwxKbZxEGwIf7FPKurLq5tmnLcAnrVE/5XPOnA0dyaOma32ExYS0Sfr20TX1
bMUu6Jvdama/zrXO2phZDyhFjaqqMW9OmjldIaO/ECiCJGVuY2jzxooBIGCqWS8ftmZDyVL74rhv
r33k/Ui9qGF8S26U0Oc1t1xAcpZ3zfu53c2zy3DcpvDwh4ktdoosy2UWt2aI1AK8N9Tj2/oVkA+8
F60dPWbAiTn3R+AG9gcdHyN9YTOhsgldOtztNDysLGyPTl8i2pcDzSi2/9d0DI+JRnBvnubu2tAs
9ypxU+EQHkwKC57htVY566JG9CFUze7xfN5O1MabNISaBMWcHpCn7o84Ni5ilTht8UAflBcH0Vj1
hcxm8bWPx2olBqFfMh0bmuYY6Vd74OjXCP0+p8GJnukugYCNN3TUgysg33ozFcLe9l1BwWWyl8Wx
GO5SkUyrQEvLmyng+geEY+xJiNsZBeSMtmYFFcHwrPkgEW3ZG+9mPX/WvmSZR/5iCA39WNsbK4MR
CFRWr/1E/g83dYrKG/lWMImy/hKSib62efdVAI2J3pFjHpfXNxODjKhI/PvYX+NwQLuhZx+9joij
GkLjXdQAbtvsJUeYdMl6/YwQ2d/NQFqP4Rg9K5rWLpSLxs7EpVSInTUAcV06oaE2MP1lqDV8QWri
POl+6kKDmwFcqA8XGfJdOlN0XK6DKGXTXtRedqx8iFaGJ+rDZEVXXW/Na2f3xp0suqiMzmTi9C9E
wwZH5TEM+1TDHFTP654QrqOcQDJLMgglEnC8tb/4JkDuNSTonSKqOX5xHKJuujhx0ZNAinwA28ka
83t0WPq5c8sG0Lc+TNmMax7G9Xvdy98D+66HlVA/t5kwd05HG4WaFaVlb5BlgLFubRcJ0d11SeMJ
jeE1gLCBpu4nOakNGJMpvBSzRnsnrbNNSI9mPdKweJkzWimpZoXbIgIzORjpGevZNwnA+00SBT4P
9nZyC/fu0DWcmMg/D6n1ZCYVVx6SZQJ2ElgjUe7gQ5n8VabZGkuWcSfvy7kbahEEkwn5kVlDyECt
6B9udumb0b02zQBRDr4IwUhms2kIpT/6pBQOVUOMTVSBWJevAQ3IWzfkpJQPDFCaEsm+McsnN2Zw
OTGWzUd5qXNQAuBx0zuRnRsnittLSs/ojxavpqFyNOiPVRkKKTK+YLw5CuGbWEF2Y1A1EUS09GX8
idHvn2HAzKhn21h6egneltmBZCsB7BOf0IC04M9FTiovs7GqtteA4j+MmRjrsLL0L3iJIR9Evr1u
Pedtea+mgRUqgjDd6ePILrHPy/lCRURxuyjjiITWdq4qz7kP2hXNvnmbOyWcpyG7T1LSvZnYuUPo
5fq1eeLDFbWe4sHN7tqn8DQ6jI3zzPD0RxUm6p0gCjDtZw47uOlLIYBSZf0xLlL/QsA6C5FwGgNx
AR1QEcc3Pcj7hxX4rP0s5RayzVctNw6tT0+0aBhOuJh/lka39HqW1DDRzhajgS9uwyDOnVi6W8kS
GpgUCbaJL2U8aL3XHxrNeXON9I+8AO03Ige1RXW04DCZiXsVNVvBfHDRIXv0KUPRtbew4opsLdbk
EJDFOlOKRxLO/a/4cXKZv/qO+yhdCEAhVcF2bPAydAqeMkWGCQgF+eVSnxDAxM7exqpY952HI3Im
6E79QTv4sx6D+R6nxoteYhrURlyFsI+YtQrravX+1sLMedTpqK4Z4fp31wPMtVwH7pg+R+k2GkX+
YXTJW0XINuHC3bElFG4dNhZ3cuD/8u3eeglKec5oK7zmvuqAsoDDbFhJM5weCZJ7VAa9fRtpHMR0
c6qkYgLdnGvllQOk2B487z0p2g8vHdNLV3Xfc+WHQp6gMnHHmu8x5+0pUnvyBFGYjUa3rIgzTaeB
UcHwXuHK20aW2R0dMcfQiDKSs4bkY5nZDEY53qw+AGFaW8WhLT0kBaTxlPaTJn0kvwjnwFIiG++9
6lNjebg4EWMJyD3fZ1EZT0ZofXjDrznWo59+1J4SVS11HZugmYCtd1Ds+1ltCsMgLrh0k4wBCxh2
SedpSvxjUcpPBtPTUcaQQqTQtVPWEy1dGfRM0oFlzW7ojC0NiirPnIsjnd+otVhemRQj+IlnZWKI
mfFo5VbieLk0SoWJAKrYlkXA0hAdRvCj+0WFuEg3ezs/Z+gn8WARQpBq6MSCSpRPi4azwtZUdkSq
cdNfStnuBs8wrpETtk8mhpEyDhEqeQiFhgkvXtpH1Z4GbbKRSnExOuh4wrRvYSHxGOMUPWXJvrRS
NqSRlz3N8pQrGXETUXQNdf+NJdTEyCYYTy4ySkx+6QqUMnAfsxvOyHDh9S4LQwjRepUjPT7TqSgR
ZbnQm5SkN1bdUpAKvA8ZiysdABSgG+gdselAlguv4ICqTTtEJHuGjC2wW+Xw1FfepKUHUOpig9DJ
+6MjJ4ni4Pq/WA/ZHENbPSKW9zZ9heIH4VULQTy+NuY47FAe2t8tm01LNh20JAwOhRd9oiLG4TpY
3mMaCDdNuwTAf6bFV7siqS4zovbFre1fYaf/BJ2a3MxIN98YqP8Eg5fcvJBYz859mnpYunPn3Qsb
Za7ZSe3FjT6W28++NQPOwMwxf+puU94sgIJ0Wak9cFXo26gY3zqRFgeaitYqM+vkUbk1WcCdv0YV
/luMY4qjuX2RmkMZEj3rhaISKUF9m+D1RcZl3YbistyZJiJINQv2Tp6RnZfFR+NKdLrChogPsGl5
nYuOy55db1c44fi0TMkzSnFsFS42FHTEq4Fh6GZwe/QVywednTsjCMTy2ntjtPEhR+ywSwyzOfl6
T2NQ69GwqxOLYH+4BGpkmbTscRJS/4JI+16k45dg246mfG60eL4tQvCl6rAzFZC3UAb6mApbX6Wm
feiHzjoVgV0hQcTCadOsPtVjgtJbfe9JAt2BBNETAEK+boeBqhj7ja+m+v1kvmtJsNPK/miWbnWp
ncB9NF5A22DS3gsBELgk0GZf0km6shWaV5WdDFs7tY1zSbbW2rQoJ2Bu12vICSymNJ7v85h8K70w
uzE+hOqsD+PFxPVZwotaHqujr/3Ux6nZjwTLXHt7QuWhHlTtSMUYZ7Q5wTXb50IMzymF7m35Gobs
573BVg69NZPwsOyT5xqs+ipAR78tnJXMi36XRq51kbOe8WBwo23iDe4uIB1wExat8xjQTqpyIJ91
ZEKz3BCLgrs+l+fSJFIuqd32kGq9/Sgxq8ST9hm3af5NBmBmu3hFEkz1Etd+vJlHFXxjmagnLF+7
pYnfr9ElHIfOcFGYGG9mOpX3mC2r7k7hvVSnwfnpMXR6pDaJt0aDLkPOLwinUL3quK5AU14NQGDq
L2m7KGI7IZ55cDdPvsQRb0uRcAcIOHZzV4NPoQlS59F1dF7C1kwexIIMvlNfWMlANXl5ue9nj3R3
mZ4KprOaFllvzXBMimLa1zJ7Q03NzM7DNBEkgXFtS/KYxqoRGEnm4BjSaHEi+4ouvtuVgs1glcri
mMXzJUu67FL86XpgA5q/uTkaqyp4mgNPe83riP9lzfSHAaR4+m9hWj0xewjylDYzRH1XoCHFFz1c
uT0IZpIAows/o0JFGr5urT5/9fT6IgmHWjmIH495Feu3Ji6/tH2AAdNIX31/Sq5pljjrKGUvwzSh
utnA2KSF+cdnErdHi0K+BJO/neskTykuhdcqeqNaDs5tYsf/cGr4/m7ZGSDcazdoceNXbNft+s+1
aEQAREQSRtuBV6xRRdEjb0p3naTprc1JXtRZAP4Uhz22gp3W4oMtDB5MIc7lY1Pm7ESZTWjOOO31
Iad4klPzVIBO+fMOEuH/vkyQUOi+RgibgZ5mWS7djmfxcs3LhryNkCVrzYCGnJPESvdIE7ZpJr8n
jayejRyiAJiFy1IaeYHnXTNTZseAuNZ1LDFxST0R14Lci33s53IfD7hb2O28ER7o7NiaaAwsc28P
Xs0X69ZRLpo0th5pPzmQCENxJQF1g4qtP1Dgdpshq79OmadffIZcSwG2LGTWe4RpauXnU3xyGyob
tYF3WlqZBUofZD/6rVBCdAAJGoE5WnLRg/fEyT1wVyiudRUmv2zicJbooNCt+Sn2ym8CtZnjtB3h
3Rdv1hC7wIZvHeco9OBi5KJ7oX640lRRDNYO/SONlxgBGkM+X2dAV5X7sLla4wgR0BEZCmLayeGo
3QGPa1taKSkUh1OXGz+WUjXvylNC7jxMZojGvX5LBppGVqcHm8kwSzUm/JZnLhaWqB3WSOy4EYvJ
eojyS8HjeOOZEXMPUbzao9uh861Ijs4tb4URpD1Cpvs0ArsnooF8YQ/TFPEHzyiUaF66FfDjzPpl
yzx7SKZLca2TeG61e6dysmDV4gyLtRFZvWyLnUDBsYdAeI0sf74NZt1vIhgaEsMaVGy4jU2Lz2EM
X9POTJ8c7cRg7dbFaf6hISghYW6Ozl03sekhahudXcEaEIf3sdbalR7YvydZORe9I+9lJBndHqNt
XNMa0BFBuW42npqkAxVX+e8yJ/xvKqZLFKT1H2uzgnD9C8f7b0Dlf/vX/118ZeX0/L+zwDZljuDj
47/wwNQr/sEDc4y/TES3ZEjQ2oCUrJyJ/8C98r9sojj5TwKBorKN/icUzBB/OdjmiQT0gB7zQORV
/4SCib9AK9kqXEV42IeF9z+Bggn3352TvoHiAwUnvw5YPuGgOCv/ZltlM4pDzlEtKbK3x1I/Vxna
dCiXMAnRcddMZZJTRo88BNSHFeFsabA6ImO9sNgj7WtxNI1pH+qYtZm3GskPbWxOGF4PDqQFgFZb
KyUJJOl2VM2IipOToE1as9jV9rcoT6/6JNV0bkdw90FEPF5r/ewCCpqm6WxioOmhXA3+uFcTcsfQ
6Qa3Ww//t/q7+sx2vunDb4HZgsbioWk/jZhelQoDoNoNWi61LU3Boj9b7Omd2HgIh0cvs3XTaQku
sUku+Bh8PpILHl40VHczdgf9HJfttkM85+nrPG+3pq4DMCfLHMGfodTb/JUYa/UqpJI7dUTUpyl1
CriZ1ChebYmRgD42Kv4EFvomoYD0OZl//Ce8W1sLI+pK/Uzkyb1vzOd5oiGrxRvf/FlF4gDU5owF
Yhfg38lF9rsvpnOEg9sbL0My7k2y6bycmp+vp0/ZVTK0UWcAdsWJx9FJ4+Nmu6IYXgPOIs7gfWj/
+Xxmz5fWvJvD0S5N6LwIJaWTXtO429bzK67flaN1myTkRCfjR6cpXEKLQqBGl26sc6aGVcO5nZut
Aln67JPiQV9PcOvVBaK+bkMCUuL+FiiZ1KHGWbPzBNdXNO5zwzwg21nrXBqM0HfqCKiG4nIEaf+G
1MhzsA9qzhac1wrQW5O1dEH1dUgAhjqz6oNGE0eIr6/OoDoEJuBDddoUN9cBIqtOhDpBre5SpnKA
Idrqtf4Ym+ykLmF10lyLwxh2FDenFj1v5si9+rL0C9fqx5Zf03cYuluU1O0OFw0JmvZBXdC0aLYx
GElP+zLg2KvwqKkfUyfFaBpaex8DzF4BdUh9X0XXLECKuwSUIza8qUMmJ/fWaHx/5QUJ6l2cNRCg
9E2oYRRkmzCk19LDXxnqjIV+0tUmW0vHfa9CwH6ojzZywxh1w0i13anLbfnm+bRPg/FMVXJlk75q
W0jJXrdBnLMv2mbLeBNx0x+IcMoemvBw7L7DRsLaYWjuQpgyMaQzS9h8Vz9bEt6sLhN1bpvxJyL5
ABWDOuYK/FsVhFtzpeSJ/ij4SfzmG51L0LPiUwtHyM3ElWn6Osq6h2jbHbk+J8cWy/lQB9nwjfVQ
NjzF6p3PufTjZmtX6TVpeLLyuAT4RERDvvX9/tVy7YNCNnem3NOkxFuUIQCckLJBjeqH8zaLOwIp
oh/qsMQxA0zOpvpQsuIATjx7eabWfCh1HtTZc8UpMxtWqEsGOsThwDkTgGY3PqkDo75wMHa7PEpO
6msaebOdTOemDnJhpKegInrCG8+R2t7Hv9Q3SXhD8kXP6hMSG78dmuwHXe6H5lsHzZ2+iKmhu8ht
aManSCOaLHxWWFbFYM7a7Dda56cqfFXUZekPr7Nfr3JO+sBtrV6Zc/a0UsNv22x7jpkhvnbYy8kD
utVcfJqYgMlTsHFXqSOhLhBUzjv125fTwp3GyJRovvRatTotMTomRAlmJFsy0N27LDYea9Cpqrq9
7e+SJDzijtgoHDCs51WFImv20h/oyM95eMsFEYFtfMqt5BpyJ+JL2NojnwoYpB3+VFfqXHWblPsa
WRntsJdJGuu4JEEQ6GJGkw5nSMEtanNZEF6zGSlGc45rq/N5WN0sLmCdz8x8xk2zs8F9hYz+lLnJ
yfM4Eiwo6mGBkhlTFkckRFgfTOuONdJs82vGaYvUAm4DppzTUzMy/8xgKeJNqJ6gE+2IdDuYrAOa
Boeam9uP8pP6MLO6LhVE1eJu6ZpNZD0NXC3qxxREu4p4AvF39QYmXae5a7e5uE92vmfugs0LhHeG
vwhftvotDZbvWuGiudFNZukwEq7qa+tiPkeD/a3Ohtcyy68GeyPksCv1ulwtmIHzbdBGupvMwzgc
dghMuGBNJdsrCuMzhGpOXKjP52l0v9UGwc9wn9QRSv1D5U0Hp7FIVq+XY2mMzqGDja2+JliNtYbz
bhwgyESnOLUOupeeqDB36kpT/65OR2WMrzZ7wiEBwFYe5nF8bZvpYQz0xkewvNQIYVNcAV/NcXry
nOSqjjDxUftm7F5tVhT17TMdPWeSbkv2J0U/7dUHoEO4c6t0R/gzrjDWkUA+Lwc3Fwc/Pw1Jxxgn
uarrNqjjU2jyxOCpPKQzfqd3I53J9gbQxApBWXXQPExGfbAd/flhatnVM/pnWoX/HyXv/yr8rQOP
7f9d8hb/5/lX1f/M4o+/w3DVa/9Z/Hp/0UKlRjV9ogT+HnXgmgSOWEAFHMiu5HN7ZJj8K+rA51UQ
RA1AH+CH+H3/rH3dvwS2BPiOvMgzdPE/ihVROSn/hdjiqLwEnU/G3ItPuSQh/K309euilmHcyu3C
niAUzN8GhfZrHlO0cIyC8sZ9LfzUWcej9LnL6ZxkEs8xETYIX/F0r5uQuUcoelAuGEmr1t4qja6D
bI9hOA7BDnY2+g8qZKdZGbY0VtBcENNnR9n638t6Qkuma2LX9eEbomRt/bfT8vjDxfk7Zdtw3P/+
HWE46QCJAea4cIf/DYyiWa2IhxrfsWv09VEv0i9+HJwiuxsu/LaaRjW0KT8viFVxbHsPsIsQrEJn
HRElwqF03ELWwnmVtvbzDA+kNB8tnVjdJ4wI44jDglIfIqabT6jWwdHEdF5zuhRVFWxED6VoatPf
AnLovjFmgVemJwMIcIMjBtoUnaXty6HrD30mnvoRvZwGhPw0GEwh58ReVbneEcuWySuEQMycXbUN
BkrNCFnYyvHRmsnJmVb5xCA0gBa5AqKq0WDjd8dDCx/QoEbtuwE+eFI3ByOMfup+MBB25vMddJ33
C7RgXY3eYa7JCHXMgbCJvipOnY40qW+8d7fSaBb63ldn1JR+0/K3Tjn520pgNI9LG/UnxpdkwjCM
NU5ult9aDwNYE4Xkd9A46pF0ePhKTKZ59dYa9k8e/+ODUIuvfkfTMhzuouXkR637yP1IO6Y6nMP0
TXPD9ns4wfatje9hxkNfi6t5q07ibMBlSo3gHvp44zOg4YUcaQs0TGYzF3d1Nb8bU6NBYcUUpkBw
bqsh0JX6tXKUiVU3v8oZB60fm2u0G97GdZh/paZw1wV6zVWW9uiUtTDZRSXPr3qWNFdn2n2MkH36
pytP6aZKUnmtzNYurTOH+6BMjoUNfyeCeLueXPp5ff8s6r5BMxye/Mp9wH3P18z43LXr4y/2v7Lv
gHBPn32ZWJlFnxwCozot1jZ9m5f1a8X4cIvUTJ3w/jzTxDoUPcR3Rn3/wd557daNZev6idhgDsDG
uVjkisqSLcu+ISTZYs6ZT3++QaPQLlfvKvTtwQG6u9xlaS2GOccc4Q84HuQNPMlsxMoL+1p/mzmu
pftmAC6+6ZTkujKAOeCAMV80vLUzJNwNO512emkZ501Lla47M/wcc5BJhphYHiNaDPTrp45YRq7c
LM9FLN3DVH8KLZDNnb28tHl94/RpdbXB4TqUcQLTnGAvR3QN5+iaFh/K2iP9y6IdkeSdwrsywvbS
8hiNudOCaGzv7dcV1MLSofsxMKOSsxENkyxDv6MwvmJ7hqBxabfk2KzU7QHNGmoUHu3JuTFrHjE3
7urZh54x5rUNFRkVo7yZ8vp+aKDowaK+LkHE7yzeKdg/fhoifBKDgV5Ui5J/eN6eWKfXV4NnhXfb
kxwSqAIlpAEYlF5xjB3xFkB9zFcOa4fuSKYq30tbB4Wv0UCltbCfGubyXlS1p3hAqA7bxSQYtNXD
QLp/nHWMxWGBfmRDbp5n27lDxuSHgr41nfS2uooTMRBGOFOFsfdzU0bEKp/m+nuVVyyksUVUjHXX
ReE7HKweZMi56NaYGi+FbMM843pc073RjeB4gNQHW7yOrOroJHNzlL/TVNPZ4XULCWBgGLIR+0IP
n+dwAsBtrEq8nyPmdmk4POC+gHNdrI1+UZrd2UXKMnATsJRhbO8QukiOluKp1N3VdP28cRU1JX9S
o8rZb08Tx0uRqkiphtUON9bWeUpy1kfLXKmIO+wkUDDYQ+72Ix2P7TlrTxGe2UvvXnpZybZbEzzU
7FGJJmWnsIR6h729HVJQrlFtkIVajsfRwWJv06TAcVjzoXMEixjaGCP+HFs8KGMgtLYAM7ftYS/d
uV/c74oXNUG3dt8m7gv9obq7x6nIxfXRaS6rsz62JUJGWTm7aKgs97ma3TFnLEE0AT7W8/TrthyY
K1KNRc0VGnBgihCgoqMe7TPYe9u1Orb3QY/gx3a5a6Z97iuNxojlkSJbIkGgOxpbk7dj2xWuy23K
eUODnqp6niNrvy34ZZS9naf3A1UDCTphkrAf75Wu6He2WXhk5h/KiCBB7NkJYih3XjHeAu3x9mVZ
d3zqjLKHPFath8Zm2sujpzAP3N5bk1Bgl+ASdMhAybIcFS+eT0VlPw5rEp9ju7hR5fuNKr5OrB6p
1xJZ000qCXQ+01bneXsSJWBa7Hjo66PTYkAdCVYbX3S5CIdeBYTFNgsy+F/7HsYLiYC+AnfAdKtY
hsMWO5Rp4fGN1TktvAhp0frU5UpO7E2Bm0y1cXDi/KoqhOE+6zOqGxV95wlIZjEvl2jWV2RycCav
jWrct954YFVAulnL/K6xldd0AE2xrS3FTHdaBUCg7zQA7kqkoWAC+xTMDebbChht+LKRAhxouzG3
gMpjV8QDYB5rsLhgR1IslmdDhTtKA44cXNk12gC3iC41M6rliNJRvI/VpYUuHlnHojDhMjHEak0T
51/GJqCRG/BzkR+jZIHtvEq25XK5tVq0SEjo8CYY7hEpSRoIE3QUUvdoTPioD6Z+tzQQLPshHfZU
cC1CsyC9mOJCUx+7nJ3ifcvzsdx7lCmB0ZpXfQ2QyVOpOpC1wEvWNTDLtehbNBEizUWzCabixYqy
S28CKUSYsfSUAq4XglvdqpmniGm/nnXNndfBlk1RS6SD5wb4s3wLy/yLvvKr7Rp/TGE37YDsn1gg
4HQFhjZ35zod1UOvQqYlBJWBVpJ9oJ99jlBlC8wx3w1g1pBzNM5OGH1fmwY4A/orga5Zxk5bhpCe
wqEqVASJmoE+3Iy2TG6WBy3P9/VEVZRb4Tss09pfmTseROGrUnCXGtaBQXjfYvZm3K8WKImqidDv
mMBHiboFnHxAeFZSX6V6dKA3Sv4yAVap3PLZBSiQYOcZbKltVDssNAvZjyy+mUy8gmKMfWugUEfa
lC1iMNicMkNz3Os0BMjjWO0Rac1up8sRN8o5kC2X2hs4nZYYMRbqSwRfDwYaeX4bmuFTMVW7LEc6
xSaCPNpE3lApHwoQeSdb151z4V6Xc2V+TnXcQOMme+/QSCKfWJ9RE9UfStt7ku5VlsWkBZZuH9GA
u94S9GFFzsZ04/Rnvm500alo2vMwF83V9gOerPA0MbBRropzyqTcVxU0aDmAn2Fk24CDiagIsxHX
APsD8GAU06ePCGRhLREf1naeUaelywb2dGf0eLQkSDdUkqGYaHu0zvgjWmqeQ80ZPkfsn6iHyWUW
CHXMxt3cETfSFsg8k2SPOA3jxzWJVF6LF1pn2FBR+EW3J0VrJHNT4x/KqMYsGcPeodPm0n9SO3rR
+VtUARix6iX23bq6iPaTu5p8Q/LY6ZidpnVT4PU7Q5wBs0M2ovjJoi2w08b37V9VysFbTRD1dZ/u
oRocMdJNrpMWwY0wpqfb8huabMYIZ7ROwsXopQg0zN9iZLjoWk2ADs1vjKxAzyuQgp38wQt5fFtO
DIbbq8HFq/EIka1Yds2AFVdZIwSxvYlMyeeDrmcvtqDH3BKWh2reR5YTX69hd6ojpfDXwbH3XqZg
WNKUxWHRk51pABAFW9CQ30zmlYIlHCYfls/MhaGo5WL6JrcLx4R71lCojMlpigZd7RUTbljso3xb
pLzYRT1CxLifOfl3BrNK8OR0uSpOGzr+WfjsePP8mPbaM57yC2wbG5UpjWuOAL3vJm9AGNzNIPRk
Co5aa/3dwtHptKCc5Dv64odRXPpar3fw2JwCdcnxAMZZPQPEgoHdN8CetrSlscdhl8MlCMCImf6C
wfdqzY+IpURJin7IBkja0JlsxYSJDHkrWJwUQWtr+jS5nu3XDWlV7kp/qP+a9e2LTSZ8tfb204aM
0SLcuAbKIdWcGrzQ8JFKXLc5qfW0DwHd+F5OuRsCNldnZMAcd8JkOialpF3+qBicwG60JHuqG+b8
k+Tz7TTRF5aiK2I8WueSopPR4HISbIvGTRHWWoERos3DtEYicjHhshfG7cmRYipS9HvmS/MpVepr
+HwLEn3101ha9t7QLOj3NeGJ+QcKiOCv1LoORq1fgyRiWcf4NyM3cs6QlWKckhk+vqQTDm7dqfDY
eIs9tfsWi0zKh+rKrmI0pu4NR+8wH5y/w+YnsdWdfqf1xMjZyuoLouTfWI0M3CGRXYw67febWsqw
Gh11S4a1SQ0ov+gB8kLDMulpIrkXU9TdFktza+hRe9pwmkyc24cMtsg6F5av2Xl/Y09rh/Zn6MNW
c6/7Zn4pq+HeAquxN6AJBiHihbtsZMux5JxrNR9eK6iEB7dEw4Rp1lOP/gKof7oWRlWAxpzZeG7V
I5ad3MGsm+iYltz0rF3A/ih+57iAz+VsNqxFOSh1E+0wcvBL5tdBO3WfIjRT6EY030QZ/ogc9LCr
PXwQnR7nKouaSqXq3uVL0R5wFk+Oej2f1yHkpwRIOur9w5KjExmBa9ubS/S2hRpA0zeMHfrLxlnr
kZ3gEVjKrq0gvK7IdaOT9tpoWG8btjOd8sg8OsUY74t4vd+i5WIgJrnpHpWjfXYL3qMOhGIkeedI
GMW9mdY4cGDAhivliT5aQQuGIFAM5g+5xpylVUlh1enrkvbtgZJtZLIBAKNNqypwURLfOSMIjwI5
2CtqAHS5VkBqUbJeMkUJyjUZTpWRQM0ecQJMHO1ZNdDZV9MV6Kmn3Y+LQi7r8ql5TdoCKdSFCk/B
48yEpOFjBC9EjtGYBw/GbMs63RYrAFMXLrCgs8doNw+G62+F5ra3hlxY1UAHfYvojy4+IBFZ71YR
9Y/uWU3ZZrpksYuq3FSKA1I8Xt7iRBJFz7pYOXocqTa76IWVBxiItJzk7BgVLhBINtsyAkq4/Fhh
dAWpjv+6m+Y3fe+mMFXtZtfWKQnroh04BBAdYuRYDtRl62oWqKEOUAXjB2PNvWvDrZJAH8+lpryE
rcYF2S6dLLnWmAYtDZvqMLecyKkx7DHGVI9p84T7zgfSPZij9+tLv9Y3FCcMrejtQmJ4TFN9RoYx
Mo5FS6aXQ4oIRbLZo51QuS3oLBVAjETydnQzPxvMjzqfbtPGwigOgNNxrWH6eKTnGcg+JMP78Vij
M5JI4Zra7k6UDU6SLu+biCVIVj/GTkXPpQ3CVt9vgNxixD+4zeDCpc3Keeu0D1ji8Z5K81Nn0kRJ
LbplXWux+pVO8UP3Dqosg95LVlTk73Iab9FtMBZf1fBKjyrKD+DKqDBwBlhYzuAhwImIFpTFEA9E
/dSjvrpFyQQ0me4yBykV6/tKRVOWvB4wzCcNnGmwbawQ+y0LVzp/Ip3meaH8BMwPQdAOs3cB1Zdh
sEVUmHF3Izfg/8xynBTWRhcGg4cm9vavnO5WQaJ8t5KVHjLUVRmISh7LLsVPkgKBvgi9iBELAUPz
ccU7wzUmx6zfIIux4DuCX9bb1k5tq55UZ3rdHknV0eVj3KOF7PSo8syAKb9o2KlBrNloMdfmUwRe
IpDlAC7mfSIk8evDKV2IxF4eHw2XknCLFOj2veoL4iXafL/1WTgGiG10FF3Qnn48ll+mGgi9g1jI
QHCi4wGeb+7S6qTEld9Y9iuq2ADHph4x2N542/YaJZkZsP/ZVsjmKuFZpZem1ca75zUf69J9ZpGC
lY/olMzqO54KEWMXl+6eUAP1AtBrO76aeoV7tFqjJJ19nWkHJJxOEAo+hhgyFbiG/dwpO6fAJsya
NQTwkj3qTwcHykGgZAiRoEMGMLbBXbrMKPLKsj0n4fSSMcoNEZVw8zJow/JzPJ1EsqL3yud5LcWn
of7Q7fYYxcQfjp7KnC7KrD3MxSgygPRGCrqdJSxlhA3zk1bh5OnlfX0bK91nSqobQEnKrZ1qk6/2
FjLe0sbMu4T2EOrJB0+3crq4YbwzMjyjkxZWc6GtYE0bsGg5+2jNkzYg1HzthyJh66Yc+HjhappC
Dxy+lHTRMc04qwmTUhSCklu3bvdTkZ40azHQmOy/61rCLmCiFGNOGWveIx0/2r3pZ2dVnmsjO0Fa
Z9qX34ShR4RGbMqdhtd2KZ7wPTulyckcuXkDbSzfyChz6EwwZM/8xQI74VSdD1Jh2jej94R2gOnX
id3Ryun93sRUVs9dKWCSgzJ96uEIgohT36ccTT/Y/yxYHO/wKem91tmhnn4Yss9IUTYG7ipG+2Cp
ZgxvEoJFgqav6v5Iixjdj9r9ajbJh5O34FAGHXzCeqos+ogTrf24f0jL+n5iJD1r65dsXMm4FaRr
+4iOAWle20C7XbR3LAyuW8Vc9omafnO7BIuLsbmtWlwyYis5RRrAhVi5LSPuyywRdYtSdph90WMo
aZZoukEcf6OQ3ccesd/CZGOyT6FbPkZLDkNf7YHBrrcmyQNSATZZC4RgpOHDdEKIM7kMzvg1ivEt
a+wHduez1tSfm1idcMWdnm+pWPZ23P8oauWhiN1qPzblvKud6qaxrYKxNJje8fNckqg5A3/TzMOl
17zTGE8/QAHRxmsbuhtJ7K/hl7ZRx4DsOt1VJexSHDU/6JBd6bHxoiUuaFjoTHPDohww3/LcSses
vX4gzXyIkumzHTnvNR5wlOkX6t0bjWc21SdURBsrfTQavCNQRQxshR7ElPe3vdfRu4qrADU2h6Yp
STcDoUA3zXsd7Gvadd+HSD8mVf6pxl24Vae7sLI08iBWQwlXwSggwy55eoXLxn0i8ZYGGcOgpfen
kKU4whAtSQ5BaJoro+zBCQyjS2k7mHf4nTnnMYXpJKNNTEGCNWq8M2L1AjKBSVtMUHXi4jnUmjdj
6tJDD1sGbiSJC8VFN0Y++LPp2vc4H+50YMLnsl/fOd/GQx3WnywVxYP0FgcJMDO6kx6zwuh5FvA9
0fPsjHQO+jhaz/nYrtdTEh/SbsCKvsncndXWKATH665NTEzowkVER15gw6Kj5fagPXuKAROeqG9y
GPgTRMCd19iHyHZfYYYgODI3D8ig3VHsW0QSgxTRra+RlkFeEaWr44QXhD+PXhkMkHpdxEfoH+9q
O/qmzpp13Ro6dTPMF7Gb2Je3ej6gEm7yfbOZkYPVIzj1Dj0xdw4K29jZiwGttrS+0HQ8EDXxrhmQ
BtRd2IzG6N2peD8W4YIE81O+5jSt4ho1JSM2n7XCvcLR46luzWhfjymsVWSogqaOX111za7XSDky
F3iIeFuf4R0q955rncsZM77YLeIrELDfkjSiXM298qqfeUGdgta+q7zgW5RdrG6i2ZLA3mbtDm77
uP0fbXbmPRTgae8tw5OW6QwoFC4gBkn/pR3Rx1MjRN96F2q9FiII5yqvGD33uN4OJ2NlyFg0ZOkY
jN1XDOKLYjGPndfLJDHJ79Iu+YrO3WfHEd5L6H0xkVhFGChC4qZFGvVHhh8SZ2DY8THxXTwXWBBg
6EuQdvEldGZOH2zRB+M9pv5lAeCQct017ktouEiEdfkVJCg8pELRWteZBZAtVR4Yod4luzSsQJvr
e6Vw0GHUPeM4AT72V61/hWqCnuaITTVZKD5YqC4WQJsqpgLwCKgZbHft0EliKATBDvi5CBq1EUwY
SKMb50UR5que0PHIVcSqFusZpS5aa1v3Ef/oLo73mBwDssHjYpvabBMsNogHCGV9rLOSmcmQQbdj
MLZQnfcJsqdbAq6l5GiRa+87pfNOkcyQcCCCcmf4I6hwNIIwJNDku6eCcsw4T9oAPXuB/MIadVuL
E2vBvuqnOjvNdC2gS+QPOr2RGVXBAwCRc0i5tekchlrBwnaHFyj7Tr58WrXqdbWpI0ZrTdEgwzul
CcFCuN+whJxIfUeh4ZOuQ9fMwHvF70jdh/t/mAqLC+KvJiq2ZunIAJuWo1mmY1u/OdB0i2tTDxvN
fqsLm3Y49zbslFYz6NdPPwaZNpgKRfrUIamBHgnnsPQ98TZoGGmmU/ZYjNZTp+cCK1nPCrbaf3+J
1u/2SVDBVY+up6dpNlBX/TcTwmJkQrPYOrqkMutAfV6HaXavroOKhi6ifHJORVStfoht82G0HWq0
lplFOhje85YpV2wtutbRJYoStM5EJRujOKqURP2omO7cup9Uejan1K2RGvhOIUt/SGm+2ap9sRb7
TEbACEFvItGMbmmFoCnliqDglBeZ71jLq4n851UxhXGggVa/chAyjS3rDCe9uluT923GtHisQLdx
3QCWsBpcWRMB0MTOjLk7wr8oR9N3oKLjMftmnKU/TWn+K6z2af+4/x/5jfeqXtqEJ/N//udP/+//
Jd9mD/zD/w5cObY/ytfvr7+iVeQX/kCraP8yHMdzETEFBw0imkX5b6i2qzKO2pajJrZm/4ar6P+y
QLDgPoMwt2UA8v43XEX7lwfoBeiFB7UZDIb930C1td+hHLgmGKZn0b/mf7ma36Ac7uRmOSJ9aaDi
IjYAMl1JksBoClZYcHdhClIZ7JjtfXKYufzyoP4TlAQI+5+Chny7hTYzzlX4Exvub85LWqWW42qV
aSC4a/lawVWGCl08g0FnRsUErFtwYe7Y7gVVKHjkRHv7+8v4PXTJVdi2yoMGIaRhscZV/gLZwTLW
wndmThlFgb8FBFZIJZBPx9pKN1B3BVbz77/yL+7T8p0O408btD437/2GkK9rzU7mkbmMYCYFHS6Q
cHACewG409r2BQAseFCA5OGEu2Bz3aQV+RoyVwMQQLDOOJdclOyCEshpVO6N8dXqAZkLQoAH5a4I
aYHhzZ5QRIfLCea3BG3N34Bb+Cfnzb/i/bkbj7do0CwkiTHkPf/yBN3S7KsZjlAQQgYTbDZWOjCc
MHl5R93mJG83gsikg+kXNHymAaLsIek2YGDtt1bV/BY8CM4YO4G7C6R0odsq6GuPqVrG1FtQ2R03
rVUABHk15oLtDYB+eqSrzqkPNlS+V25U/iuIT/nIVQnBiau+wI0R4zgIrNOGHAquUDPandm+TehB
LGOx/fQE+cZNaDNPjzmOU4L2DsHYuvl7NDTA3VkekQJ8F6y6XJM8TQRgrwTim4JHEdC5mQwHeYXy
93JBjnCReX+A/gW3vVEDeBGCHRZEsFnAPwDDjsT/q1yroOZbrlEZ7zvQ8IKAj8lzZFsk4HTz3NsZ
vL95YSvwprF4fhSEJcugHADYg8/V+jcVXP0GlOX6BLQMcuYisFfZy/LT8pzlQQjecWz7wLLJghuq
pp8AVQGHJ8ipeS3Y5oHEELiowGJnByQwH20vThDTyALLmpvI02cMJIAKLQ20zJ8I/A1aDKBSYNzy
ZzRzg9i7N8iCUCsPDUDzNFQFYq731m2HiKvcIICPgwDU5RJlZcgyHkL9FMFkAAbCBYLSl3Uhz518
ZkMsS2yCFxD09XSceX3gyeWhzal5SmvzpNP7pVMRDBgZCqpWBfAv97k9NFMN1vpWYz7795v7L7a5
srk9TzVU29EdQqsEnF+2w8Bxn1c2tkuy9ISCIKFNNrMQAoR90fJYFVoZC4+dB8NIcydAZ3kxOhMm
AReb5psEO3yWaEn9k7GvJtnYr9nazysE3q5je2cQ/v58hQuSxQykCT8qiHA3Gn5STXgBGsfAosEi
5v2UwuRgqfCeaq/9p4f0H6KuSSCzIQqZPCvnt5hRL2VtWcxBtkuQCCGxraNDWjy24Zsg+wfjXl7v
krzJbvzjWKjW+xpRUDgi8hLJ+EivTxVaj172LMvIQcw8RcAH5QRCqiCD//7tmpy9vz8703ZUUkgS
XfCkvz87lABbpA25cAgyaELZXIrQkCQs6dB/4rBFw5BpbX+wKaMF3C+RQ2MlUt9LsJPgYLFXV7ax
UBK2hQvVWZ4AWjHCJMFo5yR7VpDjOpBw2ce1RY5q2L7sYw2+qmF8pfd8lWnWLcT0Ex4XewmdEaAZ
fCXmNruJpnsBhv/9A9D+05v79QH8dnbFzjpamsepLTwliVqyvFvCgRwt8iYzfaBRAlsCsg96i3jl
QRaRFQVbQl4cEVhQ21lZ3PzDpf2HdW2yolk4QnEzTSkBftl5K0Wj7UbZz6NcwrnQLLDH82sWsrwo
IcQIr0AuA/2ti6DF//4a/sJ9I5VyVNNzcTq3LHfber9cQhRPsJPnJA1kLcjXymYvifk46l6EaNHB
BjKN9R+sIi37d7Nu9rRkcAwiGajBD5R1+8sXJ4i85LUL9FPJ84tHkI1NuthQ0SlSqLUWAyjSkl+E
LpU76lVTDQdJdiqCtg1FRxalBB+L40jIH06WXlizRp1fpkK7L5a9vuJUx6uWlEWoLMKAckDYc7YV
65vwHoRXJewJOYK9bDl6nHzyGNqWU4hFEUJelSNFFuWMkpNQ5CzzLZrn68KDGwBxCRpURuDeuEac
cBLMdd2joYiQnThNwfYRplaXFjcKieLSkKpFqECL8iChjGXVZPo9gJIrIQsIJUKet9AR5OLcML3I
LUhodTy4PNG7sKySdDkKGUf27KIbJ8l+kS86CIfA7PlVUtBUmE3E73FEl9WiHR69O3Xv48TZsnWd
pUenEOYHB5fseslbhDuQl9D1CGK18jg0+WHsrFPDjwtbRrQc/mCrSMQvmgEYk3ovqY4CrncM0uNg
RgfX/Bo1YGhU7FxZrQOiJTXYxzfJi23uAVXxk8luW1juCkmC0KuGDCheTjeZCCjZFc9/OymJhqWu
+Zbwq2o4bNynpCGyU3JhQPBnjKfp5P28ah3so4O/GGSR7ehyUINO9ypgpYi2/godk7ygg4cmAY4H
8sfbkjRHMiPTQTSEdVVzrOc964y1xbTS9zCW+bky5GJh7tMFhunFt0tiJNwyyfXAgZ0qoONLCRKI
bmsUPckXCAnMXIguCvQxbkze5woRKOOQUKvlKOlWHSbACG7Nb02q7eWtSdqZggdzEeFEXRARRsGZ
gRni7LP5MInS8rRmY/qUwLmS1Ymx70W4pvJE5PokOZlpMQmFKyXfA+aUgzp3BtIo8gtZArIthDYn
/0S57Si3MuLLY+CaIGy/RFV3ZgZcDmrXoixXg7XQg+AdRiCohKNI/ocSHjaMfC38VQsE3/q+NtYp
h3clnCoXWmIM4VW+xcyLfdOB7ICmkzDaWBML6Z9VUsfrkbmOMcAlTder2mHV8U+5SQVAitycLHs5
ZCXzlJ0g7xje5mPP1coClkRAHzMIPHhDsTDN8SicviSFAwV+eSWKSL4rNw5bHheVN7kfNrNkwBuH
ksciO1bofywN2cSWjTr57AufU5h+ZTii9Nju65VEU5hRJG2JMxwXsMEV+BIODFbBxnwjYmezB8QH
BtM0fpJ8AFXYixDsrOkd1zHGGpQ4RADJJgfuQcOvQD7USafjMqc3UknKn0cjvaCDI9K9M92xmpxy
XuIbud3Cdo5ARB1nufKIE0JVrayBYJlezJC4Hb7BQpOaUD4XA5MrPDNuVnPY9/O3lDUsX+ma+ok2
zKE120NPOec6RTAF8jdCoEtgLEsMlJAkHytpthnvPZx8hYAmmank0XL9ktw0EF5d+EpbNp7ZLz1N
PkSpfcuOLvIz8ogk8W2wTAOsYcMFy1hwRugCHeoOQnGyyY/kHqUekAggtYB8VbR6gCcpsM23mbRP
8gb5a9mk8s1yPEqaLcWH5OrC9nMjC8zM7ZLCg4V7JSWBeKMYlDB8CmqwEPioxPgUeT5SRZCMc1bR
HEYdwj3J58qBIOtaitEtt4TaGKMsZDfQ63ggQlAc4bA2WnqTeihItJ8ZRh4llC+sOM1q9kmsQtAA
mWXCX6UQ07JX8sXYZmlnYyDplBQPHHr0CcKpB2V9mui18S/k8cpm5bySGCJ1gcnWljoH2VcVf4Kh
n6/k/UhYDnlK8nBHHdeNcLmP7f4xa8+FjX0xz1242kNroEqOIGHM3qTi3EiEy50OVbuLkp1eXbvD
sQS8Kc0EY00vkq71uUmq9lTNKUl3chEWryyarQLipcn7l5fXOcc/zo48oygiIMjLEXql5IRS3GJd
icAzPETimzwK+Rl5yHIp+Toe/RuVty5VtJz1iOkEQjpU0X7iX+F1sRdPDyeZgvMAo1ECiNQqEunk
G6RcAmbqu212kedf9u/NsvgpdDyh5MlS3hKn/99XrIayb5fHH1FSlX9qE1I5/O99xQN9xfcYYtHr
9x8wEuofv//qvzuMHEw0GB0L8QHbEp2IXzuMDmQ0R0coghYj6fAfhDj7X4zPddezPNuyHFucxf8g
xFn/cumEOZ5h8hMWwl3/TYfRlHLoT6UmfkG25TimBVPMwqzsz2lphjatjYhrB9Xb+zT2zU1YA2ot
k+V2RjWWJZhwGOPfq6iBlbVvyoBsHpa7AnA07qDWKicLNtAunL8tqSkgJiheWpzv+7aofWPh8Lcq
Y0N+pG1x9jjPM8aQXg+oBstVJiURk4TMc/cKMsqXunmOV7feGbp1N9Yg9Kyiu5mLCvBNgk5Yk9+Z
SEXYjvMdMk5N0hz7ZtEBr66t8xBbt7+80fufT+FXLp2p/qVa0KAKwqBzbd1FPer3Kng1sBSGttgH
ysAoSKkYxM3hBVefKycakVMeAEDOsflAufOWdcY+N4DIVIWb+KWuMjmtky9ZB9hzCkFzrTC5Z+uh
auG9JTpUk1d8uQzoeNZdHLcTakjFcTFdyK9TQs6XMixw6y9uCWbAK7HW1oqzNfUvemifC2xBGcQj
XYCoRj69lDkOJpaOGB+yS77hrL6R2E/aaDzENW8kMUDr98xKjMG9TU3lZQbVHo/6A3A67DEQXiNu
Jrt0qa5xZYFt+x5Nyw0Sg3djfGcZGEqkrbv31ARdXfi9JlyEnRei+aYgCAQ+zUJnSEGXjoQ0UqrA
82JYTMwO15rUbuL8mFcMqozkYzbN28ywHkILZV3V/Fqt+UdYZzUKn9XXDuNxQFrXsefc9633SanB
43rTV6evrrO4e/G6Bng8mlydaz5Ys3U0hoZxcPwYryUi24ibJc1TN04Pg9XBDgqxAJl5PyguLrjP
eF8Sj4vtIgZ+Tcwp7TC8X5fJC5AS5rAR68YvhdrwPHBlQnShNnYGDMMW4GQtf+7GoxaZWM90lc58
XvmWxP0pXzjN1TH6wFDpO7YFQ9UJhN9mFG8baDEgw1n0KeKMWvFZFooSlte9ZtKxw8ZjwUylUknh
tEmHNAr7D0O+fGXM7kY6n2CqWEg1xl5z4ueqo6052GvmD+VtunBB+MmBIVIZZCZa8r5955CH30nZ
r9N8waBjMj8QSkO0Dcd7C9ZBiLDcDo7XE3LHb2GMRZBrp9dzZuKIPJP1rmZ8sPT6ZeC4Rxc0Odi9
9dBPh3F21JNTskpmFBzpXQ/LoVq1Zxtv77IYxvOSV+VOWaE5oRYeYc45JlBP5vFkM4yvnW8aFl0n
qwSBiJuWcnaYWO1GALNFr2pXqtXe474MT7SpVSiJRJa5UHACd0+6ThaduaUWtAbDan3BKwOy4c5w
vfXkjKgtxnlGTYCrrdneZgh8A5iG21U2IqdU1gdbbzLfBlaKjYwaoB9329lZcuj79aR46R1DBSMw
bP1KbVE/BBxOlTXeja76UNlYACnuV/yI9lkDKy6OP+yseVQ4bZVCeYlhPuxKR//s8Ig6rAxcRqdx
kgHIs0jD8hEw1QqJ0x7wkCiB1nET5q4ldbUimamjWFViwHyDXNyDZd3WBRg+PEDpy+R3ObY+Fzqh
N3C9viRVy/BwnAmU2ANqQwsDylMYbsbRRxgZr3ir39nILAb56GBmAC4WI0x/MN/zHjXr0M2yHcp0
PzD/ezbSD6PxyoM92iQpmnulUbI6afShuBNgSAsCX2nOd6aLrHeb43XDRDnbe1AkOm/cT3F2a5X9
FUp/FcwQxts94CPUjf22SE51i5LiOD5KsWuoUxSgsj0ceR5+PlLgxM3nRYs/8sV3B539gsMhZeMA
x8Bss52jK7NfLxTtXfGKIy0fVThQsh3djz67DOGvrFB7sJcWxF8BoKQGzVtb4JXjFtrrCvkBr8gr
DIYBsCbJBxtAgk13qe2kCdKhODciiYIHBkI6HZwcax7927gR9fgYV7OOkivPre/N2HuHIQLy5rYo
AbusGM1BCyHuwyCsG3xitAgJBmK7u9rfwzUhUVunA9BvaJFdCJiCms5evsMeP3uF83XG9GwXK8lb
zMXs7JM1LCrFKeFYg4QLaJfVKpSZpSRSAXzCiRdhyx0VPWLYEYeGscIozltCt5Y8rUb4o7XMh7YF
+Dc3L7F3zYDS9OMlp16BggNb5EHJtRkQ+UB80jpGL+tuzhF2Vnp0mVmde8jnFAw55rzgEIBm24k4
04lB0Nh/ooXgslh0oiJwv6SP7hC4RNJYjf+hF7admr/lHJiNmXDxVd0kI/qtQ2ljmxzlPeK59Qya
CrU7d5gO1vQyNPdZ+91FcK/vyqC36Mxaxj5D73wC2O0ZyQHT975p35psvjMK/bZAXqm086+AKGCe
mTgbzFf8R4eoO1IS0ok9NaCg+hN0mb1p8J5j9U4aEm1TXXRs6xZzorOGmFz07OodjJHlOlXz+zap
z3FqXEZAIyFkTM7igxaXlyitT0BXGnWhnZMeAE0EZo2h8KQ+NlrsW+5tRkBT5kN/1fEmnGE5UkiF
9kObFODL88fYcY/g644u4ogT+ULpzjugQIGJvOUAvP3v85e/TjpIXxhgejq5pY2CmIyXf+k5pmYP
iF+LSF/wG6D0hi5lnOd2PYLPol+C6TUMLRy6Siwrcc2N4+LYW2aAj90pn9vbYjCDsbBPRkiyBpKp
0/p/6MY6fxlwswZsRswwzxyNfuxvoI98DL0uKqouaFIbmVDaiG23TMhXw7kGJ4gjLZrUhQ1/HwXh
r5iLIbs+CxEl44jS/i9357EcOZJt2195ducoAxzKMXiTCISOoGZSTGBMQWit8fVvOavbOpNdXfl6
emeZloIIBOB+/Jy9146eO+DCfpK/Wjr2lJqFtaDt13d+kC/lxqiXrRW2WDmsJ2RpjE8iRX+2iZMu
2KIWWONYCG9NJ8xx3GS8e2ZyXbbppQ4op4qBVx2J8dfSEMQVxfWqQsW3njzn0KbBg15XI5c4IBKm
pOhNvNMoOd/M9ouVG3Bc9WEd29iLcYKMwbNbVj9GfYCdbc7PNQE82LvYLgP7QmgjkfNOzOG/KXtf
VP2ZEPt1lgWgkrH4ZTlkU0sQ+deTpstBktRFHmymtNVv3kvj36tdUzDuYSzGgUNQRf/6uIhsHpi1
G60PrOM2z1mCKrN4T5FdWqxaQiCSZxbyVOvTakmZK3TiMZolmnAs8qt0mb5nsNtmQvKAp7MwiTMp
Ym9//0hb/zZCUI80jXTUAJLK/DO7rqumAWAOvYG0/C4cclwHWhJethXVfD3n5oNh9nty0+lGunvw
3tddXuwWPdlqlDwUrHU9gJ8p7tG5VnXst0G0oVHrJwmraDKuMZiDaffryXnRGusQC2MFqHwV2dYB
w7ReGA9lYF639g89KS6xpT+EFLW2XuMeE/p1ruvfrUC7MqX49vcf+9+HOupjq7ElqgQUXJ/FUcbU
12Sw8LE5B60SkgYITVWt21EP6AaBeiBhLaElLnAW1BWudNRsEoar9NhapQe/MsIlwRC8KP5cZP6r
vsAl/tZQ9r53fys6+q0q6XK/ffj8P/yiYoJJ+Y/r8t+6t19+syk6AuJu+x/qKE8u1Z+KJ+iW6m/+
//7h//nx8b88zNWP//s/3/5TY8DQOcP/587A/i3u4p+7AR9//x/tANf4g23PtGmxm57SDv2rHeBa
sCGZiUFnZC2kzPpXO0Dof+hKtyEhD3+AdX5qB8g/dKgtts5/iq3XtL3/ph3w8Rz9vDXbnsnsw5SW
oTvoRZxPO4aOwj7Q9MhlZMOCZ8wivLZLsem01I+Fbu8/HNr6HG7dBQM5untwBQFmxZs8db6UeIh5
iIed45gsD2O04GEjd3i0BfjauNiSeXENscHeymG4liQDwOVmvoWi3GT2Y/4J5Uni0Tz89AX8xUFe
abV+6XLYNFJocNiKluPodA8+rWylE9Zm5VibYK498gsvEoWKHziAxidGZ0ZNSZnGPTm24KnXY09a
L9KLo0w0iwmTSxWGCDTBfORp2Uyfe7qN0KIH7bKvHKJeLb1/BQVYbSl4jonU702zqikhQbNmcnrq
gwBbNcjLGW20y3d48mS0ycJmq2cioQjQivsg309zHZy8yDj+/Yd3Pi/rDrAlwaqBZs1y0ZLxXP1c
BbRS5pObFxJmR4D4dqZ1OYLLJJYgY0nfR55JobuMSNMtriV674MrguYGAl8PbDvZVjraPotq90w8
RUfPefgK19mhCjLfOmgFV16Jw7qQ/Ct2DDA74JEAJG+R/NKUppsbfDCIQVZ3g/sqgh9FGUfHSobO
scq/Ezlaf0uy6EZcY0Qyr7oUfE8YetRlwGp820ggIaNbOjG/sVcjyJSNk3OsTRqkRiF2w4HfXsV5
/+KWde3LVP/aN2l3qXNb25EwsrBMY1zrl+QmCHXryune/dpyonsrxcFdJMu0NeKgPJscfp101s42
BAt7ufn778Bw1Rrx+RF0dR3JICJDVgDjky6hSTlQaPli4/sYLgXe3twZk9MELWNVhxzABvPO0HHT
LfTfp2T2bjreHGPA58HNfhYlrRTmNRnW35BZmAfvAOiDAq1ny77GvMtBx9gxxkFsjx5+gxzoR0yo
6rmxbPppqvQA9GacQ4vuUWUL6u7Shcbdfc8XHmVgdrckL4X2QlJIhW1Xa9pqVZDxPdpDtdUFY0Er
DR9RV2+DXsOeIi0OqK+d41xHZaUjKTOvibyElioPZta+xbxHjN8o0csfMdlumHR3IjA2LtlxMntl
CnhKIvfAGfqqJHSP/L4hbO9sGNfxnHw1Su0aA86dTft+mfsr0WS30igY5NU4N92rJNOunUJ1thz3
0Dr5l8Go7jyjJwlp3EoNd1BZisM43Se1fKgc/qwY7z0OarkRna2zbcV7dNenuK3vqGTeLf02SOmo
5QZddLdaTxr5clZl3zJ1FaTffa8SE2yB96J31ZeG784glpiuVvkVR1SCloTYyZDDmhxpAyjvQ2hU
DBiWoFl3AVclCHPk9ovbMujOpRNc2JLf26qD95PdZXYK3DV6ifpjBh48L4RPM+ng1sY5MFySN92n
UGIihGd2NFLtyDG19cG6IHGPME84Y2dsr2t8UaFGx7HjSJQO6W0TjSqoJXizYpabbrZBnUZfXWc6
xbVkPMYMSDp8R/k0XbkYW9dEzdB8CmlYxEbwbMuvqU1ciG4CJ52OjnwXCQFVwAW+Ba1zwTB/wSrz
YIXWUxDo992ckU8gzu2E6TgywnUXNw6TwnhF4MWypfLaMotydXfbsEyiJy2nDT2PfR3a8xpQSOq6
5hGH0LomOW9j6LiLrUX/7pXtt6TucQaG86aSTbLuIuMwcQzbzg7gg7JUxRncxDKrSyi4yQDu070F
vRSv8EwjWxcmWotk3nTegK/B7G4KVy990oqM1RDkLOchMRZlksPeqDEWB3gc7Lo71LrygSXVDoOr
i21rsvdhBag/01D5haA2GqY6f+aBwM+hVVNax1Fv7RNZSdZhMOcfGOfTVW8kbI956sFggDsrZ/U3
OPSuAJFP+0jvTi5JM3uvde6rSXNX7pJWF8viy4iJCJGY+US67Pkq7f3I+k0XuN9XSfkmg3LYjVGf
MmVvtE0fLXdD103ENUyvE9ahXa/RA7AwhHIbq7Ob5mQ9mfCIvMXZxPif/Y8PKEltXtf4xoKcrqW0
e7BcEXL3Vs0+g/lhGItjGxmYhXLjyzhXvjnWiiKC7ZWUhV2ahfveaPJd0esviwUBKZmJ6xGBTNZF
n87MThuTzqfp+fZYX3mk+oDvdV8h6BU73Mc7vdbMoyZ/pMQcnCp8wB9rjdnwzY7W/SRTfDNiKX06
g5yxxQM8heo6cekpl1BGbDxXG6x1GsYjKXeVE+D2ItOWjp6GfTPwEPN1CmGaEK6pvHVruwpBAmR9
BdtloBM0tEVNaIRJWVNaz0lQJ1vRLMgUsh9zT7EzePzwui6Sg+4QTdH2IfJK5RKLJivZYKyKtsPM
ww7UmxhU5UOVoto2Yy62uGu+dV2hHcohuqrsjPTOtr36IPFTpazyZCaiN48geeGe0j1xatjAT31Y
3ZDPcOlHvoXc4nAeVg07qReXa8eyjT05vlRZO72rzStrjp7yEXu+pxVfis4iOIRCPzEYpbYS7DQm
97yakz2xY8kpwpafhj4FHU9gGZLVRfOPtoa5TfLGoj9AA9dS7pvp1mZisGfMQtxsyUy8p3bLm/7c
ppVYk025kRZzyYak6FU1NjczkVsF17cNF5f2aVite4c2XGdsbINRRI2nSFPmIt1Si0p49kI6udiE
B/MbTFV60piSaoEnfu6RFyjDUp4n13FPbztTZqb+h6asTY0yOdm4nSJcT9LF/pTig0rxQ1Vdl11T
4TQrMdnWbgS7JDR5k7s9sINGYxGMxn0/hf0XHdz/aAZPvIB05i0t2Qx6RV9pmbWnwQhwidUOgGHl
22owcAll5VqUwytV9q52OHz8xsH3VSsDmIcTzFaWMEy3u1KZxADoYqNTvjFlICuVlSzAU1YrcxmR
B90jdJlbHd+ZpwxoDU40JyKpgDjRFJQaF+DhVxP41mxlYItpnucfnjZiOpTDzcDrpinTW63sb2Qf
70pliFOhShoOOVdZ5ehyMhXDPBeE7U2Jmy5LtQC5DgY7UQDiSG5ITO02VVzth9pZON1qNkiK5DWN
BFYt8uRx7Y1qC6PnDEZQWfpIT0MYOZMp1QRg2ZTxb8IBGCkroMmwQrPlm8QjaKVzuLI4t69NZSC0
lZVQV6ZCs+kUYfIFJwUn8A/joZ0uK/SWeBFLvKAt9sQJnyLy+OVs1+Vy0KOKz8COH6WQ2GTQ7QMR
pzBxC9KWrsGGoOdI24c+gqnixuKbIAHyAEi0vN7GOJ3OaR7hAmumrY2rslfuSmWzhJZMaFb+xRwx
F3lAXnplydSVOZMxm58qu+aIb9NVBs4AJ6elLJ04aV1/UTbPUhk+R5yfk7KAVjYsCyycIA+whxb4
RBfeNEsZR1NlISVD19fUcjGY/bWRhW9xnDwMuE5T3Kcm0r/cFjdzPxPj3C4HoYyqDY7VyCYXYsLD
6mQWeK+a0WxByOTsZneMAaZqL/C+2nhgp7E8EmS8Qgr7baznxxavrMQzK2UpVkFRX5NFj7N/kPhq
0/EgBpuusXdKcN4WyoJb2V6ywuCBFL59LgrumGM3h1kZd3scvFOs7ed4PEpl7e0qBkia+9iDSowD
Sb2z1JdR2YF7CSgpb6I7G6dwR/rPqxDzl7mS4wFx+aOHq3iunVst7Hainl/GEB54UeGdhJM0wQN0
8DwvNNxHfMplMhzIhGPx0qo7iZPZmR9iZWzWcDiHmvc18xZmlSQUEwfpHIGa0ZDHFu1mGjDJ8FrT
s2OIb7pQBmqraq9knuN2TvPXWpmsi9Q+96X1jcSWfBMX/mKlwBKmeFwxpcBPI55IX1ybWXNTxcPt
jJO7wtFN0M6ejFRBA7cDppW9a1bwMoQ51KhO+4Gqw9cWTNXKJh7jF2/wjRsE5k2PuMGQT0I+ISMJ
AgM+c8fcTsp23uA/Z302T+H0EONLN5VBnQqg9Qs863WMeT1VNvYGPzuqKRg9yuK+4HUvlOmds6el
TPCWssPbyhifxnsXn3yLX14PmrcAzkyeuKyYqEYQX25rHPbMn7/oOO41nPcxDvxOWfEdPPlRANdO
efSVWX/Cte/h3q+Ujd9Qhv6QkR0kpk2Ntm1t1K7mG+K7UzGsi4AIbDrDfimagicVvI9ldnInLJGv
ajuGvqKAAo1CCwQKMmAr3AAR7oAHCmvAuUDbcF7scZ17FoACSAUgFx8DhS7ASUqyJAVQqbAGwDBA
a1XDAfs6DozFvEXceqwtBeBBYAobQcJIMOwmX/de8aWHnhCP+xaWAqGihZ8ovEK2TWAtkDp4YNVk
HqMwDFIBGcIMNAMhTQtVyrLty00niLgdpoHRDDyHGK7DoAAPgVa/17BYM2rHbMhfqqmmAG0Ru3vT
W64gEZHCRaS01YcPgAQkCVshJUrYEjqMicns3gXMiVQmTBpAAXYzR6Qk3+DF6dfd6M7A0Kjazaxn
nt3kDy0xk1jnacQAlNxIvUfX5x4SPXyGkfeY63Jehen0SjF06MY9yYG+wEeaNCAX9ZS4IT3NYA60
xb3Mxw6l37ztquhKZyCCUBd/zZJm5noOZ8ZlbbkP4u4pHF4cWy5+USKQqpOWYED2hV6SP2RbTbaS
LsGcxnLddB5vUT2vWqP9mtQjZ3RvQkttUz6b2S2N2y/uchFu88J/cl/m2ZeJ1YHkIbHSnYh8JQ/e
mkkJ4dYPvQE1pi717703YBoq1LFhWnlGAyAubEnnU+wgKPL0dtbtmJtkAjIh8sbz7NrvJBXXnAwA
+TWFpKIe3sakiKCRWOZK1zyLUiPqVuWZvThZmTAbO3Lg2zDFxOHdN2YIQ6mqEZbIaOUMtdhMFpn0
pfFEaEe+7fkcdIQSQixrxYvpGHkyTv8WJnlBiFq5bGO7+WEEU3YJp4KsZw3IZGSi9uDNQwi8HYJ4
OIUqH6Ub12LibJ6UutiEKVKxUuhogwNs6TzrKIXnZd823oOpNNIZHGMUEcu2yryXuWEiiheVN5Gs
gKKUKdgjQUZRqt0tZKfDpqXsWMqq3EC44kFPJxI4IEVuFklq3pCTHpkhcUjCBfyYoSN8q2GXKGTf
HOiXupqqg961677SbH8yXJB7ZDn2Of2aOnvurZ5gMHWJKjl9jCLIeN7yNIfyq5OUUDOC5L4N62qn
TzDuAO6u5iF0r0z16rRNG2wTOR8iRpxMYh2OBFYNlNUrxDbrJMCxiuTQUnt3YOuTupMul2KZYhjO
SIq4pdbKvjPd3ty1LUNpF2QwfO7uWJB5CnMYXKDnTn79OE9sdnV4b4YmEEVUBVcRmoEIlfZOQCsj
TI8xJ4KQY4FG/qA5LwHqgHMk6rshtP0obPintaPmt9PFhGkVayK6cALgtViHlAgsoSHNkMTKDnM+
pYSgF/W6RjS0s4vsrlDxoBEn1jzrJelaLAv04roDGkrPs76zQqXnfhtE9AfwwvthbL/pcnlzgCoF
cZ6fTIcpQjdeMgvlgGUH52hur1wwkBuSraj1ZbEbzdw+1iHDdrtmTK6NTuV/uLUb/KBpKQc/hwLs
55menWisjMIiSSH3QMY48ll4mnMEZ2r4RMgSwauR/gl6uF5PRVAixL0AsAr3ZTDJhzkI7oeRtylF
w7SrZllt4wBdgGcOxx684Qb6BHMqa2jO49jdc8jMbudUX3VBc4hc6wkxW71VX4LTIMnJEdfbDadO
c5nj9cSGKU2N6nLhXYo4szFVV0OyXNCU7ErOjKYTHJO6urZDrVhnMxBlkfE6sXa+ednE82w6BaHn
MxWXUTAjdC1iBeL9x8+w4SL5DWDvjNijA4M8hFldsJwN6yGoCmb2eo1Xe7D2UWu5h9hlCTMRv5jI
NMvomjOHgwonQ95E72yZySha+vQK9Gbgi3mJNy3zsuuyIDhXBu6em+2dQLh8JKv3I2DbPNEY7hep
jhK//9awx/qTHix7Ec4CJbp5KQu924a98d5lQMelmSyoU5zETx5hED9YgxnfjZDJKvMq6WxEeNwZ
+LrmatDRylsh9NA6QspqSeOEhibcjBppGkkvgtvM7K216G4GdQTsqrg+pIHkaTQafb+kqVhXabdi
xZj2UPEnJNUVAuHFu3U1udfJHr8B6cUkc54mCNPDVdzH8/Ng6HvHEbOfjHBH1YH9MYlKHKL1XZEH
2mPhgMiKs/lWWK18SNxoP4z6lhNtfLYaCwt/EJxQod0Ec3UHewDaX8pTFUW85XpknRlV46wzmR1Q
6xZnSQZo7EF3aGZ+heJjb8t28sEAXOVBb62EkW1gGZlkVLHc5RpPjlnGmzCrgqNkPwiZx7e5k9NG
yr0d9I+vPcO0cxwYfpVapt/TkAEQ3Vwvplfvlwaddh0P4mybrW+5KcYNC9V0w/nWjWoubsjPIeQN
FmUOH8k4P9BZ5misiS9s3+OqlTUicIh/G2TlLxqZ7NtRGy9Jicjci0NrE84BEhpX5tdmS/WCcopy
Lk/v5jh+GJLkrarhp8VL/WQU7IOiQi3mtqzOnOQexoBmVGdgEF5p5D/hF1iH4FKZ8FdHq+te21xm
N1EBW7eUW3MarGMFUaUQCSlwAu5VQA44aVIc8bVFG9fOMIldPgftumVSjsEhfSnhji5LXDwyWb7E
vTOebO9sowlBDTZfFQNtdh4NQPdjZa863QzXGs0qetrOdVAvLzag1S3rw/toVME6rofGJwkN1GEH
Cd/uuh+j6B8ljFPU4eYlgQm+/3ialxB7Cors0XQvrT0xail5oCeXDEwbKU0xg/JaNP22iDXjYLIm
U9xRIMX5cxgBbs+m4os5NDY5V/0F7m94xptYVlBB6TueJGsYDQw64/VU3hui6+5KB0lbincBenJ4
1LX6moyH6NRNy6utuelV2uY+sEduzDAF24+RQAwC2XDdXW2RMjxYltxqi80C17tHrQb4b1vLnnXE
T2sXpVBgJOvEzPPdMg9sByFRMB97rCG14zTQ1/TAC8L8xmOGkRRY9chCV3d9s268iQ1pbt47pI40
Q3tKT9qg56oagmP/gqUJgyms5hoeJFtfdnbHwDzWwjCPXVys7T517gtCdnrn2BlMaVKW4MhI49sE
tedRpMGxzmsAMWXS77BfMwGmZbMbUuneaMXwYzaaR6vkSYepRTihTtyg/Bb0uoW/uWkvKA+etayp
2fAZqCRwRtf6nNLgSUryC7zjMnTmqiKqYevkdrfnNb6BUFChIHGBAuB9iMbuGM8cOz8IjEYmeeGR
CmaJvOqoJHFD1uJYDg5ZrF7sHfE6n42F4mIBYL3hphEQxekgQARw0snSTYfB2mWtAtsMiQ49Nr9i
H61PhEBGdzmfaYyInR7D6aQ5FIOOFgToZRcPwRXNkEiSa1/JE1hH1nfHByUCXSmOxBHi8SpTCcTz
zOGGauEWNer1QvZH4uX868J09yg/XyyVzqw7TLQmvSrWjtt7PMTBF41epu8mynqO2p4zao/Q0lOu
9FLC6XM792JmAxMxp6n287jUpyDvnueoYfXs8qNDX0ALl6PMwxtEN6bfzUV5Id70Ko4eUjk1J/24
JOe+puMRzqj+c2/WiDwfN1UzRMfOaY5lptn3HxjrJo6X7QKrNRuL8Fz2TkSLoq5IPK7Ij4+CCRId
OJ0h1F6DyKYJan/nCZjwLJyTdml2mVcG/qyV+6IkmtyLmIV0KItJs0dEGcTzSrFdDXaOWEbmPs+6
a+I97bNKwyqWaIQ8bc2+403e7s8fOzYFOD4UXrWlSEVz9M2KHXkvDibl6JmO63yWWYpQYyTPJ9D6
Uzcua90tbqkDnbMNlnQ7OiXt9/GhxRO6KZOoOOia8HbcO/C3C0fgCZrSleNE29iK3GujRx5md1ZB
RdoBoCusd4Th9ZZMYaLZpqLbVyq6FgJOJY1m13P6ss3Un6B5BY4fG5wOvWwXO8x1OOAgf2WSw8Ah
8CGDuCsR4mAE2P5NLmYCCChHhPGBoTQiwjPsJDoOHiL5dDoROAzsrRneIxEjhZ9QwSdx/aYJi/aS
V24TTjpbL07lqhvnZr+woXlqs5/o2+7RKD2ambPs45TM9oQHGd31F+b+FQ1184FJA0oPegWbSaOb
sIjB2XoJo7ycnoLhpfbJdrXqJbCNZjt3T2XFXLbV4wsS18PIKfXoAi4lH47g4l6+phXR6npXaqeq
GOCxtg4+wdHdwulRfWnXXUPW7Q+TZtzbUCx2ZRXHEC7CeFPM6bCfeB3mmi6fueDVCZDT0GfoCZUZ
pnAX019SE4eCroD9brVpf5y05qglM4nRMMfXAywWvCshxyL44TuWvGhLZXZkjjyuOHeQwpN9nfsi
PGh6RX+aVJ04KMxnKpbs1vDC5REyxDGUOtJuI83OQeEdJ6hL6I453GGajfw4917sErur8mnp9SzP
Oqf93GB/7DUXRhkxvCSg0AZC2smYP4d7KvRZ7jrP+KJ5HZ386F2vBrxxqDQ5Nc/7XIho5YYBi2kh
xaXg8/1mTvyhRPhZgOHofHLTBYNpib8QYETe4hELzCRer62vrVc+ArCj1DEpMsKoZ7vLFM+6PDhY
1qo6uBYBMsYkCr9aSi3ayPx9MIfU72eGORRXsGxl5tuyTIlIPqZqN25BKgEDxFBIFjmestS5BbAf
P3gTidxeCua1qlwOm4YL7mlMUIJIjJ+6zXapV9M5rUc/qxzUBKNNLkWZfjPC2mKu3L3RU7/vWz1C
lDUeNQIf/HCUow+N6pvGmHKjGca8NSk/9KkOGNxn2hFKG346lBNRhZY3pZvrlIW8C0P7NZ/FuB5y
JNoAeKOVHSzJLjPFSw6je9c4TC0q2yD9gUzfnl72fcBIk+miSaLNAPptckZfsx5Yj49sLpsi8BzO
nMgKabeHaxJQI34FqcwqNeMkA/ub4cjZZwCxnEVUfw0TxzqY8/LaonM4aXZHweqCnBawZpHsLuVO
kFpEgBCFX+IbDGEfQ0JmTFsRqxMwaE5vmrhAEEEUJQH0WpISeE/q9LFLhmNaGP1LbB0iA8mHTCs+
kLncdrGITpoorpqoPwSD4WynvqWO0EkPr/Np3IRJDECgtcvDh7Khj8L11HdP3ZTefFSRMjLegJdm
m4+n8r+SeP1WvPW/CSll2Lj3/7PC6x/er8tbQ7kV1/0v3q+Pf/tP85f+B2m/BmAzGEKeylP52fwl
wFfD5YHygX7L5Y/+af6y/pBS19F6WUJQO5uolf5p/rL+MIlvYs9BAmjjsDb/G7WX8W9MAsRQWNMU
+UqY/MBPgk/P7jINz0jhCzpurwgmiQ8VmWq8vpYzxlfs0OUw/wYtoi7/FyUMYeY6vC0kcOClwDF8
UsKkVZIbmiYLCoanfn50xZ3BHNZKcc+mr9GwH3FDhniViseKSAenWZfa90uS02Ii8KfeBOyrIgJg
b/1o80cD1m1870HnDZBmr2p3PzMWki4mn8ca4w9hNDJ6cYx4/dM3/heSsg9Wxc8L9cenMAzDQ6Hm
GWBaflVVNaY+R6NHvEdBlFNRPc8efgJpbDX9nGISDQx927fhjcTeVo1yYy9fKIfpNoKsxePKKluT
UFF5Ly6zLUeWjPBABKK+EBZDzvwYpcWWpmftfBXJm80CZqbToXZRRJsInSuw7hjxUAyv7OxtJl4h
Cu7Sr3DOYZI/lbiMrdzamP3450oAG+5fOeA/O+I+S8k+PrR0XB5BijQsi79+6LjN7DCv6cL0nAFi
ziKlB0ETcUbuvo/YHfLAXWuhvf37ey3Uc/jpXnOHdakUkDqIkE9PDBVrHMS9WXBMYvgfYwtANOjt
raA8eDjUQTputf6Y5y7ugGRb1OHBqw0chaotrYE0UDrY72P/UPTx3jq7VGo5rFHnSrjASNs3G3ea
CmP/+6v+q+ecq+btBmZoIY5UUuaf1PcNI8nFQcsC/HkbtiGTktIPssMk0UY67y36hK4FLRXdthN1
T75yAgvhx5NZPrMnQaJ5G0D8GA5UhZsYU3I/g7h97EI4sxtOewq8uS7VSFiDfeXkfts8uOZDjHNc
q5qT2QS/eeL/Qh7O1QoQksotio5SiSx/+jxDF02TS9sVo5MACEuNWXeAmC1/JK+uKO2VF4kdjiPK
WOeAm+6MfaDVvk/Fk4E8qRPbxqYjVU3rchr3f3+v/2ol++XaPj2YY+mMvd4uPJjiYYmGrYcsZtEN
UnQk8GZSBppLl0pfx5j1m5/87w6GX+6Kq9bYn+5Ky2VFKAsLZCe5b3COa5aYtgm915UlU+bmRMTk
I/kZ5prQ9d/Wi3/1ZvzrO/nwV/z00wlDa7Ku5aenVbzxWkgs+Y0o7vXGpJR74+hMGizqiTjYuHW8
4Qj3uwv4q1cTIbNlSISruHo+fXzTo+0TzqjKU77tIHV2Qzn6cdBcRUN0qJYzuNqbJkrvPbu8FEF+
1qLj0mi0K4hNDKIdWJdtJaNvv/lS1Kv1ecFA8CtYnMl1sD8e5Z9uS60VKVIPavvchmUXjYemiw6i
Yg7n2henqbeVUZ4EUy1sXOgr61srcX7npvirB+Ona/gw5/x0DeEA1wCTIpsr/afKilaCu0LS31Mb
Fvth7q/xnSB2qU99+kBb5jdvhFBr4udboJsAKj0lC5fep/2pa9so1yveCGYLqxEZIz09mMEK5sC8
2NtYZe6n2Amhd/tVkPumBvsNB2vnvhJ/RBoD0Ptrg2WLB8d3oWOY8TPZO0yCGdzjlkUOIWgC/+aL
+4vawFAhsdJ2HJeD1afHaeiJ2dNIDENsnQC28bZgFXcXjaZbgTE5wbiZ50wPXM5iknFo+0qu5GoO
OG6w0P/mWtQd+nwHTdMVNq1N8rs+W+P7wQMcP3eFH2P+g+Dr9+Mjfh+30VeLw0CDOV3yrEEyq1Sg
xHUwRb9bcf8EfH66BioksnTZR4SkGOQaf3qIAshloTeEnKMnD98PJxxycvKQIRuvEjZ0JzJQqufr
0upo82Y04HI/XsJtOJnneu52GCYvnpu9xKOxDZr7eLIONOh9ftha0GIub0OVlRcShUPx5Hg/YOtu
HITAQHC3JupS9Ud20uxwCtKgIuZhMc5FMhCwmPtytnyPZV+5e+VyNzE+sdPwUBlYwet83+OqopFM
kg8WLR06YT+ke0Nm+8GNAWLYVGjyUMDAaaR5tJboBvb0oXQteGtiq36Wai03HOTrkNiVMjhPfb6n
Q7onQmkbVzzYVrBpRED+OUz5Vt8q0E2n5/s2Z5gr7xEVblQCuRtAo0HLgtxglWeYewzL18mYHVp0
WNRclsGcrr6LHQ6Ug7bpXHGiIb1xmLPO6DtQY/IvjoaR7xPmppZxMGSId5uBum366l5F0dnonvT0
e+Vk+3xMbpnHri3+e21xDiFzEZ3JQsosVhBnFYzUhuJ16kwmXPHKWPhexCsEGoxtpMZoZydcGWOy
Ftx8IoE2EtFyGz7N06WJXhcy8vKUXtWc7zEf9xiegU74QfJaGwAxLQbSurahPUeUh4erwViPHVGE
s1i3JsGpEdt2ytRiIuVOz0/hggM8GsGdDwfHTsjfsnyFWpjn/CUYL55OIZGTGu6uveRpHg+c86/S
0vK7sVh7LAVBAZmyqjceWzv+NYTtDPeCfN2oa2EJ6R1wMNzVQfIF0HPKFRkeK8iYreIhXw+kYUI+
WRX59xRfJYrnL0oaG4nyAiLgZSzbB0OoyEgarzTWLlVpnwMdhYfRkhkCS1UntolKZMlcv5y5d87z
BHOhXxwEVs3a/GYTy+5uoujZ6GM+9F1A/8pKQceY8Ad1Rg4wjzLaILYREkA7HPPeYEIX0y8uVoIm
m5RXRlPQBOXxNk7u4O7LZIVQmUQPlZbOg43Tsy5vvPTGcR6kqDdhhciclAEc4ci4KeYIjk0x8isw
U8cY68QUkLiiQ4TfRa25mGUYvN0UGHXHquXGPdQEp048Kg01doQR2HDzgxTRnslQxQBV6xdkjti/
nbtmfLZxSNeeAqMDb8LslTacGWCFIa8iIotkKw/9rxg3XVFtTKrELko2NmrxDsNigh6iRos/mMvK
LZ7rmbQulKT9KprJvWu9dWOLjRa9uXqxnmYM1x+xRY+tJGiSpnzGzGQpSSgd3hoTtCne0nXJMN9q
JDBVKg7m9QVCjyZ74/y7HuJxXf4/8s5kyW0k27a/UvbmKEPnaAZvQhIE+2gVEYoJTCFloO97fP1b
Hln1rkTpSlZ3esssLVMqKUiCgPvxc/Ze26YMxymXzrci8+Q3GXKzBNmh4imUgbAG+qaa70dvi3VU
j5CIChzWpafS4lTdU15NXHl74/aml0bGNhjDrbYYHJjMFdEtq1rBl/mtqYnN5S9kOnl5zrdKoKdZ
vlEuz1zVwAGSb7xyP5AX9alDAlMuOWMF4rz0cGWgm5kYYvQR8NLwRu2YPHKtA78bUk9PSIrr2HKq
ctMHX9G2QhDTtpFm+IB9dy4SwYE3RtfpkDNqx35IVlXpTzSHRFtua9Kp3CHxEofkn8HexBbXbzqM
pg1/lo/KzFz02kZFYmXM72qKMA51d6DTvWdFUzrppEp3AtS+2h4ItPTDRYeyZwKgKtHVAzcglGWG
mBaxfrSoObqlWWcEdiMOIPMpBdMZoU8ajg4pMDRb1wJRetMOXkpAsYkYsHDOUYkfw4Xc1qPpjC9D
Lw3wjy0anKW5j80nETzYekMcYMlwhtmJgzpzAtkQGL5GTnYGKaBs3E8LOsbReHMFqEt3i9p8V2j2
qUxIcdoqTXw7LcpW0juIHV8vY+6XBHmOUen3PDVOU55je/SKaeRnVXsSqOqQpu2s7aZFx8xb7E3s
0gi6a4eeXkuqARfUQpRgElY9zv0R8uJOoBc3l5i8vpz4CxarOvM7FGxJpu4yJE+VSpgRfhqVTwJ8
i4nmCjAKkXKfwuAZFxC0Jz69V+O8b9E4WcunOUQcaeTIrMrNAMurTyIS1Emh0x9V3R9imUsIA8tM
vSKuvJYcpBp0FQnn27JllNGD1krvjCpkQ0KhEProtzeFoj3nLVjetPdJJN8hbd3pZbbBfe/HoUNq
mX7Qg2DHNMJsmcQP+rbSTzVLUauwQfcdjGH1oSLzouUmRsj3oEQWppPbarA2RhYgH2GPzrRjpAb7
2DiKxibWheFDKvuZARN7LBeNecYfBtsv8+XKtdTYaWZ1K7dhmk+HbDAQmjy3GVF1bGhyVwaOdtQK
eHhcdGKrjzCMDkWpHQfaLEUgNj2+2UZLd+h8D6Pd+IrGm8rp7ajGIWfUZMSdj5Ha46nboJoDz8Gx
iYpA/l4IfUXuGCrvXK6RpWNsiObamTJkCFUaS2bL2fLjr/fhXlWNU8tLJbq2lRtRwcTQ6tUtsUH0
hqF+2LjxWSUyyGsYWDh9Y32R1RJFVF83G5BiiGvq+jlHrjzKXapaHgZH2ZmC7UlXdrK6GYdwWyun
zjHORaad6teuQhebaygFWeGNxp86SGQ1QY8GUuJO3TqME6tR31gDW6CjeI57pkGzlYiiyFW3iXBv
ss696Qf7pu+UG60JvDB+VRm2y0IrZAoxbiLV2uu6dsrxXZY92s2Ki26md3PC6XokqSCN7qzROMpf
x5oBvhXVj+k+6tibYncv6myXzOIQoavtdfUYRgqFo3G2G3bmpjqkE3YxxRNzQHzB9JqSZ6Yp5iUP
oz16k5tp+hZW5l1d2B7hqU7LfRIZRyPBkDR0/kfbh/ckiyTNQaDUm8cgm5+7wd7rk8JT+aDoiGgo
PNLyycwI3lIE2Qo5cxv4ZYJAXK31HWLkLe7baNGPyMC8chSXAS1J6ZSPochOc2ecm8B5RAK5o6rc
6rV5kLcEzjqI2YAD52A3kb2R8LjOqEmw3GLd4xtxgSuaw0PYaM80MaKVpqCrRJ9KWUgQEt2JmvpU
DYLHukwR8tT3dCxgnfTGmRsvJhd7XQZYGNmALTpcIV6NruWa1896wlqA4gYp2V+kibla0iNBXXzy
tqK9gQ5pRH2JqiUbfPpn525MFNS0I+ZRQeRo+BJYKEPpcR3h0N1bg3YuQl58ay7lIVaDd6OiBlXU
Zw4d+7iyYFQq6OOCG/L6/uKYdwRb/bXT3JMeTtuENmLaTJc2nl41q71v0+khozIjOKQkddF8Ucp0
q0c3yaJ68ax+LZTldYyaexP0E+56EouNoy47Zfl4Kqv5oSswsRrU5WwZa2IdpXiEIV07myc6gV+N
oIAKbDlPHSGj7HanyjbWqj69zrw4Mo3htVa1h4BrieuQhPl3BPG3dhtcTAxOzvKqJ+pzplmXIa7u
1br+FGY8eJXB+Fg/2MlbYs6oXOcHQ+XsYusHTndkyQGmanFBmA2Osjy9i4LiSWXa19j9i9EsD1aD
m38s0s+z+tmsRsQSZFMT2soClZnnEhKhfD5Bce604aHjMeS6IvpkHYJoVjTq1hLp3ZJyu2oKmzsn
KW6oDrtYl9sHNdS2dRO/ZhRc7mPCt4Mr/yTKeM848+IGMxlODZt/uDxPqnmcHXq+YIQCwzjminp2
YmPdqkgrYe6iq6OW73Bg5puSWVYughuXuAT0D/uBJ7aXtZ+Wbk1O2oKbBa8IGlXoqszTybwZCTac
8mkzWySlver1oYUNYWsDQVjPUDE47221+tWcpk1mhZvIaI5Bkvm7PsvvEBl8nmBpQtxE7bPTWpp0
AZXZvDbhy7bRG7khntm9D2G/HidygJsY1wijxjWXiK1mZn3EZyfiu7FKd3IJCeY4W7VFy5bN4z+T
qRNhE8GuSNRenb8uk4WQVN2CmfLlK1nEoOucDeUiFS1fS+i9KdNzTd2MVbjtXnqbzc4wDpD3PQOB
i1y683wAvbXJIjQ9uSBJmzNCIvZDSl+NY4U8QclNSBbPcwELSR7S+De2VwCzFHhwHHJX28p9tFH0
85L3fg/oR26HCaHbZd/CRS02bt34+mKeUy147BSKwjHwBo1hc9r4AkuIPlQendStULzYQIarujdT
6e5tavxW4ZTF9uwad4ZqX0odqCvqeoui1TGTXd21fmoVzDPBw7asV1W+c2x1W9jKDkfJxWj1zQGl
8WHsKy9bKI0Fwjl6/o4RbtlbV1qd7pTlMpbv8uAqd9Cw44ycdz45F6eBM5XT8EULb7T5JX+54XQK
wv0kj/hLyamTYx6hT1i51G1VKY963Nw3E6mWJZnJwaO7oLKYmeqUMFYV596qxWEhwBEYny/jPlak
LO91G6yGG5RoN6qYmyw4WcXOQcwfVZ/kWxLcUHbDxswOYmrpZ+STmL7o+lJtTbq2Xgz+zTG+hwTL
ERmxE191SfoQBMuSU/Jic5XMbVjH2xodFl8DrhKi3PlqZUNC5eGvbOKPG06Q2d8nTMHdJI/0JRqc
RK51TbBzQWjLPxMSnEeAy153Gh978N6yjbOCrk8d3XVhNp6sPcKORjUdAjmcCdlINA4JZdjCnMHO
C7ZnLjjB9p0/50eTFChz1g+4H26QyJ8qna0bE3xP4FNXfKK/stcq49jU+PwCqhxhnGtBy8zm0XV1
0vqs/fjGHUaJ5IU6oUOWcc4rShkAHLjVNoZuHO0UnzTWn0z2dPhBVqBh/V73pH7yuNuJcjun2V0i
5ld5F2lDzpcn9rj7N/Id2Urgoaj3AVzp2HK790p6LpEejeYe2fMmamN5mgwWY+MSJpWmN121rOQl
jDneyacJHMOaSHQO6kgJUWBENI4UMNXcaHiZ+ca4xGh81vIJzAVPQ02kPVWr7YYc9mkb8oBLjlUT
0BTiyQsj4zB3OR0g/eNnfFSy9D1w2a6z4FIt+cmMVJwu9GzKyC90AhwHsZ+1+VX+Ho+Hp6D/sHHI
GfZtAoGqjQSnOOG5OdnpDe+MV5LvUF6HFvGlGqAikx0XWkhL4Hodn8a0qqdCcG/JtqoCKF12rUL/
ozH4H43D/3cRT2ikf9c7lUSVf5FSLl9ySCmPEBXaf3wpvv1j/SX+Wrb/2LcZv2q/h6B8/Ij/gqCo
ZCPBwMfrStqzbM//i4lq6/804eMLRCUWI2lTwiz+NRbXiVbCcEE32xaMXBgd//+xOP+XhiKJ1CXm
6Bqamo+4q/8aacKN+W9HnNp1C5oxuCBtSZASYPMebDlb+K7lOqlNkg2tRJwIPUUSWfior6V5vH7o
yX1j+Ji+2sv0hJh6z7CtDcOjIagTdZ3KOTDu0sref3c1b/9u934/db1u5ct3hNrRRBGkE4GkXg3e
GLoADrE5h7ix8K1OggaU4cmebSBexviHkIafCEt/v5pwbMQJTPquM6dqVwF9Mmp8/lDrOCcQWBmG
+HYK109a1CxthXZuwgoT0fQ1GWRHoXkXD3AZnXF6Mkccd50wP9VR9Dgr7p5FdLM0Jj0NZfKGFiXP
NOfvS6ttOFtv6xnFa+RVivHcCnZPS6G5pdK3yA0LHXLQe07RfFV6ShRhcKqbwaNmML71YfyKcdEg
AT2MGh0hbnn7P7noLqU1SVCAcc0fbwN9yIZ4qGmlM2MdVkloK9RwyXvTERTa/aHRfz1E+7jkNDMZ
bjNK069DKeoo6Oph4pYLCoo/DqjpbACLjXBT41eCADJ9/f2H+0lmxitaYGFAwjDOhQ93dUs1Kdg/
ITk+alyd3VbZRUlx2w4z5pYWthle0NIJN6TcUt/LAANzIUooym6q3IzJCR7Okd6eoaXeJiJmgDXe
1805CokAD6edk3ntLlbMmsZ1+Kepmrzs3w9Ert8468P3T+fYuvNA1m64Fb24RM74lCvxt2Tph3UQ
YPyC73QMQn1fjgbtenCK0SDpmznO2aEWW238U5qQ9ss3JBclGHZy0n91JYM6B+HaZCH8kvKRhYL2
I9r5WjlwqPqGzxaSPA2WZp6e9Gna5v184kzhZ7Vy3/TK4++/VusXa5cFbQB4AjcTOL2rN4OJA/9B
T9Vq1RXCGuVGWaKTW2jnuc5UzzaH5yk2S+I6Wlz9Uez6siZP4QxAY3xhhn7u7eAeRgkzkY4OCfK7
7E1VzZeOU4fe8eAHVGNdNo57w80fSpvGMDt2sTLWksvLAfnJCFGtOAHHFrSgeFYRbq9E821qrUtc
Rm/aSDmkdC+It5F45+mrY2Re2DuX3k7fqYUAbiDd7/VXpbCecC6tFPWSIXJfcybnO3dzIMXo/cIo
8IxkpIU9F88V6MNVmAAusocnqxF+F4kXp7c8obNuawGnzd9fZnkVr+9ByF2GgTzLhZd1JUepgz5e
VFDPnK3z156yhUnl8qTr2FkHndttAvTbqcr8h1XiJ5GDvPepDS1T1WwUVNdwLrvvsaOzMnhJu0mW
5lPfg49EmXRnALGHo3kYOElHOR4prszvP7Lxiz3IZh1EeiZsTEbqFRhsiJeqLkw8+vMksmNLZFCf
cKqeSdIQzVKTaN6fIXJke030O7t9tNE0nYLpy9y7mFI4I3Amg4m1JBIxjZMU09y8MiAa5omOx0Zn
Kb8BxAcPiUTihD0EuwBt6DavMTqqNzGoHikaAAG7HJOwTb2ZZsTGHeYnci/43YIjw+8/svaTgIeA
R1VlJot2zwLg/vG0fVcJRG0z6jPoni3ml2zFQeVRNc+9OZhbzpiryuCg0TUvtsZeaFR4ZXs1eBsU
v3bYK/RF7E2teFUkAjhumgeN+sGw36qApng/VQOCt/y2MYVfq9nrnMKAVWJru/CrVUbyVwEsxTBC
UKf2BffutDcccN8dGnEyInxdym1oee+wwV9cWMsbu9S3c6McFFN9wvLL1JYGgt2f1UXH7Bynd8zQ
D/UYf2ts10uzALNuRy+f5IDgK8HnnZd2YJQNxXKY6dkbzY0/C4z3Ef03XI72O+5EQu1SwL2uSGnY
W9GxGvlChyS0VpNKj23KDCg0xiUL+SzxwPkgq8zHdplBqIppT9mGtb0oU29ylkOiKl+MKbE8jj6D
OwfrxbZSZk/81Vw3drqyONuijw4qM5lWAB7KBzpK2WufB3RngludaNYwFfiL9APWC6D1W6MjZw5k
y7q4j1op7cc8u50mNoXIxbdQMO+YeF4ay35sKvIzZgNWbsQGp8Q5UQpsaTUNMEH2h21OMN2GfpRA
0E3OGt4ncbqx4sgnqfIr9pzjLEJ2OWBjqRWgvcGcEqr5fd6lb6wbNCzNY5oPHqUa+bSWcff7O1Nm
BlwtQK6mUyITHgA+l//9uAkW8NCEojWuh+uFRryznQr1PkvVpzLlvS7ZF+zG4mumy/NeZPuW9iWd
gwlqvP1MZQZQ9J1bFGO6g8t7QVygIYkBV4dbPIucL5QMT1EdMTCWdPdxYi0fB2edpgP/Qd8oyxkk
qLSKndtlKB6U0vBLJfyGR+AFDdYLWfJ/ZZqNQI/55YCWkNIRhGleDXRY+S1hLCpsl+VkFsNnGDru
yu7IGSal+aGArdqrNYmPipScXKa5WTv29CoK4c0LM0YGeH45lg+RUyR86/f2XL3+/trK+uHHtZ0D
BIJcFjnDUjlu/HhpTTg1WaYZnEitJNrgFGfGLXHxRpm+sfy+ZMF7kECOk7Xgf/rKLOnkOqi2RiFI
EPKPr+yQPgD3rQ080WogIoo7o+9PTc0z1uJyFqa6723T10Z24d+/8IcS6cfPjEaZfQz4oxAIuWR5
+t06x++OnaK3Lg4XwehbYZw49ME7U/mL3ZTmVsA2HseMek7tSeqp73rU8D2xEOQuwdI2F8YzgBv0
0vSqbplXVX07ptwQ+vL0+3f685cj03jlwUxjJomq8sc3WtF3K91hcb1m0t9YtY52KfwsLh4aJfUa
6NiAMxbplP/9y/5cVf34slciHHXJiqEByUcaQQA1qZ1plkfZLT6i4U+vpP58FOC1OMmiK5bfxnVt
oWnd1NJbxjGLPWtsus+KuBcz4enFvG16Zx/TAe2luTlaNFbZ5LPLxFyM03bRnRRdKOtZUEt4A6O0
ScE7HBba5zjLUQmVz/hvV7iOHpaMzk42hIxABVut1YwTOuLTgBcHKSlJ7EaoPYU9ahMajZ8XpR1W
YMuqdfgR6pCouUwfvdHrGHOqPZwTq5zXQ6M91K4zUR4KetahuUt5VLsFcnT0LsdJ2FfOS+hs8fPv
p6jM9n1X3IZYJ0k3vdPxzm9KBRGDG9u+3b/TTxfHRaLRXdNPBJE+yQJ/r3ZVhLsAmR04hI2sD1NM
xik89RbtjmuzAYqRrlbEIGAw829d8hY3oYX61B4B22EAIvmN5ikuZKaQ7nZwwFHVhQGpqqdOFGNx
g6sJa1LUplwchg8BuQYbXAD7TB2PMe5thDoz/ASOIDEAknZ4nCSIsGmK19ykqJ0NlDFh8Zyl81Mx
8S3UYQWUIYRda1YPaaC2K3dM3oYo/WZantJZmtePFC8xAAC38iOdc9Ni9utUYatzOdqWpD14dTZX
6zyE/1gjp2KmON5j67udA/ZH/I3udhHylNoyA3GX6thg4OvH4tYaJWk6T7a04auFKUEuwrc2nMdV
Slx0VCvHYc64MH38njqeGmcvGIJRnRcJmg78np2rHMRCTRCM5jnq+GhNxuLUTvMuADawmRz14LbG
bZbi267GMyOw15xISSduH2r8kPgG9RuoXW55rwRPcSsasgOC22Q0ZRTEY5Rz5QC38RW0asrgQEER
NTCbpcywxy5lYl/fFm6FaC1/a0cgFG5Et89wXnVFy1fxxBfR6hXy6JzeyOS73YSFSegPaanch1WF
+l5NyYLq33oLIWOa+th/TcKbEUggrJmz9hN/4DWfAJCbE1fGuKSda11QjZNtMgnpDIftaOMaV5Qm
ZFbU9xCT8psuYll2R5KwCNCStUOXsIU1gulgXKg3rQLuXbMx8WJwq3goVr3df7Ja/t1QWsQdg3qy
BwYCEXN4RlW6r9LoXE3aHZP2jDo3f4U8+5QJ9xCk1Fd0/V/o1DxSBJ9RrXKqAgOpQFvVOodpKSXO
VBiI3Yv0W2jF75UNna/K50M4EnjimHdAZZEedOzmpmS6WMNfhTZ9JTZemnIZIIMZnwQdhwZIS43m
ym6RatktG6BZi70+k00wRNbWqSBHgkjCPQYNKQd41CwAEfOQ7Z2Yly9Wd47G+iWRtXq/UAQr4yTJ
Asq93i39miyjCZ9C0+Fg/ixSVKmDTmjLoqBOSYJzkIznQEm+tcZjqzmw+cPkrSRbcICHse3HDJNB
ptI3x8g9OZskFN+6Fu8Ex7PLkIGamzKKamXktcfeolQYv+GVo46rVPp2mPltfGvG8FSZ1Usb2kdO
NDSHx2DDc7HCZD2uTNXaqrWUPnEY1pfu3Lu3lrE85P2orjRxa1tDCD7Dos18kxTUNaZQU9SPRFjg
ssbCZoe30SznXtMqax5VIV60jO/GjvBDB8VeERRLrf0YluKps8uzoWe01ezzUp6Y+LXeR7kV1vTj
FchsCQOmolxiP13EUTFlR6Y215wNhzXnknPuiJRdaPSyoQASn4ybqi9uc8BASPAXAwUJIi/npkvG
d442LQgl/anTA9BQxcnI4ArFX2iP8KbVjsGjY9wa2XzgOu7qlNgTDZOtqn1Cm+Fux7BDtNbFD4DZ
PKvn0RFLcrElCcGs3frQY4TdoKHeqJX7VOUhWNjxOe+ytSXLOgexEQlSbJmtYDFnkcWpmBG3i88Y
5B0llg48gICRoTDv5kUb4AdmliQ5yFEtKJAQwW0VbgqxIVLCQZjHQmHN8cPkBjLfMtyMU3aZwT6O
c3acSvuL1VNfanF0dBSs2V2Z3bWRP2UKQ+2OExPtE8FEw9rORsY7U/IvLXUvSR9rS8fz2zc8lqbG
U6iINSc5Js5GaK4mwkrTBzuL0q1rfrUUgwCaKEA4Ax+vrdw1YKgdNNIHFYyUKeSRKKbA5mF/jSZ7
W7n5ocqriwrjayWUch2OBp4QUb9MWgE+xyrwl/af9dl96EntcSvlrxhfigWNms2q9fW0PPRCww0y
xW9FM76F4D3bpd8N0/LNzeJvQPc4twmdY5/S7FHz8Mn6jJm3xfk6eBQR90jlsvSQSLpLuk/1UHJf
0sR2k+Qe28aXPuWiOV32JqrBWGEoSKn6DPKFHFqeM4y7QFn+UOv8pFAXWOIMmfjLMZuO/rX7zCwN
1KZF6Xr5TBHSvpcThWdh8CHQx2zUkfUNBuMlZ39bTzVkxrC5tRMz3ZgJD+RQBRtTtV+SkJVPNcan
CU5n3M4V43TzAiPsNmHSGTjRnR4vJtaqGEIECSy/Lw0NKUi/qp11XsZEKK6qsk3wY0mKvcHphjxy
Jcl8Hw3lqcl58HKlYp9Ibglteqma+jbrbAAPWnvUm1s9tPwspE6zCsoFoLUy6fJLoPJ0LF12K/sE
oK/3ehT6sqtt1zxFvYK2Ri0fRFk/tGZ0iPN6MxjgACpKs99/og9vxNUn4kSp2bQz6SVa110mMDNG
HNBfBIPjIgYv1IfaaC+laNpNyrEd5Cv62uhlQVRYL1B55ClygwnmaRY1sz+Nmz/NS3jJ4WOSpJpv
EZFgxI36hyac+YsrjweNQpnQOgzT6tVhIDAmbaA9gUappAGEcfnUVvIcKc+ynErCQCAjJYXLw1gc
QgZb22CFVsCrL5kQj3TFYw7AjFAC1SJMCk0VoDTZy7Q1nhM1p7vEF7RCOvKXPtZ3nRGs9Wg6q275
MJTDmZ4vNsQ+XKcWCfXasnbaNGCCSkVBMW3PHHTH3MXxbgDx5B25efaHk+ovTgoGzn3LYC5k0xrU
f7zzWk6DtRoI2xPUlchScfrQj4P8SHdWMbPT72+LXxy9cJFAzqchRufx2udjj3ynbsldEcOorRdW
i4WOHhlTqp5/YSWz13PjQhqjCfCfvzAPGOR81aHGEVeHU7PTgVu4C+Q2auiVW6S4F/LkKRlgpEzO
p7BAtZgjq8aMkv+h4fqrK4zJ0XA0Xl3Y1wvUIhIlAQlqe8MEpoEv+q7prT3xZ09iQiZma8UfVhPt
2jPEkshciw6EA2dGWNeeoTJKajMzWtvLapbwwuW/hiEkyARDoDlGUJYVjPnUcR99lT5zH60k/3vw
9R+Nt/9Xub25p7+7JX+abuOO6+I2+scTB8W4+OVsW/6Af1u+zX/ygLAZ0D/C3G3KKIp/533i6+bx
YURtG5i6NXm2/7fl2/mnzSjBUTX6Gy6bCf9XiyAq+r//R3P+ySqsk3YjqRBCJoZcTbN/O92+vsMc
4VjOxw9i7TCN6xaKaQ0dMZZwTZCwvrZZ+dc02vvUMg8JkqF40r4apX4m+nOnDBUHtvr+u0t3+/c2
8v0o+/qR+nh5h0cKTxprl3u1aLmBcMmcYqWUYQJBTpQSkjvy6L2gcfZjGdz8/uWcX31cZrguUap8
Ffq1SzvqqKHsEVa7yMz7Vjv0Sba2GxeEYHOvI8krzOKvGikfja8dtvSTVLdJaamziPMyGEdV009R
5l4qPXiMne5eCqKR3h9dpD2jpZ2zMtp3zzORb04nLk1zakF3QJEhKtHc2Jm9dxjHgPDcoSAHCwqy
RIOj7OwyHJkjCuMeOVAcH9z0ZrKXr0GmrBxlP4jwroVOlhxGPdnJmAT5x/UUeQxKsgopmIuLyNGz
gwDQPiBx1MN9kuH2Uut7VGFjF+5LLbvrFuVGJPmurgKU5eShDX9LraTMqbbNQxq9oBz1XEU9yh/a
4nwySUKHgfIOpugPa9uvvnkXX5m0bwtZX/y4XWmO6NsiMl0ITJfKnHBHIEJqTwEnbavR/sOVW95m
uFKxECJiwKl8VRuAM09LaxDkHqH2cgEhQm6GpXOMUxJD8z/NA/Vf3mXw8ByeLSgP13e1ncRC9KMG
fV21/QU7lVQpAzD6BKBOMdxxNefBdgBgGJ6zwNrltnrs4gzy0fIcdrCdawt1qTt/HRfjTBLHenDd
d4ZJf3gYWEN+KFU/LgpTLKpUTPTMtH78BqIgKgWJHgSego7DJOZnDZgdEV3Ekn/+/XOni+sZ6ceL
MT6jYmAnY1P78cUAAZuBnfFimZXfWtPsV63Yubj+cjoBejpvamvYhi5WjyQ+pOF46VXfSNsbqZOd
59FPMBqp3bLRCkkd46/jaSIw5dC2p5pBlTDFLh1mPxgArPLPQFCFWf6VYluc0CVK4b6lCZzm05rB
Mfb/kcEhfwwsHY1QjjXxwcki3zasNRNrVD64WfN+HWooa7ElOwQSzvQeynHwREAWHNQjDRNGNEXg
hEJPacTaSRCxEmmvpi89YlmBncKYp21DInyDpEWdvtTm56AV68oSdPMgL/LDUnB3Bn50fZ79QiNi
QMt2jBjXLerkbIw8qxqPjkgQUea7hiuU2cOWRxWQIw7dqtunBPdFqqCWDUm8Ry0ZP7vK3VS9Cm30
ku6VEzUFOUVsG/rBxaq6dWwmUEMjL1lCv9d7JDjTNlWZo8eesiwwQbNVSfhcbwT3ehH5AUZL5ob7
RCfyAh+i/DhhE3sdoRdjZQHpdL0ZqeqIHzaHb6kde+xpbRe+hLN7b/FTo0TZgqtHQxvxkTEv9fwk
rlUyKZ5UDKIe8RaU4bE9b9Lxi95rhIEi+L1oZl/vYuizpLSOp0BP/DLsIOuN5VGpAbIDH7hdZoKT
p7FG1z+r5VoIgPu5wiyytBsQo/ngKyghkcM+ZvS+gacfATOvpdEnw9lXcT0UKEfmxKELseKSK9s8
Fmv5DST8flYIondxCcb9Pi4IM+570hIi2rDFSVNGYPrTxYGoliWQ3hxy8koaK2tWXxwwzU2XBTRy
zENYc9NU0CxdILZmR58bI0jJDWjFByYJb1LIaPXWOpa9Qy53CpCtB4wdApgfnE8EGuwrgNCDirMh
NJjncf2cdzfMdlU4eBGRBc5YQxcMvb4a0ULATOqnSx0eYWQclRJlKCTZ2k12Ld9dulgPSzFe8ri4
dZobXYsPbWU/jCCbZ76EFlPsHAOr7UNPfjInU2E2TJuwDlDG4k/v13M0y4QYRLTRTotvy2KhuSQO
OurtpEIEzt+CzXFoYFSg2sejhamq+Zfm8jeqPFkZfH8slXpAG+oY/1i6JkV+PwypxkhJMPPnLh2a
4WhjjqgJX1Wr5FAEmENAW8fmeV7cUzEuPu/tFPEkVHN00PPuJuGgYHREwuR3bdXduJlG5xpEJ/sh
Dd5jgvpb3gICwyJ5YBuU4pvStoFuKt7Ao+2Esy9/b8IzRtiCnTLI1rNTyDMGPWvdtxh09PiA2uTA
FGHT9IiixVtmqjx49Y0u8FFV3a6jcRqAxFUi5ZQTkuAy6Z8bE16jQv9wNyv9lgjgvafkw1HeLiJY
B2RRTt3iRyZ2H860edrsM330mz7byW/MzcxdlY2+U0XePPXHHvyzcPkOnMGzutDHKOH3JUtVhCQY
R0GEr0oe0gCHE3S9Tk32oAa6vFTSIv1XRQudBNwkPfgQZ5MxeC4Q/naKDrYe4upB/RCZrFf8GpW2
XKoLEzWKba4Xd/HNgI4FMJyRGab80cU80vhHp4B9ZymMXaYQo6Anmz47Czu5i7kOTkovI43u3XKi
HTbyQWlxiZ2wiUebF0QNmLvwf8mfqs3iTA/eN6Nky6FwVeJ/QUCAZyO5Mw33uQybL1Fa3iIHWSt7
Y+hx7H5GMg8Gk7eQT5dEJdm8VE5JM1zCzPpDxfFBA7i6P6U606bVJqe41+fUwZythahVd1PV5cle
UP3P+SnVE8B3HWjDBEpf7Dlpv24r/pn6tbIeEhtSnlyuOuSlw5bOy7kSwRaRzyV1U1CNuYTVeKgP
tstwqfN+b3fjJba7tc39Nrrg8cmQETh3ian39GpP2oxnhWwfCcmzGk1vUAFqCMwxXS4pdnldZQEZ
WVfUbKdixf/9rv9BgPnpGggEYaoNtgow0o/PqN6N6lgUlYtzPYbBvOYJWbng5Mtk3Npq9+H1q2Hx
xyrLG4CJzI18+RRJWwghRyu5/g622DXDvO66F/mUpyr+VVLBplngGmDvUcx1HyeHlHinYeBHz/yb
SOou4xEgrdsu/oo1DRLJsNV79kmHg7rBSgA9TQrjx0HZktSDPxfjHJdersUtcMvuk46AVWGX7jT8
B3qHb6D3Yvzkaga1VQHuTwIQov8x2qjYTou434aoy9N2pOHCl9tMvh51ezPs9vk0eBl23N9f3J8g
SCyAJmsFgly6PdpPEaCgShO1tuE+Kkg1qy5Zt/EI8RIzKQ5LrEAuQAxbXfC25Dt8MXf2vPjJlEMD
TVhr9HPmPHyA6XUicfoqRD5DvcPFd1q2plCsJb/JKl7lky0/9+/fvVydr+8Mg5G2hudOtzRTlovf
SQyqpYxi4SRU/3Ho5TXpOmTUTJ37h+OlrOt/fhmbEzY1LuX4Vd3f1OGCKTBzN9rEopuJXeAmf2i7
aT+V0XwPpuowJqBRI/FuP34UBe8QhP3U3cjQk//H3nnutq2ubfpUvhNgwF6AwQBDSlS35G7nD2E7
NnvvPPq5qKy1EzvZ8ew9H6ZhfqwsNUssb3nKXSKGoSj4qxJ2ZeIRk8bhNi9ZcdkwK+amWDabPIME
ykwQsDBSVfUAWfSTq/tLbvXhkOa986erm8FP0lqPQ2q9dlOJuIX5+WnS9b08JaSy3Sep3Dlr/niZ
qR1IKkAFsjn9w2XW9NL3GhH50B4JXhXLPUQ3HfShli2WXYMEdbrITkgDuWIHa77VCfxRTR3VT9bc
f3IcFjAdrEoVRfyw3pD6QYzpPHzNiMs7mq5DHZwlQcLSX6Ht1STJelAJ35VkESOabuF72QibPw/t
X+Az88SkBqtqeBKLwFM+XP1cqHB96yw8KOpm06UwdbzhAgMNEs/+Yh4MYzYPEv6f5ycV1S4xajfz
rMxKdoG8xSnga911S99T1/PirVbxJxfqY/H24xEq78cHVo6I3mIVQe67pIFyxKJhldcPY4ENKNZL
aZIR13w6Subz/jhKyMNYsqh2URSbj+qnURnAYMVvkN3AU2onSwt7ToBUiDlz7ImRyHxHPFZ9rxko
lxDQa59QGX636ID9pe4jYmYLXPf9AeQCMtE4aHEA8tdR7VzYAnOi9cmuh8Pur+epzzwBpBmlGbfz
/mckq416QQ9ZdKRuKRAM9Zq6bgPsvXV228q/wgZ82/C7Wop4PHz0nPtumI0zCdlpHHp3DqUteg0F
m0aPmL/Pe6YPH7zX1oKv3yK/7xTjmwEgMQrSNSYu2wIsoioJrhE8qtFdq3p3Yzi480qjDvF+JlAP
MeTuflz5vbplu9+j+n2MOJgWXGKNN4/Ej87BRtqyQoUtcirw0PlsYrCa9cg9kxfNGc3AoJWqYCnQ
80dq7pOR+buVS8e5jrieygQF0PfXTjYK3agFrp2INkUFFPEcWMeao8js+yRRf56rxu8Wb/qgokq/
BKLFxyrUZNLCJaw3OXXxJaplsK/VE+CCy9Hv3RBYhkFiNosKTWJ5DEix9MHaG5hT1MCuhxipA4EU
WL2w9PIpnwvxGfM7IMWeVz3NaJdCOC06uIOBGT+q1DMKlCdN8mxPfAsr0u0Z9hDeNvl0ECR1XYn1
RjC50KIKuBYdSUaGUqfI0ajrOWHvDGWbp7s5z+rI9eYVYsAbY+hEB2xxg09RFAy7QXgLCmHJzo2N
rU6W669qOCoJdzYukIVpTgiUOhGb+hho6yCuoN4REmiIEXXPAGK2nim9zOHgQAgw7//zAJVK65MW
kvy7BYHuBmJWcL6Q+PqwDAX1GCRJyMWfL3QRkawO0wpYP66ot5ZBOg77VC4IwYS5DWrcKCbGOisD
gYgyOddzFhXolbCIbSSgQFypByT/VoPiX/15lPxuQgPCnFcM2ZB+4Vvlse8PY8Ry2Zfet1nuRMaT
wfT19Xx7Ch2ULCU93GA+i/DOuN2PK6Yhi5TnZZrJ6kcgZq/JnToBolucizQaxRopWNZitJ0n4Ago
LIj8qzncaIueknVn64Awch8eq7JsA7jHAaYZTryccozlGNBWmj7m7H063oq6ke4riw2KbbJFM7mf
ib1NcHXOs0yi4n7X+P4qM5NHCZE+odMOOPeoo7hJCNfMZg4WWyfkv7l4Ng8mgTHXxM3GZ/ONGaHC
2HEUuhMH3aYsXFJCW0GGMTU0ZxKD5bw3R9TN+pQZwmAeujU+FW6kcmvnJIe0fq6fqRRGGwL6+ZbT
Md/MKZTCpgm8ZYMHoUJq65GUVs2A2Qk5E8Gw1wi3A6w8PJ+35/qh7F3NCeC87gokS4j72fMaS9rb
g+eNunnF88HoGDdkk+AKuhWSyzhPokDThxde+3WOW/JoIYTSYvTJ7Pn9yKK5GcEIl7ZdWG98Hech
koq5TibwhaCa+qCmI8zJSiNSMM0uHtnq0QVCXWNeIWjqo2CbLLJ2P9YbrJDlEUuqAvI2y4R+EyCY
oUO013tzbxIuYQ6zlgRlPXaUAlCnKORx1THsTVQ3QspUzU1BfNmCEm0LCm0V/jUCnDyNUkY5rIBl
LucMJrY4egqXevwtGQTYvsCLp2lVI0gSMb6alMFAZY/dyC0BUI7Km6gLi/mvdMLGKa82qXqcl4UW
iraSqet5lULoetlBzfPhu3uV4FZZiBErc3cUaCv1ywoVI6AAY9MtSYIXCrra886UUcuEIoJCrnFj
VsKlaJprxMxyCLoVtKmuADKKylJlYKRBYcOjsTHfJp+FqmwAhKtbhbHRTtZN2xaPfnXd6ej9hJQK
apbFHLORpne9idRNeixTRj0ALyaKPVrDIhhxgDklI2A+1jeNkDXAEHg+ukQ8GEjvZlMx2+C6f15J
zlWpX2Y0ARAdZDhZ1kdQt+ThSYVLFbEhDO7MVNddCCNM0h1/QJEAD8JAZUCSAYsKIiP+tkRsRe9p
I6EJq8zSJkH9SrLsPYVS9zrPooC9xBL91RwozqW4OYb48zH/UrknnDWoYFAkNUTpF6Ny3G0E1OM4
5FCeJR2IZm7KkZFF/XGuDDbIRfz5B5XfZW0mSBPdRBIadeEPraFaylEx81n2KqDHgGmdIYDDFCRf
VWrqNZlugvjOPMpbUd0iaL2uievnWmwcCXcK1e6Ykn+ixOucWZB6JsqIFE6okOCAssY4cRSbBboh
Oz3ul4pYUhW5TIyrWapOKREd8AJ3EF796t9ppB+u3Zv/MrfeX9BRqVDUaM7N2x/P/u1O+7svpQX8
V39/bl+/e7KE8tgALn6txqvXuk2+HwDc6PmT/6Nv/kX3vhkL6N4voLKa+dv8MM/ecbzn1Oefy6bb
efYUVq+//MXfnXPzi2TRNZ/3PY1awcx6+btzbn5R2RbRDBfBuxA8sGP/3TmXv2AbC+7KgAFBt48j
+LtxLn+BMy1pNH4l9Iqhi/8LffNfWnxgoWZKOtGLahqapH7I+odBBpU84bCbN/KdrjffRqHbypN+
mPmyCK29UbCT7VRLX3CresbFDqB5h3nnTOeaCQN4EYLMHxMs/VAetKarpiDmE9muJ5Od7qfrevq+
vvzcZT9rzr/LvThclSWHC8N8kK1zX/yn3KvtfazMjRTPNyNmjQ4RhZbQ5m47K1yOQXjw03sra0wM
GqZ9jpGRpyW+nSrshr6U06OhmibGUDcb0Iq2pwEq9WrEIMQWPrCF/6OModGIWfOgEgR4SYQn8UEc
yHFNb0L6KvNKR9IabB3Nys0m9s40QoAiluOnuvaRdxlQXRz3kEPXmaF8FaGQ2FJb35fJxpKmu1Jo
OxxEka4jXWPDQIKzt9CZidWcqPYVtReA6KiuuDoXMmgocjKmElTnRgIV7avRNjhT9vI9BdWbqccP
wc/jk5+j8wcJex1XM3I5wmGMLjdTH4izj2SmB1JzXfOZWGncJMaTSi+AaiOLknZIYTb0XCDDXKci
1nlFgDsxoD8s2vbTgIdzaACbtDAGBBMXvOlidELP/EUAm6620dcCeby+FNY96TDEGax/kkFFXwl1
DnF6aRP/NYXGbKd9jmA0kVGFGuHIjSXEwlPCqkJhVcfmthUfszJiU9e/4ql2PU7+ZaGdfB99GOzX
bkLEkJdFXb/IoRgiQI8A1xRVe+yC1hT+cC1UXkQNiGowQSCI/dc4TdCSAU8fiCW6ogJO5la8GcUI
UVSi724MrrrJuO17pQV89EZxNqepF0/IcSLp1SpwfmKQmWpyEcCns2ocW4eg62xfFtEoioCEo5oX
GyWsWLOoFkaApNR5nP+1lP010L/DW/6xYn54+l//7QX03aL8u3X6/8gVlr3zn6+w10/PT++XVz7+
9/KqfJlFhGctepMJQqHqx/LKW9QyqVyxBbNUiqy8fy+vxhcdVQLTJB/SiWJ09ua/11fe4guhqpmK
JLJzW//KAqv+WgmY6bYycungpjDG/LDANn6dA3JnlhstaUP/PJnyqVK6K0+tt0JGgaR70FLwlpkU
b8G+rwVsgrJLg06QGgirpJGPSuBfKEhuNThLBeGzmt1XvrY2kWvuxeqKjD0DHU1OMkVbxvo+GTFq
NmkDFAQKol7ZXly5MZycSH4QBQs55WajR+IxILAQh+rZ8vQLMTBXBfps0CxVpb0a9AJ8uNqb39fv
/9xxfR/GYfH6LXz6Y3zxf83Apnj3p4EdZs1/LNu6eWrCtn4/xvnLv8e4/AXUDwRGlC2k71i5f4QQ
yhe43BZaF7SmdJWS5M9jfLYhUQh2RXpXmLL8PMZVylMatX5NBGUMYPNfCCJ+RaPpOlG1il0WovQK
bcL31S7sHotUHmlPiZFxofY6LBblMmgzPDNg9uGO217JAurDXXvfeul28tvrSU2QCcvXVQQZCYSr
hNpxT54aXnayBVfCCXXYFH65katx2RTob3rqCgdxp8vCm0Jur8irHcSayHMmzIKGPZL0X8ehcamE
3Uj+DnSBo8QF9JjOQQ7vVefr2MxQWO6uptRwLcoE1tg7XofjmpW6DPmzaG7dJySaeJBjIRh3wnXm
0RA3Q3asGm4eFBnsGSsFVVfF3ylC8TA1YKZ1iDCt4CIH4Io46prRdEtw8Bbl9TbrqXPq6kWHr7ke
TseZNaKEyMB3W0GvV6qB3Kvcf0dE/f959k9DdODMn88z+wk7hNfkNR1/nmjnP/0x0VAtsYjEwXfp
JjD8H5uJ/GWWDkIPBfo0xIi5CvhjM2F6Ghjw0jditr3fTGCz67w39wvYhv6lefZLQX4O09GvYacj
CJY+NBvbqTGSKVDlhbhKL7xNts738SL4pLkADvx3PzNjw1kZNBlU3fvZrGcYuzayRLg7EhA+BVQa
4PahOJe6OWa33hHHlk6ifoFBgYPLAuwDXVp18gKndAJY9bJ7hFxYhLa2AKb0rEn28Dg3zAtYeo53
aEukOG3zLa5t0PXAwWlQexhufzNPwm1406Q2cuTm0UiZ7jD3bJie2XUDyvQISRlTuHo/Pfmpq7xR
98PFeFk8FveUEnBFxXR2KucHwVN5KZ6glfHYb5bGV6/Z4qGqXoeXCGqPcJ6w/VQRE17gQJjCd8hs
s143byw7yV3yVQvhtNC0X4CUQ/ZtFBcJHOlxFd7/NAZ/l878WpLghppUJYhFLAnCw/srLUDLiKeK
xGJw25Vwgf73lpzFjBajW6zwheL/iIhsYRz690rxWTL1a3ni/a/Pbaafcqkk7ydiYEVeoHQHawed
aBsO3mJceDa2iw6SSQeo8P+Tp/xhcGmU+al4NOiiIKT+DagbvaPuGWYh/Dv1hFmDdjkRtO/HzXAI
YDuqhzLf/vkYdGbquyTSJHuUkGgj30aPgHbJ+xMf5Xog+hLxBfmq4rMIl/KN7hYsmdVwI1y0X/2d
eKmv0stqU7823+JVdJdAitxo2zq3xW+l4E4iap0cKSw63H9W1qN0gOXrZodoKS2NpfeYPasn5VJY
GVvlFj6ga520b+ZX5ZReW0eyMnitx57eJLidBTrnfz69s6rW+9rc+9ObT/+n+wpENcyH+fTCO6iP
TBx5mdzXD8naelXX9fP0qaAMInefXNF5SfnpJ02fwLJKULvJXtSn9EK76b51qNSqQIAQE1qIplOR
KCEnw/Jw8K9l8nTb8k9jsvG7q+I0HuIn7RE2kXcV7EuEY9E1B1kD6UlxyvSt8bZJvxuQoosR0Ler
eCd6ILQWQrfMLdfKQa2sK9U2cuoA7njZvKAVL5p2adopU+gGQeCedn28iG4Lvm+CIu0ON+mz8QCw
hXSY6rdq7qIAgPgSECL63bNFYmxjwmwpEB5XvbWoXkaySPOb1NxYCg7wi25jCABFl4l2pabSqjFu
O7fQ90Lmat06Vdc5RLbCLVvbx+gdY/SrXLTjyOkUxzg2xlqNNsixEtZ4oe0g452hpCnux2o1XedP
6fPgOzQiIGc2QNJO9VuPKPrl+IyRVnhEC6IEvWmnwyLbj8/jlqikRtHGI9Cn++FUrVPVa/nK+wro
t8mxybDLC1CC+Dhnx8bCEoNABjMVp+03ZrtAs/po1Thcbwb5qvE2LPcQn54tPDSmJTlGc1+cPGNh
Enmlh1G5bExQVockFta5dWGFe0X+ZmCcISWuQHbfm9e5ssXBGIyCQ41I1+22fKmm06gvkge1W8C9
9kZaLlf0HvGnqDhgRd5RkTHeavaRe1DixlP7rHDVypV0kh7y55zyumSbwYFKraAuu9SVMsB3y6ba
DjR01fC6TWATrwbcETwkypwxXYGB9ifiR7C9jly7koF2zqETDop/ESs4sl5X5TrzT7Sa2h7jAttq
nVZeRdK3Ml5g9wD1jYmDOWw0LfTHXLbbwG6BjHqr5Kn06OsslbqilfFiiavMzqQVBbDEgOCOp4Sd
IC/xmlxqKOzHcOcXKPg3CJ9ApBVoTmypgGfjvjX3uNix9FvaN2/VVTdWfaBZESXHIn9QugtUYtvH
8JKAl7pxvFd9BttJibdscAJWyYprRu6YulDsDWk1QdVGkadiFKAdZaExc6yiYzzczObqGE/cIhrf
VIc6YY7Y41fr2ULvF4PfELa7Mz1KzWJgoN6jlwYXV9cWOqYGEiI8C7WlrONot3KLSMOq9bYUyaUV
2aqeOXJhC3hRAD0IcEQAJLAyMuYBTbsd6s0iIT0mrOcjQtyU3RZLQb0HboaS7a7VFlXB+F6JBToQ
GxxATN1V/NXY3XJEioCzt9PjKzrR9rcBugKIA2vBrm0GGxCYou8Uki2+jReIcKns37gqopLxKso0
ixcSlwjpnmbR08KhMxLVLiL0erRQ8P627ABNjBCJ/yXltUG2q29F7CQYS6AFA1YlXnH+U7MZsVjO
V412pHsj4syQwCppAVE/EZfQi6Krq6M9QkvnvPbsZG81GQ+lhq/NooCA2fXQu18m00mSbdtuo5by
6Skr77BxTavNNK0ptkVv/t67Ro4d0WIrWVbVjgabli9HycYgvlXsZNfisqFvze6wUc0lo75/ijmZ
xJVH1FBsK6eZzgi3tfK5ijaWde2hRiBukK/kQt+hbdQrd/tJdz3MlYDFGBsDBG+9TvKlZS6N/Al2
QHwstvU+PqWTm8qLApCwvqvap4hxDV8ZPfBNspG3/rr2HWxrVcmOniKc3qeNgHeTt6uzK93YJ/0r
BFofRfBxlWbPTX/K0G9uHkSMyajJiWurWETG1k83uuKG2MrIF1W2G7aFdCglRH1xsoALfhGhSxrU
95lwE+UHSXb02lVyO7+L79HDkL/OMk6pg2ZMnzvxsC7EhYh15GQP97ObLzhFSnN4LuDErLqCeZ2Z
DC278xxRvdfYEI50mFTat+LCmnaytpCTUySsQiyw2I8NBhhNV0DvhKY4mIPondYxdjJwLtpbbx8d
h/qK+6QllFFPiPOepjdCgG7aqLMwg/ISi7tYubCCIxIg4dfm2VIdhf3u3mcBzzdoo4ndQSU1vLZQ
qO5AirrZbfY1f/SfuoMMQDFxJoItmK7BPTePUCxadCqXNFlIgsPOiWtNkbkJNCk6hjSaTXj+iCws
cTFCPSnA6OQYHaW9vlWO4f10jRdRgouTbmsv/kU/2SPucHZ9ZXiLjq3kNSns5IWma6rOP2UWwBPs
8oAa+qw37egJIEqbm/hkEZpvrOe4JER2NMT5pUWTLhkFVQFadQ7UebGtAKFR20LLh9R3zxgqrgCV
ckriqVqqrkE/gFrVESEO5PgNGN+Ut5zitXiNMIm6lA07jHGyogOMWgcux2zCy7SYQwnIRnQF8Vg0
AcKGB7V9EKcLJJR7fY8PlBEfYnNFp6H6ykUt0qUhonbjYIAseQ5bEr5lgGxj024tN70377O3jlXB
xviKLZKIV9j19xVuYEAe0DxxmMvzQCBcQ/0HYBfSQRS1sSpnudUW6BBoA3UNoo8FrTeP7dK4mJXm
Zl2MY0h8iEST5GYvUrRE0kaW16ayyS14SItqaz6oNCoSe4pt6seVscSyTgQS/JrH6KstjDvcXlE3
98pVIe+Iz4xF8WLc8OngdTrljwbu6GwaOWhzp7rob8p75BZ6BeV3G6FxvVhGXwPa/q/CDg9RP7MX
u3EboKKExCA+oA8KEYzopHd9tJEviodc2ioyC+xiMvacG71pV+HaoilXuFF/GZtu4l9rLThqV/DX
U35lSk7jsz060pKLbAoO2980oijnyMdIYqGxuN8PqNrnCmZFTjFEDNgNyMkhXhZOiDzFuEie0OTv
TsNL1IGUyO2YoVJeTiv0RE0IwdfllayVNrM9IcR7Gv03STxlkm1g695DBTjkPlgRB+92Q9jXw06f
3FFfevW1SLhZbKTo1BdbNO2KcYuoHvo2YQ4Uwg3LJaY7EUv9LHcBVoI9Q3mpL/Vt81jhbj1sq9xN
vUWJgnsBmGMtPuRH4TK/wWJBBx59ZPiFe2vb3Wo3qeSMG0K++2ZlPmQxWjFL/0hTgxYD4voIGPrT
3gIgojwZ2CIK6yncFYfxPp/1Dx3vJWcB3AeX1hbIjX9MHsrGjp/EHau/dePtxp15oW4biAC2dGdt
TCe6AtlyS+JXXChP5a7BZO3AJs/JRfFJbC8mFArVXWG4GlFOicOKnR5BIkYHVkjjMX+SL/yHjKMu
UKy5Ab8xrgvBRiXltkOo45HAb1fvJGXZYX94rac2IIE/JyFnedg/JSEfUlspkiYrxrhmAZT9yTug
SHUd7/STdJ+5xTE9aEsWDsZBucm2/gkHm6UOr8t0vYvsVTv16/D5z8czl4N+zflkAHKKqQKfVT8k
RegCe1mtEm91brfp7v1XdTMsgXzETv6JlO8ZfvnLqcuaStEHdXD4Ah+SoTDSkYkhxbXuy/gFpIdk
XfpAVTS0s+YtSWby4vKH3tlt++jP6hPU7rH3cERq/vQLC1drj1hZtIijCLvq0qyXyl1c0Cm4ySm4
fAZh/w3Ol3zxp+P9kA6jbYlYPp9YzFo8BBbGQr3FYMbqkP52rdounoYr7Wt2Zd5LS6lwyFiqy1HY
4ZrwyT36tSDx/kA+3KNcGNG/ww9rPpDgBiXEaY0mxyq+bHbeOkGH2/Ujt/7kds39od+MjB+360Pu
msQlbjYduSvFLbKiMDh4d7HspgiF+HZ4Up8F5uhoS/FSeUofx88u/6fD5cNMGUN/8kqZMkz6hIwd
8a7+VJyU5+4GE7Q9BtrwpYJn7UAK0b3N/mmj3TyZaziULC3ps7rTaKzC8Xpgp3gmsr6XNn++LWcO
wy/jmSbWrAgMbsb6OJ7FttASmhCL7NRfVUeTPfw5up5usr32UF4ELgGouGxc5UZepitvVR/8W/VY
LeG+H6VltQaFtUlW3VK69E89IdGbTpGHiHcL9naN+s29sMFLCf6nsBN35Sd31/rtmALvoxoUTWkQ
fri6CG/QGRxkri4sIW8JNBuVPPrk0FVbjJ0X+Z0g3sXjMi+dwTs2N+0bE9Y8IEjn58vwSaYWhQUI
mDjtJkI51MJmBf9xJ8C4nJBfXxYmilYQt8hPYL0tJHJbazVUtrYsD8kLpbwG37TEUdWlTIbMNlTb
5CADVUhrTiO9GyO2yS/nAGZNShQf8gcqlcPthP6d6YTkp6eaGuiL2KJ85CDPhIitd8OSIHZ0+Raj
cZQRgr0odsFVTLFisPGx9XE7LN32fgRObQ8SFYnLNnD/PCpmvYdfpw1ardQtkQiHl/J+lUumErPu
edq02xpV428+wwKbRtMl5qgDJKaYwiXMheKANZxMHKKwy6xB0YnxShHgyMwxZvaMHJZOTnRIbwlB
NcMJfbwFN2a1AQsmerYhrkmfsbwobv98/L/IAZ2LgBTssVcAN41M6Pvj78pQbi2PaWce9G1/CB7T
0Okv1Jvx6B3FvbwLj9EaW5Mt+LprChuf/Ppvh+WPXz+LAP1UMENTpw/ijjk1vEjDrjl11KoohlMv
eMsmp5fxHV8STokI3T6ff/p/UW9o/pmfIQt//ez/TnQWkgsig+8PTdbmPw50fsJ3mK6//upH38ei
uarMBvCIDkGw+dH3Ub5I6DqgK4A1x4cGK8iu2UUZuS+aqbB1qKD/DSIwv4ja3PGn7UPTSMSI4F9o
sM6V+PcrMOIqiHHPzCzd0sUPlXpQCgP6gIayaNB2TrDkGTLABO0nOgrnIf/Lz9Dekmcy3jy130+J
sKCo1dMvWkgNzdiM0vh0CSHKldDJFclG8AF2O3adJs9WJg2hmc0dp2uqJSXVPlURVlWGsFt7HQyR
HWWwNl+maK+DZ4qbfoF4a5bnjqFBPkghhaS5g0Bq0OElO6lL9EPWmGq5xoDLJpuBXIprs0PIFeD/
Tzf/9P18fgaR/eZimtKMqdNA1sG5/rCdCZURD+MoKwuUrciiDoai2t7w+ucfgcP96z0zwa+hPayi
coPb9vuL6UsehIwQK2VJBujfwUdXJ7ED0Cx2a6p1UVigOYqdW9BJd+WgPSMregxLFbct/BYr76od
r0zPvzVZFrCzHfTXNn+LzNte86lUYLFrDk5AjV1V7mcn0YJyZRCiXKW5SaVDCMMNtPJ2bfM8lTcd
e4wH/CRUn6f+stFVt7WUzcDV7cndG1m1U+xtUUxY+EC4NFZvjFqhyxP+xMKqDdNt7ckXotifmQxp
8dJRxs7UydEhqVrFQZ53JlB4I7VUVClFqn7SYNkmipLaSGcnoORh6QuvklZpvEH30UGGU4c3K8o+
mgRvcTiSd7N/wENX0nZd444kpJf4fKOYXeBYWW96yMZ1lywzZLWFAoFm8RXugJNRb/SVZDvLSOhC
Y5sqZm6jkxX0SNPLnnpSTekHdngM0h25aTtGvTALqM23t1Pd2KKQrWrrtQZnW5HgJrLiRj6+mB1e
gvkhwTa+hKs7UbqZXvVBWIQ5GWrUXOIgh2FgSkxTBkTnEMOtztv0HGyGDVxBEaHh3nQk4XEkE2mA
4Su52ka6HCLjssDU3NQFF6KzC3Ril8uvM+3XbCTkCJ+nztx11CAMtUYka7IDQJYKaUGEq2+aLfXx
znzOpw4yy3KMENOPQpYDSFimCKYdLvJQHoLwYZpLLRWQQWKSCaHfWgH1vqorCL+1sEV2YiFbEehw
FLfoTpj+Di+9vTJeoT7natR7oqnbqEJ/5QXjDt6PnehQBRTcYvs5EHkJGSh53XIfvqbI6ccSo8u8
j9tLTQIhys9T7+85xSmjiaNWLs12pFOV7TArWYu32jCL7MkXSpU9ZLm6j3LdrUvUtifpiDvAYlBK
uxgh7WTT0kIjqKGh0FMci9J6E3p0Dldcjs2AYU9oHbpasnF4o2nsw4pOwq+dnFFemJlLFptr68Fy
/vPsPtOpPqyUxDwmjTB57pAbH1KmyEdvAtU4Bc60v5TDa7F2o9Q1Kb9guEPJggkbPYTEYU3TLRqS
uDBwauI+jBEpuQT68MmaNq/MfzqeD5kTwUw4yBkrdzwehp66b/6WWlQNAltIkcy16Na3n6xwv11G
yaVncqioqx9lCqe0Kgqpx+nNQnO7RpyXDSKnrne+0v+50crqNZ8Nu+r/FwBjczf3n4cy/w2kWPWU
hE8/A1jmP/kex+Dn9AXjFlSYZtwieO6/oxhJmhFksK8Uih9gEec06C/wiiCJX3QE2ghVVAkgON5Y
/4hiBE39wigHGY7mwV/f+C+EMR+kLfkWYxZGNYCegYfHJ+1DMmayQIaDpg67qQiqbew1CGT4wmvm
deRUikUpj6pILAbipSX1VLVrT91EqpVtADlu4iGtLxORzmDPbgBfcKgvEVWvvr9WZVm7lkUKm1kW
Lfo+DXai2RenqCaLUMYqfWmb2dzZjFdTmvpry4zilcdKvTJTuXhsxgi+VzLdCIC+9gWgdweV5fKx
CfzMyUHQ7+uJjrNXDtL4SYo6i+r9NHkBDaFcBWlwNnmDmyfJH65KGyqt2qJMee1LxashCsO1rlfj
9TSWiwpPpJM5P8sVTFTDWXDi/CYSUoBCM+Uk+Or4/fNVXb1gZlLuzx9QvHl/Div1mNWZtQb6FlCU
9pCsnv8Jlfqq0ZrioMmlf12wFW4G7oydWkK86ftQtJVaaHdpxfZkj0Pe7RCNxBtXrXvn/FScX8tH
eG3Ymw32lHFrlEA51qks387P+rFWjkUYKajhld/f+8czU44XP82C38R0EoDG93UcUFsSWqmoo6E0
iH7qL3GdJoxNXSjGeNNpyMbIFjJNRqU2uMq39YWW6Fj9Anh/mIz4KLba8BpV1NeUAASKgRPAOrMG
3Mz7FiZaIQXPUz3dmuZQ3QhTVW7Uoa3wjZvkR6uT2Y7TEa1QAinMlyPDzuM7yauSV3Og7YK0pnI7
9SDVq8EPL7JhBhOEQ4yvKJS+KG79Renn/R0DEHPbqZ3l9sXgOtDM8Cq2Ls5PYI9XsOlDbwNcn5aW
BBuxLAv/Hu8RiGMTOipaYMIRSmcbAsu6UXz0jqFqb0utFe5ysJD7WCxgriled1Ujqtfpw7Qf5n/Q
O52wW/37UQ+VOlBKZXN+vYzyb0Hmm9vRzIYrnf2j1urwJmr98MbXcRgWhC7an19rFDFw20aGdT1/
pBQbYe8PxdM4BeiSKeJ4ALNqLoZewrwchOQpLSb2614LL+QJQJnWDcZeyHt1H4OXyIz9+YXzI2N+
6/v7iUaQie1wHEXqo2HiPV9lxbNaMoK6TDaxdqibYy4ENG/nNzR4C0MwNndFqeurtpY0Gtl+f1eb
AiRMNX82GtJ8wZTLoz7p3t4qJtrC8xuFGDuyOIqPZibheu/50iYOgv7aiNLn8weqkDp5B4X2SseG
dSvDtlyantg+Ve3q+1f7lrpAVlXdVeIgn+pYxwhq/mpsoq+RTjBvrK5R19aIsJNZVdEDp+l+/2qd
doqYd+FFg+PaBU5wg/P9jcCgK1P7D6pHaiQ3dJUq2cLHLsuuv/9mgs2ymEfiyWoVfdckg7Io49B6
iCLU7BOfmCjr53Vuag7m/I9VFs3h/PT8KNOROytFKUZdhTfO/wSF9fPnJpyGVjqUCFtRTQAcP76r
K0wBEiZ9N2uUUMD/x9/99DUtspJmGO9IvZHJm1cjJdR2lt5C1g5Tc9mPOh3mKg4DFLL/8c75YZ+b
hLy9X2u783NfF5/C0ZzcZP7g+aXvr7eauvvxsZ9eawIyEX9+G9eyAHX+DEzA/H3n184fPD/NJ7YT
pTTXsFX03fmfeH6kh1HFrdJmFstfr3fo2EMzn59DaQRw8eOtos+N73/sYVXhqD0e9z++6/zIzGN1
LQTJdWzI5bVhtXtU5HUa82G/kliP3W5+OundnTFW3aWSe8rJ6OQnvZy0hxAXEITmLGF1/pRXRxvD
TC/zFrao1iNagjhT50SeMWJH0k+H86Ms0OnEV7nk1mEo7QvV6HeF/K1pVHGv1XEbXYRDpu1wbtdC
IMp221CEDkuU6GV5C0TE68p6W4aRNq6tWpC3A7IpTpFMqPUVKIFElRQfoEBpOwWu47ITROU2UaQX
Ka+zRW/iUj1hc1RJcrU38O3+74x915KkurbtFxGBkxCvld5nlu96IaodTiAQCAm+/g5UvVZ27LN3
xH1RIANZlUZmzmGewmISu95hiH3i6AzgVlMegxQybnlMqieeQxOMOAxZvnnw1x2jC2qUS+FSgKZk
gpNjh09zaat+1Ofb1kicCdNwOJcSviFwEBfJepoZ5Hh6GGyY36hFWArwi2y/Heq6/XBWY3OtwBbb
6T7XZzlCE+chjlt+Ajfzz80SSqsbz0ngyjS/gr3NjhZCOicyrfH+YNl0u3HjVS0o27UHhRh4hR6c
Lj3dmyQgaXEDEQUNblzRQyiw6h+LBCbESpXDRwrbhDysEXrWMUBiMqh/xhMYanAnNi8OHSEoQsLu
7CokOycPs4hbTm8xy/EB1aq92KI3RXu5OCptIT0yt05JiCL66ThVfmaZxHpgm0afIp090WOGbzPA
YAzboZ6B110lw4JjI3J20zQ+9h42ICEiv9+xwc9NLr+DZ+MtAZ4UR0zJ8lLV2K01YUcRuwhWdarj
9x5WY2s5Qc8yNzR7rFKkqL9G1ORW1Sm5gpRz8DiMHEpEk7bdFOh9oMnrlJcGyhHOLQjE/L1gSETJ
MC32Mb7VT4KQ/hC3AzJPKaECsBbxI09AsnebtJ5ey5b1x1FlYgN7zHYJgqL/JLnkN9icftVsJyvY
78jnJSi0KFg54Epm/KDz93tz/O8A2+bTmpfL+w2kfKRp0xwcLcs/7fd7g57p7sHW66JHfmbc9Ti9
vqSByJYk0dhkJRDZ1h1Oy6lv6NFWXWjp9TqjV1sryKOp+u7FgYzcY6DatW2lRvvnCkqqtqZ4lR4i
1VZIWeB5XHpsM1A/X9lq7k4SeY70FDW+RhjdA66uw9wEl7x/Cuk6MFXsTLT3RIFu22Pr7gjU40Bn
bbB59F9j7D0EX9v6wV7a/mr0ykVstLttYVMKtQTiA3EakcdJyZ9qcMlnIgGb8iSh18ET4jiFAEba
jgIoFtEO6r3gTrVxXFNtvYK7r33LdnZAmeXg/03OeEJ8Fm+Rn8QPtiNM2JPPcvWc5zB/w7yVr8FZ
JB9psLf9MX7ssA/Rf/6Ujqu//hRdKDpvOAU0pIp2CZsC+pnhT4EK5P/5Uyoa//WntKM3nhowiC+t
6/ySoriOEGyHqKBrXge/epGDIReQDcxrUA+LUrrZ82iG7rmEibttzj1VXEteP9lbYAEujx5o71+d
XVVyhFFhFm97qamHdRcCQgqlk/RmjH4ONU7YCVyYX3QNOTw/7spzV07+DuqB9bZqeHmFJV+2LH3e
vud19CKLMPwd8idjhuaXZxAMs3cPBtvjCLTyr7txVoMka6P/3F1k8JGpdfxSwSn9NyGQPnWaXy7M
oR+8mtEXM99N/r3bvnbd0OLrtSewY/5Mc2OhkMxvWLIlfjJtorbJnv0W6R53UsVPJZpdNdTsfZS6
WjmQuzq6OmSnNAMkOgwy+YlpCUFnDA29zgV1dExutHHhjeJw9+tpvAej0w6Z/Pavp+V1VR0JAjSn
2oXhDEdkJkl6GHU5KJJJ/9Zp7uKrnYe3CafRm5MCF2jq9mxHQb06vgbjwXbZQfhmsGMbd+dkaGZZ
DQntsywAJNeO/xoyhgahPJpiHwV/H7i6UrFEZqBa3x9jeo5gHpaF3dcfMv9JEqu8W4WQi7aPdttf
Mi67q32wmHh0HhysFfMfaV8mnsL84LXZ9/sfH0AVbiMK/AxDQk95jBOBavP+YCYVXUgKUUJ7+J2w
xevCJPnWuE67+l8jnPJ5loTpC+nuiVNSSFj3Q3J2paeXfuIpxHpIcnbmwnbEgRvs4dt5ujdNmgG+
GM5CsxFMJzKhqyOH6e2zCfHuQH1Ibou5Cj1cd10FpFmVo4tek2T7qYB2hegi8tzV+DgG132xt06k
lE9C/rRd2KgB15QzuW+ei9ikb25L82tUkhfllukbh6/0HvomemGrSnTd2vTutLZVg3Ma6GBBvJd+
G9xGNm6HOkLENh7MEuKV3UWkZX+xVwpTJ7DKrVliSeouZC7+o8MOJg5gY6XRiKq7U3DIkEg/UF6F
h6qHbdGDbeSteTNlAFWqe5sdY0ffb3EiYAHARP/nEb4Dby8Zu/jf5kd7bb0H13TROJCUh+1nVm9l
FYxgrOcjEFB1kzwAmg6XrvIayH682nZfAQLHgsrd/BmRkGrbhTid2G5bJDocsRX6ujUOkt81q/JH
t97EkIj7bdrg3U9z+gYDw3pZhdq/hClwWTzREHzRrTlnxgXpL1cVvmQZXcEfrz0U+FUevDyaxdj+
rceY51bCwEnPttkCmk7tnzGTHU7rN9gGAWbfdNGJhcCVRojKLPH/kX4jml4dCXBNQe9Hp2jKxcpE
ETZIkofXOE2filI3b3AyKvfJlLHF1HsCrENkWtrASza2ty+Rag8gQA9uv4LeM3j9K0Inc/JLblYy
cB1Exgeql4Q4+mQLw6VZhYF2HgRtsFUxXrfNMu8Vu28DtECaHPo6hBgBgf1vKjv/qL33VAXeswYa
ELEJ+WhY6z07MUAlY9cHR9tJKc2QG4qrre3FK8GVNjVkaXsdn3SHvEDmxvbC+y99aLFpXXAc9V+C
JMfxKWq+qcIN4UYD9Litkto9FXGFo2sOEy4BgfqHquvVfmp66NcScsq9cXyWjDhQkoSqVznp8WNu
h/sayBKJdvZFO1yEGt9izdKTLUiWQ+HLXg55W+5kJPiDJr14I5GhX1ddpv6+Sp0xWwZJAPMx7PCP
41x4fTwcIVAO6Z+eTIBY0AEuraAhffXYMVUTInDO23CdVh7ZfbVFi4BM5dEOhYkfBtwf6kBMfIWt
KVCu82vcO/5zYGFauYmq9KkCmcr1uvDsz4XD8z+FrJDYYpmpV/e2PoX3nvFgmxP5tcJPCosBz7pt
MJj+agvbjoghNHjKPoNE7z8dIYIl0HzFtH9vExODbBmSeDSlxdm2I/o0CyZN0zWszY76Pc56ra5X
iojyiCUsOXkRxK2KKlWfBDD1qPaLny5mJ2QRo+iWijTd6QDQawNDYNi6DM/jIHcIigSPfgTDwtyD
unCYgyWXKH5E+g2WWnPVdDyEevnQAUsZmFvp+NHwOPb4bbJaZifYL8M+EJsOcWBpC2CGajaVjgCM
qpJzCHZcEmvvONW1ieGLiBRgOwKkbHvr3iRnezWWA8SQZPf9q52SPWzu1cnTA98WPrSYKyTW34Km
gTVnCQ8wSGQvfBn7p8lx6dmLRLWw4TidDEcs9dXrf7nTDgjyFISjZvJPINzBanHkwMEYDn24+241
zINhD6MLu3W9N9tNblNAoM31IR0yhJ3aDSLc9bRlzfyph8e2N+FRzIWtihq47NE44AZ2DTA6ZarA
dMxz2GcQf4kgKX/JIt/b4UfSLRq/4C96KoCMLrEeyLk69ZKcVd6AyYxa5CH/ibDANanEKmFt/mLq
JHuB/rzkffucxmjRZbFP+nG82i4Ym/zyGreGfHCA0RCvWoRp2e5tJ2x+NQTPvXBjexG4Ngh9TmBJ
+Pxt3t1DQUDpCn6DPvne8Uq8hVLzXVWCGGk7jUDYxmnAfLBVPQcdK7j0nQHcovi6pDCdezTDhFDY
QD7c1sN2Y66VFUluHfgpeVEiquo1h4jSTwOf4ccs6j681ABcPzbdhjsSyisQmPxW4nREs/ijiQX2
SoHLYOiRFW9THK1suyrzHaUp6dYxBU6S+F62pYHKngxcAs5xm+37KAHbtIxibzlBW2SZgOx+8Aqq
r0zAh7CBdMf3ISkuMQ2AfpVZvIFDA90M+ERe20ie8b8P3xMfucTCc7trmnNyyJihS68x7xCVQ9A/
lMVr78vVBGPsb2HplJscAM+NrZIJ8OsBB7aeBumulXj0BJeK21C7ADEi0vHdh/5IEij3Vza63zNC
q1ccu9VqSrzgmHsNPXjpmK2jSDvPdQKhlKxP3F+NOpNAdD9r0OofCBkB+lKTs0ymmJ29woDFw/X4
noeDWilTgQxRBMnzbHBcGsPFQlL/VOFHfuYBQ3xf4OQwwgrv6JSyeIoqunDjFJH5wsmfwixaEBMD
ssY5/0bmRdWurAVt2DZQ8tnW3MpX04NdkG09GXJg5WcN9045GVY04pzCIQg2Hc798CpIxg+o63EZ
sm+EJgEipFO26QIoqY+ecFfcJPpRNc0rPFLlUfijfox7BF4wC17buWabHIB5lx5ifitb/bophwwA
5eExB2ZWhz6wW3OBkNCfq3vV/sJ1pqCPce/OiNmYsKwfReUE47FoEN1XJAdRrBx8JLLDBrSlugji
Qx728QGzpdokrvvE56Z7e1N4r3BAAQWqrbpomfneyvROejRQpD43Dqd7Eaj3loNpJwQTl4mxDiLa
stiGEPC6wb0H0uheLj4BapjfkuSX4fGD14bkOjVO+jRm8P+CrJhcdw7nQMISUG5gU18fte7gswgX
3nfSwz8StwT7npnxvRrOJInVmx01wLQR1AJnfM9cx1lUPAv3ExIcgS+wM0szb/YR+FMw5WpAEyvI
T3otXHbgmn0slJctTcvKJxEGAowHwZ9S0/+fq8kdxf/POPuUaX6eme/4n8+7j8tAC5BYp5PRr644
ncMEFJGMKwnUI6a79GCbyggqhqMCVDkw4mnqWHNthoC8jumuFNx5SUFwvg1pcMC/TV6lKYKj3yJW
bauQTpzAsIHzsr2nHgK5KkwI5tP8iK9ZJ9Cje+QxBKIe7OXImQtGFfeOFWuytaTTd6aBeZLtKmk4
tuhDKoNlkvKfQFLR4THNoFrZtOmb6T0Gy9ggfcOGlD2Yuc1e2Tbb+z/HpboD5ZRJoAk0VuGHSfb9
kjC8j0WQYk83b+AGuDxr3oxv8EfIdm2KHS2SreMHImRA7fh/t9vxfm8uDUQl4Y0K2df7dsdN+m6T
zhaZ970Rr2mwyxJ19mHIzbH1qts3USISTyNYyGPu7caHKc9egsz1X7QCNXWQyVNA+sDWau7ET/48
4dT81OYcywx4l/YoNXY5djfw+Lufruxhq6jD+OSDrGiasTrVRbiCPocGJVD4cyqhfseXFV/s8b1D
2OkQI3m8SFpsUIu+5uekUX8Phe5INv9ciinMdsiBIGunkbSLPMBu2ywFx7JikAeox9n2hvTvOsAS
M0T8x30Eh7/BvmESIwq3eNODWnKxHwanYJugYTlk+T2yDPwJZF+vzPpN4ULdLy7an5R19Ca5KU9e
hui8/UhG2v0cfQ+ue6xErHnKEC2aP8J5PBLj9EZTUJv+13jOwVX9mmD7+icrJds4HfgbJKpwnGHY
Tv8bh8YeqLq6vvSQ+mDlWmsYeTQK0qUi9/AtxTblsxq8eOG6SUvPCMo+9nP6dmAAoVcTnQEkqOL0
Dx3r+KaoW74wzwzLcHCrrf1Ana77U7WfdpPTn+Deb9Mqbr7VXfviRSGOkdNYXLq2gEtzTtpvI6y5
lwqmuvs0CMHE4CUYEXiXvhKqXj9hsQeMQQC6wvpL1sYHn6moWxSAgY0tdy4lTHSfU2yaFnk++pCm
R9UfFDiO2VMSteOlz6N6x0DKY41ogN4GmupSapAZWiKyxdcQ+IathwxyZ5WqFEzKMIF4QK3DFxFf
DQTMd0gUYtcDsFS5cuXMtcY+nAI4ju0GXRITDhfE62fmXZgeylbqQ0k68IA8kl8b5EKAw5r8vQwp
tirx5O5iHoBrGuTZE4y41QbQxk8jTHyh5fRZttrfsRpKgZDM9N1dGYR72nerpK3iy70A3JqtOtXO
3/V/Ooq+gUVMr49GpeLUyVac7BVcYaNtQbvrV3ui1c4pTbz1ENW7KSdMdxl4Bw+2agvmO3wNB/UG
0Q6ciVQE6rzCDJYtmon9Dj0HyfJ/q3DlbPaNHuUNOXngupn+pTO3PIxzYa9kBpZ+lMXlwV79t7Z7
h70NHn2wUY5ks7IdyF5n0OyDm7lsh8S90hkJmOCEuXBlbBw4CJX4ihRD40QLiA+9DC30qxwEG/Z9
CAU8Wcr2G0cCECs6iS68IuIGHPiHbQ8LVq8Qna93hS7TJfAmZHiMsd89ODWoxQbEpTNrxXSdjIQI
5/zbVDVE3nxELM9jnAdbN0fWMpmSgy06IOxmAj7PkJeh5zpJUaVN/Kd7bHpwLHPRnUyK7ERUiR+0
D6HkB0nzZ5iMQ5kL+9Wjplm096WuN05fuzeRAbKIIA7/wBR3AmQl/K2KZhnSoP4ROVCeGMrkz+2w
hCVHRFugNtE09abNdL7Tsj2yFFa6EZSJ9imHs7q9urcVikBi9F63Y3A6c1a+692GHLbpVU3x44vJ
V2Gr0DH5yCFkpJYS280HWTN9yhl/qqSG7PdcswV86sLdlPY5MCjICJXavBrjsnNsvM9+rsUmaQ4G
2skL2xklrdhOMSdL2xvkVbgKQuwZbS+XOMeFfRBhYSvMayoEmI9hXoESh0f5FA46bpffkjKUi4z1
/TqH19ipyHRxqoOiPLkV/qtk4iN05tFme23Hf1SDGiT/0pPeskwnTKseL2BY3oDq7IVULqnrcojf
B8nBFlmEq3yI8GHf60Y07kGBZiwQWkmjtNgVgxzeOj96S2A7foV2s3lpIctom9syLU6CgRfS4tT6
FpcpKHA0kmvbm6SQsAC6Qh5tdc6pTl01Pndjm93qVD76iI8jiMkOdjG1K2fcuSuskMjuzvHKyMtG
8jC3YWM7bZo2uZQ9yVddVBbw5orlTc+FbYOkAwJKc7UGoRXOcDvPj6tjUKTOmiAkcy1iTPZxFzUv
DhTvQDGJo48wTW+80eDFBvwmgmmEtEmkN6HPzY/OARW3bFzvLVWA3WYIhzy6gLasHIBUTgbr0lYP
CNO5tVvhu1o7a+F5/TWbX4aVov2Pl+lEipcpzV8vA+kc/cNjgOmqipdrkwJ+TjQDn5Jx51Bx/EAb
H6FgrRAN+I8OW7WFkWqJKId/Nh4gvorV0I9uOCynfEnCh9GpfVgTzPUKeqA5MivHKmijW9IwcvsI
CgcL9iSKo6kZVofGq2BkI4cP7UVPDpC0T1FW5UfOWLKw7ars31IZBo+ZysxRGUiSsI4MH0xC+MNr
h8PXFqUMhhAw7A1M48kTvA2G59obfgJmHh/1XIOhWQc8mAsjrLna9VGPOZEDPD9XuQpTkNHDF1JN
FxEDnY8cKV9nDhBuQ8987I6hmaAUGZ/drCguXOpLMXfC0nPcuhLfc+BLOPIgKGAmDeHvGFrm9zaI
CPJr+wHbPlhxNkuD1PnRRgeR/a+7Jai7sM8LjxCSAmPXj0HMj6Ntq5vgpcKGZ3mvjgIkrFZ4f3qb
NvzTK5OHAjL4SMzF7FZ4OJAL0cS37N+rtOz+tNleo84BKxnoXOoVIcDp6lSyfcZeEDJzfvDWgHNw
GJFvXNjqRNI1HVIDjzT6njYV34Z1ZU50LuwE5hD/twoFVFKCSN1G0X1r5iWl9LhcMcCtdnYloeW5
7tMaUN+430NOVoHlq6KdoCkDSgKypWWCmJjdoRCRJweg2EpEUev6uQ9U9RyfiynLvq6lA9aDpyl2
LzXd09BLjhOOoMuOR+33hmxMVUyv6Ipgmtj4tyF4YU41fW96ny4mCFqeYQvUAeQEDQyEHfy3qJsF
wBEpHKPxE1ZOxUs14fjdQvho1+WKnEQZrZEfGvdmMuzqAmIENHVZ/Qj8fkMLovG9Segy9sAhdqLb
iBz2k0dpsUYIIVn2XeWdDQlOrfG9c1aEQIyrHGdSMQGW3mJbZquzE1gxgjc9NVAED8YPT6rLUBb1
M2tofegQ5l8K1Ywfo9B/tZsu/avdGQZoBg4ZNt2eNHsyemCkYxk2exWNEFupS6QPHOVB3TbOG1Cn
sGwMFQPKFMK557zox3MbNJDoG6bsAbv1BYI6ARJFHYQ4DNQJPVeIj35KttpEw0tT+mQ/qACqRZEv
Pkw5PJYuoqh93XSQYcHui/Wwk/KG6FdhXHnLYKx4ZhUMrO1zpqw9uyL8BL+DbsYuxeGwSTAx2DrX
4GksFJv5h0r/008oQkW2Xth+/W8/K9LdkA7lYYhacCGgwwvBIwrdhozn1dkWY5bCcMp0yGLYHsUC
juRcV52DpItWI2sRhppH3ztsVfdYvYfWTw6aY1fTMERas8qrP0c3enMQkXiKFSjspUjJMqvD6tPl
EDcpRf+GNAFiaBkYzmwJY4uhYNW18+EwYoLuDPn3CFo+xURWnVTxYizr+ipGCRBpWKz7jvnPeVN/
UxOtfgw0+tDaU89JgsCLQujDIOBzRPj9mjmjLhc17+lassYBDCkvIduoyscKbEQQJskEHX20DczA
Ya/so42hUBuZyjG/IE0o16nBKvafVyUOHYQ7y8EbkKbxaEu2YOI9KgRh4RxYsWWRxPE5TWfpflES
H+aYKTxvvmZkiR9A476pzEtCACvD+gKztPqSIzZuWq859Ugc/+lQYXZtg9bsv9okfB8uzATQxOjj
Es5+88AkjtTOz5Lx1PeOQa7NuXl5ln7VEt7mx45F73WR4MRbQZUuSoLzWDkF8H0urOILJ4yWccGK
c+RvbSef+ATrU7dZ6a6DMrUCevXwdQl9cWdZIwoKamgF+eVM9MEl67xlG2Jvycds56cQ6p9xR8ha
puKAnxD0hcr5Mu9IghP9/RKzj0Y+kURL22hvCqusYgt7ibhaueS8Ljeac70ITMqu4VDW22GkYge0
cn9xixRiXMrNvvU8veCY7/waoLWUIUn5WbmIjKkc+xpEYvJtxbx+R+BIdzHVeHPr8Y04PXliE9hS
fai3ocaEDIWn8Wfh4/eJszt5iqQi66yBD7Md2wcFvQwYazJVyUWSdD9TwIv2oyHt1n57VW4qGFjR
fI2pBjH9+TtrOwoxghSK8OxD5wT5JeM1/Bnn6SofYexQjdq7pHVf/NcOPuXFxSlxR4hzyD7JYfDX
hjG7UMRWEGxsIfEkoAY3F2nCgm2L0Ah2tRgR4r+KIDwGDZMekVT4yCD1KB2caaXxToWK/hRac/8E
YWwGShSYT23jIhdsG+2YCHSmHSiN+36OcsINdxwPnohGYPVQ2Cvb9lVAAPtgr5Tvty0c82p3r5v3
MHIQy+fJYgoZ9GeAiX9DAhiuaF3hHgxL2rc8INsoHdgjlI2zpxE4HtssYR13oBLiF/amtjWgJGtK
11Sb9q1o4F6ZiXI42t40bFY975ynsIuw2LHZHUje0lpGbwNYONue4Mdpq0FagePU6NmGBB4YLJ6m
kw9LpzYNihe/ouMFGcyf0OKM3oIpNhvYKcQre6czKh8myQYi8fNzoRJVw6bozctkeKoZIFn2psgx
0E7PYdhgR00+BFuaDEgMOobOS02hpzbfHWYkOwoH/o62KjB/rppylPhxx/StavJX6jvBtQom8lTU
8uthyMsP0P5SCwpnbdiDzfk1ZwrSk0DQDupfWXbK29oDhSmUf3U4pIihXYK3iEQQ3cFxor96cZ9f
DYHJsc1CiDosYDWl64MDnfvXTkEfb0i9b6Pm9YbgkAHRra6D2NIsc2L68SYSnJ4R986/Y07+wcc6
ByY1q/ZEUH8VI1fw6ePrxhi/USSC1qxPxEHO7uw17+DGDHafkjz57seuXjBR+2e/yfxj6A3DUmo1
fQ9+h0BWvZSBeI+Jbx5cp6Hfqir6Pg5J+gNmQKdU0/53ArwQNQwa8bLpgVae6x2h3e8Mfy1RffYj
MiAt5iH9hoiLeXBI5V+dCUr+ICqIs2oGccaaKc62ytvHtA7b01dlIn+abdXJnpQs25Mdbe+zzZjb
OOQmxhGIOWQ/3b7E65bFZd5UP9omIYtihc2vt7Jt8TxMwWzPFKw925omtYT5m//TDhijSj9OTgkb
VBdmZl/j56exyMeOVk3XBO5XaxAVUsSSWq9YpiEdDm68/aq5vM+PRWBA55sTobuiG7/i+0xHZl0k
iA/YcL+AkDGii8kNZAQopnjhN9tsRyFYUG9sjqD6ZxRD6sCNdLSnqiVQUkKBH1AE608oi+VwCgNQ
CuDKr57alQ3yR6v7WNt3ryKF1KzyMqkX9km24357UAXdUhmkQo3jUETkG3pNux7Sa30TbGzVdpRJ
B5MsDW27NnApVkwUpISGz0jzD1uzY3mMtCfEb2wF1A0o2bTh9IodqbO3bXao6oBMTqTbwPkAL5og
Y/KgCsivNZIWe56ICeIqOG7BTqjZs0Jll6ZtuqfKhSF734Yh/G1RJUVaP3rOk61IOwA7oEUxmWiD
oJt8in1MIEzmr7bTDvPD/nepZHSwtYT0dKtVWYPn6EN9MOSIdsKDYzlqxpAbDcDy1DibnJERE8tB
+/2yBoT5/NXTzJfI0+PwA0rHWkc5hpce8pT2nirpfzdlVmztOHufbbdFxzAl1aLfh63y9k0YHnK/
nJ344LeQNP25CYb6apvAMiArQ6J4YatpihWd4/1c+1VQH7mfimM9F/YKdkzYGZppf2+/D7NXlMMa
+N6mNRBV1Qgs173j3qtidw+P8gaiHwAeuhGgCnHblZcywhkhdJruHbJBj4rFxW+Z6KXyuf6u4IT1
MCGC/Jh0Fd8ksTvuCyH5NuLmmpdDvm8dVa4DxKvf40CugR2IvpsyyheqqHw4VefxQSYMyWHpT5+Z
exGBjL5rDwqHdd/j2BcALAibG4gXzh2U/PRgFQWtPVWserCvDl2i8msB27QHO8Ab6ab1ZfWOOLxc
Z9oHTc3HDNxTBVePDrPbyP1o4TMXR2NsEDFxzY1iaMDN7XGFUwLFDNLupec2fHPvSBsoY7opIg5l
mi3zLoJSXgZGbh/5n2PvQbCx1u7R5PVwrSfIKfoZBKdIK34IP2OPAZKfe8CcqhXMPILP0r32UAr4
kA5wpEPN611d+9mL4c3VPhDrB9SiBrwvTQ1geisDdlaqiyFWPgmwfgMQDLL4DHIagrxfvQ78VZq6
Q6IbY786ctqRVdaCsRR5FD7mjXYMkO85UL81BDNh0QGDGFGZjY6Juw+1PHO4tVyFFyz6KGKnzgkl
xNX8UmzcmSNre6ma8bXDiHedBK957ElMXGiynY6TVvu6qt9D+HjUK5kHFPKOUFP/epQva//kALph
aFCtYVQ5h0/DJXCWEE4DKOroU2T7Hdq2b26axDgqkHptex1PQZDNL7yDrYJUvI0c71fWJOUeYHcC
knNc+MdWBFjrBFbvFlSrhTf2/tF2TPPVverF3SknaYjslkzfcqeGFm8Zq3OVJs4r1/QBjEny7DJS
PXogqhGgy16dWrfHSJch/O8wqg6gqznBf35FcoBHxrSCKGKTRgx2sA740Hwo9xk+2UfmKuC4x9z7
nnveS0iq6Bluih3oRj34SXE6vCpQsuwA7QE6RFUUXk0etNs+gNw1glfwhxujM4xkQCji5cnWHJAx
zrCwis6jSZwFkyxZ5sA4IC1f8e4A9gpcoXEr4z30Ku1ARsXvyQzD1j7ANtkr7ItwJNAuQuF28P0l
Q4jjIcqcn76eLEWfLv3CJEslQZSO4GeFQJfH9r3s2H5ydAb9gPnSFi62NMnK9mdw19mOAnYtACvA
E77l73XI1T7iWGEA8uXvPYMmuDeN0B6ae43KFkYU5IUWUiJchjc4rLGY4iwMK3M9rhjT8mKwTXtM
BQQrRZX/EhJcmYxCKtWJg+HrhCGz9JcxsKSpBIJ19vihaAJd7fmokkNz5IKZYGtrdgQItz8499VR
zON5wvy1a3DOtp2go8IF3cd2lA3smILye0xcFPbKFraDe7W7cEH3RCL4n3G2V7XtBLnIuVH6BMDw
XoFYOj8gDP0D8YuDEpEHCV2/qhYF9F5FXhmADrR5lCxqdmBv+BCuZdD8GvRn4EioHla1eGFCfNaB
jk86nsTL4EI0t2MFOdjOKnRnYyRGd7YXSdJumQ5RvoW7KnQqfBYtg/9H2HktyY1ra/qJGEEHmttK
b8s73TBUkpregv7p5yNKR9Vbs89MdAQClqrOTJLAWr8JfTGvRG9XR+JqoAfDNKqPqh0k1L6anzNV
W+utAkol0hNIRxJ0K4fmVEcZZJrFILbOk3/8sXsfHLAwXjCOq66W8YPmRHJrGo1+Jo5RHGU7F/tQ
eultq/nuugzi5HkKyWmWTZ98TJF1mDrMYW8E8bcs0KZfpGU/HI6ob01SmZx7pHnvSI/0om/XZ9+s
hyNpKFhYut/fdm2JxJ0eYktvp/kq0L3gAFWRn9+Scm4MUv0mxixkcwe25SMiCAtUI8p1pulx/znN
thlQ05zGkM8SMU1tAtou7W5fOk5+G2ZDcatqk46w7mikxXbuM/py4S1uWyVKBD3PIzXxc2RZVxKh
2jYWodS0yb0D54NqbQLAIjkp3Jcet/st/hbRdq6l+2J6hrZqLWBrxtIMasQGjcmqrhMh7peOW0rm
nvfY57F9m7W/WqPtTqljdifL0UfUsAhvqD5VzL6fBCs1PPQxVc4lyckbn7IBPnYX1Nar6WoWhGzH
RFeYZu3xZVZ+dVskvnh2YdmZfma/Ojbpj78WjWBCdlG3SJ/8zyIxI9UrBaqeYW6nT7aReKu005LP
miaa9AkqAmIhy6gXO79rX/PKWP9et8lZxagLm8yurFJn3UvTeo5b19rxa3HgY3skxNETKRpNbGNg
jisbU6KnrimDc9RZv8yl1YD0f0jJKfceH9tKNNo+d4P+Tk1dpBqQ+yqLU5GNxpM9ZQg3u8DVM+kC
9evfLKIdP8xUfBdIeTzBeWaXhMf1rpg052uCP5rf7cKKbska+ggARycVD1NFahn9DvTXiKYsITPV
B7ynWnmYCO4+Y2tGVe39MW2vnJJv5kkERxti2os+oYoGaektkTa3mtYPKw488Zs3otQ8xfeNlU1H
VUgy7p+1v/qcoCqR7fwznGC7iJ0pnqUc92E7t1nEjdkU516rvU2gp8GTNHF9qMYh+OXuCOYW1yDn
lTyX80Mnq+BX07Qb0/GC77UmIYV0s37f6oDKjLoR8NaH/PqJXY2xh8c0YCK2V9sePhJjG2yhr44X
TzMepgk0eOWU+hIZm95SQtW4wRTDqdOc4e3JtUP/CPi5Rxe1/Gaa2vjUT1W8JJqjvVsF85PrBO9R
Muc/Utl8a/P53xPqcUIHrU2djVul914qobVllbzNA786F7NlboSEJdW1sr4rPQjNbt2X3zS8DVwN
BYScgExI/uRdcxoXDicUALYNLcpB5apy04emM5oLJILoEatNvbqWQG1XaSq126HMywOhPW0Hg9K5
16Bqr6D6NT9ylK/l4LW/rAIVuFJUybP0umTrBbF+0iEWXGZe85u2a/LXJhLPepf6+yFziW+XKXqk
S5H17e+aiN3xsy8cteFk3qjxsgZIxYaNWf00YFU/ojvUttI4gtNAOT2ZElSbh6e2G/0HDvzB2emz
FhRMmJI4Q2Q9D+z4Ds2L4ZYzNGoyywKwSPkioN1fZOVVD+NcvqkFo+/VHNXN9NSZbf0MR/Owfqp4
FJziYEKsJ3C5sWo7ry6qLWIb2Ovs4iyiW8bBH+NvKe/ipzp3UZfiSfProCUi+FXPbJyK0HGeptLx
N14PRjrKBkK1RrkHIJq8BDGmWaASv2V+X24wiMN6xcWd3LfdHZ/A7/7A14LD7AbxCwDO3cSpEWll
veCnGZTou8cpHrGa9WoLZPqChMfFBPYcrevbuuIw6xGKWZlixF8lbfG0lk38MQeo3Haz92p3cblL
ACPvh6rRnu1OXtQEQOnpSvjVTsSlc2vr6Lhrg4MhwVJL5+7/riGisHXg/H0i+VXCrnQmlNUHFJNU
87PQJM58UPLIkd3n5AofbGGJx0ZmPXJLCQCfSrMfgxoHZ758iwNq1W1xt9ZvEoP3Hia+OL1o4Iah
rcLrjONQHBIFGgj14qMf8vYyuKFxKVpcmBQ/KT5K9K9/8OhDK+u/jk+T/B2Iz33e5cSe48NIcGaX
AqN8qRP7LmIjfN8E9oB7S1+/opXZuL31mtdOf7FD+MAIGFivU4FJhOgrb1sto76ESsLjJr5q4KyX
RWrW/7pIjcKp/F8XZSNHqSx1xL254HLirnf4vkNrFwitCNBOE8k+NHL9xu0r2v4sOMLqPC91cSzd
eN5ZWV6JS2AgtZFAdsOY9jYgqvo4G31in3E71KfTJ+91noc8ILQGvhHXK0hkS2HUHrzCP4XqG+Wi
JT7P9pNmmPMOwPy8SXOnfG0qW2enO45H1Zx4oMCvre59P/WepjnF69gv7+ENnVQ8nBso33auRVZ0
CZlXM1bHWLSM6zJEJko0jTmdAqgnmLgj36I3hfU8AWnlt2jZO45l4AH/s/k1akBgfc5cX6x5e8Tg
6ntjnVSIK8vCBpEACOKeaDyJ67xAkrPoyaOVs/O7XS9z1MTUrwiZLevUktlI5P1X31/X0r2ZnIdD
uACL6gVUrgrNJjEiW+g0Cr3lOi5C1RWSZuQzylXtF+Z6SNbjSwvR4LnSHqdORq/1bIe3ZeP+0JdW
mFnTIfbQllCDshshqEytvpstwWgSlpDBd65V1dcwNY4OXNgjGxBSAktX/acWe6iu23l/Vv12DTRZ
L8bqmE1TjpwX5iepdJPnsk2SXR/70UaGbG69CG0slNzeJ8M0sB+19KPajQr9oYI891oboj5rlkCd
TW/LzVyICLTyEBLbSDV0JQJ/x0Gg29denz4KO0AeOintH50GGSeS7Zs+2fOmt/r6FIq8vHUbbNRM
gicbYPMdWdb2zbb78Mk0Ce3kBT5qftiU7zHMjqSSxcfkYOeehVV0aYVZ3ca5Ga28wc8/hmY6ezaq
X0NalruZNNmV31V4K83AuvTFz3xpzJangThbBltj/p7ZMVBfqbcbv14MqbBRv+Zzuk+MLn+w/Th/
gL4DHmWcxtUgnd9927M7D2f+rOStG1wSv43tr4Nl22OMZHxsPazPqukZ6xhk0ytCocipOW5114+R
CTTWdh50eLa7hi8UAHLlXWcM7tZxP8j3ZvBP8PP7Xx3pGWD7wZsxd3LdoGhyJXlbH5PCj3co2eSP
GNdPN0SvDjEvjTfbSdktRmBJOLLOLw03V06Q882fYUFUqZdvBseVMPD7dksQOcdAI/XPCohplgbZ
RcPrT1rkl0cwMPWrSAGf5173BA54vJ87/9qWsnn1NCLKugQVqmYBq+o3dm6KnRpNPdwAMn90LtFP
fborq5yIDOe+y7Tso4alUE1V2JkAyy9jIrtl83ug6+uELNQy0VmGv67gAfM82MAle9fs+ePdYD72
S2HH5kw852fretMhbcshBylKlyq+po1qmersOuMac5q7wFEdDgG2oCTQW+PZwrbt4OmcBLPaMZ67
2HQPmAHogDh4N7PLbiM9eYm0YNz3dtKuVbMO4gKSZd5uZBSlL2ImKm3oBNvVqNaY/DaAiWAuz+iM
4/sqbsEOqlFrEbgL0to+qlHHLvub2ezbsxqdAhfll02cuS5MAkR2SKauVWvuUw/SDMVX07ZBO5Kb
g4niNI9EtsSjsRSZEd3loV9dVZdvFOMmH8ntu1YLHTIt3K2cSvfGEUN20pfHqGomSIwcghTgNpI7
Nwq8gnKEsbZnmESjmdpvTbVWQF2Zme0BfkOyUZgW39Y/tK4M7xsdXf2uw/xQTftabfbT12oraNuD
53jJppR5vu840a0jrULdsArEtp3c8U3rOE4mAnfyqBvu3ajZfb4qwnCHSgNoVp/XsiG1k0COZ6Xe
sD4J1k1gI3ai3tJVOn+U4MJuca8oifMckxi/BCctrSfTIKxWupn7U0boHOZO9l2kWEjG6YY3cTiQ
N2iIaFiOR+DN8xenyX7+7jX2fVVByGRjP8P2ghqZ9H73vd5Ntj9/j0lXkd9IxMHIh/YpTPAYqsp+
I7yq37AkvKhCJ2E9hMm0M0ufhLBhxz36YyOS9n56FuhjvOuz661MaPC3rjb7+xlQwB4UTXunTz0g
Fj1Ol8eYxbcCiA30OXZhg89Wf0yJny6Q+bYr5L+aatTuChBvxTjfFLKfrmE3hBuyx9OhXCBKiDal
va+9uUYTHEynt9eqW0a4uZD9R1tcL7/zpMB2Y57g0xdgjNMEr7V2QQ/LUi8vn20vhDYUkuvbqhFV
eGy5jl2iba1+8pDtn2b9nHa4OwRGtfMLXz/7mjHse77XTVWG38RYtdUq7LUfAXT98xw2zWPVxGKv
F5hZBDymHlVfSQQjT8fxrkutBgfoFncLnoZIsLMgCnvgANjOqEG1SPCGr1OIV8HNwGZn79QEfG/I
gEVrSRR61Zptf+Im6U4dCJ7P2l99n0tkVW+1KiQnEWMFnZXai8WB99BnKEwNraG9dJY9bnSwBjs1
ai/pFDHIlMQ1k7VcngrhQXszm/4YWO58404B2AjdCPsVcPNp89kO7cFZOX3eoG6AszW7zLlADaPV
JLtUrzirdiRnHGgaDt1W86C6IdG6+mVuPMkzPdrUvkgeVDE58zfb7IaTO2fpg+v22l3iPakh1SOk
sA+cpDBZXNZ4ZdCsf2/Q9MY5+n4VEpjgiDBow7jNbcc6GfPsnvCk77aeqIIHN5vgmFem/X3KgZ+F
Ge49FaB7b5iNkyqGyEKnU1UN2zNOGej62Rbx8WuK6ldNjI3CWd4YbRmCLXSqx9jM68eudncN8aNb
1WVP+bCtod+sxTKjimSwnSJTABST1p0XXxvNRCXXKBECcx3YV4ZmBvu+jay7NPKjvU/oGJtjy4Mt
OBfXcAq8bUmW8iqd4d+1EH3bLdGhO98eo3Mqy99FYE1wKJN69Ve/tkxTfYkmdEI+YbGuE4sA7lJo
A4z0xtbCHUjxD9Wvur6Kv/qqPNDX0SKLFSyqW17mm/s5dx5UC0kyFLqWfm2pqSYSGPY5dw++m5NL
V12+3f8jRRdhfybiW2cpoqDHUazmD8z6Lr5VxWiC7jSbwDoUWvqsugxNbzauLEvsjnrMa7FH6yKd
O+9PEXr598m1i+NXV8cjdaOBOlqVsdR3kM1L9j4hFjhLISLteazL/gBCWuKzkpvONUZgfZsGMc5b
X51qScAdVJVmvUYLJUUROERwsbXRuUAv7rkKun/Q8Qt+Feld5vXzTxFjcIDchnVwBrZHOenIm6ap
kh96EROzqgY0TpGlnWweoJw4dknfxz+zav6YfCd6d4IsXCVpOzyJGprRAEswmavi2U3DDLVqN9pE
SxNxcH9fidoh00tzKlGIyPT0xWI7+hD3C+mk9zDiht9EgEa79Wb7VjFehMCaTmAIfEh5Zd0Dlk43
Q5T4a9gFMIuWvgB14Z3ppM3qq88OsvGgYTF/o5apAXhxzbmDFP7VFRj9eBvpOWknLvTVn1najVMl
6e1XP3uBu2HotJPqUhcE6MpWrkEZusZoHOZyXl5DzydaqDvR1pj1VN9lgQDKESIdLeqh2Y/zVEKQ
Qb+pHMf2EE7E6tqusgFx2snVNLGjQOGgvcvqBgkucpwPbDzdVe84w3MOdhycb9S8GVWA3x2173kn
ntB/HH9axrQ3IOphU7Q4PaG5AVehsDaE71PQ4qAwk9aqXiqDZz7E4WqnmvMi4BRHGGgFXVq/lCbJ
qaxA01eNNo3zj+VokFyXpYYJki5M/LuOzPwL27yVBuAcwlajn/wmMDbBqKeYJcXGkyPleKgireRp
ZehPcR6MV28OHtSg6lpAw+P4NNt+CI3OAgP4ey+R6gOOeZmGH4mpYdI4GUToSm+842QVX+ZUJi+d
FjyGaeD89IryPNiW8caH5awheKPx1fc6rrLBbT7r4vRVoMUuTsZSSNvKG1gZMWBEBH3hYf3PRLeo
kMep9CugXXI7eMfe9HZvPic5Dmyq2Sz4ahG68ZoN78/Qmdq1nw4Fd5fZ3eWajlRgrEcfoxe+dGVe
PdVibg6NdOotPAX/uZQTGOsUOCX/3fy3GgTu/8do2a3HHGoUGPSu0H8BnXrqJrP7FkGSISFliOee
vSeucfV870d9tE1d4V44LSHcWtrzMY9FcypNx8F6LreuY8pG13DD6UGOjbkaRum9BAEuUaMdGd8B
Nt5O1pjhLNi+dn0XnMw84tev6BiKmaE4GargGWQYoXlS3aXhfx+ElTxCRXj2NSKffDw+u1UxgumO
J7S9U2MJTFo/SjaUoFyDnSMnPCoW3YNOc4PrbAc/LM+29pxMbetGqR1ofudsGvQnP+e1zizImfO8
OXv677XmKOC8ifJIxJ4UnUrK1agTHk27Xldt4v8rx/dXU85etJ/7wSrWQL3m15SY1jrXtJQjeNNg
VyWuCpfYzMSvRUCMlM+yebLwKFP9aj5c0WjHe/qjCZue8ETrgTnzJfzUQT7lElhxyf74w4+zfWSR
sb6RJsffzp5/SId4V+w407NRYUfZW05/Vg/DQCKdJIR7rw6h3p/WImRAuqK9EaiiXN1RxPs5wdBH
NQd/tK+qNi21wvefDW9qDwA6knW8hEujpqwv/G8gUbMESdlvwogZ2nDH68961RARxJ6zxBqrHeZd
m5jlOZmnQ7/A2Yws7nBLs4vr0FnltWhEu4LxEn8AEDz4pua95IVu7wA82bsWga+XONYPasLXysaO
qmsaIFD/Z2U3z9kqzzudpzNpMr3myOTUUA3aHoqQVZP8RQkD5kE+PqdwTm7VoF8Za2vW2kev76vn
Pr8HdtS/6AO+B1aBqedygcKwxUWvOhwTlkG/keYxCBcByWVUn8KIJGqDsMcyChtRbGCqals12pFT
voGZhP9XGANtM6PP4qvJp76qwholhmXGV//XXNt9cTJOPwN4zKqXz3NlFs/j2Vj0cFZAdm96vdQf
B9NIt0YdQBmQyXwmGjydq7CdzyT/CHf2GgmOpc/lLLyOSA6vchJmZ7c3l2BxfYnJiZIep2s2IkCf
fui1aErQViNYXzRHcmItp3VSJ1OR/i7mpRkROt3zq0iT/VR5+MXF4Wrgb8UMTSJcLzrzI8nxOJj0
cnodALMh8eQFD4nuSMKcWojX9+JICgbsAqEuGRFPoDp4cDYjg9/NcuRx47K6qJqap2qVaRkbw+vE
zVdfZyVgL4Zm3CXDGO67ZJ43TpCHb25TE9iffXK9vum8NpfPXrBb5yTSAagskwxe0ZvGAQ1txsmm
J+HY7GPBJigPXia2Po+10/K8s8+qMXZ1v2yT5xVKHcBql6YABXMuA/enmmESa3gMM2C3qUQnb27f
S6vWb1BrACzqS+tB2BayzfncvSS9N/DBOf032csXMejeTwHCTGqyJT10MaMMyE6AGkFoGt3PaZ7f
ZN3H30beQkAdguilWiDelQSgJLWiBzMIwH4eh3anJTLh/3HMdog/9CcrTsuLKqIElTfLlJ8t1aVr
bXmZZjMc8YJe5hmYX0ZVpW87/izSXm6Gt6DZAQcgk1566BapGgmH7ggmODioWhhO9mG41Jg93BE1
M/Z1UWNUlpD532AfqplVfytTDj3YjJj454YGgj/R7N+lEz6NehV1yI70v2uqj0dr+/xXzY5nbQW6
q9qgprCG2oUsdCFRF8cP5jxNln2bVNCF9UW5hkTQfaf70TM6j3CZcmsNVndl5biFB7MWo91iD/h7
FBY6beR2W5KPhtE5P3UbKETd5ntRDfFJKQsojYEvtYE676q9aKt71bUR8GSvfH714izSfOv9Ym1H
nv7WkwooLRl9JJ7ZQAaZayihTX3njQF8kc6NPpCqefYao30yHLGtm7F+FJX7KwhS7yeqmwTJFhSE
Pva7sBq8DwSVFl6j4TwnbJfWbR87t465PDVL+EmEdQjXRD7eZJWv39g1DsBSpSsXwxI/1ec7tn1w
n83JxbDWxXHDgoGFb6tYjZ7RXL2ujkhIIjehsVUag/4R+nz8OucYNtrZyG+8cQRMBt8CWhDjX+Cn
47ZxHaBLUa0le6/h4w1S3C7hNufncpDsNF10lTju1nvPyBxUq3GhjQxw01EixNPc69ER3QX4PzFN
jhTkUQv9WS0de7N+LMUPNTTJ1D/odTVANHEe5eDEwOucx3Cwkx/+YD8mA8eP/xj6zznLUKq51bXx
4WtY0WytzEwOb5ppvhoW0pw3w0frhjj5idh80vU+fk+7Ft+MKUcSUOqwFzgbQLqN8FOxq4RdNVBG
4svRVXYSfFLSYwaXl/4aAUwsRIyGY1kBqs+bpmQv8TzjzonDqwFAZ9MAGXlONXhShhlEv7T5beoC
9/qpZB9pYbUzoEeOa24AZBgGDd9NzUbaNG3cl0zDUxe5oPink5nr1mA3doNVHooTnvHDQfSJoGM0
vngGEiFhpsm7okLSqUnqj1GUH45DVHLGiOnbGPJRN8gj3mSITS0BEIy93KfKndr3tO74WeBu9IAC
ir9JZgxlknGABV+2Yj/XcbHtp9TfFsnrmOc5KnVL7scFTVOQguoG8jcEOFD1j9293nfWS1XN9T7v
NeikKP2/W6lDPAzYJ7re3noA9X3qZAfU2x5/FV4xf69bUoN1uXDli/kHsknDsZQYEy9Qj6IVzd3S
UlvrPy3TAzn6OxMnFrXhRX8PeEGxKwAYov2ZktlrRme8DdMHoyGOscmdf0QcWJxYH8PQEyjPe1r4
kfQFcnAO4t6BI/DCaWT0LicQYLWu6ydgRslrgCmqBmj+HWHk/MBeK92oZtg60Q1pzXDBTVv37GRf
zGV5GGN8Cjsn3OvEfLYdYeGdOc3uwSlIO/GUx4Xe6UJra/IqZVct7HtV4OgCHJnjwnbQugSyq4fr
cO0HBZmHTHzOqfPwmuUeUBd1GXLr0dwjAjAVeLBWMOt8N0U1D4Hi4pDnFc8LTZBha+CJGk1+X3g4
xgzDXL66tY4Xsmyci+WG1auGRI/VhJDvCse+M3sXHH9XvbZescC3LRyQhnrc5RWSu1Pa+bdjY3M/
dHiGR6CFbvWlTw0M9rc0MczrV/fsF/2+K/gQW7zLoxADxf9/aFAFDv+aJ5c4op7r/iETyaoS5rJl
NnYV7ANx6ToMmQc8c1ZChNndCKsTvLfRvOnaQBYiFP+E9iM0leKXlaFJMGexeB6yJN7Edi62lozf
uOemO8+AfmrwFQBl4DfjtdP3WK9yhAxJEqPOjPpXjY95p06krj1h2AtdJBbAZHmuyAeSWe3Rk2SG
VFMVIpfOSvYztuVxOKwANUkkCiL2n9/1qf7JhyhPcilme/xdNBDq/tVUA199JUFAjJGXJYh2ouZb
WGZw55njfDULER8S19Wyg5824QZVqEWePq+2IJVI8Sccr1CWRCt+FDlaxt5hQqX89f8/Y7S1cusU
9b+vwQH+xZEFwmtt7j8Z4UH5S6Co+9UQYattpD99lNQA0GkNWnQYicq6kbeR1bwiyEEkpS2MTUjm
BmBKhJhdHUTzOay7dWUlmYacl/g+oMy7x/ojOJWdBx6vMqdVicnJ08yhaDWm0nsqJRx31fc1+lVT
89TouKwoIQbMmEWojE44VNEuQ7IU5BHpnsCuijtUzbZydm0iCbp49Bf0aOmfShHD25AguPaLZmHb
jO4lyAv3Eg/u75rq42S4KkdERP/qLz053gw1ftLO+GTN6GwarSfPuvSylZLTYZcS4wAfz58Z4yb4
nJV6kzwrgKNKJGvS//esuHkOyvb3tVogyhBOAT/mMk7+81pfsxx02ACA3gG9Tt4TiC83Y1uk7+Xk
1jeq77/V2GZhgSWx5rSTwT9nbuOeCx/ORpAbOJtTVDPeLyhGB9shdvXPPhAVXTto96onb1DFq9m8
QL1hPrtcgDKlpq0nT0d9ZIk7qsK1RsxV29Z5Aka5KCy56dlPp/SMCtKNLYl6l2Py2AnBQcyZCoDQ
Ej4V+FlQfQK0hLl0qtpffb2aKHpU5UugGAc8NOP7KJ+HE3nNRwfZ9nCVBtxKMGttgDYpum6vxVTX
WLsVOIzN0rs36ry9KaCo/SgL+KJJH7yYswTG0Be45JSN/TCmGGyoGW4+3jtlEDyjtt7spBdAFm3c
Z8NAccZFae+iJ01y6cai3dip6SEQrycXNWAnIFBuwr7KVw1RwR0p7Pli610E1aG6DwdzviBWRPra
RE4ZETaUlh0jCDcgSM3XLk0wVE/mBAJxZb5GAk5GPweP6NKH99DuHlX3APNrr0NOXatFWisttpOm
cZQ2wpRFnK2HRgeSCg3/pldlnqTmue9Ids7l9JMP+MjdGbxhIgEi3YM9G/pyOhtmnW6msWveOBWd
rUKMP2vPf3F3qKJV72IoglU7x/Jkm8P00kEejHxLvtux7iO3kNZb1Sw0DoW+NB7ZrU6X3Ca4qfq7
vG1WBPvnc5fN3lNaVPtu4JSC49C2adHCIzaQmzeRk4/XuBjH68QLEOPWdt58jqhONZwggZzFk35S
XV+FcIV36KV+93WRinz05+UAv/VraEHVWi0wXWgVVMPHIiJ7/jVPrTU9jE+aCm7in/XOqZdeg9xT
yQfN00ysMEzCj1yHZu3Z/XA00YrGrz5fdyhnPxsh3Md6jvKbrOxBjLi2ixUSAljRoGtQD4rm2Srz
g1EU+begrOZNq2clhz4RvgVg/WUksm960PhIiGgwGZZpptxoZTy+g/KQ+7KFXqhW14vLq9DtFyGS
CBV5NM4/r9onV6MasqfeCN1TEPF3fl51HD4ih61PNObOpZaghtR83dK4R+O2v7WkEdyaJrEr9e9G
LWY/OHk2FzlE5UPVB2/qQvD283Ve1+ER6ddql7qpdq+KeEn1NVqEaLun3eM8VV/62jmrsWTgmaJD
V+FMSp4dABK+LTEa4UvNGPLm0Gb2YxxIeXX6pCEJm5sl2MgECkjaXeXQddeoNvCJd7pX1aWKcRlU
NegaclN1LoI0o2XjDDhvl9/FRQ0O7DPxV7SqrW2L9upmjmavw0Rcin5A0u3PRdTlpNVal8Qm4I7p
SgL46w3/jZi82EcoWrgVRVpcwhA9+NyW9koNmPZPshakdVs73EwgEk/SHKxbA07a54RCRw0gTsL3
KGLTLpZHhRln/mquq/5NLjahVvZeAH45cE1/3S5N6TfRohWV3XUZYIAx5fS69HMu6SDP6u6+a6rs
HcL/jQdx+rXV8+rkWIuKQJbl74Y1QFspyZhbfdk/2tB61GVbrTa3cWpJbm+uppnFfugj6ynqreQC
wDBeqX6cKAHXVDbS8LnpP5s412FfBZvB1a/otPgPiZ1meBkUPHTF4D9YSW9f2VkfVEsVfrtYGbd9
vVMLEAIz7vJE4quF+d7KMhx3jSYrbqfL+twT5oO4b2zPf/i8hF35m5kQxUY11UA2IFo8iuhedYVR
T3C1WFhvY7JPJsH2GBURorS9c3GW4rMW2unKCPnQ/hpQk0k5z2fd+PU1/69rAIdN1q7PA0QN/PXP
qD5zIsMjgvPXyq+p3ZCUHKiBg6t//Wvga/JA5o+HdL2pnKG8gc14LDK7PGXsW6APIdy0qkat2n62
O9zftkRRNYSW3Og2dh3YvfgYDSgRZCiV+ARAjfhpKuzgn1w2x7wtkw82uuBsyq57zok1rEsUPW7L
wDZ2UWJoxyEcyVDPdgpoPyYQ0SOcRNaufQkmgXuFiIofWCPuwIWg3G5xVEtkVP7KmvkjAdH21kE4
Xc1elTwICecdVLB/7ht5EnWzaHvn5fkzNb/UiISX568+zRARxtZ6tZtD0R3UgCrUPKQPxTorRriM
XlK3N73v1mcbNadziozZDVxIbc23k9qXxCt/j/RAYtdlPPSrORpBg6o1JOSzVY9W+q41sSpFtkXc
gyo09hxGQZe23vwgm2wE9eOMP6MWCIw2jR8SN1HUb9L5VsR6eQxdzdyW2Rg+5zgCqakFZpGIY5nv
JckjZD2hRuqodZ+dPOs3/dyjIjlpt2qq25oPRHjC17Kx3ox45pmK/dGirHxStbzq20b5jpyKxS1J
dSZzKMnseY+y7dNNqKF7/DX4tfa/9an1YjH4tKGFr+Hi7UAyeenKMaNuByd25kfl5w/NUnRkkgE+
msa+8LBM9/si2pj6NK81fXA202CKe8OvxX3tAZCcB+HuVbON5gVH6L2C7Z+vVVbMV2uqjmzv/WNf
ay1qwktf6skSfbX8RbXU3PTPghxm2cr19O0QYZQBpzZ6tAwh7p3h9f8wdl7LbTNZu74iVCGHU+Ys
ipJlSycoywGpkTOufj9oej565p+p2idd6ICmbBKN7rXeICtqlhaXLg73Uw/C/q6fJlWH/Jp8YqME
gIzQ2+DI/aYlAdFNDrAXEyuvJdpPwwcPS7Ywi2q82nOHPnf4PRE+VDqig8S8Qu97idXRYf8JaFZC
Xkn1EA2n6QGU1YY531nwbc3YWdn+P5rkjY2n49La15c27yOCAdnSCVsYJahNaUuUiX3gzVb+gs5+
d+784SZrodHkL30SQMQWnX7wXFG8TFlRgforuoUcItu02ntqEsM9y6YJ9Ytti8jCUnbKNk3MouRa
d+HMiBp+gaOrjLkMc+BFZ8sOOOTeAp9rIBRDMRUo3MTOEO302QshQ8RNLclalya0v0iJe5aNyFj/
VS/nuvyvUCpeaKJDhQhSTHjVsvYzU4fom7D6nD1iyYF2rvYuHk2FWncXrentL7ZtL2S7JhygeD2B
e1kdC3jAQrS4yQA/c8dq6yOOBYvdy0NEpUf002V9lkDeBVZmLDzH9XCpyf1rW+bixB/LFsjkFnUc
vKuxTb3Avj4GoSGLzaPrbqP5YjLVK66MGoEr3p2TQ7JfVmVHHjrhPmmVbDEhmQSJ+F+Dq3VQl+P9
RtkamwTNNeJxOzlSTuEPGSpiAK+Xsio7vF4boU0ZhyQkbGrmtrEcJ3/Y2I2evraA2cE41M0vDvte
FzQ/nR4bwL5iiRJa2hEws+x9aNTpE+ZYIVaHQnnXm2lfzdQVNVQA9gj7AobiOTLHEDvFPESgp4La
XueHWHH/ND0686gUy7g1x7UcKzuS+VZ5xZ+jbiLHJxUytz065OCy58wc4yXt/vCw44oXgX1z/nWh
zs6ic4tbEZgUAe6/6Rj6F17kWKQV+ZOsPQqR1P4lSNWjbpr+IZtrskmOcMaoXBlp/pM9HJgoXBGk
tUEiDMx1UDW/Wxc8nBH+qmdhUa71JjbudgePm02Az5u7lmsOLmIBh3AcSLlW6bpBD395r/thV5/5
pQMymq/cMpj2HvCQvNcZLdvgotZ4yFHkbkeKSA/8tx5bgHQyim9l46Jv4ONbaRCM/ih6G95qj/FK
0E17cnvN2lbd+iPt2x3a6+YXWzeag6ewN2pjR0AkUZ7HQms3HfnCRYN1hYk4StstdFNE5HLnuobh
eExUI8xDzjZm54S7ogXGMgT1cKk75C5XaaVj5FLzLeuNPlxkT1hbP3mOOGrmnJdBd5rn0ITEYzQJ
efIpGA52wTdXtza5UlszN6mPHuKAJNfawooNZmOqLvuknN7KvO8XNR4nH/2gfdWDtv2ZdsPWUZzm
V8DSRYphbbS68WyOHAGLOv7ROPGnrvYmSfnZpBLVt1XmDtFJFlGXR2T0nL+rte1C88zabOnx7Jwt
ExncPhUklANFPZROVi4JXrVvWjcq2wB4jtPWB5vlBKJMh9VEP8zSZ//3GhUwBwsFyH/ACijkLY9q
Ruby3iH+ufpvbaHlNHvfsNfvfmf1vx3X+hX4Qf+GIZ2NOUlbX1hqpr01FumuwBHpWrS40DfYcX/T
G+VZkCr46EesH1pxmFfYi+/W2i0gNnJAqLRayGqHI/EN/TRrEdV+updtdsESlhjZmpO8dpNNlasM
60zX8UZwiJAuszLcVmqTPk1ImN/6vFD3gAamhazKO5B+ADNGYn0vZ/GwsWf99LayUw6DNwtQK0fp
uSqfs05/JblnXR5FLWrrkljOL2Q8gaeUJqytelbK1ixj2MWB+VOOBV4MUCfSpi9lHHT7e7X1/HHr
m37BizreVOoIPQS38FWUjC4iiapzqbFoW8IK0T4hPaI8I5xvgTNmmwKJ3b2T2urNi+14IUf0bf1t
0OLmNc0hkQdE5Gciw3G0beNqhal5LboR5IaBh4xskwWwB7EZShPblHmIbCthZsAyhiR7FpH6EdXT
NkIW8LvSI4poe71y7SYd6IcflfumzGo064tk5VtT+J5W7iVqTP9XCNaZ13v83fandumprbuq4lE7
qJa2iU3LuzYo3bxihgT3am6X1SFCbaQdgVgHOIy8RqqKVmJj8fTPg2HFTddWZxWYO+9NbEzlbIER
da9FpuoIAxV/z+bgk7QGtYOtr/WCEOnfE45VqcoJp8Qej2NPYq2vnKjql1HVtvvGry/DLIwdIquA
ZDpaJeC50qtsq2rsnlUP8/oUFf5jPhfySiv14OhleXiUV3WSxXB4/qnLMf9xS9NiB28WWnqx0ort
sz8Yx0DhyWlIdayUiPQP4uaLGomsnywas/lyXz8XWfzDGJIfLjlytPWK7DWt2n5btmj6IkyGgVmG
q4UUdsxglgl7GL9zlhBYWEUt3m+2szBn8n49gtDM3MLB+pKqLADPfEb8d2MAkI+3vBTTudeTy2OA
qACa6KnmEgz8100EFDd1l5dPrMgmKxsyZmmhmWuci6pDpE7pbZhYj+LEbj9Nr3vPkyh6VRs33CNU
ZW6snH2S3UZbALrOS1z1Ain3wdsTzJ3zbMWfK4SYBzbwPX933iBJWJNiIDxiHDrr1Jd6DeLPp6lp
lfoo69V81U3ikCCbsWtTYtqAr9Iffb9TYNZ9BilwNCNBLrVI0ITXkQ1ln4rq4P8dELhucmF3/xjQ
g/f46NTbYxI5Rn6KpCv+2yRRUJvrHA7+VW2DH2o/KF/J3gD6yhv1OUuaaePx4jxZ/KGHSteVbaQY
7VMKC2ZV2iPyzsQzdU8ZFqaWTG8oi2FFnpfZikPw+Ob1dgGG2eo2shcdnoi4BdKVAHKgCIUOQhGO
bSG9RRUkwlOils5VdiKqU2t5/wXDP+uGoyeaCIzRcBa8KHrzS06v+6N5GPu8XMpqnA/qdsiVfC3n
c/MuAfvSXvOgwC4gT0kixWl54uii7tEG6PZxOHYnPPuirVB1A0n0kZdpZdcvhY2GhpLhR9HqxNKn
XEHwPIietCawfzdlu3BITK9UETeH2uq76qgMOXhh14gwUqgAtHgNUTK2Y7LWlQbnKEGsJbHdYifb
yMS5EbIx587aP36uBQkB8mz8h8y/YAfbjZNli7eJqGS6LON2XoajTV1n/kqOkI8CL250wjX1KpvS
YUj2MC4BRCk5di627xGLYEdgFJH6HEVVcGDnjiWB0L1ngMzAwGvlzTdEBFsvMckBDq2/HbCAu+lV
7F0d1HAV1N1AYhXIWoM2gpoS+OYNobH0UJbWsPRH31+UZd7ctN6tb403uehy+NZOVkWBfKMfELHh
X8F2EXGdnTmzy2WBoEL9pPjJ3x2yTW1xrYCNDYjUKUjwOLhRtQiA3GTB7mQ7jaN+kbUE8sUZtvNp
gnp2stSyxvh4AGkNIW87ToF37lrdBb+aYVipj525NTr3pYwq9Ws42fl2QJpxa2IW+A7DeDJC/QM8
o71pyBfs4jKM3jvx2Ua9/pGERUM2UIu2pu3seCGjSj27xHOy8lZt62Aok2I6IKuTQN64kh7ygoVJ
9srBHVZLvRV8Z8GMvtp1g0SIjWED0cldnyvgwurkVYUh91sHAjWUJKAbsl241PgYnOE1vtJQGXsq
kDnaplr6ag68Snw3icm4gw30cFt7wlRQWUVehYSwVXscr5Pwo3LyV90but9h9DP0OgW9c9QrmsEp
8CdP0MwqY+WtiGPOFtCr2EW7eyMZR+hQuvEtJJ2z6MfUP3s4T77WirtJ5mGpEfTE+tyBXDBVw4f5
U6SG8TR07AOMbHiS7STlsq3O2ny/y/XcVy+K9Gd4myEUL9JpQu/gQqtqvRz79NrBQLyUI46Okd1V
q26Mu+2ARx4OdOwxSmTe+ZQpeVXUEGNNG4FoeSumGO/QKTGWmsc6WRetUxMqnJxJL2zlwLfdLe69
k9vh63HvkwMqhLywEQqUo5y7rCJ3nTmtvpa9JUo+p6gEv2e5zlQj73qxcn6ivdf/zHxclfp4LN/B
GO8QWHZAaUfWKULnRgpIvitDnSwTEYTnWEmHVzDie4O1YEGse9oR2V5CNYvqdW7AdnMhAwLmnfFf
/NLGTaGCCSyqpjtXSXEA8qZfywIAojpTwYraBYNR6eLm5xZJIdtCTGXuSPx2aaBd9030LHypiJJd
iTLd15rfCEnUYq/onb8robpVZJxA9rBT70swsAl49m9W5y+rzp2++/iXosaYQpAuDP8ZG3bIW27D
ByMlNJ+NveuQTiefIN9KCQvtvbOXiDok71HDMq+NwM/62NDe3Wh4idNRuyUuVhSOMTqLPnDUdx9N
BQLbenrWhBhfbNO8kKUkxFZb2xQnv0M+F/KqiNVcW8rLqgpdwUFm7A5/WgUEK5uD4rZVY2Uft169
iHoMjJZt2ZfLWpudt3AYv8mi9YkA9MEta0d0ErNJ3Y1DHCxdkZOHtHtvI3RyTPpQvhm8a/aSJXJv
mrkh2pQBl6gmbQHxlGFzMcHjMhZGm610txhPg6zK7kjnNOU0TsrWhIFyGjnhMIb9OVEjfvqVfSmh
26+coAxWJibcZ/YyfworKMQudae3R5O8ksMqovIYG+rY6mRBPG5QqqB+b83mKYzYGQ8e6nJ2iZr2
9t7v9wMqpD3nvZ5w9XCQ8w1nPyKZer/3r8mNbHLIaiMaE3QY5AXj9Fx16fRcTyo/MOQ1t7IqO9Qg
5z2DUdFethEBZBxy02BwxPHRpEJYi0qnOXccGaMlx98FajH+k5xDL+HRNeHLY7jPYnUGfL8zwZmh
M+HZ6pHDz5scLj9DsdXfBE4Q4uK8sOannH51VF1dhpoYDrLqlepzbyX+FWxR9yVX4wUGKdnXJChh
rLAzuFexs6h2BKqVleydeUIrT0/bvaw6rf/hamwlptZLvqLAPH8OvsbtE0em7/k8nxWJel+HqLfd
P7UmZaBkiNvLaqSx1jtFml5kNQ6B0BHi/9KObHpwwL7JjxlToz3oPoRzAk/Z10pnBbJqFkDZa4LZ
XfTtfBabe4cogmWYKi9J6pQ3q9MOk4OLKFZfa04l5pPZqeU6NoF91nO1GmMLRjpXaOPlizxWG2gA
/9ZRtB82AIDLo5m0e3bomgQxukpDXNf1zoPi1sgTmh2SQ3Z3q311eh6aYno2PeHvzUw9pl1inGLg
m+dWz3yiNa7P1+3Vu6nV32XTTOnApWXu5Ze6G63JPJgWOfdZyz1XuuZoxoNxCUfPXlbBNHx65RtU
9Phn0aFk2LmVcsVCTN1XEUKlgzDCL1lpfQ+j8JlfQbhpqwShByXWXztEdc6+WX8ITnavvdakL/7w
S3bJwurJ2Qd1cpW1SC+nBToc4VFWR0RK8WMZgq2sdnZX7nzHVu5TG2ZgzgJnwUJP5i9dSzEwsfIn
UL36Ga8A74Yy+7DH9ktnqYduvdS8/KdfF4BbWoewtubPhmY+0MKoU7NlJ3qgxT2xVvy4O1IsKPmq
aqqcSN4pJ2cuhgBsVee5ZFzmDuCsyklePapIOywUR095qkrzK6kcsiEhmpUqQqFf08F5cjpPfw7S
IXgZeJ3KUXaWZwcbiNxKVjUNK3qV9XyfEKwjtypemrQ3D14PChCiGtvuuZBXspAdcgh0Q2fpR4W2
NhSl3wBXHjds3nhUWqBnQVhNx9Lu06+ktw9K7WQ3szLj10pooDZ9BBqzMDr7htIv5E15lhBKL0MN
WiZ2rnZetevQmW2OynR2+WzjHv0oLmVdjkFGrVo3DpsKWXWTPjzfr+YZYNphtUXAlDygnSv3MX9N
9rjHUaEB5x7ulPePkYPkZ8kxsmqGZbR2ohK7DTnv46+QY5RA7Vhp23cbjfmfPvvRm9vhT2W1Ngho
xwh/5IounkOQ8Cc3J9lrFcUI4wqj4qA0EZgLISsLJPwQ7unYchtk4EFJB0feV1Q5l5wCkSNbTS3s
GBH5jbE0dHNAvd+hSgj02Ri/yT45KgLcsjFG3V4lWs6m3mi6bRSkAhY11ph6rT/HWfYzA2f22xZn
BDeVn16I+dVgqe1rUqLayPY+PXXgRY9GqKSbxmnDVyLRbKs6oPde9SFvzoPqe1hAz6j6GOVS+BuX
UUzpQQzKDNEuLHBDRMNAUarfkQfdjHhT/Nba5GLDTHz30BRf1s4YAkaMMVrBrHCnpZr2NIgkgiMd
KN+gUl7lTYAG1hqH2KcK6ZBFVzTipNrtD6fLqxdZWFb7ARhitmBV4W+XiIMMToW1xzwC8Fv5Qohu
SYQjeJZNI/m9tdplWF/MnWaSq1en5u08jw+ipFgrqmEuMVDjTI+MQX2UxaRwpg9G9ZKygmyRASzS
je5w+Je9f43GmaE+ptCA471odJIv8byRn6ss7k+oASonlzTmLhAz4nF00fMFC/uM39LqXpub+Nif
oe0NJ9vNg9cMcN86HLphLUf0mp+e+cV9k52yidzHBl6TepU1vbAs4H49+a2OX9SQPGELEF9lofpx
ci1KViO3Fcbm0RH3MzgEZa/KzUNAOZatrzq7QMg/dBcB52miGUVx7NkR1H6GpRRSLcdHofcEnFa6
M+WAwfX6YOjIqfNE6ohGgRIUTeA92R6e4HmBKL7lpr/6Hu+muDEO1uxGlcyOVVlcGcca+Y2x9NmR
/qtZ9sm2yvHxFyh1wMHwrJ8zHFM8tPcrrF6eUU4TJwBUr7JLFrFTVdvecgcwTr3/LNvGGPk9H3XX
jbyL36q2v1uXQFicEYghYa0kyZ6B5Kwro8leDU9NXyN8ENrQzS+ySVhOhfqK2rGpZrxRphOmxqwT
9xsMM33OGxyLCgdzuNDtbkVFalWOtRUX5A5a4qGYgNIBFN95JqpkRuFDBkWPf4v6pYnmGJkENruc
JszMXXRjF3wMVfRlmrzkd5jxPCYV2v+ZBpnGb9qflan90PKmuuK3QFjQn2VUOa4hapas7LQQ6lZW
s1r8qbIvzQ6DZr1LTT+zaF/1SB2+ABRhyeCh2A2jor74ov99F/1jACi0PwOMGpCopoS/y8QYb0SK
4AeSWdWddrrJpnQqmxVUXsw7yZ3dvLnQWg8VtXq61qSSLrhrYEBPWC2CNsKLjwDisclSga+F+mpO
fbQKXL184xxaL9TWDz7rsjkBkeEEne3v/3gk4I+5F1WfPeFgsg6DinKtwtEmycfnQtcJTtlpeu6R
8tmrIbxC24gP5GV6nHV84zyUQmwjyxOLnCwx/ltzoyzC+SoqwfSEYZhuNGRH/EMOC3YqlZ2ua8fC
5e2JImcBcmQusOT6c/Xfqo+29N/Hja7/a2oMjKx1NL6zRo1WHgTOYxR6s3HXfJnJVkUfAYqlQlvD
ZMfia+4Z06LqNvdLrwc/PvrRKkfdDDNoCl11YOOZGpjnMLk3ifnqUdX8FlrToz623YszVOpW3i/b
5R2POZOi+jNVRSRvDWsYP9rZebr4p7B1LKkRjaKYr3DOJjWGFIQc8RgrO1XLxaDaB/Ozrcz0pxyC
Em+6vaMASwtUQ2360Y7tKBypumtRkfqnPoyQLdZVZvzpl8BpvvqF46J2CnU3fXUnzC3D1vpAVIwH
UcObWBvr/iY7y4QzXju1w8FoTPQBZ0kiMjzjRZipv8EmETWDshc2AFB35AhoznHBAtereYwRGCXC
LbXeXOwzskvaJvKdYoFahAf+fEbxZzwi/lJeNlLmA4Wgo3OXApnr/EHprC2/VJwcyOz9a/6P71V+
2V7XqiuBY+xCJRBdnuUvpHDieqNA/1plKca9ijKMp/+4ynIxkZ13o528+o9eJRbeitj5J9ANgwRg
vLfatrk+CshpCSq6k/irIwQHue1HW114kOH/GqyKaQlILieqY/2ZJGYEbIvtKKpom4dsU4rMedY8
Ed26etCvo+g/yrnZAS+1CYew3Mrt0T+jbJHq1w4JQ4DQL9iTeXgEAEH3avFil6597uvAfunBQa8T
r8IjIeY1w1JYLWDC4v/sOP1Nb9WUeJJtLIKw72/e3FaIiGhbFkd72Ya3aoyZxy9ZcfVsuCmhn24b
U3WW1agp8OIqe9mkYl8oPWBK0CInBXHaBoxC6DcL2VCqJrxRpGm5z/iGq3d3erQ/qvJqtJ2LklkZ
qbWygEevIGBaedMSeQZxvFcJDYVGYX2pg2q4GDOjWLZPmEltchW9RTHfVWBHAgsygDeI1LWnTDcT
Pa/rZGIKbSJzXswQDVmgVZnhaSuKvay6M4DDD1WxisfeXdtBp11FvvAdrXqaUVCEbn/HNQbduWuD
4Lq3Y+oYc3Q7yxr//XSMRbVUdA3Bx/mmx+1iyFfJ6BAMm9sfne5Qrlu3M9AC/NcnlTPZYQq6DTIW
NUTpf80j2w111l8pcJz4Z55wvmrdau9FtXl8zCPbCy84lkbRHu9/d9XhhZPpOCrZBMuy2LXeeg+y
FhnvYCPmapOggmfVYbsfIdK+WcaULsgZlAdPLY9+30QvaTq+6yy0bHb9cKlm3nQJ8YV8shTfXahz
R9+aJNe76Zb7AOXxTRpWst0lilQaI6xBCAE7AvP6ZnLb/iMLtrK/K6Ngo3dZtQcApn+pVDRuIjP/
XrQc0kzN7U8ij7BAZFNDTJsPMlVgPxqBsWs/1sOZFBXKdnNHlTvPEYSRVxdfqYOnW9VazpR5I1qP
EfGLIH41FMM5a3NBkgeqbMrfyc/UaratWWdnNdrLEeWgge+aXYKLulaXyOzka2Hr00UWaR6q9yti
oAvPQ7hbNlXAKFmpS6PbujmYEdmYz4PvPZngPYH9Tb19zCWvpgFWuJ0Pi/u4x/xqXlZr1ctgo8zT
RINyw2eFGNEMabwXTVCvutyEq8KR/N7mtZpQIT0wRjbacROePJho/9wlm5UScKRs8++QSH0GRloO
ZNx0mqbVpNVRs3iMkjfpg1eJVVUY6t4qhs2j1+pxDlA6b6OCUbrmWtAQXordL7pbN2BF9eIzzsUB
VT20YfrpCTSn/TsaxastVOc9AU8DRYeNYMFDAKZBu+D22B4svuEW3IYzG7Bol8JDNspHZXV9b7RM
zz/H/gHzLf2i8J+vL+S4rld4I7qGjW5Z6ELjGPyNglrlMbZNLH6zotfYhAp2rYnO5suNacTkI95E
JFCWZVOA7kW8YMs+h+i7sLIDVE0EKmQ1jfSbsH5Mc0W2qLnzO0n0+mRmfvyKFZy+Vnv+RllFBRJJ
LeipyNbTK++yWZ1QD3mRLSVZ88VE/vhw7xNhuPV9VVvJufGrTC6182esbDIaVO/SRLuqik4KxfOw
pu5VC3NE5u8BIO6acVKXcja4nkuirf1RTVmHapFV6zwYvQVwhgjHVdpMgjn9X3Wl6ZpZG4738T9j
5EBZPNpQ553g9qp4zJY2M9zneQwqB9tdlOSo1o82efXXB44j6LUQgS3ypv/+V8iRsuCA8d03SXDh
lgG5qv/oBqc/ks/pj/IK548/V/+zTYk6e0/aYPm4ITWS4fi4VV492qxSrNsWzQnNMbxjT6DqXnhV
bMBuin2stSyvWj16Wrg6FbRJRv51KetyDsAh6lqPhnJh/DPlfx2Ibx+UbnljVfnw5USye3yMnOsx
g+wAipLzi+6081DV21Ctx/dh0Bws6Eb75I0hLuUTxGAdXZ8PzHs308gWs2kBWQt7ql+aMgIXSu4C
XHKZsXqDn27Jgf5s4mKZ+naNocAbUhfZczFrlI3duC+jPOZRpIY+aQLIqNtP6BAkSw+C/dbJbLTr
Z8EzOSRpsmaWyYCFOd8hO/7HJHKALB4TqVaIkdn/5yRD3O7lB6gqSzDHXfzUv+J+20cLhYCalgzD
L96Ezw5Jsu8uD+qiDvLqW6KQFQHxjPh2ADcNfaXkpsdlux5Nt3rCfCrclnrpnJoR1YCstcaDcG3v
kEXpuDPaAopDZpmbzgutJ0I72doe0/HWjjX6hmk7famsEs/wMHC/1bFCCJRwISoISbLzcwdR2xyP
nUXQxukaxTGgFmmeN6egmLsG2Fjx5FjbEXIfWPB+VaqNAhQ+QSopT0W+Sgc7UAAE9v6BgO8bHoYH
FwTfNGe6vysFejC4reIEXl/bLH8ZwtF9a01MVvkPEkvZOQyF2JpBjJTiPHbWk1y1iYL2zFztYzJ1
Q2Wll26+t7aqlTZW/otpEDIaNGUtp1SCXD93rp3dPw+KbbQn9kJkYJ4jH8FPhaHbb+8faPMvACLm
LIDnkB6LeDcZTokqS1VsTVjg/mcU9ck2Vv2vnYWF7r5tBNp2rvfLi5XoxQgx7bEastERhmim6xBs
DowvfjRFL1gNL1Jzn4FZ+hR66S5nmdGzYJd6QfYW3ce5QxU2+VKyf2oaDButRYh3bCyVWFP2aUNw
/swEQGUsTNSbj1/4LgUxXA/NSFq0Y1NDaPaTfZS0Vkt9S6yyVkeSsbCjSzQDb1g6/U/RfvZsNr+n
oI9XpcNWBr++33mld4C9BxtaWn22kJd/LuemMM+MoyOs10eTP6raISjQMs6wqZwHyT4vI0oT8kJa
yLkss8pW8SDabd30Aemxqql3f/IXsWhPU0vcMY29na/PigZ1bK2hfVufimrCBIRO+RqWsYaZe5af
UxSPlg14/U1dBOPxUUxd8ac6CpLny0fPrNsWBth7cKS0BkTeUqhKYzX6RFbj746vON+qKAVSwQr8
YlpZuRZuaV5U1Jt2idMaB35L09Hs0ScJE0KbLl/0KsV/BiaJYiOo1kJE87wXM9Um/s9DXHyiU9s0
+vVOI6bm27FxlWiEuQ9kqn71m+FigWAn7b6rc5F+m0LNPQrCmEtZzYAFrGoShXtZHdBlNsokfe3r
cnpyNPV33Qe4Baedvhl0FQlyd2SONvuJSP+pmXR/oeP18MKKC3Y1yF8rv/VeZFNcDfN2OX+StaxM
9ZVpIN7s5hVOr6J+Itm9n9RQAxnd10+y6Z/21C2146NJjghBJ6CNxnPlq/1zqGRvqVWanx5eRzBz
s/FGSMwCAgp52+hz9RsprE3jOsanqqIcHYHjf9ILhG4N1R1WKPsan7AZykD/TF6QnMqPYDDLI8G1
Ghhk6pCfzAtImVlSwaNpqmNi2FXBGZH6fVDjTOa+9Yu3qkbBBh3X7kUWKB5tAkCiV1kjWzGgwoqp
sqwibaQ/pWWwe4zvE3RuOtesD7JN9yf8jsd5SZinhLbRv2DJRMChAP0+N4k4TNdhNUQb1AEwjQKc
zCYJx1EQeKhqwyOWReBW1ZoUYzfL/Wj3tsLHMg1W85Mc0fPg7y0PmIesWpVQd7FOxAK0Q3Ky5yJF
JAzbLn0va492Wb23AdJaKHlcHFW+by3+GkVT/RSM3eeIIQHE2iIhX8evzDCj4qtbNMQtnMDbyWpS
YmFRwlM/aqGB2paNAmtjtV8ITvq/yJgshIGY8GLENShIMS1SekwRikG8T5GHWxvxjxcSQeE614F/
ZjXYnFpN26Njatah8uYnq2/US5Hx/gq7YFdY43bA2eRUit5Ya75fvhYoAfLOCPofUCuXNlvi33kO
TyV1PPh/Ub/0tax5tvyp2gpH0w4ayjW5zhs1zSfrhuWrvgk5864GtePhTuvs0IOCvcSpYt1EJqBU
BSkogUm/lOT33qoyeo9Em3zz+sFb5jEPbO/Fw7aNO+NQD/l4GsUoNl5qktGt8GLmsOV9eIlyjLUA
6Q2/QOK+dbNbr5KNJVVzDocY4KWLEWIytr9JO37j/1P9xrIygiAJ/OcymvpNoVTViQDqyOZ9dLd5
qZJELlVn42GS9ySLhOdiqaj5tH60aUMxnlmd0MyPETHJAPctM80ZN41mUw8EUg3/tR5Y8/he0/70
O6bbP4156xL4djOUMsx+X06Nbe5yLVR2dlMmJzCyCe8VlIjllWxDJvS9aOt4K9tHvWp3SLV/bYky
LoWGMaK0v5FVy+uxp5tFUGS1LvLyQLjN+KIZXoair6au+gRr9sAsOL0IGxmOsNNPpU/0u50F11wP
9LEmwncUAbRNpaOZOPlwnO4KFKYSiidCEB8hZLZvEZSOpY9Zys1GPQuEqO6d1QpDEqutcaEjUHjq
VYxZYXmazy62WqS92uZrV+GjiqyG+8NQ3LWDUxc/blVZtCXkEc9uPkjMA6kqQQcVaelDDsOI5TG5
MU9eYzB/CuNqNo8OzWezNSwE4Lv42mrhBZnOaF1qE+KgEXRyMld7s3L1l1bY2lOMptrCNJzq21hV
Nask4TU5LNWVL04Zpc/RNEQ33TV5p3A31jHuNjU4vd1HpTqLrxY7F1A12qveRRt7nsxjY7FHbUld
yWG2EQbLjoX1xKas/Vo1B/mRpSKao6JP/CrnuSur8jmQYv8Hf5CFWOfxBCxhnmXhKuK3yBxt25nG
nybZLqtJ145HzwcY+c/4iUP+TuC1t2Qzivx32zo/Cz1f6b7WfudJs5eqWedPQLcLhGyEvdELMW78
wQ03MUkt1HkKgVBogYCwa2gsWA46TV1aW/XantZCGZLrvTfKAOprbd7s7NGROUL1mqaVtcG1t0bA
M9WusqODrnF2W400hj7Br7Dj9pIr7So1cddJlfGU6EHwLGoNRENSEOqtK7gHc1tXmb/teLIJFGFE
EXTEcCasWhZ64FTvRCDfBaYTPwuImSTzcbwC97koUmv8jVDczQ8s+2MinbL4f4Sd167jSNZmX6XR
10NMBD0H88+FvJeOdFzmDZGW3ns+/SzyVHdWZQPVKIBQRFA6lRIZjNj72+uzpK++qPA5Vp20g6cm
3caOL9a67ns3yKNy7Q+yv0WOUq6rbgyfdMXmwgk6+UQRzpUY/t3zfWPlUJpCYmxKudtTyp3pEm64
M2XVQwSnH+NmNGLllahteCx1J7sShqpPndTuwVSGTpBVeaoyJd8iziUiPKjYegtvhJBpgtPNwfx8
nJj39bNWtTEaOt6mql3+FPe7X5/BotA/Jp3ybX7L/LGjgdjYzdBhzBXv87lwwyms99RkN59Cjf/a
w1WAKGys3T3FaA4+QrtFYxnqvXepCtWBhC0k99t+bqbSy69lbDOv2+NyKNt221S9dcgpFT2MOKlM
3I1/t3usxGwfjVIdqdlLry9CCtCe54aD05pC5PDu2UH+kvr+pcH+hMJBTkT+8m1wWW4SsaM2mnwX
RUIBJYH5Te8sgUooEicD6f9Xz4OdNabF+CZGcMJlnuYPFZO5dcxu4VrpVblVdBWQqAUPoIoqf89M
FZ31GJ95QyFabgyiW3k4yTyzMYUvB573U9m4X+qyjL/HMsS4gppzNsDQyEm/47zGYtBssm9mxoIr
jABqtQCBu6zxbvMh08LgaldPnQP0lSSF4d2UyHXWQ9OD7mMbnK57sgaWDk1DYQFiLyokMOCJvTcU
+XG6Tn03X5r+0G/mN49OhWY+UNdVrWcsaTk43MUE052G0mXH55ZpqB4jzhavdbML/xiZT58PmbnX
CHCdsdHxTjn0iNgUmbpQmm64pAIQheop07arrpednwyXeWB+NR+yUflajEq/m8/NoQCbuJX2xR0C
oXf1LAzkFiJPvKumQPf1MjB5VkC+WKqLgO/iEk0HpTUoz5telW4N4rcfiKmk6UEHOy/+dJ4L+4ld
pATSMp2szsPzy6hnM+YWNUCVv35qSCpp12fxzz5ov2Av2d6AnTX3Qc2ujlK0SHBz5M0VgFqMXdv3
tMr9BU81cbUCv34UrnnIkem8l3pQ7jDS69cf7wrCHJBfB4nVLctnJym3c7/VRcouEOjaIa62i0Gt
KS3LSfU30wGHtYmVTBzhj5e1azQLFq32rq+cHgm65Q87hEjUfEXXMGogbfg+euNxBFxUQt4YJbtv
Ai3hybeSb/ZgpTgF0WVV4U+QzOR1T1wu2bOrULoKnnNYsRnIno3aFud2gNozDea6nz/7HiRTRy/v
8wkmcd5FZMKnD2Vt7E0/qIg16ijEPw7RUu9i9fCr3xPFcGh8Mq2tiAnQWKsy6+sr1198b2rEI7mX
PGTiJff5BIB+oMZE1XycPw/weK4Wltfr+8K2vFtd2nusuZG2mEmBG2PyHScs7holb3Er97CJpjs0
bXsHfSVYz02tTPSFL7z87BBgeDWUL2Ns5O9dEMPE1XFNE/ObEsWifLAyD/Ooxv6ErU3xyp5LnJOB
f/nHu2qKzijdEruPdwHJH80geDSJUd7qrvrSoU7f+GOMcjfpQX5m6R8HHZHOYmiddPPbwHzK3CdE
ig04ERNKNMO6X4SgTEo78I+6HOwb5VY7VbGSs0hz5zZ3tRr0phhD+x2Qq4GfP6goCzA8ZeWRwlB4
6I/M72kO31Rv07NlN+ZJaLK6BV3JZoACs31P0PQmeqW8tUOf70JdbReyDZJT4buP1rWVm6c2HYGT
svxaqMYjixTnGdiF2HUFnjWpFPJNmv5uPsHIJaafoDYuuAe0KAKKaBmnWXSiPq1aV2FtvLUgk9U4
6L/jrvLs+LF8VTG/WXeuXx5xvCovhUfp0pCrzmfEfav5VC4jgOd1ZWDH5NZUFohqr8W9cePSiZaq
VuXfvet8JiE0b1kiJHnyWj3aq7omtkMdpfeodcNtHuIpdUJOwRI/dodl1BbGoS5G45ByJVJFH4Ph
0/H+TBeol+gop7H5rPkwj/9qzqNNScQ/ReUwt7oGsezy49PmDx41yhWQk7igFlZZN1rXOKSeNawL
jSIbNTpFvkahnASAnVZci2onoveu6b9Mda8/2CslMdL3RdsrB6sCco3rIhITiA3PZa6Ea+ZKcRkd
Tey0ATCJ5sjsjAcYjwrTV+4lIY1lCmH0E7Z296AzB2iem26QIKlz5Z2Hlx/u285iAz6/9C0Rr5NE
2QASDLET0eqnUg2ap0xz232s1eTYp775UHtUO9Si6BajXv7RpxuY/NYITLnweBsuJso5Z22iKZFy
YpWsHaicgC45qJPUual51mJ5CHcFr+RM+0mKe6XiKvC192zwnnZiPMokCDZEPOoTmU00Yu5wYt7F
jmQ6YDf6kEQudr+6HD7wbKIhIrllpjlp8P7nRzOD6EPqeCTnyqYvrXXlbaT2ZxEpuf+lbatXJ1ZS
lHblHkGR9BZNWS7QCvA9uNXRCSzLR9mTbwgaVT8iv6D23Au/umNBngvp2HumlTqP0zh8jcoaGxdD
lo8G8eBKj0fzJlsd8WzQtxcDxjCGluYTgZl0j0ufjet6Ztx5HhdL3eKT2FK+5w5SwTT61gKLIM6l
E/JujfJrkJAAB5fLBsz2e6xWLPeagUMnYmtFR6xnSFWAxt96lahueVIWKzuziNOCBeGertyv0Qjr
rNVhnBQCcInl9z/gD30J27B9VwIqIkxKPe9E5b7rIYIw7sf6TdW6c+rCPlc8AOCxhiGYisnKttKG
elfEVfKYz51PKZX4ILw+fwdgo64lNtZHJNTZwqx9FvVgWe0li/fsCIu21G7MMt4iMeruHIemu0wE
0V8j6KyjjZ3OIiyCqFgmQXQVgfoj9JyH0HJlXeZO/45njUc172iyPAuUewrIWvXK4Z1svr2dT9On
Zu6zoZ9PA4WC3hZPg7F3DVxE+qe0mDQOpChXudD7I9U/xqMKxic1Fx0VJ7j02g3Fg6N4LzLN/B6w
98G+vPMfiA7FNk96XGEqotpqlEL6b9Mb9NpuZ6HV4S8aye3XQGibz4i01cPcBdxA3UZV3ayK6mEn
Y/w9lNww7A50NgQiwziojw++rpPzztxq5cA1fq8H8xJhF/Sj9p29izHQZzPwXJjWykCUz2E2bBJ8
1UNVPiVFHOKVlxlfDXwJkulNypB+DfMCZkI/yEVpRZ8zclPTJQsHO8i93dy0WbuETVA/T09UqAqE
3Khwt95DMgSrivjfYT6Nu15PY++9kkzYNjuUJTy7W5xTX+d5PcvMUCJidyzjXdboTYNxDI5wRPv3
8LMTNsa7zpb6wLYyALzKSaoBeaq1mpgfkHpedfJoo2QVIb599WrIAPOhU4xx21myWsZB7N0djYJy
BcwZlaxUl8zNeSBt1be4damqnd6KYxqUlbtb/etjpKbhTaxGn0N2S+EyM9px04418q/pA+dP8LIw
W6bc7tu5b/4c1XLPWkmR9NwiuB3dgpAJavob84fLFippYZXYHdeu2ALHKhd4KxoH+GDG5NJjHPBA
KNcRAPylgtR3a+jkrmKWep9kerd6YXxWRizcLLx0d4T17TdW7Mu5XzZSrpOSFIml5CXuQtpWOIH5
GZ9nZdUoenugNsYir12fVZGZO4KPLlWFznDtYcdujaGRC9EO1LZNfdw9wxVzHH/dsCIksU7z14Bf
A60KwqbazAMxwL0tIT8fiq5xTEtVv7WVqr38uzWHhvIIrkynOesSX90Rbq4ZuAe2A/Kq2f5KsVU8
I13dGnedjntd4zvRvZoO8VBDcTV9igCm5lj00d0L6jPTJKiJqZVgKHBp0VLPrXJeNaIo23aBki9/
vQnn7ArBAn6a83ltj/9b6zHHjZlvn8rKcYGc69ZuLOtNb1Ziss1MASJKMKFuif2qrhw8neJ16ffl
mx+a6nqc4LLzaG2z/kzrFpT6NFqoMTqzcXgxAww0wrJ6mbvL3kag4OFUOr8JAzcDv3pTZVnGm2wh
vtuqFV8p8g/fqq9zJ0tmaA9aFVE+XmZnVo1kgciWvzhDFMB69L7iaoxzgAwcRJvqyzxmSnYB/Hww
YdQ0WRvj6H9WonzFbFB961Iq+Mour24V0KlD7GBYZqfK8O513m4+IwURQQV5yMaATO1yzDCKRCL7
mA/kUMkBkl441KU29dnesUVOjr2KEn+cMqTOJ2ssqG6d3mWx2d4LzXI/zpjf5WnqkRAyypXpTQHi
0C04NOKw0xvmvhHGOkqan5rADVALlaMW1soxStt0UzWa+RgFHg/GUJnfQgPtBI+PnzhBvLAfhLWj
DwVcTjW9otSO9rIb2FFizXDr2LMt63wIP7lJTgyfNwlNrCo7IflQickJz3HuaQdFQPpdfszqAmgk
JKh1XdUGy1mAgEWTK98Fy10yWj/hOH0hF+S9mdoEdUmDBlFNraMa8rBVTm37poSwfNrQiT4jgwVo
xZ90uN8aPYfQSw4RvzHNuwvYy9sqbcdDbw7Nmak7X4dmo79kKlE0ZlYe83vo/+1KWhWL8VC0DxkJ
cj7U/YxTywYMvBp0xC+E7rtH6mn1pUzs8zzYuGn7yJg1JpvL4jj4gflHRrYth2qT9iAqMRHiWeX7
8TJWA/MlNSfIvRVEL3YK3MStpfYk0IeBmZNN4q+6PnRXQ69o5yFKisVsAltV0qYijUgW93j+lpE3
QDjXbdm9b5TYKzYYC4tPgwPTvrXFczASCu8zKAtBl8pPeVH0GB+P1sVUu3Bd8Y2vUpAoGvjllx4B
4dV1hm/FZL0bjaazHexiWM9NcmREAjDhPKlT0c30pjboYTAAbAx04T/iSnTrvsy6dTqSVVxSXaMl
W7zqrQ8Zr6r4yvGXdndW7SoFWUzJwmgRegn1iV4lXz0P/4j5VTz1jZYrXuv6XbTqdcwXLgKXEwu/
kSi9ncjTmIlNaFDQJoUd3gNkX9eEMH2TpUSamBytnSAMs1Bz1rMpqv1japJUUzy9/+QpGhFeFZdZ
HfHmh+GBmAwQrB5rZFZwOKEhA/+wR5gHRkL1eJf1+pLscLxwHQgCwAjMo6KIdkUCe/yiqKBlajB1
1siPUonG2HJr7kgeIbTGUvgRARVEjorEYm4mws8eZakxyyfGFbl38cT209jmpG2XLZlIDJ8U46jX
pFnKMI0fpUy1rTKSvtEDTVJqEKir0k2r2zwqQ6Mj5+VLwB/TydMh7w++HZX3KB7jByVb9boYVLGe
xwIYO09R8fbrbIwomlWqFPrm43zk5FczRyOpoeuohmtKeOxOhu+slGYB0HJqeRE0FmKImNEMbDKr
wt8xM2Dz1/jlE1rFZavmHoGEkeVCpHj3MHGRJwcqy6Spbz5g/HMs0hHk49QV9FhE1Gm+GodRnvTE
UW9aDvEfzKB4Hfk7S6c044eTgrQlE4AC1Idmgb16eLYmilA+Jj8o87+wqNMPTaQjNsKA/aGwCn6E
qvlq+QF0Yi1wNkz79drqpuRTHLqnFC7zi682K8K81rtdGOYO6FW5tqem06vBAqIFzhI8re5u0jzN
p2GsaGwEiOTt3ARUjzr6waX/Qh1a8rnnX4odskFBUUPpu+EWhM6y5HMnUG8LVfoHrGj1V6tHgj2d
74cQzJRar3YUT8ItjnWemmNdLZ0YzL5uB82iSNrmc603770N/h9F1r5voI6hJP9a6w6SM7dlOU8Z
7iVqvMk+RiybSig81j7BPcGzoGx08nQBm9CUPI5VNeJ72RePIBntL60X8MBWo+yThXxnUVTogDSK
WJcCONamDkSybWTxQ/Y95N5e31Z5oZNG0gYC/oguakIWJ49CrbWUjfqml+U1Fkqx+uc//vf/+7/f
+v/j/ciApw1elv4jbZJbFqR19T//VDXtn//IP/r33//nn7YlVc1y+M80sSGRulQZ//blDkyX0+X/
clPVTW08yAgiWM/o47uNjUPgM5RRyhl0L/tRkCxwwzj+VpZMBoYu8icibOyKi1buhOV7TwLS7DJJ
PONrgLV4BC/uB6X+JK00134O1a7Y9CzAN1qvXccoTW9mPKTkRsghUg10nLs8vYyowcYjqq1qhBte
MznnRcWnxmnzhdrXpIfrCEL/0LwFGhmH0qF+YRPo41mNigzumZtdPl6lHXrr7F2ZDFd1C8GewrYB
k3smY1iMn0fb92923IQr2VOj5WCGKvvuh8+2b9ErZv4yYtu1hrcYn4PSNQ7YS4Tb1LNJn6Y5dTmQ
Gr6kGJ70oGt/2oFyHKsh/pyEKP0TVAWTZPgly/JqifnzH6/GoGlfejtiTacX8bNRnbIA7+iY7B7r
UF1iN0gT6pR+q3UcprHNeJ67cqd4t5wsP1MA6T3jU1SvU27OzTzYJb5YhgLRZcbujJSgg9rcj8iV
F65wzo1smy2A4XCRWpjubOdOVg9r6eTF8aMFgkasEpkWKyOGMhkE7qZWXyziiJAIumiXOp66qWL0
z1i+eUJEH93ooxEhY5Z+hSFGzV+Mbxamnm9IjrNDLWp1NT89haER3KnqJ7KB/tXGWnYxPz2JxQoI
sFW1D7vkcxFWd0yRqKpox2Bd923yBL4jfc5kGi5roQx7mA3lWtV85MgKgsu2jJ9nyiSmReUxbwsI
nGGLS2WWvMIdiHdCIb/RsAx4M+Jk27m1/9WtAuwmiByNpFnGYGP1vYEYLHGeMWXp3I3RUMvlaQWY
e+mUX0x7vLpCt6Zonr4n0KjBCmrLL2V9Moi9fy7MXt04PTa3aov8Owwd9lald7caJTtYACV2am9T
ZCgVpqaEq33Z5vx2se545/mAxts7R7hNfzTNPIz3VAuf5sG5P/IQ0gYBRgiJpXvn+WAF8tARutz/
6mJr6n8Mzn1urEdrtyIw5LmO8UhNzz8a9lguetkb6M04hGm7HEJqBGFF2pHoT47ltw8jZn/Y6AHe
kALP0SX+zL2rhg/Pp5anJ7S68m2NxKdWrfq4IyyR+8VisBTtgmqU+hgv3AWOM7yPFE/uEjx7AMf8
67TEbb79/axl/z5pEVFQHaDCJupcTbWF/tdJKyiNlIvC809TpfopkKD4F3FnmMe861eJ50IoqfqQ
SJXZ7+fm2Fs/8tzXL3OroH6n7cL4pU5T+6nOzWM2vSdO0+BEMZO1MLROeW3Hot2WXjoi+f3XJzKR
DR+fCILih2qvKZwwd7EYcP+b6q7PgTCVsxE1zSoALbMyU9cZF3PnPDzao7IeLHON4hxd/6Q88Luw
WxcRqJR2cjr0Oqf9aHq54LoqcJ8AwWKhI7BABxZjAQQkSxee4SKfiSzxMJBh7XwvJuw/NZUUS6Ix
31hOIx4fPY4CypRiWTaMqXwkKmyyurX7xa9TPBzNHC9VbnJUorXFxnKHjcCycTPtPXXddBuxat+R
Jk3eirLZzugQP4MXEJRBf0ISadz8jMzy3//OjvnXh5PNb6xploG/mm3amqH+9jvHDnou2Onxi6MW
4tiXsDuLpBzITWXvbLRBoYCYgbrV6Ou0wkGqVKFibPq0w1CzavY66Q53qcUNCgi1vGRQ/FFNQSVJ
FExaEma0G+6G4oQwwl/NA1WgbC2WWW8WARxwDAF+X3LAKFbDrTM3xGt1bmu/fW26TntyRHgsmkS+
amObnyOKvME7cw5AmWEfRZWyjOe36Fh0Eoss2KnJ73GZ96us775LKs5eTFu3zmxuvxsjMy/Yffs8
jeG8Z2xteHxbodcJBgWG+um3V34XR7cS260V4Yj4XJDQXntFGr96jvheTyYPufEWYie7NybATZTb
8QWS7GMuWVNJxD+nlKSp6Jye5q6BIk+KW+JlThXA5lesLxgScUCSTIC2KoCuYMU9RDH4SUV/kNzA
9c5mXQPn8qHz01wLhe1OlUcYO/T2PuoATy7TKkEprLCU+fvLwxT/eXlY7FanqUBM18d0+fxp7VI3
mm6DbMpeugDfWy80jOdC5gblMHq8xpXXeA5yWDguFegfo0K3x4tH/K6QSciWOF8HaWH/qGB26b3e
7vj3k/OdtIVdph+ywG6PrF+qa991pCmb3j3g4NYe0gYLX2bwVhu0hSGRe/yyS59fRdNMD2WTg4DB
ayUIUT2qSo4a2wJg12IPUoXKiY++SJdHC1u/VSqq4tyNrhktUrKJmP19vM4MscComn8HweVevk71
9ujOEvPgSTO+/P236ji/fatSaKo0bVWCnHHkf9x0ftwYXVVZCle0bq87s+nPfbvka07OzdTwhf+j
qCMo8ZNu2HHNVQHIBi07mmJ8zlZWbdPysRGuXGT0/x4TirFqMjiMfRemJ62oghW1BxkymKR6Ih/B
Jifv/+ibmzpi+B79Ltr7eDJ+87OcQnEteY5DPLoUwpMnc1oquCBG15TyQe2dRs20olpBK9Ur1nlQ
E8wspOohhpaktI3z5rrX2O6SL2GXletOZu4B7Uv95JcYjsyAvziAhxVX5ASTUG6t7ksAfmJrlmr0
lpvhYT7HagakamxOr47a9ae0U6vVPPCfn049kLLCK8s13sdO88/Y7DFlC+PJpRDilhjme8BD5b1X
e7FxBisCUsKTczoLu4fswGbhqe61rGDmiobjr4MOkhDnPiXhma1Rf1taAI0iHsYVoXNsb4NVBCD4
yZ+6CkloTvS1tTcjMzr+/QVjTVuEP20hbCmlIQxhWZqugq5Vp9v0T7dhb5ld36CAv4S1JNTgE8Ew
p9pW325SzGXtdpVDAT7NfQSThsv8SlZgaqnC8Qyt/epmzjIXcf0JXwuKDtrC2mv94Ny7kr3VfEbe
lN+bvCunVA3Gxi0ma7axiefvVSMMeB/RkIAOC26zJx/SnHTrmWAgssmiz8jxj2QhwQ8OQcitzZ9k
l9N1444ERc3udXSU9gL69LuR190rvkPesfLhyYlpMAQHvsOoDn/SzIpeKnlC3TtUC5dILAJl3VyA
ocmiVW9G9ZJQf3BG4kJ8EAM4TX3pGsN6H2qw9F6nDE8QEtniS2M8RmyojrnYBaTW/rBT85rIPg1E
RE2zmDhfTfVf9nvS/P3utvgDqsmkRAG+Y5rWb3NmqEV22dZx8hC6FNtC1YcTDJ/hVAYthOt/v5r7
NL3fMP+CmZkG565fZ6iVhHA4j5QW6jG98ghy/fvzJDOpLcb6bjthu7TKQDs0IvLeZB+8tPWIq93U
Upe9lTqvRRSWt9xNn5VSU169UpoH1ySbOjdzXKo3rH6azdw0p8+LklI7zM3p85rGTW5zq1/9+jwl
766mj4YouJnMQhephD43R454gxD0RpubdhMeSWAhjRCa9zwfzGgdtx2C+963JmidXGhEFy/zIbPj
8FIRoFkU4zhsfhuYm6qWN8RsJI9bn4s3r8f+zTOpd4b/gwXI1MxtyHAZtbvHuWlMgccSu4+Qoq8n
VSsuc3cSV/7Bsl1c+JQEXWpb5PsWQRWSJPUHJmiUADjDZ4nnL8t1Gd14Pji7sjNrlCK5dbNMp4a5
aLRfUBOixuy6S0/N8DJMo/ERO9YzStz6bHv68Bhi9OcF6h+MGxgMuD6euISWWhJUUNE8ohzcjOhU
EGtcRSteSQS8Fq0nP9kFBgDIibV9akTdu3QuTj2IT6Q1q13q+thfx8l4yAS0fxjW1hmgo3XGPsvG
cwHKn4217dzPb4EEHz7dMhAAPgSkilgrrCc1VMynePShForx60dr6q9UJdmyOxiWZqFyWiX88+D1
Z2McKHOw6ooAjQiwBpvWH1MzTsrgmCXSATwGzbMiK4Djaz/c0B+pp8myaYUROiA7k2XfkLkgSoEN
Uyze/pc1rfafN6AjUZbZhqGrhlRN+6+zpWhKvchcs38oqLaX6gh42kKjY4vau38cGsqXgvgJb2bv
zvcenxCQPkPLI8HRDR2eHoWHNngaBUaZr4h6ZTtPr7RbDeeFcMRTDWjnqe/G8kKIlxLlfKuVLvk7
OZ5GtwTDl9oNkd+Bdm5TkJZp/kGbWJvthNmcXwEIeHXH1gIujTQ/mA5sLs3/8mWoqvXbs8OWpoaG
A4mfbQvEK79PRyKJrEF1wruTuN6yMdHHNayQ75Vw1G3nmThQu9g/BuTXqVqKxJfRHFc2MqkfaWp9
85tMvtSRShI9qcQxHMLqnAR4hmp10714xrvmxPY2HOMcBHHLZWzk0GN1DLdPbiTX1tRSpQyvc//8
KhzLtSbxbJ67opSi4ohSWpT8yHxEFIwbQZp3UU8e6XPfxyH0/Eur37qRjCDk9MuoEaDOLdnctR5F
XAS+57uZ1KsiztXPyUigO9dIn/gFKSGPoDAos1RdmZ3hb6PpiY3gITxEMfxDy20Dio0wV6HiKHaP
TBR/HNyJ8jA3WWzrK6C9kzYJcUNMxHilKIOzVJJR22tCOxfdgIt4T/V91efqtUXlfG2mV80QZCvD
kaQx/jpQRngmR4rCU3oaKJ1gJ4r4InMY8z7r7nUhkvELfkNVoYZfWQoG6yZSoyPlbaeK/IWJ+P34
64Afe3z0cAcyI5cAKrXOdq/LE7kW7ZZhg35Ly7THFo5MhK8WzUFvSrg3nR0/j2LYVO6kIbG69ACt
NljNTV3v7eVAHO7A8lpfx03prgqkTpLajyjbwAY1WS4X+SVtsWZNQ5lf5mbXZZLtIlqCOgkTuaiT
YdxXzRAuIs8UJ1w8sMoDOfNJaOk+VsPiu2IZP0qvEM8CC/NtoOm4qffIZB3KtJYDvLrX0Qp2aKxd
DHuQEpxH5GenqJn0cYoT4hiQ6fhRTM15JHBCpA5u1uPY43faAguhJwq7/QM6YNdeKWMpUXpWKHfn
YcFG5GLHg3LW0lvGd0yJ/IBoDl3dtQ8aXCXGJZZT5iXRFIMszdRP5cehKsMGgpSz6o0JqWaU2rWN
iniLuDc96UZlsj8zEv7HKvekltQvGPgP36ilG1aBpo3PbQj4jNgPrlZu9DVRqNKyvXSjx46dkNnt
Qbw1GdgldalpUX0ozcaBe5DT/6dTPl7OJ/56yx+nlgOzk89tfe4CvzxZRa5fRhy0tjGE40VkudB9
MtU4q0664EuoDyoRyy2POOupHJ1kGSp1g/CWp6cR5j8tgrEuhPDP8BgF+dnRXf79QteZwg1/Xuja
NlF/NpqOraLioGznr1N3FWM4lGlB9uyhC1gAbJOfMkng1NP87BwlRvfAHPCaTw/GwZLaOqPScKdP
p6H7afFBeE7akFL6mLTv3kETENviNJixPCUO+FaIvl1IENoJL00vPpwaoyD+jEWd/RqPqCOcYFTP
VcBmgPoQ75pWQbTB/snfBnqTvdkxv37TuShUTVAMufbdC0z7MeqYEfm9C6DDGW/EFO2HpWXBysA8
bDsPRjVsQ2WqKZubjSIqwPqpT3QVaGuplWeEF+lTrHjpE6mN+DJ4/iZFAxiH4uKogX8lGN4eADfI
DcQ8/XkQiBXI0FobS28xJJYtAbqu0eRSUZ1xNbHBF/EU2bcpXeLOjfRPuR9eh0YbHgIey1mrrGxp
l6qGNUMtF9DNW4rqFQUzjepTpFDXWCt6R1UwC5GY62pZlhac3j5hv+GmHYEuO13XIzbbSm08Ws03
HqxXQQihn0eeEOSPv780LMv47dogFikdU7JppubHpiDwr9dGGgcOAz46CqoxCZzbd8Pi70HC5Nam
5U+5Sxdnl9XcdK3KvlPqxF0TGgsnwfH4Y7s0gKNd6YiflvMu6bdNk2r2d9tEw9yCKL5b/noWrFDU
FL+wnZkrmcapwcjciFR1bkRmynTlh08kxMWByq5ho/Su+9wp8udc+aKiZlXsbtnieqqrRXwHtWGd
ShaiS7j9JAAC/ctv/VpeOO9lrRuPmu3T3jHbdB21LEkt1d+xSfNf+bKVfSYl/2dzEsEPd1kT+a/z
+QJ/xBUlX7j0lf05NAFTNTEud1SU92eqS419WDm4Jfa4o2chj8AqF+ZpPjisDds/tedOKjK2Izft
3kfG5WV87ZnJT0/066LExHemC2E+RJF4JjCH0efUpSYmq2Mituv5KkkHu70U1H8E0rbxIyvbci8k
BUm5T7RIbwN919j9wEqXWafTqmeouuNFtC3+T1P/fBpr7X5dOOG2l+pwjNr6j4MhtXSlgTokzcCA
rmY5prDTS7NBUWW76Nh5To8HAvTWBkCV9jCNtF4Efdj8IMsiKJD7UfYgxkZbCx8QXUE2W118wENa
7qvOgBTs1N8cPxk/u2MOozMUVHWwsAunBRwKE1zIvTRjCqevD4efeSK9NcLqmwxa94wktH0QJodB
klftCrhs84jUrrz7SLqmMerGeF56pbLryR/clEnqnJD0rTKbDdjvrU5wFbOPbS9surpFHBb1F2U0
LraP285CN+BOTeg5x4n2hdUrX/G5AnyblcnbMJpnX9XNk0uO5jof0jx4Mv3GPUDskRaqIDA65VAD
D4d92aFu2ZeCFUNgzZwRtX14OtaUUHhgugZMzIWMt34KKUmODDaqLu9RgqOp9VJZjn9MZcTKrfTr
dFlY/5+2M2tuW9na819J7XucYG6gKue74EyKFCVKsiTfoGzJxjzP+PV50PS2vH127SSV5MIodPcC
CFME0L3WO3Bpwupd7NWUXoD/M7dwcJW9auNmL9WirN5z1inpn7WUkgIOIzZZiUJ9ofcb9DJBRiqW
dWuYBvCTuk5v4iaoloFpFHiGtDaU+vwpiJrxNoZfg4/qvBsI6zi4wCUVQ/tC8YWEo/yrpTCvlkar
WJu6UtwL09j4xnVqwO5l5V1kXy9gMDiZUfDKJ2SswR8rMEgGlnG5ee9Xrfs1LP0Xm3n8F5El32Zx
n89+2eFtz6vz9XHYYyFyh3W7cRJ6y+MlCUI4dHM7G2uxhNA3oGpQm6ePge4RszVUo2tFPxhDbHOu
UccAbW7LPX0YhjViKZSEqyG5oO3Hjz1O3X3uWvElUpPkoiY7CAzdvWxYQO4OI+shOd4qsbHQ4jze
C4dy4wiwaquQbf98UT0z+xxbU7lJ7E/y7anOr1C5R/pfW3dFP2I0Mr9RZad8zZZJ3K/x8vXWMNHE
Mq+1+oIEVrf2piw8DxpPbW6K6Aj0WQe/BDrRYBkAmRlJekqkcM8LRMqZFBuXShjGsnVc5cHz3sdY
dw4GnhN6GJl3A0M/Nt27GUINkd1ZN0x30LgMvJUSV7lBhbt8dQolX+EBrd/iiA4HuCzjbZWlKapk
wbjA4GP8OrrfCq8Gcv5zo6jk/BcIf64A2E83cqCNQaVjOuuuax5mq9yvo71d1Q08RTRLdOPbOMbY
e3d4lIZZlN50gRlfjCgNF0E2WV8crC0WuuM298ifAjRFEXk1dqj+ikE/TJAXDgBwSiCECu5M0YAn
0yLUjPog23ITOuEE4ey38etRFHZOmaoBWnLES4jC2DFP4/6iuFl7wo7jNoBxd1F8NpVizDAUweN+
jpADidXtbB1xItkaTNs5AM4HZzZHOEJwqNOqS81uhq0MkQMoBunkbu9lo6owq7Rq86j503sFLGan
kGdQF17eBbfOvAHHBu4oxXExCBP4sD8H5F6ettousMZn2crgdG6bBHFeDLdaVu2g2VsQFuEyVZHT
Fa5ZLgstNO77rDXuI0j5lOzjZC375IYkUbVMgrTfKmPMcbB3cf0yvOogD2nn40Cc75u0NU8fXZde
UbR7eQYTS8OT2SZ7GSu7Pi7m44gAxse2n9R/uCAZXBfGjwv6OJ+8KAS96sP1Iv/mgr6JRv39glDQ
YlUtc/aDYoXLmqIV6l8Qcg6ROvKH6g2zRIWxSMmfNeOyjiE+2uC+jlOTRExqK2vZZ413gF+Zbrxe
VXeuEo0vClM3wO7t52AKdJYp1CJdK5xe62Bn+f3c3YBALqHOwA+zL5jAeYthlv7W8BLYd5bjbQxU
d57cMv3cTUPwHjrxOVOj8tlOwPl6ShDc8DZPWT5T/RWtGa+iQEOQGgjppZx1d1Knv8RNORxlqzV8
69z0Ji4UYEfryC+i7xDVL06UptHSRW5gBbDAXV/bGkba+JfihxnV9rbsQZqkGbMJI9PbR6GA/2uL
ulpYc3OYhlnqOl7KQVCS7WOI+fGIbuNZdpE8apaYziGnOMe3zhRskT+zVnI0bfvyKAb0V+Sow232
oHuP8jzXkyUeOtBtfivDs05DwAAN8Z0c7PNM27om4H4I7zy1xwLiDsAzNQls9Mf98qWk7lS11nM5
UPZFczUgcU1U1Lnqyrf6fi+bDeTmKayYHFlZek5TNwKZyNEZOnMbyxjw8JiP0usSsLGR3U/lsEx7
K9/lGWoG5mCXm6puy0vArJT1tZ69tqbz6PYocS36r56OV8uit0sgb0CmBKIdS2Da5qUMEqzImtA7
KoEWgdgW2Y6KanG21chYVU6NNN4AMbQOs0OslNlB7n1sPvoM7Bs1Tw0OIAfbk9N1ySr2neANYBDV
uzdI2uFK1UgDlFBV1wOVTwtAbl6ctYGSQeneOnrCxErvFUxTjPAU11ryI2LylQNC8fWNjA/6qTjj
Gl+cq0B50pXG3ssucDXNzRQJmzoqBhLqVD7JTfkVPlT4lKUDk5Ousw/2NC37IhIXOawE3cFq23JH
sqDc1RNeB5OXKZscIZazUQXaWdEr9QwW+1IY5gHNgA5ttz/H5F4PALbwwjM11w4voSkgLctxIzkK
QMYgJX6Gq37p8LLJ3+sMhuiyQdbxYMNVOBQgoQ6giZkT+bm/VHq3ulE6P95nuNT8vidHycZE+/+I
y9E0CbqdKJlNA0TtXpMkX+uzAZaVkplQ+9zdoddWbmAc33VZzLtBTNpZblw9Kc9eBQS20M4JTKYB
ktw5KTGSUTI/3jrAVj5lxcYSK3Q3bnNyPe8JOzymqs8F4noLFsHNJRgrE2PRoLtpWKIdw9rKN1Zo
FQ+i4m+T9al1dI3iu6vE+W1XWKzwbLNc5B4vGN4S+qesBeUMIM6571GG2he2Im5savE3ci9vOn2h
UsxdDd34o29Ko75afMT83g6UN6VtQJaP3feuQAYCl6Y3oP/DIjRE8Aj9JtiYRlce9bZpt/+8yrX+
ush1AQiqlqVSazcdk5Kf/Rseo0U1L0lUiIxp2QTvWhScBcIfqwrbmJOiw/HMzFtFiZtbK1gnFL6n
FsqtjtPFvc80oqlXRm7VZ8FTk3qBCzxSzZv7UVcWY1uy8jDccpW7ot8NXb0Ni8y+pHyj1++2y2/J
d95DVwjeC6uAmiZSnoO9903BHKRXS4BSSnar5VurGjSQ5mF3X/q41Dv1RVEtHd/BAk/uKKiPKJfp
q2Qyyo1AohLuq4/CT6cbp6iM3lsnOtWxZ56DyDDWmdUK/EFgPyVqvJPf5n//C/iylmDMt7wYq9AP
mt+a/3V62Dz+j/mInxF/jf+v3fqy/seA7bf89kv6rf496C8n5WN/XNbqS/PlL4111oTNeN9+q8bL
t7pNmj/Ro3Pk/+7gf/smz/I4Ft/+/cdb3mbNfDaYANkfP4ZmsKlB4fgnOHU+/Y+x+fr//cei+jKF
ye/x377Uzb//UAzzX8JBodIxhLDn0gl1hP6bHBLGv1x6KLPOBU1nTsxkedUE//7D+pdumw7YVqoL
uiZ0h6E6xzl7PqHxL8Ev2KDmAMjBdXX9jz//43fXlN/1T/X3MFoowH9J/9iGg1aAsMn8UtuhSvg7
UslsnRymOOaTk0NWmpWDstO4MAyA8vAV5Zul34rgq6ZG6aoa0DlpUKZHUSm2EB5hwOtgdRUJPqu+
gZXZjBFqO+zn0VY3nqYI0w1suoolsDfjyeyV9CBH4f7q19EsRUcdh40fwQhyF4sitL67RQ5fJWWJ
ZaAlfe8EPa8hzW92kK26ezlQsBxfpLzD9m0L5n05tHBFc3t6t7JgOYIDhTRM3fDwyy489rm3qp1D
GmSuziQsCxeambfrTKsDb22gGt+40TcqFxHaIg1uEQ3uJw5TqxrurzIEF1TXlFcD+tBSDSMQEVNo
rttSGU8maN99CnoK6aUgucUCvF6D12DaonbOAvUbyH76aoiGOyV07Dc1nO4wQL3uBDAT30ix3kFa
FHIo7/MRFnSXVovG1LqFrwPnkSphBROPZkbzwLcF70PKxkLIpbj2yQgZK0d/xsr+oRP9/+LJav/N
74ffoKrpFAQ1g+n1X9OHUyKcwTIR8I5xjUBr3IsPVCfLG7nxOyC7pO/LYiHbjors2MfIb32yKTdt
1WeruvyKlkj5pAd5Tq0D26ncytunJCYXARuquplGDdZKUKTLCZsd5OkZ7Zi5I3NeJHs5GgSsC/32
1BftgcKtcqe0vvqE2PFRA7NzF5YNrWC8Hccuvo75wqZo1xtnGYmTx0Pc6uU5pm40BrlxN00QwHBf
+QqQBgfzJm7udJHls4NwvcoxL/kKqWaBzbv2SkUB3SKB1kqjKM7xl2fMjzv5VwC89VcoqW3aukpW
H+EWjRuYl9pvOf3EHrsajEyxYm0e7Z2sCk6iCX5sEMqvWJNbxdIRq4577NswcLcUwi8e0x6Cl+9g
eFoBM6WeuEMmhbtLTZyTAvpwopA5iJNsOyU+YzbwYZd7fyfETDxqExeee69t9fkuTnMkR11Uk/Fp
0ttFZlvFesKZ9aGbXSFFuayS0cHtJW1Xk2X3p0hiXocgMgGJmfoaqlO5IkuvL3O78U84MQanoB+z
m7Jz1lFVwq5h2rOKkPP63GTTQz8aLU6l9HuBePnn75RiiPVXTJBtClsYrmG7eLE6Dr/oefwXTBAL
bm3WfCnXlEq9L11etl9hjaBH0djmrTPihZkJ1cQipeqfm8G67Y0yeU+r/LXs7f7JBKoLwhz5C2Q5
6rvMtRKWjkSQePGjYnoLMw81SnTKz3Y2qgc90PNNMabdJ+DLD5VvJ+89qneY3gyfIj3HdNjuSE15
zUCtTO2X5lQPb3q/kudsXB/f8NBp77IxJ1+tN29thig2+D33jLwSszNStA/M+eslHDDtmSUaTPJc
jb+CObrt4Y5g7NRCl+jxwIYrjYCDUxXfBwUNpWYWkzKiCoXiKngOQhALrZP4D4FtAleya9Kw+lRs
MSdMjxgJmXsSLvUe7IF6bHuWrUGmOGenSm1eLBT+FGZ7GxISHaA3q96jGIHI7NwMRTivPpwTycz+
UXYJdELhYFcXg8zFY6UoOSKFpXUjB9ucEkFuQPfBsPlglLkKKkDL7vgf4GMMIwiU8eAX+Mvj2eug
RKUBqLqTIWro8KieQxxthP33M2QEp3LntZgGd1o/3GjW2nai+EkWIvrpl4ajrEVqRE+yeMGIbNSJ
pz/EWraIEVX20oFybHCqbIOdxkD7KqdAWxnHRvb8n8bkuS4wDxknVrWhsUQpyKQ632qPIMf0TSKK
dG3XQntsDc88CBxXuccZhSflnf20vpEtuSmzbx3G0w/mHA464EuWeM1JDslTVy3UR+TbwxkhJF5h
sC8cnGSfY9Ere3AX3srQA+fV1sbHwCu1Swkk9RSmdrCM8Gl+9azMWqDZW94i1SPueaK81vN5KhCH
K1edi92+b3wiW7WS/VM0p791A0w2EmdwfaFW+FvA5ay5cSMzrIqdPtvWTKvkzj8MWTL4nw//z5i4
ydEkEDgX/vox/xn3n5fyW8z/5eH8bx1tO1h++F5Av1x4vq9dzMF1tkqOwhV/Sfeu6sD0eSgosmI6
doBV38HTTKSZVfUaahbqj1BUBz5Cr+JwP8+KXZyzlaGFV4DhnEN9Fvo/z/p3FyBD5QUo3qT/DJUX
wCvO2hQTEn4KDmf3ZPePA864n9DJ1I55WVPwmZtOVyF+o1b6yhM9LgSAdBB/6vStHNVZUy6m1J7w
M2AUxMgl7rv6Tg6i1d6gH/Sp9qP81LvGLVmlrV2qgOxQqT9UXqCcY8usHqGh5MsRld79kCX1I9Ih
6TYwsV2To3ip+9iUpG8u7mmPsgtkEXVn5UGGxx06UoGqNkc5BsxYWYleN8Hkc7LWm3GdHUAfOQpc
Qr2b+norBxMjzGBsxOUONUctGbvnLkkF9Qi/QnqR5ghqfxvZg7OWzb73sO0scuq582g4GhshfO0h
BOR9P7nmyRuV7rmIwupArdheyqjWt/y1kWjdTo76gfemeSHTP+zBPvG5HjWyU2lB0g0pXG0dO6/3
itX49zlg7qXHVPkdTHOY8LcOYxt/eycK73Q1jw5WyP8ScGX6lLv5V+yY6vceqQQFkMsL8yjKu23T
HV0vK09UKyBp+YPzCuV2g5JB9W5YfrTwbSXCPI3P9Zqp2SQFBs9Wh0xYA60bd87pMgkTB/FGtZ7b
jC9aazTtTcXn5lpIC+KnLjW97w2+m2hmmJ9TTUEdwxXpE9QO5JuYQd41uHJRJ43io+WyrKAEOe3s
+VP6IUMU16VQzwonOVVaGx7KooJPVXXq2Y7KDkU43qfeAPGxz0bjvY5s6MM5RbHYwvhVjZMvxaS7
C/ho/UNVKfYaNEW11bXwyvtLW0w6TOUo+X+S9ic3LXAsnh3Urz8GZKg9r382ben4TxTfgye0adZu
XDn3sitXxufRHbPbScmDJ8ry+gJfEf9GNg3bvpvScC/x4WFomUeUBt8lPNycIeNmxV9bKBfZ447J
sMiMyTnIcEzVW+pNfbpW8l7bYV1dLYVHud07hLHaXAoysBfWHyoqIyhUyaYc6OPawXDFtXeyDwQi
KmiiN2Ogic6jSAXGVEN+zP0YEb6hra8bv4S9g84Fk/7B9QAJR72z9UPTgWvwXrTq7BSWJVufZN1C
NiXNUW46nwmn7lYYj2AmFS0mnMJRnWvKc11V40M1DQcBguOFmWtG5T3RWZhV4wvmr+9uY+WHYK4K
y1qw3AgzoytLlpE3m6jnpINufNuv78cmLG97LMVlS1QafiJ/diVNae1a381/XNzad4zktrBZ6K26
Rl3HSj0c5QfJamboIKClR16z0e0J6b8CftUnu1PcfVH2F6Bu8XUD6HTahKwLgH2M8E7LCmyLWifO
bkrbHzEaKpxumJtneZhbtOORCgbKbsvU8cCoqehFRZZ99qYE9aO5Om+k0K8aO3K2stkzjQDnEy3h
Zk0rhIy8GzHW1F15Ka+6aMQ7a3QS5UaO/N6Wnb7ObCe3g9s+EMPBc6v4lBeqikQj6Ji8Ad2QloH5
xpewdHXT/D4aQLPIVrxSRB8RFpzy+9lqePtxeB3l6rrz6/ExEinwsXhEp8jAiNfMze/ulP9yOH7k
OX6qCurlQz0eLODouxTXRci2Om6NVQujnmnvmKvFDvguOX8Nw9dCpA16M6q+nDo/eh5sBZmw2fyM
2spRqaiAgWxa9WU460M14c7I7fHNKnmsFGn2QpW5XKIKWj9ESZOtSZLF5840NfgRsY2ORPgpVQd9
TbJt/Jyr6dpsrOC5a3ucdrpKX0towt/0y3hssK/xds7rR57HN43fz3M9vxPw4UUd7ku0yZEMy7hY
Hsx2CeRaD7U7txXa50xU1iJRkBbL08ldVZ1Rnn1TEVtNYdJrFpp6Ay04R080z+6wTQJjRJHqKVTA
8YVK5XyZfHET5YFYGIlh3zTkWm9ERqalnkUjMrI5KN/pAV8/zajtjEViotNazk3TbtfqgMYTGvjp
pW1hEmE08ew3wP18Iz2UJslbaSYknNHYVs5YrK/uQUFqrOqi6mH/YyZkx0xQ8qqYqEzT9FLMDRSk
NGz4X5/MaiN7265v71S7uUg7Itx81Rt5fta1x3LEsSGBiMsfK6tuuqbyzmUswmWAVi+CnQ0q26l4
/YhQOx+KDM5QHxG8UQasUcbHwrLKhZto05ekNnkNTADWQ0AhSFKozE/ngUxFQxclrZdhwIMQNLez
5SvonlvqaTJg8nnRd3DOj8YUBffylFrddhubssZavhJMLcSmrvB5Nc1c8etrQnNGhLL1J00rgWbI
PqXBoyGO8mkHgTe9EsvbOa7RzCcZIY+Xgx/n/BjAh2k8VH/GfvSHE2Cy6XOcYWkwonkhFF/51o7m
A8JZ/ouT8zItM3W8RSjD23uVgTPnVIh7P4njZeRT5KOg72A2rVGq7k0/Ge5NjI1LjCAe6oznTStw
dpdNo43hJYV+uJSMOtnnLQXA8Qd8UIdVhsXxJvNCCN4itV7lnkL66MdeBFKrZRICmbGPjzUOEpGH
ziy6KvExGdP42LQWsykngq4iQ+SI3DhT5S4F5kI3JK4B4lYG2FdgMkfPzPcxlKq97LoOzv01Nh/b
Rr7P/Pnh0PHDLLNaP8LRr4yVfDcN9FH+WYZm494jkdlcdB+xGng7zg6rqOaSUyG9dC9ySG7Q3Oav
PBQ+j3IBrihu2iXSUvbRR3Z4WQbG+JLWTbkKkWY4yObUlixJe/UTa6JtguoTVLgZDhQaeCCVlsDn
NQdvdrC7Ylq1U7UxrQJnD/MbEkH5LdX3/HacN3LPKadwh0fOXVAKpOQXtfVojla1BwX10A1Vqm5F
m/NrS6E6u53pnGMmaoFUKi+byD0rIDaBm1T8Z3ExtsC3rIx5pYwvbLDxIt1YyoXzx+q5VqylXivK
SXYVQY2K1PwDqUgI33U1YlRyvXxdGmdhgS6uBo5aqMeiTKpLAw/m4ijRMZ5049mychfPMT0hH1oY
zy66kCtRJWKvx63zYNTROsk6GBBaNtrrysSZKJNttTWRje2x1mxJZlOyLFC8maUZknYsTk2gIDrx
8yZzi5FFgo+5nlAn93y93A6SEbBxzwASE6sbfab7yWYsyl+bclQajOhBsCo7uz9IF9a2TtAWy2t3
Hc6GrbKvQf6uwqrhz7bslBuLF/SNo24DBerEohl0HYE9lTf5TAHOrfANSmoIGEPNSHmksyhe5oml
yTr9BtJDtolNK9AWspIkhpTnd5jMHrhluu+w0EClI6vOFkWGZRqkwxfhhKuCO/1dj3CAx163eYRx
ITaGp2UHvwE15Vd1fcD9yT80I3mcvER5L65D3Mk1g9qrZGoOTGFWTJaVZTl44RG/iPEzAvEOJiUk
OZTQDhb1VNo4j1SRum19ZR3iaD/4UJn7SpD6nDGzpqX0J/I786w8dLRliUQX6edL4+unLukxgU5K
a2t3XoD1FixCr0i/RzTPhZWOqxgI01rCKxEyG04SWVl0iIb1Bn6ZcoAMMJK5fjg2THnpDPBPxbM+
RUzIS2HU8VSIj6aku8lddMjFziU7XcwDsktuUB/F+WG29QzV/N4ax4FUJDbXyVaplfuBrNInSqbx
Rmt084DAfX+2SP0xBdHVNwcUwcyPSHJE90XqJHcBZicH4KjDxi0M5cn28k8yYj4XN/cnLawAx1uV
8xgMJN9ykYh37GzWae0pn8ndKYis5N5t0ffjodSLCVVrDUldVkOxihSxtHiUGxXNicRnsSBbduJk
q8RVeW0JHCLh/g2I6wUIg0RgERznvXFQVoic4g3BtXHh8G0/hpBU1maYiqOFlg+IeL5OpYfop6hI
b0cl5Yra604ZoqrHGk2aledDHTWBtx2lJglJ1EUYkPMsK3M4u0by7s7KJdGI/Hicd9NVN2qYtLfU
Ea+tBjWgN7s+WHtVCUH/t3YAPXh9NTQVSqstZZuy7IVsnnUetQJSfIGmvFRHyeHcLN0Jn0LZDFJr
7ybgvirU7u/jqjzrNhpVvx0UoBIC3hPX8Z8HAfDwH9LYtj4OipoKY4S2QiUGzbqVl1nWjZ4BF8hb
dT8MIWnnuSvMyBdcR2U7iCprN0QmIsOQ0F3LSFhDhM1FbkowJAs0HcMb8if1JY5ATUxkA+RgCmH6
MvjduLbcEY0/Petf4YTJ+eNkaGIzFpa3bXSre+2qX7qFPSD8+R/R1tydlmAXURIdd7KwravI9dtD
o61NCgmC/BtUqhhDHzk6CisANAI+aEDAiOUbQpR+9WqBGzWwHn6cnCI5NbERIrE2lq92qBVLSMna
UfSD/0RdaBvPejclPjTbxM+eclTLdoHSkBec542GD7J0EL66kZPNwcLGVeM1ciObSONsRRckDyIp
PKhUw+46B+2Yv47CuauZG5KGTAr8PIDnZ42+BxSr4VZCaaXSHH+nz822iRfgqeznTI+TQzKO5ioL
QsIm+7NN7L3rmt5t6KPuLQ+3LXOkMmJHR7DAkWo9+B7m9IoSNPsgpqnDhUQBzoyWcnSYSuMBg6c5
8iNctUhk97MH62/hXkVCGMX/eUiGW8iTd3H/lGgtKOy5LqJREz5hVY/kF9ozy9GsY+bmuglxLwof
BnxbToOPab0c7edRHT7BbpzWcuFvxAARGounjlz4+1ki7swUhsucIpARQ9ndxYaHcunMLB/7KV2l
dm3wIvJYCtTYBPp9oQKNDZK14s0vJ+wi6hs8FUDaK5Qor31hfmx8NTvKPrvXxrvWNnXW2dveAogc
dFVJBaeArjBoEyg0O9qoYdydoVHIHGa/d1JVXTTU2dIl2BAchTvF3MvhqTZjsGjZ9jqKr/fCLbDJ
xsnLENnRmt8gv2zsCZXC9rNhRu11LLcLeJNzVPpzL3F/CTCjbxayVAc3h38u0eoS0Y4yS4/Mc/hF
tj76f2taRZOAgpox8GFin9UpEwfNvzGLRjnz9DLv6nlTUlhF37gr9gKQl4LzJ+Jx4JuG1Y824sp4
HU2fk9Y3maWwkQdzpgkA5CJOguSewmW0dnj/M1PrrD1Zy3g3+mV+B6kKLQ7daV96LX6SK+lhfG4m
LfoW13ywOjbtOSW3uaBIEkKUD7kRmYKvSjMKDv1Uihd/WsruUSuxdstwTFG6vnxVi/ytUfDHHVyR
3MmjYfPi5pto3l2Ez/LCNPPsyQCGvY7CrD26WiluXJ03IaaCzWPm2ygS6qL9liFtC8j7wdHNe81K
puE+DhGWsC1cydA0c2umsSO2EkpwGYIgByseVjdAZ6JdAZ0dkQLkI5i1H69gZ8sjQR05j0bXMbWf
9OkHFPpXVHRlONukAhz4Ez396+hMTZoadAVGcigrw3Kfrr8vM/RwTOlKxKauv8ZkYSNthS4kP9VR
8Ydtpnr6spKDpdq8luT/SADV2sVPvf6ogrgn75KQ8TPLjT1F/r1qdMALcUhUM98ny6pW7tkxH9Pc
Zkx24W++yTvQ6Irb+mRMOCgD0I6Sf6HsZZ87D+hhAzVclM71vHKgb+fSE9Tr1fVUUMFrGI1CRXOc
08hNGVTfcV6t9lQtI0y0VESpdTLduxp5IZSglFAwJbIWudn6t9cYd/T0A/a699cmsxrzXEWmiq96
IpY8bs2zNfA3CTwRra5mKPyY+sNYWjMAHfUnY/SR72cPtTusUOTolJlrKwjjH3YpMuba/rthebS0
WDFy88mD5rxDzK7cOOrYL+Qd3epRgvboz0dAiZr9xvs5LG/4j/tfxkWcKo2CZAurtrwhr1cUFDab
8qZGYvTH7u9tdPgQRpa9ITo5g2LDZNSBLIQ+rowjmfPewMEA6nXYbdoJfrxc/Fw5FpVhriurr06t
jLHmmCBof8Rca4pzZXKOGw27OgHp0A9DM51TEzTDpgIwvZ5CAB7h7AN17TR5Cq/5WvulfE/kCWr2
neXdylZqMBUwofJeB02Utw0q2DcfN0LeDrh2976ylDeQHLjeRTXTlg14z2xeUzlHEQhE9+eiOn6n
XxnL7sgSKSzpG9vfxiPvcIG/8XW+1UaduqQy7BzkxEoRykYJEOm2tD6894zuQU4ISzdZ6bVIqFl7
IDfnpQUgATNSzNcKiBPJKroj2K2fi3aLaIn1mpaatXUjZ9HoY3cr06wG4p4L22UCJjO7lkXGxLap
yiM9MWuiFpqnLMwgDrWFzCSHVY42bljvrmve+M+mHPRLa1wmg9bsIVG/z3aU3/2HBIzw91ZTvsBZ
zp5RvmjRbk6LMxadNvMWJdijeebdas4wrcinik9OWq1R6s32eYoomscDHVY0aYVgzj7ELCIwqvah
bGBlG2x1pBHmAqxjdtrGDUj2yWZeC+PQqxU5tHk0Kj3nnOIEJ2u3siKb11+BDeUPchyfhC9MbLpr
eTYLK0TgBpx+5WBK7r6F3QL7hjyYyZosaJLkS90JgUxNmmIphPSlwnLrmgcLYkS3sLH/54hwjqhc
wBzyHG0RKbcizX+cY/6U/3UEXhsIaQzJY5h55Q3gCgvpT815Uew0XAJbdGHKIhzWG9QB+8h90Sjz
7KjHdeupGtyXJp8wwnKTu5Scxr1ZGY8yakI3YhPY8biVzZibqCQN8OBMVg2hkzmdP3CyoMWkE5hD
cJBhwNtVfXKejTpBdaVize1a9iIij10u9RKCOZzHe6Eqw4M/2PbKRylp4wOxf2Aii6Fn3dzJloyw
U+s9Vabk6OAX/OAqpth2WijwWSO+nfzygcXPfCoZjX6TugwrkexksyyALgCCCRbXT5uPMU375CZ1
fyu7QsXJNp6OSYpstpBs7zItubbkZyAkxwowyUgVzFegdI6+l/+fj1MGLImCRt/YrMExLSC9OE55
8Yy1Q7ucEPbnslETticrvKNKYm6iELYqUojeLiY5f7ByNF0aBXFhdBoxTdU8sbb6Rr1HGThdJaWW
PQUo+i/q1ExejUS8WY7SvbWmD146jINFhoLcqEG8hyG3UuzA/TZ1yr0zms0XH/7cQjU7NHZZg+/H
TsNeh3nSSubUVThntd+VT9gLkPqqSXfLnHpnobsy91smDF3+By5O4OTUf8b7ZvOE3Lq2wFV0eoBv
Hh08/MwWwJXR/uDfCmSaeydHnbTG/qHKgDXG9oQ+Ua+e+N3hw+1WJUq81gvUBxc/Fs7E4i3mAagj
ROA24I3qyryP/WFxjdVNC4YGC9V9QK3zwaNAski16DU1zfGlMxGb9BL0JJkwISmaLGXZquJdvVIb
6ix/RiEfmz7HMJeQtRiSpewm7x6tOgQB0caKlLkkYyxctf+adUnzEmt2uwxcMV0Qv3fWZp1oJ+r4
MPRztd8Ll7onjMhkgzBleAlzVcN4zjKfbaF9n1S1eB87fw00kmIDWkJLeFT+Nyef8Nsy260Lgehg
1bvca4LXJGji/fybWyNxJF7xLT1ZNTan8ay0ChWkh/pCf8Y0eNEqmHJlhaPdQb+CTTQP6BXrYl2o
/Y1SatUTOsk7i2LBaxG5s2BWnu3k8ZpLQtbNdxOOqzuttyHJ8t55mea9RNT+ixPBFvMLRXmWe9Hc
9/8wTn5a7+pUKDqnpNbn17v/zx8Jnvugq96wlyVXB/zpIYFQBIQQhueSDTKI6VBvuxTyzrL3McYZ
Z3GhuWhrWEV2QCHuz2jm2ySpgrJGUoVhufl5RFok9rY1wmHZQPzeaTp6pHL6INeWYTGegeuZJ9kF
jf1/MnZmy41i2xb9IiI2PbwC6iVb7tN+Iex0Fn3f8/V3gPOU6+apuHFfFGKDZFsWsPdac45p7tW/
j1jH0kx8HbEe/8d7rEfk/zni+z2qeXjLAB2sHc2104kTcXKF2ba777E26U5p0aqXdSgivvrGKu3d
d2e0UQsJzIOOMaaSu5NGjNp311mK+11pgZVRFzG+vjys3ehlPMCAyBqFWYmz7m3M9mtsPcwcTPmA
R+sJ2aJ0Mawo3cwpM7VMpZ69jn0/6K3Rcw+HsLsc+/3wfWzdNy9RWMr776Hvw9Kw2wRzLAMlDIWU
7nticG6+rQCWriVHGByXP8bH5bB1Z83O9fgGuYxdSdbp+9C/D1gP/x5fn/391uur1aguz4GtukXb
8KHQTvrpT2N8GKqSGtyyqQr9P5vt0H9trpOuYhYxyVbE8DaSeba7CqEIdPX1IdRKYztUICK/x2LM
607WEqj7Pba8PMLkeVvWRXKvx752HohDEl+u7vXHDILdowxJ6e/x73b73+Pfrf51friOD41ywd+l
HYeY5gYn1Y25PBhJ5d9oXe4BNZXP6/g6tD4kYCxcpTdp5S7HijLVFwRiae2xan6sY2qi1mc1sLcd
aeGPdL4rFtWPIdXlRxTxHyxtk8u6q+kj7NiTpe3WzQTeCBAVsB3rJkJR/dL07cu6FU+TfVGG/obg
Mk8OkujDzxSotEVinIcu0m/TTjIcq5TDj7I17jLix58mI7D2JI6pW0UhPX55paaSL2+Sc7hbKY+y
rkj73tI/tSVdemhN5BDLM6H70j5J1c940YZ/0R/Xsb+P/YJESjkROslo7Zgnm9smG9AN5XSFGsXE
o27PqCJAyXZ7Uhjt23WPDC//Juhe143UTDlMqs233p8hhUwFXQpTyQoq13az40KVO/IsEtoDctLu
aJmQIxmMBWGEsyNxubn0BEU5He64HRRKDSARyJT1QTcjcUh0iRLZ/xpvMyEdIuSFWtxA4JqWnLuo
LLvWsdsoPIx9duylDrAiOSwelWK/PQQJdKIh+lUIM3gPQvvzv58g9A3fR036xy6jooeB5Hi8K6Rf
pPDQm7DM0SHoDFNO0MdPPUTkaWlh1LaWHTQx+l7KL+UFZZOfWGkDCzKyXwFR6uuTv0f++8m/HEP4
s+IHhI7m+WOrwkO0MnODk9e/rluRRR2NhVgDphXYUmyl8q4SWu6tm6GqDze2blOakscjtlMsQNKY
bnvaC6C7a//QWDBGKpMs9lqTgKua4/TIPVdx1EFq3/WIvqssw6i0hru4m9q/ElV5GSjE/pA6vWUC
ErRk+GjpFlORpwhJQp6B+iUV1a+VQpvWoFhadW6upWFD2Nck2113BJG979VMfe5iv9rrDStIOzey
V1TV4CEB2yZjZ3nmDOMREEXMpbOOoIVb3SZWJAEknmcBrto/nxVWJV/DWPn348C+iWu87P2/jyMm
61brDfvQalV0BB5HWlk1+PdS1wmnkTPzk0yJsEq6XypOX6cte+uhj1JtW9WZSlbqlNzUc0PNJFvC
lchEWY9lynLqWjG9YibLvBBP+40oFLJMK/MymU3/CBI14cwPMji+ev/YDbLupUMQ7da9fiEFB6GY
vbvuHYdSv6ksQtM0vttuOJBiGs7WfSkIbwTP0eJbKbfEudQv/VTne78T0nYmkfe1FR9JqwABV/V+
wx8THfvCrh99ucDMnjTvQh8bd6h98zL4Qr7F86wsaIvmPbCnXwn14nsZVfdpEuPgfb0RP8gIuuGK
EvAjHiPZC6nO3xeIrL0gKH4/KwapuA8S/LXrsz/2/n+Pi5d3plfGOw+JvgE25ju+CdFjyov3Xm2H
87qF5MLeSXqvu+smZZj+wchROfrRw9cBPURyRSmYjSyvjps4vUhV+rxu5YlBuT+1Ndr/TqXH6Ztt
1/NO130oygsA5j/DgMPmnaap6Y745e/h9ej/NawYU7HBC0RgL/+D64xZ5KwU9UUiuPxqEQTiU+So
r0KkEFaQiPtOrBjBRtJjzVtfkVvJrxbrKZNjqtd8CZUtwGkqd0hNLl9j69M6t5Y+K2E6y951a4LY
PzllnP/QrdjellZQ0KYui5MihgB31bLdakxgvp7+Y1cUQmOjAg0kEj7A7/3fr1+fyXU3bOWy/bkC
26K160ojYoZzlafbYWnXrnvywY9BJy3b37v/8Zov3tsCffveTQg2dHuj759IqegN3SMzHPB1J+Kr
DgXMWf8XBnILmsyKfPPHDq7GWOCz5vcOpbJ+v8KOuMPWSajcKOFMwYF8FAQTNuBtL+w7zZuhTrkd
Btr4IQMuPk1lfcoQ0ZU3YPE1TymafRwRbB8lsvxYT0SxBFH2ECxbeV2Pj8lungr5cR2AJ3IH+Rwc
2DJE0SJxi1oY3Is42pJCc9Pnk7RZ94ZKIh8mNc3dVNeDC4yI96DTxH07/uwLtbirq0S+B7yVU4pr
S4x47FsfaPTiRUuG7FQuh8R+013KoL9dd65DipSD7Guycbu+CfACApmr6BxTosy78iU1ZeWml1m4
j8NcvHSVmPeEHZjeuremPumVhM4c1r0iyF8TrTFuRzWanzV5q9VDevj9Mdatj10WBtyhiSvAz4sY
g7ICmNRozK62FbyR3hkfo9E3UaP8fVywbq8HWo3/ih8lPq6vXV8W5U2w7/RNqyW0+ZoET2I8R8+q
3xyDfqjf7Y5wYuHPw3mkHnGHtI0S17LDkBBicAdUrn0t7HNU9xgYlx2UbM8hZmPu3rT2WjBi4BDb
5t36kRgdrSAKVluLy8W+xwXxVXAU1uS1cWy8dyhKrfAjKed8M0DbOVImi+91wZ8bN3X0YcpAw0rF
Hlh5wzCbWqjOItezvZphqv6o07neRbG0sctIflwf5EHzqEmpd8VaDcQ/49B2yM/rTkKWKi9Ia2O3
7tVRfO5EkgzeurexO+uU4kujWcbbTcESa5IRUpLSHR/JqTv0xazdSnnS0+Kzkq05VLQG1sECg5Wa
GO1p3VrNwinC74uxVP1S9Ia0erp2Z/nYSL4PsdqcwHMDcsAAdAkeRJL9rIz2wSTxCPmy2uwoiaoE
kJb9w/cROEkfmLz+1xHpAkbWm5yKTbbH90NbaMjK3iE+Gu7uTFYW9jNIT/kMmneSC3lvQsmiBrwo
pUJ08vteDMKpfdJz/rHNRaG+S0aA3CufW1C3SKRe2qw1I1Pl9h118kvKimafl2A319pTHuluNJry
i9UIps3L8eu4b/0e/z4+75v3KCs0Lhy1UT4mVg7nb+lvh1widso09Js1kKtNZNWNU1Q2ktEUL4Rb
3dWiCzmXATAHGjndyzCZG9OFuz/wI19mWcKU1iHyQt7YCIk2Ia3cwjVo74GCul/X2OvOhBCeP3au
S/QETSLUeMwRoTOAZDinqazfm2pPiBcFfpXsIheTaPU1TmnzH+N9X9Y7s5XfM+JgbyZZAcsK2e2t
mVlrL1KiKdDeO7gRT1oHAyNgNX4SeWNwuhWySwaw+ajZ5Gus8+SZ4jmJiOAvl+mxPE+90/V6dtPq
8kbwr73vq5rcadm8XzMEMtRx69aXkZAt8ITWfRwidMWCGRz43yDUn0X5E57mF1YQ5/arStP0BZ6K
7fV1Y1y4AE1HOSMBWTPCDDjWFjCLf2m1oiE0ICUESilf81Cqt7aYjd26Wcrc6GopeGYWbJM4KiC8
LOoGlOcQF3IJ8FXRbyO71+9mrfhcNVCxTw2OzlN6SSsSfaS0+xpPBqVzmUGkF1v07X8W/5k+pbQr
zOM0KjLSQj5KNdpObRF9CoSkrtyJ7A6NornnRhXtx3yq79HSyk6WNa+9kdqPWcV/e/ab12wW06bo
tPCkGml51SoCobpi0kmzaGr360ZrplrJulf4fKEXIdR6e1UXL6eeGVd8eNUWM6LmidFOC1fvUB1r
8ng3WWa8GUvEY3dpWrbXXA2eFRvWiKxKzX1VZvYlqLXTurU+kJtkbhaRnrduzlMZHb9MADhUSndE
wk8smf/CRTdB72Oo57mMp/OkoDazW5k8qKi/ynJnfC6HVsHua6k1BagTCL3SwUaRT8AHEZ274nFN
IkiWTII/cgpgxlNwXDtCnYkVWjdgqOboMLbrMikPquEIMoHM+mWZpKZ9d68TB7vuXNdWhV6+yVB1
LuvCyZZTh2pscxLUL1lbqgAQrRRTPBPb+oy+rmQCvzw1kyjes4pndQrMdZkaZkVrb3JSfg5zY4wv
kx9+jYfj/Htc85vxRTAutShoxURAqaF24YOmD6+oz1iyLls9Wv8jFAFWmuu/6O+92rLXjwEVrnvX
gzPJ2leTJh++eO4I+hBlLbo2aaype0nzU74o2r7H102fL85R+rpOhENBvEsPMUskSGN8q+YGLlvG
3kBrShO77zyYpflLOcUfWU74dXWem3L8i4nLZ5I21vP6WtaLoqj8exnNgROlQv1Aqb4xF8W/Wjen
fBrE28A6gOVKE9yHjcayTwa1O9pKf560Ahinr5ZnvYjpn/QEVVB6eodqfiAoBwr9XM7oN6vs0woE
6CEtxQY2GMJTKpXfcczbvRnl+qFO04G6Uic2RPLZD2NU6E5dYrJC9VbddPHw3COAvTOjtrhtqwEG
6XJFYDpeeDZBaEd9UpSXxv5YhzuD/Dhb1Oix0lJ9ItEcyivaS6X60HAVuV+9RzmXgo2I5IV/z9+9
a2x4HDIruN/7lUjLXHtAUM1FuXXtoMsOq301Mmd7qyBH9dbNErMf+Yz8dav9lUm3uI+5G6471wdf
VLf0YEK8/0X/GDfEEuqqz1onLDyTfoVykCYNzXQrl4lnpRO0PoNdiR8ciIIgvXe5MbZ5Ot0mZBt/
3yYjaH63Md6jrzurLvpxPeJrM1j2puxdb6n/8h5pBfS47AHRrGU5a+xGx9KCYbfW61pcJPSVDLmK
ty3oDqy2Vku8eXUvLwLmeXmIFlHzuplpSXeAfXtfpco/x7+O6JMPDdPH7vsKYDQ6MxJbiyw3QSru
rReI9VLxfUxrDfHAVD63XKANpEYtlxW4GqHrf2mM6NqJTZjnySGR/cf1N2I+hRw8SKX4EDH2/Quu
e79+Vcn6EQdk8fXy7NPrWqpla0WMuG2SLISZ7dfNKtLtW07h8NagmfhdWYOxHNE75LVDqZ2+rn3p
LOWHssny8dJ1qGkapUZ/C8WrcYZC6k6yTRkr0qQbkWOuM0UUgJnnmb08M4H9fD1bx/7tuDRogkMR
ifc/jl3fyV5e/8d7/ts7LfL2TYOOsKqb9Jjnhf5UaPZ+7fIbU5VsSpbNR1Y5/xjXjSQh5wiYfqeH
HRNRbEqr+UgxEpNI92U775NgOqyj1JWuhaY9BIFOYXWlBzCVpsFU7qWyDjH9I42bZzQ6vRj/PGLd
ub7o+wg5e8vMLkNQFklNd7KX8ySIls/169NdTxzRitjVUVP+/sjB8RbUAvT9KipRAJSfgpmywhq8
9iU0wYc/kqHH1WxgmhwelFYOb8ZRu5kWLTsTo/Eg0xqD1IPSvcLL6JbYw4/rpmIDPS0l637qSZmP
x2bckisMtWEyTRcaYeKRVxpc1od1x/qMZBIuU5WKDoGV1bpO8vGEb8Nags+8jLXLw/pMU+etKivA
gAgD9SIhLDjFcutoakFDvbTGDf6n4tLWaXccLRLri7CL7yJ0j65VWMNrNgZXZEfaX8rE3Qp1EVhW
rNjB3DvUCNVTOg79w0xpeT/Q8HWjJqGcsowZRJvrQwwghQ1OkhH5hGpsK8Xi+Jrg7rmcEIEvO5eH
yWhDJy5U9VTVCnqyOLrUhqUfeo2i2xp7old2iBeANCicMec1HeX7iF41EE52gfpSlLCe170x8q2+
UDa5nVf7AFHYa5Ui6xyhUEd9XqEBpEa/jo9KPDo1Gb830tiJ+wiuZI1w+DVlOfv18nLZJMH0z5ev
498v9+XoHy8XgsSKdPnpepzrrppI87bDQ3mpCT7f92H7oLaESWRLmMQ6vj5bx/RsQTCkxbBbd7R2
yORNTq23uleSnZKRnisx3T5hxAVjabTSJjTZXMe+H/5tjDBGaprrSlTXwNUNdunMjaXscR7voqTt
T1hmS9/lutef/AEXwJPR2vtpqi51p26Jy2jeBqNFBUC6wA00Qv9oJlW1LfygeyrC+meTS/rncmgZ
jD3Y//A8+vBIaDXb+im2lYD4wqEHLPj3oDb2xe/9TV1xKBF82V50EQVhuXiJciN2MPi2N5oWlS9B
emNGSv6c63J8FVL8so7OOEcPWusn3voaUp+DzQTIaq+Sqb73fTP1KotA+bCASxwvGX96/MiMtnjp
k6I5izyBw74Mc3KCLVHTQ+CnD/T8iD4cWJa6eJtO8FDUW/wndPIn8G1hRbawKJI3BXX4ZlSm6ZDX
Q3TK0Bsy0R3Glj4YT+U2+aXkKsSLZasspT7zTDMlP3PZXgfXTYLXr9zuvcFSdtwnI2QxrSuaUNpp
HVzaXmOFjfh4r+p3JDk/6z6/W1DmT9zCSECRCIpkqnrSzMjptNza2RgB5Q7PZRUOz6HeK64mC4iD
aPj34Mtrp9YVoHMgGFocKJt0dnOrYPnZmZ8QR6MdONS7RC5YeOoR14qaqUaj36FduY0UjJAzE2LT
mi2HBWC10SFXTuCTTm0+YCVNgps0tf2tGOnwkinbFSpYYt0enb4HBUnVYRsCqdwEgf2mQJoRMmIU
dBF1i8+uaWcmf2kUPWQ+GAODyEw/1kntRQTrEnWeHfxQIfZR2EQAd4921LNoKXASjOWmR5oxzzMG
a4R6try3g+FhLHziEBJ8e4XE7GsklRv7UuCBr1GBdRqnyuSvhFWjHJWaTnuqwiIw0eyKITzbxJUk
kjE6w1gnOxpE+wDQ5EuQaE6e1T/IkKWpHtc/qjASpJeOx1JJxDWplPzJ6NUfSCoKl97ZQffjX5aU
I/lSHn0dvb81idLLEp2KlI+BB5WMI6T3tBWNy1oj3c1JBYwy22ZM9e5GRCX0DZxRR8SUVqp0Ckgt
RHvUOFII1qRpCZOhmqEperfJ2uax4Dz3xlYtb6c8v+tz/SrIIfM1P+b2I2FQjZyyISFzKrKJOWOS
cf1rk3OeoMQp/JFYj2JRE9IXVLIDE17dLZLoVRV3uIQPlc1nJhTmz0aKS1loOEtnOXtWmsA1sBDC
DAkaxwasxrrSB6munuupNjgyhfOj/rItf2Q5WBNdvAin5t63vUnP7/1aO6vDI3P3v6JRIvxBc+3M
fJxG8zYZWJSZtJGrsepcJkLgGYqDVEmQisqHPOzRcQXFm5xJj0LWXLPfhMEQHUbNZJVOoaSxDNUd
c26abRO+xbKIDpEF/0a28/0QjtW2LQ3FBbvtdKq+j41pS6glWAp4905ixND+DKQss+rrdCz9rd2J
2SP/wDVz0W202B5YHBaHMO33OJ1vQk5uPtRrq01oBqJ9gMAc1j0537EM0sxU+gttgwda8U8ThWYn
tOxPQgBxltU5oIH2r5avwAt03dZVR+soxxOoxxLNjEK9DXEYISUUPEa3CMZPcHPtBn0niCzfoKNz
VIg72CoaJWqzUUpHFdios/mFoDpYtBRzglaugPRcJmNMvN7IVKqFDBidANirX8zG/5TswKsEgHdZ
UD2Ig+SXUAUu8lz3emrgsZpPO4L9rmZhUWRv8OORhNCrUuuIqCVduMw/rSn5LMbq2ZC1x2pYtGII
Nh2d/DinUSmwsKYKWFTyO02a24bVSzrtO9+aIEFCqRf0JHSi3TU4OgX03GS4MFejEwnE6nHAG0Pl
7GSpbb/zC6N3I9wC4LWzjRzaDu360DXMhn65PV6SQv1rmMKdL947Q703lDnnXTrbafvul5lN94Fm
ffYKpNdQHZ2yVAqnipUPZU6BBaIMHEbwmziguZr04K+wWaI3MD29ak4Y1HCsTmifaG7fKR2+RGOm
DFbCrDeUkfM5wztVTxNNBhzcelAdc6TjtV1yKuTkQWjTdqrq06DHiyMEKtc8PeKffC0itXXqoLzG
UYzx2S8Opqm9c99w+4RVrllPDrP4biNXOv4zMqyj+kcwqaYD+OkB9ep9i861uJPaROCeGC8z+H2q
af05k/xXvygflGIwnSKvP4w6n7dkor5n7aaYyZcv+jandCJ+ad0P1U2nqjvYFuV1izKvlgJrMSjo
4yEMZByiFd9lciRyp2ybB9sWIZY0pKHgGfkDcVqC1TAPdan/MlLCg7jLRG6QTpBLrJClQDV51Afu
sxGeXU1AzUY2hi0S2NHB+zt4YUnkVWh8Rmi3d/6rMU/CKzPIbmZiHG08ga6sBRuyLW20/QTDtBpS
PpN5aVPz9RCRKB1kuINIZRftjO0k6vymBtlVEySiD4bVeHnUbiw5iUE6FY3ro7VTEBx5Y1nHTjEW
8xWT0bPGZNBWwSkbTQbcph034ZR8GJJdk9JjpY6e3NXcKHY6uRduMIlbc66T/c9ImO8UDH92LPs3
LG0HVe+8PAOY5idhQj513bvEkV5NeQBNqyLnK+cTIiTWr5E1etw+Cnccn8N6so8mhXPXot7qQ2Xa
1WHSeAL5gIsvOBU2U1jWCZLvZ6RwJbiYu+tQydkmTIOXnve6w35yK4GV8PqOf4Ca9yeYsLrHlb51
9EzeTNSzNkGnEHwUED3AFQ+aNxbCY1hX91Eg+cQG6ONei6Q7LHsUBTFcswBafDyjx9pevo3ljJnd
sJ3VxsbloeoX21BOQ0xmyojFSZqT+wTZAozTgVNg9udNVhF7wpf6ro2PVZDaLu7XgZi37obahOQ0
hv44h1xXOgSdgmunAJznTjXYKaJjmLPgv20ncW7aCDN9ui3MeZvXyMdHtSMGu2rPRsHXz9D6Jz1u
foTVsS5bdaOwFutVvXXSmmUgf6PujvOboalePnbcbmiAmQFOOKQJN2HSt+6ksh6usWq6AFs/i4j4
9xGnoTfx0U0DcwEQcK/YlZ+x6AZAmhsIVej6hnhRiUQoXDERa5GX+2heU0FanjTzg1FE3CTh++zH
zN9mYVNxzymYBQHXfvrZJQ3Bjnw07hmJNzTRX0bNYsWiyac3mUctyXcU3wy8dhQ3tY0bkWaotmUl
Ejs2N9kqkodL0ZvkkPjxnVIwnxLDU6JWCIobsgrQeM55Il8Ke4Lurpo735bOQVvp16bex5MGjRBR
qNbmzxSUl0VhwoSiRxdYY3BVldbpTb1ytWS0AWAS1UeQ00VIz5ERnSs+QgdEbn7U8MYSyiAe+16y
t8TaPSP8V/fED3ciqHeVEX5UiH6dImuTnQbzAZA5BiB/l1bNFsTWzoIY4GVSx7sU6WHcpwgZlm8Z
E3LmZ1rtsFK58TE7Ax6t3miZ/WXkRN5VxRENr5POIvLMTvmZF+VeNvK32EKSY/bogzSVK5Vcb83I
vxpx8StN70qmxNskNrDV6dMNIfXVppPB7irYhnolSJ0yBMRO3xjDKesKj3iLLYoF/MUg8Tyie09M
CQenKOZmM+XBtPXT3JN0/6KmWoY/mX6+mYwPKnp9b578k2ZJvzS9CF0yA6nwU+kyuoc6sY9Sqv5F
lHd0zN4aKX5KwkAQOiQhC1HGq6+1174Ze08ak4OqIDgyh8tklQZz3uk6hYnhaX41u22NMU5mBsoU
ybcf0l5FdzXAxh+RMXNFRQ3CDc/iJKaLZzu+gOTYlC94CIGCqAsqZrC2OXmecg1I1HAHAeE4trpw
O6Rc16uxfWgr0qL0QXoaCiSrxWwEyxwB6fAgI5hQPnRbH7d5JQ/cvO/9edqQf8Ey1eRPmqtuX0r6
TzsAEhS2Ix2FUFybJIzddDbL6xyK3NOLZBdPsnYzDNWSV51stGHqPNDqoI+DrHetlvglCJ+vqU34
rdC0H5VmH0hNM7czjEQv84vPMLHepbZ7k6P0I0zDp5rpAmEx41UNU5RscX+2ZCgRhWnBYtSpTHCL
7ifliSS5wcWKRtpLRdpggpERuP2wS41MIZ19yOEeGPEVviBoB/pRagdk3Bgc0piIRqH9HaZK4rVG
e2vNmOaBElAKBXyhDS4LpNDTuzjZSKlMxtSgPWc6aW4vXTy+6ol/F1tC8XKc+Tmlio3qv6SQbzdV
Zt6RyOVvZ4XvIUFE7SYbfc4mZHwYZ0leKTL1DhAl4gJQklColLzyOnq0zDTTd0PVY0cgwN0YcZtt
bAwRnCAoZMwZ/EVOpQnrauDBZWjdguLOctqVh2SCEDoonton8tFv8ouV5osRuy1xX6BbIgeDmvYU
5wTpDD+CXrfRREkIZuw32aeLi8UJnpZJOTYsD1NKTceqvTIx0K+irBlRB57sJj4FuTVzt8Pl2aoB
DpVmq5eK7phEFk8+U/5An8pTewTZoO+HoDgPQf3BXKTdy/VIcKmv0StP7e6oxjK4yjHw9BTqTafS
hGiNm0FZxEt14lUhczKfjBNvJOrTtXtItMZDlSjbMMpwqkJV2gJ5m/dtZsaohpIHk9Bb/IITXQFF
wuPcUHZppGIjT6rYqM28t0oSOYhvOep9IfAN5+5o9valV6pHTM5IQMWHrhicSgWtHxtOLVyvNx84
Lgu+zPeEEiAXzFClRE3zsx980imb/Eeiir2/8C9io0m9RbeoSBiZm6HeZ2kGQzJ+aSATOSwQwk2u
aRSJosZDQ7m1bYwOJsuGnkKr60fvw3nIbX8DntbeaRUhUKlluJwRA9M6QSaQigM0wL5kJU+FXsm7
DM2RE1Ab3UjZZppNvg0GqS5lFj/kozcDyQGENhtUKMvBGRo1dgsby9mknBo/0A6kNSTOzPy763u+
pSoZym2Cx4YQA4hz5vsMWWInaaX1QHyNS6fnRvSBBE2mt2GJGgYesVt5rt4UudvOxvSLviv2Atie
uyhnMdrYSngoul+V7/+UcEw9+lrw3Fb8NdZY7CN1/GEUfoFhnEqJZflUeZXGZ1GbQevJRwRRremO
mVTuwXs8+kIt4Ss9Ul7KHB1y0cPQ87Fg2lT8dM/9W/IkMsNLjbbJxPVU4V9oJs1V6RpSp2zrL/TC
mBvN/BlFpb5T4ugusrN508bRba6qAx2uMXejJN3FrSK2pck13GS1bfd0Fmk5lSUrO1OkipvwHxpU
Ld9VWnRFCNCflTZxa3+aPRkxoJdKYl8OsUm9l+Ytp1xeomW3NBYwMYEuhAUqJyWeuFLqVLiU5KAA
kg5Dyrqalrtxy4cvwlZzaGWnCCji2lUlo9wUivyY2kG/KTVxo8kySwZN25djM7tcT0YvsycuJEr3
VsnhbQW425FFCCdQVt+JoI3PPllPzF9pfw4g/LdTzGzbImteUYankqbc8n9gWQABnHPLv5lTLpBE
niKKbM1Hbn33uhxYG9Nf+E4/cuC+QARq5YgGkrgn/K9eFz2nrf5TQ/VGRmyqHgtd+Luijc5RyLcx
yG91WbtmWUL4pJwLGg7aJ9fryRvnRTCbxyfc9RL+TXnrl9oPWanF3uindy3jNx1mzdhmmcF1Rps8
o57nbVwYbzjrt3VCzFUWMAFqho+amLR4Uiwm6EF3MxJaJ9+J0WASyDJAyTJub8h9y96yHR1OhmPV
6sMgLZeEgHCUbtRaAk/VxjVb4EFktezqFPxgrIeSE/gUoJCDZp5VZcuF8ZJatb9hVkHbXGxsySDA
hzuw7tvkVyxQkrA/611FDkOqcMYBUI67DyUy812YwNsFZA1SDkNPHoCnSOlFSMFtIfe2R1TSTVQT
MzlrxKaGA/d/7AhXOif2Pq/Ln31kO0MEpToHNnKUfMU4SwrrGnkOXO46qRMT3eXpQXhNzOqDJFMs
2Y0RHP2x3ifhU6X3qhvZyWm2BKqM1jwq0Ri7hp8jd+0XrDOoOqpEZiKancjpEeitSk6RhnxaS6iY
2Ec/HO/HLsRC1FuwMJUidibbtA8ofQ75jIMa6QgRajphT0wSKkxdMx/KOGXHTB2mvdIxXvXxfSIN
6ampxnfQh9ExHxoZxUR2DsYg51JpozAfa6cqucrN3A/cehR0RJrG2Npc/fDVRruxIedImyhVykbi
sAIwPQlRgF/uCcXIH1RWW1JhBnzbIi+288KTW0SmCp1rCwfrztZNE7Gk/0IUKTwlmzpaw8LDKYGQ
WMuyMw10ZIwTi98wJvR0k3XHlvKNl+RRvGmLKqMXVSMlmKvCo776bIrE9BAoNfsw6z4TEvOYhOB4
HQdpZ7LM3qgRV39zDgnd9LlZz1FENiVeBXkM5QP2+nJDLJOLVWGja4zYEdcdLqQYnVKKGHGgGKzW
Ebsx+6w2hr5h6StOrjwPBGxPmNl82sd7gdvOVjm3VBbV4IjMI4j/aU9mLcon8OuBiKStyZk+tDtC
XxMvwieP5FR/UJeOaIWWxuX7TnHXKK/RjD5dkDS1NaY48pIh3CP7Wuq9qX2qu//h6TyWW0eaJfxE
iIA3W1pR3kvUBkGIIrz3ePr7Fc8/dzGhI45IAo3uslmZZ3eZ61vmCB4Kw4I60fjUi/bkmAiEZoQ8
ZrjURCrUSGs0Fu0STxI58AuoOmzYZliv/YEWcBa77Vr1+2yjJN7aq1GJhpmk3sVRdJwcY7x13eVm
qSlF5UAcWhQ+kgHLBwg7c3d1bE7oF0SE/Ql4evyhtoVeazCgzczumzYxVkYKX/mkEdur2bRxZ2xz
4r2FiZ/cuXBcuqWXbphZpxrGYQEWbe/jlnHRKk6YCGa/5N60y83mvaqMeEWr4pOprBryIJVCf/OA
YDGFcHdVTDlQKoiu1o2JK8viEvL2wOmmBbn6emLIkoFBez6r48DaG8NlLKi8Rv4drrfdLG6XwM5K
UQBOu1U1V8Xay7xjoXo8ERTjNo1ffYSuB20Nor9T2ROCRRawNb2/VRtlXjP09MgA9xetbJoGo7MB
0WevM0b4BsiBNt1s4Z6z/OgCtfaGNytX/+rUTClRoXYwxNNNlTUeRc90GyrK2rHLo24PzNHYyRpT
EO/GrhyhJygBl9mMincOGQIoMwUaS3RYNja9VBm6/03KjEvzpC3U6k8RA8Fe5vxMpvqjmAtqEfPy
rA/NVzzZBPK1dbST5sNlX0OaiMLwBCcqA7VwSMWXImEgFDw1RLwG6Eh97HYxrRsQou4T3PnaLmFq
idLEbek2wy7slnJT2/VtZmKV4rS/a5KIplzJSpKPrVIv5ygjxmfr9/DgPegkVzkdRATqy6bd+R7F
arttPuywrNb9go0a3RgbB5x/0xmkEYunPyygjMBWYjgBlStVf4opgG2aYtRXyxjdqkr/1rZmuF5Q
OF6XZfjKEPZ5uDXK0EPkC+Z+01gbJZypHhKajJGv3IgMcaKW5ONFeKAMT+jVoenGWzS0qc6bUbIC
639BZXFXGmOyR8HgyTdpZjE3cggd/WCXYJwAPq7jLmfXOcqfPty60R5M3Zeq5elNMr6q1kxpLe6L
vRk+zl1V7MoOGk0/VveVpW7iBARoHhbICybWPmNyljCBBbANLSAb1m7UVGfK0nhF7/InXlrRsPcD
Ck/61q7TG6+PyAlGu0fmomNST0FtVK0eQmCHi4Z9rpttw2NHTsM3OXj4e6MEYax0FNK19rswG4A6
SJMvYBOMqTlrdViT1jZ3YJiXlU8oMgDZXTslqrCG70JlZLOxXONhKp0HYJXVDZkowtv4zAJYLjUi
5b2bc7pG/nw/ePlW9+pdlC5HHUl4wEk/dBLWTvsIIhCsfKK8wywr9YJ6bTHyjKgXV+haxWPoujdh
7/0VzE6se6lzqhOdk1YjdfJAWnpJ9az2D+aiZTdTXf9V5WZuwMB0QI6y/ui7mnOIunGNtEbBQRd1
tCW8ABRHj3u619O23NdGM251dL6mqWz2k/sOv45LodT+znUAUSosBqTrEOhO50qlilws1UHPaQSP
nAjfzqO71rDfKx+TVyx/bUp6DdZjoZrrPvthflt1nvaqD24oa7FO+tTYjPa6gkVypbd4+2Hu6XLq
pCX9slW8LVh69bYjLnGBNigVUTecU7+m6SJboLosorkzZ0FEpmwkNOq5oezGp1WjWX27dUa7PDAc
Xq4VIOsc5hzACd+t+Nl4p3c1Yi1oI1AqwC9ayiXLH6wmL/ejTvErJghd7D69XVymYcqWELYxKmqM
SJXdJwsMUgzr1LT7NnZilsyTdH+0Hd8ct/fgoA8fQZRybDGnVAPL9VA7ytZMCR1cRwm0iIwQDl50
nHN7PVHySoubggLcNoUN1WWkErwurAZ0UTfWgHyb2w43tkEdpIjfLIoMpE/zqhuddKM2kHRndJjX
eT2XzPzSZaoqCk9Kcsqj2Vvr89QgpuFwxCMTtXViaJDHB2dh9AhCPbhi83NTIuQYhg7csAs1TBUU
8kor0aSpYJWVFF3zh5vGHvoVE+HvNHieNMgG+11hwpSHTyjHO3WSbUtgFufuBqvcw8JcvDZhe84m
VDqrrFqF40SdNrEf8G/RxgHPitRBurY9414PC0ST44q6UvlkDoKJ7/CO2aiuW8oIatOoEBZYEUBU
77ZFZL2DZz+v6gZ6++XWdKHiFp+0Jpv5yLXlQZ0hTSgTK9sOhnvfu87Wd7MDk2drGzKWu7avZ/AE
FdwgNaBAx4o/LD2e10g09zsrjd4QHrgjX0OuMGcpm3g+kUIxGG8P8DTCDpa0w0ux4OILS32pFI62
P3W7Ycw3PvzaPr20xCluaZvAZuRzceifkXozO2dXVGopy03ID/Hg8iF6jogMUfZmgNGbsiDzxz90
UNNto5vvJWRXCSzAm2Scn3F6PPMkiXeuraP1OShr31YeBqf87JjzX8EJCdEABATYr8ushY+6tU5b
CjkMDq07f3qKx/K9AunkRVtr6IZt1mrLHfJDD5n3EpreX4NOK2jP9MdOvYdk0tc2CXetos1kxQ5K
K8oJ8tFxXaQ08dqWqNAEE6lNNuSstDfMJXyty3Ed1/rTAr1J7ruIZbypkT+vyA4+5TMsp/8YVI8H
EB7cJvsBJLsvwjaAZdXCXrobIK0PsChBZKWmn7S0b2mvuOtE90eKje6vt/S7TG/fpiHelz7BvWku
DLKMOFPSO7Ziv1Z8GWbR4h9ATrT0eeqTeUga2ovIKi9ru3FJoCjnrXJorkIzbNZAnTgtJZloXt3P
NMpvxQl0Hlo2xlGPCwYVTNitjblkQjs75Kir8TTVdUeNCSQdbZVxQATOMPcqgh4uWbprHPu4vm/S
5GtROfK9Uz+N1gSM2hjOUMPSytKYcbbH8qWrOgTeo0rZtGxO1ZfJWdXzdsDKfvpFu2XiD8rX7AsW
UkxfTzRaMcSjakSNqqmsYppCZZ+bB7uIHo1+qu99ZSBFT0YfAJp/41tcOWNhxcbzrXI790m7Rjcd
9DGlII/uHunTozmE03qyCuqz+R3MUV6HeHAK++fKLrSd1tCPT0agS0MVRxvDMDDpBDLbZWS6UgM6
i77NpfwsjPwj1ykFxSkgstB8iMlGVJ+I0tXwz5EV3Xce7NpGMEEJuo51E57qmCM9Z/WWPsJq8B0w
YP1Xbi4px0kzwQxx8QssULGMcADPPhEzRysU5v1d60UTVchp15dIGSh0/4FTABnnCC8HOAixGf0M
OqG7b8bkcbEY+rgez1j79h2VyRSaEU0RHSILmz742j0DN8+IArQb01vuExiu1uDuVsuwvGb5uz9M
5issMRsGHNw15O3E31r02lvuc96TIWYt1ZwE+HNn1Qf0qCl95cODJm396yXbsWOsGqc4aKR0TUX2
paFrsu4jGJwQfCNxZSPmS/NjQ9o1iWhC53ZbBzqYiriug/qiNC1li+ryvvC6A+XeZ3r/f0Nkf0bh
/GYide+q1YFS+J+jlk9jbTCC5qTw/JQ1kp+puW2tN81xkMy226cmfCRfbLb6BAJ5sR8Ui8FgII0d
XUNKHx51CTm81OfMJkX1jB4JJCLbOa6CDhSSBRpwAGAOk67VbKs8P0dNtQe+mv445ShepXhKOwe6
ABs5mRg5WZWKuBtRaPKwhfYw7hrmQzY2rENrT8X19G1FdJuGBvVHQUMyHJw3ZkquDQ7Y6SN27mg/
1qHQ0HbDk9+NPJ0pqtehV31RO6IaSY+49Yxb9NU+FRgqZuiUiYzMh4b0Cc2LiZjZVR/sSR3WThxV
myV6hTqY+pU3V6s4IZWhVWwNpH198YQA9iYTpEQbaqgu6dG6QFbKM4rLDOeJO1OVimr8UmyYp1yY
SMGYEnro5xk2YK8s07U5g/1VrGw3O52+0hfqN0b1rijdQxEiTgBs6cWzKLzDCtquTNv57Iv4sa30
DcBtfdchs7epV2EyAOunFENEAPOMQXaahYcORp7epb49pdkbgJg1LLOwf0/j/VCU9kYbu7fBUmF6
DstVvsRPSUpnN3GpHCptCzgBlZohtnWOS7G3F0aqdaP60DUqDJCXDV73OOdgGBIXBxy5zXlUQ2yn
roNImG/K0K3WtprFu9y/r5dcDmpPLOktgWFa7/Fwr84xikWW19+MVfIW9+EuFhneUu3Pg1k/D4x/
rxBF2whF3Ij+B6pjoNWjol0vqs4ZmRCQqtSFZMbV7hWzf1ZdVAMprb87TO/wMe9dcrIRcF/X5pRg
hLQTHdXbrMaJDokOhKFD6blM6C6Gxp1dVE+96QOiUavbmoST3mO7lXXFYkA4Oxo7Ly8vUwesqWiW
n0731lbavJPx3ym5fyrNaFtHz56e+tBbQ4DdaQ6jQPBhFUz2JFPx5CHghLz6erKzbBN23rPEptC+
u6sQPeWVMdnmzaQrpyWBM2fKvyeQj8NEo2psaGP2EI81dc2VuFTHa9V+1drmtuzGanfl254XgFXj
1BMkUeivHItw2VeZjtXndVHmr26YVvvQMfH500KpmWpbZhgPng4VtgYPz2D6KfUaQuG85blAKa1v
TLsHtmonp2HpSpoWlJPzuYGnVV0CQOAfWEU4hLqsojlt/i6ofK2c0grGFtVAl6otxNSBlfaXevTw
EPrwBp3dfOMAkVxXvWauNC8YporJpTR339voYRCuKje/G6caIx9S1u2T7MUduXX4foN2pLU3+s2z
lCWjvrxJimrvzv5nEUc/WpmeSaWNGagew0ot7XV9H1JR72AVhSQjW8NaZzKmizutJgob0+R9WVk+
ryaYte+cJPpw4ifPN4FkmRG9nJkptvSxM6uDUQJZ9fyPhNmLlWar97UJz2sPFzfag/AtxerasOEt
h4jZ3oDE8Nle8XvjweKZUfAAafQWt/4fZuJCB+I9noytSQV/rosbHcHUDJid5txQLJmqGP4ZaCQL
p7yrqKQy1WquTCKWddcmMMhCr5d4GVSLefI+LTodoOJHVbCUstlmHmDi0K/u27ze28Xw4EO3a8Ww
fs36PSO0T47ZfXiAFZCyrJlkXrUtuiCUtpeaBp3Z0bZpKKbVv5MLW3+kg6Sj9YAC45uPZgWwSACP
kXR+ZugnEAKIGB+OcRnp2QYJBHNQ+1cx+OEXpNNxCjKm6LqPCIwalF/0rFHrWolPcQf3WMR6A/0h
TsWjXT0mkGcbFFrDzry1qVx46ButDBukne33z5Sz6Yt3j7b6FXoZrWLqJ9ayoMWYQeIWlhvgFSlb
pYLzhU43Vn6N5m21KSBlnnoLK8Gc+3rW4wCCPWYbnXLTKgoVgz4zSNcI66tZhx2hvEChcPCz+DWt
MA9d7MJ0QH45D+MGoCBKAYzHbWw3v21LBh/d27GpE+hFTPqmXUW3FcRCM5fjNhSMIEXhvTfo27Yp
rcOuVzBBGuLi9H2YIFYs1P1KhqCL5cWinQYiKnVuiNP2joaeN0l3tqCTbMaH1DMO4dySBHqRsaG3
CnKo7g5tNrwV5Ew0WiiEuNRLgHZC/hYCDO28fW86n9ZC2oQgzApEODi3Tvmqoz67HbpwQHXDM7Zp
X07bfuyxKUzodIarPxk1zWGXakI+NNsuHc17lJEKvYDNM2HbushNQJixgJFu9lXD7ALq1XeVObSP
NgA2X08QfotA57bKZkxzFaYW5T5RGw0FDNyH3yCVFs4Jm8FOcnrBA3ArBgkcOCWUApZlBlOZfI6Z
OAZesVITyswLqprIcYwELZCKg/cpGXZzh6OT06t3uNc1p/+zS10a5GmEkoFa3LZ9v43HBQxgZ2Tv
fR6zZyjZJb3qMXnjfwIjpozhfcQGAmTaCK2iX8/AWrojQ1NYYqUlYmFghhrDetaWp6YESwSf30of
MSzp+FI7YDPzMHkeSxqOLl0p0yb0ZQdHIckCylYCDqfi6nbdmwtgYK1xFBjdRU+0qy9os3L0K+XF
M1Wqf32pcI980pg8gCg0kPFLC9CA8UXNsDF2Gp9gXXOdyNzTRSHFLlOGNaE3NzuoS1Rjnzge+jE0
cUGPRlsTYGhRbOJ0aTeZ4T9UA+kjLq9Zzq6tut+dQXvfseDVlMra6ACkmGzOQGjcZp62tecQMGnp
bhabHI1WSWMZcMygtcuMr3rTM9e4QtLh4s1uvqqG6jaLIfgdu3pnVvDTE1jqa0WDTM43D4w8MME9
kKp0ltG9wDf2hBDcOyRAwWRq9o4IdO3UILnyQaEG02K11WJe12MkcIf6RVHMu046AXQbKBNADsRg
X7SjIPwHegcmsQqNDuR/S9t7123jHamHJ4BQZDUUbAxzOoMLIo2ybwrHpSennktauvLTso1ngbr1
LWT4E5olDN26I210ez6VmR1MCcwwY0TtQ92pHY1z13ktazsozDhQ/CJg2Jj0dX42puxbqYaLa3nH
IZ7vVHyzNRvBTLCR1fN5br6U0fmyG/uuVbCV3XzW/eqYdtrZc1PomTpsj3NsTeXXaYafoUIkoWt3
nLigioZLVg4/ddut0yl+VnXn0JVAQfIsgDI3kJ8w351jeOVn+zPWtVNTzufKKYK2bt6V6EKyZdf9
S1TF57HJglSiQRWE2HgxECuONH6a+X2GZwFpjZlbzo2RBLA0X2bAvr5JV1LkDJLAXcKzT8GulEi+
i8JVnaZUQrtsvZTKoxX7v/JmZ0EB2WNqJ4WCf4RXGg8QRcMp4aQQyI1nvc4DJOsAlxnvDMZKW/0M
+BBZevWjXabT3HUXo28fltkBZpv/ye+Lr37HoHZnM5CPSJT0yyyf/Ew/T05/Sprqz0zpoSnwEhvj
GcrwE0wAD5mEbkUeyGsxVKJ9UjxGmvcLfUZQz6OQVwVhKsm1+1ws6ZcGRLuYTkRT557SmhvrdDl1
pj+dX/m59Myijt5OLZSDfIRWhDvVsG+1ygycuT91cK4UtXub5Mv1bxPb+9UjB+hmSbST3uit9uXM
T3DZH+VPDGM5tfQIiU5eS4sriacT0nWBbYNctI5a6f3GXfcj98uhXSMU+VR0Icy3+d2/5WPBJ2M5
o7t6aRC8cdOTVtGzq/SzB0123y/QMo+X2KGphh4uB+IU80BptV1mxYYqwcS3Luc+idCF52k2McO4
YfWEImtAcwS4vj0goYZ2K1/CtOtdlHt7eXiyF/qs/VqM43/PUx74sjifJW1jxuRWWTK9tBl9aDaD
bAp5AvJWtcsBm4yHpeyfLFTwru9niZSmP6VJc1u3+Ahho2ABZBHIOgNrOSaR+abxTy9LAio0wf2U
mb+yhr3PDnTkdOeHJq+OS2oGRcphDsf8o9YuUP7+ArM6ArIEIxbuvXa+UZLy2I5a0LTdx2R9Awt7
c3wGp7uVweyVrj3Js11CFpYLaL+X3gvkG5jDpc0/TxdVod6JnzebDfFfNzAyjhjiSOciMwlfDYq1
6EaRxNUZ8mnyVvlv9BErF9ksrlXzf+VnaoyvxQj+PEkRPeUq5fbCFp61CA07NTqP0XwmLF0xmvPh
K6jIhsZ1ZeTiqEg+WBBsLSl6QeC3PN37Bd4VQIx0MXXzuCjTuTHf5rL+iKMVq4IKXKd+xfp0gZI/
0HW+X0kDgNf7eQI+uUS3WuxvkDFB2jMLpiG7gyxgYyjsZZibB82GFU0LQs6HfD3aK0H4PprGjxWD
Tl3qBz/6d6goQN3pjvfZ6LSswi48l2P3I3fWKpp0LvdK929F9La/5Iq2nqHhGyIuK0cLPa2shx5K
5Otqo01xkYVCQqac0h95iNeDwoHx+vy6ZE3r/Zo85LEsmPvhifTWcdYT4p8E4nKXqRHOOEKRK9PM
XwDhntMmPMsDdtjMJfoxjIc/VWPPiBjM9KV6H43jpV3yIGkZWPH7cteUdLLmGeNQBu6s/PbZkxkX
7+ICKsXAhcTHeieW2zDHi05NYpVnGZpj4K49vorBJAIB3I2T/w32ap7hfMGOtswr0WvciAkzWtSb
8/bkLQcxcHKFSVI9JiHFYRZVTJLcejelwVAc0PY4qTxce+TchhmxdvxmZtCCdCbWKeR8s9Wr5az2
49nJtrldf6bzTM7L/WiaFSiZvUXG567ppgvzrQGlY5xkkWDCbmY//1JZdIadyPnnjoJadGc20dnE
iVJyCkwwVDI0IhUoLGJj9idZfU2pf4ryrKYxaizWUTZIM/u/w62ugTrmt5itM6ndr0+i5MAaS/nX
6pezWEgxD/IzUZNA/j1tC+PF1sb3q3cR4za07vHqb1Ttuc78zwr7I06B+misdT9MKJ1kf8n30G/Z
abG390Nm4gc46IbpdH2rrIxcms+EEIDRF2xxUKpZAKbktXU+oH/+BVF4RMXwsexJ4fUwgCcVQ9zc
yhZLCvU85NOlyA+LqZ68yWc2gdOdwivXF9Yu3ltJ+u+lJlEIyYq/thr4KPpH8ndymn2xVbPRPCeg
5SItvvoIW6Od5f6ILUs+Laf+lj1a8fhkaeda/SSJ8h4gSDxHOrS3UPGvUPu7CU0o4lgC8W4OCyl2
VG7Rgeu5OI0UNGoX9EfSGcfrnaNAxlwGToVN4iNJO7+FCK7m7LSFR8cc+Jm05WPQriZIzpisFaXe
JwfIQu2PJ7l5CBsvZUglLM4fy2U6pzF3ltUTcUS/0nXlebH93+uLcmihXgLfsXZ94MfsHnlJthwJ
xKOqJVwC0Kjr0lxNeFZ8a9GuHvuLAcuDrN9Qf1WJ9qaTK2mF/4Jg/JkWPBLF/m811rQ0V/M0n2K5
BjkK8h0pRZQh0TZ11e3kYv/7Xt3/U132DW9VVXUvH+N7mrZKEvUhWrDNPB23ziCzTe6YoHm2+c6r
gZYPv96U3rx0PQk9q+BFuJfWWS5G92EI9wR+WlYrHXgEVDxU/aR42SvDKaumCT/FRqixeDPnOWLU
T4II2a11Gp5d50NVm9f/Tqt8SjbBI2n0jExDZgS6Qp6F/Lk69DfFnOxLTzs7Jnu8O4pd1cEeZWa9
jTT7gU8PrIIN0kcBdHqfaamdxXBJdAhQSiPxzQaHCzG30ajdUc741KKDWC0fWZ22/RKzlzXJr+L+
f6AlpkoOp5Gltxa9b7HIvv7vSXQxeXUCQq+/uFXB8YMrbVSc3xwyobxPIIKJD2I75Oz0+vwYgw+Q
bVP7RG1a+mdT7wx5SP+9RNOzqY1HWcfrXWv6p1+99FnCdJB9L9s/45OKMf3ylRclNANi3Ksjp3LL
bDfMPop+1LLlLNs6VQnvcuWmLfVdqiJg6txRufzNxT5H0/RatNPn8IfMDVQ6IE0HMAXxO72jlazW
ZBZHZajuTB9lYkKkheGWJgnvraX6owL4baQHCVrl0CH+RuZgY31y6/p8M9p53Uw45TRnVYs/7Hqk
UgwIc+GbQdQEiY5TnywySu9uLd+mRQuNV+3cKuqZgn6R5W8NUUSIpy4bBz50Yz8kmP4FhBym0+72
pna9i/m8eC44nObBkU6vFt3munecRLTVBII+WEVg+81mMeeH1Gl/xHkx2Rz4PR3RDB2szg7QdT3l
OFvtNCfermNgQnaNntRHSRXA+qGO5t025CbX7+y1+LOw39GmOsm++XeflnKbQ3okL8BWcB6H70np
PkZ6cboKzksSBVkthUVKiCQZfma0KHmWhTIqiTuH7FEHLSzGXylEFHQ8SBCrwv8ppn7ExhlW/DSr
NkAd87djWCUJBnU5waR41pfvXgfBDB3INRjsY5zrnCCBqxxGAnWdDXB1Mf9zL7KbW8M/dsVePKVR
QdtLKMsnNrokKDgBcQY96jaG2b0yL/ArcaDEbL72NbbV99XkiHmY+/ZV0+KrqSDDukyYkkavfuGb
wFiJb12G9Dyt8hYP2yA/qCo0r3hZvEHSYEbk3CAj+zijjS3G0cA/h+m8j0B0+qFzdKj1rRi4v2tA
ZsShsU0A3yZND29bvWpJ86SajWDm2eF56ylZJZB2kIx3kFcVtfJbkkDS5T+DaT+5ifXjVVuDwA81
jEMCClEMoWdaiG47f35Y/im58usZH3FbbLQSDix/PtWdQUgZE4JheqvuQYFj0yu0k9syi/mvAU5N
l3S5WbhULauDeAJIpJ3kisaMIrxwBrIje6RS0aOghTQwTc//W6BfAGTx13vVj0LdiL9B8OMWnB7g
A0wJmg2BwnqM5U7CHflSuV65RiYTNkZuw+8DRiXZQxwXXN8vazuH/t9ALzS0vsIxfS/drbwrs9PA
4Baonl3XikmW/eBXh8yznzrXodUbX1+PyKbHsaeRhtIS57IlU3ezf/8vezKU8MRwwnm5ycfydF0S
nL08dpjToduBoTBk5ynlPaOvgY/St1y5y+rIT6MfgBJRQkZ3UO6W8Z9APM91P4X4VcPvnyTIyyOf
SifOatSzJ9QQVo7BnBHLa6cFdPzTRf6obSgJD86buMymxqFNzTEjCWIXyd68RnH5dA/JPShuzIVY
YYMUqqNB5/fJ63W3+x5iCnIGw6I5IpL0z32001mN2KHWcAcCcCf/noG39lV0Iwd8NqddPEO20vGx
V/Poko7kzg645EF+l9M+kmm67nguaH8Zqr9Le/QTSHDZoIEEOwgIfFX5XkIw8Qd56b52deCkzIaa
EyP93K3cRmH5vz2QSX92dt7jpEBrUBtcQX9RZ+g+Ev076+4ajzXjwUbVjWMOX3IO5EzIT01vf+QK
2PQ5R2JcPuWpyP67PoKlGU+hq5ASOnsTnoi5gsVbno3sJNk34Au/DbR/8fuGL4ZsGWFwpHvO3I94
I/FntpcHM3g0uRU8uMQDgMoP/tIyCEDGgvWQn0ZjbDPEzyROlyxKrcjrKTxkCn07yw7a5F+Yn/r+
ge7ftgNdG/bGnYenG93xZLQRWe1I+wE3YaR/VbVFdP5OdZSNxEOyX677n7VZ4vTAINtedp2sk1NR
wuI/+Rsogx5oU6yhdY2ZWCC6qJOAJvOTkkECWwu3avYg3lOCQonry2xCSAQIt9qfJPcWDyuFk2EN
ivok9nFu/T2Y7r2YVgm4h+SA5uZRrG6p1L+prwXMrW3VQUXYiMDZtm9z5t+R7SDc+FcHkQ9sW6ha
QRzBUbRqVZWh/H+BVWIvjyMjWBIEK0hBWOz2sspg20McjpNwTYT0UzX3H1Xf3artsI968nV8qBgD
MWxuaj6LYo05JJ9O8e30dVCSv9F+waa03yG4aDxzqBRYr5m8eEaMPIaRbzl1OGX0DIKaepqCru6M
tE2bjvd5gcq9D5Ips8hyK9Q9qHqgiyqQ/OFHPsWZEDQBKDzhSDXXO7qYkthsPzQ9EFsIJPqkaCmg
0O5RrI+tOl9J+iSXxWTT0ae6aOqshB++jZ73KsZeDJHVTo9zDGADY6aoTHJY/q0YN4gG/sAgvcIW
T/0dczmGF3GPred/esPnEGGn2M89wJNB1b7D8qMHQhgm6XPWYjx4hwTyZp6vFs17k6D4apYW3J4C
EFYrnFdJNj3fZjGpk8JoS1j1dk3TJXlXYNHwaDFLmEbAEXS8xlgAxknSfYhPzwNyYv6Mrj2IOKJC
iRSv6UyRjDto6Jh10gJ5tHPaBppKHwZoaglMZrT+jMLYMkh9UNzpkxpd31Dic+ufVLW3zmIcxJ78
Z1cgyn9RNNh1OXFib2rNZj21O5URNtnt+hwC+2T5OZ0Ikt96ev0jobj85KPlG8DC7IbG3izg6KUu
1anoaOZ48JyqqIsz5WMTz0BhmxI0ZRBnxE+wN3XbZLgGNsfB+7saC6A+93EbybzmNdO+WhbFOMGR
cVym+KeuV7K9xFGPjhsQ9NGuLx/Ew0Ahexz04cywTFAgemuZR3n6VereM5xI03E+w6jJ0OByR+35
r8VDI1vyYxvtb7axXLu6texo3ytut3PxnxWpIxZR/iym+FPO+6XRTkumfqnTXhztgoTU1ehparPP
mUsXUyFZmGSz4uDK2IHcpAR90ewlFRM/IycMptG3MUO7+n8mSA5kUilnv9+KV5IHel2LIVmQ5cke
9Nn+ldBNno9nYU/LH6nEglH5nTM2SXvWWsBLWXTWJcgN/foAwnKfD1Kp7S9JSNU8elYEkyDxqwTU
Y67vFd3dS9mbjtNvNhUBmNhfLbSZS8kf6MLt9WU+dPhaj42uONO5S/a9b9IJMy7ya4pT9Z3qZaaK
57C9gdm+wXlx7R3QBj7XgNeKUH2Wr5CivBTwU/W+n+tPiZOZZQ4Wy/0F/Ek61D3IlUmMzIBwAAVf
NBTHkvI9xc9ngGiBhwuycUGQ+m3SWkEfnBTUaH8sHo9ag/WuZuZuUxxvfyPfuJTDRboNeeRJPV/y
BUg0/1T2Tc8+Yfbk2Uh/x+5OHZRfMz52f43rvcp1SrXP0NpPDXQgHxQ706UnNooYdmX+U8NBQsX+
vSg3I7ZBKoaOkXzp5lMccUP8OkTztVei+PnRNA7jjafov/K38sEeAapNPVTKiF3NUK5/k5nOTu5M
mhIlKY1cg+XFBz9GsZDXFwfnyz6m0/Ti2fi9+eLSUpE7mSMbZQpCVjZehoCEJuc3+pqs6C6vsp1e
DudoYeVZI1vtHi13Bp1Ol1b/tntqBwgF89hLHrtUNh2/+q7c+5w9X2kz7MrdnTF729YnvC6UX1lw
c5zuC8XbpBhPeYs6odcFFEC8PywgzEIpa9kxIa5ErkklFIV7hgln//36e1cd/fl1puQBF+JbCSK4
Ze9PCyVLovqcHTUABoBJ6kVel7ckUk7wALwzYgVt4bQCGof7Z2gWPPFJ2k8M7Wuee5YHY6Z14I3u
b1Kdpmj6kJVUHeceUrWNLLjcQuq57/X0l+b//rJZjHOrAjBJwPcS9IMIvNfzaivPaeTJy53KJ6tF
/jgCy+xbsj4V2HIa0BAmd+e5KiZVGdV+KsppXbgUY1zKlLlHaZuN8L/F7RhLtJkecS1WjUtRzfYA
PfGN7Cx5gmA3cYXdnan+H1fnsdy4EqzpJ0IEvNnSk6JEUV7aIGThvcfTz5foe+ZOzKLVEgmSIFCV
lZX5G+9duln1CGwj/0I47GtuqDt0FHB6dVP35RnJi0+9TL8oyZMGHjXDeJdtJDDkT1aYxyHKqCAT
BiQFXTabWqJ+TqDQ4QfDAfvxtRCQRPwrNS6pH0JGXsoVgC826F5BxYrYo8sm8r+c1BZOX0/7u/a/
/8tVEWg7Qjbay0fL6DRd9ctAxyiGkzITOiemeMeIDvz5xWme+5j9xNyjYDtoP0W+g3L4ISVzedwd
oBPnZJp016TyE43DJzjjVdH0uHimUrKg18G0y8tTBH2j77YtyUDRD59yOHXRd/PQOCqaZtW7hJEo
iu8QWqAdTt+gY+YQGcMb3Yz+YAqzyvcf8TAeDUXZSijsSdqAXkWflG01vs3It5TuzWyH9yVInP+y
dd9na51V5wZsG6xAKfLTAP+LMWZfdSxLFEOuyzyez8DT32TApSTYNQ31utdOEkvkMaVXiUbupnbY
cZJhDCV6VdpwkPkkERjl3R/V09dYLl0S5uKUkcYWsO3DaV8yoGWUysB2/P48hcpG87SXMSFDnn4k
3pWt8x5RjijJ6Zw3k7aUPGpFXE70zovi2j9L1JCwmXE2iKArfOASjvzmAe7TSoa7/O1wyBhMr0l/
LyN0borP4SCfrLQMfBnEEldULf9IE2DR/cGYUryo0yXQSx1FOq1wsCBouY/KYHyZvvbZ+M1HDZNk
KPoHuSLmZDx4qPHLVGMtVtUHKx9f5FPknWKunwR/t8zufEgM0Hb/5xk5IzlCMyBBTje6b7/JxB+S
eKcb2Y18h+XQML41JpQgGRWyFE62/oO4lKWqH3KhlnpNr78NAIOJDZbtP7MiVB3reg2wJ0zi/RIz
grOmNi9Sd6pZoWSctg24R+tncoMfWYJx5f35lAkn0yEw9J9gXRkzLN/kAMrjWzodKDt0wUe8zTX/
Q3rYS9cD0OWD78Ugs77syXqRYWdn7kpJw2vI72oBOlQhwaWgL8/JY03I1v9v6Y7UcGSV/lmmaW6Z
X1HpvlXd6b+eslvOf1MZfk1Zfo1HhISqdy0vX+Ro2ZEuMaJVt2alvGMe+2NRr/Jcde8G+EQzeeXy
9X74XT83KI3nVfUY2sg36cmXTwGS5jXgzhkoEwvWEG4KK7ztzPGhB0BdluGqUA3UJ9WzH11Njx46
2ctoaT9hoFxT66sj0ZVFIA8YSZUS434J2zp/YGr/CcRAgn/CwuK5Lyn5FJYLn/TaInnHH61GbK2b
jnJcQvo9+Og0wBSB8H+mG7bppNxMxiLPT5p+A+odDD77NnlTeQPHS976YldJ6Yj6d0W2xfbzwauo
g8/5s4ciwoA2KpXhG7MpvkBSbUvfuwlI0r0xfJlz91fFSmOwSS0pNCdV+arZh4mGSuUhVFJV7zAY
rpgLEevmz5BdKtZ8n/Vob7suPslLgM1SJnTe4zyg/tZeiEykGc77qFLQ7HYNmgQGe2SUaNl1J08u
jjNy4o1s8OXBzCxpe6BmQ5Qv7fobJhJ7MHZR5vQsN0fOwU+Kw9RgRCsHJWx/27F5sC0cT/m+chCb
s3dnxNvbSB41uopyeeSahZAAHAI1+s6vIdVHdiH1jA2g557awr3YcQUghfe0zOYJqAdMO6oxNTdn
juKHRpO5NmFJPv7Jtx/H6OpEEJ84QzlTa+aCdZCu4xB8PXEX2axvtW+OVoYbbJ//2m35XZAWu3pw
DlTA8nxvWYtFaRuFw/aoluiMpeqn1JFTi+4Xrcce1pEaoEdEwUUi/L9J6L4R0JfoLBO2o0ADCADe
N3IE86cEfuq5ZxNSlfwua5HMbceFwK9ingZZJPIXcMmQOJcso6tQktvxSYE7PEmL3m+pPfTRgcXg
JD2jAPQVWVD2JTNVr2/RxkH97sM1zqXAv2gKyPSVhoMsG4PFJVQm/IQcZCWWzHy+RAVc16D9kGXN
8OgxeFjohPXtUmJayq00uCpwdfh8PMiWSuW6SpuzpGVZf8quVDYPTT7dKlq9kf2ZlHalGUqr/taG
KO2m6wp7MoUCRjsUX6XXAlOIkVVrD1JcEf51kypX6dVkkLEaX3/8VyIW9kXjfJSomdLIk76hFG5s
W7+PA6qX1IKlhSCFEfm/ArUYaGw1aTHIc3Kysn2RvZ/mb/tw+JBmnQ68QZq8tvkCAPx56V7K3dXf
kqj5lexEtMxdA6WG+F1QKAbyE25hrJeiEUUV6eVIZzrXJgRPmtNc8lnCqa/dpWu09IERvo8Li3ow
RRhKLdIfJujQ0wjK5yTY58vZlzmJDKmQHCGDS7rKIrZJPoRI3GaByCCihc9SCd1CyjZqmn1Jua7V
oY5l42G0egDd7r28gzRk5FokaFTaGmVhbkGVZr9ye2a1OdZJt5fy+HJtpeHj9QC6++Jp2eNx30x/
fm6HD/me0krUwGgUIjAVwk1JyZkM73cp+NlVth4m4172kMumcR7d+zH5W4oMXdU9SqEhRo7JKb2L
vLm8o2z+xzTY2XV7bCM6oRTwpX0UxupjkhXog7QHswx3UraSOyZXzBPNQqxouLPHygZ8aDJOuWbV
pFx1oLZyO+Ns2NNHPep0TaXTOjTZl9JQrRL9hQhvMQStO+U2yZTXuaeyZzR3yy0HxH7tYoik/+Wt
AuwiPOz9STnKYjkzRe00fnWGB5nc8hDE/q9Udd5llytpjszeQMGzhTRYGlaJy6AP5w8skdE4/5FV
0c0oI82vnao+hzTuke9DmlL9XKbfEihC9TR79oukBjDEaQgSrVKpdb/qSvQQwX2WFLMb5/uxgYzZ
KVt0Im+WLo9khz6Srkn5Ecm3kL5g5UgzBjK5/S4fb2j/VnBz6E5gfVD3aP8Acx5Utz4EfgvFtv2T
Bn84gsqNPqXTIlGjsNs3ZKNl3dYtbeNM/lmqhDLyZGZJebFUJiQhWoR2yGkoQWbBp6/2zwLj8D2M
d+pHuTt1BOKL+SKvorXLrqy4yu9mFe2zfDzIcwt2DCxB6KDnzLkIbEk+Df8DYMHQy/zv5Y7JxB2r
+yAcX+s03Ju5eyxQctNEBuFZ3lSKlEXsXL0JgRGCjJyaPC4Tp+4/wb0+GvvRnr6lGy+TS54QLI5U
Nea/zktWuFA/yBwrNHr0nAu2EN/yuVWnb8PSg8oCwFgAcvK+coDsWQRUlYrbVZ/+C5sAfns1eJUz
jybvrkVRa6b2Lhdf7pEG+msrny1vYhUpHA6fg0DeyCInxeGhLDC3rqECejS6K25b/iUlKIcRsrQ7
kI5JZ0xU2KdJBbJh7JZ+d1eW6cY1YrAl+k9Ka84nrqXJOfTT95ytFxSyAz0L9H91IIbxD7y5Hw/0
MQjvjC7fSC8g6ayfUJk3keVAM3QZT823VK5CA6LSyszGI9kAYFpgNLIZz9yrWUEToX4oZfblC9R6
s606FZdlcmUGFOJFtEkcY5+F4aHu8Dv9jMAaBkzoUUInobQd/v2P8vUVeuq/5rvTP8otkedlWMj/
CSqgs1PchbbcAoreU0MX0aFU2Is7jlinnQRPI8NK0H4SvkVgs6mUi/zeacBbyJrgB72Zl7qtDpAq
FoyghBuJ/RJCvNk4t4B6ZMWt0c5T3PLBzJ1v6YrKY9Izke6orRgXjQk25z3KzNXS2C9z4xbF9J2s
uRIDlt1wrRbvGshAXivjJY7s3y7td7M7HgV4JcPAtRLIxd1Bxu2cWlfEzpDY4BsT1DUAiD1XqGyD
I1oqu7jnosqi5837NMuOYVK8++Y3N/tZ1oFC1hmZRNCVwg1Kp5s5N9dx7u1lYZMtuHygTBaZAw3E
uI7LBvtNrrB0POR/OcTzvW1NJ0SmtwD2BAFAl0TAAjupAku3JRoo1OX2WgzaCgoRMnqlYaZJoTKa
32rTuI2GK9xuGuqsCjwlLSCpZZqdfVcHKFdIkkzKKo2LXiNHMn77zn6IFPtbTlJCAXYHjBNrPSv9
rZ3hQjgqV7mS8i192/21LfVddZcbKIcXsU/fxEIV539erpoPBqrPsgbZ5QC48zbvB5Sd8t8qDB7s
1L1MVYnSpDS5hiVpcFBWmQdMxeibyNSUZSewWlB0JCLlHwgx5H8eYqAKclHlPGW4DzIc3b2l2M9y
4/rpknrKk5UkGzhOmK6Ur8RdibnsWSCVj1d6aisKlksrbglyslS6DdN1Wvfse4DLfS3ADYqdyEPs
a8c6ydItNVtXADlFNwKZ/QfeQNtzU4XTWUBi8D0+BZ4UjslnU8NBBRPG2Og6DFFKY63YtFHIOAR4
amJV3+aPEp10R1IN6yL1B9ljysKXwkb12vixM7MvWXFG3XnW66X+I5UUSX6Bsa+SeHxaijW8ZNBy
CdPoS3GnC/Y7pnen3eIYjvDCjxpoL/8TIOUqaGH9t0b27FtyMrm6EiHpceEr7p/8Sv9pUUgBhj+9
m2DnuN829DFDR4+E/pyM0iXNo34eRggW0DWQFpWMWMI1BFZ/JVd0iUvS6miCduVP4dKbEmTTgoJK
fLYkwfwgtXTJaTyX3NiZg93g5zfSTYA89j1EpNpllj9Gxp9ENZlHjTu8NvaDXNjl5smQnI1QQCzS
NJsLWPxdviRncub/LW6YcjybLYYjgAlU5SSzULKUJcDR0JNDS8M70v2koXe0LOdJQN7L8kcEEmyw
2u+1Vv0MU2aO0v5pXvgweZizcttkpyHQd72Bk1oXWyl+yX3R55CGyr90J/TsY2GZO3lL+Zc1BvBZ
iiMIVjA45ao2rnnr6sVmmX0OPNsMih17CLlL8jWX8UWsgimKLtNvYDS7OBmWl8rLByasWjnXCVKJ
jD2ZIJlwSrUMaw0CPlNKiR+90nlaEsaoWsk7So0wit0jAllLy0Zm5NIVt7BbQDAXxWFujdwnpAe+
pGVaNcW9Y6XwAr3jYCtk+fRByKE8Vko5RumT7/kgrZrWNt97KvYahvEx1Sp2qWQOwphR/+q6ok8R
Wl+RC3aqG68DF1o36l0XACoFHjr2+Z2C6lwkaz8aklzK4cdnCcVfmL1VgcmgeL0UyKOZPz3Lq03o
GQhm4qcCne5Sjc46b65K0bwmVfxTu/778l42Ix7qCNqcM/QS0ijWYbco73IL2558erSQ0VT78svr
ZjB97LVUfVsY1g0kys9Z8L9++Frig0QjsyVPlC8W4KSstMou2krvUnro8vWXxqTXvTXDVmK0/ClZ
xVPfqwv8ZA57YuS84kZ/1tTfJVqnc/qS6oj+/VvtK+i6KEzcCCxm6ZGZAZW21nqUN5R0QCB4tGoe
fXZxMu0kAMl0lGUX0XVqTNmTNEDluAIJucwES0EpUxYSQZAbbbFVIvckewZ5newYQb0ekrLCSZg7
L6EvGoZ3D/8BF0Ql21Dp/HnIwmH8ibZE8SuTUXIrN91Vaf1tjzE0eLTOuA8SMTo4AjJABcvXJgdT
x0avROPrf4KJ5BOCgbVQdI2z5vY/mJF8myw0rm1oLy3LKEd7yZmx7BmXMGvV9brr47txin//W9Lj
wH0feVwzNYyy6gdjyDC7Zn8Wzn+SashZOulj0JWPsrpQWDpQhNvL9JDDsJ37BXjPmiMHSuxwUywG
PB1gPlUAySWa9LZiqRMQlsSbcnI3zUD870o407RtI3y/yVv0KN0gfQ9CmjDNsW4QLuFLPklORB+s
QwI2wLQ9BCce/wVVkq6geM9oiw5FdTsC022H10Kb/iiNv3O92YF/yK5Q0j4vQumliy+tRwlU7pMf
NpfGQCVU4rAO64JRrvog7+sOFWy+CXuMMenZbyxJUR31RxQOd9JhlEghNwtPshfkh+VkIJ8teZDp
aj8WkkNd8JADxhDARl20d2aNmZ3HWuiLXZ493stwlH8L1EkGuQxgR0GTJVA2bYUXFxmIHLBAfvNO
UEmo0FOQE7QvNKrXAq5Yr1MUZXD9V3ao/Rlbjngrt1zy1t7pjl077pau9IcSZG/S75bVSDCPwbkw
9LfltMx0+mzL+MaGdp5aHYBbrhDipz8rDV0xeoWy0EufNpcKOLXldErKbclkWdFoQY0Sjftz3HGo
Zs7sBo0EnPt8owSKc9R95R7RY33TBj7imIWCSmNfmetSr36t0MrvbQ0N/Fg9ZmXh32EbBQdAwbHC
yd1t56AjhVwjWq5Ab8ziUwXWc3XqdJfHdb11XJyQTa+ON12iZvtoMHGW0Kd9M4BpC/IhPip+rSBK
3a3GOQ+uyMkz0ob7ELQZ1RkX6eCdaQTlqQAarwORnVRleAoN7dcqNeVYmil6hsDXtkVYnky8yI6j
n4jqsIG4UZO5uxEUyqjfgNx7q7s7nS+wQvMI+xXsLLZx7x+zDDSiPpThVRuaVeygu47pMEQxpEtD
C5qan/Ym2uCctII4JvHZvpj+aN5o5QiKq7MucaqIeLi3S432IfN7a2dkgBzVemvFpY5YRGyt2fAh
1LpylBzoe/ugZXq90RwPzUB4IXDwMaRV9OIl7WtjNQfte5zCnh6c+RB2g8YuFV4IG38fDaBLMxqX
pqbCY2OpsyskRULBId1gFjneToBTCi3d9E31k6KClZYTSm4q1xoDxg2iXeoK0mkPaLrfGA3iNdmQ
Dau6nHpkQl066E58MiaatbZZ5FtbCe31hEkthjTElRZ+qD0Ez4bmbVoDdfk8fUbhBSmz3LhkaX9M
oslcefhAowPtPmieMXBc/d3Z6R1UQg2leYiWg6avLdI3tZ++DHc841aFQF5oxFu9flZoakdJdNM5
5bgGcnRG1P9ZQ4Vw1bkDL0ajX7Hsw1BFP3kd4m7VZY+I3qZS+c83TuXsk8StSePgQaHTpBENJr5f
Zj6rASzPuVFQr4bb3qmvaIWQxo1euxkitVshpr1rouLFF/KLgRxIVeFTwVQwPFSifLdLz7MPD1NR
iQ8434phSQhDlkpyQ5/cQ1Q57hPIzjP83LlXrgVE7EGl1pMqwPfj4JgYDJoU7YJwgtiomcdm1scT
orFE6RQ6tw4LDTGCz7BvtTto2xRlpiA4dsyAwOs3vfmJmbK9ayEFCtv9RLK2Hb+Cbj67rGOryOzA
hpU1QDB9PKi1hZBYUZ5dB9i2b03qzu8Ippkfo6NjzZhO5M3J0dJ0pyQo//lE5FWMnuVWlPcdnxVK
sTTUxdVipRj22zSnF60YzVMSVFuEbqCFVCWmKAiMa72+CXt7WI2B8YQVMZLN7JIjH9JmiAnHEI8I
VNGpyml+UpY8DJGj7noVtkRQBus6BpypIas/V7m1xZ0MOYkGaH099PgE14c+y4qDqmX5ysqjET7v
g2qb2j7izGCWUHzkLPoWiTtdnab9SKo1awNMqQLp5q7v4r2v9dMK4ZGv+U+vpzdkaXGPcEwcUlCP
HlHSSNthB2GboYY2sy5gNWMYdqXBcHHyeD8E4nCYgESKVP1lgA4pRFMV2vKpnvnWjtE4K9rtl2Qy
m7WZ4qmLQUUFX3byaSt+KnMBu3B6LLwc6MpcKTsVi2/jWlQT7j8hZi/ZiCxCFUNNrIe7zAGu748o
JHk1WMZIgwYgZgNqmWcIfGraJh9LazcArQzbFKi5gR8NaM1drr2bFMpPvtVv+xR9gAmR0c1sBU9a
N0/A3vVsbUYTrXxndteepd+AECmOrt9Avo2GXdFrWBYhOKENqMUaPVYGLgw0hkMS1N1jvFEtT7xl
x3hlVyOKm9hCmKXXrwy38jalo1FrTpwCNDqcEyvuMvR+/zwfelSHnVOWvhipFRzSpANsMCG80AfT
KcyczRDWATgx91rCPDdqlCe7GEXHKaV6XnYmNzny1vaQ4855x5KprWyH7mIKj22l1Y+hp94NUsgP
Ud0ByTvDL47hvHSqTk8j36DePWwaW3uxK/jhCes+FQE/LB0mOEYUem5+eJWKUqRVX4Ysf9EG0AM4
wShpMmyRdHm0ld5FbjpEyNmu/pA+Rr2/9D7wOTQ2rXLn0DJnCQ6eaUF668RvgT3iGo0J0OQhvw44
/lbLvy3F2dFXU1rrqtSMP8dhqCkIJiF3Y0Fx1/8KH2fkzkaKq2GH4FvafmbFj2KdDm+fYdyAQlAB
nIQcf7op70qwQE+2YxPg3fEAFBFrzRj19tgGAWiayOV5WXXsNWVXd+YzVcCaUTu2iMKdqnh81G7j
ptimJJWkAl68R+j2O2w4wwE1CzMnlfUMZ+tZ2m2XKjS7KOBto/Rq2+3BNTBndaZ7PT21TRTt+NoQ
+fTuvbMt7Ohy9aPx2208lcDEaO3ZY/CFPFC5rfOXLOj0U5ml+qkzjWRdWSoNtWQ8lZ1LuOlRLLPw
dFcQHhiZdMjUFtQNEE/xUmPnWm55yl3jYIzzsIdqfC002JSjggSQjaQhi6WB8KtqzXg6IcHOZn01
hEF3JPX3VvpY4UodddVpeR+Et5MVRs6oNRrNKx4pb7mJJKMJ9bnqtHdNDebNnCHcq2rIqkOUUtPu
rRhoJNA367FERUsuLSBTNhFt68ar2Z7mBmZHT6NdKLshqW8Qo4AohBObFWn71m+fBjQO12GaPqRd
iuin/AgNvTqhwQNVL6l+K5N0FNWFi9XARNGzc9/E5rGo5ubkqVVzaurkgtMiSplsgLoYQfguobff
w5gqlNOYxyUivPXRAq2wQmKchrIOUEtHBX+brir2CJlvXNNkXpsu+4m5qoy9Y1cH3YHOr6kIVGQ1
MlsURevtUumobYaCHxKuHPJTtRq23GUqy3IVkywsdoqhPg5zH29Jp1kJx4GuvtFptNRzSL22UbTs
3/yCeJUgpeMV5IpaQngoixOy28WpLyzKSCRX6YRxRjKMxkoPnbWuo+845ngBFnmCCU124wwdimek
iMbcfVsG4w0HirMJaqmsWQuHBH3gwmHo+OZL6kIvoCy9Cw18kzzlDoAMkN1xNzf+Zpi1p8zFXCrH
wq0AGSCjpC8dtl0lpdLaapKtWmY0FPoZfVJt1Y76hjhBwhEWqxJm7DQl/TaBzbJWTWSV+r9AVMXw
Lwl3sF3vDAORSYTRs7SrIDgsc+k5YA36ttF/WKkTyolhkyIj3NCnDcxpZZLGrkMF85RCaouDuzHc
9hz3yF7lyo1hpOj2jg2qenECH8Y/18b0Hc8zJIaueLNJT5zG3SmxIWpnrENhoBsbp4m2E54TBEDr
DBBYQ1A2/lBSVFF6jYusNL+azcj2DJVrZH5EGneo87y72hrNrVNTvhMpRnNa+wqJSYoNVNnZOAXg
T5mFpyzGmFF9qVNo7quJaXfS+wxtlLHoETXUqY+ul0dVeapcjrI67rcTD4y+5dc0ThzEcOSAfy9Y
XhtpFbzJ8jrYQPMU6l5pSLquh5bc7xwwA/g21ow8GQ6zVztrW6RdDN170obxNsB/gPnPNRgx5Wzy
uiE5JzdIOnON0MCwrlosMryuWTcoE4csDVMeT1tVbW+7OKCmNQKNKdO2w1OSQmPc7FsqobpEVs/G
ZInkHrSONWzjIf/rI+ca65l/E4ThHsM71Ctd/zeZvPvZ+2lbGI9+ojr7YJ5AmCLWMLbmhVVcWeX5
OWy8p9IFL1WDaIrm8tCy2GPFFh7agM47tfl0q8+IlxTOiaWg0fJd34NUyYfWwjcqekvV2FlNgb5t
y+rN3VYeKj5WPHjklWQ6qW7cBKn73uBCtoKn2pzc3Fubiu/sa/c5oBqybukzrnpsIg+dgqtOCMHG
HOgBI8GPXfXsHKYevkmOPwZ0mlcLZ112xA4byRrd7ZFikRBbN9psWudZIXjlk3bOAeiD8Jxv7Grf
TV5542hWtZVYPgVauMZ2TF1nnUaE3yhIXq6Lim4hTKhu7U90kwMTKaX0vnHxqeiQ+0nx9DO09MGp
tRQ1qvrXLZXLgH4VbKFDNDQUkJEt7q3goVGekgZjul4xNobAwHSl0HH6mM8Uns6W622GKkecuq3R
Iq8yHJd7d52V5ouqI82V5fWdrakPyKLj7JWx8M9meYL685pNw3OVtW/+kKEemkWnBP9mQgxwfH8C
A2GO9UWvSO1n2W2jgmigmD//Kno8rbAmyYs/LRo3ThibW7X20cBP16pdxButH84aktorv6CSihTY
/VjaJGsV1msJSFwQKetU7er1FM/PpRNyLVQRRUtkc1GG3ray6709Ru1JT4KLw/4PpJXCNq0MprVV
+F+ROh89/KQ2npquCsW7M9qx3dKO+1aGNsQTGRn2WbeOSh9toHyAIC+x6ARiuVHSzl2Pc0SxkMrc
LlAOOZnToa3cP0xJytSfsVVVSFMB0paMh9qu3hq189buoG1iU7vx4uJxaFwAIiky5HpzWxpYCY5j
f98M5tXL50uJ9tfKd7DfAEhDHWPbaCYWIQ3yFNRYAE1bR9AGh1qtSnSYACK5+ywdLzhnn6qpfax1
6832knPbI4GG3gpLf3WTWwaf6GrXHl1RXYvpvve3UwqrEwtDpc1ubNW6BRCIymFd1Zsgdu+pbq7w
uuvvDaN7D6jdrUuqloVvkQSg3UzFQt92CtfeT4GFJpGdnxHV79VrhGGXHnO76d00fv2dx1giIdqm
r7SMKkBfNjez+uHg9xulxbku0rtad83d4AXNilXy8KpPAEQjI+mYqCin2d4xLKdoa7d9v8EpR6f+
GCKdlPR8uO129zjqYOr1042DfioU/FUbp3jLbHutuUg/NtOjkqs0yZnrUY2VUI0hR5cELEkUnldz
3N2D29+aBaKbMGLvXcU9ImiabZuhu9Fs4Ix9faMmEH7y1L/HWbfna3s7JbK3CWXuleZoyqYI8AVx
9ErbzEb5mlvNtTFqwAjYfuTZlNN+KDdqSi5XMb53vMkOAhDWEiG5qvOnafFjY9Z3VWz/6ear15Lg
s8W4R7Ds4OVutXVh4KOVfTYVy9t1NaaRSaA9EV0v82QjcEa1TFKw3oovkQVmjkYL+8k6WaHrj2Ri
v34tD75JKaMtkaT3d3XU3JBS2TGK4Ai2VLTbAZFgSbgBDlOvYpJDPSNYVbhMrNoQga2RZMAmJOom
X0lrH0YLmcrQhBQUnOvWYDcRTTvwouD1FNQGa0e7LvfLjwvyLprJWbnXZVOYe9VbpbAW6c0Ft6hD
nbJ4tG29QQ9oHVmInGk4aq3UZKa6ZaSXJvc/HHzV5zJ9aWzgKUlx1CD97NntNKf//aFQB/t//lye
KC11V8S9deiGIc93bdx2OD1iErCeBl0K7+W/xyJq5DdznUbUN+VXbJh8lkGpEYUN6mzj5NWn5Yeb
93sDEf+DYnvXSo2ng8ndp6hNEbwyC3AUp8aZivfYUy+2mj1VZg+uz7VPcYTYlgbJ5B7yaEg8mU5J
7sJYa7HoUszQw4w3Ruze8bNtgqajZxjQcYvXIEI0cMBUkQzEQ0SKThZaNtSunW6Pq+hhNpQU8VQS
6kL/UELOA5nTb4ZtcKptdas0BY4/DnqYfZgfkQVNT/4DXLGcPQnpEwJw0RongPu4bdVHw7wD1YKv
w1CgezuU77Gh4jQ6BXu8+pJjEYculisrxILH/dSNCPFDRBxas2FnmyLY52wndB0HzKjWTZ+noBH1
q+q1T3lWXHARgvVQBQd1zNt1Xynq3m87hH7N6HY243yLWjINJ2bsKgaHN9taekRs/Ze84ejW6J/o
ZadsAsosq6rtyO+tX1/Pmi2cVXS/IrTVVP+KKF69CcfyQm4GeTvQ4w1yL9YKv0BHUqNL7GfRJvaL
W/H+ED8Bxy3uywKtNNRHdce/urpy1Qi54B/uu6DaF6OtrcZseqGzV2OQFdx6LbvMya/zVeFq3wA+
PmrrLdPICQH/coLdeehiCN9s/+N8r7b2Vqlz0AbesKdfka3R3FVm9MQrw/qeLbph7hT8GYZ1myr4
GsE/22pA70kGxkcl+EWB9Dl3z81AnUn3KInZeX70xuYG0ej0kFhbZFmxh+m4bENMzUQZoCqaSK9H
+VbVn12ruMkqVMitiipUac3KXt48s9q7sEHLWarLWKJ558ZtH6eKTkaDsmEfuI+LTVoYtTcKbep1
i45E0Yb5uvQBMIgXUdqSW3iN8Thaxc5DZ+poSK5fBcp28oNdMtT3VtyeYi3b0ZtVsISgCIgqGnMf
g01l7N9tk15k1Gi/NUDr1XJ9h1qBv2ZjcmTY7aYn6uFO4bxlj2UQnAxPnQ+O7daUIYezqtR7qxve
Jno2O6MNrkGn+utRoU46Ioy5ssoyOVs6Kt9Rot2R1tcnLDPwvE1KXGXadj6k0JK3Je+8rZFsXPWd
P+z0uRjPLPxXHEGKfVelZxS0w02bI17kVljBq771FFClX6sqOxclIw4pAJ3JXJCLdrwc03ZvpvJr
Y/sCEN1C7z/7pdicbrDI1GfTvZtCcv84zKjITTX+QxoOd76C7jEerHhZdTp2wWbHJffjz7yYrC0Y
ZlxN6REWqHtXAZEJP6Jk13jzuJqs3r11WVaJ2wMwAPmz0pOy27OzoRIy3S5HLI8nTspmvszwp+Rg
dTOKtTZO4RhiItCtMtE2zahEMxuJyrp1ps++wt5Tz3XzdvmBqqL177esEfdF7LxWy2P4VE7wjuq7
/+/YbCZV7N0Gbl1uK9NmebqO2upmMlIkE92uAT7H2w+d92EW7iduo4yVGOn0EVvJW11+W/4EINyc
bfwdl7+Wx1G9cLHRpggBuQY5VyYIZfXZjXf//sZX7lyEgXWcNEu/nTy4NXPAfnPq9dtODygBR06l
USJ0ccn+3weR40HUJMn07fLg8uKIjolDHneizWfjLiESSFqinAZ55yDz62lD/m8f1TwFBCmHLK9l
4gw7P8QZIutM7zahNLpWY9PdOEXHN4xVNjCFPNMzaE913RyXJ4w58m9bC+CGPtb3y0PL6z3P/FbC
PDgsfy2PVz5uMPi/aJvlRWUxmDusI7G8/79va+rDEaGF5K6aEW0ljIdnFH7xchi64qYXY5bWnJAh
5skI0DgSxe3wQASvjnXesQePUn/DLjk7K/50SBTCHOZm1bobrCd8nvdRnbLrU2kNFHHxgPIKKXeJ
tLFVlzlMPVC44D52Zoy2BGIbV7Wp613gQ59CWFRB5nkGgh4ViCn3qF4mYXOoUB9Z+aBR1q6Wvs9Y
oQ5mgy8HxSt8ntalQvd/TnEO0sOrJJJJSpbSJ9677Tv3bkxgoZ9SR90NpfNjhRkSwvfNLhhnD5uR
fvN/iDqv3biRbQ0/EQHmKt52s6Na3ZJaybohbI/EnFnF8PTno88BDjbg7ZlxUCCr1vpjL3GltVXE
S5Je4LvHNdN5kiWIRgD0UDGw0+zxqNY7OaeofrFNCBw2Gd6pFxNmhJCSeEf3BM21zXmUoDAiEtcm
VvsgSm+24V1zpfdju5DzU8SPtk/tjuHch4jKrLx1xBYdymdEeRSuEIzJfQQ44beEfhtYVmk+h+I5
lTFTvYqXW5/n/K5OknfQDx92SaaVRYhOimPLVSj1c/mhU+pNLdGcSlUcnKk6BsnzXBQnNRrFUXrR
0ffNeNt4M54VqODBc66iGo5qGD6dRF5FK0equPszRYomxzTnIGT7m0AMW2TdpSycj7gVzPl8O1m+
0B7w8cbTEzQgo/GAdbtCXgjvAAN8yyfCfJaCPQqhP9h3eSQEv9LgNv0/8miyHgMylly2oB3fb9eh
+aYnhNCZ9A2S5c0QDYnR4p2Qh35HXg+ClpplvR84y7x4JnO9vQ1+e0mb305BKt5EL8OYhlIM6igy
45GGpi4s2/ipsn9nEQ01VMwnFM4LLu6JlNG19zfoCYGaAHY3kU3XZmrN78bYvpGVWdALA0PUKkNj
GzVDzPcswk31V/BEJs5KwJbaJ+I5/ZalR4MkoxQlbXQI1vo7mW1cuFyAXc03Gp8gW4NJfrMrd1zW
5zphQwo0OJyDSydsMMHzgSBICohNTYFGETaiYRv+E41nbOJ2tXJWLuqM5eC0U1hXaXtSRJe18KDd
yLWZeCuYHQzAz/N+XNShgti5+AZIkPbeZxeO3jUIqND9ZTCSZ6nSky2ww+JGmuY1otc23ymvudlD
EdbjTIpKeYL6ItfgoxZOjn6vvcVxuYcefdAEkGwkuNQ+UPSAlgNcYc9KTGHKx1S2cNJ0ieavVtW9
0Lm2AkXvsmjSPdsvOtbeYO2UVETkSwVCl4TmbL0NnXen0HXfOfocVSVUACG5Gb1obWdfYFCCkHcO
Xt9AHk+LZ7GcS9Juac9mYGi6o2xb/C+S5o1ueBJZgysJHTWH6aFvxvepjXqsJ9OnlXah5JuInmDe
i1zDhE9bIQMiOVyy/9TwVZD5S2JschU0jRMlaTxGjfMYEysurPLHG9rL6LsNuy0psaRqpjpXW8vB
lW75gOO9bKg+i7DdA1BRROfZOWx7nl9styWOpRbexgLfe6hdouvbRVylOdzK0f6IBn0gSrc9EeAD
LVB/4ZghWbyxXonFrY7j64hkF7cBEaJr+4PrLORs+9V7zqRtSsD7KatJs+EKrtUFW2wBcsPs6SlJ
5mzx3IPgZv58MgrOkWRO8NCtCfN13d6Xji4laDkMVfQOe/3CBe0J/P7vIxyWJKXwTAE4NCKgcNsO
+2Bt8xvaa2bGYU7vH7nbRIy3rnzxZfCawezC6LY30vNpAbstbX/lPgS/Ia3ykEv/3k6k8jQLXQRt
/J+ZZE9DB9MQWNCGkvqs9ek1S+CxkkayFLo+60GASWx/C0ofJYBo34Al0HuCo5AIzv/vISMoG0iA
Tgo9h6kxf0p8NODoTxSJ4t+hIHFDTCMDGdUNWSTDfCD30nvhoUIqQdtKlrmbxTNp/SbrHCQVQCVw
P1JroICmT8DP6CEeLf3L64Y2pHCSlkKRdt1GWMCeFcg38Uzzu0vLdYLTq+evUhY/eHCddNRAFi1E
QFN11h50orPQs9J9IILHGlpyI+L2janwJByoWOd9FSLNMeXEvi/kjiY9uNbuyTbrr8DnwVb+ExLt
99Zp/5sXHGbGUhx78jR8FK8Hx3rpFVKB8ktmJQ/+MP0Fx3tU8a4W2RcD3oMaxWmMs53vjVzYRSy2
RGHfBcKgpcjunsgLDM2wcfn8MA7EPrZujyGy5LDMxxsZSV9F8Wg2+etk/fG7GomILk+x11CkYxHA
0e6VAJ9HJnsrYvfgk/+w408g7MOd902TfkqrwvUek16MYTdgvfHi35ClR0/MfAo2pU5Dpj7U0F3q
rEAkSUelFNWDhcLCj41fSWC/0075y8t4PIw19pzq9w3J2B/BpHtUCHw3psT82/Tmp2JvQXRNlkm+
KUkvoSfjUtAgXtoTfNV8QVtxpswZE/+9yjWNLYN6B+QlQCp9d8FotmVm3zMv+9Wi1aCiE486DHuX
Fc9uZ77UNo6EhJGl6cnWIZa4pjY5W76iBpqTD+ykSBkehf3XiODZUriexGUo8ro77UDzTpZfTceN
2RMNX3O1UFPFBHXw52ZfiJIGlaE7mp76JAgb4siZv0Z/YLOqipfI7gaQa3BZrrCtRr3BWgyZbvJY
ASWdbHVdWrHL8occ6M+yAOgsQtarlvLOdoZcp0NqP6S2sfUnvSPZ2dsCOFsPlXqbJ+saGNzSouMr
6w+Kqmd+YublWTnW+5j7r0Ub4fDzHhhPdvmib1BK9TWOLylooITSjLx7ZwQ+95xxi6fslQn50Y5b
IDyCsrdj4z7NvLt2BUpPfQaNoz8UmQ5hb+KZImJ87JJbbhoZvbVzaOjiYyL7cFP55n6K+otAJY7K
jLlyZCvulf9me7xa5Qx9uwRrrXHpvccVkWR1ATGNyecLHPrUEQDu5FV3cpb6bQHumpq6OY4NseZu
d3YTk8Pee8+yLA8tW1+1T4ASHgoGK1RNzUwWQZoMIUk3783Cnt4n8+dAD1ui6/PCdTH1KcdjvNNj
ke2Bpx9wX/ebYgqMtYAdYxRqXjAXOWYKwZVyQrZJor+oxqyTG6auiEoyzAaDcfyXTctsWZDYSZPS
CfwfZclnJkkIXqhGWK0ZzrQKDWrxLvgd4BgBVhHyRrp+fkAmvZIQ+2L0H0lG4uoDmuM5BPjIHxcL
v7ops68Gm3LkwsTxNs3xi2svZ6epf+eGzxsGt9xUOCDs4Lk05Xc5TZK9EzEDgVHMrmP2Bu3ykzAL
rDfOQGeJZJs3GK4D57UkSCTq61MqRwQSqLU7k4fdiA9lOuzBC55pPl421YLrzdX5doiz/5aphVGc
v8fhQ9k6NHnwcA4s4uT3pyzznkzXrkKyYesd9Bu5aR4JHRGSle0yMNTUeXDLehAE/hfGZnt0zCuV
YUXYzGt9VVWKneN9T5bzmTj+R9T6l6wbHlQ1fGm3QSKLy8rTTGaq/so8vqxO7OEDRDviOlTguFUO
sLAKl/yE3o55fvFttn6zsN5I79/pKrslokY9VuDwZgqe5uoulhKRxUowy4ntx9SXwhkNIh63/eAo
Tgm2u0poVvRyxAP8Tbnlu+e5x7imkUoiCsTz8WT20VqFsaK9nntyvQIGriCG0Slf+sG6pDOxfWMk
bks339pWNRd3Mn6Z3NT0TF6TjMds0QV3EXJMHsBfWe88mq1PvQhdH5PS35EK3qWR7LIuOUVz9V/q
zLzbhOgqrnZM/hvBYbEz1y4vox0OSuYM2MEjuOTDTLhLRmUCg8tEBr4J4UOJXhPxKhNGco3EI+zS
X5S3zE6wmu1/AIzbSgyXqSyeLGN6c2z9xc1KW/AxtW3g2gV/KmIJkaCfNGVxDoiLXlM0I2Ano/bK
raxHOIqYSGDTPoq+/Or8nKyyHJgRukEYZN/X+bTXFaVvxnBnUH0u2uU9iNtrMEdHmU8EoAz7Yk4H
DkH9gM5vh6DwYjSjg0KPScq0yw9cVV9O1B6iPDc3mbXsco9PH/0jYHlHbSpcutm44B4rztadrIBj
oU67M6lMyBzylyKz+HzjN+SFGcAbXWUEuD5ZKmHVwDIUFcPJt0AHXX8CeKQ3JMjkrrGwenjAjr64
Uwq4ofCBDNf+ZOriPyMj8rmzA/4aSI1xoeS+BM6j+vON2i+EYnxHpCMwjxW7YW0x71Ak0SZ0To3k
NUKJQCDlQyKcuzuWR6+JNMnXyzUeHMaJjiogI3KplYSXS4vZeNDMp5Hw9/RrdUsUlrPN8utMdzoi
PGAp9zA79sFJRyqbybR1wkq7BKEA9Y4cvf++iKkhSBlH+sYdmSYZlhHXejZX6/iqOBAzbfcwG32H
X7PqjGwllOBnPLAug0PO84XaM6qB2NBDHTjWjSqwvZOtT2ySehveJgZZWHhGqUfPlHdwA16navx0
VP3XqwY4Vd+5kaXDkb0sUFQN2Wf09MgBSng1O3fq3fGBKstco4ig/BMGICKIsfwS+iugwIs8NQg2
yr+Qf0TubVBPYASHOFB76htefCIYObZMYEbCKFkYWVOy8Woa+qlFQxNSyHkcweccJV+9pM/p7f0o
pbtLA6fY48OtN9Jgy0oBBV2s85s+aE6Np+7p5Do7e/7LMsS+JymRqZEDMMFUCXJHFKpGqK2Os7K8
9hZZ2YmkqHmyCIjuUUF20OdR9tLO0O5qutVVsRtn/Zc+NeZ65nIWH7pdXbw95MXPU/qmQUoPvS2v
cR5DGY00EM7WEVUl9urm2bABNGdLflcJQfo91puNG5/jdLkjkbEJt2kYMMkCa+K3dDb+JBMZb9r5
zgv6HCMUJBPdkHRxeJuKOwOoEow+cdyNjEFZjexrqt3hIIhnIOuU+YS+n0GjBjLmh9RwxaEapgTE
ZflcFv3dzihYKs6YjBCmetUeR1P+yZ23j7voNUnAgMtWEaCrxd/A03d6hvY9nH4bv6jKKPfrc+JW
PCP5HNFvisNDLZDGRh/9jhf7aWFVLJL2ySSbbkOA2DcBfCFF8dxjkdpEuj65S/ZJlRCNh+giiIlF
IIn+T6ua06RYQvR/XM1t0oZiDJ77yv0p/fyecORt9PzWrnGQTnFe+uS00LHr1xU4kSBxbGh2AxU1
638k7I5208Q6ri+Il+DDsPVUYHv/4d0nLJcluk3l46+aHuwTrstTY3rexh2mXwbRF3n0rcTsbwbN
leKOhwEPJ2swgoXGir+g2ZEm1iWGa2o7ApLa7AROO28IkHG7oyFtukL5FxxfPPPrXaWi9NUnU46p
zrsOhU/AV3k0F9KgKzLsptjd6XZ4K8YwGpxve70bYglVHaXz03p2amO5txEfT2Sgz2xaVltq4U5s
/F++rI/WXKNgn+htjYYzSVfcb2yrG6FR4Oh2daXCldd/ylnePP9sGilt860VIdrgCbdU80GMkdkk
y2HWwISzZrZSPUE2cS5/u80RTvlN53a/L9jaA+wxdkWMXUNsCDXsoGaTTalpQgx0XvZ7UYznnho/
joPp0Bf9q4zHEFfSX6pc8Y2+dnLnzZF1MkX541fwt3n7uwjy7FHgSU3WFNSFlf4hrYy74ljk2Gfs
UoX8PefbuCfOPhrvCpF6maVPhkQ4XA+UhCe63yXRpTENhNaAlocmmiEXawsRRfZK6NMxs/OEExEX
dqHpjioqFORWrD90abDNNursx1gbB/XHHNs/bUAXSprXP66YHOLvQ2u0mi1E2ylAwxG3zaH2y2bf
QE5vs8LTR1m5NLEhrRAJVQKoLMkvUA/Vuq0MzYOVtUdZTI/SF6cASdngyQpnRXal/2cP+Qe9NuPE
rZ154zfFZTCzS73M15luSh6Y4VMQwplXDnFDLpZu6snchh5CJ8luc/bFKBptPLoX1gdlzIIfR0R4
191PYYlt22bPPjnspq4lJH5lw/bu3KRc+4Fabo2MKtpRRuVh2s2AYycnDu62HF8HoewNMYLFiWAu
tHE2rUFlh2Slm9DxZx7zcXfvq+fcLLj6OLFAcXk/qTa10AwXmpJeBggocRcdtKagZER/Z5pwE7U6
V61XbT2OsJGpMJ5Q/lKFRxg9a2yYmfXBL8dQoLWxs5FmMyU+Cyt4Vjh5sXA/N6utOYiJyy54JQ0j
uBkgXLvZSLNd9rIkPvWLbZSGcTCcuR/xRXgi2po1zYFmzDcJmbBLtRfhwqqtSa2U2bfsP/0iwspk
TDG9XuIZWG0fGOJe+ZhJ22qkAmrOLuQjTGHmsxKRPblqfL1sD31/MGYhTma9JrnvSIEbHgms3pWy
gwVr7acpr7EPze5nTQxzyFB8tQsbVQzjXuaRfeHVw3+ewqM5tb3cUIBOUvjYTrcF1TxK4/+GOpiR
oBPG4bEPL2u/Jj3X48nx+mNTM07FxRLteySuI/gbgFZvbyfwGNuOTmNnMpG5xTty9imxdhYQP+3t
/LXWeVzGW90D7zkMJEOpjjycf9zhtVPdp5sVd2QVyM7wtYVTqofr2uXiST/aKo/T5R/Lqdmk0D5S
C/TQo2Pdt6VGgkK9oKxpzLXaA6lW60ghUWu96XR1JDuhJ2JEZuWpx0+5QRb1Sqgf2bbdNke01hUf
SnZp2DmOtesl3zx7Ct5hAyV7Kd+xMR+waFTJC/MddcWG6fLw8uKopiP6n7aPRZU33zW4dPDbDXAY
lc7fHHyWO41pLGYJU9joEzB/p5hPU5wyf+YF+jZXPwNt75AeBZR/od4zdRmHkHyhQHkQQkskW5WC
sjl1eUhi/EkrYQSvtkPW80Em6bE1k4EFdIy2hgKxiK18a6fS2yZKvZJhIkMqwYtdYDXxJZFFSOTX
S1lEbws6ji09f8HeM6abMlzzEnM3Jqt2P8jMSyE9cQk4CHjLlg8v6633OafOgeKE/Yxl8uisQ/zk
8v4CBPnYO3oxjpvSqZkRJwOsyDIOc2K9BmO6Gw1UT2CgWWh7PjRUltKOK4EPhAfEEUzGN65kPJ00
ba3AgAqIz9PZaxZxqhpxPBwNo2b9yafnCRVH0WjCj1zrTkUFn/UEEJNUJuXbVRtjTrFs7jAslJIh
bdcDB4S0L+YsqPHbYkeh6XJ+a/0FA4WbI8Y/Y6JZdioQM6PL4PB7b5N119KMmcaXneqEeW5S+wfd
pjr1XgDKJ9nJphRLhZFtcxcDXlwHvOQ8ENaAt6SeqzOL1EUWkdh4VCnv0SLuvIYO7Tkr5ZZ8Eyuk
VfpQOEV/GoR9WZy+2uf0U3syOqBEpVoKi1Y8+r+bUTRb3alTAmy46Uzwncb1RJj1ZgGaZIZzEDUH
k7ZhAuaH7VzZnzFfaD4QGsVRp9+x8mxtTTtMmuF56tKRUCDcIpFHysEq6y99/w9o0T5aul+U52wX
h0YyRETAQ/mLEQt9tII195dbe33hjECAYPIFSyqbXdoCYAsIh80ywi0YNwOWFl1v0H3uOesfpIDc
sdS8Liftgxyj+1C31CDI4Ls01Z0urmoXCKLl3fixsPDGeQTjdulRLaD8+DtCHp4FzKX75EQsGUbR
snIY7vE38NWPFuvIGvEgHbqJde7J04ROc5uIAPmm5KLKae9zJIF7UC9IXpEOFGnD+z04+2KYu+Mg
sfG1vXF0JKEYpHduCtJUN01ubUlV4Rs9MIRR8PbWo4udnen3OHPitH+AHDzcTlQ1OxYMHVEgTtM9
uA0deojT/e04gDb7E3GobQegKd1CHEQ6/aIpOeZ7rEm5802woNRA/5HrVbTn8IFgswOiYwDlO5jt
83zhMuGZGGgjzZPMB7ouaSh32ZlHGwNjYc87Yv7j58r8tCP5U/c2bbyLz35hIqydZtd9JCvrMlso
FsxheonwzOVT7R0NC1TBnZFmCN8ejwSIfxL4b+2x3GAS9MvN0lycAWVlki5mGNFfj9YjuZJH4G2W
yCCk3vymb5OxGpLdnDz8K60uqFl/SUsSjos2P+Ak7Sn+sXa2cKtNIuD6NeHwRoDgdMKoFqJlD3Fn
PxBP9SwUaKe0JnY88U66/bw1yyJlkuNbqg2bTLmbKgLBbjfFO2+ppo3VLHdUQ5vcgdSI6ug5cReU
ZTXSdpLysQUpJLoUYTls/r0ZSpNE8apvD8WMEokxNLQgCA+RyF6QdoSI90NfGMWG6I9X4Y3Btq9G
tIvW8oTck8LflO2fNqonp7FfHW29uHCHpAF+Y1WkLi0ZT24zPCyJA3fNHXMuaaAfVVI8gVf9ajsJ
yzeV5BG7bAYEqOZrseNwwI2JdGuuHlwzfU+sDEGVP5zTKvlpyREC8IWX9hPC05X1PaXzf6ZU22wA
7lXVQr8ho56jW8KRK7q+dUTxrqyxK0Q44s5BPV4cLx4PhAi/muWni1+gdnNnayfIk/KBbMVkQvaK
ui5Fa5W8VUZHyTRBcYy6hSTOoKe6wo7exegFTNxUKqLynf2vxDAn3PvZZz9Gw0NsGP+Nc3XBbV9D
mttHatLH0CeqOfQiQdx/yRgDQhiCkzMhLAnNzh6eZObgrSHmaWvTb1kcS3P2Tx4QeU/J+Q4rlbOV
iJ9E4KKibsimXxJi3ZbJ2E41Az590VTiVhqxMe9DOaF3802wAE9T/Tg5L4RRIgwmQ+dMYwy0ixkR
NVORFyza05SQzwAzXJp8fx1tWjvUKngpo5HxrQomGj59ZNHFgd7oerZYk5Lx4ra52tsujqHeMvHa
LmfDtMoj9AnAKB4WEM/6tIzAOHUSUSxSgfvKgGSfKMOg2WkXs4coD/76rMoieVeKgSxwjXyv5WSc
88G6+yXR46N7NOJiOk9glTv/avZjEw7wM9sFq2XaBILZkuBZg37ORvImO0XocDOYvVaPmEjdg8Nh
baDuzxrQiQGzv35iUnjpZ8U4kRKVkMBNgH0B7zY985JlGiFBTTysRYLhC0M/zdKKjoBUE10ImtQr
Fz9B1tKPuxg48d3p0aXMFVoOrcE0Avb2DvRx/Zd0ShNZ8/x37Nj9AoVSoDfM9yV10Ks5fKY23tqN
jxeNiXQbNCPfQbh52wTQJQsK+uinmPDk0biqWWGpwEGUvmlrWYPYNcNaHE7zbVZpCoFBN6wlPS6p
4o+LF2auHmdjn/TG2fTF7w5czyKH4OJW9ilKqvbRTznZZdLjiwKwC5sMBZSNK0Q1ebSTHve8GWXH
pFYNa7V5NG3zOfIiFA2x4WE+Xhgy+tWe8++HEgsNlLnEqOEv4xNk1cg2ioPHW3/490v+/ay2p/pM
AQziTB7u9b8Fjf9/vwoFGDMoWPKuwj2RjglT27adguKYRaTNm+kiQ9mjnHSH8tUQVLUh6tEwTT6x
dLl1bpuPudRumHRiChtpvsgKQtPpyEimHxX19fS3MtzgoZ4vnHysFB5Bzv0whKWHooagRhC+1ms3
YsK0hAAS0dLCdI2Hw+MzpdOrSePHphfU9xbdg7/WMfTVEgJ7tucsi5+kLMaHCaagrhiopHCPiHgI
tjNPCRa+N6ssAoA7EYReRXX2EDnfLu5L6frp1u8xXXqjxCCgNVaQ6W2YWxhUc7W8o1XysC6dOPm2
Y6snGnkMMD/fw74l+kuQP9XJwJ9h9KeiwyLAdu9QM2d9Gwg9dkQm4+Yt5+/E78aLLedPvwmSU2co
SNCJQTa1UURkZrt6ulqMbgqrqrcmG6ZP2hTzvcJr5VaOCV0vCbcyEx02agCngnId4uUb5F3zhMh5
nzfRE0Gx+8X3XpRPOQOJkc9LqtmqRrdjYTX+eNEYH0w3GXAgZdwNtMgGKrNQDgHdOeDP7EJirwdO
8ClDZI4X+HEiugrLq4sqIJgeA8NlRBuTm6GS32T2VWe0zOX538/kYEuIVdGkh8wbH3zPDfDvrXaj
//2p6WPyZBtF3b0+qf/+i4XB//9+kd05SKw8Uij+Pbr/ntp/v/D//zEd4+eWoIb9v2f3/5/wALtS
sfHETeKC+98Hu10f9VnRmLBaCM2DVMbh37/DnXax4uXHKFEvlowQrMP8UDpU8TKPvtktj61XWy19
4VkftqmmeDevaJeoj3m2wIaQqlosZBJTwR5yEnGf3I1cgYpUrxSSRSlMo+ftYBx6fOjJ78YAFecT
rhg76m5rN1QS6NHYpbRC18bknUdzTrZ+Nu0SsdYRF8tP0xgKDAviYVmQoxdq21W3WM3zNQ7wpXmc
BGFi1uTMguPN1cc8IKgbiMbJjCxBMnR1RvnF4+pQ0Z4zmg2VfMmz4ZcY74VVsActJP1VdrKh9hjy
NXEolGvppPZicU+krY6rnk5KuEPqaejNnFtqJfHEzea5XEkb1SWw+x6vQu6eGVDj2d6TJvQWqKjF
YYcodOr2/lRW9B+/WIb85lWyea4IJsEX9uAr/ERt5LxUlihpElJ1KMfgaNOVQ5A5o7zBFOl7kIAo
CJi4wCjGEeu+powdvqlkCoML2EKU72Inip6/bPhZVMwNKb8WVYommlU1LpAr1QLqLHtnPzoD5AJ6
221rJNFGkiq2mYSxJwDcPHTzvkrT/BbMAVsadU5R1aCZKV6Lofo9F6p8HvMjGBQpE2iOH3xtfpdt
q5kO8bYIP8OpCKag+SMufcnvsucS6UW/k8NcgaJbBOA10to3JUQGFpv02E6VA6Npnno16p1w/ce8
6oF4IsmkVwVhrSHkXG0yMmh9HCmswKqECGyeIQVqrzsKej/GPuUiiPJHXv4fzEkooqPsY1qGZdNm
v+TCUQsE6wdsQyrA/yDrucAaweWnK/YlfJ2cOV3W4A0w0x1c0Bmo0dlos35WgYN0zJzpseKIIszr
OyKbwekQjcdaXtO4Mbdud7As/82Xf5XZ3+ycMYUaO7kZejK9Fa5S15lPRUVTezoQyAGI3RNLaRws
gX1nAkXyBT5pRUHovrxPqv8lzbI+8GCS+QvRBzeA5B4RFNKcVN1F6rxn1uCFft/9iXK2hzLg0TWF
bK4gzfSB/5bOlGwGMx2Osc8YPbbXeh7znQ1Qc7ST3xx9azY9Bie+AIi6YDFiiqXzByoM4qMgudDa
xiLCODAy9jjOcOEqvWGcTdbmypCwAHnM/cINews5XwdeTzrbUJ/zQlbnf/+4II3mY1errw0ixvDt
M+lw9tkvZvusfZfMsqCjwYbw/Xwu513j0kts5N6hsNICg9GIGqbnoxuZxc4uI9ERhw6pC8Nt0lNy
mOYaIRWKDIy57Mz8uslwjxjOELUNCx9Mjkgt9YPjQHqL+VM7oM22ne2tMofLx/mcHXSdPk6DCBDu
pcw1sffpErqx7xoSFYPAwLJn8blLDXpHuJze1g0jAacgZlnSI/79DW4nSOaHoTHmaTjnPhY2lk0V
HDtB+kzToPYvOiN08c8SVBGsJTyCh0LHxq3GqjQPcjwlZjbtg16k+4rX4ZA4AAXNq+fFwMw4V808
i6mjq7dVhyFjSD1m/26UJ6s0v1Spb2m/jK+FYfzK5/TLDoaIi5B8k8Jubh7DCZMgNLiR1Neu89/t
XLxwqcF+wByFhbCYTRk72YkZrjE9JKGay1e0i6cMFfFbHCPMiKf0ABL44bZFfWw9znE/SPClaSE2
FfkLUIWYqtx02GYtvsGkJ8JnxCA3zuz5yY/Ci4HSj1Uza1ezX8o8Q4YU61D6mOFIIal9/sI1BcFi
BTgoug63eX0j8OWctfKofd9fm6+cUFKvm0sMuPMfr1RXQi2aB6/l0/WEugd1Sh93N74GSc2C4upm
H1W+c8BTyf5FXg5H2ehceoJkAIaIMotFT6riVD0naIdj0dzMrN+Xi9HQlhD/lBX3PaG2B0aIu2N7
aAcCEmgSRmgj6H8oXQvIeEzvuV7Ok6OmXbZkwDaJjYoj6CiixnFlLHLvNz1561N+njMGE6fziITE
ywWx+goJkvFRBL9tkkQ4hLr3Ns6Q6XpQ0XQI+r3X4nYiVMSQynrIDbbKItcxHtVwLtC2EauDW0lk
6dFz9C+rxydjOBOcd1GS/OG+yjyv1kjf16A3H6wmGkj6e6nsbkFWop9L7VmbwjDRFcwDph0G/SEn
PHZmbfFI+OMatPZd5D8lbgu+Tiqdv2TfmPuQrqVYGaTeuc74bDfGbyeLQxv/9dwn14QgZXPuiXKw
WDtcV71hffUXH7KpRpKY65+lCj7TcbjGWX9qKUkPqu6hXYaryHixFEYJXEKENyBth4dj/yCO7xkT
d7d1RT5vHK/+se2jCvpzZOfXzCOKZ4EUCFVMSP1cP5bRYIfzEga+TsJ0VWwSxkMp3HKQTsOQWiPq
8pR9r+blOSLFJSt/LxCWleN3eydCrxuRJp3d8iDSIdjcJY/BFZIGJ73EsbutbbHjyiWqQblhLuc/
i13fpjR6qBK72CktqFsxr2Y098fSmG9oUwk6S5qNMeqLwAzNFA8dRzZGhnAolixTVGn6IIuTTWxF
ijHRDbxnNk5DWXw55vbTKTWAVJJf2rF4ByBd/cn+e2Y08a5XHUVLzKm1i3Fr7nG/Zuq5MCVhl/jC
q4wvZOKN71WBL0kW+RturkuZGtMuUvNf4qt+WbZ9GTO4TSOzXmIo6pCGvE+vJarFJspn6s19Yng9
Mb2GubE0FR55bu8n4uQ51sAxcuyScA8kNVjHnPKqbVReq8EviTCMHwH/3lOmi5TqTPLQ1M2sd3J2
V/lXsbW7/C0BedsCm1yqanVU6i6sa/VeAprjiHc2eKqveR/vAhylTtd8IoeGuuDg3oFQ7nXuJ6fR
suCbi6NdQ1YggVc+NFyUQw9qv7via/hmrGwxTI8FTCdQceVZeE7IAlMOf7enHA3Pld2Q13cR85LN
L9zGTPkNZUiVa//1OtzsNYevVgO55nHkbAbSSP8JoIAq3fQ6ZegWkS8RB9UjoUu60brOMMCGldw6
rbARIUfcLSS0E4Zo7bNs9eB01f9wdWY7jirRtv0iJCBoX417O/s+X1BlZiVBG0DQf/0Z1L66Rzov
pd2kqlw2hhVzzTlmskumpiRHYMkdEXoSe9xKmOssIrpUEqBG5eUmp+UapV9vlTadk8dyPTM5Ey6K
OQ7LC7cP07oXshWXtEn7fRVQ1GMKy+dOvpjs8FnlVdIi+1ylcKk1j5wAzYZ0yy4ZcVEYuNmL4BSo
HselWzCfW/Ytz0csDDEuAgPhCxWGr1NKo9akDJw96etk4hQ1WhI+TMub0ef2GZImtHVzV6s7s5rS
XeyUePuyEBcWkrOlj3Mo+TtU1n1i4sT0h5iFgs8m32ECDmFOd/0cRN5E8gPkJZfGoqJ+Nv7WSEG7
mk6+ppE+NRRsxktuDlsokO+WPz31mXNUKw2j0dyG7cT+Hcvid0xa9QVYPN3MyrhVhppYppxnnWVR
WHzCdGBgZ2Ow6Uiy9uWOtS4KO95KTkdR6pnmpdZLveuzYcuyGGOm89SFiTj3nGqzMUZFip3ILQsv
KliGpRb+uBkMH772jZ4AHZnjvzuHv0t96861eWerOd1q279OvkCgL0Y8uTPnM1gCDPJpoFj5ovSw
Wua03Ep/1xjFuyiW01AjBpPc4ID1z0Eo5dsCm+AwecbVDu3slHa/meN5F6zi1kmq4CGu42wfdKRs
5Fjug8k6EZqJd4tV51s8AGB8Z7XFjoARwCigP4qnJizoF1b5XpjJl5D2U6Mmxjk82U9uCQrKag3c
t/9oQk2Ys7jOsSOLkkUMX4dO5e3tNGU3KachJfyJ0j6Hbj8LMgC7nnlJr55lcFmFAY6nYIb0Y7mv
ajaBuqWOEeUtqdc4NdCK+ts4GbJ9OQlM9G2ARfVI2pNTJH9gVA6iicIWg3f80qxAa20YrxQmlhsU
5dcqXq0buFgK1oSAN4Z1rbmvihAnCRtpXEwtx75Mss3TW4+pdKt4/DOXprzC9Y8CCHSc+aJRnHi1
RM3zwW7jY5e7v275PNkGKwJIii2aJfI+oXxOfGGinhFE3v0KhlWynrTA/UW5+24nJg2EDOCNrHc5
bIrI5ry2sQtLRNAvP0SH25C2hb3FB60HDzNF2n8BnoMzqbdZBktpihtchxyCzLa7X8r0VGrnKTXq
NyuQDl4hiXU9Qwmios8h/mBDr1saZ59xnPFofyHigHGDQ2y3nTGRnLOEm3nFIneuWS8H1UeV82aH
cHnM9prBQFj88sM0ae7VA0YoTm2MHvLNxMl8NtJDC7UUAEsIs6esT674FT07/0KxcFLC43u6NEQq
62kLEuE4llg+HC92UD6JB6jQvHfIIOAiLu/7NpDboROXtsoepTc/QIh6VGQ1N66h38uUM8GEUbRz
znNqJ3vLtDe9gMyVAhXy1pKKznlap6VsogU0qUjoJUbW7YIQE3UdW2ddHXRjNVFbNpeOel2qR981
N4rYd0mwp+CfWn/XS0j2qVAsw5AU+7R4a3ueZ4btMCEPHKR9ENs8d6hX+VPIfxJXHmJQKD8pdvhp
wuEGAxv57S50j3HzyiW/VYupLpzQAk6PCSQUbNAGbTGxfKkL5LM1Icg43z9RmXuzvh5auDnxBsOZ
sx3U+qoCaIulOe0YPLhmP5PR+IupcItZ3DsYtvshMcIe2yn2wUOhAjIjoweMx7wJw2ianhSuykOf
j8RdcvVeYJpzaqbDmTGccKyX7fsmWEsBqC6Rpd46M9kXa8geRF1/YgQJ2vrP7BN8HKCIyPqqHMzA
uSAClfO16vCTW/FhTmW9twzX3jRjmmxrSABhKM5jat2zYoMNuCCxE5QnWBq0Css/7IiJUarTiOju
5KEq+6hyZbafLI9VE5HZxl3+OlToHDtCdIM/HUjS/3Vs41VKm+lqiJlJ7AEkhFO+yfEpt0eSfa0s
cd60O4vKnAh+3l/fZYXagP7H3v462T3ckbH9qqRzGZryOyPThulmb7UTWckmojqQnhleb5v5byuM
i7SFze21XGx4ZeGA4XXBi8sZjs18s23dx2KAxxC2FJAV1KwgxDSrpsTWFjRiNGRjcULW5Hke4yht
WamxtJP7OEc7Awj7QMESLro6/shjTRy8mjlIEzshbo6UkBFz4FrimsNMM7WfdJNY7NeTN4UIHQFx
vLEwme3kTKgDPwQrtAmH6WyMe7NrHoOM7eIAYofdXlpvsOD/hFlCerlNrpDFftsguc0plSKEjqFp
AVi2lwMrhnZyt67QrAQNtRCQKrdp5X5jkNP72Q1oNj4YzUIK2+nqvZlc/13C0zC81KK/Zga3+Xrw
kd7QlXuWN2OJU22NO9WMWwRomulek3cKDE5bzVidq1C+tJX13YsYw68istdjSCZJyVHJb4ytMHGT
GeSj2cTWD8yJ54oUJ11sYgt35CtN5Or3dLirf5U+ma954A8WOcdwN8OT03kVG6B8V6ouv5Uza/+k
8lXk0cOaNvj4Qm49uigKMpgk0MwyraIifjQWOtE5JuPuJemNS/IX+UVHpTUSnSvBetR4S6g8xlCH
JGKMLoezEJd1t8w3C6GIYzF9DKVzv8QijpIxlnu39y+sfLHget7TMnHaGpklOHyrIzrCbug47jrs
TrGwQSmePp0Rk4k0YPK5zYPh5/6OS8nZwVBatrpQ46bL1O1YTO9jtea58JEZot4hiTY7CyLwVgac
ru1a3NocknrTr+4mYbSQfLbj8Dsq76Gx52dTiFMa+y8uuPvSMWHiBefcNi4JoZ692zlik+dRkIcp
o6odtSPEUeCg2LJ6kezFMH0HOiAL+GtO9vMk0mfmc/66Ijn3S/6n7bg5NEb3HA7dKekR20L/awmg
yI6V+nLpgi6DcGGC5z3Vrf1aWny2OmeFrIlNHjErEjdG+4pRPocWQplp6G3ZQ35nIm7sk2XzZPMW
pke3nty9Nlw+KSKOXuD+KcbBPNQAKjEdUBfk3xOQuFrgmnfpyHEoxSAylrkFNEHd8Ea617kxUHE4
Rx6ckiwgLtMxJplXz7BZDSKaZ1emP74QP4U0lwM6jL3NfGA1k/HYWx6gbtWIKLHxYvoxqT6fhnQj
T8yTZ5KQKIr+K7SxKMaKV4QUjdy9fNsTaWceIFDi3HhvT7MkGEpwzpjMYzaQ4yZVXW45DPF6QuOu
ijOTsW7JH7VX5s8GnZf+PALOOI2j6V1QM/jSRQMz9jVW9Wcw990pdav53sJJFcuw2BUy/PaSz6ER
bE02LjnbUzHiK9YjCDPLd6LFG39Db6+rGuupUZ6xe6G0zaKMUDkInsULbTRh/BwvAQ0g072wyuxJ
KM5HcUOofSkLPhoQGYgDZrULBuAxMqdftkbHLwjQcDp+S2SCJ8XX+cktHFaJkywZazmwYGaydm6I
jJno5Tch/NElM4VpEc8wvDiuy5SsWbq0MYf+IPsDnkGerAJRgnh5DqDI94hbKfsCDxRGj9dQ9Bc3
T7bFl7wq7YuqajorEJeXoLltIVnGHmO6fgWyzyNLwo21XaZrVkGQvXySoeJjScsYSxfMDFMhLGk7
uLAuN4+VqS+xLqubMMZpMyvT3VYGkt2Y9/WZEtIIQjTOHcFAC7IkakrytH5ZoBwOb94UPIduA8mK
mjdiROmXGY+kloYKCgBXVdCWmJW0SA5TjSczTM7j5CtKU9Qhb5o1zCd+MQFyDGTZCWk5ga60BsWT
8T0ocVzQzY0pv244rPoatO5qAbEK7hLNfuJIeZWZsI5L1LpVds1t8zXAWLfx6zLlKWJ3W6/KjkPu
l9tOVLAHO/dt/pc6ShQ5fBaci4Mzh7glaGYOVqjs5s7zQ5RE3RynkriM8hlMZxKfZoEF3x93eJFd
4ubZM7Ftjs0t2aSmOoFKeKxDWB6JBpAGcO7NEiNzfYy4zj4ek0wZdJvfBp0MF9dE+CcO2eIUHORE
SN0g34ZNGstTP9TeFoY1nr+muASwSo8atw82bVlCjLSvupclgFedAs4VB7Y6zJJTz9n/tVTwSSDa
n6sKVSnv4SyS0kaNW7EFS1xEk8yCjVnEH8IY+Tzr4CMJyVl0ZSvJ5ccLAob5KZXtbIOhuklb/wLa
zkOPR1Jhdu6ecwyDT26+G1MHLbNlmxoqDs6YDX9tA8cmD2xG96x0Ca7H6cdMBVtmDg9qEFe7WS44
JT6GQtCkVrqgqHky4SrmxqRxdubk2gGpPS79PB5ifXIyidNo+Jh9XCpOEI87l6WVa/AW5U1N3+ni
97skmR9cpwmikRAAAvCxaTsSJu7wiq/+ewEwzomBPK5voOCx9GMoSMW+60VwppWmYN2aXoNEk6vg
cVOlVo7XLTyzBPUOFX1icZKZuyzIWRbkEIc00/Iln6p3ID87C3vWCQPG2W9d/2EYnqeB4vYyD+8x
3QPT7mD2hbM+VGlf3bEevNGqfY9jFBGl83JXdstzUBP2Wlp33iAOsV2fJu/kzIwRmJCPKeabaN0X
Y612+yyAZzpB/Ejw6lH+ezNowgNCqogi5vwCduHLD9V8Hhx7jmwDXzLjGy0nlXS3cx/YLIuao25T
eW2z+ZJ4xnTOPFCSwmBb47rm0e4Jo9TKgH8e4gxLwuxSqllTNMGViL3TikKnIZ1S4WEwiwNbmMdu
XN65tKajlVnnpLWrg+g4RJROZt10gpWExMm8yX3W+3BovrsGZ6wpGByq6tHCtHQm2lccMWoCF7PX
RWUCZhBJTSQ2w0s6ILXNi4bdAT4j9+1XDbe1d2ApwGXTbBiZPBoMddUwEcaD5cWJW6TboYD95Tqr
Qw0rXooGA3FnrQAITOKRDWvoOV25Tn0UtKx8a1zQPiWnYjYkS5rSuTjj15iR8s8R79hqOg9Fq4+y
5Hd09E3g0NvE+jLjYsB4MvhYJXwU2GOHL3iHgX3P7FNf6obUTxjn76UzcRkLioIhQaT7lHMlMsp0
LhOk+hFzE3fmj6BbPmrX04eyC34NAE5wnx21zyz/Ikse1+zPtjDeYGGXZDLdrzolGBOE4GSrRl5H
x6TpF1UCPAZU3J7FGa5TH93OWcr9lPNagXP5t1UBTW3K2ocWDZoAgo3sPizrSULiPsDP+yBHqP1h
59EGqpxL0SL/4sPmpNlDPCYMRS9HWp4bPxMXyn+Em4HG6PJvkc3yzvZQoLsSmadhntrqmZu2ppX8
EFY1Qbua9xKHmHepx3CVwej7gcIEQTF3kCLnQ+1VeF4hl3MzxJaXaVppkvSkk05+Zx6TeO/e9nHi
AHEJL0ti4iL2q5V3B3U8pjEwtGe5yToybaw6SI4xP6P22d7+J+ywShPMg4uPkdPMeTKx6VRZ86cL
g5z2c4znPn5O0R/YNiBydOJb1Huw6gsqRv6RWPbnPJiS8alhTStJBFTB0ViGhzyDyK59+2M2+2XX
xNzTybDuXQZBsgmoFvnkfIRk3uhGSF6bvgFpbPWPjK7ATrIVujRSBBTz/RqHnPElt5/5tD3ehvDC
AzZylriBrc5DdSa51tsK4lIKTptA67YLKTHIPHwBfsjU7WlYAD1PAZss807n4llJLm53sKExDeD0
ZgBrjQNyEyzeF2yr+9nwfmenNM7azzMoN7ymgj53joDSvbpW8Omp9Ng2Q7yTbmZHBgLyzDWydZVc
laGm3A+1/kpncyvWw28xcrTQrnxudEjHoouPiXlljwGqQy01LDah1nYypNinBH+xNRnwFdhv12A7
rnPQfxmglYhBelt/AKWjk/4YT9wdU+yLWrPKDSvjt+/qGwkj/4C39i5RYtr2UwhrsSrvA+BrsBPp
m+KwHE6zvU3yhjpkWiTY0jThwSJUlrZdxklW/ixYafrZHO/yNIiaLG/26BlfQRyoKLU547YdipQo
MoHVcJ/3pKFJdvXnHGYNw1HHKqoZvnyqoy6tI+7nwBsjwFE7wiQ8ZQy+fpwYvmjrPbcWBA3SJiZQ
7B4KpSxIiffmwU7map/Z3gUK2Z2KAR6WYQ+XDm5CEHQHe3TtqIxBRcBTBfPWa97FrHiuF0/tuA8/
dMq4W+22XsJT0hkRCicv+YsOW3awNiz3ZaxaRlGWWdUYyrOLAkodNttE8r8WFohuRiMYCe07zX2K
8nysuOcvbvBj4QkE4+Yf6IHCjBcCaS9j3MMsgglz+AA2fRoiEnO8KJcWYTa/4PEWbP55+DZLN73y
dxgJOgcZX6Rtlgr/lM1YoJwUbIJX3pjghI+kDe772DMvpR28YJolxOGMfA8RwJzsnCtxJUrJ6Zi+
v2ZQmPkT1vihf+3K+jpajrcdwD8STCNp69UVXANUHOWXM2+CdeuG7DBJzU8xJ5OMuu/GHc4NTsYw
W4+USW/e1kuC8qzGPynYgVc357BT2hCkJcUhExHVbYCL1hwV2VRXTzv422tciyGfL3vUkvtH9vBW
KQrSGzRuboKrubLF8yIZ0NnxmncrgfWCVhpumhhDQMaT7hCG025qg/dxyqcdx/mHpGGQDOP2cXLb
PxyXoT7ZPvN9fRsYAHikVs9B6POBZqRt5JNVKZyHhrkPASXw4aK9VzQYOAMWDp/+AMfiAy775m7B
yb3VEo0d2+dTZfp8I53pF2YOFYQLLcMuKQ/M76v7AhNbVu8berFExkpLC2gMXX9jLQPIHqBhVpo8
h1Z441mBfxykfwzH5WkAgYpqH5CllfpH43xHDGqtfQ6LOu+nz4wjyE3mZ0jHzHen3q1PIJLuMEiP
u7EOwJfDVWhSbmtLqa+IFeNGhstdUzvZtl2c33BSz/EaXEYXKFcIz5023a92mCJrLt7GPv/wXelt
5LWM+UQCI/3t7ZloztoB7xg3rTRezXF5IQqb76dpHdAVgrwjsWEk9qM9wwBK3foH2H3ARqnfdUZ7
z1QCHXcNbmo9XnuPDwC745vfcMi1hpPDtgjlhIvxbZLD0R5zN5oLXPNsnqmE58UMQcuE4FKwTEeH
meR3DWB0ozYfUbtaj92sP56mwqa2Us4HwutsUqjBRf28TPWnbUl9oH7Oiaj9HDZxRZCkEaK+DKhh
MR/vDuDtlwx9EfUdEaZpHLix82iXbYgvCNr7zg40jEeWX6xt/xS8kzp339pmb0oEAicgWtpVAMxV
TTxA5UQXl7bmoDEA5y7v68H47YzC3M212R2VI186z+svmH5QcuOL4bs7Iw3ZhM7uSGy8eSCcSUNG
Sxzn0K0sx3F9L5jnfaqFgsTNT4vvEJAn12TZlMnjI6EDFJMoqbtTzPNlkxXQl63cRUdK2r1a24+K
GYRExjY6SWwOHcWdsIY93wQfS61JD4Zj3slh4SbW5tlh1XcD7XIa+ZoKzN0LYetNfOv6ojs4SA4c
na3l2Bn6EbM/D68+xjEw0yADWDiKWx+yHHOjZ/Pgm3R/KXRi0Varf8ZyuXObWXIKeM9lrW5CG/+/
UdyHbn7LooNyVh5LuFmfrSFAazZvnZgNQk4f/L6g+0Woqyb1tWT2IeckM2Q1FjZRRxWDq+GTyRa9
d/alfhyArTYxgAevr19yNbwVrVj2loPP16hfaw+jmSg+jQmYi1O/dT469DL1R8iQZghxrnYQ7lQd
4gdTxyXr8FtR5o3MMU35LpjudLFQTgtqvLN8iKUSAXwNiGZxR3g0lc8BDhEy0diKkC+4l/5BquN0
Pk0dR3eegVUA5Dlgn2Vc+9769cJ+B3CxRMKqnzOfC56t8A5B7DvwyAdh0C5V/G6sSLJcz6fZHuhl
GelBIc6MPy7mLx46qbMlvXTB2jJbVYf3Tu7GqXmrZogWZTG84dmBShYf8JUec36EibaHB0VNEStQ
nPy557NNK2pvF/Y8AeKMa66w8oWXzTLY9gQ/ppJ9q7Hc+u4dVIFtFxysOrx2KVA2I7Cun/jOVWQH
tNEkTU5+ZuHKrlYHBMkO7hPtp8KOnpI8iVhC4uyM+/u8Ch+CyTaPVvURxxMl8caTx6qqLlDx87z+
EiKbODLjHRgnK4t67TJ/DOOfvpqYZbz5sWf5ktchQZZ8+mv7/aOJn2iwTNL0aVrfjiOfssWJJ/J9
9xdPGhwE1MUqb2BjWMmN5Q3Vrsr8e7oZXGQQ85wHCVxB0kKIwYIvaFJ5c5SRQ4NNeZ5LxRQZO2fH
Cw/FApI8xzbAOu4XptWHjuMrWiwnGJwsCwceCJiEBjmYLDECWxdfqeV6M3PHOPhm+2U7+Z5Ooq0X
PgX9pCK/rF7GNSTruhXfNk8dppjccK5/Co8v6UB7GRiAt8p5nFJ1Nhg6NvZifZpp6pxakVMxYaPn
uoRzneaVkDCdTA1daVVYbQfKwZA67E1qXFyB9wJN5a3JQNE3XcUN60sniOCQ0e/M/HFYuH+kBFQ3
hprJ3w9gEiXmkVR+iKx79VSzVVRz5xUPbp/JbpNNtHOlAUL8cGekF7+cbEaduTgq8wbMy52s3Y9p
1hRkui0ZUPWsJveLHMAfw2KkK4gzA5wDqK/XDzXrk+fECmEa7aXirAFw4U+hihR4V0ukMS2f7YHW
EE1sKZst6y4ZkqNfYTxvM3IqYiWl1BWxDJf4UZckz1IRIpsdH+kcwB6b62fbohzNzqmMyPBULF71
Qu5vfXveTb5wpzH3EcuWNRLSoIt38Y0K8t9u6Oxd78QJX213r96MDIOPkfZs6CCODzbM6pqZI8Du
VC3ix0UKommTpIRVfiRQ5w1p/PRiPNNnNODORT8nU7yL6/Q29FhsLv4GHLX/7zMEh3Yv3W68dB/D
1LrcndHSURSxH+X3wVw86txENMAmbzf5TnToPEVJG5a13Bbco6NZdidrsF6QERGfxHKt3eEgY3RG
P2AZiaPGKpetzZJm0ySD2hYWwmPCpaB6AvG+d+M2AwPC1HJaae5syggLB08E713mnHVT7z0s3H3J
Moh9GybjbmL1YX4t8V+gP4xHYdeQEvgBXvAsKA7at219wrAYpaMDJMw7lkuBBiCbW0ohiJlb7YOQ
3mlVHVIPjn7FiNn0/S2rMi60nmFDln/9zrmZu7X/oupPAedTEUSO2dxoXOEqsSkA6/zj2N9ao3c7
L+LQGgwrIAs2lMJhntE0itTqVnnqrrRmkqQxkPwhvl9yj4MNnlgMyrCyXXGWq0bod8fBx6NnW1SP
pKs1qWr4pH3L/jtLrJ22T7A2301l+uEVyx3kj532sLpaYc3XBOJlw+mFnZK3GTrOFy67EStnVgEM
waNRYNfr3lITy18rSD4QmNwIfIFEPcfHAq545QBlW7+EsbHcGSbdV8goZtyfgRCH+MamY8+irkjs
O+akgWf66BK5Cq9NzPdsWf0VKSKv0+BXwEZkJfaZ4/YdbDjge/1TGzI2ocb/jG3d7RbB/lIj4+9y
r9t15nwX2BjrpoxzEhmkKBbJz2DRr7BMUQpbJMW/ZM/4m1iC3sFxiXRDX8Yw9XB47wdsodSeWJw4
wEs4qcmqe/kVi1Gyz5rzbal6Cpy66jNzXHrM7S/Zxi9xfGGOojI4BHVIc5EwEeIApy+lddE5b4Aj
HyfT55ls4HCNTfEyx8PJUr8Dnwc7G+56xlJ+FrY+9vVqjPYWZ49Iz3I0SQcM1zkVLn13I7RNu4UH
aiuX0zd/Ert++h1DFhFjNohz41BO0dfJkdquiMLqcTcI/tS81hEtIsmx7/l0fMURso4v42qFIoSJ
Q4GGd9qkDhYiLYWFN9Ya3DVRwuwsB/MWhA/mwIjWJH9kz5BIfyAtD574xeR/9OoEext/gBFC4ukF
wPa1bgBslAWdIdXgE1wCQzOpJzdHWrLsAygDqxBAZ1uw87njkm6R3oXSx9c1pdXIi/rX39WEpzgN
9R4UASvjXLHSxc93xO5zNVp6ckRgvZBknPYZwdg5pqCoqOX9NIVWVPULczsNeVE8ll8jWtU2KdHL
qMXcWu3q6loBxgaciY228Fmbdf1OnsM8B+xSzIlSsZ5Rdef0srpB+18EZStaq8/aHO0T+xeJRQuU
AI7wmX2EV1C523rnUpr6prN1d6bb6+Bjir2xY/gGlTbXIMn6fwtIhtF60R4HnVZnbTTV+b9/+mCA
lueB0wd0Gv7rv194JR36vfC2tVGDeXvlwuYstnjQ/grjVVVG8dHTcwtuWBmPRkw2cqBR+8b3qaJZ
6pblBrrqWHszDwCen2vM93Fk/RTlhTTeTa3fE0Mkv8R1EMiXhIRnnj/YGhyWqQWBYcZIp+jy14pD
2TYL2/7ebLrykPDXQnfiCoekE/PXzdwDhYlQGFKL9UCHCLI0mY2tzZ4uQd39v1+yPJ8u//5bMlxY
Qwbnf/8vU8GTwsx++D8//u9/un0VnGV7/d/fJeCxfiFOTVx8DjUZvY4bH/aGiuXohWkeJtn//8Xq
PRAzQXV0RCEuwxDY//3irf+qi7zAK8p5D0X2rRypyPr33//9bDImAVp7EL7LobZxYfUPc0uy0RD3
ocEWJa7nUwA74dBXwBbBhU58pAtwKx1wcINoKDkX8egv4eTGdCBYNsv7ZXHPaVN45860v0KHKy/F
oXKWHFgx+sHpPKsWhawgO7Kt6Sx2wU9R6IKdfo0Q0HNWnf/9k/VfoiDc+oCajsCn9FlaQp9n8gXn
f/9atl1xRJ4FMlbq87j+RBNy7/YX+r8yX088kyXrCpXzuJjwrQQxObuC1ePsPcwxmQ4sZJI8kq0v
o/6l+D6+LF23focoARO8kFDdNErDvgtSMM+wK6ATad3sBgKt5JF647yY0gDpqoVx/u+Xdd/f2am5
gaYfn8uxMP77pUk0IkHZYzol6IS+x2bm34/k64+Yq2VroY83FC5kblKQDEb/7HoRsBp5KPv5tCC3
nF0K2tUk1KUaoTD2/dUwf2vTas9pabCk8zBvWZN/xiXHs7fDmx5bSXvV3GdPlVHtFbH/My431ASW
52r+Q6542M/yX9VKh79lsVjnhBtWL5JtCZqBMYU8SbLixjIDNscncNgpmRN6D2ICPV5s8057F/S0
ERQ/2E9vaLaOZ4ltPeZEKX0UU9NanpHW8Ki6+g9zrnlDoVWoEd7lJD+5UwQRulJ4STkiJTW+1ame
waYICiNqkEI0UqRRPrpYsfEjbx3HWxMi9OBqe+eYIDnqAriENbcIF625mTpK0bWLCMd+/+KrJr2Y
1CFHEl+OFUSqVTwdGyihK30ywL6HnZQIeV880a1rLCuB05v2tdVzHKCcDyk3GCNeIkUbf1UcVidv
BHpd499yWirWVPeCvHRlHgHZDZsmxoa6lTRZwplepp2KX9LQ/cjK+Kiq5r0Rl4Z6jsnLoVVRv1Fx
sOOobuzhlG2G7K+MOcJBYqw47MKGCD+rsTl2tXueamIVoiLgNTnxtQTanujUvpZGxv4ojE+1rgAO
kansn7nPDSZCVz/e98L+YVPZb5nkDyyQJd/Vqo8gibz4Ftx5ojS8QlYOdUvvZMLk2bJ4agJ/a1UV
PdjdU5iEf4B25zu/Se/QSBIyLR9lGsT026VRbYC57MZDmJf92kd2SPnUsSG4Dy52d6mSs+rCWyno
k8VQyLSgtuEwwgNWhOrqztu2snhoRHcbDOJXcotDrwdZZ6YoV1C5qXQ3j9g9a1jigfKqKAnLx7ka
3EOn5r1200ftrYJ0GexSEd9kU21v7eDMg+K2b/STocJhY2sQd6X9QMDh1fbcp2AtnFu7ANAIGRBJ
Dw6klnmM4os0qAyRtJ0vCRy/GoIwMbHdGHwVHCahqDh1+eatreeYpH0kTlkRy5q7ARJk/KtCELKO
zcKIqagI3uuyeQuN7A0oF5ZEqn0ZGjpLPEF85UlXfGd8jqylxDtOcIS2kQHfhla8mWzY95MTPGQj
v1nVYWwSA3wh2MXGLl+fmlNNAF64CG54IXRSPtT+8M3QLTbmm5ULLOTUWSajmR9ytIjYBDMxZzxi
B8pvnOJbsUPKc/k7LjI8lUrvOyN+XhRU3tLZ9axgb4gXKChwp6Kpjn7nv1GHxtYg4XChY8aUGTEw
GH/6bKHoIUSejNWdBRMS1zY5hzR+YOPTcFAhz64MlvAeGRoDqBIDnCVoSnRPTYLdvi3j29juqLvF
33gQDnuCgOVZBmNskGACpsxjp2iwlcZJx5LRaIcPerG4BuzIqxwYY6mzK8fsDvM+CFPzj9mBkulC
+1um2L5aTHbgQhYWnK7zHlKBikQDvpVy4Z1TqR9H9MbOpB+79rgzAWQqYXVVH7bZQ8L1zm2vQF2W
nDVb8Uh8GwdkAT/aYd7Lu3kfBEQQg2X4wpd+xbw+rmWiJKKALxZl4gIhBO2icSE3pQuDeNHf/WJ+
s8FIdrIL0XpY9rFlZsqeOcyxPo1YifMPA0sLW2oZiTJ5b2HY9hO1ibXtYBYs54958B4dVFoOJ+V5
yHBMhnHJADSGGBGnAh/y0n0rpYvz6Me3LcfymKTqKS47ED9LuMv53ViALZ/VhHRdLuWI7Bc84DiE
6TfWd6RCx20RVl82T08+Bt7Q1mLucS2eFLn56gULaTXfepWN3pldctuF9fNgGd4+V9dRhMmhb6Ho
YLzapZ7maIGxre0Pi1LovTX7S0TqNJ3YLdonh8CMk+hHb34y++7iFfkP7j5cNyVmz258YUdwqjKo
GZN1XzRzG6UrItMpfRokF3EUg/rjQ4Hw3GQ/i2Nij//D0XksN25EUfSLUNXIwJY5B5FU2qAURgAa
qZHD1/vQG1eNZ+yRRKD7hXvPPebNFF4g4gP8M1zAQ4yO4OHjuyKwljIusqyzGbJKUN5yCOWuzJ9x
2EOwSXRvWCU+yoCsZz8LEI2EMHihEF+PUw2Pq8lBFjh9iYLGreepgSRxktPODRAaqhjIhsAG1Ufx
KyJTyE1jIHeoMDaiNq51cgYgVT0wMA83oBtgc7yJ0xrSSNFHEUJ5UkPBB5nCzlfAI4C/NuKoo0il
t4OAXablNY/97OwrGk2zqaCptQsicMhWH32P5WfebbuCQ91VIQni+K5xbfnn//9RfbLscOcNzunS
L/TD1EUIq0vgN6avxFmaIWpXL2KchTO+CNqX4Au/8b5JCaOxM5sf3RQwU+LDzEIxl+YNiQNbmZRa
MGjcQ04tETx3/aSaoNmXeT/XyU3AyEE9qGu4MQMgBkP/GcbWcKiUAj1ZsaHhx7bO8G2j20Cdgm6A
7Vd6B+omDuDH2fjKfsOcE0CDFZBY3x16Cns4vQaFmDmuKkLkPL4EqxDMAXKGlpaRt5c0qlFzBi0v
ly6XnTO2l///vRuSGKOMhrGf317wZNeLyEHElEZYSkIC41eBdgagHV/G3Iuu/fMfDKMPUUkmulE5
3ulZbORjHl+1ELckFxi11POX6vkPWvaK7TO5xENHqLIx+sXq/99t9SRYNGRb0xjy53i9kQYFQ820
0gn3nUqv/oTMwSaI1olpmhjjOczAxphXNGXOTbmNgkQ6js+Lqm+zwNiVUfdoQ5fwE/xCCxYaLzbv
xMYYB+2pu3HRcsiFN5XMSRryFjhfHkEBAhInFazNKnytnnrxtncIKV2wUPBOVVEgfYujnf+oIL9T
YVnvqsNu7mfPZBDbO+jqXw0dahngUVqwiegfhgGt1tLu//+iJ5NlYE88r1RSbqTQh0cFydRHe3L7
/1dpE67cwQ7WkYXosErcAQW9FaFjsU/S98xzNKn8oSztn11m1fH/X02tb5DxpaK1aUQvltUVD94K
TlTBPKiKZPEwzNFCedUN6/9/VwzjfBK9u3C1IobG7RUPnpZuXSDMRP+m1EMEXryNR8d8SqxxQDqU
PzYyz12iQyCB8K0emTeMPBWsQ0bpwipEZfhaJ7Lcd2GNXaT3jmynkjPtJZjxKDmJpLKxXugrw0N9
n9hctAOdk25ytg/UQD+OgxZt36Z58QmwZwdslSVIlidnO5+C5Zj6DAasfl827ngoq9aEDuKRxDJV
HyBbMEnGzrzsSSnIifjcdPaooVNr7lqRapeCF9bkT5eB5r2mBRilhO6qx0CwocUDa0hI/awhCouF
/HjLTGJWg/4NbjlqQU9Sd/Hso8lZjzgSWEkx34Mpg7fG/KnTvl1igaCteyoWQlb6axW6JlmqCCtA
yCLQDVMWCMhbSssvt03orZomXiJlNBgNB+EyjqhbXcADY91dcsU6vza9YMlBSqruqYjyN8NILEYj
3o1NJoVgbnKb6FAzYBQUa6Tyx2QaqgUxgdfIxfYpiF/MnnmSRtn/JoQ29yz0ukryWjbRs/CEnJnT
3/kutlHu1AC6IUUL11bxF0zjmVx3a0kExiv4P4S3qCPzwKbeCp4CYR03ej0074nZ3DTFw11CDSPj
LTp07imwSsC77DusbsB/sS8KvAQBHdmTXfyTcH7ZFm+T37OAH038r1VdsGwwbbCmlrbkVOEe8ceb
RRvTDP1T4wJXqUOeS6djnLKhdyFSMoCM7GIZ9ewRHPeIw/0rVBpsOp/tn247L8bgXHWtACPq2N+9
B6ctCrSFhL8BXUHfpkXUIblo9PXzNiQYs1prH2Bhg01v2z9siBlDZy0ctlBfe70OSGzAGwyojc8y
tj4jDw6kKnR0FNia9JAuOY/ziAiI8pZQFGYWBAXatk1aUJ1rAZsj1+8Epw06aJPd15TqF3QArHz8
ivUi7tA+diFz4r0wCkW5ljjXunqSLPAnV6QXMrJieN8E7hKIE+BVNfjYkLDJ2kIDV4IYLWYo5Knx
L6WWTU3vXAEwjUwaRDcAZhlaHbvM8qdUksdXa4gxsWii0kTjeUMaGNNhu8AjG6Pk2I+pKJleok+6
hkmaLBgNf0eT4y8NRONUABDfi+xCIX9PSjCcps/oSRX9xfb9GSKrYjmWggbTxxeSg6JqAeaIRv8p
A+M9CN1+raX4vQhXZh3RT/Muy4Z9HpM+5nAXRS7puYQYvDQmqnYSOYtFFzfMmqyLsto/4QffdaL9
ghqIxqd6MmJtnendMenFu7Spn8ZQI4LXOLU5bF0m6hGMNob2A1jguO83ZmX1SzP9mSaZzplTLXyv
/4umpYSJP0+jY8/HseULYhaWfak63qioevcjr996PO9gJU8ef9WsyUjTQiI+VfFH1QUP6duPtq70
pczVGfX1aQiGX1YZ1aZyDLaU8XfMMbQdSEmMC9RuQYpSn58S09GmPIs4fECeWE5Gy/rXfwdAuhrs
dl8XnDae0RP7ai64XKw1xwt876WLO2nD8PhOwl4taPITs9DeW2wVIbAQROpAGdLBnbmviSSbna0g
82uUkXGmxyesOGCmR1raxroARQMiQd0qJokgwOGYy4xujt2BEZk3TxUgOFdO3HoTmwKGAQvLVIQf
ZVyQIQVKgSycBnZTuhmVWWZfgie3JhndsxFiDTH57IHCG3s/GogCCWJE7izHY3j4i7GZbB5c723q
cX6j0z8rC4iigcKAYfpIHQYqawniBVWaFCveCuTQTMs+J72nrrXOhD29NeSJhD0KHmYymDLQ3LNj
q5YmZIi+UNrcjhlb2V6EmFZTgI8TujT4xdXIgCaR5wKvwMbjv8oJCfCQKGDhxlosGQPDyFmnRsIN
V5CumjH4J2ZunzUIM1KG3Ssa1OOY41JWkSOZDaVvIlTvkWOfk2S8FXEDtTeQj3HM7EVSuO8Wd8JY
Tw9ZT89ZTE+QgMuurYrF1RXubeoLWpn4qQ9HzthORMLYidpXRvOKUxHnLRnCUVwRFYCWHfZcoZYW
jhLGlBbOfEQBVJIEWuakgjjhH5sV5t+Ow8hwIhRdF9+s1vI6LMClhcjxymHjRRpYBvvuxoG/cHoP
1jkoiTHWoR9m3jbtQqQPVO6ZDj4HjCk6cMQ/tsuOkdpgTjoSqghT3ILOu7N5OGX+SIJY6m8Z2/Ll
ju1a14xH1kX/UlEGS1xlEwv4RusvqW9dKUOZtSUNw8j8n9GQd2P+ovH8jmV4doeaWfSU4fTRiKqn
TmNu/mlWkbPy8Bci9tfxC8K+aqb8liD64Sg5BLl2NuxgL9Pmw07Is3Q6WrIw+xwcJk3KMhYdYGFq
xm7FbY20LLRQ1mnOkdATphsKQ/Uky8MYFsP6aWBbqpPr8JNJn6wbZzT/EdLzjKfp+bI1Urphs82h
xqDgbH1gKU27giHEqu9pHMlgcgO4+nBj3jQmDRFmYu7BFmiG3+Y/aZf8q3Qeh1B/w2S2yIgwhylA
9WIy8kw8b5ibffEJO4DR4FDdpBVtrfYSI41i44NWyIE90tR8N3od3scMLCorlnvi4ehIfTzoOrJV
hiEeaZdZYu+9Kvnm4F04ggUy0fE7o2JIRG+0g958TPxm2KhG3WrR3p2unWOkv3fmi1DTQAgV5ntf
zx4kxuxCw/7WIm8/NNwQWo2JtKzJY3XaYxXQ6Pepu4Age2gaRj+Wua25tjesXPcdMeLc4cbadQAK
9WhRunLWUDQoBAW85c25o2la9zD/gpyXc4jFefLseoGxj/TA6DMpm4NFyBk3JBNS3XhrWuPg5WHF
BOk55rdaDpqIBJS/Iuf68BVBE4VlG5sqQ2z39DHUPRNWyG0cnkwwdZMaxrDSJ2gNDN+Cnfkp9kPY
rZuk7798Qoro85AVFCN4zykCc6yB7hyydSYnFsL9p15z5hbIIgwfxBqmTaM+jhZfAn2rxhFWkhJy
iuw6Yw4Uf7jtNOwdzb8ip7ol6N6Wvh8RXeoQzU1YVyo9xHmchYX4K3WrW5OChQ8tvvhm9YZLhYit
gcg7z/9qmC6S3CLU1S/vjUPIwiDZFTFQd+2f0qb7N0xxIFS153U1zM8QmhY7GW5jvttNbsPAspio
1wlD56aCg1cGcsspBCQlePdDGS+rmHNi1CB72ZFghV4ocK9eshQl+ifD+RiIt2eikfKRgbsonlQW
7TeIBcVrkSzGQEMNWre78dkb2ShSvJ7qh0flbhuUdnWnfzE9nGqbqan1PqruxwyrLSqCc2zoK5HE
nynzDa+F0Cp9ZrJJDzTwS2+Q+QQdHCeXgmqKjZ+WszuXFuhXz3gt7O4rGzmxtUzSATS/xOLif2Uk
nlRvkQiO6N1fyZ2mjJX6G0PNX4TwupP+OgOqwqmsvscCMZlZENJRTaDUTZBy5VCnC0vYiN1IH5mC
YJmW5hp3GjpbTa1Zvy//37OkOZM5zhNhTh/gVvZhg994LJ0vqKzLyPFfvbC7O7zFbiVSFE2/4GzA
FU4AdSRHmCgk0Xv235mx5hHgytrLGfzWYBOIPZ/h50OLbsuD3wGVtgO5RF0hGHi7DK+xNfCpI5Yj
2U3JnQqbdle7VzuN/UWZa5+E5PUbRj3xMO3Hsp6AjgCkNsLmqhL3m+n62bS8YTFN1XW01TFIk5vt
AJMXEXGE46sYg4XuCmdBjuarm9JtQC73Q6awKCbh5+DqdErvUycUaMHQNoL5wvlkIkbBU/2Jlw6v
eGN+mSEyBM1DJCaxu7dROxchvU3CFN2xjddK1mpDAFSMworALqfEhssseTlOKMc8gBqxDbjYVQxT
Tbf/TNtqO2ZUJ15Qf1hNBKze/BdPxgN6prO0M1gfkfVS++Mdb+laF90DuGJ7ZJ1ATDnSt7aOHkVF
uoKmo3sor3ZJsGvBtLH1vUVkXAjreFX9sLHjp+Kz9v2FRyTckH0NvnpHyJSB6dD2SC1+G6bnuwZf
EZp3eoUmFQimA/bkCrOdx7JctogCIPwdJ+yps9rgtHGCDKVHlW2kRcQPCD5GDTni2+7DTaLvFhnD
vLNTRdwe2q0xPLgJsSU6O83eOrUtw3NHuiBvBxJLS8LHxgiUXvEO2BFvHU6O+fNvc9zw06c8cfIY
SwxktqFmXZPZDBnSiIyaiFZiZpbVAx/YthuNaF3pCfrHhKBsWf4bQgz/Zq/Q4hGZCyCQQIpt2SDv
4geEKfWlSSLKXzjTioc+98oPlT6zPSWeBAf6H71hukuS9M8H94Df3r0b7KZa2OrY9+yVAcGfIgD3
YlFdpyjclUa4gVY1J9zqqEmok1VVsdmxnU8xTts4yV+SqVdr6Ua/YkK6xWaOYkS9DnXkoJhL7YXV
+vvQgpdJSMnNDYI7hTolqdAVzAFiF/LNpHsB2bpJvEAuSAkZTs2C7OedXdWHUFDQQLzQ16bJbJV7
MSYaAIQgCW9Vqp/NuAQZ1LqfkECjvZf1fIUe0kXV//NK9VM6xQhSP1pARmOBBspy0bUJz7qslzCk
PkTYJ+uq1hEXxRNiQ8nhIM2cRnbKF5Eyqp0IKU9a6BUCL4Fdk/QJEJNsH/LF6ufA/9xqaG3SDBum
abZHGwl71mPxbRipY89z7rH4gtjl8J+My74N8DR0aPpcqAhFwXajHUiE6IiX8tzJOqXM5wUua9Tp
izapGO21zQ1F0tW3hn2fb9oae0SfNT5/JPIuFKEqYTEFYi+sUrEbHe3d74WFzo/IryD4MCogKUMx
MPoyH8z9npnkIIOl1dZbz0NppHZDrVggy3RYF4HRHjrzmGnobJrBi1YRfvdqEvxwJSW9Z+7aoabj
hj/iOm8dlmf8SiGRsHoW4X2mTybNWSz0VmJPw5WRdj429MR6k0WIPkvt09ZTv2Zvv9C7lmcLvSRb
A5a6js9CbtTk1gn9nRbiG9Z1lNmNhHACnd949jLhQtf+ggzBSVztWboVm4JPpq+mc+8OzqIZ7lbc
Ig/iRfEmse9NLIeiP1m46nfBMB40Y3JAC1k33IVM7VsNVSmTEDuEhzLmaGFtd40IgvzhVyEhAmtS
nIJihNcWyjcn8tYFeBd0y0CTOhsEiSydxUDFw9Qo+XVcs1qzelfNhJQCJ2bkjvsq6XAKxxBmzMlc
DS1zNsttbpPP45FE/atWcWlHZsc+j5x2jrs/g7YJwr/hM3T/yZ5SSgbnwcaIW3qv8rcunuLKDhjz
uOkPrumfvdEnP8jPQB3J8gcAznxwBf2bx5ZOMzDUVuOxc3R3pzeJ2ooG0EjRJsuNX1cBKbHPCTzI
KUbm5ULk7HID+4dxOCSeH20w/QUydWdm1ekDBlNyTk384+NP7bQdXW1YLctKWwWjLA7Mc77MVuB3
rcFTBBVhg323p23lhO2J0e3FrSiZCThtO85oIMklYvNJwzjOBqLInkQLWDs4WJnC3XMXZ6Z2rXzw
PMGUsh2S/qWjkxE5sogGfART8VfgPdT9lQcXmxedHxrJUhqhQUGRvckqC8meIWFoxD5JNKT/gVD1
Mg363miTrZWMyIRQOEEXs5nLop/2kAdvtRa9v3R4d6elHrOjZN5WUXH1u9GzyGxOYG6qYpkzPDvo
kIcWk8Rt1HG4Has+vOcCfsdYWlvmN/latxtYUJENQClUSPt9si2R1Sv0D3MSs1DbPlcfCOfi9lhY
WMTH7i+p40uJe33ejS4SmSS5Nx61X5xsEwtrVeE2xarERSkwZC4FxCnGevjMyCfLy/1EWMrAvMEO
njCw+qEb5k8ltT2ruUXoWleF4HklPXwA5GdF4afLfLtO468uYZEJdOLEJ7oPsiTYZiV77ZDlZ4/u
YyG1Cmljny7ykLVpxQEoJp4zQ+TAmOzql9vCEM4v0u9yKY2VoSEVC4PVmPJ+hDAHOHos3NPDMUKY
AMNpBB5EumrR7G1n+o77zKTsW+h+ekN3DpuqqVYyMR4O7gtmOsmPHWH37UtAqqbJy+dAdVs6z09b
Ne980x6nakWCpPCuVmB8Tn7+sPqfqR6/apm2O5UWXwMReYPExw+3QRrDEVVXu+Qm+qhc7yD68SM2
cQOiWsDQBbiT9k38Zqx250jPodpqz1qvbd+SjN2A/9zFD69J6OYg44q5agH6y555JRavW97JN1LC
kFN4a1Z2D42vFhg9icQTJRTfBWJ3TT/VkXbCirKko0LDVXkC9fusCMdoQ4DwNJOcD26jf7D/HThi
gEtMNOfzhMFp1BrhHMLYixwHk1sHQUCblN9ugga5G9t3zYTXaXU2L37nrpKmf+aOoCbhgCU9oio3
OgSm5SScnZHp/J28pZQ1w14go2DcHsCbd3gv8sI6BP2P0gidJQzvWdOzMbbkPzIoPyIio2cO2lZe
BoxiWWExruymddkjzWXGxe63aT4GG+SMgQB8btrG19jXBDkzPp3CdiY8Y1xwDjXk+hx1273oMcl/
3jM01uEpN+NoVT8JBSJ/GYqMtiGWYl5WHlPc8Df19d8SU9DMGjIu2NrGjtZUqBqAraHQwp9TPeUt
bDl0dfOk8aJK960A2kCtl7B/HHiaDP85Ei5qFl1Z8B4anGl8X0lYjVTqvTerLhkjdtR/ATdkR5eE
z3UWjpjyDNPZDvV4sAogjtZxkLjMdGRlM10kYjM2JWdZBqxZJhR1mFf5V9O0b1iRiihC+eg5z8aX
JL0sxfmKGgPDAaIaSs25sJIrG71pqVHpzBvz1PtaxyZO4Wxsxc8m9P186UoI9crRj/gRyagtOjYY
pnMgQLBYu8o5xQWPLWQfY6ucjo9FPOMqS5Y/A+t8FTPaU4LCTPPDYINeGyCGLv7qwfHONY7wWWS+
jCnlU8hce8LntspzQnsx8TSadefxQWZsqF+frQ0L+omy+pmdGTvy4lNuIJn8SoZkLSRuh5LYmW5Y
cFJ3855UQboPNhmKN4pZ3TGPza076saqd+qbHmo7rxNLUEOLAeaGnb64ONIRHclvU5LlJG31Eia4
bgY3M+Y5vhXVNzwfinwkItPN6bclXQ30E6qQtIvWnV+sxzEnBbHs/syKU9JJJbAAnli7xEApyeY2
Sw6zure3XdW/S6neQI59Wkn5EbprOWKrLWr9ZqWJhcexOSYS2goAgFMUYUCrR/qrOuhXMjLsRXgb
09Fa2mpEKKeHF70CKxwkHzIoqbZabikieyjzfeTFxQSkDxnx9+CxlS8n86oqg4o1aUiHSNNr4VP8
1/i0FhgGuMtZ4i9sZK+Y6RjHMY3/tQesuyXrXtT66SII0l/pqC9lrFPHwHgguHRcb1wHFmlRGbIT
upARckTdvyD4rXiL0hZSEdp64OURLbhkVSLqIp4hgps3NtNy2NTshM9tbYFwVDbFRKWf2sa5mPw/
sS4IRtEMy9IQP51RJNSb+hoOA2lnffvL1uRlUOoKmgMcs7zp3FSrAJctE2mgjmZiRDuabiRQeARS
lFbc2/NmRIVk9uMToOftyiTnS+py/Lro33Ta94bApOCpIeJLB+GdJqw0wwzFotM7EDhLnR9l1cm1
XqvHVKttX6Oo8slBoabMCh77lDKEMKE15nQIMUN7MOCTszCrJ2Nahh4maVOYZE46Ge+a3mr7VJM7
3YvTVY9kZp7AtVgK/q6FFiSPnsnotpD5K+OFauPrW9thYMBencwHIi3NSHs0tWDEatnMvnTr3SnL
Vyu0BPs5TtyU+aBqcZwNeZ3MkNR9sNm4RPQ0FTUkWx5R0e2p//UlBk7bmZmH02qqDcV2FTHaOBot
XbwHNkulf81zhlMMTLiGiANB+Nm/Xjcs3GrGTRwGgNBLUj3ShWeRZV+BKMxxwy6jgZNaZ4JvmTCr
EAJPm9YRXBW1ec1Gl3FrLQeWBMCdAyB8gt8kemHTVU4016NBn1lZeBxDm/3dwHPWYWlJNT/GnJE9
DxTE17wR/2+QaOi1Z2JDNq9bpMW+UWIFQkJic7xlaNlTk1vIz6r3AeSBIs9zZNdJ4KcT++oyQJ1Z
6p4V8I6vhufpXLdOA4uo3XJH2ESJYFGHRoGwx0M62VV31Y5vrgD1GQl81Q2nPAMi8rCM7CPq7tXk
wb4LX0O/vxFR8wuH8GmiNvW5G3KhlOLHbJs3z0awEOjG35Bhy7d7PZiz/4CMWFNd2iHTSKeGCViG
2ZzjgSkhL9ZNCReJDKV0FBHGGjEVohNgmRqwaSqCz6qsfwif3AGb2dY5pmjSBAvtVnNQweQA1YHp
vs/eEHHPYrdbW5SazJYEwmHmzc30DZf1IQn/athE80RuwUShF9HgUnKjFfo1D0Cih1O8TMPhLQ0l
4K9IlLP0pwyrm9WPD1vpR0lIzOy1dhsSr8G6WLpxLtz2pbdBCZvdltXEJveyzVQPOydCsjm6v34S
v4rWfRQZx2YokIeavAjylxERn7bPwqDMG9oT2g+YlUnncmsAnoSiF0JH+v9fkKUObU2X71pKGTLZ
qwEk6DCmB9EhEdUsC41d7iJ0Y948Ij2OTRiguKtZVnFX2BMJS0V6NRHXpRYrm9B6DzvcV3X6UmIh
YHkw79gwtLo8MJjHJeUOhzhpTgFJdZWKNrCKt5qsz35obI2GsT4+hkm+SdYMRgyc04yPUBYoDp7j
EjbyCYlq4EjKt0iLX4NpuNTuair7baLUxRv6VWEX2yiWi/iJuDDDQ9XCdyRrjj5Li+LPYaIo7xAM
ojzB/Zt8gue49054AZSPzWQTRPolccOrbNeU48hW+ubFdNudF3qPomPupfB2GMUjaguyYxVMMF4J
Z8Q441bEPPrJeqxAsU1Sze2S2IMo5TSoSZqpnR4+bjWs00aeuq6CbDwxtRKfgqo2YvoDC3TnQnSU
A6cv+Cre1EL+FPY/MxUk9TIEyrrq1/LgzZZm0pL1i8+Z+aHMC8pZiREuy8xo89Tz0oDiOpNQ4WAr
zFsUI00HuHJIX3kCDomLMS+4lyp5CPCQUWpeIsKeHD37LFswmcDQMc1Y25Llbj+m77X9oefZD/t6
st2C8TImnLg6r+NT1q0FP0AcwGEkTO3MTMDDrte2/1walDzU8kXxlPKKj7PcKN4BW26sMTtkPadK
bI0/jI3vCUGu2lid4D6SDTcidwBVimvPWogqz7D2Ad6zcnfRueGJWFgokDl+jyri5zAOp3RS5rpF
dDhL7Kc+WD/2BjD/Uf1zyRoehXXTEv+la80XHEFM5dP2t8TNPYLvCAsI9HBbZlMurkCiXvVn6rpi
aEEo1jx2SUxL1mmmiyULu13lV/8qS/vDFbeheQYdnrrA92ztkDt0F61emDMvaE9MEWlxiOhDwI8T
BoGCTLuFn/Tv9TO6OgytvzzB0O+NiPr6PcpEJN9PYoHH/661IXeNATq7OqPbh2kzg+WXqBGGeHRm
+znOC2+d67S2cUWSANONQsseZd8ueNjJxi3ibesPuzBxsUMMwOF1wiid4gktGdnsKpwnjBNi6gM7
+jFq/Z+0cEa2MnlF0rkyUp+bu4KKKHDGNVO1ZeV/tIrqRiHxlWWy2TiCXT+MKgJVkndzghueZ4hv
1fCOSuWcapvKoF1SSX+hef7SNL2mCx+Z7rsHycgcu5o1YyoezoJ0WtuJSV1mAbcDRFFYKJapy7fP
nD8j4twxx+hqpv46792PtLevTis+FAuqBSbkULNOnVf/JR3BhwXy4Nwef/zE3CoeQtH+xcT3cb4N
p/yzvOs1LXTIes9ui3vqD2/NaH27cfwibXHLSRmkECegwy1fiZ7euyaedB8qXUiOQGdrS4dOJbTy
nWQ67TJ/ZVoI2zmf/mjvXkzP6udM1X3hrNlhkLO+loADOwgV8+d3Tc5suvaUYEse7a1kOrHIORlZ
uaSt26GBfWK3fquKegGvSk88O52wjTx6ruXBKQMQkbLuMkfiJqe1a2WHgStrxI/Nh7ocxPBDm4gA
lrJezzk4Ushi837yL5MHD6AAwGQBOCmms1+bd6k7n3GQJBxG4y8unHo2VKjSDBwQNDe7up8Au4OA
kTXP1aBgERPelzOXRZR9cyKBNg/n3tCuw769ktzeQXIt1oxe7h4f5mTkLz0TetzSxAVa6P9lly+Q
8zbIcByKQdeHExPTZob9sCAUM1k6bfaNqWdZpt2aDpdAVHfGtbJkCedzU2TZeSi+UJ7GnVOufOXJ
ZWzx3jte+Kob6TkpNGxJNqbTCSYJHi3S1KdzyJaYTdsd+CIvMXwjJ63eiJT7a4l5pVEigVyflm5D
Ey/Rk83qhjrpC7UkvN24NZBsRIRQmQ/yO54aK3oqp3kWQcHOMInLZiw2ZDtl67ivUw4s8NWzKZtm
oiMgJiaah3qYvoI6iUFa9C/XhTO3K3Ud4QctVMUT7fHZI6hdGNzuixyMIVxWY+lExT2uw6Oc/GPX
bYkne8u6dm0U3aUPh31YZhu0ahXBWWuJTi1tgy/6K6Vb0TwYCILwwk9Ni9kkwDAsMU7MIiK0xkYs
oUlsLa0j2E5jIwoVGBMzr7pCM0Jc3DrWSFgwRn05sEOaZNcDamxwKsmkZc5QrlvUfZWTHXTP1ed9
RrSBTxONVRh2OLPEpvznFPJoVfrRTBgwTr2+HzifWtdcJg34LkR/WrtBso2IntTiNGHNVJRQzRvn
U0s8xAiQagsV7fO6Aaipo0ao27e+4tMsZY7I5QjImXaO+n6WGC+Wh/M2l9nOrBtseteOc20i33Zm
eNHf8x0ci/YadcyzqeZfh6Q/ykoj4duCRhN+9r61Cxx1D3J7r4AJLIQxIbcFxF/Slhx6FrsLv1GX
wtO/ag1JY8kqrbU6LEHFcWJ5ZAl8tALwRGbxzefqX2/95qn5qhy3Xqeae6cMzyvfmbt09rN4wPwu
q+1gsWa3MGFqdatmTZvxgHagyUZU/tQ3ih+6bmMYyMmMHyPSf2Os+GLs3nJOtRn4WX7fx5z/TMzC
hZ/PjMx6tajutIZFMu37rKWv7ApxYzu9idneki3ybg2IukMSQCbXfo+xO7fcFUuCBghTIC3DYGyO
eWzWZQ1UTf8wDd3d7ie8CWmwKrDaWb6ETg7Az+VDsdT/W65FHF56jKlx9M0k35z5I/SRliqXtd0f
HrB7qJGvCruT8HPI8rG3sErIcQLwYGgjI1AtNjFozZVlXz1BKUopALmvRdwHJNuSpLr6SFzm0VFM
XOOaEWAYAsDBPOeGM+wqMOIzp/zuJv9qYwDiBCpbVC2XNP6HXCmZi1o7ju5wikgc0uNVqw/LUBv+
qKHUtg2ZluuvhGS+tXb8Iypn3Qp/PTSsMjVzATF7uFehfeH/oy2DAnBy6oS7ELW00E3y3GxyPHTR
XIJ9LdSHZjGJygpMe11zVwWSZN0uvqqm2zQmrIewpfyoSTWHwyTwBlykXZ0E1+3KNr3fvLGwkjsH
UgNY8TNyxuRVrOKGQsLQtmPj4dH2jVUzkJ3DeMEd/J8po6BxfvMYduJTwZnoLBLTXB2cCPyaAL0f
CnWEEXbxZPAqQKY1/nSzW3tctoZ8scoSSLq7oREkszALP0lseCcbneAUb+6hplOeBRuPRQ7bJ+2u
i+kXjxrWNbVhUgVEtuuuWRxvRUkRkviUMinOzZplRg1wPXQPbB1O+CXlLpPBwyBddS5GhmhwpRCM
/4g2/Kt93PtNvAELxdqF0E2Fl+duw/EKIpQMbEmWNHi7FMKQ6e7L1ryKom2ZWxIg4mmkSVUkshWM
5lO9PiozovhjuSVBuv7H2Jk1N3JkWfqvyPJ5otrdYx/rqgfsIEES3ECQL2EkSMa+7/Hr5wu1pkfK
akvNQ1lJIjMBBCLc/d57zncWLSMS7mRnzXqdQiTE4O1Y01VBDuGkIXOwZD/sUVhjKcpQakW9fquN
+qk1s5EJOTYdTyJXlUdz6jidW7edR6oG4mq7Hz9d+gcrn0RIa84UE/ZwU4CS6/FPCKd8wStwyqfi
vkgo0IkU/QKvdRx6pKoNIWdoQVLO9hjMkGUzOe2rpVtr27p1D8hOlyBYyI0KmAckbPtivJqoJlEq
4kjX23pT2f2Nqt9if86y1eV9QqpmIwV91mldeY/4yyHXtnSqzBHXk00ogq85+jrQC7moXBKAo+rY
hcGxqnT69ZyoOJlcbDzrajb11DZR1YA2iPZ5Irr+aJJMH0v3pPw1aXuPKvTIgYFyN4WnsXCfsH/j
RaF0k/Vw1Lz8XneTbQcrGthYqIXPXniq7OTeyOuTkbbfCQkZ2M5CCRyRnXyfxD6sjse+jo51H61L
g1o6IJGCVPUjYMQYmxf78PzAYbEGiIJIr0i9T5l+FQLEc97TtR1KBtJpgt8h+gi7YGNp0TktSI7o
CBzYOMWr1VYfRTEtmx5SRVyJk29aRx6JmbBD5zcsJYpXG66aexTEZq7qwkfTkLdn8AX0i6V6KUv/
SU+SrRD9JlTuZ22k9C/i4SanweMa3l2SqnOH4Ayo0zpxw40NKBR9NoPe2dhYRe3npPUrSC4jCQ34
s9D7Avx3O6pnozrVMnsX2VvqkETn21S0FQdtel+zBGSNYfIb48sGfRsaq0AOy6g+clabdj6VMsnV
d4PjPTh+jDC9ILBP1K+9NPeoKthqKg57Zp0e+l6/SmAGwsN2n3XNxZ/OsxqWeB5Edsmt6WSO9wVQ
BM8erjzDsNezcDLSy+8Qw1EyupcsER8gNT+wcm9wtZxHtAYYBrknETE+m1X5XLKuk7v9NjTevaEF
tEsCJoYGAUJWH1w0OZLoAHylfbKL9oPvB3FTs4QXiLncg8Hc5CmdNYRxgUg30unY6XuKy260tuzq
BzmBBQm//coqFqbun+puz7FxG8oapjpDCa7lHPzQZ+tcie+A4kiVEXCfuXOnvxQ1WI5Br/zlZBo7
3bsmkOTDViTdEIQbRN6743ovxEpdYcZYsjpisEHVJ4U4k4lJr84SN/Qx6KRIernNRyi602C167oF
WSzu4OHfWYIDVcEJsroha/Q8kc4+F1QUAszBQvOlyzhaDdVzSdpDI8JDEmMLlmdVjGsdgW8I4VCi
lhWORf0bHXU1fqBiO3i02/IesI9u7SKwpHXanAm4+zbsvTXatCNsSADNvU2EX4E3ILAPrHJ7Kpi9
MPW7+c2V4lZWzibN1b6LkmNsuFcpp9yGo6RiQEgiZ3zEuqNh1InWpsHBWXYh7YlUO0FripZPA0sE
MJUr1RpfRjgdaru62J1LO8u9b2eOblw/yZFa2JzPg3m2LMcYRc9cP9FuoJdIYiJU/FfsFkyV6tuw
XoVBQumSz3PkhJNbVZG++dk7cINiyX2ppyQWMLd7zM85tksRsyTZHgFhDvrqMMQO749IWOE61oW9
tji044ekUR+HHVzvbst6d9taVMAKCrHXwUh2tBmm2qCtoq9QQc2uolFf6EphSeh3/RgdiWL4rCts
E00Pgto3r12oDeFtAsd2yQTTYyCcH4ELYlNuUphD5reDArIX6KHq+H1MghHqKEfkzoWJWdbMt3Wq
D5Zc6YafesDez7oA0W24zr3+ua7ldTTRVc/QcOJDGrCMt4hRypDYnmD8Nh0HRezAx0lv7UC8ZqV1
pI9MR7+6YdJE89h7rrg9pio4Q3QGRlV7N77PAaDRWIpHYGvOrFKf6Y1UZJC+PyJcGdd2Mz77NY1x
z0J6JnP4HOmjgf+48oN2MTkOPUHcLRfXRekq2fE5sH11Mr9x+ojVbf48fvLs1jy8sYVoXoZMZ8cW
Mwzf2W4IXlIqmlUB9pvGk7hqggoPL8XMEuk4kZiKhiwN4XB2z4clsvihCndWqd3Hwvi2hhe3qt6i
Bg0vLiqo0DZF/NQN5OuI96LDylBkPOMJQLQRP5plQDpuu0dmNOewNgsaZqQsWWK4cVR8R149z5s9
h9Fh1/CzN4+SBTvZhqRLuklhPm7JGcDu1p8KF0lFNzDM1xCeq3B4z2ltdiq59qfb3hmRHfdtt+FI
fGzynIF1ifXdoKE18NYyw+V+Jak8Zg3DzX8Sg5EyaLVvUOPfMkKqhXbunb7kiUIjEJjdrZaDkJv8
Zy3GNYj29VtJpsvF+OaWrCcRvD4Qai7kMKK86yBj3IlhUplzkytfEWd+rLMG4GEFi4cTJr1n7wVD
4aPXC8mxK3rrJDMZO/yo09FcRI334WBkw2v1MjlYu7v6QHzVsx3TWCHzr1kKdKJGY53m53+AA7uo
Q0j4wsZJ4jfZh8ExfALzQWsbgfJUOi8yu6Uk4lK3ebAh/AXFN4gv4JrkIUyQYKAEkoQeH9wQ/VGP
yDQaSODqagbvcbXTZ3e7F6h8W19UbzDMiulO4i5dgkI2udT6tTtlu0SfRxNqZU8TYk2gkAsCu94w
RWPkHvS51y9ftCY4jyzYqeWs65wQHDei0sGUGVq0r3GI10uTnn0zP1jETfjGDebqHeiNl96lgieV
C2RdCQiLGr6fcLfx7daC4xOzCOXx1OXTS5QWz7nJ6aCtjHqJkQa2ObdiOmTrDkbkiuHmA22UjQhB
Q6RkqdGuQ+ce9+G2LbSXUKsoDxnsW+V35MrvhpuVlsUpk9Z5BBPjKzEPJIhL6uSzYdYPY7QNhvC2
8sclybDPKCzeXOgG6oFgrgsusZpiulqir3u29Xxtt6WG+bcBmjEln8ItcAbVyNOS+q7SvYcuGx/E
2N7aY8Jw3A1Yq0nbGbBturn1BRr9TUdSbsCKkQaUW9fJ96QsfBt0eSyBr28WwrvWKabx1GvOpck5
B0IhgbLInsB5AtKr9mDnzi0IjXulP0T4olibTPwoLWWczK4TkvcsQSIW80WOUtmLmXkfROBukIxZ
vv8a+DjNFJd8IEAUFnF0a9gufzd5LcgEAPOH6kqasAmqsAMs6w7PtIZosC7GTDxPGP6yzv7WzDFY
Bcl00bVjj2+dhzrC0ERPc06LHNjdFnaM4WXUmmXRMAGFw3sDs/q5aN1LDappZYtXJ6XX5ML1aWYN
L34dQpfpeUskW5VxiULjBWX5IexJjrOrucQc/IWV87iMFUoLeuRAPYK92buMj51LNdafvP9tOpOX
hGjHrV+k347ufGcU+VGDwjXt0BBYZbcxsUpzAjVfmDbQel6jS39zNDpIqPuJGJb6fWZWb9XEXd+T
4jpbwlcy8tY2RjnMvBlpqeDrSguZswepsJyX9ULSgGX8WvOH6qK6jLV4qHqcI/LLyINDHjd3SdF9
mhQAq9SqPxEH7eFDrTDJr7y6fMNDQrpP53E/PYZYgunfYWfSK0SgsBnJ2b3HIo82U28xmMbnyHmK
sPETcE6+XJMQn8Q7chz7PkvUGwA7lBHde9i11wLpReEoNK1srOzCPjJChBGezlfpjM57WLePheHd
jjK8d5Qgn5UEropgNlBAS0QQaEa6ZlgnUfuQKfvbcJrHwXb3oWE+8eIfMSM/1GPM8kmd0jUShwOd
mRRaJmdgGlDKC7jVfRaadzpDamgUxvsYxW9ymQf+bYdle4Er4jEYw7tUA8QldO/YhsOOkR06x6XO
AJkpa//p1vVtKextj5wWNjsrJDdnyFsefe+bVvY4vSs5t7NLwloMHolgPEeJgWQRYwLJzvvMx0CV
ki5uUZWXJSiRqHwZ+pIv19JfXeOxNaGtMn1Z6CzWy1Ran+Vj6mjvnjNx2zkKDJk37kuiKxBBlRPm
pqLgyEn3NlTNd9JOL+HErLUdD3o3pzrKOf2WGGCV82W0nn22YCVArGak8eTeJ8BKAJP1oKJdHqUM
vEaJqEdqL37KSA4CHeW6Dbw6zlNyKpt5HuO53F5Qjp2MhY9zANOsIkdcXZ1bmZ6cHC/UPDU+kOg4
rFxPnOOWX0ykxAyXRcQzchxMvOIqinBTDJLlIXNgzaWm8zUVt7lpfNcVqmlvNkuBSmNZ9a/rCTOk
w3S1TyqibtDckioSDHTpLWGTqBKT9oYshCfd4mgPBVbDqpRk9Q3gU7E2Xbr/ZoucK4n7OUprnlYS
p4V2nN0U3pDPBK2Zgic/ozwF7ygZ3qN1TpSzwIE2g+1H1CPYihD5ci9N5HH52tkuk/tKz4Z14RG9
5W7bMr+StXrgDEcnuOcj+orkhfDeDdOzg/mQqX+P+IJqAXy9vVKcxOp4vvZ6tsrDB2kU3jpP1afe
BkctYgCEdmuDxv46wCBI27g7k7Z+bYtzY2kIM2vaYyam0oHFv6kmtEUo47k+VdRzTY04XbROfmbM
czUKTkm9off0RSVmTeNxwhOaNRXnDPd+MBgClgOhWKklP714FmK1FpYr+9NRqDKtiF4dxsbzZPtP
deu9urMLChcOwgEP6a9FMmWuAWvMuT0C1T0yxJnzmXCEWDsgktUa0eKNgExO9ctBOxqsNzuncREl
u9I4RJHo6YVEjM9sZrN00O8aG3NKXsCVM0kJSkS4KemmLiE7czLoiOmz61suB3agyWP9Y11gqVlw
kYC69wwtc5uoXTss1phEbiabFMbI65ijRtmzbuGhHJzy29DKW2fC9OtCR7V6/V6Lwhviz9H84SJb
20J76y3ju0O/VBv01qZ09qOVirE+tt1QMM5tsh6tJcSglNwoW6spmCexVwa4FL0GRc9EAsuvdy07
a2X4E/fzwOkpxOO5xPr6pIlilfoaic7WyyTA4xf6W6zIJa2Ce+GZT0KGz2bTNkA8w4ufKZRM0GlS
DPWpg9q1ocnrpNrj5KPqE7jznL56HswEDusYbjzhfA3s8VWKRn7MPJ47nBL4LSVDBrZDxnAPxHmb
JKOGUMwXIDkqlhIJ9U7eCyPbI2o4WuwICxoxOPXqezHoaO0cqIJ6ndwUHIoRTaBqLOhHK8stN3Yd
Me0SVPI9Csx1PfAUaClNpYFeTxZWDE04a0fgxpd1mVPm1P6d74dcLCDnRK2Yp5zdUTTxHQLwN6vi
IGHQ3p6HbgQdu8VmDG21yukxmtzB7A3Rhzbkl5hxH+y46Da6TfqYG2gqtWeUgv0ijIfgHZY2g6Z8
XdlGexJqhFPWQN924frbRkZGPbe5hnEa9r+xQ1rHcL8WV5lFQELhgEdAkVDVZXprxi/NRP0MeNx+
Mkj4oZk3zWDf9B6VKgO30XiUlLrrbiCE0hB5svYTegCBBhhFEPyDTzqMF2S5xdecLemAiwqPMi01
zwV9ZfSi2XZTpYHE7riqXrNpLFibUqdPUs2wbQ+F8ToZEOs2uZ+sZnYltquetaq2gYF0wb0pQkaG
LpmNoPQx9Y/C4iZrX9yJgRWqqE3h6NW+QGnVlAq1XlBcDxmH88CzvU2tnOlJS40U/OMtQm7mlYqz
U22R81U6rEOFJbaTVW4Ni5ZPbGMgSa8T6YhVXOrtampwd4OVo2cyRdq+iU7wBGLgvADpPT6G23wF
Zk//6+hMrTzErvbeiqZdmWJ+crOQl8YJ7+cBzFz54HVdsdYd/dxpBv18znGoV4gJxbe7KhPdXIRB
wDaVRM80Wy/S6OH36d6pmgScdgoU4yzJQViFdXXX9uEDxNHHMADLl4T+W+oevZyEXBWSIqXHgJnw
i1jQLmyqIlR4xj62fJ6KPByWoI0fiZld4wi4SkfnBY85MA260SHKwMqJMYCiexgZtg8q7zf2gLYD
vTKZexzyVuDMDngMd4o+ZV8iQTab0lgpPmE1XUH/rYJLqtSNGkJsBMH0wi1/RI6wkOXw6Hh0p7U5
FVeRyUg5BpUaM4uGoE9m8gp96jkYJSfiGkqvHMolkM1yVZacCsKBNlb/7ZAwHaHnMoTItgx9gJRG
XLlKCBo0rvrSilCxhLUk/HTjIRTGFR5NOsiRRuYKk6BGd1/LhvQ0G3IDegoe7lF556TTvMe8n/Fx
eoO2TWOFDnuwG7O2pg5Ctrx1o5xDb3EkM6r0KjF0+jB+vm2t/CHQxjeTc74xIaeBV0QPIv7IY3SL
wgEeH5joptVz5WoPPVSDMJN3Ypo+cJcNXfVRlg2IU39ivDp7nr30KJV78IFRUOgnb/RGM6YeLY1g
KBfjR5niRm3hB85Kkc7bN2oxTOI10SPGenp/Qbm4m9x854XOban3EAAD+Ox5Ltf+yCwp7UjNwnP3
NppsUNg+SQ0UoOlCA8lpte+U4vTpM76kVM6QmGkg+4g5p9Ocst71Gua0sCvfJ9+eYBNCMnc5qOTU
2qPHkQOVHotBhtGXU/Z5SGh7wqFeG4DFoeMbt5PPbh0Y05ZG5oy7DnPGA+0hbtLVvYGaDX8DIKVc
+GrZWcUXylUClQb6yrUTfwBdxI1jv+DULIhSz45j7x/4zjiBgVtbhxMIDwuL/KIazNe56ctut8cG
dBxS3j9wffgEV1PqgAMfjS+3cB/q2r7Vs/n7Lo070VOjeLI+juMNd9JcGbjGUrSsVGruRqvsHLjt
u3GORPM8OhE7vcMCJt3gNRww2Xie+Rm3zF0sw149kosESZX0P86e6acCUoAblBpmMB4CrvMYtEc7
xBMF0utal2j1+JrpZhBLtczua0mflI73tJ8G9SA6Z01qz66UxYfTWUgVtPRmkp906zldWK23isjg
6MFpj1Pw7EzuBj/XKenqixlzosIpXUJ03zWhOCU+NjQsLHdEvZDAVCOrUuS9LRyssazk4kCqXOLu
htC5p6PPEMqrxYIu53NpT+Rbx99Vph5Dh+QD4pE+E98BgkhF6JHZTV+ZzSjZMutGCkdQ06zSBC6X
nIDcYLeAZEvg1z0chIXjRvsaZEOLXD7DfqPV6r3p1aHWXp2yJbshSDEwFxNZNuW2zDDwJsVOD/oz
MbpXImFAFS1N4X65Dn7Luj5mNTtBFz/4vmtRLD9qKSLD0jcOwh+2VFn4ugY83roYXibS3oA50cSW
Lj0x1F999+qVK1R/T0CIKASKdRqVH96Y3MeOugpcXMaBIhR01Je2ImYR59cT0+y1psEnC8quXavc
f+55fE2ne6FZtBunN4lr30VKoxu0yXXLJY1Eu8A4mxuUeOV766kKOOZPLWgELT1RNn+2WjWhFFVP
PBRcqhHqQTF4xzj5klG262NkpnTT2XcqiU0j2GRT9un/HvUm4G2P2chJxCWUxGjK09inKxtsK+0m
gPJTBES4w/7RcTRr4RdPicCIELBGSIBjGpS5yLypSR9lDfswpkNldks/rr+NEldlmdMQ0PRyVlSy
HxEji6OmocUFhzBVPHxdqu9hQ0drv5juJPeK2Zv9hjJyTzI1Wt0J46utoznpNBgEQ7ftB2ixkQDl
g4dim4fkYiF6v5kQOLjR+KED5yVVgAlHFLuIlACuD7S4zYq8pw6LZ5Car7N5pZV4tUiU+zSCijVZ
TVhu60sZQObU4up6qEZ77+oPsea+S919SGrjPSn7YI1y05VGsgF5C8yQA3ptxsAfRtprEJX2AYq7
FTkTV1YcfzaAxzWkAiEoiRnf9eYYrgEHBl83il3p8pabLLjB+IPsrj1OGT7mQm/voqF7H5KxPnhd
ecz8GMR0GSApypkYEW9IIzEQdowpQXPQYsxNM4IIA4+OvuFCblGbEvMnIG/jJGdShoEzls3e9ZyL
pWeHFrKOkWDDawqUZi7gN3osS/4ESmLXOXmSiQ4pOASsLT1TgWwZIUwGPat7N740HU7aJnaufcYS
V3mvNolbh9uuwoASN49oTO1N39H2BkoT0ei42Hgp2MgrtXI5aDKKpl9qiIK6he4dLlAAozipQLp2
N7aVGqvRvZ1KIAJRIR6aiA7iZBgQV6iiTZM6ST/nc+vATLA3Jgb/oSA2ahLYnJtWu/P1Ylp56URT
zUMXMNIyAWj2lvQ9tNtqB0ukg8jta3uBxMutTQTo2dYNxClPyq9RNbsRJALz28ICK6wME+EQEg0X
V72yAD2TU1/Zc1k8esWKMtQXzJMj0L/LOPNPZC48FM1spcZSuRo8cKHVe5VmOqMf87vFTiDSni94
QhlaV5fETT77zkHObwf7UlrOIvaOON+QEI14qXq/ufb8V7Oqbizyh6uC9dTkkLtEJPYq7Amao6QX
TOucYwDrZkQnUgcIgC/yTjvgUQrOhfYQ+cPJTJhLdqO7FiXpZPBQrfl8v1rGo5etPDQX6Lt4EBFf
HZJu4OV967qcfEh59iHgKLrE6GsjOfUoVSv/rjDNBztDeUIb45s0mWVA09hn/TbceQf0tYvyeaJA
VjHFsYqPSNRIVC2nW+zMsrirYuR3vifbtYlyLQiTtybqbjTFmlOmcMtSHfUzWgTaa/39QBcBrx4k
KBlTe8TQ9xLduyVIjEWHPRZyCgRTU55qS37JprgLsKNfCx0SwVD5xw7zrgsEH9mDVwNIqb4ikZwL
65Wb/ejMH4j5+YZqhcodsEBaP9q0fhHckAYXCiysWTMyuca1VVrPA837uTzDvoPWKoLUr00+OBq3
oDJxuYht5W+Kgc1EiutY0A7GcQqV1CD7DduOSDtnSVyRu+lgaDB6mlUF1wpKwSJ3YMS5gBcMtOlu
WZ/yYChW5UtjjtkuDSoDFLK9a3yyRUdRnOBGkp3V4xeI+BY6JCLreCRhxhyqQ07ze+hpuWspDZkK
vQLg4X5vTT6TeHnLcH0Etz0h46OD09O1EJq+7v0yW2mlcU+l8dyEQDEI2cw3MCSlVXKaT56gjUzY
3L0jnbrvNEfzko6HhtDUkfBKugdIlhPaLJZ71nu8rVF1zbt+p4uPH92k9wDwmGFg1hBga2NmL1gx
E0PTMWFY73VnXqAnPRLqmRzHEOk0pA+zkVeNIoHHtnX8Af6M1aSBpBnHcmRH4JzXECoTvTroXSzC
UJfIL8h9paev8lsJz241JsV7YPM0tRXasTwnhHMY0y3pgoAACsorTenLxvsOyngnhzFfYx+nOEIE
iObKgkVM8aPo1wqU0wvTYvoW9MTv0fzVRIOJbMSOR/92LUJm84LGdQozl0IBLyVJc8ayyOOnMKUI
NI3xqyGfehkzxegFyJM6JbyuSGIyEVzCU20iuElU2o5tv0xxAlJl9e21xAHHKZZdLjb0TUvKFs49
UDHWPFpD9fKqBlJ3Z6OtE6NgZGRJMDY6SRRGfW9tjYFrj38hyMFAl7WWIFp2cG229yQyp0jObEQG
SM6zoH1S6O1rFt3l79yqNK2QFIevIHi+9BG8zIj/SHF+Gc3UZiA6bZsQ232S6ttqytQzks2ZsZu7
QhyURgFQhnxbSEsf8CHcKSaHT36LOiqfxaIknDjroLPcKzNA82yi3rAJCEgnXZwsTW+YlpLLEAeA
BrxRcx+tNnwYFAyDMGOvg23GjLCeXoOB5KSSwflctMWAcEZ/BXxlTXXQYSr1ax5gkCc8+GZ6qcz2
xm2wi8Q5+cQhxD8H3i9mRbg1HAtouQOsBmyDGxaALSS0khRbHLC4NnzaeLqTI+JvnsisQAwgnlUw
xzD5NG2ZdTwmqN5sF8XzJLh1kPWefagadCqoI1r0oVM57FmCXEBU0wNV39JvigtZYf6GrdJcC+7O
BVy+EoEJ49urLsS9yljO0Qdk6/hMCUSgm2hcYwhpV6GTPXouM2OtNh40bY6602G0AIS6BLK96bRK
7L2GE3VpgYAF6HJskAsrqcP7CLqdrxs7hAMuJ7DiJDTz2NjdoXTQAFe09/1a3hZtfG/a8K0HKt82
j4ENtfmX3flPVa4/MtBb+3bkLru0fpXtq4vHXm94GIqkPvbQcYhWC8xFojFcjoq0WnBwCwnnjj9x
qbOhlR+9yAh2sZjM489FNGe9J4SGY3uJvzLNWGc6uwTCPZujTb+v1mbBLRMV9mkM87e4hwwXMqdF
DcuNVPTjdWfb1z1ADz3qr5JOZ4mjEZda8OkaMF2mhW4+m9RDPOfBjxooJL/K7qkRDlX4VXTlNo/u
KyAmSwLTrjSDImykWzi3aDiZOx85fF7G6BjqQ1q6lmVesPUnkJ0JBR1HBnoWOlRisD8Ks3/TRfxE
3GXEgZVNoW4Q0nSdhk2CUhYnvGfU3Fd3XdKdB7+7hu6IDsHCPNQ3z13SnGoRvPbgiXBpZBsba6kV
SLV2CXxrYIpoJvhX2gbvSuigKWgwmpVu4tB1jlqVrQBGst/6dbcSQbHNctaR0tEfFIBlrSN1pGFk
CNJAzRQqGn0D2/xacztOLYgKlgyxs3Wqqq1ALo9zjJmuTvqkVQUv+qdhU+aHJHaxsIFCTOfUoQjP
bI7DUreAoRgstaHPYIM7bjLREBWEky2Vz/CvwVM8Ul+jLkVqQmOpcqYzYcywXem8Nrqs9w7gaREz
rwlND3iUU90Wom4AK/XFixufwEfsc6s56KnTryiwgWm6zjf0vceyo5Ws+cz2klkii4yfcSD30tp2
wUxHQr34OtizJtxOgl2YE9CwRugT7trIG3Zwx1YiDZnBFgxZqjQ8OYH9bN27jvcyjCYpIh6ozVxe
t7K50hA83mWm2HLblisL0+YS8z34eOTbqRtdCh9GRW3sAkY/S9lwVJpccjHbWGxUpuP31OnGFVpy
pYvKeTF7FDmuMStRS/x2eOmE1PZILxpznqMqoKR5TX2qHHsTcjDHb4q0MsSHqUKGVZWBjUIL5JVq
irWqK2ujCMbDtyyJRgKWZxgP5Eb1qzrqQX0rcW2opN6EJZkrCo82bsAQOU6BEfFaZ7vqiiK+Z/lf
zx1FfTAfY9m0T209fMEH+aT+b9lvkkd/hKDk+9UNsZS5yHATBPq06grIDo7m8EjoFoPaNuCsYILH
nOpqa9ooO/1Ivw87D2oHv27o6bMe5eFrHA7zXWxtHfberVOV1VNktuts9K+a6S6wCb8LcRys40DF
BHBFnJAr0vMqEdOFsCudtZrWMgflS4/r6QYIk9kykvPzJttqGnTv3M+/Y6W2HfPWR70eT7LGgi1R
hCxNXOSIbWziBZwkJDxm42WQ1MYoo9OHyOPKEge7r4wrP7Hv9AE5Tx0VOAxG8wATatWNsWQppoZh
uh1JZV0VuXX2Y0VFZqYbzUzTTamqy0SX+trHxH79+z8RdcRepzNWACTP2Z6XptVKljP92AikklXt
PWYoKmhJM/cc4mdR1LSpfdWanN3o6e8cPziMAsjaICq50ugpIA0GeIV01lq3jcvQsbQfQ5+edatM
l80v3FrBhmKYsYoDEMIsyicrqdNVn8bTno7pvSYsHgRHrkcEF4KsOKat47S12ukaIa9J+vP2x2//
8a///I/L8L/9r/yYJ6OfZ/W//pN/v+QF2R5+0Pz0r/+6edw8/f4n/vs3/vr7/9qtH9a//IXtV377
nn7VP//S/Db++y/lZf94W6v35v0v/7LOoP2N9+1XNT58wWBofn8DfID5N/9/f/jb1+9/yxMeuX/+
uOQtU0H+Nj/Msx9//Gj/+c8fhvX7Bfqv6zP/9X/8bH7///zBoDL5+vnXv97r5p8/NMv6hyF1U5im
aUjkZdL98Vv/9fuPpHD/YZjoPkxHtw1B6+/Hb1leNQF/TNr/MFyEGAIIg24qU+eP1UAo5p+Z1j9M
xX+ylS4NUElS//F/P/lfvrr/91X+lrXpMQ+zpv7nD/vHb8V/fcHzB8NIzYsI3puj01GwdF3n55f3
hzDz+WX5v0plC6tuChwhVLR6tYudQ6h2yDB8Tnp/uip/vPSfX0qKv3ktPvCfX8t0pO+YQxlcmWiG
DkFb4/jTSk7CaGMXaHr9JV1kImhd/eI08Tl3Fenkv34P80v86uOaf30LjQ0G2kKZAtypSz9MlQkT
IarHSezXr/M/X1bbkq5h2Ybl/nRZq1F6Wcn0fI+P8KC56bZzzGsi6a6Msca9XFz9+uW4H//tY1nK
dl0plYHhXv71Y0GF83iIZbQ3O+ZZI2aS1mI8SdM3Ov36leTPV1AJQ9rSsrkrpSkghP/1pZTdR6kI
EufKmN5Ad2ByfHGUhcGLWpq8qtBHpvHuIJzTA5AowBEdkNQdOYu/fh8/vQ3eg3IUj5TS6Rkq2/zp
iwwm/MMGFe6W7Z9jwkdlPP36BdR8zf50q/zbK8zX/E9PxqQPRTDaANYxZC/cxRsalAWRL6tucbmA
0lrRAlsEi+dxwQx/+evXlvNF/Pm1AUeywNPpFXzAv752gJw7DwBnbU1chuvQJpt1cogfGGkDuACJ
wrJDtFncza1FidoRBYCB9czNrn/9Ruar+O/vw5F4EF2XleCn9wG20EqShqus9O5Kl5jhQEl+qKY+
//p15mXw317IdEz8l1KarmnNS8efLvbQpUHYV1WzdbMEiDfRulWSfhixXuKuA0rQYLXOiPEE67Om
pwH+Aap6ZAFfwcIciH5X98EhBCdezwQO+tn7qpN/c+v/9Eyz1tosygLNDd+LwWP21/dIfREEqatH
+9G8rpwr0kkhRGyC+DFr+tWvr8dPz/MfL2WzOShhS/C+f30pHAmFaTN52U/q2yPDwwL2Kj6rbvfr
l/n5IeITmYL1jv+hm7d+/kT0cRta15q9b0rTXLc2qmlK6OpvFqefX2V+VP/83f60OAEu7OrI47sd
1HdI/GqZm3+zGMxb5S9vn5/u0wodSa7Nt89pvEU8sHyAY72EQLFCFrpLl4vFYX5WOTBu5v/Hv7Bk
qrA+i6W5KPjHYPHtb359aX/+BucPzerP7uqYhq70n9YnF/SbJ4Ejwk4Ri6xaDzbTJ+audfc3d+Xv
X9LPz+ifX2l+J396dEYmJARA80r1mnzwFWkCK+Awa38dbYadu3ZW3oreO0uXtjzgkVy+WAviMBfp
Jlyh9N/Fm3iTbb2lvacJwXT715fhf1pALDXvFo7g/GP/9FwrGEscfwkv0+unYbx1mB37yv2br1/9
/CpKMQq3uYMdNgPr3/YkFAbDFGsDLPkFLvYVwUiLYDksvvBfLC/J4vD68v5/SDvPHrmVowv/IgLM
4Ss5ibO7klZZ+kJopSvmnPnr34drvNYMhxhC1w6AYdmq6WZ1dXXVqXN+/T5H9u/I+RRuHdXll8Y4
AkKiRS6lGdCFLXwvH0VAnJWUnqhmnjIn3xe77FF0qFA69Ykm7U50GIjdC/sX1eHF4NDP4bfFx++A
HffUJXb67htAMwcm311/KHcDANdPoFTtdEep0W6daG/anQNcf7/X7X8+Ip1mMwPl/NAP6Q7Fa8fY
WJGyvPmWK1pEH9nzdQNqn/Rk2V8j53O7x+Z3JPMc0RHsF9/+MjiJ/Ua3dftHa79hAm2fcYQS54O/
8UuWx3r5Q+Y/v3BtMGmdJLb8kKF6rqKPIMnueydovUXgWFpYHNO2KnVFErDQRPGDlgmPmi6fCt87
AgpSKZNQgoti4YPRCFCFFe+CpPtZ6fWwR0DdkWvkN8pYcpQI+H5XaU4kIWM4WXByt0fPFB6UIoPe
IQQxk8lUACK5fu9p1QNTmgelFT+VkuTKMrSi4dh9hDBDsft+dP2qfRIa/TMdqDeZFrpJm78toe9Q
5QZK8Qj4aRZAQmCdUYHgwHo81kGp0GeiK8cchRcdkkh6Ysrd1Yzx0IYSUiftk68Gj/S1z9Dq0Yke
fcWurCZFBN47zrEDii8PXqr6O0+Z7B200LD+ddMEms78Ils0XgYt/2SM7ecWecqgsw6wCX4OxMpj
MGsWtFPqlkxsUmkTM7YjMfoF/P4Hw1DvDF77tt/lZ/JXEDMI/ZgKHYniowi/it90j14AdlCThe+h
X/0ya4Y0RQ0QdSLBvElYVw95Wb3kpglbsvlNFCNIfE1X0ac3EWwohto9tBbg7kn57I3DKS+kl9SH
ncgD4MCswDtTyz4y3HcG5Mqsb3wkjhwNYBL3HUld5i9LP1oEYQGkGhEQPyp26hG5713vGDbSvjZK
wHvz+ALLHqdn2BXuQDyAnoQQxRA9RwiqZf7d7T8V9s8vwD/s/qCctaNxFJ6aveYwzksooCXjaBuH
S1rmM//5zSqSK3N+J5nL35xnqgRJTnrqDvGP/LPwIXgnPfD8e0RwyZUP07l0BZfy+kZOKa+fOcNU
ZElUydwXpzos1aK0JCU9zbHasFNbdF4m+x2ks3Zpf+wcslk7sxP706fK+frrbNpbj7P1X2CYYH8s
1TCMZVpLXVtAhZiV+0lzEqAHRAXyARK5z5LWMprQFggLicG5T8yJYWjxsVPT38jmfUwlGZxQuQtK
GA7l5pMazsx1AHANQ9uDLzv5deyOQ/oAgxOTEd1bSciAB2Texq26jItz3mbQk4IsV9d4jS0zUQlv
zqVacCV/EiFNTUWmL5tYUjfeIUsPme2YBk8QFT5liex3EX9LJM1AvzBKKGa9f+xpfKHMQ2e9j3tm
eDMRibN9lrNdG8dpJSpLkkUDnIqEKRnmtV1BqVKJqRq4z4GCekC9lezDfQvW2oGFdZbXBvm8ri2X
pluDSWKC/Ey5Hw5zfhSRJQG6dH7yvpv2PxmhtKVdtINAFP/s98aB8rhN1d2pTo0NPqqwPfvLG9m2
eAhKzpfO/lbvAErtQ+efwDH534Z71SEVs1VbPPzobM52s3dzR+X/Z+3m3Au6xh0gZ0exP8MyYENz
Y38Ld9qOhJRTv58DRuFmDjARbldjB47BQRolIIW4vxerl+DFXmiLJC0pTB0lJPYCQgr7JbTfvu9e
D+CbH739u7V/3zcnb2y9tngPmGirAMsgW+udFzptREaBFzba9iRuAltM+9IGEGHP28AsJtkTscAk
KNCTcLZigTT70mX6PEfBy8Uv0re6ghLH11j8w5w2AuF15gQL5hJ+g+I4v3r7wydhI/SuZlgUlTVK
KCZABGmRdgSpnOiQGUFzY1tvx71/gjh4j0YYOVa8Fxx1h3qh/QWVGRvc4MFkEzwuCc1B4w4H8A/W
biukUDVc24c/P2lxG9SKGEg0WNPTZ8N++irY+MDxR2Z/2vj6y5AybzcDTpKqUHa0xNca4UVK1yN3
J9cDZgK52kv+g9ekzMD8zMtvPGM2wshNCefVGBUxsnOZOcpXx78wJpSMZdS0204PgO3sl9z5CuCI
//RxsH8COzicfr+BAQSvuu/hc3X2xqd4kvzX7iI+Z5OfVrqBXcXO7e+j88RzgHvO4p8l/81bzhjk
ivZHg2jjfGFiw4GOiAfAF+lc2T/geOSpajpnJLU2ftnKQ4lb988PWwTWRlFADIv8sFg6h+JXrXmM
842awroJpoB0vq6smovbnZxzKJn1IRNqGVqLHxpm94zh+f4Ov8aI5amVOTz/b2VxgHSlqM1p4IZg
qPo1fMjONL/7nM727bcT4TfaxY7Fvhb7L/PpmeNwvWOezI53z59bhyYJX8R0PryTnOceICluz99l
v+n2FbsP7nTLGRfVb/U/zvjnJy8OGKp1SNOAuT0JJFz9fjoULtMx+/neyR39cdjXu/HAw2CPWtD2
8V6mDK/W5bkezQuVW31hvWZseKxDjaTr2O6LA8D1HQgzh/GuN+PO2AX77Hj/Ey2r/aqs6qQNVPSo
glMw05aHgEvFCJgicGu/o2Vbn9TJ3MEW/K0Ws0MdMcmmdu48peXL+tf7tm98EAptzTLJuEVZFXV1
4R1pzlybWAum2491/9EvYUO1y5JyYanBb3Xf1rxxV56IUqFIlQ4EkiWrlDj484sYYw5SH/Sh6Z+H
iiGEqANBYlZhdKyDgAE2cNMb1bSb5FVRMEhFiZ7SXJUVF18yiaUctl2vPUEqe4A/bs98AN9Tesif
uofuJDjvHgsHaXUqO8zH77V9uiuO/UOw8TuW9+brzzAU+lAkarclaj+HsCDojRbwsC59QXfCMG3V
qPQRzuiELq0W+F8MJmGDfQ0CIdk4TctdV9H7mStKhqmbFjfpIjOFRwhibBOQdVmUmuVUSgXfdyIV
HgQNZvqL6b7yw/3vvPQpeuwKPQFeLbNLy+bCooHOt9cq2nhiThl6rdIK/wFPEDCxYQpv75tabu3C
lDX/+YVL0WzvjEjqvGMz+mXLRKHJxIPhjWXtpkkUfaS0ALtsL/j+707r+3bDo29WSjpMlJCAYFga
vYdFfobGRK6HfkObThif8ypUT2ExmDOrfXi6v9CbryjLNDnn3iM1wrmleb3QVDDHKglzOG9Ufe8D
ghl90JQ1Oq+OACnbfWPLCKjOjVSK3SZrszTE1q6NBTXytXAQBOemq8cd8wUQciXR+Oa+lZvNu7ai
LHJpowqRQBY8/Qivdnhi9DqHc10Lgl9R5It/a+u1b6sYCNxoNJHVxYdKBkVVhWKKXF8HexZptjFT
2lJk/sslvZox8H9d5k32mjleuKPWlXGK8jt9D8UM96IZNW4RMWEhl13v3jc1f/DLYEo/HG/4Y2qR
PFQT3AweaI9zonT9U9j3heTEdUWbMe7g/S5iH36oUv923+qNZ4D6lAgmBHBNYi5/To0vFmh4rSgU
YFTOhZEiPmy1yb6ZLGFjbbN/Xa+Njr0uK5aGmi21oMXX8qsIZg1fAbIuFSWJCNAq5jVAlxrvIF8N
n6wRtQmkp7q+cPqxjfynAu28aSMDvNnhxeGWr9faoCidT0bGdErXdA5aqSIqi/LE7CZTWI+pz/xw
LwUgnO9v8c2xeK0kUGoSqSmIdLSuzRYTgoOw8QWukYyPDH1/F+EWB4T9t/2GuWLBV9REcb72bzpa
TPaJojWicCekhfdOEX3xuTWgAQ1pqG0s6ebFtLClLrYSiBeZLmUhyJlmWuAqg9YOmD506zSaUvWX
GMmfuyBt0Z9FFROILNJZUBPwAJmlUipTEF/ub/KtH7N4lQaIZSlASozFJicSc5u+33snzUJ7PdKO
ImNof22CfiTVQgloClndwkTRMJmmqH14VkyQzrbMIGgEkS4cAMd/YUjVgJ9Qn6M0vDAEZnqoGtHw
3QpSJQumRSMPH++bWPFJg284t3LJTomh1z5JLq62qHF4rthOzIyDguGyhS8F7hANEP99YzdXHQmL
YZqgfAxLMQAvXhvz22HwpQxODx9VEIrbuum0lWEBGFb6MyKa/caHulncdYK0bLxVVel3E7xmpwLS
aEb8EFgznApi+a9lNJa/7y9u1Rjj3ybBU+TQKdeLSzyUjiBCil1vMvaZBmu20Lzt2m7DJ25gEa9Z
H1024E9z8XZ54Rlo+E6ikSfnUlGG74pM370eGO/KgVXtoc6fzqreIBnqw64Ff0vKaHcbe04qwIjU
i1ZwuL/sm/M27/EMmjJVygs3L5xKV6NCqLzxZKS9ywS621Zbl8bqzl6YWKSCkcb0EKln4hYWtNJ9
ashzY0RHtjY0Njx09sCr+2mxmvn+urgFw1xnbrDXJhdBsMOUuXVFzS3/p+vfZmPxtynFqy3LQNgT
OllKEte2SiZxq7qSY7eCvu4DE2iy3TBIs4+0MtkIius7+MfUIkpHUFUy7lXJrgWtV6+gQeK173S0
1O77wqoZVddVHSAdpa3FEdBU5C1nLvEzBAvmYx0jvWiNssUEoR5spCurH4onF89OQhdJ7fXm+Z3C
XGfIXGWSdYiff091y87QpGRev+E/3l/XWtwyaanrQBep2+mLL4VYlT41aIq5FRDeEYIOExZl/5AK
4cYG3qRHs0vQJ5mzA16Vy2hs9m08wb0Yk1sG33Rg51amPilj9j41GmiXlUTexan8UzBC91+skD4Q
b3cIhmRxsZ1tn+mJaiSCm3o0BByDMVuIIcR8jJ2iFzTwuRNVyy/3ja65i6VQoyDfNGlALbbVTGu9
6MvMgjeucSmHv6FkBlWlvLtvZm1TecPxAudxBRRxsTYP1pYWdhTkBOMoFw/MiunGm6wXEKUpoEHZ
q0bPlOHURS200CHjUB/VhhH7jU+7sliFSiCPFL6wRfZw7bADyqxESfISlNXLbB+JAwxIQQTjpFNP
wcYlsWqMV55Cbd2AKWFhTA4FqD6qIHI7SUKkS2GQ0XMq2A7v7+xK7Adq8l8zy56Jr1tG17X6dEqi
jhG2rmilkuldY9xKHFYMqQoPOQo+vMCUZeLAzIkpon0huhEKbaUwgbMfNrzk9oybJHVMeShYgfh3
/vOLyI+CeaOrU1q6vEmQdnusupmCuTwyjrph6TZ0XVua//zCUmcAYzQEaTplgjKPShdqcbTEJvlQ
jHrxBMVg+FMp9HALLCrNx+n6bsOuTLWKKp1J9XPhFGNn5n0ftZ4bMsw87qO86kpGdsqinewRBojm
XV+NyndPGqL3tQXl2oH544pplrYSIQvJGiuQNrbi9rua5DGKxjMFoJi5/K6GPqAyo2Wiq4viQfXE
p0HXPt330bXdvjSxSB46CB4bpTBGV6jPYv9+ZNqKOotnvQA03zgO81+13GA8VCVukw5RJ7j+sI0P
k1SqwMci9v6umR5iqPJDpqGzT41YHSp1o5Yz/3U35lSR9EHViGzLwlEUMAgJwwtkcoMWfvSZ3nmM
laF9V8qz9NfgC/E7xmM0BnRy/VPQFObWtbj1AxZb28spnNdB6p3UAHFMj07FT2nSlA9lnIsp6g+l
ROtH8MtDrAmQrWVjMP518on/zIU6Ih2I1GXRQqk8PUY/wzhZinpoqwg0Ufb9vv/chtJrE7MLX5zW
CbY2StujQBseJRNVPCbwf2uV//6+mbXwc7mS+WdcmAkHozJqq7dOLaxAb72iZrYSevsDmtj5b0Zh
g42UZvVYEOx0Br9NxVq+IgLdHKVcwDvTUDRswJO/DYMJdeRpC9380CrWxtm4LRRwxVNyJLeghHZ7
2TcMAYW+WcVnNIOZbLI0jwlOKdsz/625VW/SJ2ukX2Yhf5PbEkzmJBiHLqNwkBrdeMxbQz/e3/G1
2EO7wjAkk0xLFhfZR8b4vVcnrXUStfRt3EBaFDUf75tYCwiXJhZpN30u2W8zGNuTsnwD0z1Et2Mi
2Zbv07TwaumHmQQIZoRlsFEUXTVMGVGRNAp6ZJTX3lRAiWpIA/mj3MvMx8Hx0H6Mlae0hIUKjojE
+np/oWveRDGZ2p4owV+8fPsKlQbne61oLi8daJg5ljYppPLgWfm0N5sC3Yq01//FyeTpJILbIq+j
RHK9yLKF6AFfMU8Mx9Fn3vUtE2bV7v7K1ryE6RWNG5OX/U3BUkXgO4rkWHabDIEjOX/O9OF038Ra
hKFOxYAIDTlmVxZHX4WZvOzGgMorXMoQuce57jRm6p/6zqPuc9/Y6npMhnFM6lY0jhZeL45Ma0Yw
V57kPnLR4H4up7+uWnHSicgkUnAn6/LyGkSQzmwyVSBi5sI+i5mdLaSNq2/N34Ar8VaBp1/n/F5/
erX1ClJnfXQpbwzV2ymH50ZB3By9ou5bAFPhv/hEcyGVYt/c51sOiBmVyYM5MyaSw/YZNTQ4CEKg
DNL4dP/r3IyAqOzdpaH5811cA4Qi07QsPzw3Jlxhu8KSMwi+Q4thYIQnVP8LROOadZgGmJ+g6Uuz
8dwopTU6VSc2YHVFASGhvJDFf0xEEZFRT+B/2jWV5T2KmeWnbidmAvqNZgHr3Ih0zf3fv3aLAZbj
HyZQTwqki59vVqIeBUni9jAXjihvCdk5EWD1oy5039LaoYH/Z26YMQB18/7X4JLLmJo2T5M8fm/q
/rMcZF/SSvp238zagngUy/gYTc+bSyIP+qCrw8I/1xUPBHTHUtXa5Vosh6cG4jyVVgUvvo2s5hX5
tMzsLr1gERGGcJrCshFNN0ibWpvZT1pogYioNcPzUy2cW90bGIvP+pm+hxcrA9exlkvHnsnCowT/
KcgOWI4Bzg8j7JsxAO/PUC6HW/n76jk0RQa0eNjSLF38UE9MlJG4Fp8FWBWQeBN7GpeBsRdLjfb7
FPwoOsbI73+StQhG5ZPPTt5CjWkR9kN4XrOWiSzU+QYNvWohdv2hDp/vW1nzr0sr5rUnx55vJBbE
ou5AbULX/ZMKD0M7xLt/Y+a/B2ZZFfDgFppIAgS3jnL1OEI65fSJH35IYIzc8qr58N141cXhXHRl
uxCq+Tyo/bMVj8lerJPxEIjIesMBoO2NTlXRBopQ5IEzYKfk/nS28kr8DFnBVi9161At0qJc5z3o
9V1wTvtuelALPTp5XSucoB6PduNgqMf7m7xqT9MlFW8RTdpC19/Sh1QLeiUzcbk3nswo/VAwj28q
4gOSrH+PyTANalnAUyg3SVyC17ZEM1URiEJ0IEZ1mdFdKncM28Me0BliuZHDr/koKBi41lkZ98bi
JKhZmQ8CEBQ3HKra/1FOnZ6+cDPGjzKs8RsHYnb4pfeAm2KGW9TpLy4fDAyghLFSyJPboG/oo4+c
aVDyKL1TlRDpDYGttv/c/2xrz0trHv0mtZsHxOc/v7gLNXo3ZeCHkMDAxF8qz8hQ2XX+6MsyFC02
iXuEHt19k2ueAuCDvIiMD+D1Ip4h5FfrmRJlbtFE701LhYOsgIXKOFSRtXFVroXOS1PzT7lYHfPJ
caF0Vu92gXzw5Gdo7991WfQwjTH881sd79Wvd7GwhaskAySUndckZ1/V+1OTwNbAfEk1l7KR/YIP
ezKdykP5etCHl/t7uhav6cXKIO6AnoAcul6okdLzU4g4VOpnkQ74AItu47mzYgKUm27pNElF66av
mKDdU5pTjOCb0UKGCias3HrKrXiGKaomjylFnKcOFudaRcfKy5Led5GPrqEdHT3ftqrPHcRy97fr
BjJICgjaH8wRgcokw124vRrAtyeJGpJTk9fuukABmNgJ2nNeZ89CLOtO3cHLjiiYfBSR4IU438v/
/hiwUtroRLD5vb7wFp09zpW+ov1Vj2MEt0esqftahuWT5/pED66DVWQLfL22w1RAKAZSyuLVsNjh
PoX/HckS81TBKj6CHYDIKUO/JXsJy3gDt7dqizYV/yJw3tSTS72OrRJ8masIKnh7ODa9NkajzrDO
gVd8vf9FV8I0PRWaDwwY67zJFwtLJkFuLSHzz6bVNKc+8MTHcbQQQqtGfyNIr5tSeYjP4Bpek9dn
rRGHoYKBfWLwG3r3ajwUDXR6wxasdc2MwqAp+TBv75sXa62NnjBVk+9Cz+2o3VujCZ1uay5xzQg4
DonZKBmA59IfNMET06pQQVmgFXCQWmGCJH1ghswwwg13WDeFw5MizLYW21YUFaKKYhO6GdpCEqpG
kgL5nb/VYlg1M1ONUAcjM1jifwJD9VQA4YFrdvGnulFPowGb6NRnGyFk1Q5rIXxQfQIbeu0FNfQa
AoLDkwufuK0oP9DNgk774997NUMb/2/EWmSTYSEEIZvWuRPzYUUX76REBepXuPfNrJ1UneSMFyUz
5OQ512uRzcjXR03z0Ud+Y8D8I0JXZ0BzJyNLft/S2q6ReVK8pzxJ8WKxaxMgxSExBibefKs9xZkX
Q/GuJyferlsAotVFUbEi3EnMRywjQjp5RZdOuuqKQqfA99VMugDpbKqJdjl22nSoywih7b9eHwOF
M8kOaAN2dOHkuTlpgwYPsqt44bNSMiegtcdMjDfympVtvDIjX38wXUdMyIgN4wQ/vh2xdabxCYWs
DRdX+VsW2eiVlUVMHRElR1GnKF3d6lEZUx5LXfof92v+CRcJWmwKeZVDNe1mSm0gZSEW6ehKcVUj
8iHlVfkvYhDTIv/1iYW5xpj0Jobwyy1bWOYrSS2drop/BEOyNdC48oXmbvvMykDB8ebZEAkBvP/j
oLs+XraXUKR+J4qoHvXZKH78a5/DFHMIiM4wcLG8j1A7sNJUHyM3yZ8qiPyq8tcY/z3qhPBwYWTh
cXIqpPVgeambTfrZz6A67MKj3Bl/79hXZhYuN/h5Lihe6Z2UUnxockxZ6TPTnxulzRXPnq+IGc6M
XKG5DHg1ASNuUYo9Z80gnSQN8VBDhtPl/oeZM7jF+Zk3jbqWSMWeIaVr5y4tkW56VPmuMs2qG8OY
SZBPZ4h7BmnPCIdZN/5XNAQmceNUraa3PFoZeYbXBdDY7J0Xx6qUO9FP5TA514kYH8oR0bqmb75S
ZWcKuQBgUxnK+FAEHkI/lfIiMT+zAXlc22EAGDOeku4BN/H1LxBbZZAa9F7O1N0beY86d6w5eSrE
Gw+ftT0GLgTCBUSgRgXx2k5uAmlhFiR3ZYhaywHtzPhJna9iKBlh5f77D8pjGYASYkw0LOYfc7Gt
iTfEMd1eyxWVwvygWQWqiJEchqfQ65qPUu/1riCWW5Wcla2cAViipOJMAKQWS+wR5PIotwO+H0aQ
OwyrSluNw/naXXgqJsCowiEzM4wsjh1iY34SZWN4higS4TS/8UXjMW276KkshPoThCQo7QYCAlkS
eqjQh6Pxt5GDrCEncFmRQTvotpjTWHhMNVkiMp/cNvGk7MVEfPCi/Nkcgg8AGD7rqKrVpSbZij8r
AUzlKaj6aOPYrPiSxfMTjiISYapYi4329KmMeDSZJ9FDzi0JUAeURGbWsthNa+EZRmJx4w24+mkv
LM45zIVDNYkZNEjA82k1GLiqdN/2/t9HVAq4UO5BIyKB61n4LKXPPlcCFgXN9NtAHV9aL3TG7TnJ
NQ+ifA8FHWRtPMCuVxKHcEwnhJFzlEZfdaXUn9EJ8hHp8ruN9s3qV7qwNO/pxZ75uhLBMd5SPkqF
5yYsj/pouWY6jLRkULAppGTDM1c/0oXBhVvklp4OSQ2rf6MHVGoF2JNH2Fr+OrTwJpp9f0YkcgSv
V5UjoSVH3LLwigQT1YfpQyPmn5Ev+6nyqqhzz7lvbyU7nvMgib78DLBfhjIYazPV1+ocDC4jSmZv
p2GPJCVyY7q/cRWYa67BVTRDSJhNXV5GwxjMPH6G7ColVGu2NsYwwyOGrf6CHLl+Kw562OzzsKiH
s9KLQryx0vnzXMQ2qsSk4vO7BvzTzI+1OACC3wDEkrXYbZvkuRARP0BQ+3eTTxvLfB24WhpSJTqX
DKSShS2vvNDw2wmZMWDN0AmGT0FZIv6g177+ybPEKbB5bOudK9ZjXJ+tWs3RuZHMBgXdSip/6WhK
qY4+SAEq3fCoN0gSlu333FCiD0gtgJqMGz3snRbeGnGHpFgv2kEYmPTmkLyKUMsSNH+XKbGpnRTB
nEAkQgj5pgNzNr932uZ5ygs9g2h+Kvydh0rO7/sOtbhCXrcZSnvmtubyP9/52oHNrtaaqTBToCew
7NSSB9tQEyG3MmaFcRalAvJ4y0h2FWtE2AoSx/v2Fw59Y38RgNAbiwKzLHW3G+r4AdH50i6qASIL
VFX2VO/q3X17a27FKudCBp1La1ln4MGalVWaWm5jToeYCkrEaFxjJRsvliUL5uu6yDXmQS6RYcLl
1eyNqR5qkzW6NCAPdEphV272PdqrqEM7ipKA+Cofxb6zWw0N30p/z00VNeUxSN7dX/AiDP7nh5Cn
ydYMMLpBHJDQlQW4hsmlxHMWh+DUFPJGEFzdU/5yXaOmAmnD4qgm7Zj1Si8NvABRmQEb6snw8QvB
xqdbXQlkLORJXPc3DQit9qeBKZXMNY3iUS70D0W5SdO0EnQIOJQC5k7VDZZhAKdH7bc3XEqr0vth
Vv7ZMfTTbhUJ17x+hrVQzCbPvumEqQ0IxESQrBNjPnsZXQreiD7qz74L67W38XkWgfw/HnBhbN7X
i5u360uxMipG3tDXSXYxtEN2oUrpfgyDGHGerHhICxmSMKbOjE/3nW/L9Ow5F6ZzoZSD2CgGV1a+
1rV0DIr0h0Rpuc/6t1ahvQe6tJE3re7sawFxJse8Jcac1KA2K6tyB2F40wajh/4A8o1x4MPHM3Vb
rr/Ial73diZbRs0J6PVNH64zwRAYSma5UiMjr4Qauo9mkgxvT60oThzBuDQpSrP/+22dOwE0jqie
My92va2TkEWxkU7RWc3a5qQmEfpK4M92Sayru4hO51OoT+MuBIJwvG957ahfWl74Eg/wToFcIHKF
BC61KN13Y3MMyi1ev/Vb6c8CF35TZc3UBiZF0yxmGlRCC7Ir1Y9NVDxJVX7sDBj0OuWtblL3/t/W
N7vXhcOmCjo1eSOGLjMI475RR9UukLtzQujvDv/GFCgwckcewcuaKl0Crx6iLHGF4qnMEKKgmFUB
Kb9vZe08UMhgrHZGX4NDuV4QkpWCFIMRPAVG4Nbtiyg9MKEDsc5WvrZ21C8NydeGTF8fvD4KjFMv
DK7vtb+hH7NzlVenFiLsiKwFaKGX+4tb9UZTBVkM6TRFu0X2HVSooxSdz+hDKiMV6x3bTIMYzpTd
/8nOsp4vIOzQy3pFqU55Sb1/RON9KG1Bd9bWwqSGzJwRfG3g/a/3ry/RBFZFIXSLDm2b9vfUNnY8
/Pz7hdCqJRdgtzQKg9dG9DKTBWmoRbet4z1DkQfLetcU0oZnr7nChZXlaClJsykKYtW6KM6Vww+5
eN/wwgu6H2b21LSbY9ZzN2WZwM/scxDRUTZjpOd6URJClIwW8IZtzSJ3Cq3w9x7CGXbUS9KRNEvZ
KaGE1p+qFW6t1IUteZX44f7Grt0DvJJI9RgsB+C3iMhx4ElCqo3WSVNfKvW30on7eGJ8agz2vbBR
BV3zFJITnirUQW87jLIwFTkym4MLEMvpA9+d1MFVUWW5v6Q1MxavP3CkBGIgO9fbahZE1xZtZFex
pmIfjCrKUrFoInIO5jfduLaXsL7Xi/TS2iJ8KHWqVyZSa25cJmhjqJqPrInU5MphFuizhqzqd1k/
ivK+b4Thx1SrkA4aZcADK1UmpIGVJJJPWgUh4a4W2/GF4lgvO/e3ZOUry7z24ZSi6EZ/d7ElZc/b
TNP9yo3rR71FHnZ4n/Lwy9uvLSX2+7ZWAjekQQRtyBVholwe1R5N2pomPxLyqn72Bjc0EcTqjF1f
bUXulQ89Mz5RSDQIDTeRpwiUPK6ZFGFWRnIMdXhSjfZdotQbm7eSvl+aWQZRlYmKMUQN9tR5hk/x
XkQBL0fJ8v62rS+G/WKQggbBEv1cTtJYqUOrg/sqQYgAAnESsYz3kQr97v9mapEL1VGaJFovoNcX
JtPOyhBn1sXYEYXk078wBAsOuDlAJ2iEXJ/EMZ2KutEj8TQhKvhYRFqUzwQg4hem6bd6ykuU9XwQ
ySr/GFscxNAovEgfVBNN4ir6kVsp7KVDrGcvVdn0jz36OF8BQOrIwsmN8ULC1IXPDT2bD5ofESEY
KhGfe7UWfhRFaEEjhxpZUTUWxIytN516xI8/WGOZvP/rLQJ+RBVjvtlmzO31FslTgdhwDdg2GvLk
MUkmA6hv36MdlPsbKfBKELgyNR/cixSx6kEv6MWkuaPhRw+wdARPeVBKh6nVw0MsiN+sdpOsYe1G
nXFivOLAdd+QIgZtr1RdomqnRh12jfjea86S1NiC9EaT44Meb7GkrKxxrjkDcqKkSfhZXKlZpUYg
bT2PYoG4N7CUZvIhpTqhPguFat//dquBgTkFekEyVYRlL0gIzUFNgy5BfwvdSb0ZggdNGj//CyPo
RoChUomqyxXlkdW0o9YNboV8QZShOzyKG/Fg5SMRrmEIml+Dcwf+2jFCr45axM8qN43RyDaRuwWG
1orikROhRO3Bmv5yMO71rF5anH/RhSsWkUleOlalGyoC2qOp+r7OutSZrD7c141gbCxwSa9xY2/h
FjlyS1Ukj8FZHvTWtOmORx9TqLm+U7RRvzLeYP5ICiTc7TBN6t+IHCMixzUWI0zciKp+6Jnl2Si0
rV2TF1ugLqA2+tgkfYy0jTsFWSKgzx5Plh0plpwfAf4mSJ/qpCv7+870ms4tUs75Zoap6XUoZZkI
NImcMmLVeqcuzx4aFYG2KJ6lWQ9lLT/FgfRUJQZDJeYbnaklsUGgPNAeDO6++79j3eP+/IxFrM7j
jt+QVyOhCH3nyJOOnuXtdUFwGuT+2k6vkeXzN07S+o7/MapcOx08kXUZSExIIdhmm51qjyI6ftlz
kW9ce6uGmGznY81yKktUtUDUi3yhjc+09RKfNlFdx1Dp98mnaiiNj32DZum/CEVU/f5rcrGhsB1o
QRcixZYYzV4q5sHofCOvm2+iG9dhKAcYNU8wsHvX2zfRF86NijObKYGTKk9G+uClW+QDG0aWL7CJ
ipQfksGfPIOL1xqYUz8S8DZ2a/UD/VmKschLAk8vzAFGNFcQ1M9m7O8to3hG99cRh/7HfU9fuyPo
g4JKBfpB+r3YtSQbLS/pp/YkCeZjlaonhkU37vUNE0tivjTKilEJwNj2U2b9MKjd/YT+PtkIHWs3
68VCXomfL0J2UpsJoshN7gKztYUk2g3JWxTuKVBOoB03lrRlbOHOA5hBJWoCplo0Jdg1SHSeJiV8
X3mzL/Q6lKupkXXmv3CLyyUuAgRKn2LcarFxKi1ZPmhh9Y+leJCadbK8U8V866G05uuX5hZp+NQb
9agxK3ySrXZX6IWbTIobhPnfP4fp//3XA5d6PVoMIWSsRt7JSkz/56DOaYQfBPqu7Ap93N1397XA
fmlsPnkXXlKb0hipmaScjGxyg+5rrVhIFL8pNBPo7fPQbcSkddeHbVtGzES7IUuF7nLSU+REXLXM
fqUwN/KA+nh/RasmeP+9EqqBm5+/4sWKci0QC3rW6EZADpTo4rOYmJ/um1gLR4CiGXvl2UdzfGFi
0FQhRwMlPnd0cT4rZZe896XwE/wACPKqob7h5quH68Lc4huVvKK6uokTV0NQ/aTnYrDPNcE/yT58
s4netnuAP9NGN29rjfOPuthGUwyFOugj8zSYb03jQZhevOj75P++v5PrH+vPTi7yyqZWRi30hskN
e/2omdVuSLdcbn33rHnIAKDdDVObTsJK0t9H55oJg6e4CxgzyEouq0wb345pDpkodJjH++uab4nl
3UufBg0mynTwvSw8JLSMwPP6uqU5xJMmrtBh/T3R7bcqBT3b3wL0frW/1bZcXemF0YWfdCifDYKq
0usbK5T6eltrviYhw3WjBw25Jn29v8bVb3dhbuEhKOJKeS5BCKfkwS5vlHOqtf/H2ZX2uG1z618k
QAu1fZVsj+XZMpNMkskXIVspkZKolVp+/X2UvrexOYSFpECLAil6THE7POdZnq+HWD/Ttc+oLA9S
kAqDamgSwPvvIDtruGvKdL4XpG43UENboZR7v5a2VQ6gSCU1h5FP5bfWAym4cedTf9oIpdlaIOU7
HkAQeGCj5Hm5tWrHGCCaCda0C8IeRASjkAyxRQ/UmjeOW82gUM9DuxBQc/z9hptIjAaJBnqUQvwo
fCO2gWoX1cZwNOvgIogySUU3Oh2evNXJamXp7Dh2HI8AeqiGjVfh+j9SVgN6FnjzgtS+CrQpCw7u
TUvjGHBMDYvsQP35JoCIZJSG8iBpCGdC7t47Y7ZVfNMN7zyqMrweZs0UJjDrKwT+Wkb4VEzWx+vL
XDswwIB9G2Bg4EWUgfFiaJeJUifxeyty/S9mC4cAvHn85Qvhj5a/VYfVDuksnjKkEvdjZg0eTaa2
eM9oCykS/3B9SJoDkCB9BqQLbZJVm/1yjZugqbaDWfuJ37Gd6XdlnFtwYQeprtkVk3iACSNsEWl1
ywFP2F+PrdtfoMjiIYf7GSLDylZuJiScJoDbiR98lbBBa+YY7ulF8M/1MLqvCEGCf6lEKMOoszZx
BvYohJfafN6TQp5y6JZdD6Fawqx1EKjVwREL1FuIbKgF2Woa27CcGD/5mZsyGG2Pw4vsU/LZgQPa
d2IsORRcAbroXqAh61mH2czNT5PZCdj0eDnv0OcFBHzvzUH+peft/ApZ3pzGci59ICFtmVcRyIcw
Vbv+u3/db+pWDVapRjypYdik4gZMdNONzBsEIH1g8bQg7QOOZvb3s5CxOdz5wasNYzVZv5ocrgvs
YUHZtqy+2g5IeXCnq5udGH/yXOLenPd1RWODfQ/wNK9qlHyWjVtGu17Ofuw60WepDl8ymww2pUln
vGP+oyCfUGGLui2xjHU9vP0mKNiB7IjanZoTFPMwZ3KZUkBxSngshnZxP+aZuTfp1MQDW2A0VE7h
RtVKdwNA6xdwqbVT8QYdFghvNFY56ASFj5gsINYt4qblN9fnW/sFQRJHpQFX2hs9G68pRhdyQ8HR
Y5+K7tWGSBd1no0tQSX9YGB8uxaMYVOuHCodnbIeEoEunO1r/qMpu6WOp1RC9KIMUrZF4NPub3B/
/z+asiycqa2tZc6WxK74LsRTaOjHP3/qQaPnd4h1wGcrzxOW2XtlQZOhaO7cqr834Y0Ioc4NFwft
9KCoD4otZggGu5dhWpuaQO7Yw7Fz67I82Aa0DgcjEJ+BECjmfQdVjXLjBNBdaSA+/hdy/UlnI4Ol
nQtzyoqd+nlesn1dC/kEqtgsj7038VsaODTYU1BJ67ivy628cSu6cjR7EtSA0UlRVcPRRqFqn2ZI
6QCcJR/nzNil43i8vgFUQs2/BzWo7yByAeL7BjK4sotxmToU7fFbyr4D+RIjE3FrdgtB/WiU73v5
iIN7IyPaDKt85rKmRl07FU2qgQ03YPzZ0QKU7U0Fym5i1oG8gdo9vG4gahdVuQkAqLd0G6QXzT5Z
aSG4aFEe16jWQoIxx8kAAGq+fGmgd7b3SNUern9gTT6BCxBsIbBc1k+sbH3qeOgHirY4zdC539tp
Nex80+z3aV+lP4Oiy3YOlG5OtkPnG+ZYfyhE82t6oaUMS3BQyNFAUsJbA/Q2cgY02gjOR59/MLwg
ainf2DS68+08inLimEFhZZ4NnEVLv1kCplEzFDa2XJr1QSA9BiY8/M/ULJpZRccaCYgRCgk/K9ok
WWC/LuX0en3CdLcdsM//hVFyzDHMi3k0RZoUowlPYav8PvX2tzRzg13PQj+yZfGHdNT/TdLvkEre
54WdD2d0bAboCcRysR/dcUsaTPvxVqAKBK/WzEYJQXrwbziOtiRzKusgB3e+l8If4iAd541CtPYD
/g6lohhQFcnsqRrDBLIF8r2xiC6mvXhpqsCE62fhn5y831Kn1Q4PxlHImUGVe1M7MwiFYZI3IRNq
FvjeyKQj7NBQtnFaaoYG/gNa9XjFAU+l4qhy20mnCgzlJGiXOaqnHqmCv7Pa7MmtphPIhvvra1Fz
/yEeHsL4nBC6Vh8EUOoQWU1HK2kgghK7uAneW2XJ7lDLnYC6FOOfJ5Tn8VRF5m4x3YaBU4PHz+dy
HmKgIhPfCuVjw+vqw1+MDU8dGyINuH7UTLutS45tKLIT2Oo/Ce1gHAnt0qRyJ+R7TbZFLNfcrGBv
/Q6nHFFeUQkSjpJgPDgIveepb/ey+ycrrQMKTEH96frotHcLYAGo8gBqARntyzSiGz1aCA/8ty7I
nkUNA4DG3F0PoR2RF6CygILdyq26DNH6M++NSkBmxW+6aJFox7nkicMmpQrckyHqrxKiChsXt3ZF
Ql4GOTk42W/wXbPZlWa4oFTXOWUsrXdFOMWiC3et6WxE0g0PitrWChmEWpu69sGzhdNc3Y2J28Bw
kIhkKIuoCX94qX2sIKSbi2njFtONzYIKHVBRKxlVfRfPInSNoKlYAtSOs6RR5zyYksGIo9rY1rpj
BBLhaG6Gv2jUSlfQzsdOQA+fwz9S3GboA/WRhbW0WwQqJjIP5m9z65Lk+nLRrUggLixU1aw13VGW
S5EVHUg8OJY9oxTHIuzmY947YoMrpv2GcKTGY2rFm6r5hm+MrgWe35KgKtTfysqAJfxcsMiSiygi
wYstGwzttzwLqOxr4Tm4PGHUknT1R96/rCTGYXwfilVub0vjQ/sJVxLxiptbtaIudxwqkkPYI96x
GdM7nwUHXm0tjY0Qv/Lms+cHGIVT6I1TeJxp/TTL9m6BbuT1hbBOtPKcx4H03yhUlc12McGHDrsm
8f3mu5n23ysw9yM+th+vx9Fu4LM49uXXskUqltlNaWILo7p1ShZw+PVk1nNWj7LZixI4mL3VTt6t
GdB0q/q5zsXbURIUqcH+gI2VstxXvzV4Evv8xN2muhvCed4VdHbjjouPfu40p9KGBpeRmfA8ba3q
eH3suvcNfNDQDAVcy4c3vBI+yGoye1j9J4fW2cl363yM8n5y3s0ux8PVGay9oCk7eilsw0QDWWcL
Rbk/r6Fc/Ih1s54tJi7gCmOazD0y3Hk5HgAZDm06bkTRbnl0qcDUApEP1JfLKEvTg3RZ1saxAcrz
0wAdgQcxseE9HAPGk2sjjbj+bbU7/iyesuP9gcKAwAftdXZAAE1DKOma0z+F48AIm0IkpLI3+gTa
DQNYITzRwAFFBn05QGEEpuxxxR/ZWH3wZJuQvrmFuOfGd9SO6yyMMq4JzT050BwnGevyiNspkFlN
nzQ+PFc7fsNn5+X6h9RukbOAyhqdGgMbAuysxMzrl6GH6muQWS+O3/OIOPKdGZAHvgS3/pxuBNYe
cmeBlXWZgmacktanJ1+a9dfBEwT8g9TeuIq00wbz3PVV4OCiVU7r3DBS1gyoIErLi0Vz1xtQeRZb
dCjt6v8dRX3tuGZVBwAah4mse1FGC+QuYGDkFf2wr2yX+RFI4O2WdKf2A54FVRKIGWZMqHzN6RG8
YA49PVGlURXW2RbudOMThsoR7iw+qUTZoUoz5wINOBqCs0H8vW2M88au1odaGaVIvFC5V2bL7nCW
ypClSWN60wnSnfZDmzdweibzFoBbu9GQeP0vlPrKCTtj9d8rrSS1sixOWx6c7ML2HocxC3+UZofG
ejkFG8Um7ToBMB3NU2isQCHs8hAJl5K149TjQTDzr8WwHHO/2Ne8OvResFE11e5rvIMhjrE2kVS6
vjSWJQ3An01M/6H0TKBjym9WU//gHn3oHS+LPDp9aTNnY4TOuhreXLlwU0ayjsYJvHAuh2iKhs8A
dufQ5plEHsOjJnhGpdsIo3agThNnRIQ05twsPlq+4cNDu6PjSwqpAO+j14QuoAWw6fluUdQPDhme
h+UxNMUEkpfdwXxIAm4NRwsu3R+lL9wqlsTtvWgxSuwyUQ95CAxthv8w9dyqhuGhy/soyAt5h8dl
b+0Xy+0fOkhRhE/cdwoXVSqnGCLeijzbuP51ixmuMcixQFwEi37987OLF2pEpetWtg9hG7O4n0sr
vXHwEHygk7/VadNNNijrKNwCjr6aB16G6kRAxz7LMdl1G49hf9NmaCuHFhQVGxah2wZtxZnf+yPd
mG5degc5G3RJYaENApSyoHug1uqyLdOkS8vljo22uMuKRuyLHB26aqFV7DlUxovkrfybs+JsoSnH
UlmOJSxhTJRhqiWeJwHTbBLXTbe/fj/qRmidhVFGOJACGZpM6WlIwWYqfHv54Ga4RHhajoeUo8E3
+yWLpFNugdv0h8XvnaSkAl21lPNUWgE0rRv3LliouXMBlU+YNfgHC4n0zfWR6u4TONOBb48CNSrF
64l5tl4dqHZ5A4Xhl83c6cjyuTwRdJGi61F03xPecMD9o4Sk4YYRCbHZFsrLkkFyxpiToBveu23X
R2PBbpFZ7gebtBtBtVvxLKiyVvKlswwB5HsisuzD4MgYJcgPpjEero9N/wV/j01ZKy3YCzAwKnky
eSsLO3yfGd3GJG2NRFkUc1W4cix8CNW1Bee7zlnmZyB/qAdfgbna+m6aSxIODPCVDCE+hhtLWRJu
UeReX1o0oQYeTd47KElA1o3GaI2j4LUxSZr1jmCraB2eSkjXlPOShwMrvBpCf1M7OSJqijIDjBNo
du8OggFDvaOlFH+OE7yIuf6mszXPvQxuH4MNnaCe7Bo8Bcsmoo0b0fTL9aWhmbeLQMqXhM/8krlO
5R+HCpGCXJLY7/siTo3e2FiFmh12EWr987MxOZYjKmJZPFmxnFMlD23dfvDb+j7tyntYXRxS2ny8
PrqtkEreRsylMz1o5KOJVo9R75ofRTqdbH/8xAiLhRR3XUj312NqNtv5MNUEjtPWGkzY3p88xkkS
jFP3AlP6LX0xzc0KuBaMY0GaxuPvzbuWD2brLC28qfNBfGJzxz4Eo0ve1e4CBom9mI+Q+GTxHBRw
4XNM8Xx9kNplcxZe2e6cGo1nAm6fwKzifqnIYezMj50Xbpwq2q13FkbZenblTLkU0jtywzYeMtT1
IviheI9tYSNjq21vd31Yqhre2uy6+KzKvqtc2U9dnXtHyKocaNrsXcbe0bk7Tl3zTI3+i9dMB8to
Ibc0HUuxddRoPyuESAAnxV9vMIyLW9HFxbzCVIvtbD+9rbs5snDrXR+m9rOehVFmj1DSs6WFXK7v
UOvoQSnqPjcEfL4lw0gzAISux9saljKNLmkXCziqIuEz3QnWRt6IBli/UQnRsboggQU5HjxjIHOs
lrVoYHgtlkx6zMKb6X2z0JhRyL/i5Jx/9NPLSwkR7OZ+lXRu/uYUPYusLJsSVuah5P0AHwB2b01B
DCzIAWfORlar/Y64gDxUN1a/OeWw9nDr0SElQ+KWNYQJirm7m9b2+QRk/kYWS7RH51ks5bQufTTV
Klpmp6oi4xQbEsa8+xrUzDZysx5pLQz28uexNuW7yST9M2R0WB7h6VLCVrdtjc8G7Or/ocPcfOhd
KeDl4/cTtP2tQh6YVzSvDWSNftZmIJIKLNWncvS9MiJVUdQxLF4HGfekNyR0zNLUjoshpeKHTSrT
33VolMmd0w/DFPdWLv2IlXl1Gou6+9GMy/IZErMvlrDan3AeNLodtrw1HMbc9dvYqT1Q1o20hg5s
2U7Ej4Fx8paoqcgURjMAJx85h4Pd3GV+EcEasb+tQIcZN86ZdaKUxygEsIBBhAQEVMbUR/Ay9p4t
6mJJpiaR5M5aWFTZDlKYD9m4hWZZN/O1WEqOOYSopE02oUk62u4uKA0au/7UbdSztEeKBwMJ4jvr
P5UtntpjwYtwZaxxaDbVeQfjzPZFcvoiZbix0TVLE81XFM7hhrGKoimvSj63OVtAujpW0C19786l
uxtAdi5jQPbSF2YKI8EH6oBdAU3g+kmmmbiL0MrHhEKrUfRzYyYzue3vyvYd876k1eOU/3M9juZ6
h04k+upo0FrgOyiJS17WpDJ8zpMCCBlIYFUGzsuMHcBIEe+D0u12JoV2htemH83Z7j5cj65ZMufR
VSodKMJ12XR9k4jUfNdn/WEK6i1hI+0k/h6hSqTzzIGD2iuypO/JHpI2kQ8k2brpiqmK0tQ4MP7n
sEBsdUBEkTDBUUjtei82tK9Qz5FJSzwaWdl00xQ2AMx845TWtVfWLiYeC3isoqOpHNPQH5/tIIdX
bg2cbhlnZVZ8AJh/dGKkFoEdeX7Rkp1I7caN7Q4068hGza8/mG2TDxsLVn9l+CjB4Fpce02XSXfD
iTctQSWPYdDJqCzm7yJvBygJ2xsNAu0BAN3r/w+kXIENlFRLvr6d8/DBsnm0lO3O8T4xv9q4mfQ5
GgS3IKeAvYg61uWQ0r5EAuMZYyI6bPibYmqqL8SS9SMe9vZTD92I6TiCduLum9SyoZqMIiQ8waAv
81xBwib/87sfSHJUJ4C4AZZc3arh4jerQ1xwzDznkU7OcRysT01ZbqwqzUQiDIDAPsa8Glxejtpn
DP6WsBo+ZaLtD46AU01F5/GJBkO2sVH0C3gV2wYND3QDtT3ZyYD3he/myTKjGRr1cJPZ5XnZ33Db
znYwd69iiJq+mt1U76AqwmNrHLaqlLqTFvVJiHy6IBzgmL8cb9dO5jJTRyZkxnIN7pu0ioNujELx
fgm31pTuMLIhIQsBCwuAFbUk6sAjoKU5gRRMB439gk3kScja+KfkmSF3PpwsPtHZAawfbirFliqR
LjjOeRtsWsh8Ak1yOVJpj0gGuMtPs2EE7m50ZeZHpl045MaZ/PyW2w3sJqADV38yIM/ANk4I7YcG
YgyCPcACvSGPAncH+RfTrhM6Qp7In4JjbiwJCuj1Stn/WoMX/ue3Cwo3YNDjJEbPUpnZktJyLNo1
VcgnejMQ09vB/STYSLF0+wUDwqAsn7xFw6WDDxdoCgQXa83mrnbcMoPjWZjtGtvy318fkebs+1VM
J5B2QeNGrVAyQ5JidHKOtCNFZSiLbcuOGgZjH7Zx+GkjYX3+MnADktC5XCswBhF0hLL5kUDKd9dA
PSTuIYYifIIMssuer49LtzSAUIBYtQdUJlTGL6OlXYdXIlwuEsbvvNyLDfd+Yl9DmR4ae95Yhrqc
A5YJJvz3AP8Bke8yli09q7RZJZKl8K3XfCJhYgAXd/MXIwJdFULzAIm9uQ5n3xzLxe1Iwvqyix0J
uhQDHeiRlQICHKz8Bhb1kFyPqT1Ocff8F1S5GseygxJoR/xEDoN8Gln+zbKn8R21A9FEMIcEK9yX
tX1g0MdrI7hWsJu6MotP13+G9gOjHYKHI6rpb65N22qq1qm7ImkNSDMP0qePsNsdN3JzXRRQkwC2
gIgeOqVKvjHDNYFDd7dIGhKMB1JDALrgjrWxWHTbANLwzi8umvmGJFYCF7wM3UJPdejmD6KA9vWu
QvvhPYT88i/U9uot90TdcQLc3QoF9aGnrvbrF+mGvKPgK0pixW4/7cyGRL65hYTW7bizMGrDfqKo
3xkAAR4LE/Aj1zi4Pnt07HwPYZMqcsK/gUxC0cs3gbuDc9Ibl9shdMoRCEcO8+S69SJn4vKZyhJP
ZW7gdo6Q7/nNRiqj0SFCegzDcSxCgHLe0A66BUp8oFX1CVucXZClB9Di9/Bt3I0hjMit+gmc1IOf
0b1pkt3QmfdFUX27vhveriAL6nyw+7TA48W/Ket0MkeokqaySQZombm8fbILiL8HQfNApmUjNX67
dpAarqxJeP+tZAvlGLXDupS86stkIoDC+n4MEJBw/zgNRZDVTg6VL2SHKkTBXKT0/bEuEt9tbxZy
D4DT3hu/X/9qb1MVCwijYO3DQfYWFfvLQ9pPy6EtmlEe3A5qE85MvZhBtakxqthcynuD+kfPyI/X
g2o+30XQ9cg56xvYQckglIS3cNZkezQeIWbW7ZZ8Y5LeHlwYGnyXV983zJI6SWwKGhvaYlUyDl0y
5NatUc1bTBTNogPPBbnemle/RQ37PRTY3QLmdUK8c+iXniyRV30J/a32mOaJhMGsrOeVRwvJNGXF
AZqZIQGb6cmdUL6LXG/K4M2D09qKArDDishdqnY6ytKwP3f10t3RquiGyGZhWR8q4dEtjxftHEIA
0cXqB4RZfSTJZqjtegGrFzyZT2EL4YQw/VQ704frS0U7iXiBolmMRPotrjJtZIe+SJtUZebsmzxs
dh4rttqplm4ePeTE8LyEHeVb02UvC1sKi+4kGyY3i8OxLV9hFuT+IHmGXVAM/C4o+uKdkwfuB9IS
p9qXc9lPSNGGGtkaOMQAfC0VOw5dPi47sAZ7wL9CwqyN6/iNLiuBxSn8Z1YwN9b1G7gNBKVHUkxI
TeXkGs/FCNO6QaKLKXJg40cKqmff9U4cQoJVuN2NBP87NiaHHrk3dftpQoJUk8yIrEIA4X59ttTT
5N/f5vtImIFDeVPHyxcOgkMx4Mii1Y1TmZ/RqH725vYhZ0aSpezGaWqyux5TXYi/YjoA0iMsvB1U
kRlKuL0QCfCCYb/rPIzVhV+V3AiiHRhYCNjlwJwC53R5Ys3tKPqhbsNk4SOl0Fk3/Z95XaRQfMxJ
sRxmuqSv7jKkr5bZwCzjb4b4O/q6es/OS4bHFGmt3EvmjPJnK4BoD05yI2a52LImeJPa/vs5f8dS
Dhp0KmDxgq7OaWGh92jX1hAbTdY+pda8xEyGMh4ZvIVjs5LhPqDOT4FyzcYyUnej+hvW2TgbL4Hw
AuQhQzuxWDqsvYDPteij1gySkNEt0KF6wvwbDOxlnDIr8Ul5rOfcIobR51MywE6+I9D5XtiWLps2
xgo0xMGNio9a6rHAzm/bMROJZMY7sJ4OteNs3KnaFXoWQvlmfltkridsgm5feciZ+wVKCA8WlHyg
1XfwZuPOtRa+sSv0w8KJgyKbDSE45dNZyxKgVAfIa+uLHQzb7lrafP6LpY+jP4QIDF6tqq4j2I/p
VFLgGGGr9hDOyzOMCIKIjGQjg1XT9F+rwMcLxEX2CPsopQQJ5nfV9MTOT7ywu9dKuFMMRd5pV1pj
c5rdikVLSLO/2derQroFkRuoSivfTzRSGBk3ybFbgNRI049NMx39fgv/rB/b7zD25XYq6YzOgmyc
Yzc95sYYcedW1F8kqeMh3GoCaE9jCBuAIwZgV6gmXfOcQraMZOzUDkZ641ekRk8nl6eOe3/KMPo1
ZWehlBUPP0RIIxOIHmWwjKZ1cG/Sen999WkXeIBSJd7YUCBSJ4hWjeBgurEkMKxHSYsjT9uNNaCb
nJXYBt0SBy8KNct3e4cT9JWXxDNfgVGPgMPY1dDSbKr9vEVp1p2rgE6CVICnEiAtytmOpkFhh+kE
tfSARIbtxrIHpOsdCl0bg9KtAhTdkHSjaAABYWU3OcyZncYGtc0K2k+VB46ssZqSNBstSt30nIVR
39YtAA8+I9CiAvbnADX8UzNuQRC0nwzHzyrCvWppKBd/jiqW39G112p1/qEx5YRGEwm6ZofixPIz
Rw70N9/uLKJy2dO0DALZohcKubQ56oU97dngpXFX/rHhybqDbAJJaXTPbNiROJcHQ22zAj2mFQcH
o087/+6SLu5TtrGJ3ojzqGHWaTy7zhu/M+plgFa2J9pdNzRH20T5w6wie4IAlt/t3PCxFMYtGdvb
YslvIQmzb+jz0IgddH0jmr3aEEfi9sv1za1dpOgOgBkJ+UMIlV/+LDtvUk691DimMi121FjsqDeZ
t0tt/jcJzdqI+F8oVf01KOlS+aKvEsspRDy3wR2r/Kjl4hUI35vrw9JuCpQlEGzd6GrZVTZj6MHp
nCddXt5OdbsbxJ+yBn9NKHCT0EhZLy71WCw72wDe37ESFjonBr8hILMP10ehS2dgpeTARRWCPJC/
v5ycnqTDWFnQEC0xgmn2nHgsUaJbtfrSZ7RTMoDPt8RZ1wk/x1X8GtZZTOWenDmXzuB6xQn9e7Dk
zGWAKa3bxOlsDwdggdKdL9gJZBiItzV8a99rTxpYwMDmeh2yWmet+TzOFTPNBFCqb5kx/azmKjyW
TuntmQjM5Pr31a4SAOPglAXxGRg7Xn7fRhphNpARYCDg/L5yx5fAwVaNtyXMrb3e1pbfqqyM+rFy
fhpdD/N4D/ZN43LvwqkEdsmRHfJd7z1YUm4s/a1gytFZyiLkRc8h1THclLgOqqF4AaAXXuH93li2
GOO6TwhhEAiOw+UApWvlE8pSgFG6TGXizTPsqLvqKL16owa4FWP987OjE/It0IxhIj/VRgl992Vi
ZAd5MrhYXl8OusV3PhZlmsasMYMGILzEsdOnME2/t814Arz3JKS/VcBYt666zbDm3ADis7AIVpUY
ZON2DGDrFNXGan7KICmwokS6nUBd+d42iuoWYgZo17KljOawgK/nYsw715/73fVBaz8uyAEA5IBR
AujR5cfNKASdisa0k1xYByHYQxUuG6hv3TEG5QIgP4H8AZRRuWOWRaS1Weeg5PbZoS/RgPdgzL6f
JzxjKy8Qke9m0+3gcHdjbLqtgHTFw73mIdNT64WCssGcCIjxZWOc6GweaNmjNpmXkfDCPVvsT9e/
pW4BAVwADUMC1io6D5ffEkXkebE5KZMuzMTJ9/AGiCbM/mlk0iDHsK3YuLFmNdO3KjID1IB+MJAN
yvRVqVtIkGGMI5aROK6fOuagAH24PjBNloAoPoqDSOvQh1VmkDUty3LMV2IAJ2mXdTR7//BNLQhN
FGjc//5861jP9rnpVV5HkCYkHnICeKDfuc54qrhdxH88mos4yj6Hj6wTmBy8kaC7G8c6RvE8qtgW
HV27+M5Go5zD2VT2dWED9BzWTsyc/eLdo6AKy91vdv43ucgvQRKMC91DNVGAIOQQDH4zQIonvc+C
+ikwjK/XP5puE5+HUPKCfGpRjGr7OSmXDkQ/PKFAOBP9oTEM6y6r5JfBG6tdmwIKfT2wZoWvo4KO
1r9jUzZV740pNcSQnahhOR/xWfl0oENn5BvwoK04yurLHRv93XKFHfvuCFV6Yh4y0pHD9dG8aRKu
+RVBwoh7BP059JwuFznJFun3BNbNBlxAb6Qztz/xnkJjspmmOYQ5SyZveANjrNjuV8FHGaQ8fOc4
mdXGmTH6JFoWKHZuZEKbP0uZ3kpAWrRwKhguSx6YaKfAoiiyRuF7kd8XKHUOSI8gKTKx7iUIcsOL
5twJ+ggGacyNumAIwMN2x2GjIrUeLOo1CTkHJE7Qxn6Lv12C3KwzmIWcQALp9hi38+Ayg+4nszKf
phoWKqzDk9QcKZhEi4TQ2/Xp0p7owNwD2YJD9k1Ll6WAbYqO06SY2CGfu3gsvpIcu9haNg4l7XGB
hyZq6x7cN9UKrCAOBOtqKDoY3hy5JTgu2ctUy32XmZHsNtjKupMWKiG4ONZcGw3vy0U4LtaSO30Q
JMYonaPjjyaPylSSl56gorRxRb1p261L/iya+vAL+7prQ5Plp4JQuC8iFTimBssPlg3gW8Pqae9l
xXAcnBzE5Opb5rtDbFeb/S3dBocIywrl/CXFrxz7TZqFvFpcPNjahYwx3hrlEmfgDn67vma0H/cs
jnLwz+gxF3lpLMeQpvU/Uo7+ZymD5rPTTtZGd1fbqID38woaBYQDeeTlRBY8z7sA79AE+PfPWfO6
LP5ducgbx+nfDcZLF6LvmdMoNLbqGbbuPoC2ItghDsyv38COJ7pAJximh6AU4XzYOx4fQng32+W3
3qqnPCqtqht36B5K99lxuOBHoDSC+rb1uPOBjM38OWwF+RIaWKAHAOInY1dPRlFExlBz62YqSU1j
SFZOTzUUi9/TegozpGxzOBxZihbQCYVXG0x0u3K7w0gm8gp7NwcWsozy+6H15Z/qwq2rGOIyqCng
3EZ2p2Ra1tSmjY1SPyQQ6a1lVfBR8L77zvI0Fu5GSU936p2HWr/9WSLEaN0Z7VAz7JVmN1njTWf2
r5kJYiYpHpfAuzMoTEUYnZI/X7nncZXV5BS5C81ooEdyo+9hP9A9hhnvosED4/p6JN25ehbJVvyx
Sr+uihAOWSeIUsCVOgCbkPvm95RK+PLBlOPmejjd1ofe3S94IXADKoXKyOoWtlBgWE9ZBgqOIVld
R9Jk/NP1OLqtfx5H2fq8BhwOCo/k6Abj0Wrk3u/bG7GUG8PRfr2z4ShLMcXBLjLwIo8jzawmJhy1
c6AhABb/kGUTy24AJmdbNXrNNzx/A/w6is4WJf7H9giRdpLkpXSBtPeSouMfr38/TQwcYr/nSVn4
vZtlttnmBdTgghakKvahCzbrkNogcARAzQ5i8yDFX+4uv4Yy7Whm6XHOBIU3D3g3xc0sy8bZXx/N
Og1q8oI0DwNCeRl4FWWaelTSnEEW/rEKX1z66qSHMf0uxU2Wb7X/dQvCx82GWxbsIQAiLoeUgh04
+gKtBntgN7T7WMoqoc47Vz5dH5EuDtqCaAOszRPoClzGaVq0iN0MSoTOyO7zZv5EhL03nek0LFs6
WrozEDQyqCOg+AmMiDJLtCbcs0ZuJnj4foCQ2bEYh5emnB8ghbhfUiu2ijE2yu54fYSaxQHjbmRF
v6xn3zS7cknIkINBnZhEVpFk/d7N6pfrMTRfETtpzf5Rcg9MtTjtNEsBEW3PP4Jb+JD2/FkCqlQG
cg/YyMZwNAfSRah1uGebtsD7w/LTOjy2ZCh2WQF6BcpMbiyY3PKJ0Kx2TIULzCWAUOjkKas97zix
Fxd714Btwx5S5fUNlPGhFpYZxg4tIvsfYtZbrqe66YIGi7UWd9BhU/eydBbeBU6OPpGdevsla9O7
iVfu4fqErceOspHReIeIL2pXyHjeLHsy5YB4e/RkW3J4v7Ce3nZ+bg47YfYhi1wUd+corRdo5BRb
tALdYkHSARFJ6KiaKCxdzmAFM2KZr35OeXEKIanh1+86/2NNtwTXtF/yLM76O85WCp7VYzZXMHpH
MfdYkPy7k/GNOqA2BBomaMgAvocvehkCVsQk86GglbAAususm+Vt3SMf3Mgt3hCmMUMEewtQidBH
EU7FKbE6G0nDbX6a0ro9dLzOdvYwsxtieKDNtoEbQacsiObebw9ZE/KICai/2zZgNmJaPKgYZVtl
cl2ijiR9NelGPwpVNPWElplV9qiVJCL3gwh6VOUBQl/ABRT+csykCVJ3W4Di7bdGzD3Dir3SKzZe
fbodSnCiAkmLI9VW7yNnRgdVmtP/cfZlPXLqWtu/CIl5uAVqoLqT7k4nnU5uUIa9wYDBGBtjfv33
kPPpvN0UKpRzs7WlRHEZ28vLaz1DeeF8dEhcVl33z2BDWfbQ+ugDxvns1HdTBF3BnRXZHHjBdgBy
jTO6Lk+BrzLB8qQyzj4UbkTi24S0CYGi7Zxwf+JFUgJLrGM1s2LcObrW1aYDDxkN3kVgB8CZq7A0
LVLPVRl6GbQBQPByUGV8jarQYbEqBfmqDYlrWdl1m/bS8VQsA1fkhwF37UvJYZRxjHyjrZLKi9p7
Y9qXYbmK0MvvQy0IrxUALLz1t6nQkGi6XsJ4M/eLNIJ/VQpVyh9mBVuf21FsayTo4WPtsQvDKxlh
W9U1J4pXlw5otc+o6OpMwWPkZLaB/bfXzkL+Xhy7wXJD6X3d8JrmunNFaxtnF0xbw51fhCLHvJPP
t2d0FZcxDFR1UdtfTG+wwu8DCjVzV4x2U2aRvbgFPZT2fdQ/DBPqV8ULhOYOt4fb+oAogqPzjp4h
xAqWP38TIvO+7wLLgE9bz+SxsskzN/RSpdvpDV1F/D+zAgAL3iig0a/JUHUdcdnVPc3mMYLSWhvz
FrdLc0/VP7fnszkQYL4gJ+E5e6WYRseyoF5Dofbs/zJ8knJ6N3b/irDcOYNbRxAcATQHLXQQrkyu
oxIhBXpoILaPVco7Bx49e37LW0N4gJ8v1ke+d0VVCyMBPzT4e4Lg5x+agL/Oof3r778WOJto9YNV
iAtmdXuVfQ0XZ9AUMjsy+mTEA92G0p1bZQgPbuxWlbNTkL6KmtgHwCWDlAB2N8ZcXRmunKbGrjpE
rmBMcx85nC5A5SjjwfS+RWGZ/g/z86HaBmosiEDrRmA0zv0YTLA+zGGGmoZuJ9OejeQeYGobzhn2
HhN26/D6aM3hFQbnJ3Tf35+mcAHvdxML4Y5gGB9Zw9QPCMsW3z0WuSImrks/8UZS69SpaFfBentw
SCZCLnCRwl99W+B4a9tHwRFC+JE4K8r+bRghCR0JjKO5bBOlI5XIUu31nrYWFQ9cmF2BeLjwAt/P
erZGQhr07DKXAcyrXsrFO9iLR+vs5TvH++oFhf0DHY4FsYdX1NVTJmonNJSnGW5OHQM2sJ7UnRtU
7b9T0zgx1x57msuBHZCeWy9Q9yt3so2t6AIkOt7XIRR/rhysOuTMnYh6aCkNMsEKxF6vkmb8BP2V
nZ27fLN36TkmunSWFzFkH7tp9U0rVRjmCE3WbLI+hkKlah7iVu8lMVshBg9RcKlBhw2vXvORGBve
a/B7lQVn+Y6eJ8/dKeduDoEOKBI02IKgSv1+c0AYzWSG0+mMTF0FcTQigMjiQ3b7oIdLx+zqe+Ex
g6YaDt4VcmkQngpp2IUZjGGHDxAEHZyUKYs50IFt6JeplAaJhWOL6jCK2RRx78/ieWQ9/xRC7RJC
OI4twwsHo8YBLziIjhUY3vO9I/r8AQldOMfKMuQFrHIf3i0grRrHzgwefaM/uUUvf/UyoF9yzfJ7
mBfK/FVF1gTtEaHG6h4qqnz816wM+NF1NVL0pJvs8puR+z46jp0G8aDuq4YkPZcOvRC3q+9zoIbC
ZB5q9S0yuP+FA4PO4wGmhQoix4U+1N3Q5gnSuTaKRdi2P6JiFt/dxh6f0cj3L1Vtl/XJJgawp24B
43hO7U9GDa85QbT/6NbSeYHsn37EZFCFnXv4lkOCG5iNkXfDgZLe/JqjSe4dCO18O+F5A++5fujG
D1UxenYyNhb/UBFHTicxOJwc3V7o8AmZa+/A1lgApebVLfUOXeuZ6uy6I/tlDL79EY3OOoiVs/yo
sOtMZMl68O6JWfX3BmSJdnbgxqFFgg6MHmpIDvA8q4zKIM3sasJBljfdGBKbrvvsuXfNuCc4s3Fk
IcUCZCzKcCj7rwtWvlCDzSeIJI3QhIkLRz92DrSzwPG7vdc3xwnx3gLfGxq560tNjh2kJ4WC8hg0
KeM5pKkp8eCjYk+FZePoQoUFzAZgPyBavo5BI1iFQe4bIY6QO8iDD69HRIioL8KdGW2uEJA0CO2L
5/z65grraVRlYcOh2J6Lc9Tm5QGcLfvcCI9B2T/fe0BtXFh/+oTYFKiLXjGtYE7je8oYy6wJwzYp
oZojm+h+aqaD7IoTK/YU2bdWDK8UaP9B/Q+pz+pm7uYOgNxxRjgYi0vTibsOiECYHfZ7ziMbKQCq
RmDkL/0z7MAlSr7J5ic5DZTLsLmQqMXry3bgsCiJ8xXqs3kSmnxRpbSm1IWL5M4SXo+8GJNBCxvd
XuSjVyWdXrt2gX2fmUGejHK8N7R95+bGBxFC0IV1R8Pds9297u/DWhVdZZh2QJwdJ3xZ5jezZZUu
mzIwYFxTsY9srk+mgK4zCe+VLn+ZbDp5jrwLog6gDnEMffYhNNXOvXO9sgG40fB5QQrtLPW09z+B
zhAQagxtZsgzSaJ8oR9ELgl8gBg53D7216cRQyFpBkYV3xlp9GqoUALEpAEfB3qCndwyh2Il/Ep2
EvTro4hRFsw4ZgRa03oH4S1ikTp3sE2FI2UMjFuTgm0Lg0lrFOngUfrtL6e1JMq4j+ASvphhrb+g
NdXm5PC+vngW159mQ/l33NV5enuU63XCgxpaFSjXQP7nSsikboPRlu4IyWCw60rvHCormca9asT1
x8MoOOUotv8RNlxtSEfUsoYFosygPpvqfkpcPvqXyOphw1C7xfH2nK6P3FIkwLWG4LyoUK5GC1y7
6TX1adaNSE76Ry3pfW6dK/ekVf+BBXti0su/9z7FQh0c6Sg683ADQc3t/QaEMl03krmbM5Vbd5Ny
nnKAeWKtLDDEms+VXRh/XdzBgDhVmMlCi12fb4dIYQsWlZexjoZDOEMizqk8647jAtw5XJtzW/RT
ULNaMu/V4SpHYGH01EIWZvo+6C4ugEsP8181XqZWpXcWbnMwVFvQkQH88MrGW7aG8HuDO5k7NgYW
ywFJP6rnGFrvznc84+gd9Hj4zgy3wge8iP876LKb3gTLgSEv44ZdZx7pT2xWF6fRX/92Qy7iFKgl
AbaJ6tW6vSWCDuYfoJDCqAdSXuQlnD+MMDZyKhfq7TzRavgfNohrRgDW48KB/dsq+qLYrRQ3YXI0
BZBM7GITJjx5I3a+3NZyAYyKtuqi/IRq7/svZ0ft4LAyrC6tATHLkgj2DXDtPAZSkB6iYbTTKBL/
3P6Uf3T71oftj8scNBygdbWOwyqyzcXHFJ6iYYXibqlkezA8uF1DxWtg+ZG1lFWpW5BKpJMvyp+2
9PIwlW3f81g2dY90pvM+9YYWP03qiMNsWwDqmsLM+8SOKER561ZBaqDQefXa+733MXRV+504I1qS
uZRVrCERx2OXzE6VSINBtNEepkIi1ATFb0C4Cizp1LjR6+2pL0ftauZLDRS9WATSdTJYDnzKiQMc
SC7tJCijVANCjhfW6fYwy6pdDQNZ5iVzCIAvXa3qXIdFLe2aXoxcz4+0NaZPZtCVOp4rvH/SduKq
gMyQXUygNFQTA8EBvJudDbzzI9YC1LZZVgHMDqDPr8QLH+anfGkiUecT76DFyuuD3xjPpS3/vT33
rR2NIgZkvSCpgqCwLMGbWMAnAc5bQcllWqyzONKou0gIKHXAsj6dTQaZgyGwzrcHvb4ccXWgboIG
FrLEK9vVyUCJLoCgYWZqPCnL+lCbddK4LG6nnaXd2EEoANhAjnu4qK6qmhVylqiRRpnNw/SjJe4R
qf4nyA7u5BRXXxG8L7zzkO4ulrhXlfqmLV03yNs584SR8Ta6cInmn2UdqqDKamXtnIvN4eADCekP
KNNccbLhnQz8nWr9s0Pz8rNZB9AiibjyP04h9z9rFbBj5fRiT7/p6t4AvNCGdCOaH38yz9VesazR
VHZO8kyJvkQ23w0lwOVQbUhub4+N6UFtxcdrE8+X637aKPXo53gnXeCjPhxRaZuf+9bR984EswCH
hfy1qsFI3zmAV5sSG8TGExdFIxQVkX6+Pwl4W4iaVsTKIN70yRrsmJWQvJ4N2Bw/357f1abE+wDz
guqmhQop5vh+pLbpTGJP1D8Xva5PXlH/oiWaYznhfyvggu4KCoZIdGEsCGXtdV7IOyH44IzqDGB1
fpoBHYPfZWAbsd+1086mvN4dqINCIGBpH+Ahva55GBGpWqMFwjec2jNusWQwg52a68aHWwR48PAA
xBzexqsl6j2Zm4Ee8jPlTtx3ZRyixTrYO33862Y2JJ/QmMJRBvPLvrpwSzqRRrozwWPSPQdEJpQ2
X4EbOBU5ychIXwrWZz187yrb3MkHr2e44C+WmvIftYB1gUrREGRnNnWZ6tiRwYcOmgWZ9PZ00a7X
CsMsaRmwgt7SUXq/AycZmuiNwaFdQFO3h9AbGPA7IXFrJgiKaEFs8ke7GUAqLVWOZ1b0Au0DvH2s
B0PvQYS3hrEXYY+lz4HG5WomDnA5njP6JAu08zChrxiTwEpayNHcPrN/Esh3SQLuEbR7F4/mxVFk
PVDul9D5bbEaQ1OK6BAZOAaHIIKPfOwMowXyo68UAXMIxe/Yl5F6citS2udgrhGO2cSt4ujAOapN
xQj1hJ3gdbWgeDpDdRUPMvxCMKVWJyNv2lwyZGpw22nOnQWrLKue9hj/V4OgbAXPaNx1aHt7yBje
7xrCg6hgrZdnviPYsUY55SBYUX2+/aW3RsFFjWOAAtI1q63SNcTyPVNi20NjDtS66I5FIOfeHsXZ
HAa1MSR90Fhy17mlUYxOkZtM373oZDoGcf60YEYSJy2TLjGST6fT6f4Qf4sPHxtoksTfrENixir+
907Gv2//lGu1J3xXEEyBWIE6FSAcqz2cS7MfKjGEZ5cgZ0df3HV+d3AZ6mNEgCI/Nl5rVodQa5ZM
vtkkXKqQf/A4J7As9lHVOzXNNDznPSH/9p3bfJPaK/7WUB4/EL8SGgJgioCqsn7yuy7EkeCTbGRi
yNWPEWiHJrVCQ9P09tcIsYnenDOsBCp4y9JDPQ5YT3+5pt8kpPD0tfJBkCGbffIUDJ8rKFJbNI+r
oohneHPVZGcnrCLIMiAuY5zK5VBfG1VpYvV1gWZQ5uSUJE7U+9kI2+Y4qlp9uD23NVXkP2Mt1yNK
6ICZrj9iNTgWC0I02RxcXNbY/GzwmCm97skS+uPkst+zcu75LB4Gp1WxY5Q/d37AAjxffV0gbmBd
CZm5BTe0fIw3X9fjdg5xEC88y953vwQEsIkENH/oiHkFIz8iBJFPoqjIEwIB+xIUkXGZsRzJ7Z+x
SvD+fAa0X5ZrHNoZ0boI7lMxUAUn8YsGYP0UgPVwHmfRxNKrx0NfgiI5w8n69pjLvlnPfOnHY0Ao
nV4JJkNBxKgqjzaZVOZxbNqEqzYGrxDOhdFOMN7aUYDtoMYIocrFi/79R3bIBAsKkD0uotXhpZyY
ex57w0rt1ix3qBQbQ6E+C1MtRGXkLOuWKi89YO1afDA7QgGOly40PsZFNn1PI2UdpJY1ezfS6pGs
J8ORHAkP5Ac9MsTwTXTkt1nVAIeIYjT1Kao1ZByalqj8AHUte0waOprRcTYps5PQsMfiXPaB89NB
jfdnq231s+e92DNp3thbS3MFbwdoQqJysAqmeDJ0eeMa1cXl8ie6uYuks28dmqKw0r4xhgxC89MO
pGkjZiHTXmTjPLykkaK+X3Aa4RUdAJd7bhzIi1Uf4D8i7M+T9auyjJjwvfrd1hTfDme/H85m7igp
Jea5GXn+GIUdZA9mRZ0cpkPAzoQGIfd9a7HPt0/QqkLxZweAEgWsOhTtry/mIGIR6JyDyMaoKRKQ
iJZaDIxPdDiLuOPdeAgrePtyGMk+lo2759G8urCvhl8W4U3oQn6DlR2FeVYg1ltg7aBwcGG0oPlO
32PjTCFILBL6WE/Qs1arOXv5HNQmtTNP6z6Fn3Fz9ClRiYqi+Xz7k24PtTANALzCy2Z1qDgvZQ3l
niArPVnaB4kP2Ka2Xzlt7Oba21OA2Nini8ImgDnosEJbcjVcw1sJB1QGmUbIErx2SCDuKBnFHR86
P51Y1H23B2BzQw+eQLcnuj0ykPN/WJl42b9fPCjlK5Bbm+ZitI35oQ3n+RH2OdYrfOyKp87y6D9U
Dn4bT5TQ7H8YGq9SbKDFFWGd6NkznHRQ3kTWCte6pNedSoO+qO5aw7LveQQPooHrAdLaJt2Dam9s
WbR5AdSGYjGYEOvX3IDmGfAjMP+dS/UwuV1SML7zWN2IBQtdD8XLZXpXde/CgLDhGFnjGe+W4UuO
YkASTHlwhEKb86qHqP5RkkbtRIKtbYtdCeYKzgcQdavV7KXyIMllwgVmmi7FANluq6JpE+1K4m7N
DiOgmuAg77xS78BmnudZ0+ZSQpDHi93JL/0kF65H43IqJhWPtjAehkHZf9nhWqINqk//N/Iq2kwo
3ME9mNMsXOriM8x8jLgnpxEns5t+3d6hG4H13VirYxk1fo1ya0iAhIQ7gON/DGf+pB3rBfH9SG1j
igMun1VQnm6Pu/l10UH+c7EDv74ad2pLRWZfGZkf8uZIGJk/ktBwLn7bl0d/5jQNChHsRNeNPAx8
9/8OunYpcrVhmfVcNqjp/1D5feGYJ0P/JJr/Xa3oPwsY/VHQXV4U69JXR0ygcoXFsrFHEKc6A9Xk
ZZya9PY33JoO5FIXFCLE2PEGXwU2Y3alq8sxkyFMa+yapP00tLF5jMzW2hlrK5y8GWtNNA91Hk1y
rOild+chzaHZfAaTftqpdGyF6sVgGrVJIH4QsN/PqCvC0q4GtO4mYERC8mAYTdI7JxQ67vzwpz8W
O1fD5hf8v/H+VOPe3OtdURZTyOABS8MqEe5Pf7agRvvvLHeStK2ghULoomMK/O9VLCnKwSfSbPJM
2sE8oGxo4cHPW1bd2wyAnMPtfbExGtyFEBpxqW8gzUTjt4UpwyLjYgIzxzwPg7ygl7ZzhPE+xXKs
3jVvB1r3jfhgBYDcNf4ZaL/iBRD06X6AS10cUKf42jelgcoYsdlpCCS8IoVtlPZpZqrn9xUqwSIx
6z6oPrRVr5qU22OkE9dopxytNmqog8ZffZkMwy2PRt1394Ix+UV7OidpV+R4skGWxw8fO1gvPxPd
QEhtZLP3PA9l1CcFN/Wj37n1nZ/jlkzn2QmaO9aKYToK0xvMdDSn+tUWMgzjkZlkisVc9w/1YHv/
GIEIbVwwcqpO5mgOL+h1BEXsEHMwjxUUwMqMagaGAhhPEg6F1NFGrHjf93GVs0EfTY0i7sFEsjil
teW1blKifTGfJ7/SzxWodTLGFL1zRESj0ogBBXaoS9OpY8ZMUIA7ZvrNqddD8NrTvBKJshrPfgxH
NoqDUnW71IWj2X+x8oYH+AeEUxzKaYpo6shitg+TNcgiGdU44p+kEY2SuijUq4HXeZ7iFQIz7Kge
wybpwho6JNU4c/+MPDDIz4x17RwbOW2epLQMO7WpghWupx2nSEunM7/w1tYj0qWuNw4hoOZRLHln
PEjlOjLVUcvLxKg845/ct/DKtqyjmRcsrSJG2KtFQ2uKQzQ6u1gIp+2BBx0iLymHIm9i2yqDZz6b
+auHTLiDmb0x3pt13n31ZjY/A/VKzbiVvq2OEYdYQDaYVdmlZuu25EmgPeRB38OpTp1TkxmecDOS
SUiDK9hEMnMaY4eP4xSXTLRTartkhOquD88f1Fuoz1JaU9kdnKGwScy0NzxRYK9fDdoKdd85QgcQ
easKuNAP2uZpuKhDHBsywk7Srwle844C3fneI+OgTqOLgsJBWfME07iwHKaPzLJHknqgetNDEIye
fyx0NMo4CjqXJMRj9NVT2urRH7EHnJnGKKyD1cA+Kh3dilUH5hFLxm5nhiILej3/ZCOHkjQIyk0R
i9ZAU0C2uTASKMaEXoIwwH90onH1sdSYcFIrPvdP0SDR+JnNWgQniuBgxBCBAQIwrMLyBd1JERzm
xoRNw+2YtHHfo+SCAjGq8iBdrK/Eohwn5lSVyvLw6xyeW5gyzD6UWPRLQD/dHmqr0oUn4lKSB6Rr
eay+v0VQRa7atvZ8WA0H47mbofFZF070qZgpeP21ghBGWOQfugbVGKnpEDus8A6LCuvOpbk56Tc/
ZJXIEb9hPFQyz8xGWydSaxFXRE2xdObx0DV1fuiw+Nnt6W/caYBG+SHoLfCeAXfr/ewBpue+1fkC
RtIqf2a6te4jEdHnwayNg4UgeHu4jcQA9R97aXIDxgDW//vhwMOfiDTsAPplpf/Y9Ux/cF39lwr1
S0a19BLxkoLBLMAYq1EKm1IdRSFAX6aW+iOQ946fKKBMg9diiv7S2eM/o6FMuSAdQSJf11TKrgql
LhDlrZp+oy7/6hb5ztvpj3rj+7vTh+cpYAgobWO11qlOVAXCGbAtsrFuwp/5GIVm6nuyrWMV9RYD
hVQG0IAKjeCVQT3Kiq0BqsqpqIX5bw2q3JQQxCnIBNczkj9dAxNzsHzJ66M0Btoks8U7GluzPf8W
kY1KWQeTjjEZhZweBBzt0DqqwuY3yMTip/R69xGJZjAdaOdYTTwMvmhjMaKU1dUsvHNYRT8bcz71
qZrCaI//cZ2w4IXsoCILGfZFxH7ZY2/SMIvyPhw7e8ysMUdBgP1uSPcERa6dk7E5DBxLAmjkQxJ9
TYuSBtSPJl07mUXmx7KyToFJwYbaA+BfnwjQYdGpQBaL2VyxcxoetaqxXADjdZBOHlTjIvOvHxjB
goeIQlRT8H/rzTPLKgoZcieI0h27QRw5SBstClO3j/Z1+Ao8AOmQuCJo43CvIklbwLR5hvrQxdDz
0VGMXQyzpUnEChHXne/GhKL/c3vM6zV6dyzWGXlRhX0oSjM/w3F5gmCyJbWRuLD8eLK6Lvjn7wcD
LRjQaXB3rxE6vVr0DWCKnZG8gpkJOZXBx1btCZ1tTWmhNqHJDIDOlbLHVMPSqmkCXHoevP6qT56Y
Y1G+/vVUAHcHPhX7GgjBdRimZgtMHKFV5ssiRdJwqYEhQA1xr4x3fbsAcgtdDVhRA21+RcYImD9A
MRYI1QlCuxq8Ps/tYlvegZJ3uD2j65HeB4VVyPen3p4EsYMzL0FX8px702KvvBh/BP381x8PFXsA
v1GhXpwF1vG+qukYSjMoLvkws7MFofZXKrhKQug2PN2e1VZwWJjbYLsCdXvFAgIzH+6LFTqtOvfb
o213Vqp4y/+6NQOSG7qYCxnSQ8Vz9e3kcsM1tYHWlvS+tdx6hnfPc9k6OwF1Y4nwvf4/wse6gt1Y
k+uMVQlVX4h3OM9h6/QqVl5Bfg2LA2nsjjzk6e3vtzkkOsFAfi/mp+vsxgkNn9ZtWWXAqlQgbJld
PFvRU0/0R+HZO1twY7FQjYAOGyDS5iIv/f5eQgLV960MAnQIjQdujp/Ncf5+ez7XFQ+UShCDQCFB
wQNb8P0QBoqXBpApRYYADIUEv/442vxUmOFFOkYmZfAT3id7JhprygqW//2oy1d+c+HOs2VLsxhI
Rsfcw4PIgNNBCjpS/bGxNemBz+VV/9kM4QkAvHRX0hil8+4Jyq4+ILy5gm1xm2vy97sWQHTg4GC3
jWxg/UYwIq/WNnOMsypZ5ov+YBnRbzTsd1KvjVV9N8wqK2/n0uUGA15FSefk9jRpqblzyq9D/gKp
90GzWhgYV+BhvzfNGvdVeYG6jDzDO+TZrQPna28Tb6eytD2Z/460rss5HbqRYaWjDMpHAR7ls2OY
cRG047hzFvY26ioZcMyWaI3YebYLy0yVxTMrqF4mzzuMJXmYJ/LQgZG8k4Fsfce3p2O1VJZX2oqV
OIBgA6nUhjtaPMHl8VLBlnRnqKW0+D4ff38klj9/cySMqLMs4QUkA5S+iD2/fg5M45Oqmgse5Tw2
ixwdFP8n74KvtyPA1goCPAYACIDHwGesWn7KnwAQ0tBBRT0FBqE1FNPwEqp2IAgbj2LML8IrCmOh
f7LugjWFoZtOo2TiNxON/Qo2bnAeYnDkCCZ+dKhMuRIX0XUnu5Tp5AR7pMBlg6w/8Jsz8aeY+OYD
VwDwTtTsoFSDooel/6HUiMcQWoHoMRh7qm1bHxVoYYBMwAO8ZpRDEzNQqEaMWdO1jyM4vnFk75me
b21OiIige4pMHJIsqx2TQ6ZCmsrBE8kV/sFDqgqRzsI+04jnO4fvzya4+nhYNUAmAYC6sqvg1gRH
ejCtskDy/snG0w3ETQsVvxjVwFLGxPRYc/Z0k0f3HTf9MYGnVVFD/ADWfKdaG4/AovkvkTSixGUh
/THKCt2PPqBDn/QkV+jB5jasWXJfwxmoKNFrP/XKpj9ub/bNTYDwDhSSj3svWh1oIiC4pVrXBPjT
chMS4l3LdFQmlg9O+lh0bkIbZ88Ga3MzvBl0tVDMYhwkb9VnJut+cWH/BhxrTm9PbCMvQToHWZnF
ZmthH70PH3k1mwNY6kUWlPw3a/27CcEE3L7vHTV+3x5qKxK/Hcp+PxQkkyV3e3vI7CksUWi0y1MI
4Mtx1MqlMUWmgQbaYCUiKva0tja3PGRg0EkH3QA45fdDs6Ib0LmD5t3gkDGuzTG2FPMTbds74Wpv
oFWCwq1GUB45bSaMBqw0cuAm++y28tvtT7kZFSHM8t9ztfqWuoU8WdmG5SUS6ndUe59DFskPJep1
Sd6gFlvroE8IJGQSzy7KFIemToRv7BzvzRVdBCaBL4c33PqzQtdsGAfRygwg828RHZ9CSz2hN4VK
s+QpsurvVRjskX42dyzqZGiiw874yqGljqoq4FEB6w/flfdzjhpwWRJ1cAgVx4iGP29/6s05vjmE
q/zB7LSBKisMI/LSb4NkdHELTTC9ecjrxjrkQRXeo0CtL13hsuPtofc202poQLBI36keOn945nNa
ZlMNzhj3dzKIzQ/65nCsYpsmQU4mHxbjRIXFc26R5iAr5CkVJC4+Q7xpjzSyN61VWIss7nRtUwPQ
aUdHHx2WaLLOFm9Of//1gCj0/lDUQIJdfsabexvOwM4kjHHKfB/vcDkleV4/8zzaWSR7OWrrK+7t
OMvnfTOOYUbF5EEJ5jKRFsLsVdhBhp4r+Q8PJ/h45aLT93Cw8Jv7gBd+1tbUBkcWAgMx750S5Uxn
hq7+4MDMNBYNdCPT3i+L+TjKsH/kKJXGxpjHkYs+fFIFnsYmxx9R9Em02LtxtjZ7CPAlxL+gWIEL
4f1casMdoFPe1hcazMG3CQr0v3tZsBiMRwVLFtNfAmh+DJt8r1DuO1tjQ95hkVpFr/kKIIM6VNQP
jJaXGo6cIrbdCUpq8BOHGN3U6zhg/fjiKfSeYQXYcJLoCPIETaemj0FhiB8Vc41UwYfg0EoPLrt0
8KpPdT5Bnz+s6jJpGSyhF152zCqzONv+MBzQPdSPveituFKm/AYkt3hy66o/o0fmH0HRDB9N1nYo
bYPndAlUXt9VTtgebMiygMhi0XM3UPMLq5ruAcI5aO324Wz28G+DqlkTgckRmzSwvnZdbj0Xuo9i
w+DmAUycOekj/pORoDhwvwo+QPrJOyr0KY4T/EO+oOcWxnLxuQrbgPzo3EFfihF22lAAmw+hndt9
3JjKeHQdg2aiYTTNW0/YqdkM0UvgD+JF1gMzk5nlARprJG/vlcGew4r2ScvzMKF4k2RdRYK4hibU
oROouyQqwDVhFz1HU5lWTQzHPePZj2azSoMGl6aNYurZ0QH7FjDQSmCVrFQMmQxxPwIVnbFq9k9C
1H5cjBp958JT3Te0e0JsdRhtJkEXUTdmwi+/LEjngzZBrHX68dEobPswEHS0J7g7vBh8ilLXlvSz
xUVxcX0gDWgxjCeul9xbDN4zQS8znox+PkUhkmSLtNZXd+AmXAJM+TW0NU9cOQZZoXKobhtsOg9w
lExcoOITi0nztxF0WHam65+FctVzM3ZOLKFB+oCjDw/IMpLopc4zSavQxX7Avj2g45B/agpiX8oG
3UpW5F7CTKoSCihWMpm5hrZ9hMA5gOIS4+u7p6IN8s9e45iHPnSre3QjoPoseKyqcow7t6hTr5y9
PgUsE04akOElF6/v6f1YK3Ko7dD4YprcvZugUOkBKBOxHjJKkh+RPEWntkcPv+x64BGN/N6AROkn
H02lg2O0X+eSfoa3bvlz6uXwrcLhyJhpFZ9EzRpYdlA8l3gJlw6BbkXil3N/Ki0oPBl64EnVGV4C
I4TfRdEY0Jyq8jH2lMNOdWnNKXCW/iu6MaSLSx/99bIZwuPY+vrgIgpmMEoxD3yBpTAf5rAKRAEw
zrCFA/nNUAAK4EhPd6Ho5ocmaj/rnqkPPm3crw7t2l9C24V9cpBqP4DjX2VsqOQHGsB1bkG6fWmF
z+LBKty4sUyajKZsz6GWNUBEepCQaAFIBcJi0ho+NxCqS7oWLD4oRt8PdWuf7XIun7rRyk8F2GSP
uS28F6Gd7tR5XZ4yFzUONF8/+cpHxl0pD4+9yX7Bw3S+oL1Mj3IWdWxFhsxmg9I4MKYxHXrGD3bY
di+5xKZ1Ii1eYIIum3iEgmsakoijO84cnno1VcFhYoNXpzjecNeoXNUBnycb/tgTSwCeZxb4bxWY
6lsA9dEKp6Hpv7T4nR8rqH95cSWEH+dlNeDhGVZ3Pni6XoJd4MTN/yPtzJYjVbJt+0WY0TevQLRq
UspOqXzBsgUHp3F6+Po7Yp9jp6RQmMJ23YfaD7Wr5AE4jvtac47Z9ynPY3VjYUnnwWicZcvrkXJt
Q7DFo+lrET84naLRW/Iq7PJy3mcDyLJshkgeWjK3n7nt7a4ylLPQkM+zu86bm08THa6oaXx148MA
uUt0Od8KYRNTNhdeZ8YdcekfEpO0riLLTZzunhNqbms+8JzhqXPieEzXWvws8d9+8ERnEPI12D9W
OY2cBDWPoMtWCxMf5sHYLf29VUv7UGguLb2K3OFwwVoTd27a38JFlXfmABlQjGl3SJLSfHL9Ud5I
NfVRPhnGby2bUDkXqbarbWfaQT3Vv5bJhEilloYZanr+yyyY4qtCWtPnNj5FXXON2M5ZKxyptzvf
nivEi7Rwcm3oMiq1Sxf3M9nKKX8fgrD+udXy/oerqyUeZKm21chSFgwJ/4/UMsu7rAqqIB7L0kTW
pmVRgQeeVB9uc2zrGuwyfZW3riYonOjK7zZ55TjHhRJH5BS+DHU/8D/bet0dEZUlO1QW+fOQTFrc
+z2r5ewGOzqdRRpR/x1vDZmMT9XoJbfKXapHdBDy4OT5uqmVpImXNMVN1oj+wFnC+KzV4ADQIZVL
1FcU+8M2qAdYoklZM6Oytf5srT1yEJU4u7ForY+OLZ0Yv+j4aZS2qjdjYLVPqhPt177KrV9zTh/X
r8c2zHVZFHHF+vDMb3NQtSeN2iepPzwXTUEaPKIO4wOMtMQOlQnqPAzc1LjX0SA0ce1U7raQGInW
oSt3TilEH5VtMf4Wk21u8mABjWL7/TGQQhShhzris1OgsUq1We07WabR4hY5MY2Le8sBkGyMrGx3
RVP7d84p0Sax8/Zel0izUl+iEAn4fO8z9Ek/jEr2UON5d6Ym6Xe8Tl20Wnq5wdnMDqsJ2G8blrVt
S0ppECPSsJhcbw1VAOmgN7Q81qQmf2t9IG41I/2BVqHclJzA7js7kUc+j8sWaixR8c4A1KzrbREm
5jqGrhrVF2XNxT2msPHoAe9+BPVk3gcltJvBb9NPeJz5361J9mgIp8BktU5x2hf24zJa30ytGm+d
ctTKsE2bVES63dUgKSyL15ysFNYPYLF8fUpeMj3d+sg5tkk2I/9Zuy5i1e0iO2kTPvE9nEm3Ux8t
7Lv3TjewMqkRGqtlCyMDeGWqm3Zwv/MX1522puOd5dbONugW6ytqFvQwnZjNu7Z2873oV/PjNBTD
0Z2ALc5tXYcoysZPjaOS49SM+t4alvYRiZ29G7xm2bYD8S5UiKpfWdl4t04Dl60k3vRgsmR9qZkE
W+pTLRnTRnWUVseV0c9g7bXXaBXDuKlkV3rbnq30zmnXJnImu4pgC/jb0styhSJt8Q5tgLDATqsi
nkqWZq0O/ra9MuMq7zLA5lZ264xNSXdzaIOjWkZzW+b6dJtlE8utW1NdwnzOfmw1Y2yorKFUdHEO
8Wp+6mtNPmtO+cPtx2ojRaN9QiQ1bLF9PCM5TbJQV8a0V9nIsdFpARkNHz1YRmOvr02YBzJ3+BI3
HTUw3D0R6kKbJSWYAei4+sQ/TYLd04MT0OILhQpkETq6vkyR48zE1AVGvWm6VdulmjPejqaX7qu+
1zYEYgUPreP+TOcUE2AhT5ktVYUFHImCiBIjzw8l/YxoQNHKflX0oUFSJ5O174/GZKbbAeWZFjlV
F2yaLNB2LRl521kU5d5kEx6llZRbpZxZhqiFysgZFly9KsvkUzbbv1yZVRFvbhE5axmE+DBlLNdW
fHQdrdoNqqr2wYp3QJv1MeJIkGz4oPWxaGxcpZk3bMSJGWI3joxZX2rKoXP+g2YoeEXLS+86oYy4
VsqKK6s1Q2t2vgyLylAttPWD347FsePgHtMCU3FfT903ffGmLTrD4RaVhRWXo/tbKNB/+UIGOyTb
x3IwSeXu4bbkZTI3cWsTMhb7Kqc/Vw31tizL31oTaD+DVRZbx+7zfWtU06H1KuVFfYvqLerEVSXW
pbPyKZqK9hJ48Tc9+ATQJUG3oMr59EMqNxfDCZWSivd2svwrhYDLgwHFck+cPZT8r09/q2amBfLJ
4liZXsdxr6lx8o/rFiDu8vn9w/mlmgMk2P8b6qzmkBRa6Y16UjIJdbxwN2n+YIvv4zWnx8UrOom8
kLUQ/nReA+hKI13zXJJSDlp3bI3bwilulRr/vawFy9N/hjkrAaQwR3zRG/aexeaD41c3axDI2BVX
5WQXb5uBkOwUZUBB/ax0wmeWdAOy6g8iW8osbOx1ui97/dHM/AzdXH+NeXD5/gXWiZMJS+h8RlSu
C3WqQVPccNZtzeWjmL07jgLb/2I2sIMHeY/pSD+3dGXLisRQt/Ab6OpxlqxriZBRug737Vo/vT/W
xUv6z1jn2u9Sk1S06Bgcsqn4IIr5I0iWPMQjc6WVerGcQX0WoTnQQUzSr1+mQC6zyGvVHUT7IFfO
1ol4GFGdhBywGvuKmPHSvGAGYpiyKd/Au3o9GIQBetB8zw/scveZVn4pTy7Ktpq/Vu6/RN7/04MH
qW7CfKHt9yYzoHC6zMeLgmJHmw82fx5sRdxeDVi5eEm0oBHgQG18wxqwTDoT+myshz6o+VbMu8qv
byy932mmc2Xdu9RnOTUwTy8wjOU3ejGnnxWhUv4+s9rJorvjdd1WTGq9Zh66OPfgmp/ichnvfO5J
Nm2iIdPh0PfZbT8FN8FqHqfS/Pb+FD+nOf/ziMCeUUgDfq3T5Xs9HaZFM81izA0CTCgSybCp7F6E
NWLvGa+B6pyIJmP+NJdDPxO3YTXf2T2Y2xRtZx1x2837dNR1NvCFwU7ZhUVaYPvO3S9dniHlTgda
vhwhq/Ih16r+Z7YQKhQ5mlw+mWlasy8Xwok43rNvH8l3CSJjsrDLw2vW7maz6+7s2cRkl5DAEtre
rP9wibT5u5Za8bXRhvXTKdSz2U1+laR7PdH1KBHB2B5XLEnW3kX5nMVrwSE69CZhN2AiU7uIi1If
ZZgr10w2ySSWr5y9cxJIg8zERNhZuKZ9a7Wfko4S3l7TKN3gp0qnvVhyUJ2ja/YGu5XU+ACCJMCE
MFoSu0Pe+t9zUmCnuIK/9THIMjVvFEpt8FFNpf3RVV6sUZnZ47fUVnKM66UaCWDrjfF+Xizinv1e
LzoKaGbxE/qE2LlSDjd22a4G6pRAtPu1yv3neeLHUAZGNRaapOsF26Tv3N9ewjYjRCFHltH7s+S0
AJ3XrekwW+wtYL8iGH49SUShLDBH3nKw9TunlvGQfUqr23qtCD778/5QF+c9ACwkrJQw3whYJyGG
uptg0uG3lFMYdJPGichQ27VN+0/vj2W+xTWgk/3P5D83yxWiTloT0sZBS3Wvihu2Sy6Q+RFc2oK+
PAv7plfaFlqf/wu/WzByODXa9GisPl1P+8T3HwpddLdO7bfWnT44+s6qnfIzp8/+qS3mBDqj4c3V
dnXmvrtVhZjnK8/m0uIHZQUaAtsw+mpndXjVdKasFOu5Gr5oRQR48tjnM6GIXvT+3bq09CHgQG1A
/cx4I4tsVsoEQMkKNthiepRBlj5Zy3qt43NRt/VymNP1vuiRdOhxe50O2WE1mp3DxE/6Aef238a7
8Uz2tp9K8T1RpwzxPs7Fsnv/Ii/N9Jejn32KzYoQK7NWzsGtqrraqq7z+73VWqUggICTaiw4SFO1
WjzRXJE5/aP7PX/LILLYcPWBh5rn2jAnlQF2mbo81lmqKQBcrXu/an7Hmaga5ULOhNLNPaVgzoZl
O+k/F1E0H/J55rG/fxdOi/57v+TsfTfyVgRdksljzTElLFxW6DGrwlJOjzBU83iuXSpyQWV+Fqt7
TaV0cUIDteKbF7De/OMqeDEBJlun9sBG60DNt2xu+kDD07QlPv7Kp/zSo3758p/JGaigW3Vfu8jw
/MyAYjE9NmjAJ9n/pY77zUiWK6vNpZv6crxTc/DFdfVS50sg8uYwz9Vm7W704Ze2tluv/ggSlOr6
EXnblUu8dCtfrttns7l0sLlVquaUlsv2JlVOcefqyaMnsbGrbtb/m2nz4smdDbfKQXhrXvl7VlDw
t6d60Xog5yL9nlL3fga4WB31oHXdkD6dWKPGATR8ZTm88FR92l70Bunmghg++w3eLJlAVu3vfZ3+
yBFybOTQhq/Gp7y7omu98Kn6x8DLikg/kwFfP9CuPzGO3WY4iNrLtoPuQ1CyCmc/pDjO3n8hL14V
qd4UoYkTJyDx9VDe7LtzkBcKCS22yFxEXqeOc4pspPiWjFfENxevC937CUSFveMcY6HRrOx8mfn7
hoKTOTqRHVA77Gz59P5FXXgheB/QZOk4od9mQNOryYwkneUhXxZ2XR09mwS/3rob12flfuEpRqKQ
f94f9MJXjF07nmH+o79lewKZG1y7GNeDktB0evcj3d0rJ6wLx7nTbvoEb8De7Z7PC7OzFiO3HOuQ
p55T7kB70bea66XZ1ZXhsPfL4dtuSqtu7NgzRPLvpyWkOiJ7YFBhjj7fEExGDV+lTgBFynyMijqr
D/46ex96qZwf79/MS1cKre9E5tHhbZ1rAGgVJ9iFedUHHBIgc2KP1oyb/7IVe6EmTLC+vj/ghQXN
p7SF8Qi5+gmW8/o9kD5A5Dml162Lg5P99OdviStC/b/YhCJRghpDKQO92/mhiHTfSZSpmR1sa9mt
zrTvyu7Jr65xui69aFgY2FIjGuLwerZWybLCWO626gCXHMsv3E1NfEmbq5HFl+4aNBEPEgWCUJaR
13eNrn02mQ5RThNJLCs9Cdn8ytpb4sHif/94mHho/dkfvmXBeLY/nsLeycXSpEIEsdg7y2u9sB4S
LzSq0vr3xTRWRAPfAB40GAdnK3BrwuVbmtE+GJqxnQCNleanar4W1HDpMVGAZEa4qDnf4ICBRQ/F
qEobr1EtkEm3uv1H+XrZRpkYF/3KPby01Pvs5UnY5OsFJvX1wyqdNejVAPCydr4lVRbO419h+ZHt
znR4fr7/vC69vy/HOtvn6Xru95ZDezFDJXRI575+rBJtRUaBs57auMIxHFAWHzG9vD/ypWX45chn
L3Llp37uWKV+cJ0ORXazs7CDvD/Excf2nxvpng5/L/Zbql/HNZHgBvvA/UQwEhY4YwDxWCTalVXp
8khMeDbtp8l/9sg48mvz0nXqYHTOc50Vf+rG/IHm48rTuvQa+6f36n+HOXtabtdIyNR+e1gFMXPB
xlgNDkZ37mj/N9fjeoRVngpPBH2d3bmVygz1cHtvr0aaEWsn52JDkE82ISagsnF4/0FdvK4Xw53m
yosHFTglvjSXDN1c/03P7VZouwJZkbY4u/cHujjpXgx0tlxgUCA0EwnDwdO7dKdyTdurLq23749y
7XJO//7F5eDoShcBCGVftMN8ML18oJ/oA3Pz6BhlXvfr/2+4s8nHVz2xEmXkx7Izsw91bz53nWZG
CBTUg6417ZW5cXHJwB3Jegul7g28mQ2MIiNtKI6po4o7svOQ32kI7eSkdZ/M1qHgkYwUx3rn2rnw
4lv2YuSzaTI6nnK9Gc+xZrvhSC0scYzIKq6tv9eGOZsksyDDGak7RsnKaz6muaN+SgsBeEfi03/x
+WLXBIkdhIPNWff1TEndeUqZ6eOhaJybyaFd13Q7GpRXHtmlK3o5jPl6GKNdUBCMRnoc/Mb7sOaJ
FU3INw8FWqT4/clIu4I/dlY64D3ykVszJFvDs7Vj1IQxCQDYh46+08fZAGWD4migseHTIIoNyVxp
05pcTtOvp5vZqbB2kFuSbpyubWNt9BAILhporHK+tZxhysPE0R4I+fyTpdRGl3RK+xCwlnOospmo
Xr7GwHhQSq2T+aUvlB9LmzOLFiTp13xxyMBdUuvZL/OPVTu3lE27coyNTrmbxkSYVujagiYJWMzA
zzyZSYoQBdgQFmx7t0WRofXTS6I4TFRkSAxVRGxhKvireksd2e3DIHUIVR1R4Tm0u8NhorlP/u4Q
j8Jx6RMsIqSglsRj28xxI1y1bc1CxSbd+o2bktTYwTvBbM5+wlr42mY4bMKiGZKwNVaUTkMDAtQr
HuoUERnHMSpRQ8VzdMhF7FJX2w/+BDpZFAZLzNJs9HL8mIls2JF0kcZkkk2PmExnoC9+uWkAINzZ
k8GmeULsX62G9rCslhHPXeF9Ya+FnEenuDxLfXiUs/WDw6C3rdeliX0k5VwoBe9DMTo6OdMFLMMg
hcRjel/XdtY2RMAb+xmSZLiidzoofNRfHY5CFOoS8WeW2vdmaJ2o0PN6g5DA+lFnrvjVjE1w4Lun
diZ+6KhVdkBx3nXldzZ+/XG0V5A3ddc+N8oGP+TXmKVzfVFxR5n9p8YB7nuDcCuCF9LG+KAArnWt
fWwU4cdGptn8LYB2+pgjim68EucBOYgKz8A9hfT2mZqF2li2Ue/4x7w33Lw6eG0ht42eVp+sVTm3
ABD6G4hxfhqlgKN3i99ozAMg/OngGxtOKw9SZp97TyBCC2zqxHVRVp+Lviv2heF+A8D1Sxn9b6dz
tZ2fTuYOJZm3URRRZZhmWbPVJLnyle6qzUxZ7WNqi8+WzMyj5/J6tCwUCC4NKp70wdPvQyJU3AbD
09CvaJiX4QcIlmetKfOd02OI8Ysy2Lz/Yl9YQ5BDOSalBzb4b44QaY3ejDS06kC5G6FOy7bAVOhB
Z2+6lm934fsZnKzP5CmQUxicn4osL1/z2jXKQ1Y4OyNAgRIkhxwTJkLCK1d1baizHRVt7EGd2ER7
guQiI3s2Ri/Kk31fXLHjXrx7bNxojcPMfdOLn+cBua7fVofM/m02f/Wx2aTj9O+Xee7b/w1yjpUY
88IyFrf09/06b4miuUlL464x6o/vz4QLVZtXw5x9tJRMgbcsunkog35b2eUTMqQbUVp/GmM+qGUK
Da36kYv0ym7+4qPi1p3AJtSmzkGASUnGq05NHijDdHLzxaxQPwUQKT/VrxTiLwwFwE6H9nOKEQEY
//p7SUhlqdxhIu0tWY56vRLXVMd95oQIb66Uik5/6uxryWcSlApzgli+cyoDikxOYF7i7WGoPhEV
Fqrya0kOub/mW92or9zDi6Nh1qCCCPKHAtXrCyNFlhUnt0ABOsWjllh36Th8sOGrmG37YJvVFa/7
5eF4iVk1QDWdlx2EndlOjcLx2I/jEhblXNw0KKk/rObkRrUWjJGxoOp/f3peeHhs40/VS5c0dfwp
r6/R7OsU/oRv7pMRommp2+WndRLBHv2L99B1c3nlCV4cj3tJdjQvt3We3Gr1fe+4Y6kdgqQdjx2O
0ydTbzUwfPS1J8OXz+9f34UzDNsrIpAo5tCxP38PIGv46ax6HcbwUsCXwwavomB2Brl9fyCq5Rcm
J55f3PWn4iwHwde30pXC0cAz58d28aqfgW57jxTdiXOYWlwwbUUUk9Z522Wsnxt8YRvVT8lN4pbz
HaYaGRfCImgvx3Db9yaC4BmerD8EajsaYxBXfGv+BnZXxCoNrD0S2CeL8NDdGljlZnHNxggJU3sS
OCIwu2h/8rqz45KXiH3IiHsGnquxG1vtE5GZhMm2BaT5knznMFXpI4p0dYcoRXxOzaJAMcav1lXT
bMwhRxE6oCLHFuzii0nqqA2SauMBSttAFm2ixiRzQe/LJRwVh7i8ASNV5t0zkXQGyUyB3vGJH8RG
DKm78TOn3FQeroJqLYYoG5dk12SCT7DVf8nTVYQWSv1tnU5/6I2oiA1dcbB6JI+oZbEkOlUBlccY
VOQvcECB5TXb2WCt2zhj/R01dB9TEMp+me2Ub7O6Eh/cMuuPq11aUTKu+T2lIUEzKTdwYRiEa9jp
T5MNRqj6ZVdgn4uFUa57Wefmtku6k1Gl16u4G/pl07byVuV4jNxsTDcJgQR5KGSb75O2qLaZM3UI
wHu2sbpVbpNkye+DPvWJbUIjoa+VeTMpH2OHPiDBNkXQfM5whEVt1bibnASC2LGKz9KU06424BuV
VvlnWPBHjYtK9oqE7hAWWsHmOrBwJwj5xWndqo3mGdu+y44SlX697tIg2QizN8MVkBjqX9eIBpTy
MTstZO0jv2yS0yngbHIij0Da7Uw7vsRrXT8R692ELMbDoQaIFS119YVvy7NlUhpHTl2fDEQ/rCz5
oWsk2mtZnmwFUqivnT15UQYEYQdW04qsqsyifpLML6tpHhJqFXGZrd0nJJ3uwRc55gSqg85GjSsZ
lvli/CkEnha4ys+B2/afZO3Jv2NPCWXxlu9JZXUPQz/mkbkGcovzPguH0nA+FGO27lez/oHLyeH1
mDCQSL3YghvUufo23dFN00PShIpYeP70o3Hyr7Do7bsu0OdDreu8MZr4ibFZiwzBfripvX3RY//q
VoHQeXCC35oKhhsTCCjHCpEd+PFlXDUcXTyh8xZVwa/Bqm4AMhuRC5ctxMtWhUvjPAhWWuQqwgj7
JP9qTdZ0N3pF8aBYOXbJug5R6uRFlBn9c1LY+VcC/PTfKUJdJkiL2rf0x3U35T7C/VPyHyfqILTq
uv3kjj2OMaE9BbONvLmRz53VeR+6Sbo75Us3RoD/1dVVcsD1aGz0wPydBrbcFDzduyYw8jjPcwXj
MLkTFdvizK79qFvcbIsJbkCfgtpfWEifc4WIupIzrgKpH4hZt+LUyA5BOXcbd2BFqU+GkH5R2pdU
WPO2gh6/911qGX2Oi6YTnIhC6HU/64lDh7KWj84/3jq/835mg/Uh8Am1VqXm/oBCRyQx6hg39jPP
3PZK3naN86eGyH4kXkvQw6+qL2iihr2AkxgCm/me2uN6Y5nFXdfqD26OeV9POa0LVTL3pfw2EFL5
hbi0lCNYlxIPN1ZdGATiZlkJnKYs8lPNDSunNxTP3mRoN0EyVVFfUGEIs2Cy4xZuVyRnf36uScje
6MJ+MLFmRGurCKAsB9T/jf81qeV6FGh74yyrOTn17RypsgmiZqzGB1ebujtymOx48cZrJtzzCKiT
FO1V4+qswDO7Kpm8xBoPejrG6OKwYCbhREdp0VxECPfBSJgKNWmZFlHOC5Sl38iEvlKYvrS9Nclu
ORVkkC6eb/6avNdw4UzpwR66FGFzv7eDBbW6kcRmUnyHpX9vpS5zarGumasvlNZoYSDW5dNHrPF5
6QQzbdIuBgJu30Hs0M9NEtUiobNGmYgArr5MNzNG3hC31DXMtnkqy5xvRJEQ4eNF3QVN/2zbBLcY
H6ahEFl3gdIh06n5plpXlEzDKO4118eyI5D2VWJdNnK1hltf+KQmwcL3qJAUSfVXR+r5ZLc6jO6p
UQ04ASOpcb2CfmWGd+txYlFd4qDu3OxQKL1dcRQ4N7Yx4lB6f+/y9rxFpQJSnAnujH3SuXiyHel4
FbMOw0F3D4le7IaRsCfz6f1R3m7FGIUtJrGxkAoB2r/eH/nBcOIEoVRqW8O8QXM6HWW7jFf2YW83
mK9HOTujFn3Nm+vXyGH8D82wqRI3lvVfr5uulO4ujXNSipMnDLftDerFdfkcli5d/9Gu5V3mtVks
8kVGXdU7hPjk4sp4Z7Od9ioHHsQp7NKZ8GSqvb57dZ5klu5w9zi/Fa0Zz+tHhzZo49jhgBaz9q8F
UZ3P8f8dEcEfQjlAhefnEUkCBVsvykNzJ5w/5jL3f5LM0N0NpuFBsWAv87d6MOaHVTrjJ09rCzuG
PFrPW+oddhtKLMFlpM+dw1sRZDWLggG/eALBbYTCTDhpVBgfo3TRFh+H32js8qap/hZZHXySU9Ne
S/04e2RvLuissBu4lKodkWdHuxFaRCLSGqXZ0N8E+PiiFMHB9v0Jb1x+Zv+5g2fFXVG3OdHygmCp
rFrv5mRpvaiz9VXb4PzvpqjtEvu73vVqDQkhwHpyguFsfVSzfehUCfGwehuwwcxtgNJk9uHObTW9
t6l5mvgKy3rq89CbDfvfHZr+uVEn/BTFF0h+hnP2ZZmkBeSOL8lhlN2uXHyBM7D89v7NOVsN3jyM
szFoJlXdaqFmKU/nnlxVaq/SaTz8+1HomyIZQAWEov7sCE8NtqI3yw62kTZFY19vNuT4rVcKBWfr
5//crxejnL2bBlXipumNZD/hmH9MVA9rSelsGPhAXVmqL902mpqoV7EuvdXuB63t4U8JgsOyjvl2
pgz9vVSe+v5f3DaP+gwgK+Mk6ni92ChBptXsL9Vh8futH1R3feBdeTkuvRs+yeUwRPjqvDFxiGkt
Og4A4rj6qX1vVYiDwpoYS3PLiuv9XnTR3JqBlHfLqoxrSIyLD+zF4Kcf96LnOAlKPuuAC34FJ7CO
v5x1RyDmlUd1abl5eYVn9QDsncMqVJMe+9Jzd6scxR6N1q+yTKw4r+36z3/zzDxsPtiY3xqKsold
hFymikP3EnayO7ZqulKXPatQ/c88R1KHy4Ju9xsz0dCW/ulgG+ynFlwCEVFfhd4+aWJ+rId2P1bN
v2v4nY93vi/BAaPptVr7Q00BoKR7Nbk/RzyX79+4i5PhxWp3tkqb00hvY1jlYezHr7iwnsFBwkej
SfT+OOeC5X8uh/XUhgemw4E5r0UFBj62JQ3AsFQjhFzJManRh34jpw6vyjymdxXhBt8bfZ7ucGcR
LcTX48osuXSxOIzYRCCYeZtH5zVZR23uZGUn/8nF3ezrdiT7a9d6YZkykJ2he2c/S3fz9DNevGCZ
6MGxtGt2yLryCX39AybbK9vJC6/XqyHOFl23cGzIMmjb3JPbFF5/eruWMrmbh376jLWz2L3/+C7c
OXyBbPZPQi2kRmfbV7Wu/bS2mDrKPLsPAu0+rdfHydevscLPTlSnWfJqnLO1qZN5nY0+spVpdLNo
moJfhWf+9KYsiwi5OKaZtUvS6rO/mFdKsxfebrazSDAdNPVIWc8WfR7kTLFK2ljCbiSqt9T+mmn7
xTum/ZV15OLsOJkvgN0btn6+szSmwelLDWJ0pfx7l/SDvLl2Or7weTHoqePSpi+BM+bsadWjo6lG
66aDgABVtB9n0DDrjBUewSWe9Ka48jnD9cqUfnEk/J/n9mLEs+dWmFKmiTHnx0lkU7brmh4aQNdn
xLZ32XB0cGtlG21MnQbEit+uMWdkX5BXtrafx6bt9N3cpOM9tbJTlLdQ3Z+lId+GakYAONmT/Hog
WPWvbBmGGPaO1KIx8dbPlDiotuIRZz+ZjUEVt1YxZ9u6rHw/csGPVUctqdMqFJ1bYGztq/JzvYzA
r1wHQztd86R7IPHX5KTs9j0NKbA8pK8kHkEx/eAgRSRbOe9iRc/3V+Y67bOm9fALVt8V026pFtgt
TatL6M6lmuh2BksLCqlBqT+3FmC32mrrZwE3RQurqivBYpTwMiIqT3UawVRp9bBM1uymzNXwCxYI
TWtbI4nwXqVVLSNc6fbdOJWOH1WIGolHCQBfxF3nOd1DNZU5NfGmASojVdobN3OlhB8lg8yOeV5W
Veh7HF3CTnPtB0rMnr/Doa+nhB/YbrkZ9dH6ZRlTR/Ggl6kXjqVlPXb47tACVJBdW60CSDBnbf75
9N/uAndAR1NltfGlTMEDAt0w58/dUObfM+ggRmSrRg6RCozsuwJ8PXNvEiC1XERBbLCqdC/WSldW
ocZPeq4czcujDuD3b2QF/h056f5eZMq9GW03P2bKdz8LVQUilp3h389KG74I3Kf0aoSzit1cuYq4
y9RfvUiQ3pAeW4g6aB+l9CnFJI6MvEkzflSDZqlNWvcu9KNgMb45ycTy4rmjX+xmr0KCUJfWDYBt
Bf2TR1qQqKSaI/vqxtgildL/1FBbvrotx+vInWpa942ZOC7BPXnwCNmHYAi/cBYvtKd2yfajaVRF
BEDB4PzSdU3orFYKxauwU7mbO6g7YV2m8psPQPsDYMzhu1kGzUfbkPkNTSl1u1p2+6eo2u4DPFeq
WpSAwOW4RbHcZK0O2Fhr616FfWDltwFqmYch6GbCFL3MptaFL+XGDNZFRJrrrg/0ZarnADH0Heg4
MCB2aXdfVpZzgJyJ0fYbaGZ6te1csAjUkdsyR7eq3B+aSX1XN9eEBEwSNmwyOPwkjQkTsn65uQ/O
pyII/uvQrNUU9X05rXFLShFACiA23/q8EPrHJDNbPW47xz1g3JzaPewJ/5dqSZgM1TS0fzsTLlyc
Z0VV3dRgCXPsF8ztcF5y77foVf2RYqopd46WA99OfciokaElKX2FNpEcoIPGMKi9VokZS6Myfs8y
Wb9IFdDkWdC25zyp3P9rZEWZ3Vpzl/3EjpV9JvIJPFnV8CmIAqHM56ZMWG8aj+QPb6zd8qOVB5kX
+VVjuJsW2cwSNW0LdTIJUt+L//XnlWrKKajg5OuGrf56x9ChsFJIzGEKNr86Xe2mYNgZmbN5f5T/
R9qZ7catZFn7iQhwHm5J5qhUarZl3xCyLAfnmcHh6f+P5we6jtMJC9V9UzjV6DoUk0HGjr3X+taV
omF196+Ca/p2dC1/v0oP4YpYFdPZ6+X9rDyVtrGZDBEU4yez3OvXcUAjIEz+c5ZrKkbEoy9h0tcP
Fl/Wfh5w1G66zyz3VzYdzueodjUkIGto+O/3k6JxXYQCiKfsKndHDAMrzfOQzXzyu10pfmh2rRaJ
NYsWQe3v15GqGKdyDduZFJUsGJWdDR6K0sQP//Xz+W3bvriO11ti4oV19rNoMUPfTUCEmv7JAqD2
9wtdrQ9obSEvAXMMlPH3G6rGFqlMYxt7V61uq845FzZ1AomhevrdcPtHIys+qR+vPCpOlf+54kX3
SQNDVXWijQ9OWd67U7of4v9V1Y0UA7XpuugunxIx9aW9WPVyYIy7YQPYDt5nPa1rRSIvkAeN/x+3
zrpQ/lXYj6NhrQig+aBSCKvfG/E0wnm0H9P4479/QNhy6EmjttPVyxOER7/c0eifHNiylY2RaWez
dV/oVJ6tDAAw7DCS1jzQfn+/7JWFjoQFKLkJrYA8iYsFmEeKpytVZO+NjkpIRps+P4xsZH+/ymV8
+VoscnME9WBZQCF2GepsTMvEX1HHB6LkmAo3GFi7TVn0SXXqZi3Tz6ohF/VYz806LS5qmldRJ6No
L6nQdR9o4dDumrIrvQDZpNYxrtcpYYq8rvVPXslLIPI/f6uO4AYljKf+KSUaYgrMdlymveuc8xpp
6BBY5927U+t+O1Ec2iTQFZ9d9EJM8f8vyogLFwnRcNolXoYhCAQpSUKzBwvS8qUF2Yscs9sO0MS2
ne2bPNa619jTCWdpFTbtVlififhodLGaL2r69U36n7/i4ozZNM6ITyEiNCVTFm9vLGTGbRpPMIpx
JJM+WO83dHmalHxKp36PFIfJ41AtoWsl1dFNSK+eyyH+RSxr7veJo5JyiQW8cL0Vb1YtHwMJLGGT
tPUO0DKjV0NMaSDMqf1uTzazZDUbEpA3Ut/bVZSFESMn6gIb7JnEIf9iISY4Kg7cWCmRLCylmB/c
xRN3XmHrH3a1MJLtEfDTgEoCI6qyG7WV4gPECLQyfWwY1JfVKWG+9U2vZEUYJSGuzAtRgo5Z5OzM
PE5+kLIubu3SoCIEMXAkNMdQ/TarunewqwUKFk3svaqsc9/gaIJ9RE1GH3SloGtI0pzBqCwkSDxh
pG58TbXZPXld24dW1brBBAKRaAVdYZRM4ohfOsPICaa0zNMSLzADYztqwxgu1zaT7XxbdMbIf52d
HeHkNuWloj62aT8R2BcjPvbVSqqvaWbp4dwmperHfZWFBSgNN2g7rQ9l5UynKM+YFOcm0uUeBMQ+
M+362CFH2JZlQnVnLnZ2ilVECV3a9o9U5PmpHrNVxFMl4UDxdx6gwVDk92N7m00iDQevpJiLtO+W
NPsNm+WDmZjljj7IsBEeyLmI7v9hElL66jIrz5OdAMd0sjgi3sFcNjMQ46BAnVT4+ST5w1FtV6fZ
Vgo22gSeR2bvgGelOyMePR9hr7pB3m8GmdIum8yI6QdHNiVxpBZhj/7HH5e0PyhpapyFHsVfmgjA
XjL3/UsHC+MRUs/HIlZyiZnERbbVxnI2NrKJKyfsOb7MIf6iLEHTTzRqbtebRYk2FvDNELVBv4Vb
2473atS1d7qc5kdDVSRk2t5NToNVF7eZ3TT0cc1/hiuWnCF3ROX4asMFfHWKSXnTpZK/RXGXH+LS
dn+ZzEbVWwPz60FvGiJMlYQDum2nfF7ILJoFVL3UngJHjuUZjQWH1JJqdO+hJAsJElXjPZiTHMCs
A4yzGaz8zVoGdQsoqLqlEd8tu9ShlejHDXuXz2c/NoLYmsyzbcyx91JNWXXLMMKCBa4Qff3JnnJt
DgSiAGck1gWL5XJRbLSm6CbDS7zDBAat29WowH+ii85elYXI1FBvBoMoka5SvrY6Z41da3DM49y7
CJQmbZpsc7eHcJzmqvoT1imDBVmId0AW9hwkfDi+sLo+E85dKZAMlcE+QUfrNnxpHZ2Wuta6sZ4O
RdvPT8sA1GSDLwPRb5/KZgdX2L4bBo7pAargMtl8skGuP8nll/ffG+RFtUSkep1MTWntpXiMGZyr
+gyf/aVoQbfSDeDdZIWG6gjkW36Wznbl1v91FEEX+XuNY07LMPGchkOukzRLd6pqAsciSWd8tNOt
OWefrY9rN/ufsw/pQL9fcBoSlQ8xnFRbrxBOVfRstsVoZ2EvZB9wIBTBZMv2lOBX3Xpa7mxwLjQ7
PiLT499/9yvlz2+3flH+WF0DCTJjKqdHjcK8rKMxUJPzvepPzc+qoGu/sw5FHjmvjnD98jCmoXg1
QMGmR1RETElED58nj7IpzNG9ViAKhfWzG+rM73S6Pn+/0WvNeN7J/1x83fr/VcjKqSJzBBjugUhU
Hm0qVN9s+dyja8qxV0LNDROMlmGGxO8kG41YzcjIPxkcXq0vEMMiiVBpxl82Qp3UcbJ8sY1DbtJh
Cqu2ivmmw2UqPzl8XCnbudv/XOjyddK7OavNWD10be3Nm8r1WoAaRqHcq+pqdYoWPH5Bn6jZt7//
ztcW1HpmdJgY2vBYLxaUbpFbDZR21b6q+s2MwPk4LHSDOg0N5v/pUt5FB0FoVWb0IiZOoiay7NmA
nBzfplNh/ejTIf1kQrr+3ZffJ51EPUYQsCz+sB23OqmzsVkSXTQpabeHh+pGd1Hl6UwxWyZ8KaoM
NlLIHRDrt1mPf8OnazlZnzTtr66g9eUxqZHRg62//7+WMbEktDPmwj2spyU+0K36qFqx+kk749ry
4QTAOJjRIlKriy+iSCOEEm6bHjLtSBS3r8C6Nz3ASR959BkE75Jo9E/p/++LXXwNjTwbm3pW3EM6
oFxzp97bJCMIYyRkRqjGrtzNo1OSB6BGtNzKfJ+n2a1JTLdbOJ/F/v6DtLp8zgYzVawoK/jqcmaX
U0OTAW4Ux3oq3joGhTnzYmkQQ2rV/DO0V3O46Uuj7oNa4a3yZd8IceOIOD2nY178APavv0xUtN02
xxjfsCIcMnkUAxk3QXok3MFYLdPJV72ueJKW2d3jHhrVsJln561o2i5se3PYN7OWxBu9LdpnbdRs
uNtC6941GrMP7eC4nzzwP1/bVaHFwZvkXSLILkkVotfFHOt2fFzgmJ1KhwHABuG60/uziObXv7+4
f65hLuZCCWLr8Yw/0nFbBqZDIpjGpw4c8IQKDavqJ9f4syHHNdZL0ENc4/cuSrAKedvoZJE4qNIN
HSU0i27T6OmmSZ//fjN/viq04TBjOfx6V2LGencurDmW5VE6drNXkFUFM1OjbV1SNwi1MwM56MP2
7xf982vERck2d1aAKdP5i6/AsHgI3lFYHlzZz0cJB/teZF670WJV3bmj/WYNen4a0qYPFATlT3+/
+rXfdvWCryxJekOXxodBcHwQSZMfzdaIv6SRN76WRmnSpchrP5PiM7/9tfWCp2rNIHavRKmsAw7e
wyQ7CJp0rvDOyvKZivDK+ocLTKorv6tm4uL7/bPaCdK057QqDqYFwywPzRrplftfUh340mnM4WkQ
43EEQnz58V4KERddD2khasb2QY7echbDYn+yRVxZkVzFxr9k8h9/WNBrsrQnfJzeIdXVZ6WYW0SD
Fh1/5J51GkKODP++HP4s67grbk3XTCw3f/A/+goZllkWyt5xlJNDLEkX6Yfhn4anES4LWcSJ+8kl
r6xAxiz09ZFGmmQZXjwuu7PqKJ6tDAnH6xQlQWV2aEV+ljL6r2sMjQutEZ5r8vwfqs+6gnBXdCYB
S66Z3GgelXmXqfVuGUW0//vPeO2xrRYpRvJk9sDv+X0Jptpiz1E+q4eiFsvBnrTkITMqpD1sD6z8
at09hs9CEq+t+39fdH22/yonNGEzWdPXarztPgrHqd/MHGqjERX2JxqAa49MR1uGKg80LF+P36+U
jVk2YhsWh7HL/XzYZNgNdPvdnb78/WdEwcy/6fctfLXHmjrtgxX8ePkuV1On2WWRGoc6d+VGQ6MX
cuQF38/eJ17ThiHYkOhzWM6LwPKAbnxl/T45haieDPTa7YZ3Re6iiuaYz0hv2EoBfroogF+mcfS1
L4YbqzPb/dT30wM0mv5LsRijb0+DHcg5QwA/S+Dq/L8Lw/7RNUvxXqpGfZqjnsykvJx6+oW5/KKn
2q9aFEQm8N1Gp2AZhAgY7bz1JvGKXLL6KsaUYSnG5u/NbLwz8243zehq91Ujofdq0belcRnJj1L8
XFodm3Q6T1sLiEY4uoV9Q6Rc/QZs42Pq8+gozDK7Y9rTbvPRKjdNrEt/bI32dSAeIyM8i/yLVlWe
dUtRbnQthS0bMQGVTtUGsoIt0JWi3NvdUgUM64AVJ9qp1waJE8OkW4vAqF9L8bVIo5euaF6FLV1Y
Gw/LG74c1atJQyB6pVbUMxZ2+tzLnBIwQQ/en3AHHafROWVi6R8K0D/0Rglg8jMtnkkd0uugoLXO
v1WhS2nOadh3bXdjoEE+W448EVMh8NnM9jdXH7QXjFiYgjJVe0EmpHyYWSwOSh0N20lwtu1qxeFv
GfQyVBf1rjK6Nuy0glAYxf5aNdN9XiraTuhkHnhajahCE85WWRLl0ay8mbYMKQYir8JxAm8wRCJ7
olOtnhonKYJiQOdCxBgWCC02biYWzRo+UzUhpjhzYziAxWvRf2CCK0NnhtXpTKh+YjKezG461dUc
PTSYJjfWuJCEWXv2A7yGr5O03I0Vz/YWzUX8QiLbEhiKVqxIgSYgISKmZWcPP+yIOX3cTV9LS3aP
lECeD4IMPYluN9lPAa9m66aeGio6SVIMd7pdZCWqb3GH5CkIJSxwLQWJXJM5lXofLxPMh8FiirxE
j71aL9aWKAR0bIri3mkIGvwYIl1glvVPu7PzLz3WAj+XRvNYz5oeulHxPlegYxPsd4XvNVocJLbw
TjDrrfWj9hOByCNmOce3hvaFAXYLeFFUwCAMWt5KUYeltMcjY8H16zuBimm0fOdADiZ2cp59vbe/
KujROISRDmxoZa8GvVKwtqosP2ZIPm/aNHsalcnZ1U2kMzyYcI7xx2w1YFVhZZvza0JbgMJwjZrK
NKd5H610hESh/5qGpl5fZLm3SVgOO7NEloGCDxBZFxFnxY2x83zPbH0NFfTq/Rypte+UgCqRmNMA
j6afw2K1Z2uqtJtllrdZ1ctz0mcVUbudB6S9M4IsrUtSm2n9OnX5I6OiPdGwX55kyehjtPozJcO3
kWQsSI3Zi0jbduNMtr3xmImdpkrtg7hb00ESMPaZsFiDEqJy1BgOWT3dq50avc+mUx0bBaueZcVk
SVUWqi/L23pRHe/5fLxJAu9jFuZW2sNrYjU/Mnu8y2xnDIa8xBhad05gkOSwIaTjrbGBjnrSvdNj
/F90MdwQ7vPkD4pJwJtwd25Xlxs5Mgjw4ui77L2aN63Vt7Ww47DVMtJ/l2TaFrqpnXKnIuLLbIcb
GjF3OZp5X2+ifo+rtg0dter29aLRlcqrBwmJG6ETKRhJYd5ixfvAhoELq8oWP2aOYCR47JI6Jlop
/tJjI3rgZ4WbNDSo9vrEtPyMnKRn3YzcuyKpp50hCuvcDqO9SzJe3mXKzG+zN+JEsHv37FaloK5Q
ey9sc9PZdgC3N9bUVMd6GIx9NNdMkpNsa8i4euET2GwimUx3C47BbVtW2Hk7Auplx6sG/l+9nbtq
eSmLOiJmqbffTbdW92Zm1HeZPhAvYpUixBfb3ltNmt9N2Ww/KCgj4BSW30WizNvMlba1JUYgfVOk
V32XzIw2qpizo2kUjLC79YMOBCbIEieG96+IkANYz8m5TPzE1rITn9r+pBYofFRnVa105dKcATCv
DgPiYomam3bdwsvnA9v9IIbPQY6WNBtH17GcJERMDSROhYQcWTujbHCi6lUZFknxMNicVpVqan9q
KODe9Ci6Gwey4sic+haNIr2TeYlbphfW4E+9Rn6gNT4uwKJ9d0G+1ZP46JPx5AZ4/OQe8GX+aKKJ
DeI6phmbL9ZdjWeXVZ31X0i+uh8yd94Wk1ds0MQ/zBopdUqqWl+hww1BNw+vRoz3EQVM/yXOnfLB
00eGJGxKx6Xj3+EjEvhBB5JXiSndUYUDsaGLhAxoMcsx7JGG/RrRTU5Ys0bwqIWhh0LUyVFPTTUw
eu2xUDCUtp3eclxX1iGhlYRaIZKdmXndjdnV+jOyqGWzcGt+2RGwHcdl8jHrS0HtMzthOfBxdtRW
/zm2jlydHlHzzRFt+sXpJ/YGVdM2WkK1vhguHO1YwHTAmeQDlVeOVitKgnEUvJnsJAeShSCz1Fr0
1bQ7/a0ldzEpIbHj1cZRKtxpZ469G2KYVreDUyeHxIbQXlW4q0l3u4+E9jZlTfs8tWQLDq5IItqi
qXOf982TYZB9YJUInHzFYaTWRHCWfXUCP6rEvJMEdPiVk9y3KmODDo1z48wEukzA1yyyXYWVlYeq
MfDpzW4+nBSzPJPsqAZSy+bAbhhKOmL5GhvGk2dGnyF3rxwdbXT/lIOaDkTqEj9QAqGnjvOweJdl
fh+lhrijKIo+OY5cK91BmsLEoHvCKe/iOK4YowYplnPdLN+K6OTap8b6qRg35Kb9vbi9cjuoPWB8
IAGC/HI5qVCjyXQJDYv4bIgXoIt0N+QnJ55rl1jTq8lWoAv2B5WCoVyCRV0BAIuYExe++9rpyn+t
89cczUNpbmIjRt1zcdRx6zIzTKxmB8X5yEGwtby3ZGT+/be60vFfJSuc5iHlrADiy6eiV1abjox1
VA5W47nLovje5YAVB4utNU4o3cW+j0YOQDdAA8zitlMUtkqpzyTO/P1vuXIkcQDrobXm9KPRNfn9
8GN6FRGZg5YdZmd5g9UVKrZ0/KbpbiLNvBnLpQ4NtC+f/AJXDncO3hBiO3UXBvPlSI99rS/jhjTR
Ka/iZ7Px6iNGo3RjOsOPv9/ftUUDkJ2BA/oNj7X++/15ohDunEbD3jbyR7srN7VVbP9+iSstL/A2
SMgZp+oMFi6epq7gB68UCeAmNu553vc0D7eepbzUo7Hv+PwBGtmjw9v8/bLXnhx2slX+RIPoj8ZQ
lg+iiEoG1yyN6BWlMbrjeFioY3u034M/y4kaMZGKeecWbP+fPMIrp+Z1WLR2ZhGTWZc/bNxPboQT
Gmh2hDLcSn03UkJefAog65M1em214OpepZhYHpAp/f4MZ3D6c+5lKdQDiG+dGkpzRqL9WcjztaVC
w4ZuHv7W9XK/X0aJ3CEjOYjm74LUD5nDVBifAIquXoKh/kr0pRF2uVRwVNvYe+bqYKnRLjEXECxi
//dlcfXHIukDV7ND9Ltn/H4XwHY5DE1UKqZD3IdNLGwEofizF/ja4qO5/D9XWW/0X92ZWNVhiqHs
Pk40J8O08Z6tVh037cwBY1Kr1W9eta8MaJb3v9/elQ0NieS6wfwzZLrc0OTAbKSShgeJIduazoxe
RXnwsN47iwp8qXn8++WurXI+UC5dUYcVcamX6DpNL5YBtakHFs7vS+vkjMP7FHcJ8SDNJ68UG//6
dC46RDicPcvD8UqaxeXnGLuC5ZGPqx+aKs85FPTA9guOg/dZrVYcc8jSScY5OaRFblAUp0BKchTb
ndM0YSo5vfQkexxrchZ96lZ0WKYkXG/IwMmIxQtdLV0jqnMUwKMIOUNnd9LL18pau4mHljycVJg/
ymo6T0ohQgHS2JelHv3SZ/2xleu4yF7dwREqmn0sCdvmdSXOuJu6IwakKvQKUgsjbTQDFBmU8W5d
PY6qFgUKqa0/p7Eb7zNT0otvKxCgZZwQLZrcTzL/wTcGORHD6QCtRRpoXTX8mAwoLLYRvdW2ZM5V
dzVHSyrfZO4IJxwa45ajw7DmnqocmuvkgWOx86yXCrp8Dl7ZEO/SxBtvdXu5pcAm/1htFBT5wIIm
xykP7ZJ8JUoiDpSOBgHo941IRUaTRboHSQnOsWuWN9mcoW3kiJQCKmzfhbR/UfHHoefK8deSjtFm
NuhttDQpQyCPVaBlKsUwMZdHKzNI+KWUqbeE7D11ZiJ3S0eilmYOPtHfw6ZPtSenUY1vc6vTwbA1
sBV1jPJO5MsHFbMGjLsRL/w37Q4k0wdJP/N3r644NXqyCacy58jgGN1wS+68E6i1ML5WteH8yoA8
hpndvdZJ7NyA1iGpNNXlQ4/rLsiGrKdl1S+Vz55Yf7Or/g6oM2Hgk0UCDeCirdfDu8Q4Dz+4Taow
j8aWhKbynXzvr7mj1vdpkxJFXs9fMJ9gwWntN1D50SYlQf2Ej10cYKUkr2R9jmfPnO0NP7vt89G6
VTpgMtnQJTcN+cM6CUw+0ST1BtOBcqdoJGtwLD9jmDBCJVs8Ak9J+lWYlKlqr90NiLtuzaK6b7Nk
5SHNuuYLbB2+Ycl32UyvyKflzrDSNiioI7cgnmMgSKI/6qp8F41U38upnPc2na9vUrrlcWjNBv5K
nFgPWWO2P6Xifsn4VB+yLq73aAnwJxXl10mrTYJcK7HLyOQ6NVrP7HWYkn3bEJyRx3JH8Ku6j5vK
PJrZ+Gp1+vwrTu17Rx2zj6x3iNKk3Nu7BYPkoPNy9abXCc4uOUduyWNuHkcwmC9x2SJ5dDoAS5bK
P+nW9AVLS7WmP2v4qpYvLkj7asDdiWsSCeFo1+Ra2cXWUcrpoDopLV3riQ9EedIVHRNi0d7rzag9
6TIiLbklo5RjUsz/pvdwkYzp89jSGxryCQXTmiNaG7JB2pmQDd6Ni2/PAnltBGpTpHTKCoOX25ro
SYwFva48Rei5tLmxH4r5BrSlZpM9n0ZvJK4W+7mgr2Pn681E2fzRgAQ6QZrvHvJYGLdN7eFGw4z2
EtcNUhA9EZhd4glT0wi4BsUx/6RmMJXS6WYGKlX5bhq1J3K7X+CSyhBE3RfFTpqjDaIswEPOSJyv
1KMWm9jsvArDSO8es3qeXvp0uQfZT+wzSHgMZN43d87kmU4ZRis7/YXtSQSqlx/yMv2hVxO8mNj2
bShfX0y1G7dxVqn3rRW7G2k3Hf08Uk+N3gWm6gr46zAGM80k18hYcuwtfXHPoF05q1423NBQwqyl
wibaWpGmE06qejdLNeYbx+ywTInYVU5EhICMTVvT3pt9XG5JsfqYlWl6KskKDule9a9trOlbV5T8
KACIdqkYkhkJmlxNb1WhnvFBpJtBIa7bVgSTBGOYHntDSvKt6ZH/o+gtENOS9pwJt3stEHnfzlJW
p2hoZHczSe+Y51q8a/OsDOFw5ZjcSsTCKo09n3YSKLAkUY7eYNkPid7kP9oSub0gsI2FUzM0sZbO
jMOuqZsyYNBnfrRGMTS+lYsOaJatJVvM4NxaoZfBZAxxGCM5N4H28uEZx4kujVookW/SnEjoyOYN
fcdeFFs2BOdsJ/iLOrJxQSMVRAILPb9v58jA5BdFm5Gw2A2+7OImkU2/zxax+LJKrE2uMguQiBSP
ZUYcsuHRDHRsAnToFNHYLvgqp44OyQvUHN3bqQnEpIqXajSLYEK+4qO+Kz9Kk64h+WY04lvoh/VY
qYFp5lDQLBePGbcfEzUueUGTctSfzJEGVyoH91teavmRz0g7QF3tvyqxiVZUj00+KToxevR9VOSw
Lrydm8XOx5s+n7Tcx8Xs0EbOa++usApupdGE+eRVaRy4epKd7Ux4HXruOgWHW2Qqa9KlQSHjftnq
g6eEeo2MgY/tCi+WZRnO1Vg/kbsljl0Ozguz3LirvXwJEzK10SZDStpjxBy3YAvjfbK0dPhnR6+f
q85QnthYbIUNrRWhQ7vxlsD7sYYXB8iN8WRe+cLzqtt5InI+cUa5lVUBC7prva+Cztd2rJ1kG5m5
vU1wB77IqJ/uZD1FG7qTSwjUWj8utjfuTZWmF3l1aoDtXSHCS1G9OIgZpIVElDsvjTDz+9qJ3Ycu
N5jJpE60Varc821PaiG/WLblpDUR9JXW902S2iGQg+hU8jfcEkWL9LdRlX1sLmzWlb44ZPB0r42G
NxaBRPoA+mXZspedGnVocUNY1ncviWAIZk5VBwOwI8qB/Nc4eOl5lnX+rLo9mnM8me2mt+jxzgWv
9NqfOzrxmhA9ZgmlCZ7QDu25pFV2zCRdmJm6zoviX5muVt+jooyfbIb/fGeJXz/3w6yFA9601yzp
jNtqTkXIRIO0bg7vwdKjo/dlMb8bldI/t7qrbEZ8rIGi09wpo37N8q2Xm7KL8g0ABi1kmEVfOumy
QyTXNiqFEA0Q5RwnWov6V1U2En/plpoEvIWe5XuE0dWuU5DELZnlPUwwTjetnKtgzgErKmOUfsf4
UPmtp9MldyKY4FYU7XokA8+1pA4jP1vdlPR+9zO4su04aQAGqlbuUlWx9mJqu1Ou4g7wnRZ0d5wb
5b2qICcfJKmLPuoca8GOmenbwU4V5gGO852WvXOfLsv8rYr04pH23Atvzy9B6get32wIjbhmT8I8
ufM6o6782o2ch7mvIH8tHqjjxkk3Wqb1gdBmosjH1HR+qKlDzHzimvtSz85TnS6IYoifumt0BmGG
k0coFLUqxGbs3Xo1PdplMupnLTK7PT2S6phAQz2idTd3MdX3Ey5jjJEqIT63hqm89xWGAj/Cix2O
BSCuif+jr3aFGdKA5ZXJ4W46mwmg9z4ezXynFRlzTNMcpp1LszuIkJwGFVp41OwpA9lc5HxB4unA
e9VA8XGyX0ZbK3aQGH33iAE5OaeRJVvUFGPnpxpxn0OmxE/zGKk36dxG70A16a42GYxJJOAi0Ptp
8rUhqm7HGZEg9MU+BiY5e7sFs6XhaxBdBgjcgvGqybzTq3MghgsgoBDts+urUfKoTUXR7axJ6Y+1
lfwg6tM59WXWHaQLbNqU3fwwzJDNqQ/YKdIGkuLUmn49ZOVtaZfjXcdob19HKpS7pVgO9NS/6LGj
B7Ulqrsumr0fqWewzTmdyLcADBmi0O04YCkYGOHG9Z1D6PMKqy/YW9MIh3H+TvhqdRAW/Mq8BVge
Fosjt0wuioPSDe157BFAqqIfXkm+Vbog6fNkJrccFJTT183JayzmCHPk8Fap7sbMajZiy+DUoVnD
m5lU1X1hkKnXRgLNe70kX9K+YgdkKbxVnWs8ioG+cx+bTEBm4sUSJi97I5HjY6Ln0XPCAPZ2nPrv
Dm8kWRZjrh+UeZjbA1h4bCdtNIRZY0c32HqUc1QO2T2KwvqL2WLq8J161MKlz/kNnU4y9He+eqJk
sI354SEbnOZLy5k7nOgZIeNzxxtI/0OAJ7kP+9ZFwUFUa6ih8dkonVEe8Hq5rBgyE7rMktvc7jwd
6KJa7MZCab4pc0xUDgbzXaWK5SYuu+ZsxV7yTbVT+6hm8xISa9myo60nzzjWfatAaWAOcc20JEme
xrRCDAm0fttbXrLVTV5JJTJ/VOkEg3/26jN14S+c84S02wwY/DhZqgNf7UoJ2oG2WQWH7LD0kfJB
J30KjCq2TvMAdk5tW44HUPf90UvWsCz75zh6yh59LQPjJbOXA85bYudB853GeFEhjVrzsa3r5Ga0
tZd4TLCwJNZtli7DLikhHagedKZc6+MHnM9x4FG13LqNvPWqvngDNsMZWvYWR2HOh74QAF+zmtqa
xMs+yJeOYSdjmLPVEnY5xcTJ+wmF/onGguJ3htUCYmy1s4dzaw8AWH80FLPaM1/hySi9y3lddD8R
yLUfsYrl3YyGJVj04UVT0H0hME2+qrH8Am0hwzqkarywZto8eG2sQFfVKlzqpGE9l6QEgpWYmFYt
08jpcoy/DzR+z3WdJ6lfzYyI27K1bs1Ya85KPywbpEX2c9dO34pSiR5LhRmmLUtn07tCD+Zedw+m
qGJSHzSJ5wbnFhP72Nl5LQJfYUVTKBgzBWramEEUS2UDDsoMKJiam5L1tKkc29u1NdtvgfGAum2Z
KXA0rT4UlRQ7reML1xR99h1CerN1eUU2S8oB1HdSq3nhcQyHskC8SkjfErQG0TLjQp1AzjGajnIZ
tnTsqx26niasIDnDG9IZkVO7bDld/dCgRvh2svqG6PqxRWv1q+nhIeFQntv7trDFM4CVZEdMp/ZO
blL8Qrs7OkdLJLco/oxTW8z6YYQmFzLYUpYgVkZQuiYLajLyZctHZ9wvTFh3Q9zHhzotot0U097w
9XjsqLdhmQaVnj+OddTcNgNJGmaMKrpWs+KbYnpOwh41OrtkMrtjLKd6E6+zLyUfZz8pK2rSYSFj
b2XtWpnWnpPZMveDpcugi7X5e5fHcbhuqj5iMKivUq32Gaf7YEiYGzYFDw4jtgfaDK1R6sru/3F2
HstxI9sW/SJEAEgkzBRlUfROojRBUBQF7z2+/i30m4hVFazQnfSkOxosmMyT5+y99nomL/damqM4
xKwKlIJJTdQFPZ224/yM3QTrlh78LAM9ozAcguk7RvtSrCcz773GNvRtMrL1x4Ra3IRdNT23QV3e
VCyBuy5FplvpybTRpk596gvpHOSkyh9BMmU/LRHVt6aVDbsWZg13of6jmdzLsNbQ5una66AhTnI0
PLZ5ZGbrMVYorOIkvYdlKp7APlcHfSr692VGdDsxy1hHfjtss9yM1zOHxVtDLNt0kZjl1igMezWF
6ja21GY7WlU6riK1ae5UGi4rXQa/dSekyEVord62agW+UButK70hW1B3Bh8QkfEmxk5dF5S4qxBj
2zZWJuJxwFl7Mf0id1Lj53iM1O9JNaZXPvhjtkjjLmK2yltekNMpsmJXZmFPe4kAa0gHkGx8DdAR
R9ANpkNjHfDTGOxKbVxPOjV13/ul5apTnW2DechuAuJe3CyUTIqskCSWVC2+RXpXrnW1Ch7zqCvv
nVCm68CQT4kY74rZl9fOqIJKwLNjQE3Y57P9O6z731lva9uJMx8UUny7hV5YB6PgfIdyMts6zCtg
aVD4Mvw13yM/fc00FhdXqFM6rapAi+7EFBjbLhfi0UnDW24EgZZmYLpYK+MdPXOxIUD5TedcEOKB
teY9jIP6XQWF1HuIseJt2SY9vytKnjtn/mGS8PXU+wV4iWgsMR32eOQeUpAot6ODvqRTquSDzvJD
qU1vZlO+dNICm24n1b0ThNFd2RdvoF5Drxss7bqyg3LXy1zeyFmxHrm8uqGC5Hykm/QOBCdSP/ie
K+NHkRGpaBW2+RSpyhCvcJalXmvTooMOc5XIWF+BMLYeFKhwW9PSerdSl5pSNeprZoOKm5pK4lW5
b9FGCLJ1NwIQcZpOp+wcfdQ59C/i0kJ1J+w/dTIFV6Np+D8ZU6tu3MxEnveszBS/47UMqnaTVV3O
S1uGYESMkBdvUK5aUQUbuyLlR51hITvSL1cK9lbcrUm4Dfvpw68LfpIedpyks3mTWbi27cQWrmHI
b8RIVUhOkmwdVGLw0iDI16Eo7U3eL51g/LtuonAw6Ic0eJwn+ZyrLJ/RVFr3qLQ4sWUMWVKrth8G
YaJFIf9l2VKnA69XsxV4WD2zNbRvijVdK3N8rYZlciiJ5cUVAIvcScqHGBjPKjCbn81M5YqX6sVv
/fC2a5DKCbOPVnHhZzvgKAT0NCqWCgqQrZbjKlMgP28UaznPdlPwVpj1zTzmilvGurNxbAjws50U
q8IZbTo3lsmRK0xW0vIx/yvxGpEdLcNhuoPgfKNi1qQt0Ig1RJHHHhSO280I2vjrPLWzyO2ZHbmm
zWWv+oywWeA1f+I0+KkkPqfCErp7SeN3jePEQgURNjdFTm9WayGWkTajrmqHlGU/QKw2AabxOqAK
iOuwpHRhiOhLUDbTmkXDoyQhb6f4bpY5ujpfutHsm+7Y+CxxOWfMwtFeMWd2G5+1hf3Czm5NmEar
kfkhrnsr39uyTjyrKm7oU+qrIlR+1aPxJMJxXPdoSq9TR+YsNPDttSy1r2IlUbHqMSoolomnNAyg
HGE87TjHUurEUf6MZutaaaYfiE0+gm7cd731XJRjsR4H/b3MZLTK06j3RK9/tKXAC9cbjwrVzGqC
LgvDiR6ID1VolclmeBjTYLpvBvkdjDv9SCd5lmyzVAlTB++eHociesU1i0xx/UyOPwl/uqJZ37JQ
0aCy8qFb0aEv3mm9Rz9S4Ohbftm41nQOjZ2CwdIQuboK4sL7esBzZpAFUVazbYwSwDeOnX9hquvd
oEazFyf9qrAW+cjNjI4VZjfw7yHUbr++3ukEUFcXPopqkuahmccSYAmpSHCcgu9eyHSXhHMMTmlQ
Lrj5Tn8VV2HijbtEB5pzPEYSXe3LoquyA0Fhyjdr7P07gCbN3aRHluY2tIxvmD9RpDh0TfQL8/Bz
M7O/Z1j659lglU29FgYWKSyRs3MYgyPQ4hWfEAb+673U8Jkx3QHUQorHseZEMB1qCvS4h1Dq80bk
dbiCCdJeeENOn9jnqyz3+q9RJyiwysBPTqS6ikJSDcLkAC6tuCA8OXPTcDhbTPxg/gikEZ+vEmt0
HTA44WsjQD4NrhJsTmWG+OSSxffMz7GZoKI6QuhiaMeRl6PKYcMPM8nZryTAOYAQq2i2euHRnE6h
eQHRAkkYnTaAkaORfUGOZljXTnTAAhh8V5vJ+F1hP0TdppnjBYfYqf7i87WO3jcLs67g16qeYr4I
CJ0GLkfap9G4UBPotND6ZmT86+t379wPZIjPLxMkF5y48dCV22YBEtkTFE5Wma1rpJmTzC6MhE/H
3fQYBIonjDmEox8vF+j1i7j0cf8E+RWNPYBYZI1Z+1RyugSo9u+/CVcCMjEdupI8fgeXoc4QqGpw
MOxUpxMYLcapUN/4bWVfeN3P3T6k5uYSG8A7f6x+c/q0o4croCuZiELrb4UKqlyvL9y9MwZOxClY
mygD8IPRNf/8VTUREj+nFYrXgRC3drQwxfRLi22HNJMwru9oJBMdwcC117dO3+qxW8nC96J8om1r
Zc1SP8aJ2l/4u848VZKjF7eJrSI1O5aBzOQwVEmjR7Cyxi3qaqUnIpG5efxSlhc+jjM3mkuRHb38
k+ztIzlIZhc4DkqFaWwzXFt1vqP5g9y9y/793cGt46iWjveEV/Vo/fITGTBf1YDdd8oqEfE6UmZX
6y+BcM78HJ3JJg4r7GOYupZ//9di3FLLFALsEg6y1vAGsx2vzDmE9Bcbl/RVZy4F3pqLYTTiOR1/
eh1XMUwl9Pc08NaTcS/BnqrqhWXkdNlHzotFjdqD2KsTw2lQ60pmJwALlZ4Rb8NoxNU729nWqUp1
283Khb35TGHAVZbnA3iOjsfR/TMqJlVxUGheWTPQyhCXOFe+/ycb5ztqccJZq83Xa8qZH/jpCzza
PY2uDVECagxUrMlFcV/PyVoknJW67sKVTjc2TFw6Ni4kJxLxzNGb3sao1n2N0KsuK3vIN8yM5EbY
wCkvfL1n9hvNQtnGekzZaBzL0RIMrnRAguiQSzWy9pqVp3eKlZjFTmUuZl+VMZAVz3GMfHZbWUNd
7QpTXgoNPHdj//4r9M9fgiZzvcrUxPaCviqJNZjkXTVrgAQJmLgbpza88KvPiFZ1Xh1Wkf8Xrx0D
/hI70iGwVmyzQXOnxy3nmYIMTCdcyyHj8CDxCGiG11nzVnAku3D5M0sm26yjI5RGYczG8fnngki1
TF9VM88ab/3pRxw9+9EP8kfcOLqEPT7z4TvojBYVMJ8lldLnS80dsmBJPL2nqcldSJvZUKsH6RgX
tsAzNDPeUj7EBQpsg5Y72pxmzk2yJEb14Chacpe2U7+XNL02ZaUkqyGyk42pzcUWDOFwyxDXX/uz
weE5bS+R9M58OTRU/nMAo30+gQL5QSeqObStvaXj7DSDG7iAF9adc48PMgT1kipt/cSJmzOeaChx
Wi/PBbhddQ39ds3IYaOqj+YQXZBZnj5BqNF0tSV7Ed7346UgsOkc2IEiPXyQUeKOyRg/6OGkcn/9
4dLrcrocLBdjCrgAHCXmh8+vS2RPLNZVp+zpn4gAc14Q3PlMBu5lZg0/yUf2DQBKk/LWocK1XEfv
Sb3610WWApFpFXJclMCEEnz+E/I2yirF8EMvUPpVFpJeJau7MMgDN8u73f9wLVuTHB4sDAzHldtU
tz328UR6ZRa9dfDuDoXsjV059ebWR8Rx4aedvjjES1D/AvyjtwwC6vNPs5Nh7GQ2TV7RdVC3bp3u
o6lfI38nE+vCEnP6GfA1Mq8ChQhpgo//86UqPTPMFhI0CBrUSOoS3SUTe/P17Tvze5YjOQJjh70D
8Pjni9jVACTPDkLPHooNk2d3an0y13/NueXG/f7ri53sEWxSxECifLdA6aPd+Hyxqg6DIuuLyQuD
+kqRWPHsMVvLUt5Sfl94L05+2HItKm2VrgML2vGqqatGm0+AMfco0EjdspruwBuLGF1FLxaUdIeX
I9PT1z9wuVuf5LLLRQX6XI6a8BGO5bk++wXFfKCgK6AucElIzX6kAcq8VVkakbjwgpx86axgRL3C
TuN+EmxxdDs7wi0hdTrY9sZbtSE1fGpcfVSfA8ve+BmixGqv5vO/P0PqXALNFgSEKo+/N4zkpCkP
hb/nEGysNNtP6Ks7r83Q3Qy2fPj6fp58AssaLTkCAg3AE3Jc8zJcZPmWMmMEG5XqqsMYp6GjUhrz
wnHhzJtpLLdxATKdOZaA1s6LGUfuXnF+EYO9LWlwZ5Im6/j69S86eyEqBkpemMQn5n62b1SVg595
Yz17hqY8xmq/SbXxAc3DhU/79LSJGwKsHm8GjRxezOUT+etwog4RpGsEud44i3WvFdvSYWTF8Y+M
0f4qUuT9UIqnAs6mtCB5maYX+DQ1v/7BZz4JXkIibZlc8b4cb0clLO3QnOPg4GiKcTVZSDbjZlJv
SWt8+/pKZz4HOC/cUwpu29KPUUxt1dNqVxNy2sAJbzV7aJ8to45/ggUs94hq4ztDV9AE9CqaItdP
UXRf+CC1c38Crw8eYbYIqv+j1TREEVxAGA88jlFgI8euLFAq0SVmeDoG6TX6eZJJ/bJWo4NN4jmi
Msj4gM0GO2YYRwUhVhxOnO8FBVaKtzsa3+sqs0DlZ1WlroYOxiBGS6erN1nPAN77+haee1gYeFhO
qCFArxydWTLLThjkLNFTgfPQl/OPqtZ3eEEvEC7OXmapm0GhqHTkjhaufmjJykZ8tpdBszcm5R7W
5dpMjQu9hjNbgG3QNmIToLdjHL8QCmuidCZp7vUC7FSwAnXkqbJYdcljHk4XCoOzj57+kbWgawgG
Oyq7aqQMlY2uA2HbCPC1j5t2B0z2VYcx1DrBqx/JbTfO31o0ne//w1PjC7chcdFYOt7DgeOYoWYD
DImD2znLN10VHZTqEuDl3N1k3SLIklprqYE+rybFJBuyjWvFAyZmuznmbgQB5bxu0yLC9YLtoA8s
a/P1Tzt3V5GF4lDSOJZjLft8Uc6sU6zyxXulSWzFKqpGMGuKQG8kTCuN3SAf55vQzqaXuEDa744M
yX58/Sec2YPshR3lwA7nTTruWPUtcWLc+8krpwz5RdVXd32QXsoUXPoOR5UDV2GVFrQnDON4p5ut
JhK60y9ooPyP3zMci/0b0Ax7o483mTBu0XxduLfnvkJOCaDrKCJ0bu/ne9uUDIVmW8e/mokGbkFg
7QOkPhtknKr39T3Uzt1EOp5YTOkb42U9ulZsRYHeKDV9JSVq39teKM/xAAXOJdnFkttE1Km2b8fu
yWyiLVEp/S5FYdBuY1nYj5Ys6+8lacpoetNLBfDZv4wKUSVA0lDFcUvWJGW0arVM82zcA3MvPHbu
CzO2czeajwaYJ1Uvfdajl5iZ8gSKMF2gwU6zjwrbv62wBdwCQyC96+s7fe5a/71GuMNogB53RbIc
NOdoCH+fxETtEkDOFHMPSXr9v1yGHgGvDgvC8WoXKqZPnjv0JcuuHhpUiqih/iDZ/B8uw1Nh0MCu
xAp3dOfs2ES830l7X8gpXsXo/d3ExpmvD/4ls9u5G4eJD7I9fgdAVseXIv6l0fJJ2fspqS6y5JIx
QsL0wp505jKOhsPdAaJPnMdxXxoJL0LQcolUk02OflAEXqOibu0HYWy+fkb68icfrSl/X+u/Dtpf
9V88KbWthwry1MS2bmLagwIVdaMQYxObxQsHWf3P3JVRv16MFa9akAbf4MtaPT4VQ9uS8l7eJjHR
QciEEO+uiEkpzVUFSc/EXWaU8bZJCn9ADBz1H6lONo9bRlpq7FK8W4chS0woGwmQB3cou/R2kAXx
LEYApPrCa3Luh7JwQhUwCFY7YY/Z8OJtFUGbZ/i+ka/jbBqvFFXeY6Bsii02sPzKNub/oYrBwI1S
AXMux/Tjwx64QE0oiULH1QeybyGEJ7K18S8cgU7bckIC2CR3gZAji2r+aOnsigpRU6F3XpcN2WbQ
/eDa0qgFG6JmrnBU4IhJKonES6J/8JHpQaxtV0Yrlf/hLhsUU1RtnHFPElWIWzfSLtHlXjVe2+CX
Px6wmqyabmPPv75+c899JGw+DveUHeOEeqDn9Mr8pGBngl3aIDM2O0G0e3NhrTxzFmNJ0eGeLdOo
kx4u82A7skTCvB5zxqqu62LVV2hwNNSMIo+sC0c/48znyPEE2i92ShIjjlYYGeqtSpSS46l63d9i
SNJ/IGa71Dw99y38t50tazPztaMyDVF1p4EIi+k1MrhXHiqwOwy9kYf/Fsp44Q6ee1A0wmi9URdZ
dDY/lxAw4weUHePgqdrQ1njPZo5aU1IT/iXBuI8Xeg9nLwfIk0+cUuKkfxTSC4mTeQgPvuK0ex9J
l2tYSnkt+tq4UM6fvRQVF1RfpByn80NOyGEs0vigBwKPxCylF5EwskrkpP0rhZIPfBl/qYiCl+Lo
6OTQyHo0y0KFKKvk6TYtgwe9zKWr4fDzUjUoduk45xdKknNvCRMfsKRiYRcfP7gx7Mif79TAS8T0
nsbdQ9j221DI+zGX97VmXHj1T4c1wuSRgdkkNAShx3G9MPkAcax2oTMMgUfy6z6yq02rR+tcwT2C
GHYK7Fcbj4Wi6Bfe0dOv3KTxoAkOZXRCxPGl4wJLDzlg/h7+IFJWOHQBufLBY5H+e6uDK1mCowqH
Z9pfRyv1PIkSSCDRnrJxXjQ/uoks65X/+vvXq+O5H4QgYpnTLIfb40qlcEjIrVs7XvLOLeztmoHU
GZjoWEz/KtviqQlabxydEX2cfN7lVCY4pyqyKBAoCMVa4VkEY/eRl7sSe0qDzv7rn3amZbWwSvkc
BI1i+vZHC4qfYd8X0xRyTrD791wp1JeumFRyfXJsj5keg6FvrEG/HxwpfydTH9/khaa9twNA3XKI
+wu77+maDbCVb5LqHXwmPrfPCxxjgKQDV4R5w4TdJ/TXRCeL5usffe558iCZtzMbMk72Bco/ou1a
WXrkWRzSQt8pc965jdQOtjVfuMHnrrXgbjkcGKzbx904RTMBb6WYUcZYTbdjOP0pykq/7WNc2Cnf
/YWS4XQVpf/+/60/9Iwnj1Ovhe/knaN7RTJ5rY/tsra2tnkptPrcU7J1xsFLo2ep4D8/pbkLHNn0
ibOf62ja9VafbeKSff3r57R8vp/Laf731D68DzysE64OlIwhxZdC29Z6irSOMIrnDhqorX3UypNT
vWDgvvBmnDYFliuClafIPIPUSctWJcOFBu4iVmjmt6x+A5FBwgsRMNleGS6lpJ17XAQT/5eGwGnr
+LiF2zoy87qy901hfjhK8qFGyc+gTN6/vpHnHtfS0qGuBQ/x/9CRv84lg6ZkYDkmeuDkAw2x3A7m
P3NSWLmYIVM7MgLFgHH03XahtNqGNHivySe3Cz3TCVxHzddVlV14xU93Uq5E049BNWfUEx48RoIu
ED0yD8JIFNgcpr8d+5jjado3zvexCcRdLEVxqXaVZ57VIi9ZGpxc9WQXkMx4IZw4vieiVutvihDJ
soulNdev+1LiY6lTVke38vOKOTPSGkGqkhO9jaPfvJKdNf4iA8gAg1q3ryROsHxC48iQxhpV0axR
0S8w4FyO9jpyzDZ3UXGbH8y2mru5dPzsysxEexiUnCCaPCgbkJZWSqTrqM8prE8IrzNfxtRfm7Iz
0JuzY93Ttheai4dUf4gV9O2rMssxbuqdADmv5WKI+AGVfNEg3ls7f0yyeutYmfJizu3cbXDlxXcA
QcwID6MfW9tkLoxHxKP9jdYzw1wH02jp+LRw9myKdrS+ZSoxt66DQ8Vyc70b7oBktsmFE/2Zj5Ti
AiEIE1QG0Mev2qiIBKQFW8QMg2Jq0OnB+0vaHvNThGlIYEC7NOI/V05xTaaJfEIIfo7Lt6YFiRAS
6upZyP8xq68SiJ04p/edrW9jTHSaeMWyvuOM8c+Z8EshtUSko5IyToH6mlEno9+XzFWVzlwPRTlv
BysQbkj61O7rdeLcK86AkQkuFQj18VE9FRdUCI2grz3X3Q1Ewl1V9Vtewwv195nlaGHZ08Ol5gCt
tPwZfy1HmkFyZ22O/b5mIr0jbizeVzUY669/zJmdV6PbKmm1UlKdtJGnyYFU1IbRYZonB2diGOx9
BY0d1ueC4Mv0Eg/tTMuVU+2i63cY76MeOtoU9QVs3+NNP9SzOvXkXZuCLBDTuaphX/8Ay2tdNand
KBsrmOLbyjGVx8lodYPkDpHdtbYNYzlvJSlLtKX/WWtE+4sCmZJcwKU/GV0reN8I3u6pd5Sk2JBr
mh1Ghuo3Y6I/kH42raQe6euqNfJNoJqrIu3im7potX99wzi3Mldmh8WdALDx6NEnlTkYi1TUUwwE
xtPamKoVKeL/+uj/uwoiLZaJ/84in1+wManarMjJEioagr6TGPwMIYQLu1VpCFNWtQtF68mrtlyP
oQkb4H8b7NGTz2wsMlllAAlj3XXnyUcZWK3GsNJW6uxfqFFOvp7l6C8Nm6Mkg5qT5narFECO6qDz
tBnT9VyIyAWB+u3rj+dkJeAi5I4StEnxRdrO0XZudiHQ6FFRPMWe55uBVDCs2Wpn32JPLy9urf/V
i58qPS7HtJoMI32RbB3XQU7n9GMXKJk3TX68SccJY1Wn7uH7VmsjMI0NyB1lm8aRBxbnRY/mb3NV
JLgyB31NnAo1IXAqzmmedCoPkO+OK63boYVnJcL7ruisDSlb4drOSVg2oyTfw20OaNE0H6mR5iv8
zfnKksFHNxgqvp/sVVaW3DV1+a3UzHc52R/wF1+w1RzGsruF8e3B3WEnbY3BHcLwIJ1hm4f+Jpg4
uOlMujFtFm/MBDEPIqlfcQLHgNd3tHHt3KWGurfEFHttX2VbP8G0Go1ivqlxkmLna+kfR3/ySH8z
6uAtnUS6s8v6GbtuTRZbSs65Wu/wosbvvhAvhJxomxJuyKbqHHs1i4pTY/8+z5jn9WrHRxzTQgb2
1eMSXMy0fn9v17nnmPlHlDuDm5RIqizYbwQ5YBG2M+xn2SEkfMyN2uHezBLum/mNV+B6TCKMu322
TVi4w6Da42XyhrAFBpHZ6yJ01r3Z7GIlvIqF3NSWWAFAghBiGyQihZuwzB6j2V6FafZt7I1Xvw+u
50h/qvTyTfXJ3Jylcj/Pya4GeWM46a5THADK6m/uFZGeAzisUQZXAhqUnSuHRhQ3SsgM0k5/NbDm
CTXa+1p4E2RkGDkTF0qm4bqQ3Rof+p/KfxUpvv8k26p6eDel9qGdx2tjbHdRxEkbi2RUBgZe+viD
KNQHY7ZcMj2zVZQOv2J/wobKmDmc5eMw44EHVuDNFe7/xD5gbH7GYrs2nJgBvnzU4AANZv2k1vNN
yQGszcY94JKf09hujRoIfwIFKUrzraEUQMb8JfDxp5jUb0SG7bVYfYdXdBeRJ4sXY2emKmnaBpwX
QkGFvUFlsqdTsSItxWuJYJK2/8daiCFVBsF8EOo2KFrI3M27NRQ7xrXYenHDIDoDjuLggH/voZcB
u7kJShx5TQwNkJzf3eiUv9Qs3bW1/si48CqKq01o41F2sE6sh6lvVpxg7qZCvQJAqLsNkwqYK3m2
hp427nJhojak6Y+2okzXc5Ur64EAAtesiHPLQ+Ml7ruGqFcZbbIUSLuK/8PrGcGu/Lysr0i44Sdg
VySlDMFGv7PaFjSauTKL2KOtSgBgB9LSTq8YAxjbiZSKnRXnO1+djVtaJVAOlfA5s613zbRtdxbl
6DbdeDOm36dMydbhUOgEpuK38IMGFaZibxZpqNNAugthoeei+d6QJ5yO+UvTjiAOG+vZUPzfIxEU
rtA4blaNDuU7esqqdJeaARyvFiuk8dCIKt0kvvgdjskPKCar1Or2mi7cunBWo6r/HNr5TUvA4pvy
CdK/4aazfkjLQb/T80p3jUDQV42xcc99dgCwsM2Jz3X7Too7OC7myrflOnaahwVq0MVwYJL4qtB+
0vXb6JX/BpFPZ8G0N4M28b5oDXwC3H639WDfKAg1Q8d4Duh4Qk/IhTtU4c1kOndjbjwbYCzNaqHl
iW4daN3PJseKOlRPVPrPM8nAIa5LAvLu+bRffauHFm5vsi641Ql5MI3+OpcfkTZXB8Yyb4Wm7wul
/oHf9CbqWteW41XST3+MIuxZDuM/sKOesx4WFPygJcjFLzcG3Hk3Upp9hS24t7s7G5jl5MM274cf
dQCXq7L46oB6fBiOitg83kSR3PVqnbq5E39U5pwcGI7yhqTXTt6ukk56JIbd1+3MMDsH1zCjsBIp
NHfhq/czL/PdMDkKYQNtuelT7W5Wih9J6ZPuANVA6wsCYvVVh/PXiEmZkN1VaXLGUKfm+4C4UVHn
G8fsHwDJ0DA2n+3aykk1qL+BfIhcfSiEqzcBOuMOxqYUHnK7l6S01uU0bSJpc9yzMqiFyzeRdQSQ
JISuxkP5FiO2IC49ceHvr3VoLYQUQk5zjKsGkv5cJesuT7zBia/Ljj0isdaaYn40GbuY3o0OwLwE
66qPb9CCcJlL/TkY2dKm9NawsKw7esBiQxnUFG8ZiB/Xxsydh91toQXExVnlc+OYG1s2no7sL7OI
I7HUO6mGnYt85kma9SOElbVVBjv0EbQE1eojGNghmjpbz0ArKpCavkiilVY6jwKIlAsa5A5E5LU5
Wfuh5aNv5ysOkd8UMMG6Vay1KroJfWKZkIcWkQ6tRX31neo3s8SdrJpvWmniNChy1wiDlaWOK9AW
RLko7VsZR/Do9GCvxMGrmOy1w6yaYzQIC6Nb+3b/YiqoaX1W4gimkqYG5sriAOyWOZB4oxR0dKrS
OBRY28DPXDftcNXVyQEiDKF5fv5esgUUoK/Xc6a1aBQADpF1HLhFazKCY3o7NpspMp7VJtkWBUwQ
bELRIzRA+5UomQvF5blSjEYlaWagbijIjg5lVeBkGXOeyOtYTaYp/p4WJpujcmFA8V+O3lENxsiA
PiWTcuLpTjqvjT8oUROMHqmBqyb4AAF3rQVwIcFCguorMLMk89PioPchshjZtg3GH19XnScNPyY/
dHgZ1aF1XfS8n+v2SRF0+0aVNDAQLaBjx9Uc+1cq0ae9jp8fkgQrgfrhl5dcWKdtcK6sowSiomZk
cVKAamVSjlZLT2EwqR/U6EO2RgUBqLyZfDTnTQuvodo2ZfcwTuYh99W16l/q3Z70NSiCHQpTLIHW
GWOuDybMTgen9eoBPOIk1+i/9oSE0Fuo3CzKIbBdOBWeuSJ8E4n1g2b7qSBJK+QQhYUfHAQucE/6
6kISMt/hruHLoEJexbWmrOsMjvDXD/rMGYY2g244YI5RCh6/04VMqIp9engjLQLNrahlH/J59IPN
19c5czDD0S/oAHD8Zfx2dDCDV8V637SWN9kZOtTUMVYELFVXU5be5ToH7q8vd+ZTZVrPOZtOkYRn
KT6/v5WlhnJQBta7UaWsEX6yDf15XA0Jsc1fX+pUpbAomxZDBNp+NBHH5qExUWfY9rnhFUV/RcgE
S9qPTpCuhScryY2rUPsxdNk614NN3l14b878TtRr9DrQpFuYGY6+09SeKhodTex1JdhC4rAHkA8V
yMuvfyP/p+UBHS1Kf1/JWF6kv1pFnDUdZS514Q250V7FlV8jNmmhExV9/X2CzjzvkjbVfw1ObRx8
TiLwMu25dvWSg5Krdfm4MhNrCXdpqueQGDvimNSsui97tin6rOlhAlF223dOuJ2mniNAnqvDyp4g
rrmk2bSrrsmi3UBwsOeHEtwgGSpbi+gYyPrDUL6K0bzuojJ7z8JRWTVAqGk1SLLt007Mm6qRsFGN
Hr9q0TvaTdsZkjWNIwiGK/ixfc2eWgAxckUbxt+t3JyHclPWHN6ohyg8xUtdKcPWygAAb2Cu5vrO
sQvjpxGzqbehA4DUaX2VOmIqUGDb9SufbP5UqIavrQyOP9pWwh1i3ay6qnPJMk8aKqgaoVBdBXa0
7eNkErsQopazKRtkS+scbGS2h73R/UlkaT4Aw4AwVrTlAJHEQBBmVdxobmOEjprQyimnAIibK6Wt
QxhfihrupgCI0yqt0+ZWT4IWH7AF5S9sfPHqVK2tuwrn8AdfyYE7G+Vs3MxJhcLUxm3TrCH9m29A
yWH5DkEoSLQCaxt6zZj7IG9Jh5plotucmmMyU1u8cdnOGKGj5pafPWKRgq86Eeu8mdjiPnyWlgCk
sCzalZYm4xU5k20JxnJKfzlq1QNlGjigOuMo8Gjp8XvrmHqzEJfaVxP03o3osvZFoVHwLer09rvd
8S1TR2TqVkFh2LlO6BS3RoW+3O0BEdAlKQm9cSyOpXEXtZsoGOVWaQa9hu6TwKkqVM4YPcl17mgp
kTt3seJOtSq2gQwM4njq6rev985LZgHREd2ofu98Tn6NRRqWMdKY92BdBL/9qBL5RpYwzoC59HW2
gp6WW9uwc/T3zGpC7iz5TVdNYLd36Yj7lHiDGWxdqpBer4YfahVG29JaYM6Ima2dRhW0pOcx5+qN
1Hioy1H87MKZAg0CGbFqCGa/FxK9yUagKUC1g3jCxrPhKKVbBCksbCuro71dt8VTTJbZtC5LM/SG
Hp7TBP24eEzjab4tDaKB4FzG002dhQuk3QTSjV1IfmsHTf7CG1jeihx1ixvjIn01fBO/+txE1ovv
w5ZyOx3I1U5iL1A5YPopaeholTW3rTP9HqJZZm9noRN30TZln26nxKdyM5phYW7yDa5SNY6ZcuQN
YJwxHglMm4luzW3lo4ss+80vJiZ+GhxC2Mo9sWFrGglNQGPDxGpbGaaLU5JYT5sqrJqb7neXOMWN
Zir+WrW64Al1TqNywLeDLQFK6XPaEiShCPrQFi/kfViY2a0uyuYByuLs0V3KXwjlSrdGr8bfBym0
e5k7+Q0+YnBamW2uq0UFM4zYqfgQO/IpM04HUTO9Endo3Y/NAD6nUyzWeTkQ2u7OucGnoyv9/3F2
Xr2xKlkU/kVIFJlXGjq5neM5L8gnkUMRC379fH2f7rEtW3dGGmk0CUND1a691/rWsw3Sbgt8gRqe
QIBd1vQPFnEyO0dfnAaugajanRra8eRUjZGGheb396ZB2KBcmaSYckL+1s69oLvTtSY1ND7YZ4hl
rX/KKxs2l585DTExyn2p/Riact2q/mrphbqEI5lvoLbmAZSDmR2wnIr5hNIghgaMFy3XISsY5mCG
eLqz6yYR31KQumlQGYW/Kwygz01NFzcY6JO1x9zouqMuFWN67F5mqBA13ilfqntaky6ijMXLaWKY
6YkWC/mAlmQ8Q4q1YDYDr53ZpFttbKCaPwD3ykdtbMyoLdImGMWibXKcf5Dp9XS+F4Tf7ABB5C8e
mDwekmwdxJSede1j44TtBJ+arvJEh3Hmcw5sO8luZCoSeIRmsq0svf/d+pXMA6fTxgzYgvQ2bT+m
Wwn2/UqX7hDxU6nLaoT4yPakh46DPlTNidytg+a8+tNY40MpnKvRtpYH7kFeDk3/XM7zs20m6qJr
LX8jR0CtAdEFog+scugn8PW6fqQFdNNaFoQ9Qt7Cth4nvheZVJEtPO3YtD39S19LgkEqJ9Qyeg9E
Y7pRErdik0DCRilrR0nPZ1s4EDEfvQIaTaRABIZ54+DQMrwsQt3Zn0yYtuSConk4FWIur4iusvYD
/+5phKZ+gbmqeJWr1UUIW7NduzY0D31QnMHaOn5g2Gm75RVhbkff6Fj0rh30zTwcetdMIHoCEHrU
VAWptgVuGqHOag+A4uawMsY1mJVXPYxL3t91NN0vikF0L4Sc2/qlRjjyTKxFoRqEoWnyR/ap3PVZ
lnHGHFvxTMRidRAp0TFQF5rdWmc/pT5aAQoYe0vGobsGdlJ74WIu/plcOTwWqSBw2aIDOtCKqjpe
B2noB/bfFOaiu/iQfUW513EOoVdxk0cdmKUT9Aynd0jokwhKZLuDuGDdTGVHvupk1q+T1V/mreL+
SEqtn30iA4JlNNKXxhXpY6xVqx8Z3mzGoTVqtJ9HccuVq41wjXXXe4xe2c7n8Kzao11h6jw8VYaO
5g47Zcw9I6XazOG0dc529gx5Aq7WTUGBcGfjws94ZWX+Udv1srFK5fM1xe5NR44l/cXMCRMn7tm9
3OHcw4EpvZ1JqL2NySckl5ZRZ5am/m+PSJmwaZ3mZm0M88+6tMiVzVi0QZfqEjb4PF77aQaKrTWa
BUCmd2jcSRwNClLWI6d1RFRotX4kSYNcjQkc4WXTmA5iErIz19RqQav7Bq0Hd6Wz4K7yQYgCyJwn
x5PkJaICyYjF3vhFpuIghV1+kWpju5Es73/aReeLzpJJhX2x5Fs3H/tokGzKsrIyAIl2PAa1S82Y
GnH/Der+ysK6tntkQ3Y4QDF98Hrq2gr90Hb0Mxfo/SrBOIwznUfCEuKy6lvMtIbxrTat6ehknr5p
4BuH8+gO17OsRoIwYjDZzWicPKY0t8y9gJjZfoJwbDLgLNaMCjRgkTclgY+BlXnEuZbtusk0w0F3
LEfo4UXcHmzqtY0nZn7AMfUV8uoOZL8qaGvPFkjAQjk+5MiZd5uqLG2N7eLa5Z+Omf05ZgK4o7Sm
YWt7RCogq3Zux64TKtD6vv8p535+6Ys2eebdmfHPNYuz0UGUPegzxsGZitvaKuqTSxvLKI3zHKUp
xm+GBd2ou9912Itsi5rrP80ZMls+jh7UjOaoCFrDr5xEw4ComHKDQMJibt0kkc7bPVKHiFEPwIDP
4ZKhwtQ99R2r4nwcGFiIwOA7v+T3NIvD6gwPo5aWl5Y2MuvP2/lurEStgiRzLYtyuPWoP8hB2rSJ
Xl51TlH/qGCpH3VVPKVjn02QWF3/MbGM5DrPC4O0PzCwxUafjduBLlTPWk1qKs278WSOMduprBem
+637CDiH/o+OFqK3SrCmlj/1R6YLzGhlXf9OagmwT3XDXZ8TaUCmbUWnuzivw4lx4+Sxw5pCW5tl
PrsH8OgyvrCXy6Fk7aeEGrd6UdavixTdkxq7PILzLm8XBT2aQkcSjNnW9VEY9etQ2M2WBXKFIz0/
QZAXgZ77csNbl2y70d3Refa3sh1/eHCvwwJ7QFNRYg/JMly1S/fazYQZOnk+AsYkFmaupMsg3Cm2
8SJgBUtfy3+mnlc+x00WPxa2Tp5t5ox6S6Y4aaFKc8eJhJC4u+Qt6k5xRtD4JKyYjJJZDpSyYvSj
yXApjAaCZVJlt49Zm1UXrbbaF+a6Eu3sKLeI+tJObxYhCWFYFpdN2CZ0WDHWqEWbH+28125s8HRs
x/y/RYXo1+u2TooNK2LJpJjsA7OvR+wbsupObGNGuCZavJlnixzmxVMTIG8QuFWZW5Ff0tpeeu03
Tkd961prvtURj/Swo1cf/Xkqar44xgKDlOalWdgdOOZhJWkixqLRNDVhJx2t4nyZRrx2+v2ZTRjE
LM9I0dR0x2Z4MZ0hkryz6slM9DgkcpnvYxx/e422y6gQrvQY7nVmwS52sWEGw0Do/dpPik3YJpfU
66BgDmXdBy4UWKolQqvhQ+QPY0n2eWApuz7G1jzt8ziRr5lrLz89Kti9P0qS2Hl8AX6S+J6/eNzV
Q+/hRyzszWSk9h+iBcTB0vxnWdo/geJOIenB3SkVMEMRuliXZSt70uNJyAhqUfjUOf4NBBfFpLI6
IVeELyZHx7ikOZZuaqnlp2GsKwjLZiFuxGrYZAFR5scslTdSpwr0pd/tofHWu6RIbjImGjuY9N13
ZLmEr1A3kkLbHyGAWiKMdXPe5LWXHBMeyeXQy+VncV4pHCM1V84S7k2rTckTjXZa92Ubb/oMkLTv
xWrr50W9bVsYaIT7ncMxdCsasf1vlJblJDcAuoZ1DzdzVPWh0mx1dBaZEOURjwCnDY4MJT68k9MO
10ZPILhO2s8tHoj5l9YmUL1dYwrXNnmMx7I79pV2/kOr36lq6w3si2/LWvdhRZxR1DDdYZvK0+3Y
D1lQFZSIIM7LC8Pj8fqsVzO24q2LDzUss0xgSIX66duJRlIfZ3c1Lz10z3OGxQTUfN+g/bsZLWfc
zDp9scmvnQvqEfsox/J+SRFnZLVw71uDbhZ1dn1bO+10wGl+4a6IPAfSkvbIzQbGW1URoUangG61
JQQGXdGiBzaKXoZkGgYAaTPZhwK3+tErVtRgnWmQet7bkbTOOFKwm0FZpfpF0fLOV5W3RD2goaCa
Zv2qXZPpwjQByPa0MEJUtm6UZwzk5ZC0RwxXQ1hJjKvOqIqtZlcmPurm9pwEu4OJ5EWsdRyXibbY
wGBGbJIbL7G2rAGsOztqEu3ejknXgcNKCIHAPa9NTFs6Re+hjO1be6IQ7H0cKiY/HKONtb3w0sEP
uky/mwUB05rBI7AlywQpCpf6iJ07jusHb8603YLieTNrK3+2V4qI/MmB16v0Asfp4h8mrYKwU7Ue
TLQLNr7sydbWzrMZS9P543uQz9DJoMSZCfx7Pj8DvjBs7B6A8zwXxFnH2U9Chbo7BjK/F+m0p5WC
+FHMlXMitqUPSgNyVKKmb6VdMW/M1iGvGXwSYNzPzI2JvQJbmJWPUNoZ57aFeVwAYJ7yFKoGk67z
KXauXryVtQ1TIOFXJkv6xTjN0y41xXc6+MVlYzM0E0lahUVfDacqY44N1H3ot9YwOKds6KhjCGQP
U8lUzVAD4UlL/EsTiwiqwbJPuYY+saEaoVE1P9PHpRpzW1i3fTb0N94c/yInt4qIHtduqya/qztO
iYxctdOcEQTEFKQjhISPAN0HC7zrrJFR2hQDbTHwwVVNG1+3ySp35Plw9CAl/J6FOb7ywOD9zhuP
xkyBO39TzQgUrE43UIAocYoH3sO8pIW4mTqvD9aVGyka17rwO7JAzFXzaal0VObo1otdMuokNSUQ
x+j7347OrB3qlgUUGFd0ll0C4W2sS7urSNqYTGDtNE9YmBUdhtMZ57vMsB0dU7WkxS+GCqZkLsPa
BpsqpVr3Nt2QnR6bp3RKq005OzagyxYTbR8b2oY9pTw5Z0GQHQ/gbwl3oBvbtgc0fvpxnteYApgt
o5A1HHiR/lpS45oEUTaRtP+Ndup3QuPhQCHUHzxzZK8qxZxFpVU8+nUyR5OvjB1BeAP9n7zFQVjc
TvFS/Wlccz2tsxRXwxC/KrccIoqrPLR633oR3Tl/aTaHkPywX+QyXWrI4Z7Q+hGo6+av/cDDWixY
hL1dEz622px3lpwuqm3vJeqMzLRqMJdQ3FB1KGufZ5DNO4wYlwbzE+J/kvuszo/CTXBj+BCtehN9
BIEOmyyeCa0w6HWuc50dzJT/utX1hz415r00MC2O5dS9IpHzOJ/684ULdy8LATyJnZ9P5rY10HEp
6Y5UtYNuX3HwqO6Tf9YtJBqvxjTmxMWkgziMltZeE+dnBGbR+ft8cjWCgnw2ahSu4Ifj9aJSpD7L
TFNRunDgYDjywzMSI0pH665spvlQEVJDd0tmC2W3cYYlz/MlvG6+OlVymKhp3p17AKFyqhiRT0xE
nsdiRng571zej2GeOMlmzKs8RANrXCcOEQi+ittjNZJk02IPjXptnoHdM3S28mkJfX95MfhfhXS1
rNAh9Tvs87UBWNn3p3NP8rtY6x8eQ4aNC8b+ZWRaAzWotBc4d2yW9A2IaCriqqMgGkBkG+0c0JKu
8q2V2vIXLlkKEsGdd2s5X0Eg7vB+O+W211uasnPpX6RkkUUrqp3tbBpuUJUcIZup+ZMkBQtlmVTO
prQxBKsFrJ7blIS+n3O5wK+MF+XiFmcMCMNCs8+vPDcXt5M05JXDr7JbM2HsjNb2LkTqievCa5rQ
bOSyndOCAgQh8mWOmGMI2R3X27ygdY30CA5+379ONBFPSZoY104jzgmjoiPTDxD25YoSOqL3Xl4Z
Q6eIIfdrZCrNcq3NmdqOVo3Liwjg0OiQivU+SiV3St2N01N3Kiw4xPvQ2BZnPJE5kGOez5MRujIF
WDKPNVlsC/nnEFsYqpdzMy2bNfPFvoFstK/RdQaxYzImLub6IP2CtViV6UWzLss2T2V8EL36tare
3HrlWu/RJdVBapvphUUyC3UTEWOoedYrqPDM9uMz1l+MIycbDuOHONHJqonbxd4UHjqawvK7S630
27CakG2Mlct/PQV0iP3Q3GnZXNyICfWxIxoPgcDEiUZBVb2ayQu9mc9TjUl6OX7W8TujOXFObxmi
2nOIYsQ5eJ2bMt1aOfEgaz2M2yVGitPSzYL3zwHGTputsVBSETHIJq6S9iQNPHOtzJwroepXK6bl
bmrs6cE4jKh+ak4xTZ9mgVhJ2FjGnxrH7Wha6Ry7SvvTD+Mrgov4SIFq3tkFkmoSOEbqVPqZFCK8
3A71otL8ji73ebwFb37jrIl7gcHlXhDyiDEKAfg0SqxfJEnN9jyE8Qi3fXV9PLJol+6zHBmGEo66
ROxehDkwfFojrJtTzh6hNSSjjQ2FW8n1GcFof1ohzz9x5aMmRCFQjZyZxTQOyKa6eT83Tb8Z7HTZ
1H09B2VW0xMwcJS25jRcnG2Y5HF2WqQ8ljrRN488EDzCLB9BqYvHYZrmbRPb9XlUkIfMwterUZTz
nW0sMkiqskda0tqoDsjNksliRe5QP/QaOYx22l0kMX8kggTq2CoTQccbHQzJuCLS0QgQmLOFjVWr
syil03vZZWYVtmZe7pIpLjaa08vdEPfe0eg9ojBg7xLt5JnbuNS3fPSsHQ0zsKJ0MP/Glrgm3Pnb
MMgrGu8mBbLtbt3OvV9xZwZNygLTg0CK3JESI/Pi5FARghA6xcqPqtHLykf/cXF1XIf1sK07ZBPW
QhOjY/6W14QP0WVerwdT3js9wkO5Ep6wrswf+KWzHUJKuXEz5/e40oL1S+2RidQUISRHU1PGSyjx
s9CVFCO+evebYSJSy7UWWc2iOKhlBmUysqEfpRonOquyujDbkSaw9EIyLptocLXbmnnipa5m547/
Tfao0wcGQr9SEi9tua8VzY9JarfNwl+wCv/JkvFjbqvXNuHoOjWeFg4Z+Jlg7E0Sls05cgm4PSxa
aW+kpdoX1hb9bjC8HTsDHH6EoFtv8Nun2EHJaPjrtTCq8aqAkHWYdeum1xYjFEmm8+FQtE+Od1tr
bhIOsXqY4wnUSzW4KBFT76eBPynCFfcLyMAzYQZo0OqJqnAxpoAupk3BkmaADpT2KlWV4+Ebig0j
Je9Gt5fT7DRpNNsJIa8KdzIkMHmjF2iyAJXqD71plhtdxpS/ZGwGjo72w2/7+oHcR7FZhPFo+bW6
GZFkQnXG6m/gM7lOvRXoKTVfyHsS839XkQ2ao4aV/srXyOmMOb8l22AgLuV8Pv9pTirnZNGTdtHg
Z7cyBCaL1MUD1KXurje6X+SHNN/zWNMfp7KoiIXqi2cjm+gUms3d2Gl7/JAvyWDzKsfr7zTWf2sY
C0PTVWaEnaIL9ZZQCUSyxVGvGOVgc3GDbBznyGu8m8kYEXbkZej2Y3tn1CsVSKWrIM+9h4TimM5q
/AsLu7np+FmPlTTl0e80a6di62rm6EbPtEouLWO95wj4k/Ptt1Uy0uNl9ui1k7ZXjUNzapzV/6Hr
w3KwUu9pQs0ZGPnqsvITYZv7rGr6VKUHY4BjMMXK1hj/9d90z7yiIi+TwC18N9SBUYeDwWHG6NIl
Gtcp/panM/kcevqzZjHbmNPIp1PMs30UxcDmXoOBzVa73ruDOLa1UT1Ti9fbqZfMKtokwK5O/Qjj
4KRYVIYgTzj8rUwTguKMHk1V1R4AOaxPcHSfRz8pIpXFPis5UqiAH5q/szAemKzpQWcqMyjS5ETi
non5ydhnjHVRXqKMKtNnpBLmlbnG9NRm8SCyjNO1qV2zV2pURatzYLCXX2tTFkeiojM6eVr3aEyF
eWV1VU88zuRf2IMqLzODE4Vmr2RmGAQUJjoXkE0zRCmfipNL7WhnLZYqV+kXTkHo67LUlPITkZd7
JZjUjN10ucDTwCemUymt9YryrtWrYjeI1AAR4Bn7rijMna057n6YfXPvVKMRaiOnlkJjN805RD2q
WOqXPbk6UaN3RNCVkxtxvIpPxFNN53QS2otYapOTTV30AEXTiayx3UlOeVFuDuU+X/KWFNFW9D+n
ooi3eEXqXWk2+g55/RIVPWP63tLLnSa0ZKOUwUQyfXJt+b0VWnsvPc7JTTseYuE2x1KnBOH9qiPc
aMxtRUZfsSBSaebI6lZMf+TKLq3WvtjlFZ4xw2rmTaNplxb9QZZc6Qe53d+ZqvnOaFNENcFWGzKW
rGszQ20XQ/F/ljFd+IHmFBk1BIBKRcYj+pYtqRzU+QwOrUYyeG/oYaDXuNB8kvNKo3P3xkA4i3Dz
inzq0drqKQphgj21sFo4V43dWD22fm4dPVsUDxKCZeBog3HukaLftfsxqHy/HUKnslwk1kTqro2b
fc+YpdMBmhjMcnrdpL4z/zTU/IfOKGcSx03u4t6m9jnLN5UJuHCu4nQIiCQ2o6FrHaJlrObP2LV0
mQfnNfedZF/1hnNt9Ymz5YivApNZWjinOB/0nP6bNi7Wy7JywIbu8tTn3j314Z9FW9WdbPVzPYYc
Wjo5GQDE+O0Y1OBLS3WUzXWb0Aqxqj+0nfMrvzZH/lNKnbiMp0BbNKbh6bxLZKMo6Em7WpIEHUI1
tdvJdv8spJsRNoQElA7XH4gx7p/c8f3QWLpbT2MW6riT2iqHtHStJ26x6uS8s8kf2mMJiAOh4qep
OgfnoQFXg9O/Mo6yL3Cw4faBlR0MZvqtYG4WypxJxYzaY5O2nMl7vzBQuzgrKudeHIUiCHlam+8m
eambFPFI2DVIzdeC6DrpT0TPdCayl8a9WezJoSUsl51mmEx949q9nhmDb0Xbxbib7CfCJ6iXNWLb
Br2Wj3Y9FFtrqamyhD8EmTUnm4Sk87lhzkfIFlHGeKKI/iF2bOCtCwbigDZdu65XKsY8ic/HRzGt
NxdoXwvyp2rCeEVLjDQNtFNJ3xHJa4o/xLfGQ+4yBR9sTb+sS3VrJ2YXULPFx0kJg6kX0wvUHQdO
oWKbJcWljdeLQFti0V7O7bSgsEtSA5NvbTyZkSOEzlTQKSNj8Fj4hXWFAGjdT0M1k+5qM+0b6zrd
kM49/CRXyTq5U9mcUPAsjFE1gn3tGIdo1cUGpypdP/SWjbLd7p3ATV20BWXK84BHll9CofmT59PK
DzEYh3Xwa4KnYpx5OZvvJtG85FtD6OqtQWzbtVfKeTthl4nUwoSQd2N5+UdfQBTmfEqTKr6YSp38
PGfQlxtRGnHQWgqNjJGN2CYJk6ct65ij8wREaz2lHV29ukyr24WpNuAyCxyiW1UT27qRvegVXbyg
G23ipfq4OeF2gs4dC29PgOiyJ3Ihu3fXbKkDMmEQi6yrI4HcmzK0zXJyNiDAurtqnrUXBhjTr6Ih
3qcxpxLnhIB8kDg26XhVamiB9PqS+HmIHoHrS3lBTK6WkWHpq908ImMJnZ6uRlBbkIJRkeavBVLL
S1KYaG6fI8VuOjnFO41p4h+U9BYxuc4PrQS0z7Fh2qlML46DYn5Jc7tpDo5GXRIADqPScp16Y2sZ
QcR9oh8JD1tDVi3FwJ24wsyJ2fbPEr0AMr2FapJ851Um9n6YcGctTZnc9p30r7uxq38LErU2TuxU
f+Bd/dNLnXe97eXbxUNfn7SNRT/Dt2/XxByPhM4sV/U5w0uZifkoRTP8qiyxXLRWXaCyIP5dOakX
xJkyr0Zil/dGJRD/oQqTu6ZO+qiUKv09lcZymEyEBtJdtUtjGaq9aa3UW43st4w6s/tSS7Wjuwq1
oanQhN5Q/1EpYhpaMdl2YXh4L7RzE0rrmvumcd38aramEiKFzgle8cZaA2i5IFladeMRR3mbMuRl
7Cd4ixtLRXHWZSHZW+egQrQ+S+J2xYVfLhZmBH2arvQmQbI35AvLdF4jTxB1S4DhlDi3cVx5l7ZW
zJQ3I+LtzwWGH8hDPfyQZ6kmpJR3qFStU/2cal16UO3EorLP0njTDdvM/ULC/d4+7MJ+EPzDpdGI
yvetYDKtNdjBQ3osLXbmqKUOoktQ+7/GpIXJwgxJ4kUABr/RxkHTA83L3XaTu8L6+fkdfyC8BfZB
i4dgyQ9ouLU9onDJRwJk4MzLZXyxcvnFzX7wUH3dsgGNsk/jIHyjV29wX3pDZlj7DvyLQ7WiYc0y
zDbS5sPnN3N+am/EoQjF8UCgO/TcdySARjXKtibDATTjB3L4mXP2xx0/NU++evj8Uh/dFN0gcTat
Wmfyxd86VELZ5x5wonbAef1SaZ19TJxVPPj6VNwnqS7+jzuzaI373JV4jyArUAWWfOv5oV3vSUAN
h1aFznw1lDLCt/2FofQDFbhvwcj3bEcHEmG+US0rU5uslN3g0CfLo0wtGnfmHoD5npTM+wGE/ZSk
X5gNPhAQg1iHvwTJEID1W3CPyFZSDEoMkOiYCI3AgFSn+KDIXP9CJv3R73Ym0cKmgFL8zmrOr+k0
9ajyQ9b2l0PtH7WMxHksjp5w7z5/RT58jFC6TZPgAcDBb75xZsgV8+kBwlNOd8Y4J9iiwtzzxUdu
Z9Bx7H+DSP8/HqTN2gJ7DFbqOyH9WK9p52NnOtAr1iIt18xXYnuti9qil/35/X30tWEg5/SJqgu8
05vXxGBUmLu1bh5QZVAji9TNLq3OzM8nMlqDUVwP0EVa/JD27vMrf7Bo+S78O9YUQEUwNv/++HLH
yb1S9dPeL2r5PUbVeLmggfjiKudP+O1q4qJiIdHTOgednN/Zf0nNDcnBohxGdaiz72bxjVl5ZMTe
Prb8sKEnWw7ucTS+8sN/eGs2SSN8tlC0/TcPlbHygDJjHA90N0Pdi3fLXHxB0fnwEmQsk5fknQEw
by4xK6uUyO3Gg0tDLiyFVuxa0u2/+NA++qKxf+K2INfwPSmu4ZhsyL6uzsPK7LZ1xikS8AtDuq3t
F/iI95cSvH+k0iJa1M+8mb9/qGpi2/FqgHu8kaFCXdHM526W9cUdfbBpcx387y6+IEPw+P6+jjKG
Uu9t9kpndB/cpTgqcpmttjmQEhGtZzVnntEPkye1ck74r6+80IVzJjVAkgCx+eaV7xHZKNep9MOM
QCKX2R6iQvT5JT56jAzPsTvBbufTevMYG9TVHi2S5GA7427J5lPdxqd1bb/wirxfgQWiNtexwdB9
AE+rqiQtiXp196b4ncc/rLNHGfHexBHt8/t5/54LOhQCKIyAKvsOXjL3ToHywOJ+kNLiNA8xu/7n
bZlLmLzeZ98SNuI3j8xiFGv1qRfvZTo+W562KyZry1SSrlrx0traF7/QR4/OQ6TB6gAy+l152mNx
nIplobme74sBp0fZhEhlzgOSzx/dB6+ChVYU1BY/FEXAG5tUUujWIseJiAmLXnXcvHSmvUls8fz5
ZT64H+ZipkUVdbYYem8u4/W6xt5RzWDTq81Ip63mbGnUIZaaL96FD67kgZFj09dxbbhvfV9TIqZW
6bwLbkWk7mL4qHQaqmvEUd220LXyi+t98ADJy8BI57Mvwlh5s1T4VksrZiJTWKgpahwtTFHOLb31
xRZ1/ur/3qL4YE0QVIDvjPdUjryOx271Mgd2w8wgSlrpcWyYyJql/91J+dliGgT/+TdjeWD7ABWF
LfEt3nr11Az3wyqOzZoyay5HO60CY0oQpPtG88MbETr/Hw+Tlh+8I8+D0vf2bcTBXVdlMfqHFO/i
zspWA35DmUX5zL/6/O4+WuOh9cCX4/RnkEXy9ovGXpmjbq+OSS3QlJhjwsNcjNtW15yNDSx6W2Rn
dLrpLdvqTAn06Nh9cb8fvKx8CzAPYZ/wu77FkRollFXTaRfIBwPdXsBae0FLOUTLIoNFNul//0nB
PVJNWWCRKOfe7C0IAZjX+HyGQomAzv2Y/9BdDD79V8X3+4qYNDEeLAvK2az49nsfPE0jWVEHNaKn
T6nVkYIyhCTT7YY5u4HCGiXu/EWx8/5DNHQuxipzzq8Bkfv3nl3w4sjWb9u9GNwwQQNXFt42Z2Dw
+Xvz/if7+zLnO/9XrTgRYb/6DSWIUBduj6sAwSFtSj3/4iz90e0QQYfNks0TW/Sb25FimY2E7uoB
HgMKVOdCDW6AgPEL3+pHt2MbSDspA4QBK+vv20FMk2Fxtv19J/trd8aWgHnioOUxg3nrP1dvgFrZ
Qc8hUbBb31Y2aeU6acFB5kAyODSK3EiHVwR92V01KP/P5z/T+5KAb9oVnFjYQXHQv1mWl4L1he+p
Ovb9UH+rBzjwYbZOMOv++3UoRSGawZzSKXP+fn5TmxOLThd3XyRoacyMal7ef36J8y/999JPYoIw
KD7oq7yPG84NHFpZi490Tbw46nmlo8K2fk0L8YGGu84H2svL4+fX/ODxmQR6sehjDn9PHsicBXmh
O+UHK3cApCzecXSt58+v8cF9URieqVn8RkB837x6zZKbk0Wq/SF1kVxXbVgsex8KJkP3AYlv/sUt
ffCmW8D0uJpn06R6uyS5S0W1rQ1wOVCLPGHK8Ta6y9wRvbh30zRlE/3327MhBvq8HYh63p7v9BJ3
irB7jkVZTCfaxW36e4298s4zGPSFlDDLa71qMKE+v+6H90mjCrwt4Ih3nDWtzY1VN2hG4O63b3I8
F5cJovBdrhvZVmDD++I+//ls37yfABvoDMDM93nEb2q7fjEZYutjfkBkpOyQaEtVBbYaRnDJdTrU
x2LSYWRqni628zpjXrFQi2kBKmJVI3gayivFOBJQTFPUxUWeC++59VFfBVgPVnsDN0HTvn3+kOzz
H/X+jz5vhmcIAiXp398tLjRbkAq5XoR28L0Jrq2NDBCcBFOob/zgB8aQzfXDw93PMrACJ3g+nU6B
F3y7utqczGMdXL2+Pt63m9tyc3HxZIdPX4VbvfkNOUS7PuB/YOEuXU6iP978dV7MAKmpimOSlDga
Eq3ZTmufH2PRIG/Q568SnM93+6+n8c/1DP3c2znTl9+V59U8zDiroRd4OYaq5GbOrxocyVb62wR8
lHTfpn7YfvELfHBJk/rg3B33WNbefv212YisY0AxOhPdFePZmvM9JoWvGJof3RpVHqBdh39S7P39
KDM9rcu2zbxDxdfC2GRB6YSXjzxiNAMt6NRNhywpHCdv3grypf/b1/jPk6Vf4aIMJ76FH/Tvy5eN
CX4Xycuh1S51635GLYyRrIVt898fJ5eAygwE2qRB8vd1ODJAZGcGdEjRRusq34wKYgGU188v89HT
/Pdlzi/uv6ofOk1irFYnP7bY6gKhActimCEDOiltUDcQ8oKyVC1aTWRaeo1Q5vPrf/RhsNnSOz7D
S+x327o72GYucme/Gr+89iqBZj9AO/OePr/M+Wm9/R5cEKIOUxvKL/HmV0tUBgfFhgsU12l2kkU9
H6Q5/I+081qOG1nS8BMhAt7ctkeTIiVREiXdIDQy8K7g8fT7gWd3thtENII6c6GLmRhlV6FMVuZv
9FNLg2d/O9RczeNlhWCMQT3akrmX5k0ToltyhLeL2wNkB7Zj1n+6Tn7yB2BhKaXHTd76xj0qguG2
1FL7kczZ3mlJWK9Ua2ZXPr+DA5gUg9xZtqdCx/WnBdEjN62FcmbbJI28a/skRhHONKu16trS5Kom
hjxs/GnBzpZqUJtZ1KL64BpQOygd8qYEDFZ+vz2vs+ziP0cawtrYLKMqyRvkejh9jVRQoMv+uQhl
H9wdi8pzM9SUlK2kVB6kz7Z2jr5uVsPxduTXa5Q3CImGAkoaR4t5BSLujToLAlJqSfldDZ8GYdFX
Pfmk1rfjvJ5H4vBWJm+XefTM9fsbzuqS48w+tZmHSFyd149BkoXnIQjClSGthZrWzsW29zs/L2yR
IM0Pr1EVALdlc28iFXZ7RIszdzGi2cqAYOBHhZAbt4qTTyps8CDppK3Tqh+xPF+rNSwGUyn7c4pg
sPPqNZKLGFwNJlRNinxB/SmV71QYCnL3+/agZk/hl33FBUQxmbLUVLq+nrvSa0rhQTN2W/13pRYg
+5RdAOoki355ZQD45fl2vKV9fBlvGvfFt4Lc5YOHi23UJNMPtpbRPi9XntrT3rk+Hll5F0Oa/vtF
iAwBjs7rI4XMXQbzDm4B4ik07BJTJF9SNnZtDvlW8zNQ9LcHt7gQLyLPXt9+n3hAx7vAHe00+scs
Ff+3KmngOpJxZXfN60P/+92AnvH44vqe16LUsaIl5dSNq2uhDsi1gcN/5/dFme6bxul+ljA50UZI
8GRg/Zhxg96CiJpHqIreyiN9+bdwYlIVo0b7SqAtt0pV7WwDTbAYpJtnxnKFyyrX0qG0re5n7KCx
uAm50Awg2a35Uw2zVtlY6FaszMri/F/8kNn8R3LtwK4IctcLn31JoJjQA2RdK4u9zjJYXxdRZlcR
wIjYHLBZcWMFrJrmADwqQt/epfmIUGwjiNuW3ibLJHlvVdqaKPHijiXLoAVDxRqBtOvlbUpSUdRA
NFzZb4poy7yW37APFsG+b7P0XpPIq/bgmKtnq2xLc+UQXJpi3FrVyYBMpf00Gzxt1chJNUk6idQ6
CFF9Fbr+JI/qynX/ksPMNzEdf8x7MQvB+G/2bAulQFD9qRGikTxWuZNbwx5SevggINZ8VDUv+RSH
wjmXyB4+2rFcPpZKEX4Z4jb6ODiD8pPe89pZuXh2Xcz87OyCvNGjHl9Yp1TV73yrOliSsbKXFs+u
ixCzs6uOo6GM1UbBCvCbgYtd+Rksp4zsdG19uX1WLQ+Grig1STQI5ge/N2TVEHMZu3ql/1SdflKA
HnZ/EYPskVSDDiwihtdLddLRaqtcjlzVKMEWF4ahPA4l9+jKvl8+gS4Czb4M2zVqMwU7+cbzrL05
hPgeROO4b0UUHQ3Ds56lPLQR2tGREukl5UdvAM/8m8FOBRxexVgBzj5dRcbm2XLlnPI4/a7Y6VOX
rFmRKdM45ruCAvm/MWYHnG22KhYiZURyWkLks5SuCCH5O/H4UXKUXH5ApQWCLdT54NFCHGwbqgAj
P8ja2OnvuziTxo+jmQ/lQQtQZk9apEW2gTHAVTWCdpDfViSe7igqtzxuqfVMqftsDydqEuF7DdQE
dt+dl/sHFcuITTRGK5tmYSlPRpoQO0g1p7749TJDvLaJKzkeXaNDpS2EU2eVKyEWjj3IGSxhnUI0
77vZSqZdMXCtNuE5UxRwchGmhMhL21H8Dqk/aCC3l9LaZ54dslVt6g7a69hVy98y4z6LEMaIs42o
i5X+6uJxQ/1+qgFgajx/SSIVAKMZSbLzGPXJHTKX8oleVrJB2rBP0LGxniqz6leCLrwpuUAvok7f
8yJBi80u81Ohgl8QPiDYsD+qebgz7eAkhvzYRMrZKLInB5BGUqh32Sjehk36T+50EX/2MU3wJpjQ
5I7bQ/dwaV5iH62OdX4n6HZ/uv0pl2d4whn8byZ/PdbE8TRIxV7vqvaz7DylPiBS/1tgmicJhPDt
WAv7gHlFTFRFVpNi52zZNBpwYwoQg9tJSvsJskTtQSxWi3F/O87CZriMY8jXY/K1EOsw+NiARgcn
20gSRx/CDFXyDf4Z/pm3oy3P4L+jeqmVXqyWUSVYaxloembU/BSOvj/wyneoam0cM185xJeGdpl2
qNdDQ/EGVmougrNcN+M57UR/lPSgOqZevWbAtjQu+oCkvaA2LECv16F0u+wbW+uAGo56s6U491XJ
1A9pZUC8t39Uvtefbk/kUuJ4GXC27YYunczMQqSEZUgVw/dC+pxEj8Jo0LvzNzHafP9dvNk2E6hI
jqI0JdeQh+IYp2Xxziprbat2oeWmnJpbqYAglOpqv7sdeen85EzjQaFbmBTNLwRVqqCWybV1cuAM
ZEF0ktBGVx7Rd1oZ4lqg2X2c+iKg8kFfTUG2Pkfm2/5mZRBcNHtlEywHwpUcgDSquvODOtIgkXfB
BPNtEQ1HrEKJwm0bmvgDIDGAXlEHB3xlL6zFnK0Xa8hzs5ULx1XTFi5dlnR7eiXeH4EFgCB/+HH7
oy1eC1T2/h3jbL3kPTCicRC4Cicxcrcollb21mqe8Ezbivxn3xu0gAVC+t4m1tYW6+LGvwg+TcbF
KdOhidimatK5cBgMtCE6+TgYnbZr9XANfbAYirLO1Fakrz1fnVLQta1SWipOLdlH1YvuGuwn/Kze
357Pxc9ngJ8muaezME++Hasa8Bi2EzfMv1TDt0x8HIv3lv/7dpSFweDmAHgTGqL9ulwKOUNEqA7b
rlUmw6MXU+5Ww+hB1EPx/XYkZoZvcJX92tgYWSgUUd0h2Zs3ZcpMtit8SCVX6RA8VlTxnnxb/pQ4
6KkheJpMmjWq+aTpiZA3o9065cYeaolSbtbkeONo1ldbFwpNMye2nB3CsQrahK09yltkIE2sOEI9
es4hRr/PBYQ2ND9T5ETgSaOP6/sSLG9FCLnYyw3dypORQMTbeLWSfEBJKKDmYTkDrH4sHY54hcTd
EQ+O8B9Diiq6dGMNu93wB6i2GfVgREX8Dr1MSBXOBynUUTGDdzao+8wBI4Ze1CRYYBopgodm2vnN
MW5iCtIJgIQ7I7CTdJeUcSc2Jjq7Dz6WqJuqDFqXxmYRoRXiuwUMshNF80rFfqKtk22BiQBiOQF0
0kD4ILTUCn+HYx5hBL+DbOuU7/wcwtU7nHLs72DGyx9Z1DSPUozyw5a0A60YZPhjbYPpjXTuqsrB
YN2ge7XVg8n7wosyHfeMqNe/NmWcwxEv6vwPnkXdp8CEsY98QC8rJ3SiCsC4EsR5s4/rByRV2eAj
KsrPUU9eiOGJHqIKHJbDsIujmu+C+iAgFi/E/nUnt7X1S5aoCfBFFChO9lAZB6Xs9XcZDXv0CQZ0
2VBkq5x0EkMZkc4YUaorfECt0PI50vDlkdJsL9UKbY0MM5odsjUKKidRFiebstR4DBuQm59RWmLO
UfsyUV5GkC1GGy4fUKUTvfxH7ozxiBaSfIyyIkS02VbKXWOPFb7CRZ+2mwBJwnITmoHz+fZOeLWz
X/aBCfRBA/4rz0vr1NuUuge15XolTEHbRFDct+MtHLYj+ty/bgd7laa8BMPOC6wPL7n5I65K7TYr
ahgRqJZutA7xShRIpPoeD9dzlr31mpuC2QAVSWEd/RVeBeK78Kse1HlLRiKGCjGwdBe13xuq0reH
NV1e87MEYzSZGYRd8gpvEddRrgn0Xk406T7Eg/NJZI17O8TSzE0usfTOEDgnD7m+UmhXpR3tLEpY
RX8OS/PUq/ZJy/QHkH3bCgLjSjLy6ihm8i7jzXJXKfC6WJSJd8KF0u384dBLSMDL40paoC3E4StN
4CUqR6/BxkrZFkiCpNEZvQ4kISIAniQ/gPR8nxWoFRF2OFYfI2Y+4Ga4KZpC07aICadnK0QJ+aSW
wqZSg+rtH76YrFZbtAYGfac2Da1uGdCvOh2RUrDp+2B8qgsj/mKWVv0r7HVhHPEQ68eNWqjoPdk2
iu84u7RJ8S5IcyxKC6QWv8BekL71os5cWHwJ9hR2iTYJtot08uDbRgjDZcNKsWO2KQGr08uTbTBk
8F2YmmnWLhIIXUYDwWpyHOlz3K1SjyNDNmCmannXPlSOGq/0mhe+Ar1XALDAyGg3zyEitlPWSZJH
EGxUT/pHx9xhK6dYH29KFfWP2yt5YbMQC+sVUMTqwiVfhY2jcZOio1xWd54HMb1JUIa5HWVhv9At
BCIPshzv5vmxptJbGwCaxq6FU1yF6Jni3U1bpajR5VXehvZjxqhA4A8N1UuevASnH3PxuSop1iod
G7yT7013fBsa+NTBPlV+U6UU9srQZh/rZXFQt7MNA0rgBLmaRbNskSEmm57HwujvmzK0N0oa+Xhv
h+3KEbowixoeHzrcUcBOr4BdSFKwSyxldDUT8r9ZSneiiY4JMjlqgKRia6+8KmfrfppIjYm0OEQ5
DF4ZMuIMiCCq2YeuWt1X5lMcN1uv/Ca0tXHNpvDlgykggykkAzp9ZWES5DqaZrIZuRT7XQ19vkw6
6d5qL2th+myuOm4gmit8rNmXivrR6Poo1lxLFjnpBXOcfjC6QTEfJCell9YpYfEnZPnjMuyg5M/T
BPDZtsxKvdmHCMaAtkWtryJLSnQ+gNQgC9bQhfooZ5O2gV/ZkbqymGf782V5UZ0EWKxzIgDTuF5e
jWMEujU0pWuGIbaiQfaQOvXT7d25NP/4iNLfU6lwwwi7joFSSl4VMtqunhIfNA893YjmdLPG+Fia
f2ADU6IBKZmi7nUYadSD1FNacnYlc7M0c62w+porsSta/9CGsfm2nfmyrHhSU6JGt3SiY17HqwvR
dolXl/grjU+DpXxCTRb1a9n4c3v6FrYJvqgcORA+dR7ws3F5mL5m6N3Zp9Cr3tee9g7traOeT34K
3kreMVsN05BgCXJcg9KbJnEWChp8XOOnjdqgUPaKbx11s10JsTCaqxCzugeCirKPAKF5ast3bfNs
O8EmC9+VkOPfPGtcOTbtI3IbDpnZUJK+DCCf94qbK8kdUlg/qrT/kSFd1qrdSsdxNqRpD5GqWTSR
gGRzOcwWAoZufm2bqXXS4xj9+Pgw1gKHjV9K+/ZEgRDTEQbaHJ/pWSCA3+3YEs1Nou/DmG9ULz+F
zR0aqCuTN9ux04hATZJIWyYkwVeTR/RIwoNzOA1t+Rj74d7xCt60kmWtBJotuP8Ewl6KIxOfXH0+
dRhLRjkm0rYrlCh+ADVp3YnOjFYumpUozqzq3KkIyNSwzdAjTA+933yQ82xlWS/OGHRsHdr5BDPT
rg8DpHFQdah182TXpABO2P+R4/a9mkgr3aSFtUbmMbXGFA5scvbrONmQhEYuxsFFpQz1vOHBigP0
NRGRGYenN+2gl2+j8PltpA8maMZsSCP20koL9ZWuJELyiB7UHe4Qob6pm5+3I+nTB7h4Uv0nFFBZ
B5M+7s75ZgWTmDdN7Zguut/NsEVotfic1H0XY+szMdv11O6TbZe1wZ82QghRyF3s7eXBs9LDIOny
N9vozO6domIvukmcpMGDl+qWdwT96iFhVJe8PEWWUvuLAc8J9ESDRNkNVa5bj2ZIZWbbAj+svxtp
I4U7IXuBjnWw4ynHRu367l5Piko+aynfBShQQqPQom+IQF3yw8uqx3wUAyjGTtKx6+h8RJ/MMH1W
01j74eAwU20rXcB2uT1ri0uBXO1FJwIwx+z7+DgLCgf/CDdOnlscbjrnt1eh67IGOFxa2vjMURWg
5UArdhaHgrFeN2aOwHPuONsEBMOjVlPIjURpH28PaWmj8k7gaQ1A3HklbcDlM/JcMCaHJWOLS9su
NsOVWZvOyFdLTYfUwknNP/PbNFDliMpjHZ1NpUeJrlMErmItivXaweoprm1R6Sl5b7fpExUUhBzV
IF6TVZjXq6f1/gKjZFYZ7KtixVgEWVrKpXOCYhnulDrAMT7G+BYdMTkSmBXp+XcUffHw/jFgG0Rx
cXd7ol8+2mwaLn/B/EhUR1Qqetb3SWbRDvu0G5Ei9XvgjztwZwI9qgAZNJQCoEZ6KERhUuTHaB4Z
OUqeWzvpYqSwbD/M8DYDZb/y86Yk4Navm51yEk+RPLB5dNR2FNzbCnYpgMCjaoP0fH5fGGX9qCQy
NT6vkVYu8ykveBVaBdsCz4Tay/wx7uMgN2RNk5wD5JkwHwmM8bOo8vhn6gic96KxkN6jHKqv5UUL
S58HyvT2UqZ0fH6wK76IPdBtlGAAb2/rzv+S26Z0uP3ZF7byVRCVwV88XQtgT5Htk0pW46kJnn3t
JzJ627+IwSMLAQgaaYgzXMcoGyf2olBDnkQ1j2WcUuy2d9jGrCyRxaHwfWD7k4STfV2HiftQ5FJU
2KeckzcToPVGPBv9b28fDOceb2LSSMp90xl8MWF6WCDKOEjk3pqOYwLuB1s/jgekrf01cN7SgC5D
zQakx1VlxLEdnjunMu8qyhzBxm7kep9YZvH8N8MCC4QQDw/vOUNN5kABdDRCIhxK8SeLevlB8vpJ
B7M2Vr7Twi2lUdSCJ8ZXgpA8y1lztKYN0ZIYob3bKd9lUe1T1dhZ4Zpax9IGQpQM907oPmi5zOZP
xZ1aeFKknlIt/mDbbYAqa73Gelk8Ny+jzJ4vMTrBgQ292g3qc95FT/JwzJQPsOHed4E4RMnzGCHj
q6PzaNhfOt/fOck/b/92FhUT+EXgKF+9NpCV5fYUjnPSwVG4ZdnT2gmxphl61VspDix9O1R4WCAT
rVCbMwuVnFZqg+SpCxFwoyFrb6A62D+nxUpdWFn6duAYbB4WU0F93inow1bkKKsk5wYxng9yNQl9
o8Xj7MOo+SUXirytWs/cF6McHkxl7OAdBMG2rgtUZDN7fJCwNUMH1OlWzrK13zU7L6uEfAhJUOlk
eEK+wzgMPWhnXHsETStzfuXYVPsVU4Uq/4pKlXrCs+PIsU92YSFQKmm5/7mMcT7axCDNv2WomgRY
yxdxupILLQ0PFLdMi3fiqs23jB60eHxF+MkEnn+vUQauG7FSa15aQpchZvsFnVhTCosxPCdVaBcI
32vaE26sfoJgpKc674Uv9LUjZ3FYaPZYE8+J9Gp2A4UIclhhDQ9HdPap8Tq3qdO34cCmBA7YzXRV
Uyt93Ufz5SKIzK5BHKMFx50E59z63dIvvb3VF9IgyNdw7Hjy2RSAZmkQhIdYVQacghujQkUvgB5t
bPC3wZ8L8MvwJ6D1ezviwiXEKc15PXHQFi7vDn3FNkP1u/UBTWMjNkryB9Ktw1+EAVFGugMa/RWA
KeK5pLcW+BCTM27HY8m7t3gV7lSaa5/eHIpbjtWNzBePpHk+Z8lS7kVBUrp+8uQ7w4Pw/f0ovbH2
OK2HqyjTNrjIE+iic8/ia+FmPhKT+T5rfxkO3eIIgXPcUv5iSPQCCIopNxot18Hs3sG3I3WsU2UV
+V7DX2WjDBZSaZn2Vh29l3FdhJqNC/KsN9RZnJ5bI/UO9MlSWlPJx3QqBwyoL6OJjjVIZuOW+fYx
8hBk5duTItarZ5rVCDpvbY5fDcaQNTppaGzYqbb778LMjidVoU4sajzo4qT5LI+x2DsyNnwIX6xd
JQsHIYVILlMN3ajp6Lj+aP6AtU1tkTiggb2LLek9AlkklOmpdtYQXwvn31Wo2a2lCafpor7AZjAq
3WqUdqEUr9wca6OZHbF5WWaOmZm+6/FIHzQqXhIGwwNCREO0EmrhdrwazTTai60VyplU4ssYuEwf
FsD9xsFKDdPYzeBJG197I4D6ZSfjYwBkwQJjhTrmdbhKaSSBcCOo2zJE3Be98DbBegh/CzM43F58
iyOjDMV6oP4Jqus6lImRhwQ03DtpfvTJwfEwC4q7QWiP1MOQjl2jmC1+M43smMY7vK95fyTBhNJE
UByKcffUGE+ibnd9ftQdb2VPvYrjTEj6Scluwhvq86wR+zzbF5kRnyVErLdBCR4jd/RfjprlhwaR
nufbs/hqtc/CzVZ714dpq49QOPGusA5NjrFEHeM9ezvKq281RZk02CgKmJN4zfW30uJ+GFt8MN0W
R1L8pqr0i4Txrazfj1KzkjMtjuj/Y2mzddGUiIchYhK7NJU+a6U46p3u3h7O4jci46YHOUFY5uz9
GjxDTslaOo1aNOIYjVuRTn93SLBKUIT/8e3RJrEHXmVIiZLhXk9elUme35gBMqIKJkmSeBIt0I08
QaK7Ggp1JWlfGhsXo0xxjeTiVb8sE0VcxbJNKT7X7ru4dbvE/icx6i+loa48XF6lS6wKh28x1UZJ
BufT2FWK0oRD0LiYtt2rdnVfh8MXQ1JXlvjCiOBqcnGo8K0QQZjdHYPWQ9lXascdg9A7mqb4xZmC
yawIy4Ovj/3KWl9YfxM1lJ7WdAxC77j+XKUiBlQiQ47ApIAkKh2gi66EWJi4qxCze7eVgDN2SdW6
3L27tJM/hV1wIH37dXvhrYWZLbzYiatQSEboVo30UAn9Lg3FgxN6K8nK0vdBpZG361S7fiUo50Ws
MqUykrPRaBg94yV8X0jRb45wdS8L482Ff1K/Cecm87ihKzx/LY9F3DVpHUzyk9mwqdIs2KWYgZ4b
gc9GSwJyuD2L0yxdvU+neJO+IW8Qagtzvh8PXg09V4R3Eu130Z5TvKsTAAvygx6/C8IPrV+vrI6l
+ST346qaxHeMudAAUJoxw8HVOWlBczZ8/Tv2HGOkbD0RrmkNLK11gFcKJBtKlmyu67WeeL06YnI7
uqWtnMMOB021/HZ7+pYW4WWI6SdcJjCJFjrYovtuSQ9LyGhe8q7yhzUFk1ePRb4S+AquqQmMAHXg
OgzGYXiq+1nsJkg/QCHGXd4K9kKiyaBq7/AFdlWncG8PbTHmS2nPQYziVb+GTwiUQ1c8lBrIZhM0
a8lo/mmy5kHIwac+7Q4eXO6V1bE0n3SjXlCeyAvObxMnsa24rmGehVapgVkJ4+GpRiX1Ux+1/coA
l5YHz2EukQmjBybqelIl5HANIZm1i8veFr+HQxe9uTnNd7sIMc8CNayDhawUlYsg470WqB8dJTjd
/kwLyctViNn9UWDeZEg9RRhPT3ZjY77nDcL9C/L32FRyd2jgKO1vh1z6SPCDeXdTpHytTlSVmld7
Y2md+gQHjXZrBZxU1cq5uxgE0VowV6qJ4NrsFrE7gKZV6wRnrC3kd44jmXeBVgQbc8jWlMKXjiSw
EKhZkwVyLs0Wgt7yZhAUKlzLfkf/nVZZvvOkH2H75S/mTbUpB/L64Ak4u3vprhZAxwsZfdwKtoFd
7pRR/ore8D//XZzZ1Jm51Hkl8u7nuu4xdnJU6RGLvPCnrtLduB1qceoQAaUQB6Dk1WluhFoiCW0I
EKzR74QRmk+9NL3lU3vS36ve3462uCZY7SwHkBivDvQiDSYbKFxc/Xzc10r26IQtb+5kpU24dDBw
LvwbZnaoS30Y1y2Ov6c2wdGxQDWzUFaSy6VdSydwKpKBmIK3e332oMaJv5OTyK7eQBfeRFoV7jnh
sRC0s8e4GuW92ofJ019M3/8HNWZvjwyvScOKTARx+kw/lKY6HooJ2+BIGMTdDrV0eQCeo3BGDXUC
FlyPb6gyU6CQlJ5BuifHLrOlJ9bJlw7137Nijv1Wbi1906f2mhDF4re7CKxeBy4yU+oHg4mFX/O1
0+s7M0v+5vi7CDG7jMPaSAsJ6cDz1Ap9VwnkOYNON78Pfhkdb0/jtAzm2RmLAwXqqRn0qknTpSbm
R5mDJ+DQeRvZT6HoYyK6CRrlqc/UCKv7lna+0kkP8FFXtsHiGgVWO2ndkUHNv2EdO22Abnnultmv
UD31sQLyftw64ksjaYfbA13c2RexZp/NCZG3cwY/d+scp0Gb5nLkbbkwt7fDLM4n8onoQ1OYfgW4
RkgYDSAvBi0cVrp6xngUzmtIgv+rTp2iDDaSk7Qb1QpKqp+iKqGcm1m+ls0tDpYyDfYQxoRdni0g
3+ihQRm9dLICtj3mcup9HKbJrmrEmr7w4je8CDU7ykYH6WvJbtOzp+HZOIxYr9kgJw+N5jsYP3re
TkYy4uPtWV68FICzA/mjL4cI9/Ue7C3srGtMuV3w0Jsq/wmV6lRjicTJvbkdaXEmuXcQZLQ4aOYz
ia2sZWQw9dy+V7ytPUTBO0eNNLqHUbhyoi0dLJMYlgOjcUrGZye2nARaYqGbcpL67K6xxpMeBCsH
y9LqtJTpOgDANDU0rueN8p41KXrbp9TCCZFnhdvY8qPXa4+aNZyyzP6gxiHv0G4lrjLtrvkxg4sI
Un4Iv70Gueq5meArVaEa5d3jxbYVIjnUY/pQq842bay7EFnGODTPveedQXRu8aBauQ+XPuTFL5gn
ynIARmYMkbYpa4FRea6Gv+vebt9LAZLmt9fM0uq8DDW7mtoIZiAKSbkLVcWVw1MrUJjlMirDvzg/
LwPNzjTy8AQp2LRxY2zvMjjD4snwSlrAnzCnvj2mpev2MtTsRJFauYpaL/BORpPsK/9RLr+aJX7v
2gmX5T0qwivn6OJmoHszqVSTJ716xIddYdXgmFy7M1qE78lmimMzaNAMbg9s6fzioDTY3UAiqMNc
bwmy8sZwWkx8UOeBOTWIdtOXyRNm6/3ZoMCOykSpHv+7mLMzU1XTGnJrq7vOIJfJsTQ9qXVD3yvu
/TQcy30MTbbd14YitJVpnQv5wKSa/B/oznLhkuPOa46ZohmVrPiIeKlGc0jLQdu2RYLD6RDjd++P
5VZPhnhbthEWyRCcJ1uXfmviJb31a2PYWSXSX50w1QcpLVoc3xux8hMXv/zFL5xNTpI5cqW0QXhO
cez75Q2OcciVKlg5Dl6DKGcTMTsK5VhuPZ/rA2hB0+8MTL93alv9GDPx3MlF8bO0O/VYZZb9ns6w
fR8P2tcyH5uVwS6eSheDnY6Si+pO36NEFiVd61YFLTAZt1LUU7RNY4iVZb54JsFgp/QBDpeX6HWg
mDs4qDrKHpUhh9K2sLriW5yXw8OodvF92aCitxJxeWP9G3H+FijSPJk04AGAay3mNimw1OeMXp9v
/A6iL7c31OLokJhBpxk1wFek2iwJTbWoTHhBsafjACLJB82QiqOeiuoO4sFa5Wp5GyEwRSNMnkiX
s+mswRi1uSGjKxwL4FoWUAtjp5QeXqsI4djRFofd4SfvoR5D5zAXxUfLLIfPqR46yr4LlCI6hFy3
n2Q/k/H/zPlfdvagjvbGFKP5N0+WSQ8VyRdkX6nFXn/8hDJ5W+Ogdxaq8O/ixMr3Hcn2x9sfYfGS
t1VsIwEFQciYQ8px8DSzJrYSnACLEGBLGyibiFe7luMLGqEo+zgqZreBdGttc9E3rqZhIgsvgCur
V6vd7Z+ztLUuf83sHNGaYrKQwDGQrOpo+3dOJ2+6+s9fBAGGQhvWQZ1wfpzWZROmJuYhbtxZ6jFr
oLgMgQBKmjj2h9uhlvYTbG6W2/QypOF7/RE9EtQ+pxTtNqOmHnQrgIvMIbWjrxDtIWJIqCFkqzLM
0/U3T9wuor4I4F0cULEiggq/9BDtntDbJGl4kEUbbaQ4+22G5rjJvGGHbsY20+tjXoXvy9jaO4rv
Nn290tc0li4GnqgcXzxTARjNJkDvQVBbhRVwVnrKgyopnb1tlK7HR9Po0eySMc7oNiLW418iDXlL
2v3Yjm6Eb/rH0imz32jeJvg267hxboymiv4JO0Uut1TD9c8IMfQPgUxLu+pkID4FzDJJR6or0pp/
zLE9yGG6VYFr+WpTfpES1Ypwfy97H99e9Ft2tBOjR7QszBCZrUB6Rnk0uJMLTbkbtQHDvLHDDv3Y
VymZhlalFj42TlN974xO0U+Bk9bRwWy98EsBg+EfLK48fpfd6NJOs0WLoXZS1+k+C336GEna592d
MShG82BVTf7Vi4UYcASKK/8zHuwcObdX3tLE06RDZBXcKBzY2VXJ2kKYepCz8yC34Z1NO+LeyQHH
3Y6ydIZfRpkdUpWv92beqNIpDa1sZ3eFAu+lF4/IYnV3eS/WXnbTcpmvbBAG/3eEzx8EoJ+SmLw1
cXWr2zuSfaAaLW1NRXwImvReJGjRR5L3IcmRpbs90qWTiW7s5MeFPCUyo9c7WUAkFl6Vh65RqwPu
xH2x6fLh6xhpP28HWppSChGmhYvSgo+SqKExKj45jgdtuNgYfZkefJGXrFbL/xIUgfYX3/DyopmN
rJe6BL3LrHVHzWiQEyvLzWjZ47ehbaVjkKTO8+0BLq5MPJvIahGfg/ZzPZNNEk9EICCOgeV48Dvq
sPqE9mNxuB1m6eilRKZPgAfu+zn6SsRhlCZZD0gEgag8TeiPCdC16UYfvM1qRWXpq1HTAO0Fp3rC
fF0PKnNwiidb09w2a05Ko2x0vTxKWXRnOM7KA3IxFKQ5A8ky/pxnhUHboskuZyjA60qH54vQc2M7
cHieoG8qvyA12CtnyTwi6Hod2xdkKliQ6OnPBme0JIy1U6WuLj3lw/sEB7Uu+ug5a0StV1D7KRDF
EgBENMgY3vRNLy6uxsjTaAw0RB1QH3LeqVadfOYnWdG2Zgv8aZIyQBVOlwvYJXX+DSt7/KWLzPEe
jAwN601RmHm0sa2keWPb6eWH8Q6jIf7i9jurDqhNGul9Gvuu1CvPRW5uU8c89FX11gfOFIeeExeP
jloKBq7XE2BAg3LGwhnIiXHfRYlEOXlR2hwku6nvLD0EcReF/me2LLykvlOOReyjPoD90NrbY75L
X37J5DkMXBe76Dmi2jP6yYBMic5JOA7xpolK/akOzLZfeUwtrS1ItDL2kDok2jl0DNplonhjhe5N
U6pbydI2jg+5uU7Ed61bIxvOD/GXQdk0/jXSI7y2Z9M70ZSCUJS92/L5pL56ylpKnYW/QqKY/prL
W2oKA1kDVv1LgWK+jJW6Rhg/5jVcdIZ3B9W22LU4Cz3EVM0+2lVtPQxCKr77aS8dvEysuQHMyz4v
4alI4lE5qRTMqyNeXGBjMpCq+5nUHVNfqfZaYeQnv3SU0+BE3o6qHt4tfq98uX3mLn1MMJT/Rp4W
1cX+lWwT7k8tRe5Qi23Zx5+kVhw0JX7w+uB4O9TSp+QbIpNgTWXX+bqBn2pnZW9lrj5KG7nTfoEo
P+ZlvnI5Lh5JNGUn7wueCogxXA+pNBNU8/yydmnY+/l+rHwOd+Fo9TcZCzjw3n7bK1vHhD68Ry6s
g7LiwUTaF53pPCkhGmUYMEKHcpF/61du0vkVx4eGiWBNADGkYqw5vNP27LQeMskEodiOT20LUsc3
quaLBwX6yKQFW7NFru32xC8cDOBmoCuSWjIx8yMKqaIsT9J4AHSSfhS6uaMh//Zvexlijoa048oL
2aoAp4cxiQ44CPsxsm40q48ZD/Mfbx6QgY6DCn2Ry+2VQXKS6ZVWmXTTJABIhhv7xYCgHNp7b9X1
mT4XDBVe9DwEORpml8jQdjjF+JB+sjbbM7fbMXjXr8n6Lq2JyyDq9XqNdTWIeOEObjRA+ByLk5f2
HxvV5EmjnWiFKCvn98JhYzBzUC0QLIFWNNsfRZXm/PsCvB3Q0+84cspbqzP6sz2En6i2VIe4pKek
9dlaUrKwDiHPcvtTbp4oEbPZNPLECBp9aFy7V4KPbZWaCH1a2Up9ZOGYIdsnHQduAiNunqx6I47n
E1frjAG0vsM4oTxiJqS8G+XBXrk1lkLR/IcRB66Ul/IsLzZrS4/Limd4wYvV0r7mxj3vhJVnzNKs
cdvikwDMjnN6Wj4XJzSJnOGbIctDdNauhwweyO3bdy8TZlHtgN82kWSuQ5Tt2NldEybnVte7Y5OZ
zcckGj7TMJBWgB8L183VOTGL1Eoh5PA0kl1PdH84MvZt8j+UfVlv3DgX5S8ioJWSXiXV6vLu2E5e
hDixqZ3iJon89XNqgMF0nEKM76kb6E5Ukijy3nPPoq7AcT4lWnxxUxee2x+X+vRZActGgdlpewhN
Qgwo7mC7byegVeSLC128p7PnDwx5PFgAfbqnfkkG2mZZjemJzvva5OH0GtL1QLovzurzm/5UpMBU
Bs5VMPpAns/nfRx8cAEvnTo9cNOzXZSMY8lA/lhz18rsLc3MXEIkPH2x/i5sF+AeJme6E6Jt/zqy
/Cbr0CmlwwEV1CY5e/MhcKFMNPw0JyQongnCMNycv5qtX3qqAcjhiJQLfVhonx/Gf5f9gjAQPkmy
B3A+nUQyrCXEiT9wMjPUnPFY/vtIufApA6L4/5c7P4X/XE5ZsEFa0LQPoWv3wxSgfF73KZw6/n2Z
v0S0OFEQt4zxALyvzgjjp9tSAsYkAgY1+6FNBM2RI9ToclGhuWYwFlDbJmDkZTVGjOgbogo7JO3l
jdfwpi1C2VC2GyiYTHAcg2V0sWQyrr/Y1C6Uwii2gWFjI0Do62dtjctSYrqgAq83HH7yWuzxgkVp
Y3oHnT0UrstDwMztquUX1730Bv573U9vwBFYxCxTjNB5L93hWN8mvd5l0fjF13r59qB6wXaN8vAz
es6VlT0LlHeYxhh+kRo6mCYfF+mTndV135Ss0nJnaAg+ZBDqwcsVXaqvVveFmz03Gh6YwP93nvKp
rRmDHrarzG+OYSfTZ0dhfe+1urkjfWy/+H6/uFTyiSzmfPgfhtVAMOKtk51nw6Tss2Q5MWe+OuAv
bRXnAv//Pdvzlvyfj6hxiiMSrudH11BNioBY/zHp6+weKT5w26IkW9ZD69mhzuc5Db/9+9u6tD2C
j4lCF1sViBfnB/Gfq0Mrc2b+TM2RepaBkW6nclqrbletUK90Gf/WrvyrNMFLhwxqKQx78K1ApPOp
Asi63mIY0feH2Tn7rcXVC5uwryxZL+2FkIKd5z2IR8Wq/fPOdDalWlUdAlLJaWbPHk82sq7ySnwl
KrmwVlDLYPuB7Q46hs99KDJ1SDgZ3R9QjhRw7ihaTUvdfYVUXFon6LTB2Ibq/G/WQUr8VA9JavfT
mQLg8/vJ99/hEfuKQNQbHoDIPfdf7O+XLgm84kxwRfv5l3lVNhskd0KpcGhk4269RVY/kAsy5H2S
1MDau+xHTyHRgB2V98WWf2mJYEAG076zzv2vZakUwmSg2PIOmOGLjY9R7XFUX8pJL94fGE1AunFK
/70Qh96IdpqifTDGx6h+VnwDbuPWVtsufhXJV4lMlxZKivcHrBbg5F+wDA1kF4Ax3h0xxlE3E7qU
Yok6k8NnKH7692d94flhqwSuBX8zXO8zAtQNDUqEbCL7lEVRWaXU3yUQIx/+fZULN/TfDTn5VMSZ
AVt/6Bp2SBQrogiJID3SoQf3xenz1WU+FaXBYnWfTn114HCNuF04qe+Xqg/KKeLN/77u4K0A8wPw
01FnfIaA58b1ksJI6OAoKA+u3huE0P/7oV2CWmAMe27n0D6cM3H/3JgyOYko7dvqsFi7qv3Kg+o3
M3Hf50NkKVRWcIXSpxVDmnrP/JGEeeCDpAYglCwiH/CnX3wmYg6ZcB189awvnAdnNSOaJhBu0cSf
38V/zoPeIH9BzHV7NPDTFLuwp+09adGmOb9JXeGL1jebrENI0heP5UKJAYQHWB6QZ7jpfG4LQZ+Y
FYmTAQDpet1U9SbMutOAeN1oWp5gILWnvSiH5Cvq7YVTApwDsFzQG8CN/nMf4rpoEphiJge4kgy7
QXfuXgkEgKXBEpVKy/YL6PvSWgYyC8UtxbDhr6mQnY2qfNAcYXwBJfT4KlKEQ46v/15il24K6GR2
Fo9AMfVZaiFn2D61kibQ/te58M7BuTcCCB26uS/qpM8hc1CxQbgJn4szyxayys+Hn2XNElULLKMR
08B/Gm/OEAqfqRhk6VgfKK2SvRcwddvEdbcVo85OiYHC6YufcWm7Q9AZ1KoZ3uRfzLGsMxbfme8f
hszbdE5fYWb0/d/P9OIlgI9gxIaEYP/zoGCdlzkZ52mCf0i6Y5N3tMT/os+/8O2dncWAJkBlnv01
FelY37SRw2vLvDqPwB72ljeJbjGbf07y49+3c2EdpiAUQvSYQBv41wGLmKWQ1cYhthEHHh34rov9
GzTQ239f5sJTgwgCkfHgkFKcsZ+2E2d9ZGYgwwPFyfJmluEby77icl1Y7H9c4vzf/7NjeXb20Ukj
YnBGzfDMpA7JDps7clQ7CRPYzdjX5H+1F8KqxzXh/gVrXI/+dbwKAjGTJyQ8KJihua8mRFp4X/lq
XHpFmMLhEwM1+SzP//PGAllHhMP//0BjsetNcu3F4toLxMu/X1Fwadlh1WG4cLZ8/gthXBIrPD1n
gDbhT7scJEbwmrEiDJ24gqCz7IPOf67AhO2vrOjztv7gbjqOnYr03nhJCsaeR5KXbhWhV3I4YQc3
0corUEyStUFX2kVVAJfVod8iczIgZSJhJ1pop0S07RHpFbzAoxL20gPVfY4YvMDs/32HFx4kfKBQ
O6fgd0MP+2kRZoqkXQJvmT2fnqs2Ksdg2iqiv/h6L17Fx3mOevV8gn16XXbtDE0GBvN8Gk4wSlNm
Z/EOj2k/T5t/39BfXxU4E9jmzo4e59T3zzc0iTge9NA3R19jtAYSD38abet9cZW/PixcBfcDc3Oc
JD48AP5cf2vcZyOSctpDMj15w69JIC/0akDw+79v5uJlUOZjJ0LB/5cVlCdaklpwpA5k7ub3sMUe
WDLUJ5jqCMQm52nXrdUXt3bpAaLnxsNDji79KycCQzXbVxSRoZiS7hWGl1qZLy4R4+n8gTvi6YFs
iAcHacbfVZ5oAgfVUlOf3Zl4FiNMoS4s+eJQ+ruWPF8FyapnCBp2h59HY4tdRx+k6P64+q7bZ1rz
zdrX7RYFwFM2qjHXAehXC5GsBKGWlbbz3DcfqpfncA2/w5nxfy6gzz8oQWQ6KH8hiqpPxe0APhYc
v7wGobO9aSFl0E1XrkYkX9z5pTd4pnGC+IQzDBT5PxfndN7gQ1jFHyaV7KzIStH+r+El+L4CjNDR
/voU//y8/ru0TceJEX1Q6QDJ0N7jH15f7Vby+O8P4NJKwazi/BbP+vbPo9elCuBDjs7jsMBxCImw
JSC1zdh9ZYx76YmBU4ZVH6Oy/+s44avCx7fCnj5smkPbjAcns8O/7yS5cA2MkVBxAnJHsfAZqGXw
ApAziF1HAuZOW0yGq3Zj9RLccxGrN22q4WYxWS1yPqf+sJ06iPuLdZ4Nzz06hnstu3DcVT4Pk2Jx
3vhaJ23V5eiRTLdDplV9C7rw8iHsEv1eBoQw5WRJU5h4U+VY6SFU5yaNW/EAGpu+bmdSXbMQ1MwN
DoUhLlNJIUGxoVyyvI1nk2FEyWv7U9LFYxsQjJCtt1YSf1PMZ+8N6TytyKGYgQOAcLDHzFeM6BQI
phObcj+eB4LMvwRe3ig0phsAGfWLJbRC2AUzQ3/KlsTY0qjIbzetrljunac4ZR3NsIdhTrK7KoFB
CLK81a73rZKIWKBjlEekB4+rjtaoQ1fd9npDNYUmLxESfbaCOOAbhDXxgyY0cSBogxaTczOTCalc
fZDl0WzTV50OIBH1MtJlz+hgiyrLAIHLkftf6WH+KiDAMgeDG/QZH4URmE1/fos2bvDf0J3uu6Xp
ukLRNd0DYveuNB59uTTz+FSP41dOe8hRof9ebyjJ/rxyTSuG7Jg2O7Cwn+8QLUW+axmkJQ/oN+qJ
XeNP6bayLnjqwuWUeUilR5E4HUjQArJaYX27xRAZORfh6HJfjOrooQjZwBHkdU5hQWiX+WflyY/U
8ucFojrNvGvUEqeoQoK9X5n7qO3Qh8PIPW9Fv0n76YaM0ZJXkQ/eZL1GW2VhEsXS6ueShL/ABX5R
EjQjjsCLEv1KKQb9nBKlimqdr2Y50dz53ouLk34D/YXOa61fK0JNYaj7adQC024ePFjtYNCUsgyr
FR1xpdF0sTRzePSjvRIwvrVMn1q4lh2X1mZ52GZjUTVVVjSRt0ubegs1Pt9mNcL7AsV8hFIRKCPn
6zpWu3RdN1KMt5jOHWKDEX7AgGUGlr8NmC09gYrzUDXIfPGp4k8obmhuBtG/BcsIt4VhY613ahIH
IkNGYgiUPHnTISvtwKmQz/PktY9kneK3ZeIoNYN5WXPVE3XL9ITgvhAbxhWcKZpTU0O9zJpQrWVd
0cEVYxsxWWgVdqClQkTxvUkjfbsEiXpn0hgvHyWfx7JGuCFUuiiQeA7gHGbuWsL528iufUSGPDmN
ZIpE7iE2757WVpRo1d1GgDlwp8MMZF5TdfdePcwFVUAEcjIr/I6UiNdZ0akwLV/2WToqZBfWbTn3
8VySOvV2MO8/O6mFih45r2aY7q/xJh1Sdx3Yin+DiAp5ism0AMS3a7JFIjtGkONYhyew5afNuPD5
B5dz82xWTKkKDDdEIXpv3kKlirlag+igxKhx71W6uerj8ztTti1dI0JkMXb0dlQugF9nqI+ZSdNj
Msb8YeaevwUUAOuUWRO1EV66HFfXe7974I575JR3j8YXKS5nklyjhUG3xJDe0/Xits/itVx9iK9y
DYVbifPcFbMS5FZWdkaPAEPlVoWshGtPfeiD2BzW2ix30E2Lg6GzsA8KiYZTMVoNOtgUdptFyeG2
Alre5vAvWG5VAPfKbh3Ut7CfXACl04CCJOksJ9dz18fhUS8JT0pom9Lv5wjDIacApNp8bLMYWQYB
2/Ah9m/7OeK87NIaxEFE3Lq7lnkBf9L+FHs5H7plE3Kv3mgWnAVtIruGC324HTtK8wF/qMAbwxrQ
rjmNQ9dOW92s1BU05IoXWVJ1ouiquXn1eMVicDYhWCqiMR7r3E/nDm5cC8wMTsDuDNvA3aU5co+o
nyOd20eRNjMAkSHF5mzjQa5F58HSA++t6rpNHSgkMUZs4gdfppAugOUdzXkUpuZ6heVllLuVp/YO
0XLiMXTIcbh2UlJ2mok345hMk6Y+JQAUG8z+DITUeCdj6OEZANts8WQnJEP0RRXWdutrEt4KBDhd
Uw6uR96uPn3tfHaOBcA5kxIJ/QGGG1lS4P20O0nnFI6YrdlE2kO6hGjG9IQjOjMnBM4NvyIfBug8
WZZi4gF5m/BAnrIhakHR1f7TshCDZEyEhD4iBRRIF0nbUyRo1hZNNy07VfMpp/Hc3GcIw3gCoz3b
9DDifIRD0rTFDpCUtYD9SYzzrEjm1L72OPJUHluJMXq1gv/rh9gOKECm0MzhbuTMweltqVKXz5wg
5UvRVh0gvngH0TbN8qxKoIhaiGpyKZugMDrRp0DQuM7P07mbZZKIFZ38gHyHF5N+8ir4bA84M49C
hlHeR77cjcsS5Eh8Sh+Xufa6gsfaQ4jfmJXMcvWREj3bfLFjI3OZrO4DEJ29SSEJearBK53yFImc
J5c6HDZkwDacS2KRNJ2qHsWSs7wvCJnM1p+D8Xql1fqBdBB7HIjkW+3R6oY61UGRRX19nSDO7NGH
W+914i32KrOLt6+DlNz4AHRe41gIr/CQ5w4L03gK9svC/JNsF/oSY9/cR6npt4uBehKuCojrGj0V
oVFHemWyhssVnNHIN0E7fTA4Ih7bpBOvFhkjIMkGp14D7dnO9WRpmYaq/rE4FDVDFtECiqPkWqCU
OaAfn69F4PUFIp2ancBZsAdqEp5SiLy3S8qrGxRyYmckSeALzQBAWYlbkNGwfKipQYQJq1N+JcYQ
4fDwnAALRRAPot7R8hopoiPMChEZk93NHT9v8p0XP6dJuyCSNoPQ3izognI4wfXfqyhur5yedLdV
a6+wkDNptw4w3JWIXbuFKoyX/bqyW9XB0cLHdPLoZJduMOrG9eya4TMZzCbh+DTAGYHLe51V34Ft
tPdpPdj9Arfy787T1bZn8H7PBEr3ae1RlSJ3Mrr3Jmpe8HPifGolKrV4VOwqEMZsq2HynlzM9E/d
Lv7tWpHhpcWudu+Ah/Ackbfn+YM3fMehFNyu3dw/WKPcj1AYuUEGFN3DUGnYw9jTQ146Z6ZsMmvm
WxJH5AnJQEjVnVglnn01zq9wlYkhlh1Vf0otk2HetlretZRGt6qZ0lMlKnvbjagRohbf87Agdtd5
YE7ROoi3FYRju6af7At+n2kK5uDK5pwe1rya1uxx6P0WEd9sgEFXi3Gdh+p97rep7h0CBsZ4F6xe
GhbdMAZbvyPDboTPatkPAxKtzeq5x6phjchR4MLfw8RVdpXVtnpRqST4VsKM743sa5mjG/B+TyvX
+AlDXb9njadPYzjZU+dmW+gWouE8tAu+6jkQ0Q+1BvYacdV6b9EhQ88HYTgO0iVBAgHOQBzBNAFP
ARhpfANKIRLVPAAeXTBbvJ2Bu1ywpb4D0d5HmNckli2Lddtuukx6M0GERvQ4UIaCA07FCypI5eGX
xr1Edk/vp++E8gjrNm4PGLTIPVtRgBx4FgS/A7jgmSuC4M1nA4sudQW1iO/dVSMoFHuWxRKD6iH2
3msO64hcxEOkH6I2neNfFI9+vUbos6Z5CxRIA0kbxVKkUzDPV0MwcwSFgged5oFzVZhXKhJJESOK
T+wTR/HTkmhN4odxpfiyiN9FBsMOcKQOeFZpu+VYmeuGphzsihAbniobuWJTneohgdLOxlNcrIIm
3+G7FvgbGkvDiizo459L68Q313jzR4PGh+ZM2+YHODg6uFUzFL7wc+Ad2RHqTJDrOWgQnR7EAjgP
4I031DAwzKkjI6sNDCDieEsXMXab1lXZE5JDvP7JqjnWedSk2QQgQ7BfiwnX7GYgMfzJddZqfDNC
XIe9HdaiYlGVIkE86Ch4OBrCosWvTXIY+CwRlu68hMc7I1jYlDWmzQlOxG7O1BY/KKFXyTTKN4gs
sHXFWCLXVrUJ4AyJ1LD+jla9SnPHNLrWqXEh3aRsHt2NH7c8LEjlkMvWRM4Lcqd6dHXwrLGiWKPK
s3kQor3MkbEpfiKgNdmCwx5MV/jxoX/CpsbHvZO9k8eKWmgACVS6m2A06/Ps0fo39sIwe6jrZggL
5C52P+yUjCmi4Uc0DhTlQLBpJHPP2VDjsgke4Jp3dhBmq2pX12hU1hhZe5glVox7Ry9RdVUITAFv
hy4a3rErO+y4LN60PnOlHMJhx+Nw3TMm6Q1OVj8/axxvdLjetj5pNrFW28E7q+GnD7XO30OMB/Na
0l9NjK9j7rLbpPZ+UhKimDoLawmP0NfEHprCgVuk72AfQ778jIhIwfJ5acZiZObVrCsO7ekmsOwt
Rix30TCAPDxCRSFxOzmecJ/PfX/SUF/hekFWRiBT38oAigpwJG+IIkE+sAR5OqvbOIgfGuPfIF4h
3UQND8to0TL3PIyJkNsBG5qsaFEYFHFggNauNs+m7hajq3mnXHqsAMI+wmUF81f8j7A5Qpp5Q36q
doCpU1rlaTOteZBAWxo7czf5ya0fpvupHwMcaQm6w2Y6oB17y6YYTYXfPYBl/1O2AlM57Ik54aQ7
BqK/6in7ENW8FFVb/YK/MN/6BJgFb8U3MOMfHUzVNgGHHMrzfwEexVjI957GqHpSo7hPmcNnCVJN
SWgDjX6Y3TTEX1GvywpaiI7vxjWESHMWMe5eYasGqrhDxiNB8JD9vQh7KzTV8P+Fo5IK4tvZ07wA
LUIU8B2jW6RisYOum48MOo5ywVFBkbOS88l7SfXEC1hb/ZBsmrYIpqpgjTgdEGJ06oi6D1VI8yoA
mWKYEOUVDpY+wJ7VYK6bfOuxBxck6rtrauhvJgV41BXcZaoKUWhCd9/X2Z9epxHtck6hgoiAEvXs
HgwzCMI6QkC1STBTalEAkoSNJ9Hj0OF8HBCcLAV7Gds4O7KsrkqZNcTL4cm1POM0D/5vtbVLjE8R
a2KDkwArepctQ9wVjQzUtnIzvRENT2eEgRHvKhhHtkUbHRzhTYGQajWF047BKGOnUmN+MniKFSzC
d4F4L6i2XFiV05j21wrZ5xv8Pd0GJQW5cxJli6jHpHAxYkOhx/f005j55MAcZrN2GcOjWlP/xhiz
FOsUVV0Bqrt8410fosVXOA1FI1vwHEclnhqulM2n2VYIf29TXoZR3eV0pv0vhYZqwyM3Qg6zik3V
9O1mUBLBbh0BdtDP2VYDWL+vFlT4K+ure0Al9JFCyHxbVc1TPzYPeuofhFvnskII9V71mv/yGyav
sO2O7/WM7dVPjTw5LsmtGCvyAXe6eWtXD6zLOQQI2Oq5EDxrTkswfmAHew0mcwA8fGfG2e0wZv+I
SQMAAIywEtaySGLx9b2ZBr+InL3DBOUjnsip9/RhXTSWCBpljeysnEftPWK04cjV6Wcp6xdUqKfE
Lu8OScl5T5J9oBCKKif24cmAQSnXpvmQxNc8xC4IB9onexb3tWOt8iYyD7Hf+zmMoZ7IosYy7MwN
3ALAZMmC7zDz84pG8PBI5dKcvDVtUDkNd60PlITCtBVuv1jn/jNgyT3lyw+/UleA4DdTk7TXXJEf
g9/djZ7BeQyJdB4bhCYQspY04oglaxLsAIvGDrcMpW2CoFR8eEwqt43HCotLzAlS0REjviSM7aeB
LJsl8Q0OH0ru1SKxa9Zu2KDtK3C9phwYHgAFEzZfjXsQJFVF2oiXiVicb7VssVzDAVnEqEY56a84
2r1N48xcrAu4wtwb5MGrwe1wXcCxZ0cWoIX4Nme6rHBUPod1BjAW3XPe+FRv2GAADogkPFU0vfO5
iXJYbn1HtR7kgvuTB7ZddC7oYCV9WoC2PcDOqUXXJfs3AEP949Q2NfBQVOUc084HFVPsIJbh4GQI
go7bFs/BUHtCKNDL6sfPmY5a3HFPEArJvpsUMIiBvLhcjJxwGs13XaMAAWRtts/A+M/Hzq3HniIF
AdrOacw73GaNv3wlOxwdbTn4LrlORpzaPrCYbxnmJM8Ayu1tEACDilW8PuKMotfV0lscpamGEJVN
Tjxi7pltUtHNW1g09dtzY7FpMtGWAEl1OZDovTFQNkqXJsUAeyDgsxxHDvzIjkq6qeyMM/AnSGCA
lsCjw6+X+DhgJHrIklkAwE3TjeBdl4eJyvJ1Uu/wzsQblPGK1YdaRceoXeesVSVgU3NQUfu2xHFT
zoDci4jNyW42wR2yDW8qUv0MhHs7e4eXgAPcJpOBK7oQU9pQAjJOvbGczp+hI9W7GpZuE0ijt7MH
gMqm2btLowNvPcxy8M0Uwup7zWyQT6Z7jWX6Hhr1EWSryiPBN0Ao5CZZVVWSuV63KWMUjQAGeoCI
ST4Ihmkyl+926oN8YRPbuiraLhQlKIRI9QaJFWth41QfO67vbdNOhTOe2qzZbO9iHIAFvO2CPKOs
KbsYZNlUYudblh2G/nKbxO1NpYgojEPNDJr9kKet6krEmv2EbVmbN32MUr8BbhO6tS1mj4F7k3TN
3ldpjPoCfaP0WneEqUFcOGW7Ux9Wv2QzRpsAJN0ijulr1XOE84nUYO/BJxI5GWzTJRp2sDWL7tpp
fnOi9kozrt5OmcTPKzCeykzVr4ufVgf4et7Bx7PNOxEdA0+dxkT1pTdQU9okZIUQyTFg9oWs3YuZ
3SsQHIccwvUQ8gC5nW3y0DVxiOm1q0Dzbt1V3A/Rr7CpYtxY9kSZaUqQZMw+TJu7LBTv81AtBYWa
vhCR+YHS/4fR0XvVmnofecM9qc/ZNHFwoMCsSj8blrzhZtjKGrVYzboIsOqS7fRC6DUYKz+cmETZ
hvOTFyFw1i5kydEFjrmqgZUKmZz0EPeHKiMeKrl+Krxq+Q2Zzi5gmOLwxCZ5NkYnEJ2vs7S6ZVws
ecvTmyFNHr0Rps588Sts+HhP6KK8bTMFt6h+B4gKiN7Gvf3oepcch24N8OuGb7h+VcISKbhCpZzk
Xde9CDK/Vkw9Wj7aMgY+UYRj863iiN0kw6qQgjI1+SwHCOSTqt3AIeyNGXObmOaJoXbMATB1OfMI
gcwgznLtBc2GVTMvM5nARqeFETmOZXh5VF18B0FvBX+ELNsG6fQSoT3OIoHSM2J36JIxq0l7sgm9
tTmKyqO5ZegbrDrXS8tSw/hFAMGfgVSzFHBY2gT4N5eAi4OvoQhr+nvyp3ELEoGPHmJF2ATGVFu2
wAcY6tMfjXU3gQp1ISSBoQHHItRrPeY2aHnR1E1TNArdlZnbMyhlXsasxygg5WQj5z46zmnMSozN
6lxXhBerIm9L4GhhswYbpTFPnplIGfGo2ytY9wKsjPoiiLjehQDdIMVcUaCAqyHOxZmonEVtN4ZF
uHS7BOj3wWN9fAqWJd6cqXd54k9XAjzp41gJnHm+/PDx/5cSFuJF4uanrA/8oqncK68Xntf4JMpx
mdfSsug35SO8ZMgwFA1fv2MV3S+c/VBTNhcgsANxUAkgrioAY71zx3RQAMYBo6g0Zbe9om/WQgcc
+nbdZb56F22EEgIHTJki9hn7LCADDEbZdnDjr7Tu3jHM04U31miMp+Yts8oV4DlbGItE7dUqWVpa
MQIqo8kCRMVVckvZoq7RXEHeQ1m0h2peFmcl3V4AWThU0OuhG17tdpgD79ria98Ct2cfALDIO87V
eDuhQr4LIgGCp06WZ/SXXoFlhS6+n0e6wei434OSH28xmmDXMphgsl7rme11z8i1AZwKoycQS6+l
G5KrXoVwCEmmoTIbfCG1KxKOLT3gXYQOHuPQhmbotcFP+G5WuCvmOvWjTSRBTs5rO4aHePTnqx6O
SNg8oUYlcTf9IhjAtDlO7fYDnpryJ9Ts6PGnKLsivBPXPTPJ1o3Me54C5q5gQjM/QTrAvmshxAbz
VLmZBe4wB0pAfk31PF0PDuhFA73Q6wjV5gmGZxrwma8RQQz3s7uG1uI+QBH323Zxt19WfC1d2wLV
kr7EqqJZfwW6NaDyRK4bOwGmj4bZXdWB0aADMLrx5wF/BBmCOzvb/kbTOdwkbpn3wbQG1zIxw/VC
WvliER8/4HnVcNfxRHoVDRhiIbJyfISvh+fBHcwTJDeZUydZoa+LAjA3Q53IUyeByuWxaMRDU4fN
rhXVsGHRmBatAcqWd6rPvpMzCI/5C8NrtskB9KBwn8iF/IyiadgSFoKDAj+7bS0oytNOxOtVUs0+
YCgLZxm9hFmu7IIwjNGr+IFWPjRMsInfA9g0OcdRdtCORLlqMWqcJr7mdbhCTsxwbrG+TnMja/Eo
QXjZRCEMe/OUc3O/znS59yrZ7TW11c7W0H2G2vo3PaHLLZrt7sOuTc1zsXQmAcDFP0KwQPFOg243
DaP3GIY6u6sGOb1GdTMdoR+Ytya2wxbCT/VrgQBk59eyfkbS4XDTzGQ9erxF4lvQBbtujMIDfN2m
Z9e8SSpHqGnb5B2oNTuyuWt3SPRR2AZGPRYdW+1d2Bv5BFx0vh9thl/lK2yv4dqNP5YA7coKz+Wy
G3p6wAytfmzXFacBqdpdo1z31BNE1/u0aR6kCusTwd94M44dNvooqvTvZHb1dp6lKBTM0g7/h6Pz
2G4bycLwE+Ec5LBFIClSpLJleYMj220UCqkKGXj6+TibWU13UyBYde8f+2YND4EzDA8dTphL2drL
pWilcanrcAQtcgwymiIEBs+q6oavvVz0AyiJnxpD0B5NXWG2i4DLnuYdMMAGXhjjTtbOqTJanYnW
6miDs+dDHpbRM8ZO46ffjUZmc2tkPkRYyhAWoD4fK5cMUtFejYKBauzC5VerOutxzHv9GdWK5Oxc
j5LmDzUl0hhWUjPc0X2vbbAT2VXz90D813nZ/frnaDDSbObEKlaO5XWFM3rD81tmpcqDo7+2U0Zl
cHd1onJLxdyxLuTcKmV8h5VRiljVB5PV8LfTlvNpzeMgY2Wq8QsWbz5HQwV+zO35vQVu/9kFzn5V
raWudK34fyuox4dyC/ObQt2a4gkG65E0Q7KgiYjoH3kHFoW7GFez4/NuQqlrpwKujHpt/xr54DCZ
yI29aataa32IZLOKLIJwFpco2sIqjRpPGqASnjbe2fbX4SwLg2uVGa7YE00FyHZcyHPb390Z9cUx
173txXhnQhJfJ9dq0q7WlfOPJMB6jwvm/ODB003HUOZ3BNLVm+MAd0tj99J5mGAOTB8OI3ZFIL4r
Qq02VBmWuSalZS8qJVnYYPAzchGkocWEEVfW5DEhC57zeSISeaDccw11pkZ7kqkDTyuP+zQY3dF0
utJPapwx+ryAwv1grbXDpNosSBY9+Sb/96iVfRpJXxgf6DIc8M2KlxepwRoWFCjWKFFLiCWdaQoz
9sx0tijMxn6A8AJWGO+QTBUBG4jZTZtmdKoLfcxAf27EYzsKk8v8yE7G8g4oL2+W2sMf3FwDELhd
DylxNf0elwUByElnBealwAjrpBKxzEegR2zDOVYzalS6jX9u70P5anmb1Ek9bnMVL4EiQBdWvMgz
kldqi0zhnOjUdSSWMPZHqyZ2pqma+Wh1Re4lVjls/+2GHpvnKBTrh7U3Omtgrcl2U6N/EuXeyhOc
nZ5YvNjUKfXxPPZ5CIWCfjO5kas2h22ZDZ13z0OE/2xTWWJCO2+7teLRHZb7ILLnRSLqDVVvVNdS
fYp1nnb2PdFZxYH++PDc++FoPsmgrddDYDbKezekcN1krYixeTTs2h3OlTVEfTzdr93ExUcfHRqY
s99zL0bOw7yx4eud3fUfMZAXY9bui43OxLUMXmM16J9W6XBewCKDuZezvzoPID0VIFKvzSl295yh
1C/3QgAoI/o5B2Vgdkld7zYn5drmy7ULDc/KQnST8rBbHYlXNmQyD95y5qvlhXtxbWVp/iXHLVLx
hGCX2XMC80yV2ostbTbLVGfTnHcSN+CFh0ezb6blT4Axwj11dh81V6+o9o6rtcjv8pNwEs+L73nP
sC/8TZteWVT0alPuHhC8ZyeOrFV9kDixPkjQq/dUkC35HxxKro5RsJpWVuyRVSciD90+NbfBDrNw
su3xsAI7o0A1XL3FJgy/cWRtQQWV057ISjpGQp2okq3aiwA8IJhO5O0fYQBXnszR65xrHlrDeAgF
RrJsX/IufDSnAn5qkEPbPILz47ihCDgMk81V0XpAq7jnz3YZ1pSGFdoasx1xXpWCPLfWZeJc/9Vu
xZ07Vg6kvkGjQJ0GayCDdyuq1+GlVNLsbhGz+hx7jTldh1n6VWYY3j7SGq5owKvMPNLJYgJAnTy3
7b/sdg/tDwZ7FEO6E3N10p7pzpdNLVGNqmcwBF80+E0aRA4cYpUXWmTh0CAslR5ivBcj31QeV2Bm
+uLru7YuGkVb3gQEjXGEteAryiW3fBwaJm7tyazL+dEZ12479j2ZRAeXlWTLetvKa/b+2ShiCAWn
jVurCJAUOL0hkVGoqP+otKU+lrXZXn27Ctf0zml84oG319vqGND5imjaPm53u2CPRvMXPMigWNtz
HjXrlHnFxDJWk30YHlrWPP9obSD8cbCzAcVTbfX9GWJ9ROvUkOCTLsj7Vxi0kCWgEyyqByOYRJnq
Ytp90NMIcgCnlVDAZXc1+qyjfoGQNmsnA9bhoTXkWvmJvRd6e1GL68Hczb3kCCxaH21gzcsZjyPX
7B/ghhUsDfG1139sYodkjEMBbw/bPHgq/FVJvMH/IEeX5tFzysK6eIT/fPWVBvPa2o5HRTIxxxzM
wzzFy7AZ+2GYO38Hrxd1e9ijHd38cP8ZJeGiqh9q39zmTIegAR7Y8n6A+89av1fbHK2nrRS182CI
2XNPzF+EPa4FApTTMO7OhsqoaeNQrRu6tmIc7TvbYxnPRKdZKnPEOIgnSH2r7T6KylwA69xBeEBy
cWdWiLQSzvOCJ6N8pmd6HAIyNBN3NQIj0VKrbxUBYCYwVBaB7JViQIr2Knp3hlEbmYsA9/4HRtsG
4Rg5gCR8+9hteTnduMsj0zothaDxwoNTOxg0X6u3afXvwB6XFrqT1luMC6yKM3DDmhZYgicpgcIs
4DbrYsTC0mOAttMrl+Kw+grEUcyl4R6ccprkwbbqvP85MsxyTvH6qzkJMT4amYrYCk5Vk7Nz+Cs1
r8egs/cmvj/5KGbIIGaHnql+SLSAXvxbiapwk4k2+urNqjSeEQeZ0fKxWLsfHdESTfI2hQvoFdvK
gkstiSIX7cpBbXzAUxuGbZNhd14JaVvGZv27GqosT1o61bctXaqGN4SHoV3Y/pm830k9TONYBR9T
ZFYaUerqrpmT71jP9sCd+5uxy/ZB5sYCAGLo+Y8uwuZfUHqj+on8C9Kw9NZRgsGOUtXH0VFN8McI
zUY/Bn3vDlcPQYmTzd6Wh6exqMgBjeydZYl/GPAXjq4zXgs1tt6T4dtifNT8V8ShUrqvbmPYl/kr
DqWQaZjkhzLe9sjJs7okFDKDyrdloisfLqUZ3MI5DjbJZn9dwzH4EydfFT1Ojlna4xlGHM0lXuYi
f3JaxRW72g2AdRDMG4xYHRXy1ac8Nv9PFDhZf1d5DlW/tkDnTrdz3hGLU5wb2g9yWPgQYXSMe9b1
ftXE/nzy0NqWvYfCADok/H17rCmuac7G6o+aM0vMwWHstzBeg8pUl0XPLVgLsHaRWVbQNwklMMr6
iuZIN1nl7H75EmpP6KybwbMSMiFdKy45fywWv8nd+v8Gj39HWrv9CD0BrzuBDg5yIdhRGnC8ES9R
arWmgdepalzzsvf4wC/lQE3DWXB8Ohm9R8UvtHRbf2xoqNS0YPpDeZFODj3RjxNNWbgkTOfAQdUi
A+u21XvozHz4W3BDNdkUcmmhgjbGd9Mmi/WEFMAluBVVWvOVz+1SnXja0RYXxe78HpQrm3RymhXx
gzDr7TBZdWie3Zafk4w5BSuPk3oH9/eWfStu3EYLwRXjMBvnhuaa9bbrVsrHkIrG/q3WagnfKsjj
JSnUADO7Lw1SLWf0zBcdGJWRGH4927EvPX4o/Le2LrPpGCFNWuvtr92PheJpSdTtMsb5uvapYZPN
Af4/NGA4HTGZMTL5FsS+9KwlDRtEr5nDBqQhNywsSUG72u7BWOciQFtWgByFkrTfA+JDwzvbgyz6
l22jpZKD0aiIuHbR4ra66IOMGXXuY9yDPVnEIMvV6Z4dlz8OZiCRpPTBxgRK4qRxaR1PNJdwy6fo
uJj18iNvwGrYuLEAUgqNQDAtopxWVnprFDvqaM+5nTFGREtqK1lfaQ2s8nQOcnu9IoUhOqIZxH1A
HqQaM2ADu0nVMk1Gsm5d0GRLgegqDgSuv0xbdiMvIO3bnPReVAZPcJKMTmKyVJWM6KiCePMr73Nf
R/u2trWxpEuopt+23c9uooeiQoxGXgVzs5+rOm2HFS0i1MSYJ5aJXDozxsklqE/UM3ib1oPKtkA3
269WCs0Hm7qArrttLuyj5fWjoA9Mm1gRi6j+B++7FPwYy/0zb7qKv3cwV33mhRpNCK2J5rBysokV
k7PqzKTZqODKZD5TtFL4oBAAkohTEWL44/aXXWvo/qGgtdvftiEwwceoWeb+JXCJZ08xQAA/cGb3
m3VVJX7cY1fx9F9RPwXoBIaiHCHfGlKfpWg7VgL+9B7cAJ0ugud1zRG0em/8Oof5e0YcvMd85B45
o00GO1bYXVNMJ+duOleI0IAk21zqMwW1tnGQAWlCceXZ8ksHI5G/MqLMIjY8b/qDBAsVL7Khur2y
A/chu9+6cbpBLzhHDhJCJmbZtvlhdiCU0pIuq/Aiq/taYE5t7350ediR1zo664/dG8bm17ZTKnhw
670ku4zmcPfCVTR6WeOL4Jvoy4H8oH5yIzb8LTeboo6rpXb0kWdUT0waLo0MXduRLjMNQ+6/RIt7
X4wCU7hX7JEG40IDMHjxxsAoy7i0wGeZr4t79nOwj+vLbJnGnu6rsPY/PZBIwchkG+olDwUakF3K
SU8JC2HQxHZn5AYK3NpRAh5CN/LDwEATfOWFaL79bTd/mTO6Tr8ZYcJrYS0NuhOwqZiqpcY9iNZh
0AGibe1TPla1cXTUaEDJSNk+Qb9oBGNm3Q3x6Brz8+zOpcdvXTt/LXPT9wvW5po12nEsj1iM+/2Z
YY8jjNwfDefOb2WIp71wjGdheyp6YZcZ2xT8d0B6yxhoZsJEQHUAABT7KRRL2fyyTaH+RNrMp6RH
+xCdTRmU7ptnRGP1GAL12tdCWQU6BnN3hPmnR1AQnQCgbA2cqILmqBY1iX9913MDHuclLNCXSFPU
8g+KQO+bQVXfo3OaE60dFvSRa6XCtyL2OZubF3FX81AwAz9udfdvpA3tNPe2eA02Ir/nbWoPwmWf
Voa3nLeuykHeNApzrPjnEufzKbepjmkUyZv8YAsnnvfAT8p67dYERwKjRAOGGTTGNMbKsfV54JR4
CWXZUz+AcDrG46efaZIoIMJ08M+IzCaBiLmnA7ZT2srJTKbOii6zEYjHteu8K9Ej3j+f7x3uwQRo
mdCCHR174oTEsrqkqxM1CEsq9avKFSCyWzrf6DDNs3QtJBXWvuUnNS5NgUnCh8RCM1qQJ0QpbzeY
8qbt/rMJl+ZMBjZvAtYJ9+KZSI9iPbo2otHW4sJsI/1faC55VkkawGPaDsYlxkyLkrVV3jUoC2Ll
vHpqv/ZJLFkXTe6jBcZ82UKlUu6P+TowgYvEY7ie4oFxJ0FZNKd2hGYXxa8LR1S61adjQNQFk8kx
KNtp+z3Yjf+mV8M4GLRIPHg+wtoU6nN53KEQMlTexi+/d8Nbq2SQtba2U1gk+1aPjj7MZZMj92+N
g7n03aVXbX0CRdmyPSjGK2o99+CG+x7vyFumON+GNcujsU7lZg4v4R5sc9yRuQqiTgsKsUAAxqgr
sol8qYtxF222toO7lsE0BUpXaQ43fVjYJRjbPLhTUP/EMbfULvN/uHmI3oEdzjR31lfIKH4a7UL8
RspiZIUdzlkFqHqoYERRtqvi5CDuyEzdGieVR/ZRoAy7TPDYMeZd+3veeo/FC3gFKpDEBsq3TnXt
5UiaQKrJSatRuLOhFa21QBPj3mqDhp5BpKO52m7OpoyYZMCcGPn9N8/2sxqW96jvccZFhz7qxgde
pzdWvXRu6O4w90wS3IIK8j9Vj6+i9k+4Dj5rq7x4zXCrOaDmKPzWtfezNISRmn1wlMPyazKXc059
DSfpKRhJshqGuwRMoZci2fSBvMXPrZBjbNPKFG9dfqlzfiVTThuGawPO7K7+JPT9Cwb71yTcHnNg
U/5qmKXjDvrrgBzpqzdJOuiH9tGvJyfp9fLMQPBt50U2zu0rEzCQLTaLmFNEx7aYP+YO+pn0qx/D
Wlx57azUD9uDNan/Wm0cdTgwjiIR6hY7QbH3jtflcZLeYxeqF9GtZ0eqV2xz6C7K8aD5pipqP2Jb
Yam269ZKxIC6axL5s9crfvEGvYemd1yVz+cGDDRk/Qm5kFjrdCkJ28B1cJ57bAn7+nOdmh+CXTZa
1AUu8hxB9IcE3RpLeYKrR4jm8rdKFGm+bL73fXl0Qrwc29LHdddVcUkQeVR7x5HaY9Pbvxh333Nv
/mJGO4mlOVhOMWRCTueoK681kPqBjK/3YZo+0H++dYO4WaU4VkuOtyBwAImKOU9so30fRhWmyOF0
MtfLlXXDR34R/Buh3vN9/9iAq2KSAbpEmP5r75lP/bDtyYjcLA7ypUxmo6Ku2FvoOlVfrs+C0fkR
tqEdVX8/htV1j9R324nXydcPvRekmM1S+95Y6QTTN8ooEGBI+PvW+rx1+7O3bBzcxhGvSeI1wRQX
E0sxtBTCsgeI03/BoF8ZCk6wVKkv8cMrSNS69h9d3/wSKjoF/kquml/9asR6pJfykxkbUd5ScR7o
5lfhrVnh709YG5DONI9+Y9w6ZD+JB7MAaGMHsS8mChLd6sXbaS3RqPJjq9weKozBURuiuO5/1IaD
1C0/ayxRu0/uGPIK3un52RzUaVsApnTwGu3lqfVoW8I89Ezh6DOz07es98zdadhAn226+1li6muG
d6UhD53iESYzlfaUOvaGr6DOaKfPVD9CSPhHrx4/y7xENJf/tgM3sSbrqG3rAWlu0hvqtPRlkg/7
RdFbkw+DSNtN/Rt7nGwh51U1JnJ3HqXZk8mC/HxX43Hzlze0rQdAhBjfWLJsy0nnFoIakbC3x86w
xB33xBaArjRDui75kU/6C+8mj3SIHqwJsUNYPqBbIi9kewgXn2Rlc0ojWh3g983XuRL9sULGEQd2
u53HAW2oJ8uLWsUJdQ7KZbuB1RkYtdqjqykxLeenFh2bWOonY62zDqEA+PRt7krKhXx1Vr6bkEbw
2FlPpP747fSkK1Ls7orErhqOIsyzfGwQ+cHIjzmijVomeeOefak/Ve0h8x8e/Xx/tnHa2a26kFt8
KbmyRvttn//z9fSqffYc5EHHOfpjYg91p/G02hZSKKizYF3jul0yFKFjPK7rlqjCvItXD9ztT0Cf
Ny/UT3NjPgze9kTfy2Vidp91+CxcklXyzcFUYd6t0EZ70AY6ndw6mzkIntE99M74YfVlFpTqErVd
d/Ci/mp3QG5S/dv6/W2op5eqHk5aTI/Dfb6pghcc6FBdtITEfYdqjQf2VjbhDS42Y/g4Sndqb2Vj
fSPqTqNoPy5KfUf7BekVSI5WD+YenVZLX8nqI0gedmzu28fGhTJdF9BPp32a+j9s2w/hWP/AzfP/
r/LaoEYSg/1UF+brIKek2sevjir2bod1DeRrmYeoYiSTqx3aSHiEnRoliUv54r4Zo/jaJoNlnxkH
V2J1662lSGG+6a+gVKLfRBDXJTLkegiaAwUYe1ZiPWzigSBUEgtzxophx8WU6+uo/Jz0rPAPpZuP
o625ZoQqshU/4pMy1Lfzf5W8grq9+wvP+KTLM3N98+C79nDGgzWcR6t5c8rRz/xGp71QbygWz0s+
8ZXeGZGmfaYjR8bB6l8Jt8njMpg/uUrDTNYml1Dlfvab90a4MPg/oQVpVSzEjexo26N1xVG2nREJ
vvQrckVBm8+4QnAbUNk2gGtEnYUxOdExkjt3vi1upmzetVP/lrKf0iEor4Xev2Y07WCEQqRdVf5h
VKB0I8p0Qz/bSp4JwLhKytbXv3XhKYTZ3g32uDj1HNKxpzpo5R6Tdd0Uv2QUvki5/eNespOxDy5N
NTzXcv5mjnwfZ4sU0u7kruYffNolt9qQqp7WBBTMCKFOkMRH6QDyOMESXMUoRczcVOGs7hp9270V
YHir/w5+8DwM3S9L6+fJoaBpqK5b3R77YSTXDyDZN77JD2MTDlFuNGjl6rq4W/W8xJ+s7YBbu3/o
dj7AYDh/FjCAl7DvrcuW5wplcf82D9v8SjoDwYQ+PmRyCHr07MsMM405Ijbqqkxt5Ak39vX5WEQa
ELR0xu8KG+st7/Cw97jQUneafcYJdUHO+1qpCLGkG6INshe0bmA8BzK/Cdft5rMfTJ/wfDjgXY6b
JixeTVe+1bJ7B10WfNbwz8zo6Jb4JaNIgq0Kdi/Y90SP23Fw+xvbFHwt7kIo8+HABH03ySxI+nBU
wAEcCV6BD9J4VTtOyWRqSGiddG9BE9/LxxDUhJDpSVNq68QUWySYE2RiQctRSgV3ntf+JbQRu3GM
Hpi3lsxEcMw8EqQwYq8y1M8BxgnRL3Wm9fSzGfhx9uq6Q6d+bmEpU2oqjHNXyzOz3xFduJM00pLJ
pMo5VZRNc3IHI4bSdbqRSHOlZFMdhYLFInry0+WnAsCfRC7aIEc3b1NQnv7PxE6Qkk7fcNpMA24U
yUxxh8xrxzsVgXEy5+rDr6o/tanQb5hrjPaX37eMnmZUSHmLW8C9i3ecYcOxxDgOGJJVE+TsEOKL
9L39tz0wOoGIF7giln9BM10aUX3PdfefWSzBc1iKb0DHEHPj+nPsJ6ycm/sr76wjRaQIK4cPfyC+
DED7KJem+RpQOZ5xl7YYS1F1orDGhQcFyZy7Wgo+HC3c+OmSRfBiodd5tgYjR2QX2J+Nv1QP3mDz
rkSO/8wZv73168jUTu6tg9LUdqFPivI83INYY2IfZ6w6RCGhAZ7NoyvsqgRSD6oPW6KdAb/bD0jm
zYdybxSe7HUy4kpH3pJUeA3e/JaT0NdgnEQz2hSgBaG6SB9wKuRJJSOBc29gm+6xW3ijnBFBWz1Y
f8S8T2+uXpeHpclRwo+UXWRDLsR71XrrkkzDNLyLykSjGpIg8z3hbSFdAmFyOuw+PBOqoJzFORrQ
RQK8bXiD/wnywsvYMbapO+5lnz/Ry1L8jWS7eemmKIQtEZRx85aYe2fh/d7F7t3Gtgwy5PRcA5rp
JCeW2UBt6Fgfi+6K91w65mNU1IENtXV3AA26Q78b9QGebXgK7wCzOOGudOqnsqTX8QBOGtz8eZcp
R7JxXAo7YD7slv4wF5U8LXfpCE0BI4xgU2cUiU+3egZlZ+hfarwQ1GCMFHJgTwvY0cdiBkXZdv+0
7115cMb6Dk6Ivs5ExU+rFMwifjUNt2q0liM8JA4Wt8jxgDQ/OOUHBJBR9RdY3Yt7dq5DT+JAe1fm
m7+1IfrTgBKxiFGz3SOImDA6wTBg+d12AU+jrtR2l+cgd/2jb0Lk5gH1Nn7Qjk/Y+6C6jdSfaufq
D5G8AnRsrxEqqXceF9LipZTZ5DJeD1J94/8ak833TVjPYH5BKW9dGV+qY6W74TgwinwvPH7uiGp9
LWQ5HGG8nCxifPo58Ls/08xKCRPymddKsN65vjGMJ22V9VVBpd2azhJJq6bhp1ls7p9iQTCTOqqv
ruswefyP0f/nASNcITGaD2Nyc3Qexm6/IjgM08bR7lNoONYxNz3uTKeYrF/LyOrZo1tNyzq0/+YW
uhHH88ngXtzggBHoR3GHOxFAWh+Gw1fXQ7HEA0ajmNbV09hEDzuMr55d6m8MO7NUcLVNnz2cyV0u
yA2xO+wMTm5R19ypur7V8p5dYlFtiFtgjsnXHZHuC2wydjvw21uibM7XHnc2A18ZVg+qYU40dcBb
7wXkjxREcLXoWYDpxLtWlRHXNSpeZwHgjMolP83t+t8+9+mCRimuRPdah1EaBpBrTT68rH4TpoLS
dI7rGWP8ChJQc/TGuSxuGH+ma3OvSWvamoTovX1unfpM5tSDPeg+Ad9BbxQYL5upnrql+QQAbJHp
12W8aHrJRQMXb+ob1vub6fnJbPunyiV/IcCs347GCNi29S9+7sMWd3iDPHv/1mr9O5TiUoLPOQ57
aDiCissNXKt3gyrVfnMzA63TkUszQfD/ZC/9r7pw5pT0mc/ZMPZ3woG2GLct2uG++lkW258517du
pS8o79aWEEcbRTl+cg5n240Ddwn/oQj8KAE88JKPc1ot7Q4E3LzZdbgyhFXqFtWkS6DyfG/cqUlM
k71/1jDGSDg4H/vivVqKKO7XqoAOWARY6f4HN1aZCAfCFeirTOvAarOg3YvEA2NJK7+67bP7BfHH
zLHBc8wj9smFpvPIIbWGXJtHZS9l5vT1xrgBcl7tpctrESwPIkSPG/Sd+5CHNR/HYDATKXxben+5
qGvoT7XbNcd5nt/33We+YIKMWaWpF4vGJbGczUzL0P9wrfIatbQSY1VT59xl9aRr8+6brd+xLxnP
rtO8DPnmEWZCuCEKifNEjmvm7PvfIURpt0dkMWCePNRQKQEaFnO0D1KG4JDiXe68EloF/4na1sk+
l1/9xCTXmnCqpUVDaaj2x7zjQsjN8YST9TLnixVHg/tZUdiThcOyPjuB+pf780xPpfcYuSsGOWd8
R2rjAT96IVxUQZWi4RsqdRwBUKWta6X1S7QSeIKG9rf2ApkC0LOPT+sDSoo6CaRPu1FhHOxN/2gl
LmOuxwhyNvAAhpb6bDv7l+vpbwsg9azJy0W/U4vj7jpPg0A2VBG4Ya6fU+X+EIVhIvTw12uNhZmb
KAdIISX7RZJ6cWtMvJD4D8/7Jj9QJGIXIFQKJJAMAZiI/Jxb5c23bTROQTlema8J5+BT8On4Pnt2
8+AktupzMMdUgCMVYjtxBb4HS32YpzITAtOmjWURx+QR7fB5KsofOWY1klc+SGNwj1C09hmdGfrM
UN05S30O97pN2TnFvSfwuIXrX7o3ISWkg1C7xp5v/UJrkHb+TNrSghDeWD8Nu/hYUZokLkKHNKKM
NUZRaB/rLfxYg/1WUh6zYQloQ/Xb9IuvHJieqWvD61wZa4KLfkl16eLY9MV+aLBd4SaZiF/pw0/+
Y92pN8QvISIu2PK1Y30Fzpne0S4+2J11JW7qpoLhBZzysfX7V7DEB36Ov0MbCtvjDYhFOP1covJI
2EYI6taiKFtuq6feW+qJAyP/hBE7VYxcgAxoApruPbd3flN5JZ8Z94kfCCKZuqKHOPK8/4gYQqpp
dUBm81xmShZ1iul9Bs3OWwxfkh8XVD4yDHlEZdcnTjj6L9qlD9c1pZt4TockzYb/i5jn91p0SXff
JyvYCJpslwi+KpheNzK2MH1bL8KzrONqVR7bDSdMO8uS07V79qsQF+aIyBo2+FZMxZkUjme94DgS
tH7EugpvuwQQGayLjTbUt4y/9rw3d0sOyC8XxIZ6I7HJU1FzlVZzcAww95l2PyUIpKFCXTYP7rKv
rtjeQs6o1GAVT1wEixi8/N+9Hby7Eg7IGxBxTx6zP6ABtN98H5mtr3UJ/3I7HmrD+qdG6yfBvSD6
bf/SySAxu/G5cSmgXhCUITD48KziKpEB3glHNEYvBdz80St3m1gEC27H9fuM23w7RvfbhCbUP5Op
5s+lwBu9URtLzhq62tyMOGtQLZRmS1p2/ukK9KB5t0eJte9h4o+O/9jNdv24+Irv0/W+1y58GkL9
ScbFlppkjSYAdD/qyEny3PmvX/N0Yk0VRsAs7qu7baxIiPK5MiVBnJUrwUvQqnyWRNPbuM9WAA0i
X5tteCzuRnFvu4YNOleojgLjSdeDAQluPL0+1Np7g/q3INZsMxugsrKJZBQeYfesLcRA0lufiLq8
0WdJZHOdx/bi/3W86gPC0ElUafygV/1x2nFRToVysvp/HJ3JdqNIEEW/iHOYh61AaLQsz8OGY5dt
5iGBJIGv76ve9KK7qrosQWbEi/duBNkTYeJo0XxeolIe0yQnhQP5o56P5lgeg0Zj+kN/Lv2XobY8
JPvp3PHM8nfS823jD5jFMTm6+Xat0i3RgHdRY2hv5nc7z94oa4uDb9ET4XBi73KNeqq3C7lCZWj4
ZbuajsOro8JDkO1H+96Q1oXThAjg2lrEc/J/QnMopJx5jhB5XsoA6kPJJb3q3RJ6g+q26y2VaJXJ
W5PW77UxvC6LdwIl9AiaxdoJe6bNx82Qmwi/wBKWkF0dAnF2qfbdhMMt8fqt7bBGqgk+28w61YF1
L4Er0dI+jSXaBL0HVtXbzuzpRLeBmELpehkH8TXhIDp1Qd6TAWD8oEHCiuwR3J0ih5niG7V9pkiC
10Eqi6e1fqLh/9Am567ynC0b70GPYGCKLKTNexpB/V5vyXMCcXGJanJEcH+nEBgcxhzuJLY9eedz
kWnzVdcoW5XOlKnU1InABgGy9r0gUnByCe7SYg1IjcLLvpksMLwtdFxQjkssuQn9NcONm6zqcWRz
CTFFWTzRF+A0pJmIJ59N4UPlTTvfEyfT8+1oNXt2UoAZwoyQboa2RdOe0FhLYh4AtpIxlJrZ79YM
/FjvtAfCTveyxZnNuLkL2678hz13AIJX7xAEp4NhdFccc0MEnOIZpocFXqJ4KSZtPgs9sJ64uQHy
F/pz22UvCdkavCNPZG9P7iAg72Wtd7t/qWx0/AjK5rjDQY0PGjldsxKMsJb7RgNQ7zB2jkfXwpxC
5K+kH9fktlnmpxUvKVK23HdDEoLheKAW/WSusHNk+piM3dbs7M8RR082B/HSeFfDpp1fRL1TE7si
C+acpfsqCKS3I9yzYJmu9kwjhs1qh4q2JQW8S4bqOprBm12I92H2voo13Voq2cwrEAZYFasZPMth
fmjbbjvVLIOu2KCzdCMUl+TZL5xXL5vA09SQQ7IeilteBTeJ0x7YKOvvcAdRWo3+vK3o/mKrrWkD
acWSIbkak3vXI9zognXtXVH2TFS8HZb8TeaQgp0swD9K4BbSoVdlk/YCYOm0NOWjuTofS1n/Inti
45p1lo7dhOiOr04Xf8py3mamIxtu0l9ljGg9fbPVb+GzJcAAwVScXAYJLpnvc1ePzVx/HksQMfoI
TNFey01PHsgOhmHDhtMYAfTE1cTVmPvHCfQFQXCicaYarY2vEBgy8GfUuBHj1m2ugvvKri6MGC9Y
8ZgR2HmIpvmaiOZrkDjF3IHHAP7oa4eEv3BtgteP+ta7a7L0QmkJFsUPXpDEvxKF59duy6fAyZ5I
7t7ylM7tVe42yaj/JEqrkQosgo6YuRTwT4LN7NZl+QdQIhh6NViN3pq/3HGMcRQif9RLvZ9lACaq
y/5SCu2sW2DrzExgqtSI/HbcqLo6dfZMpluRwrenfg2Xavk3Cw/lKRHxjNR7U4HusA2ttGNQjmbq
6zAnEQL/rf4Z5yp4x0bTHfsSDzhTrCnKc3IueicfhqkHAUiEcpPL+ko/GloLukMwtK+4INC4VHPV
kLQ6zRv340iIHab7Q1VU7xaa7twFd7DwprtlNF/zGjyEIMnOEp5LAIPJsYtIjtNTVYKGNgs0PXPw
9kTXejqFYkXwKz5tX32nPhf+3Nb8Jv1rkgYlO/VqSZFeYyEiSXkZEZotHbOj9B45GHYptSX7IsMK
dlxqiyp0mGnjp3a3vTJPJWbcCPv60R8+6IE2mHi2yyoJ1o2bpPo2kgX5KJnO/IA45ftTBkvQzvWr
y2yVVYpRZrwVtKqFA83fSy/BMgLu4PBng5RZfxdrd6madd8qO/bmgMxCuxeKqiuIsnXZFdNyWtv6
QFySeIUZrxN4NkdbtmX/4eFUzTnfm3w9NkV1zYsG5IMEQuXHLomujnmKmzP/SH2eDcotsf55xrJr
6oX4z3inbu0RPoHkcV3rozNbb/7S7expj/MsTB0tYjDTMtv3tlPLz70GQTjW2taw8gev/cCEgfIL
eICfbZE/WXYDniHb+9mHl9F9MW96lWnyCXV/kxfehtihD0K0755Tt92OgkHsnLFmkrDY2n9OdRH6
zRw2M54oz3wzZ3gJcwfAenQOLG7FCMeEf6Sgt+RPzoIpparIn844p+Kcv0/ApGyK6+ppHHlqhmAL
He2uGPkgbPvQZ8DnYErxF2RtYdUf9VVG8y2sVznk+APjiPEI3OldD+quMk+ZxuifxDYNCkc49kB5
6qt5g5cskivA2vQvkVAtEPkskHm114b+8kbOV4tqjfIVpMNcEHi1jBCvEX677k6rx4/SIyaZJEwv
Zsaya0inHi+LODkZbMmi3fUIi3751UrnIm33BLg1LxheMhvGgRa21Uoo59Uah4018hqjBUqg6CAU
PsCUPaQOwMd1DOuyjM2SxKiaQn1iUmT94Y3AL53xdb8G2adIPuAhbasquZP5fMK+0W+U/5qDJ8rJ
Oi1LfweGgiZzZFISW37JVst4zfKNWJAukp6St44UU0D0aGweh95ucMO3sYcVV7n7hNEGyTxGs/lO
dtNm6Medkxn3jfJi27lvDLGhem3zT71/I47Ao/wTsH/mZkjIAFeizwBlwCpQvmYa/YFxT0weo421
taCZOS6fcOAc3Vls8FwjUiG+3+bAxV/ZfdTNez/Nb6v2F0DJERzhvYL9W/rU1RS9AaaBlDdQhKOa
or54y50/2E31NOw7sw5LlKmiW3cO95J5mdwdaygjlfwoM42G6jvnJ/W/Zf3rOYeqKgFZ9eFEvL9l
SW1pRHLamXqczfsAgQe2/JqpB6rJyepOiwuuaPph4nG6hb+73IpuY0aP6a+FUW80e5rgYscOwtCr
r6mjY8RkzMcrSxw0zMf5aNhqa0/F86p+EoQVHKBcadVOV08qeRAoDT1eoPRrzf+5kIUyYe87Hnhy
IZjx/1LEbRYmRWPWRUK/wPPkY2OL0fzSOZ9MP6PZ/1tTyZXo7GybFrOl72vepHvkWbQDPx4ordhE
uq8Wss94J4uKjgypZbblk5L2rrZZdzH8jYwvRZLHolwij0C1P+IQ9dNdHsQWm6aFCi4s0I1UgVet
9q59H2zM4jJBzsCVF3rGe559z3Sg9vDcjI+GheBsPic508rq0y/aOFfHjhD9MrtbKLn0TADNsWXS
RAgol5tUA2pEsYOITjF+EhCYZu6LnkrJ9w0s0o2+nXXMlG7h/Qyrvlvm/iwBb7LrjxO6jn3Jl5c9
O+rFladhzFAOukif+mOQene5gYLjE2kPXjIKtt4oTlyAMuzW7oyw+Co87+TZch+wJl5X0K9ESgap
vhk0REohfguxTCNv5SyujrSYq3KrM6h7VawQJHh4GUvQBzXINdCIDHPdD4sRxq2ypsmls19KDj5/
frQsXDr+tBxcoz3LVPxwFn+ktc5z3es7g0LtJvo8tr5+Z/YFsBHlvRXgWHAAnfAZntUMxcIZEm5y
abwk/XKC+orCWVc/yILVrpoAD7lOFaUAwApL7se8B9LIwWFztHedigNj/caj/DwiHOzSfn7DOk2R
j0zH96gf4SviKIGFWRISa133BIN569se1kPM7J+Mw7j0jPZlLLw377bdhwwEU29682k9e4Z/Wjxn
5y7YBtluwr23H4ev+mYemmzvUi/Tc1PgJmqSKz5n7Mw9jWZlbsEpbYn3xLVkS4mS+V02JJeg50an
ln3pOI/HzjyuvrtfnPrkgSoutZVcVn6erQo4W19ibCq3PdSaSMfYWkT57Pd0s5prnXBfGsTT8Wny
sk/5RI3MuORYTms5IXN0UFCkidccHAjyJqo93+Ccz8w88gl5prZycJGQehsLq6tw/tbCysNa056l
gT7YLvdTjqrh5s8KIqXM+08SR2cjUVFl+aGx6Ee3yk5rkR1We4mauYC+lv/UJJoCA8Onz8llWRuY
SPNGatULmT62jxeo3PWpXVGJEKawyDz37fjlVhjypI3oKL5kj7HLGGIbiXGanXpDXgcyhqbx6VLm
QhyPbxsRENI4RgJWbmDQPbQC/XIkDaKW0M+SmND6SbVZpM8AkbLguynUNZPDIYE7TVzHffEZRKZ2
H9IanIIRDo7NoJglQFzoUTvyI+nWGSjBpULvx+uwL03rsCR1uvNKUEDcoSUYWovY4qgXBzWxYrGn
9M5SYiAy1jTAKrwY9Zjc+1VzKRx1nXXnXgy2t2kbh41W8GQd1NPEecZphjtURNLT7hxRHBc732pW
8VcEAJqELh6gajAkbLiWsVtYpXFsCG1gUov1Cl1fzF9Q1ShCgnOfa7FHBKnt/Hs7wSviefql62cU
JwD9JFFvDQRkIABkBjZQIW5Ip5scDW+xwtlH3iPKXRyG6MKHZVj3fe9cUdv249K9awTmSQ4WmHR0
rtTktAzpwTTnkI72u63l/eyZeFWmcVt10JFyjNPM+qDXE+TtYrzh+Hey9Rk9mzpETpeKnY54a5K/
rKqaMCipxRNdf9NzcwL25/80Uxk7Iz8ELrwXgrTVBhM0ugKZ4Y0UE5Uw+ZhdMfufCadOjgetkf6P
X/uxiSmJ8/DdrKdlZwzFn28meFXrsPMQB2cGgdgJBSMpgGHYTh58OzlUFgXs3Dy3rl0fjObG77St
E0rPvrarfw2h2hZ0WckyRpc2qzFkc1hM6h/Zz/Qm412pm/Wm9y0b9dl+WrHnb2qtesPojMupxaSt
ofcwPx6HlyHXsAeQN91gsaBc0o1vaaTVybJxNZnoCW3HvNQjhO0ayjhNPQMCt9c/+rF5SnV136+o
tcGKR7FtGbPn2lwjQ6f3Lpgtc+VPtIiZE0ikgRvzk0mjTy/ZtjvYK/2llZjN/YnLdyY2abjNQzr7
1mOX5K+5n1C/I8+H5kyYT/PZ0apnJY7rQIUV7xpv/usg/N8UOnpu53fmrLFddt1i7d+nNQZ8R18j
sjtRS/SMSDRYweDsS+Ss1J3jfGYkAH7vlLLapuk7/T7T/S9ApNwmLt5mfD5nd5ITal/xaI7OEzQ4
UrcJYozH0d3bhLtV/m9xGepZJSoqU16qZP2QwaVtfM3eAJ157DVn3BpiHeMMS8HMSq2NixtzQ5gm
u04G0Za50I5zVoq94JLKvBs5Ig+YNDYG13PCP6yGlqAqii+Sklu9TvBKGWNUaphsjBoSIy7qR0KE
dZhlzsW0JKiJvMbHVu7REUC9qX9lsUgmAuSS136r7CkumZnbubunlS83ZT28Agt8SYHqEUs6E2U8
dob+NuoTkdFpR9mUhJOHkqTNj2SwDUp4PgRLz6l9hzpWvfdqUr+u+L1yTMkIYP65dZwDhW1YanVC
5IcKdMblymZfHgfoktiDrQczXZbt6GP6MyUuLxZS3fUUixuHL8VXtAQ2URimZ/aDr/K/1q1PVJ9e
yDIMEv9YiLd6royw1Zt7FqHSMOP56ep51zbcdXXlDGgcrQ+hXPg7IXLJOtjipqObb5U3JNzt9gWl
lM7M5lyzBWNe9gRQg4LpqvjgSbfbb7gWPzx3+qQ9v5aNf5+vY3kyAtWHmgMrvzYLayv89rOpnN+s
9+a9XVG7tFVbb1ZVPfaqq1HirIsl9QbeiSDi7JvO1iuyT9sbNXpWek2nGi5Cd58MHeeocsbPZvLK
PfPqIarnWUQAhpDn1ljLMLGk1SeOpRb0qXnnjrzFC0NHLQ++Z7396ST4Ga7eeK1n6hsd+83i2Fu4
IWgghn71m0UPDSPIdsno/SB00GG5916Btul2pxIUAiczs4oqG7c2NxUD1123Vg/VXIVUPvByYOiZ
5UQMM1cv3tDKu9WfVGxqKXgts/Fx2pBDinChYtrAQvJNal1dm7pJ2SxREttjjcJWJcbPYlRyD42P
F0m4O8u4GYcMS1AfCL6HlFJ18aYQc0jCKZk9Mw0/+6v/RxKI9mT194ps+DKnNJ3BRNSxgC/SA+je
DIl9yUo3CXsZPIyNne96ZTHwnXsFvEQcgLgbV4YaxgWm5i+ODiuehG4d+N+WW7dpD0Mnv5WkqTW4
mPiFD06fWluHIAwSryK/YSpywnf10lPgj2VeCKo4bB5ob/g8YnIH0o2IwAg9hhFuotRUDHg29Zot
L91MvOdoqz7A8+rKJaDVMLDRjH5AXWp1s8MsLGmYH+CryQ651dnVDoePnUY9n/x4Xg1jMn+BZ+EW
g6gBk2bscwp1RCobMoVVvQ1O3neMzH3/e7ThMkHclgWQMZftF5llTD08RNWfAfJiwONpOEFTGCXC
JzAxFBKJVOiU4/hFphR2MxIiWNXcHKNJ6kQmVeESayDackdmo8BTAJhhp+n1dE+kWtty8Q30Kgy+
mU411VEsyXTvOb57p8F9YqsIPQphcH1HWGA9egbn+5z30zZxsJNhOHM2ht8PaBk4jCcHG6frIaeA
hCPTtkgoI2QWDP1rnjrA0xyQCP58xDaIRlgP5HoAJWyYyIFknNYAfDCLBuxkmy5jf3PT++WLHAqA
y13PWtpEC0hIN2byj6nuuCs7yB9TPugsRl+qX09Pp9AIis96QPYw3aCPgwa86gBSIHZJHz3TUIOW
dfjMQyCfq7rzRZaqsJ3a/m6wFkFgG6f5XTlJjdcuC+4C/COhmxbTAXhXFiZsAf8Qgd9F85jXz6wn
sfeIh8MFcJe/ESodo2Jk3jSwsnXbauqn59t7c8apZfTX1PpOCU+PfRc/PeCU4oGtPD6ReNWZTy75
pn3bdGJnW7RthWW85QjIHMECzupGywWimJYaTlhOjXjlFw1G5GAFzc+GgnsbduAVeywnePuaMccy
PxlM9ddlCHU1afsbui8SjnDjjDTbvpTpTS9yuvwj6dLqCu+924m8ssLBSdcdj5f2xh7R9ZJ6lg/c
EJS4W3r0pp1xrUmxH4g0Tt9WsUL07OxO3mnzoN/nQ6ke1FBV9BqlfiU2vKRMm5xbdL1QoASUpb01
Xm9Ffpes4361/rehB/6mW5KF0MQ4KgJoFVBQHE1WHYklX5+sYGp8pr4tHgIp7doO7Z56E/QfA2c5
6ls9BaiV891GQ5H/M/2RaG6bYQNK6flAVhJUrKkkPFP/Nr3kMpiz/p1Unb11Uyc7NLnlfTMtSV+K
tOvxkhYziCaA54RSTNc8pF6ubw3Ob8Ecplz0DbagYGXfzgpIPRvqc7CauLIDng+h4/ZQumhlOFvL
8MUJJ7eYaucz+/eskL1NqDmgrPHpuwTo0rXG/sMnid8VH+ozRtjyrTd9DsKxDG5uGn8HEZehvErB
j7EBCfi5aSF+lCZjQtM0ikctM3Fytdl1tFdu2do6jLL6HLMR53zLN+xnAx6tGRBHgJXbKDL3bpzT
C3NSjrCMFqaazciq66PR2euHlt6ILs66RtWg5+fOnwm49rWKnFS/ptijaRv51/lwcKnbxoILZExg
TdRSeyC6hwwgGyzfrvMwjJglmZSxIVSERPzMrVDNY5vUL5WEHuW7z2jJ/+qAwPAmt9x+I6aZuc4I
wHFKn3A9kzTwbn1bPt4HQftQLSQd2mV4df0czCT1KBmtem8G6guZG3YsK09bN3nRDGlHreYiYXUV
DSaWhhfdronGEHPedgAyD4KVcWRFfDzqrZT7GX52ZzHKWwQIFqPaUYZ8Job3x+A2AT7sZwRSxL3m
6ROrPloqHzCpuIKnRm502yzuLQYJTFS+Ay1/LAG/E7aK8C4zuKfmNTA3bGSZ/GJufYRa95l2JBw0
EkUjv5/VZ3h/XJiDsoeOBG+D09I5EfPP8Jmn6G9+tQd3EpM93klsSWz2u4eOhcVjfal9xpoMxykI
8m7fLkm1cyD1bkTlPYkVtmOK9t9iaFH6xN1FZJ8pPDbBQAV7DY1QM5e9yQZJBiDGsjFqAv2an3gX
WetDiG3X2JTMs46uAQJf96h5hiXHPyfs6jRMxFBa+58jnR22iSa2EkCOPX5CvO96xIYHI4aCrP0j
KqU3V64v9R3gt9u6zlAhkU6FbiOv2m7klj0GHLxfxySzYVI2Ts/y89L+C+DyhaPeg8fI0a/gOBOp
xU1lxsLMjP3//c1A/vFlSltuQb314zRNmrOHZsFIwRgOnXXLYuXqswamorMw7L4whYutJbcPZQB3
bq/ZGE1ZoFDvyj6wo4kC57kHNL8bMMEcbLPC1GR45W8WtISVGfKiUZb6Too6pZ0rpgsISPMQmEu3
7d0+i5MJ4g2BvSmSN4Ok8jv3K5jq7PZVeRGDISOWaVldZ3gnuDz6oT1pTHkfppH2OuNIBNjoi8cc
9CKe9Mk4kUEWXO4DNkm+VrTcaC716sVX61+/aDO+mNL6TtzMIbHB2CGqitV5WbvU87FWSP2UJab1
BvlcvldNO1ykJ5Jq7+pARA2N/LlYNFpBI7FOQCmqN1dhGNcbvNpWx+iK7j+Pa5FPz7cFBVS8ELih
aIpg22YAMjUQcCj6+DFFmDIEdmLWcqKpra5kc9dkWlQ0rXE1an+KrXKA+jQ4eJInzK/U6gQZkkHY
V2s2g3tJ5/4alApsYa16wL5LZZ7xi/sktcDmcu3pMecrF0i3WEfb9f2DU035r+KUfk6UdL8bEM9n
33a8Q8cA8VyY3bswkyWPVAAFzAs6KnXRYjAswRox/yNhRZpVnNYOrsa2m5Fem0WYx6qxPFIRzH78
nEHh2nZOFlnNeNt00PeU+oJNYmx85CMiks8eVYeC36Cm3Vr15IPHSpmalWNtYDGlrj/TX3xLlzEK
uOx2BQ8/eMt3AW70qmE8QkkpHD1SHpuqNxbNHUwVePcq70qcOhzPzAEow39ZqvNZttZtj70fxEMy
5QciCL/cDdqvDNT4N+QA3jCydLvRK/uTgl/G+MC0F8yfbn4rSArnQ2kc/AlHyznFDbxnUwmNpHM7
P+rMX8/uUs6vXgIdog+6HyDar4icDA2SoX4cuznf6liOTiqYa9aUNUPe0KJU+ePclW4QTjn02Bbm
8qfIHLF3rVp+MMLyuq1Mwa1vKtfMb2dhu+uALtxWVNdSHnn/4DbDTCqhyTPxZ7THDVeXU7KnsKkf
itpqrlNb0bTyjhmPjAaq97XGrMlsD9SL3loQUhmzFCmLtDRWwTKIMk6WZvth14t3x2RjZT932ZPm
wYpo+Y9x77ELyl8WaswppVt3hg9pBO09m1hwbBdOHacDVnw85tOhQkoOvd5gsRKVIn6WuQwNO9Pv
qmWdXxAtNa74vKK7wm9gG4zU7KTQ7sjhdEC7gLYGWcPjc6PJUZf9eS1Z0YWJKDlgu3kLcpkwTTbS
7OK4TXFf48580sd+usvMLtmyEKahvWNgipufkBbcn9XChlV53q/iD96Nbt3u2BxU/5ZsqGc3QJLu
CdGrNwhxDSUEdoWu9513x3arD/ZGy7jscZSIrHro2mSM8ZOkG3gJv1XlaYSqPO0wBAa2yZHgYMM+
cyQOvbuyL2I9BKkx3HkurzaOEIHzuVJ2/pNK0l7QKsCjk/etFISzEvHHYaI3N9sskGlseCROlwmG
nZBV+oTjhvhMOQ9LRHijPiD/fw8j5wi8PxVx52xlzm5VT4m4X2frO0tUF9qMEd4RLwnaNXnETET8
NcNob1W73rdWei+ZHoUFmLp7p67svVdoQKQpxkO9JvnYKbEl6TOT0WqdA1iu+wGo/Z3Q6oeAPrna
5Abpg7IRJwsIxRaYFnUdkO5QpBn8ShJ5qD8BcZpqwceJzhFO7qo9WF15Nq3EPNFTgs+tjQRjp63d
exOcuEDWwAEBuzI5J9lXssqMHJtLd2OUX9gt/w129Zy4JreILOnaq+K7DxTxw3qfpSB+zaC68z3O
sbV02e9UybMWeN59JlQXz+UaXAJgTceqp4bJi9oPbTs7WwWTVatOECg8KKeEx9EENIjUEO4XKLQ5
UnIFjMowGeyypfYbKL4WVQ4WK0hqSBdEw2eFDRyTHA9IjdfdxFkES5y4xnPRylddd16VmX3h7L3U
HXxn8rDMhtdsYnlg8u77VK4Nk1i+Pet+WW0vSgL7aaqXbM9yFwhfru0fNEISLFCwTnAN3Iiq0ww1
rr5wBLXsGfJv5UQCFUCI1nOHcmcljo/J0rBFBKYHWdqrp6MwAWEQqdO/2DzSIEnwaMvhM4X0vEvd
ktHtNPfFOdOCH7q4hJ9yWH+hBU+MgscnD/JCqMt+5AaemF+Xbf814qgFcozZ2pbZKzSzDvIjVPWu
lfXWmcYrJEqCZZQLMxEJrJaeEXcNjQYkDrFjUPM7L/UPJ3PDNkJxYVnRe++an+C9n6AE/oL2OAMD
/Kiq8ZVFeZ/TiEUsWVOaY21k4ZP3BiOQikCtr5pyrpYgTCKoD7H1nIROPF523AWwO0keB/lLeUt0
1sBLE9Btm7XJHRDK82lZFBs+YFqS7mpwLujomcKEPQCM/brcbI5S+9I1xk+dPu10ETyzApX97QFg
QF3cTAEdEbhOap9zDkbU06/g9jBQtLjmtYUfzR0DhgVaj2HOmVCv8xY3fiCynWv1VxtcEd55O9sn
vjsfHcNFLvAMZHN4i/eynuR2nGTxUpW+i+5NwZ0CIt4ICwOdtLhOKmGhP2bMX5FvxD8tS5+1ofo3
Ne30T2Vzv3fMjEURJay1bv7nTRrLupDOsXkHCwVcOv16kJZXRxkRfZj9jTDwoLlu1aL3e2pvaOuD
yurgCoeLdbGuZj8npBDerV7wouTKvNyy7xuj9Jpb2JLcGUA2CN0+inqiAEX3fVqc9Mz/vbWBkQ62
fDux9+q8+E3z2I0z8ltDgC1tF7wTDWvSWCyg924b8+z8zMp7SgJQXJ7B4STta1AyAs/MubvacB8Z
xZiMqjMFPmK+y3gIWPrHjNGrYPr4rAxstKoPO614L73hw1sNm/V5MMVLENPoMfm5MpjpUkE6IVQV
L146vSWCk4+0Ztwrm1wrvaszzDLuYL3ELUg0wOyiemyN+aHoCc6ZzMZIQ41xkzLa7ntB6G1k7WHh
EmuXrq9viHT0cUbYEzE9wINhEuvBPamWN0MJ85oaAoMt79Vmclk0oudI6iRLzx0729gJK5od9i7y
Sr13tNzsK1fycaUPcrWmZ8LjJ/hcdMXHLy/tMt4FA0Qcy1k+UMQgFpjNXgSsymrEHGwbdondQ92p
mQIvVogk5se6lhkRyJungWUbMclHelGNvAIKHDvJiBLPbCAgAa1+G32pLyQD6Sm88tLR71N06qhc
RqUAO7Bp/Dys/WUMgNJUquZmIofhatnj7HGvaFUKLDyhPqucftznNEs8XvY9S5TzcDRBrdA+Fry9
OfUvSTmU8+al8yTDIb+/0xoSCTiZGwAGqGs2s99tcUtoAvxnWYpN7cUe5H3elu6D1TosuzDc7OD4
Dlx8f+T6mJ0nx6Sa7GyuN3fQ7kxHgTCTZsATArmhUwXpWB33qLGQSie/8TJ09I1gqLrN7Nq0Ef3K
Xdr+A0aPBYabbWujxG9zAHOhsBYMxN1tKJms+VEXmNBs6oKwvy3g66t0n/sej8nYGeSPbqE+J3tb
U9+NB5ERidUoGHbsjtR35Sx+U9KHzFZh1Elso48WbsfYFP24nW4cEOIIn4K9dUepwRN1RbczzBRU
1gj1uZWw4Fssz0DjwSzgiT86CukS5+jZK4sZKF4Lu5K7Cv7Uo98ZXxhS+EMqHFZzP2AFtuzhZDTL
nuXwggqzeWVZZP+dWDkUWn0PH3jnsJhl16YdgQOWvqq2gpCSpLiULQfahWDevLrE+O1irqK+Gp2T
auRf7RIohd0Vl7VDTHj4NlyNoCi7y7CNen4odb9lPaGjGFKV5BjEiL9ApxVnown+Id0i5Er856Gy
s+bEIPclazWxTQ2fvqga4dayKmHpzavdcltDpmbveqU6ZKbFD3l7tS1U6Sxy1ln7dm+3mFMlDNpL
dwwDVDksXNXwnU8lh3LHOrGO3slpNBWOE34Me179uGwI/pXLLKM24HWF8Hbp8czFck5NeFbsqqkw
F3z5OqunUp7mDNujDaJAm72Tz5Keo9XretSY07zr2b5NWY5Jc53IGayGuuEVsagxuqUptcitk0pB
JGOxt3HRlJzPsPMQ/+vgcxDTR5oUbEhy0g9vVu/CAHuoDzQfjekjxXQsUOkchVeQTfcnnezIpizk
c1ZPCeVF6r56Hfe3WAm0FbetntNt+mdi+wxMZtdlXr+zhoG4bQ/CxCbNickRSsv8VFWBu+MzxJbm
dG/JJKmdapb3su42yheLwBXpEjg+hbeXqrMfNcvSjsCjm/ehBQFn2fckl747HYOlR8K8k7Z2pCdz
YmsyXtPSexqGzrnWwijQ3bX2SQQsmhe199Pb2s8scxPflUOu02l3pDjmA7sA/uPoPJZbR7Ig+kWI
gC0UtvTeiBJFaYOQeYL3roCv78Oe1cS8nm42SJTJm3lyreu1tmxsv1hqnHCeMSJvE9vCIq9npgtI
VIwfrdidmzo1YiSAwzkYAGA3poaSIlC6+so4j8STjj4NTxxge6gzntCWaRPfW7z/8zCu2JfKMTkN
bUbOwIW7FIchX64X06Ju+2+6T/rZ0cTmafVYUCWToGjGb4UDHCkAzMygzv/MRhNAXx8/rEZDEspJ
pYFavQ21upk+UYY0vLEN5mc3SN9bE/R3GCAIZfnOBuaKND18FOMEuwCODg17eHrOlvkYRbbR8gb/
BH14VQJohRoFkpY6sDV3wiYxWZ9GhzkyARjdm9Q00euHzadC7aYSi4pM7ZzxAUc0WSeqOI6q9YiT
ERF2kcq771bXwQL6jI03BOMQURfEte6EsnJLhuTUe9mqLZwditVuKAx6J0pqG9SaVwGQ5LQSHkSE
/qUCRFGWVLwYZBt6It4aBidcU9w0GWljEeEF7Q0CfWmh3uyo01lsCyrjvP0Y8EE7B3cfMWJHNzd6
Eu6skpBGV0x7aF2XUU6vLfFhzRk3VGl8V1zrZ/R0XehHvzimvQnRgGIMjZPhzluRHm0ao7sWJL1r
vBgswECnHYOX2c9eO+tlMvpXsodwQvQfPSq+wsZYN4G+HG16b6EoRM1Re8KYqfkxJhqeQp1EOp46
KuVp/VrhyJjDnZypAFs6kZ86LC8FbKlRPzQD5htLYiS38TKPMx2EuqWujPRnQ8mX2fY739LPTs7R
IRT72qBhouVuhEkgd7F4kmM3nm5BGo8gsSys+qrJfG0CDvdAQlCIA1huJCPJvE7x+5a30cGPKeA1
9eYirf9lfHed3XC4d1f9BK3JNS5dZq6sAO3JDuaw1fBRNjvOkBvHueX8UY+1NHVNLk05iVpczXnM
rxZm/EIPcXAChg61f/1of9O49l7zk55R4LDFeYwNGJdwnSZrz2l3WLS+mDjhyxkoA5CcfxRjJe65
BLAJqC1ME0iXV1xkiOEvDCl+0oHzVEO4iCwGZC6ZPI/wYIDv2Hv3cTGmsboI81s0BEON6ahD6VPF
tYb3H2vprvajrWc4ZzdpD0lZnvuxXKBrzYLUeQ8mHqGngpcxM2+Vz9Jfu+NRH6c7lWbzhBj1goRo
PSPNT3LQpfSRAS9h6u8iVtuIqYFTrICYb8BDHxry0yatOk2KRDf8DPy4wYv/KgV//H9LdOXes9pb
tpSD1yi2TX+2yGSAIqXfQBwyeM7MqKjWMMnChyudht9niN9DTp8h7R+H6VYydagUD2VCFh5d3Dho
VHEO0DRc2tztg4IOD5yEYOhWIZE+mX/FfcR50VuXDVNSzL2RiGEz0TyPaFeDv3ASsPwZe4ciAJkG
r3QyA10HwRjwKQWbd/FNMIz7erjJouLoGs1SxcxUFMs7F0tcPMN8lJ/C0VY1ZSGAG/me6S9C70NN
WdiavTUHg7AwkQiXbJSJcIPvjsWgT/Nv4nQP4egs/U9MOCHQbszWUX/Dov1Rkypx6DtznYeBF6ql
9Bfx5eRnOX7rv9x/0OFoUen+TP8b3VZ17TYv633Uju2yBJ8+hhjOgVce7AEYQMyEu1D70MDsZLby
pYvuKYbWyeq/abXbgwJhmCkLsZxKzIu5zjAk3JRVSotkiKHKW+vUJvQU8XYO1gbAxw/Y/9iqsc4z
fvtohDk3PUgSlVqTHltbQ3Knr/Qhfe9OddZfF4tmOQAAmDSThZ47n58q9vHk0kc4FgJprho6vuyq
/2UxoBLXW1OXRTbvNxb4oCjERCFdVEzqer1e1Zw26uL/93c3VTVMSpLVaf6wK7f6JhH65TnWsgmI
9Xp1c3Oc5uo02XYE9FMgGnexfBLOf4fGYW7QppscPA6CKkUwrDVU0FBDcTVCG1U22WWSAFoS9But
JpxPeW49vJQ6yBTOrUvFMLXJyPQN4Za865KKFYBAYlGTyEqLZK2VjcF2i9sWl0zYjq+1m0K60Y6j
a/8penULisT6CHRZPzlLQ5erjjq6IRh3uksIsWuKazZUeEQ4b/BlOtbN8d415luAkZZtpx/r+mXk
jcyUTYqboGPtuPNKQOwbraPLP6+MtTswXgzptbug2uFExvXg4SXLnOg4scExUJi3DeQF21hPqb1t
cEAw6m+umQv5RVTT1qnz76hTx0rIam7Ew0GzCeDI4lth6FqaGrmXvPqqkuTQdgybXEkbku/l+AO7
LbF3im2YgEZmCAlW57JFO7ao35Uv1LwQ1NkyN8eTsE0c472Z8qMayvcyZkfVtWuYNkddqW/NzzYR
kUHJ2tjSnaoXwTnDVDWmycVIRjacnFCGtXYn86Rk9ugccfHD6mIW1VZSSlBFyS0mQFLEWMNj48uM
ii2SLejrkN8Rx7GT13d7JmTfnXLLRd7n5rxO3Dcjzj/QIRiLdcLeVrGdLqwi/Ws7uXfbduE5xKA1
Ah2NDU+ujMQ6FE1PKCPZZLFHjU78lUzMwLUC20JHYrXOBagos39a7ldkPpHb0p4ZbDhMNDgDa4wH
1ihTHernWNr3wom3xXmzMrENeQRu19z1vPunEQ3TLVSUoGpeY2aztFZumGcvKkvH8j3tOV2Fs9TC
4hA67s7r2dFbS9/4jnAWUd8voWD+4ifkiEWmOWAHn5wnkbJkNGNqf6YiNREFxskfp63UWRAQv2Js
pL4dv3Jh1uceUfKQSL1fodoxmrr3RbBltfpyFGV8Jq9xT6i00DIuM0OxJUGxRdZcA+Z+byMomQjv
9Vx4vphLvBONY/2TCS6uzL8pPVs22bSqKLR1LYFtDer21OcMCuJfGzctRYo+TJGQAhZYm9eqz1pi
lBote3gh6dRw18NQinkgQHhCKMKsZyRzXiMYQe1uEPa3jmlgblv8ekuDXRYqNScuc61GOrP7IPih
VGoFrZ2lBfOy2dQUU+eod2n+Bprk1W5QocbwQEPAGruCWDYq+sWKgoPLcT8Nxz48yb3ziQ5Swv/G
bJh0znuKZkTUFz1tLqAO+C+xiU2u3k1BzlKYdKvB9YBalvVW1NbbwH1s1lTNp9XBpDOKD8NzP0Rc
bpxy2uFX5UuhbGmmbOO1MKu7sso5jBpAE+4zHysBbOghupqZaj5GMLmvR13Oupa5v5X0DpUAHNcy
txYrASDkID0whW5DbXWk/1nKgv1H7iBjlJGmq6rJ/8iHvbUmfROj9x4NGumNmk2zKdBzLGQ9qjmS
uNkr8azRdF+s1gbF+UzTyH3hmItpaD8Jhx+VT6yhybr8OITFIqfirc3k2tHcRVVh5A7sU97LOzS5
zzrqroPLwElPtH9c0ChvfHoBRbO2axj84Qj9yt3DMf7ijmrNFV7zeVem78wqgM3FEwMzoI3w8+cq
7b4zOOEImbNAaWckyuIqPGuRPl3GHWoUh7eB1XPI9VUtjHnqEcyW2r4tE34QxYKimYcYs93QDDuV
cJ6MPijQ/Yhtf+6MzsYkaO5byerZoxlIRhDYCGhqvdrxv5adviDjo8dqXmYgD7z8y2NWEdvys2mY
wUyF/VcUNpBMm3HT9FKO0B4gXFsEVWt8IxF2zXq051klDxLbh4kVZwElf0P1G2Pv4Ds3OLZ07SFr
Y4q4MewM43LgDCEjglkafJmYhQcMC5MMtgT/qVFCl9Oy4M0Ig50XjXdZANsPeS2Df5wQz/EY7Gya
ikVq/zQwnUzq//B0okAVIVlZELVJwM3WX8VGSI9AGW1iaWzzUO4yVQwrKgkxzTJnlOlKUtLdWual
Yz+QAuuM4nhWInot4y77KWmxsszgN3ONv9pJFm2pEXCWXfdq0MBLtf0T2Z295tKY5o47XlRbrKw0
/WdPlIe1rbGLNefspVq/dNzpPLoA6sKme7h03mwkOM0ZCKWDNoRfnt3c3LF6R7n517suSdtivHuB
7sxDwgyis4BKiBPcxBctNeFKgRObZRjXZz3RRzQue1Xo4CnZrpydntgAPzQpcTmZzipJAjnPWp0b
V382ogF3W/j8Irn1ZJ1/Q2TfMw872HrEXS54J6WKiCQplBsg3qSS65Ur0wcPD/hpU2CyLz2utJ5D
rtf7yVW0oeHj2CX1vcXSVKkMU0brfIIBepYw8q+pGT9UdpoLqWkHPVTvAL8igq/1ye5Haqqxi0A2
vsaBc7ZJSSLfLvPO2Pt9uIBPuK8znhmaOaNrgaWpmx5wslou5Q4ndrgFaRK8jQ6qNNzrYBX7GK4C
vQZIKfcyIFwk4w20/RPslq3tI7KJBhweExk1Jguy5d9eNv1xffxXjeGxyYlcxVTdshT3xzzv3/Ad
tLOBF3jWu9LZdMnYYDlFysHiZPcYP2S/qSw8T9DfzKL/bNN0p/kWrMYEI/TT3+c4W4/6OG0kF8gg
DwVQ21DueKshF+Ed+KwTATpC49CEWUrgrWruJtUqWV58ga6jV+MiEOTqxkdYFCRtUJRmulRqzUhg
btND2HTpkeHtISG3n6TxrerNP78RROXJf/jJ2sQDSXIGTguWhR7lKMzWcUhBXiWOlt4vbWFQzELQ
qiymFyfqrwlKOuSBWTLgr4tODDBXGuqiqAjyER4afJ6e70Ja6OXa0AhAocLN+lJfsX19uVlEAKsB
fcrBL/PF5lne0maEMuPyhu5yHkNG5hIUX1KuAuZToYm5CbKH32UL4CVcWcOB0MdP7UKGTYtVIOWi
ZD2jO2XOpJ0TY6R/0f6z6Z93W1Yxd5JbxsvpDhrKI3zqOw13dqStmaBE2x3WTa5mpl1tImNiD202
refDhya/xm02N7tv3zUvjBc4jfAwcFqHbbctQ9wVRFYKybSu85cTeZgomL5jv8I8RJcXdbq+kywZ
UZ8KPiGdb8cMHiIz8EXtsLxUU/+SJuaLURpqNtjlT2uBvAd3aVVMhs3pEdrYsZCCYp0jOwCjbeHl
OEMdRERNQpIYX40Yk4IdBEyIiTsbKvkxq47qQwWjWi468IyBzq0eH58HWxC/6DKb8DiCkGTaC8hG
C/9VgkeBG4TXczhRtbSncQtnJv5JvMyzMcyXdhnNgVksp6Q5m5hZ2e3e6sFm48SWi7HddLVbRycI
/h4eJJFRwnaUb1B2/NbzfIsAmH6RnlofV0wiZ3EZLz2tY2pQD8dJOLAxuhcsKQucsOueVC99RNxm
w43XyH+dIdWmkfkHgvHZhE4XG8FP5EbPQe1T2JliitWd4REZ+sN24zvgwGRWWrS3IQ8tZFxe8sQ8
JFH42vgcImKGNkdbjDtkZFAVw6WU2rYrwn2uEdCk2qkCl8MDjT+ES2v5JMdtKdMI74yB1thi1huV
99sXAyEXg20vTPqHjuNL1F26z/r0Xpucgv2A4SNZ7Z0DkE8Ph3cWWkA5gX2wbB4MJXrcQKX2WqDo
zoWweReplQy1g+Pki6zOjoaNpyCuNrHzjON4NYhyZt+ZmbxPvv4eWBhYI62egOGR3yhG8zhUvKAm
feCc0EgiKOYWjh/FF8+q701EVpEG3ZsZtfZiIPNTa/7V5p7SV7QT2670lhNWveNY5h+twTuJOfhM
O8CdGMk6HNDuMK4ewkkDQa152zyffOKK8R53FQih0VvDmzjTx/bb8d7xAdjnIP5wJkiaU182b23J
XS0uhoFSqoorFxEWSSlSVqHIQFNYCY0Pr6PBKGt6q0vvbSqqW+hIsuCUiVcDRx+9oWKEhqRFK6q5
jwIzpwx8mNEexBvSo4Kk4IIOTmVUyzZkHRqNC8mybZC5L3itEl73umfboP/KauVNdv6+1PWHySx9
ELhKOG/NqZ98tSyd8bZVKW4z3oP00fO1M96GJvxntsY3A1QH8QHkvnBgg5LlxzipgOanY76M4iDf
JBIb3qD8vyRC9gtB5rPKILn7ntibtPNFpXXpYT4mCHyhdP7ltHczfLqMjctYune6g8fJxseMnNbh
hVLft4gmwyjig9gtQg5lXC9SyJMT4TgCWT9iK4yPRp6dBgEsI8t8en7pdgCTa45aNger/sv1+Qnj
plCNxMXF5bRSTeV8UNOnyzZAJvRE6eZRRdZWj8tHodPPDDziFeca7dnB1ShoQm5MeH+G86457s0O
tKUyMuiqHsXfNfhVo7x60jwVz3enijgl47bGzxQxLvdqJ0KM9p/m7VU8ureQmfwiGJPbVPEthqlx
HnwOL156tUfqKaxqrRDAHebPC0LZeED/D6Ol4tPw2N9VIq2lnkDH0hHOldYydIclEtQjQzkjuMSt
9zrK9pG1Iwt+uVddsQ8m+6uCTwfNeZql0v4SNc4EA3ZdZnVb0+9XjS02FEwsRwfcqjaeR+lcLf5c
EUf2IrnMi+QFF9CTCUncYpTLjgOFa0S7aFCLxor/BSZiE5dPWBchFN2Q4lxIAuaLVEO36myIw9LB
wqL9kJl4l6xMVCgKuaqL4YWiPZz8GrubTlENCol4I6zwYev+p5fY312S/8qmPtUsaQxLSd1Nthes
8JouKbZ7zQFDgc8U7Aq6ewgFN3rplMe07qjhIY+ZOvlrr+FvhJ1eGf4VF/w17Qb4yVaFdasl/dVr
+4CDJZUIC71vQaX0B9qjF+SSDolvL93S2jltcfNxDc+rHh3e7A5uON68tioYI9QP5mgjSNzxJIYM
r7MZr0uZk1hBmsxoIGHmnaxwTKKfD70+LyukXbvfhl35bQS4LxLTPjcWyZTIh5Tg1jkB0khb5GRO
coLVQ6Y22E+4bJK551r/A8r01RmpVOrBXDFKqm8xnTQzUqc40mtYy5On3lnrPxIzclCYiFPWdXEK
c5CCY/ZagOKCBEXsXgN63LvNT/eMkpoiu5sJrRyGvrB6aBrOBJ3VuAO/fBeZIqGj9iSu8O7SLwvl
b565cme5JvFjHpb+PHSYJjuUizRqu+mp8mCrlxw/qjYg9Nw67/bz7hEa8lfL3VPbJhszp3ArFQY+
C3WtteiuN/ZrqOdHAfQRO0H9543Jum3ITkudKjJRmeAGGDUTOwiha9PmMbCd+/Vaby17XWeAQrxh
4uDNG2tWi75U3ZNYq8a3yE2/LSc7l82k5lNsqoWud6zSltpHIjmEsTkn3fPiIJUixzewkkd/W/TG
3cvK5wa4gwx0zG35VfRI55ji6UhH2dGCY11xVUqzewFQjfX1rjXRxhwKjE7qDZvnx9QOP+0U3msf
ABVNnGYELY4ez23DIWdG8NJBGoAm3I7dEcrbIwwqsGP2Zy/CQ1hFJ3A3RKSZNNddsGfw8kX32yLH
KWxEbOcQUJeGjccAtPcxCdo1kLfdYPVrGBHHSR+32Lq+K7RDelpMWHPDv4DrEbMUh85e59D49T/J
Aad4qlahPj2iSv3VqJtPprLHaSKKe9AMvCWTnyzAzq/qerh2LfUMnF1SalNDfKHOpXXjU2p34AfK
Hb6B1WAgm9kjuhdXVDPSTwH9RF6d4v1oPLZD/aQ6ilHSYun7wzLVi5k2ufvYKDYDXeTalG39yn4t
bdYsG2mzqWl/06hRTevXQrFcexVjzG4dSPieGqfYLUSGZdZ6nxACDjRsA9e2yL1xFKaK22+RqYFr
DgOvfE0x7mzo3U2gG39BodN65661xFyGmtjRub7DK7GI9Xw/ieoHXWAN32lrehArkjzCimvxUWKX
ydEwoO1rWB3n1VgMx6EOUCsG2A47rc+5cNcVBvk+L8tDHcbxHLb+uBk8kEu9OgBunxd29oORdaGX
6k5F0bjxhDrTe0BgEbNARUIpK8Ydl76FcEuqn58c0PzQaKQptDbt9n1PEjO0dJoL8+5d8ApxUyIR
wzgencFiqYLbvsifPtgJTi/DE6wwrYmW0ONxx6+c5QMENOtE+cgmzbrwRs/mm4tNvhcl2XZLP5m1
jwVJ0K8VoEF4o/ESEy2gXYk6gWKTNWO4iK1K4zwjxc5TlB3GvfdQRl4ScHs2Q0xXbTAfxZDf8QIB
mPKGCx78FltBdKM7EoecNs5V5SpsoRo3dawqOpVEDRTrIJPAgt0l6fKFj1FkQRBko2vBxSPTTK0g
hS5YLSp/m0VgG/NpZ0pj0w7tLUrcuealnP44DunZq4IiZHfxN6dgRnBiZcJ69NuuJCjDM26j/3sW
+IkFgTNL3PGUg+qHj9vACuUI1cdXN+ZsoMybL+CDNRTDWnQRUrk7jwiVJoQDmHeSL6G5rzTidTUB
kPO7b2qyVoMXHPoiOSpccLwze/pBf6EiJVyEm5MurSOy64N85THuaAKcqrZHqOz1Bb8qruXEG7yy
vpJJ2A31sNcEKdq6Vlvx/1CpR+cRLRBUgJKmlvoHAmKPyvOHOasgyAyiKW5aPzJ6lsoBpw/a1Tuw
2Hd/5GqV8585WQScI934NXRMplq0OxsXvaD8HJdHAkWvrYhc4ptYGToChRiudBJuRUjaR+UGxovu
1zEoWQtT5c69tiPyFPbhmpXjaPCCe2W+z9OITwJpVmbsN1bekPjum+/JqX6fL4bRwT+w4wTynZbe
OPMyFWyKE0MDxrm22Z5p3oOcXg3pLs4Aazlg1vZeJeJVTNkFZ2mqsAdd29V0xW5jz3nFaQGXsrQw
jKliP2rw44KiApk8nFAQoDb1ZDbVex8TbpEDvt2Y1RdTaImaL9r+Js0EqL+P2/BFDzSXR52ymDPQ
eJUGGzWJboASFpxgAjjvafE0uNS05iAt8xFmY4SBVLVd8VqZjb0ORuyoca1g8fhE8yBdzzCBwZUg
hUnwNtnYFpMG03V3lWFjjGBd4o3HKNNwV68Kt57n1CpTrwR5g/raF5P6WpiN1VqvjWQpUcC5PpDv
DziWjPz/lO2Ti04PuHE/Sy3YW360s3Xz3ujJopfUZFJQk5n+ZTT7eWjns0TzN/L5063FcGAJ29pp
8SZju5iXkBNwdO21DIAEDmav1H/Qnl98bKd5YG9Sn04hUK7xzHPl74i9xiMOtoin8IOoHzQc47tS
4C7ikQit3XcHW6tQgkPC2zUZJP56l1oCh35VugG4eOiB+OwlIBFlcveyy/ZaJg4qQ0CdVr63nGBJ
nR6jccNmVk6hX9QbHfMM+dXnzh649sGJUvw0BqZcQN9nv+cWq7lHwj87zWi/mHDMcrxbM3q8Sa1Q
PkzzHk++rl+bniRAMY1bUqwvmHrWQACHVZdq177qMMq1jOxC7j5lWFYk/3JuruFHbpq/igaAWWyG
//Ta/zdOzh6G2jJJ6zcanjl+NA33pn7Y6IVHFVSPra6EJDP08gtv0d2pkLHHaZFhj56FZPozi5qh
RuwwiuId5C2x2nHvPyEWcUt3gmDOAqTDJO0L2cke+o+uLEBlYl4iJLauOkXFBMX2cBdXYaoBseAg
sbQz91miqQFGiC+ajQ/Unapp3nAQBR+XH5GERsaOEsNGRQB27KKr5URrH0Mu29BL06TntI75CU2v
qlP4MXN8V6KnkuiLLh7MVO65hDPZZWjEYOoJBnNVMtOtzPu9hjl6Bqjlwwvbv0xSLdcybqz7dw5m
rD7GW+yUB0GQugtINlVO+qk1zKZT0QDMy1aq5yIgG3VovPzDpOQ4Iq8CcqVcJw4nfbeEgdvJ/s3D
SIrJa7jxxV7NtEXKjoxjFbftGuXsSJXwn16pR6ZHf3GQ7aAo7oNA2YikztamU3VWh9WL1kAkKTsY
eD477NqsxaduJ/eGykXi7vLQ1M4/B4mCZ6qDD9ZZSoNoY2fpPdQN/KEoIe7Q7kOTu7XOT3AS+Z53
7OYELgwmblyNWWy8IXFnNLwVM4mlc2C9lpb/LUrqTiM71uaCuRG1EHuSRO+laf9x11XYmJCHGCHO
Dd/dWi7kc9IRW4wb2r8oHGz6Myp6lybSCb7fP1rX/NZs/8av8DEWvCpWXzwomp7DPsUfbMmvvMw3
vAgPoyR3I4An0B75bH+MqUCge3cmhlBfwoEANFq3v4wKphvRlzUNf9EyiHHtsEKnc6WFzUaM9XtZ
dVz3MCCPLUqal2CpNeHY8vWUe7SXA3ebteLvMnc7/g3rvP/TPAIJps/BkQ31KA1i4MFTwbY1a9G0
mCuJ/rIxd3gJQqvUlq4Xvo+69s8lpoqPHKaQXqfbWDNQFlT24ZJnZel7/vI1ot0W3lk1GOkVA8UI
IYnVOTI16ygKTtxhPaz4W03LntMl4zC+MFdoMycKn1h+gXGXkdjcB4aJbGubi5obOsukFi9iZRZM
cupLbTKtVMLdURifLI2UNgW7kkQtiUt7AvCYa+8Gme9qc6q3VYPRedQSa21U/TZXfr0nOHzGk0dV
BmsiThz5l6f5T98+WzA4aPUe21AQo3ZkGOVENf4Jy7/rfs/MsNPao+aX2yaj7NPMAdmFa0JAV66X
/nZIOZCAhB+vQcT1mAy/yd3bsRg9VMPGV0mzUlL/CBTq60Qvd0oF6oHY1rYhT4F8wjDRHDHgefS0
8I9KeIvAn4016h6NVQ7KfmHyWk75CrztV4PD6813I7pwbJwikQ1QkbDUILKzFtW4Mgu0ub6g08JU
+wDMSpqaP8LiM1ugcIAovyG83d2WFwlirDejuubaOQh8iYGzu/WOmTWcU3Pk3jjsG8s5ab2xnSzn
VTJVR4IPQrrmWFXrSX6jvFOyRcnVnCF4xbm8WWU9/CK3G/9qEb8rjjQY16z3So9f7f5ZZR9gdcmg
N1BNnOx0jRRi46V3+sqZgKl8Il8Q0ftUR/Jqex7PzHntc/XiBP4rPcUPZKh9a3vTts4qaF79OsvL
S6k8Y4sspwPiw3jYdEFGQCX2V+ZUmAugKeZS9O1DTP6NQ6o91yWpd0z04RrgxFEK2jy0IsGhGHGr
LpmgzIlUYS6ZEA1lKT8a331rVfQuQ05DQ9e+GJQ/k1duj0UAdAoXDfCAEShq3IywTbH5WtzdaeyF
DujjEeLBri3RfARu/Rmp+C+1xp/asI4FVpDe7/ciTauDUUe/VpisHZ/UgCG1m92H3LPGVy0Zu4Wm
e2+9Rh0CcGN2RPLAmCKsQ9h6W02Uu8LIEbpc957TVxhEwABlwg+AeWNeRo9G8ipVVvkpq/baAzf3
MajXqTHvtJDp19Bj0deY+1kND8T4AQWzSmstAa0ryw2BchxRLPbbku46dmS8YLU14mDOPSQUoExe
e/TjHrGjgGzKbJsRjb4lNvvdKk/MxqQgx98xqy5GF9ECCYOTAtf/qRFYZnoQy4N3n7gI5h78R2Bn
oIuiJx8iM0CiG90vAwAQ8Un9lqXRl7C1TU3GBLeqe4CYQ+eTvsOFxDMbDOwejTwGylxnQFlbvgpc
MsB4A2fahiBgq7phe+ku5iQu6ZPKkUXTp2qn3RCy/pXuJeQULsOxXjBH+1Z+8T329ZkI+auXqHk3
aId6KF+aVtyTNFyV2XjRWAPy0n+kbXaqGhg0jb0g+u1BHwXvBKEwfSrliXBfWm/cuZ1L95iLmRdu
k4Hhzh85W9ZDtTFCdW6FeiSN/REhGfc5yJ8iNr9EZh5Vli0sSh2DpLpHmAKCwLwMJLKQca4MPc+E
5LkN63uO91feumOC8zTwpoNMupfBVZe6c34j3A5eXOxjnfuoRxVfojdX23agXvqXQcNCwW8W7TTV
CTLABHPUFxEUaAsZWZVgfERNukH3oy62JXoKNb0P6bJRJD5UKtcDsvphqLNHnKQ/hhkfw6CjoSYj
yArQB5PIxcelRdQbybqA0E6Y9JQYIMe5CbTzwjFW0i22qR9dsfV6K7JwhAqn6BzWHsdp/a/NxLoT
2TGOp51jmVsJ0GVp+/CEyA2GS12M8RKk0RHq2kINBJnG0MWFAllnLiMy0xDgu0Mg2TcwC9k3Qf/5
JStVccjyJNo+CxV0vbiZju6dpZ3vsqhbT8yA1kBTMCjBRJ8NRf2bN93XoGEpoKv0VhQF2LC48XD0
aWrhyEoujaK94soD26y7L97Y1dugEmdeEjJs8vsZHKGDnf6Z8aJ3wT116azI7UdixEdiqWec76St
63dQKUta6C6N6O+mzSzCnG6BKsqnyPZEnoE+MSKTH7XSibMSNxC2u2evl9vcYncx+d92pq8dZQ7E
WmcnIXzKHTMflyWOHo2WwE1VldnSB1g8cxL30AftDWQOTAXjQ3teLaq8+BxQthF25nQA7yolwDI9
8SjERsi0Qf1pYNsJ13+fEhmj3GG3l/bdDz18vhwVnsIRW9CeANJtasFT9R3XEosrnB4BHs9G4J7m
S+Y73TJ4gjIYpWzthnesoAzuxDUnW4dxc+YUFGziwOOQT3w6FNY9YXrGBQWIQo2m3VHmuOor55+d
DXd2p58w0I9VCtGrzFKU9qn4tBiLzZTTnDBVtUTEYakFAe/OAL2mEkIs3cpYw2hNUR2hnIT2SxAZ
DlpQ9OUhJhpFqdYQ+NvlZHSgFrSCO55WYbHlt+pkhf1Cah1vYOx7a0fH4hPhjpkIlT051t7Mmkg1
dxREYnTpD+1kfqPJLWWh/3r88U5XzO2duDgzNH8po2ELNOF9sONtI9vfwU7ekrg9+JW77XHUTv9x
dB7LkeNaEP0iRoAGNNvyVl4lqTYMadSi9wQNvv4dvnV3a0ZVJHBN5slBfaczciO/KsEYowRdRyS+
b2syGzH/Hg27Owwc0RiC0LwXSXhG9XkzjeZTKTZBoFISLAa4MByUHisGRc/10O+bwcYR6U/Rhgi+
AvJP8mRGPMpOYyNeRhwOVuNoj0j+8sZ9cS2v52plMB5E7PuNuvrPINqvEgiNW3YDyBLAKU8j0rZB
+Kg9iMDZN6W3IergMnUYyjITHT6eDY5rl0mW/cD1/OqO+FgYpzGcVeI/Gn8EF8D6N4E7IPziJjPw
2q8zt/lLOnpWSE0edxcyYix2Erkww5ulQU/M6mp7KWzIMXUAVww/UVM++nDdxjx/IXAQuORsgzBo
Qfw2lnMM5m4DU2FtpOORec7rnIhfy7GPiqsEvvsdss/BVsZjVow78iqvDGKPJhZTz4MSPQ/Vzxj6
OBGkBc8aRFCkQYh1bXd1zPiazPlLvOQ9SNe4LAr3CLySrwnUsfTZ5jWipT2MeD/EFDw6Cdu/Kr3a
yKca1HhTNG/dioPEiuM7yrij9IsHb2hHYrCGW1M4r+TnIDliocAMjI/qRdE2tzq7hGW3CLHVop+q
3hlVgdnMmyeq2qfECMHcYH2bCamxoL8StAKwNrWOmlmf44rnjO5pCANvkxAsEEb+M1GA1SEs3FuU
z/wCZGUUIST+YlPot5QhPaoADD2U4dlwNJBTAYrHd4LMYTuOEcWng/coFcjDSkk6uUMKtsnwkDrB
RayeoE0q6KkT1W8nQcBPmD14TX/rwvIjBcBcCvHQpQFWvfoqEgHuy34aswqIGWMgNxt/ci/7YL72
mBbB8zQBbGN2NOE3hRvJf/Y6eE1HoJmYr4mjuSiXnjUIToA2txY7fHge0zaz7VNS1bh2y+lAw8/O
sJbfOGZfQLqjt63puFOAu0P1Zdk8g6niCy8ZD3qyQcjGJTOiKyKutWNnX443M+7fm0bv7Dn9tLRz
EKLc0W4dBpw7tazJHXOnjWM63MvQW1OgqFFAF9GCrp1z7zqDoR7ySazIhqOKHggGlQa7jjmK35qh
foMSsUonTrSKvTd4dspRqLwTkTioxy5Jz6bJ7BVp7xRWa5b2n3KqkRCg9A55ymNA0UGImW+c4xHM
J86nqSfQKSY5DN56vZeSNAJQRTIQXPzlPrcg3odcq7Ojtqmn/6k8e2scCKxUDu9jMm8xy/5jF4UC
WbCLzO0f6Dgdwof4P8PP/9qCGL9omlhMOQJRqJvSY/eL5gjHndUyfOm8kOJV3XUaPJMcQp6BgCmU
eM2RFIE3zxaEmlrLShKRgvU0w6ILQcJA453PXlT917mak7kxxl3DYso25MekEw1309u7bUMuA+3g
A0uGRzfGmgMa0zgS6AMlC14T3koGmZNJeRD17YvbhyBtIwC+s9lg4O2/kKs91T2yTA+dyyqsxI/X
orUKpfOvNgJy6/PwdyrqYJt0bIlN4uf2IdNsJPw1X4v7XgPbo6fzjyrVX7NG8DjUh27sdia44Fa2
TMzrc+LkH1mdv6B7uglggkyZN/aU94dsEBD0OVcFCfYuqIosSeQmHeKDa3i//gjowfSHfbdoUCaV
fbRoZXg8UepmAYadzKQhbsUGIdZTgJ+CnNANt8TJrQec/9M5Q2vQl9MmiEdmIwBIAK8x8zhZeqlx
mss8I8ACUrvP3Pic9+4nU3fm/TzLG6M1/6Vi+AdtMlybNsQ37VkntFnsCNzgn14iK9QgH9yaUin3
AbBHzpSthkSRlcQAcsfsGLGCI/JtpKOf0Mz/sxafg4zkd4r7BWW/rTeeidfJmbxrahmHIfO+WLhy
SPkUkPOhQ3E8sGvGi6GuBlimbTayrCyb5W79rBgEXCzVvMd5+jU5uBKb/MnLOoYlHUT9lCH9iVp5
L6PsTeLgq8b6qygkCtHudR6Ks83CYS7Ve6TiZeZwDpL4kAbpLpidHbf0NhLVNeyeKGeoPEmygQq6
Nj28OTLXkOES63VKnVMLr9d2iUTAB4s5LiBKivQgOC0rPiFeaTwgmSIO1vP24eRc+QOMWOHRAPnr
5QwChplOj3znYsduN105LvgnMXqvxCLtXSO8pYH4bjRy35FF2SgZ3PoFw5/BpH0ewneUA+8sfp7a
0VhN9fBBW0vgTqbbtZVbyTZYThvlfXhW99RPpCAXSYm/qD3ayi1xwBinaBmd9QaeBoeVre3W1oHx
vNo6FZp4M6eQIomZa98Aaajj6TAlLjrbjlDTIBAbYER3WQz0nU30UqZ8gJU/o+XK9xn0d8TV6O3b
pyoe3k1tvQxCPhGdoVZhqUmq0Kj0wKatBSZ/nAmwmYX9DWCPeLQZQaId99YVMtxfFVrM/qasuDJA
vTUhUGrIsQx8GRnTDiPdcVP9FPYNhVmaHOyhvAcaYGA8x7CgomxcC2+yqJWIdAM9ee007Kshtg5J
AmR2jP8Zc3cHG4m4SR5d24MsDx+C0+geK/HjO8WmzrnpySOHdM65wWwBZzoA857DsMwL5EAT6+wW
r1QfstDVoR9vpyzz/2CRoh7XZixJ/0btP0bmNpIlOKceJxRG3iFZ1V0ToFadjXOHbC7Bwu2wQew6
k6IRsmLyHBV19oeIha0+dhb94TJkQDRT6HueFCHNlSyoVilJyRMZxX9u7ERXBQ1o1QFCqbEkGu3B
nJn84AnNMNfkzjY3CDYsh6q/5K4AbtQtYaV9/ui2k7UTiE8YjXTyxc9GvsyFvEw8mXn0bPnZOei2
capmx0GkxrcBcHgPfZChVMRAp5aD/ShTwu3px9xtlIy/EMHMT5yd/0gVx2ImIjKh4zh9mR189JjE
9ZWenxmVHAxYWVybrST/avYztIsF61Usx7iFaAzslQyt7KkVbcZFU/EAZso4ELfB7RzabsN0wlXb
MeiDJ10xq82M9mdUsXjIMInqs2NKuOY87WvGL+2175hhrH0is9p1M3kBers8wYKU1s4JZx+JDiRa
W2cHqeHGMyjteTgDaAq+aR3mwfuTCLMH2bzQGeJ7MRzFajV8sIEU4k5TxY4RLOGkkRz8L1TJT4h2
xSYDXbW2pLteonKpquF25viyjSD4SUooi+2M3AA5YMnH1AyrukFw5Jj8gWfZNt6ERYRq88QEQfHt
d/IEkQNHRzqEu4DyCDzbWjvqUoYmHF/H+7L99DNR6amOw7fMEHdYa1tkNJtcmd8scqjKRv/BzYP/
0Fo9uci0EOclFzJJH7Tnvvgp3t453AOqunBBi43XMA0TZvI+F81T2UXvjUXoD65VE4aO7uAyUOYn
RnSbSUZeV4kZbw1Hno1cEA0vcjZ93qOTI7ozOLpCk1Z/xHA7FPAdxdg+QnF9zGjwIMuIDOm/421T
UfxkFim/ID6ueShZDREzuavqeo/WB6U3GrzCfhaSE7TJQaMNUzmsDTJFrthISzyMRIAHFfsC2YT2
Ffbbgf8Z+5BB7AdMfeztIEHSG1AAKXg4ybrMaYBzxGTMFqhchP/OWId5MplQAHxAM7VbQ8YEgxCB
cg4qe36eLdPchVb1mObOiQH/3Ygn49KbrAms1CGPOKvN58iTpGCGU/ChVP0CYRzVu1443C2/Eo88
UxaqKAg5hDt2gkSKtvqcnPKaSznjCqogzKqbN5lPJt4GK2jMh6Kcn8h5fBwJzSlS48wtjoXdZuuR
evdQe3e28ZuuRWfrlPU2CAl0Mzya9rQ7qda627m4Q3ZE5+X1JDKiQpramOl+TdXbCRI08xj9rjV/
6GbZiJX66oykWEkGihs6TWpKa2dNaCnbEsd3NwHa498+eEbxsyRMJElZ7ILOfnbL4jM0GHTmGfkT
br7MpOz4qdOotUrObgoGLAuj+eR0wy/ZiZjQbeaEZNSGw571CwtPMj2jLuRI9cwV4pZjmA9vAvXy
4rXM3QDRe4YW1jAvU/VWNzMoJPTVPc2nCyiza06ddnCSJhdguHuR6L96mM+JVgenbY7sS46lE7+Q
b/rXKiIXidnLnW6TF6SuYl2c6//qtNiiEcE8EtIiRvsCRS2BcJB6dZNe68DfTiSq9VQM+YBdM4IY
UBB9VJP3TA+zHRc3WgdNXhHHQm3BDtFJLhmSpJNorN++pfJHdEcsS2ZWmgKVlBbdeQXzc0XP42y6
qDH2We/RAY7DqzEgAY2ja8wWe1VlHLg6jnkQswx3bApBpJvfEC9eKrIuyeSmbcAztDZkS1LsAiH1
+nthVpKEe/w/EnA8UmUCAlLwP12S7rUcyYQsW5zL+QhAsV42OFkAEFPlWD8WmzD1h78xI6IbYqrp
fWNnOQ1I8Im4iy1St2Pstqd3wu4pP4YF3RqKgWX9KPclWGcUNfOrOYobOt5Dr3HVuy65PxKjTr+N
ISioOSYVVWIdxgBVLZiNgDduIAioxx1qncE2PzOiv3suKRf+SE/ALKOSTBHxf6GGBCiDyz6ZODhF
ICChQSM1puzNRBDAKCK42iN5aMzw+TUe+zL4cTr/kYr7m1mKte3dDCV/JX+DDsQKxJQvWQGYQXYf
k+xJemRpopdsuseRj6NkxS7iYS8t9W02XN658WQCPtkmQfSfPeB5ihkECOclb3KW7D2KdoW1Fi9T
zX3bUcJ4+hQvmNLZf24VyHHhYQBpcMwU9R6x7Q7hWLBlCNze7CS6s9ohinDQ3qFgJZoHxRPRSNWu
Ss1tb0XbPoEUCdzkM+14JVFk/xIogDtYzc3W8Whbp77+xoGxi+oeZqvJ0i7ws11dzXevzl6gl+9C
HygIBYjZUrziknptK2/gTO027G/OhjfjdhowpWr3ITG7PUHyZ9zmD/U8vJgF/FFciVPCHVuCAx6K
69gZJ2IZvmvwPIScvUdEPpotuSMMzFK/f2QJDaglIjynolrvXBdRbgsgL49cpFbio4NpM4fOB9ah
Yu1MzrE3ise4cMFuLOlCHr/MJumm+8zwDs5KaG7zwunY82B+dsFlUx7CtM1haJwZPoKJkMA3cvwG
KzS0HyqlkGecvw9n757L+MWYGPG2+kaBGJ7aGDNoCEcTBFRabmVNPLRteh8JrLNdZJBBoJW8lsaS
38PnUhRmfRQJZmAJ/4h01gRTQj3fA6AOayamWy43UNNBQgRS+gTJBnfJ5L/4oXo0i/TNR9zCowKJ
oVaXNEq+IQwm165yiNju5wzbv/kyUUarJMBZHTGISP8vIl42o3wo4cNgym9pLhyrkcfYsYxXoyxI
5MnJ9APct0kM3m7hJN+pmELiExBEon75KjKOH2FOwzHU+W+EuZSDui72fcv7ExZpjAgel1KPPJK1
Mm+CDuoTwvAbZXi3a8Z2Y7Ly8kr30DnD6+KZGjv7wmVN6UmWpE8smlZcSggGUWp31RIPOmDdBfDC
+lKReGailQlB/jzIirjWzPXR0foYQkZL4qUI+mLd9D3VgifJwJ1Is2ApenPcDF5iG5cb0usUM3Bf
cA6mwboYma/x2bUrtwtwXpXlz5zA8Iic+Z7n9RUVak8UCgkTufmU5dOyd40kI0ykdd1vpGmXpPei
Bh7ysMn4X2klj0Var0M3PGqLL1UG8WfC8g1qi97lDjLQmGeKdCFIgRi1yIunBYTn4rCfeSpF9IKs
8m1WzlswecCHKuNtpEpsYwQbA6AMFkXQn5Gir0ddXgZIbWuvTOZdEDmEOAnuDYvN2zgzAaXNgWMw
wbRki2G287227cdcMS+XguQ7VKLkTEzMQoJwduBYwN2fAS4UUQATEYCGcNqtqZbtc62xio/fRW5+
EIdyAE94ToCrJDE/N4ChF6Ax0ARrudTVhenjiXRQpCFhCX3/X+0JG709fD5rLJ0du/QBTTIJQzKq
mz1BxvcA6cBazKAGekIl11Yc1miTwl0oycoyoe5gILKOguuY8e5nYCN5XzbCwcEMExsDZOBuYAL0
7wYu5BcVO68O4kKHFhDZ5RTuOljXKEFRqalpPvvScHYhH/mukurWkdiF7hPZf6qMbDuXwbhVFKWw
r3fkHv/wc0OWdFZy8ucl5UCL98D2AI0uihMjnulEyP/RJGesfWJqEZUh4XFYd8GK4ikyBwfFzKz5
UGFJO476iwXK2ozfGgUCzVOBuwiUKgY6xSh7fsKztRNN9u4q+ew3gBIs+1k3qKYwgzJsllSPw3jt
g2Y6iNT/jXtW6mU8//DCvaSoQAVjrZe0KK3/eDaHrZGixU+m/jPR+auBhKRKoke7Cy+i05zAtrFL
UMMexrJIrn2BkCrukKvNC8wkDPFTsv0gq4ut3hrgIWltNZPxYLxo4cdsU7TeKT/77Nz2JanLYatw
j7MLbe4ZH9HKxjfE5iV77czyvbCiR19lhzF2/lDlvRc6uEWt+S764RBZtNtTPHibLnE+9eKABFP5
lDHaZEfsbA0xxNssE7yjU3BrnfGScorufOyGPAZsI5PRYa0DA8RQzK+HHOwnmT67Fu+tYpM2QGQY
27kAz5VtK7PnrerA2mjje8zbnyQQZKTYzFu6tj96nnuMZPg4Zc7BgitmG1yuvv0jAuwPoF2kB+hs
yIp5PWuyoHS2LW37Bh/ghqzO4usCu9PAAa578Rjl1VlhTysdA9Ft8ZwM8ac/Qujjn++DqLyLKDwq
huvhJJAuEZwzNIKFAGOdoPsdg+RxcIBHR4b8VPUE7IQLzhtvTkZ9HrbhOS5L3GfxsGMV0KCVmCmQ
YvVuKcwGvMT3JtDb3mGh0VHAar97ZzZ2Za986evc2wrAu+h6KVoM79CZ8E4BbN5K2uZ9zoQeAwc2
MH1wa5LHJNFdWTzQ+WGqa72rgyJJSRQqy9KAiSdXwv/X29n0Y0d1+YCQ3t4kiPgRiu3RwYOFY1dz
xP520HRnq17Z7x1UwTb34FkQPCm7fsmSbFCgFXa/A5zTvgY2A+g2Nvdx73zYuAUJ6MNu6AL6oXwN
H6OeGIQMjRKdbrJ27OirDML2BG5G7hSvBUTjT8JVkAt42T7N8HUZ1Rv70YMiwB5tchMdUZyeSCEA
9hC/JNniBwG3sRqZLyFfObP3+MJCfECTsnfdHm8R/Da6pVtcOMeRWLgNoboFlCt/3oVJ/puEGjoL
qxAfmv1ugPy7V+H8xh4GNXiU7woBPiGpWHDyTuZYtxsq+K1riGwRlLyDhmbZ3bXWLmiS22gml3Cu
0J8kwU1NiuCirJ53aTVsy874CbCgrip6skDbH3Js8QnWH2ajHg0M/MHMQql3i63NLRxOoLg7AzNW
ZJ567J6NRm7mRjDSyT+inckD8gy4MqMrBgrC/Kzi00i6nSXjb3T0J5IVtpniu1L1Ncomdg9TdO7n
9EfZBUF8/q7ktSiNcleEMfeR+BsD/24HY7NqpXejmIy26C/kasDo/5wZNtdGwzkli+61xtELkY/B
FfXS0P4Uej4FKSliTrZMUU6kYu9V0391qbc1odP5PJsm0sOqYCA6yy88BqRV+uNZE/AiEKCbE417
UeF4LyHCx7sSU0LvtnhuS4teY9DrMinPfhVccUdM66GKyfqS4cr1u4tZTXjNnCv6crwfRMGvKA0v
BHM+2aP/BIhXYFiLcFvA1dn2mvKrypxPgKoMpKE3dG3xb3Lbrw7iNZQ29YwcUmMMcR5Su34b0vqs
VL6LenGyKuO1gayc+uJSN/5fEfAv/MrCC5b8QI9kYlNwWIjwTRX07j4ZwvCFtG+f4hBHA+4tDzcS
tIPmNWGFxhCJFa3vELnVuLfYJJlGBnisgWougl3rKfbUb5ba3tpzhgP5KW9WUIAN9mamRaCVE38J
qxO6/SqCqlvnanA2vYj7fazMV8GseOPM8bOrep9ZrnkKMDAVNYfpmFRsMRmnAY/pcJ42H6qGmdkY
rBTCNH9GrbavmYevQ0sczMb/dpg/robR+epM9C4JNkZz8ZUYNgQb6ynXzFF7PJTIoBCJ2aeUI3eL
+ZEtlVkSrWKyMcws+d66mEBCJAtmZNBzV0hzEomprgFQPo7mdTCAMeRB0MIj7d+rXsptHjbpr+GS
Js/fQpoZHtTg/kh2f/umIsmyx/N1SKK63QeG9eG60d84ZumSM/xYeSn+eR288TMGruyF0xCb71PC
M15EZ6iPEXHMjY1QtiYusofI1fto2gM3KNeiEfPGTTwYntHwOMY53rR2K0blXvQErMLygcYCTACz
5RHs01vZVi6SFi/Nd4kyjtNkLBGB4soNBul97ucDh9SBdTzdax4/8AThHm29amUxjYUHXt3iLGcK
Po9XrwrVtp2X3FYONaIB/F+naG6DI5mhZAFLhEp9Ry6jjzqsHw1bzc9VBHRywpF5GtjVf+RjnvyX
gaRDGSTf/QKV8lxzSbeD+RBP3aEBm7W2xeRt2PFSXefhV96RGzWp5YqLIvfZYMqzcpsEgHhf4GzS
83mIg6NUKCz4Ok62Uf+D+QxRC+rfms/tK0TgIrPqgQTLe5fE1b6wwV+iBBV0ZfGl8zKWhTHFqQlo
ljzEztzqsri5SxacU2CAQS9kJjZ3uWF/1bMPjqLzfqVCKQ8A3n+yi4lL2kUs6kXyg2vE240aCfhU
e9fYR89djtF3LBJ4tAKS/DC6v14H8BwgpMP9QWJOkFj1QfvUb0kr2Se4xnjNs5ixU50iFtPHTkvG
5jW8qoK+rpfjoZBM8OL0rg31a4j0mufqUyQ1B3By0UP/gC/sonzkt7nsXxH0Q7Af3YcpyQ6BDwl7
Ic0oALReDhMP3+BKcSWvraJ9VJjZa3REFPBVvTWXtGahKoq4ob3EMjxlpI335LHRyBNoY8XvnZHv
bcN+dOrx7PdQGYesTrYmotc1PcImKE2YYjZpynXVE1FUlsdAI50LkmKVevLZQ9DPfeRba9+UZ/T2
4avjjV9EWmSAUAsW1oJ5MvLuVUWHa8TUITngSYw3yUYqa29YxZuFb2fTxj14EhhEUMZZj0wFOaja
Und0s+bJROoOr9C8aTW8uj1jnaLsG4o3NI5Dh1Uma5tTaEYvUznGK7vup5uO+09j7GeoE/hT/AY3
ZmIHYm9wluUVPzLOoQfUVyTMUMLYAg+wJWzXExZjDS+5l4FAhp1kfwQ9XYoh9vgFB+9iihCpdsqr
FbS2z5NGVeEWnvs8l4PHbhP81mkOPGSL1FIxOUpYdkEnQ3rxcn3Vis0qCbpQ2CM79LB5c47WHryw
IlzK14ZnCN6R2kUVySiRJlaEVeMG9dKx7sCNABz/NL1WYiC23zMZkP4XFz9i7H9iwz+zzP9wLOfm
YG5c10MJ6UDwd23XvXr4kxhstMegUjtdIU5ilm3hVgmJZwxz0nnstGWMY/9zMdaTHjI9dh1vd6D0
BOssggI6GMcinCjb5sRbTRUD/MmJdokBlaM0sL3zjSKaG086rr8E3EtdtH+eCH+ibhFYBc9VVbDp
ruxD7dZvjLLxYfsE1QBaSlelb70jvThPffnFpAUeBrKw2LOuVj+dxyQ4AUK+MKUr1iUubwjBnGxW
vzw91T3LCx593AmrqMt/KOV3JSlk65AydjB8hv21wKIYAYoTI5jrrmqr6xSwtYlaAlG4HNd6Gdxb
VeazpXC3buH+8FwRhGwX8ouvZbimOoz/Kan70zyB3MsbtHddiDNL5r5GNDsA8wYp+sm7BH+VK5MR
FJwLFuHoXvhJdsu2W5fhN23EcViywOM6fy5YtRV5+1E6WjLSwE7VeOnrOAe8Rogrc+28j9m8JnPk
ZqEi34ap9cKrcQub/DKG+dUbqCt1b7/hhfrobeJLEkb2cUn8EP5DLK9J888GAQZk+6mqcNsr2bHZ
0hEDCzwJpKTjwu6Mh6bysWsPe6cDxiaQzSh8kNvZ7+6Tqk8teyfKHrfeuIF2T/DZkEpicWESgw4K
I1FKBeOaDHJHb+WMkfGQ6Nbcpi5oWCYvLtL1jIneYI/HwiEZnVD2/iHw7XLXeABXQunRninWcpZK
mKMz+EcaQ3YI0u/fKWZ0g2X/eZDhR80WgFyNc1ZhXo3hXHAX73HNsLjBcQ2Dslz2NOHCODBnFMe2
2b80fRauq4W/2VcEXeNbSzd1T5nTlOl+JCaQGz2OHuBqkyeft9lxahmZJUFrXgxMh5sqL7+9uP62
IMDIOTmIApGCZ8ynBq7sHCt2nnCY+gkos9/Kx8b1UOi5zQ9HO4OycJHQBfDlqjQ7mlP3O9fzURNf
vg1iDIlGqR8UqypCIoHgzFX6r53wkxbGU5Kxg0Z7/jZC9+M9MCyiZwnxiEr0WaNutraIPi2HFMvI
dv+17GQuXlsU59BtyNKUyb2wYOFE7Xec+KiMPSRCokp4m7P2aVpIxKN50Wn/yBLo0xA5q8mlOswt
Ft+g3/exaXxJhF5hAZkVhmuJewulkW08KOKTODQ6ms0pZJxg60OsMKe6mr4c+tQHiDgDjWV1HWty
ZQyZ/Xm9dSsRH3EtRs3eJm+5soJb0KKrScaAviR9FHOAOBichrk0xUPrICSAjFJ226nRVxnXJ1vD
rpQmgAPB4Q0+GDWrh7A9vJMzw3wpmu++13wjDDwXYw62lojhJnK/kqx8C8ae7ozsT4JRz8OEnTKu
HkLsweuoKCcg3cu0sFU3YyBlieVRJ42LPWKhKdVz5PjR2RVqJIlF5RdSeh6lJ15gIWADzxhmNRoA
85AaT5R1KLSWXzrikdiy/d/blAl7nz3XlIpfwhgrjkEUH5H0cvjQ8thGEfOiGT0+xI0VQr/TEDp0
IvYP9k7ByrZBYoi+dkrbxxZLDo6S50iJU4/OknL+sTDk2+S7IEtTI6DkV1+zyr/he4B4sE5jln/R
YoxrDwHfBikOq0O8kDXa0CanLPX0TxUi6B/N8ag7AX+Fva4bCyaaHkuT6CDD6WCWPuMh8ZHGbFah
rp5V6ccXVsQjpCFARkUYvHRB8/9o37OTB0fat2pdwM3CA3eZBOERs97jINtb3sw8VqV/U9dhKx9J
3bCMCrH9SBAfZUEEpwGvDYQ14l0qYiq8Jli3lp3cnMjP9vj8xB73A5OhxQ3e2UO7zys0sSFT1yiu
d75Z8S7jpd3ovgnOmuyqa9H0f1NofPECvIdKoQ3CbK0pKB5LCQ7Q6/oPxMzAZHo6/CGz/2OeQWmj
aE44RB/8SJ1GRxPS7O0sqrd1OM7fcsj+kApsVFSR8N6MKzkbyRY9nXWgq1zE0GKnknmRIuKyIaqF
fo/lWU3TsK58o0T4Kjko7R7J94BrpjYRl7oFq6UE/mebvwQKYpOln+Fy1KT8wuYVLmMuw8rcoyDS
OaZ32yaW/2ZoFzloH4HQ82y0Q8m84rM9RW57iEFURKH3G8bVvYBwjnuGAJHGU1iCwk9rRDosqSAb
hngbRkP7gW6gyZxNs/gTlj1YnlSXSmPkUXjGfBMp1kQEJEvm7mz0xPQlLVikQn8Grtj3BieuWlKY
ShOKqHWzfXNDAC6Q/yLgVUbMCwuTqAo/ydKViOUz5PIbGK1fryQMmGuDt1H95eRu7IDcMH/H+9u3
LnujYVOE4EkGV179gNWvgqWmyUhG0Tdt+xhkjzcqsbGq5HPyHeNY2Y65AgL5liCrTZT5Z3jDl5XX
/2UJqP5Qz/fWNw6NE/3yXrn7VOHRjrrpnwfrYlsMdfki7eIUpf56rIFodnnFzUuily75i2KG5qVL
wsw1kZo6bYa1RdwUWgaCCQn3Jv3LtIedJIsLoQfW61ovpgxsiSVym800zUSXQIEj27LOzd2c54Ds
HbquwgJApABzIlVq3+dotFaEojLeQtrrpCkiO/lUJf3ZJ6PnlPjADooOVYxt+ESTNS8+LOq1rBLQ
xiPoMMdxttQSTGzn8TaWfPlF0WH7nvEXaUDY2nLSvWmBru/s0f6uFSiNsXudamPfTkT6se1HCSkF
uzvLfWCV+RhSLUdttRUBMtgyQC1ux1jkbEYp9QeGkP9b0X5DiakCVNiqpKM+tHF+7TNcQS1VM19c
64l93SL1Kx1PX1I4rEjZegcgNMqVYNZMPpyvKWMJiS5Yt/4H6/vHcfITJq7GcOXz3ELDebGa5KMd
rGUNGd3NRBwHE3idKZkx40BfE782rvyJZVO7hM9Vaf2QucNDp2hGPAE70J/ZGjp+R82XWNeUgmQz
xYSwejLcO5R3eVSzyPatZkeh+i9O+NrbQISb/7sTVZsQYI9HT+bNT24mr1OV/RtQXq6DboI1kP7k
foreJo8VOVHD75wqmlI3vM0lOiA81M95QuqlMbh38m+/ZOBPmxjq4w4x07mQ8KlGXkqb0f/Wslnx
pJhQCpaNg+sfx4j9EVEtpwbtxuTPrNWJVoTmjvKuz05dVvzE2kOURNCD0Y6nIdX/Jdq+U855Wwdt
6hpqKA878UH7Om1+HM/0dglBEmvZq89C0XFJB7QVC/e9qNAzW9TTw4Q2VRjZuPWxn0JGtwjmmG6z
ot3N89J5rfqJ3XPwSZjfVUiKKVu4b1lTf6kSp5KfMR8a7THdDFaevXQVXCt3Gui2UlbLsffcpqhF
PDLVVkbWIN/RLqIkxYpX9o92Q3BIAfQQveK1jdxj2Id7uIjzMe9RGFXQJynQXpppfPOLHnswaUXk
LTwxOzoLjCJ1Wl8UZ26YBv+j6LyW48ahIPpFrGIOr5ODZpTjC0sryYxgAAGC5Nfvmcctry17hgG3
b/fpow0IOCtCfAyZesnIzygNwE4m/sPQzbCRWtiajj0B9JneuplQj3ajjbbpKgmW+jq6pVmFkfeY
zB7SYgeLijXDvLXr4MXD/+kHMLGUhqDmZ/q/sef2b4sHeBl4x+mlJ3j9WXX/nEYeZ6Eeqzk5hpVz
34NZQRIwahvFIf9iezM2pAQW7+ShkQdj8llZ1IfmCFda+pecMrx2np5ZL6PMAVTyg1IQr4ruF4vV
Bu2/bwtDImtePuMuOsO8utBqVd6eccumsvNPbh//2BhGxtbVb7zkKPeaoOMw2vBkbWIsCwvttm24
z0p3b4f9vuoVzNG5BsLSzWtbh08ynOIdS4U3B6fYxsQGXGg5bTU9fFaH9QB+9VkX4rW3/UvsYy/l
iQWyFydUPXlHu72NqiixHafzUNw2uiHFLyWESC9KL1Rck/Wg0crBZtAH4q3LYKCRj9zQ/LmmL9Fs
fINFubXeaXS8kEOE3E1GjSbZgO6CQeLTb8yZfqJgXS7hIRH9JdHeL4bzcm8t3q7mKtvMYRJhv01m
dGqasyzj36HBvAT1QD9g5z0XXVltKS9PAMEz9DZuxvkipGFgtUyyhSHYOemX5sl0R+TrrqtvpB/X
iBfeUUgNPNjXpU9WJe3G9iFzuWCcCkg0a5+I4Kle9tyGzW8XR6C5vc6/ZHoCGUtp8I/yne6HMdU9
NzooP5UXc/25ouHdTwqmPlXjGF2msQUsU0JN2uZTPsDBmL2GdXkkLxkxpwcODfVHHwV49XlYCVzQ
brT2s17vfY3LowP9QuXWbWvH8ALfKKaRsIt5CltrZDp7zVOTQIS0n9o45lHj4mmM3/qc/Am3I1ZI
86GUT1TC4NpPum8FhEXOYDbjvLufKSBCw+GqLmPYE5Cub2cbV6HTKjLL2Lsf4cEfYmf6l9I+VzrN
86AnLHxMcXyArjQ8tjFJEVqJ2EK5hAVZ81oXqxxnvu2OtUrEfUmQrlh7iKwr/rddCAw0iex7zDEA
ZG31JFmucU5cMDTSO069ncLvRUO1bHpx6grMlCCB3CcG/ZyCJ8fX18QReu/4tj73XJiHGCbB1mN8
JygBKB/RkHk5V73hOIoPaOsuLv4Gv2TsKOC13ieEHcJBV8O6i7APENSJipPGfhluwdFaZrX4dvWV
wkPei8I3HzV5r/2gXRCOhDnelvLmpe/jJHoWBegVR4bsyoPKOreqHDjg9IH8WZbqM5+T8csPLOBL
M1vqY9zbeLVHQ0v6dmhmnF1BGO0yCEcvbQ9FBWcAsO7Ujb6sirSFifr84JUI8Ahe4VnYov6Ml3C4
ozJV8CIh0AToYgjvRguVc1NRR/Evp7+TqMvN804z5O2wlxKvzzSjFNuRPe3vGnpqhbZnZbp7bmmM
hBjTGJYHReQne7RD98oD+GtepLGhXM6S75SU0ZMcRg43RetXFxRP9iZFoM1DLy2eGeQPoMCOfVTs
oyG/ZTbt/lq5zVxQGh4gvWcVitHkvpYU+aCmzlV3CoG+bDUxZFyz9BYlLnIdb6/kET023ysKEeEU
YJE88t9c5lMLMhQwLs1SE1kh3i3Isrnd4kljnwipreBpnpkZrU66uTxEtR0mG80A+xD1dvYocCrv
sY2XV01AdlMFcb+35iq5Tkvm75rEdd4ZDGHgTktCrK1q870LRfczM1X+1rIfePYMZk87aQZuN+KA
MPdkfHT1oj/arOoPkZIuW1DdH2yIeXtOjsyNZDFvcRO2SRBDqmStPF7YzYAxaRpLDjLI7rBbA9Da
HdCKyh5chiVAyA2UWxaVGafXKdcbR4LMUq0ciWrhRk21Gn7iKrdf8nFJ1oGX+Vs689r7hmaKHVpT
cZFO1Dx64HsQwroEp7nI/8asj14leOYzr044y215ruk+3uRYVh5FOA5PkaXKr6LLh6MRjnkkmxo/
2KNCdILB/rSYBPRuT1rFyuyOpi3ybJUnmtcmk2iMygWekw/DQUCafEyCNNk4FCMQ9ugp+0ZlOHq8
DjcmYPVl5si6knoefrrO7zjFEu4qHI/5DxblEepBe/aLmT9gmYrL6IbgY2Iptjck/M4A1fuTA5fr
Ni9GIgb2rWetTYLlj0N0cHCGnKa0IW2h0LXJXgyYz9MicV4wWIA6rVxP72U4qN/KCuEZBlO1a/he
jhlC3bmKc7RUFRr4ylaZvUQzP20lytT/EvYYQy725n/e7IEKlVj8jrbf4gTDS5LgHFbeWwTBlwqr
gMnWvRHfuCfV06iJ/fjEssaxKpiP2MutJ2HFT37vL/elXzknQOHL/WCIPUZTanZuNdS8ilFLgDE6
1Zsa7eWtpWsGq8mQnqmNpd6WVM91LpuYGEBXEOsyIHqt22YURgJ7hEaE+0kx9ieB0zyEZRXsPUfC
hqNml3C/TwHEaEZnVVa3CTpB3QJVtKD4LWLfDQG0BMKwYFkXXP9isUHoFBxblkD7AJO7YJOD/Tsa
UmBrv6+Sg6Aa7kIqGYU1GMFCOUnasx7Km3uqq4MtrcrJgyMi8cj7LXi/aQs0XQ1uD60ktI8TgL87
Xh2MkJk74YqShgcPRU02S3Xy+0UzMjnPNNhtEgJ56x6V+1HKQq0nFVA71fvBjqQT8CHPpt4OsM9G
EoeAyEPy+GBniX+QpbaPId4UNjq6foEMHb6kA/bAuMvGxwLX0YZA3YufipFi4fFfl9eY4cqWKLJm
kbjuwtw70Ovdbh3Cmgz9XbO1M8gu7C4qkLpuenY4MJOjHuWvzjt2Sf7oHl34O7sqDGOuR8CKNGhZ
by7XKRmgotkHwibJCV2hPPQ4o1513aN+ugH5o5G0Fpb0mFBMQR3le9bl7ckIfonF13wFw1If0gYE
c8FtdiZ2nb/QtWm+Zn+a+/2SxM39FIXqh2hmBKcty+5MmXjrMbBI8WJieOc0JPa+b/4tAyPUFGbp
RrjQTNctTWjH0LD1A/8YobR1M8EfBjJ1e7J6rtKrRnrRM9w/NicgyfD52QvcHcZjVgr+LumSmqrs
ID6AG1gVKohWs50m33GGyFq2zBKKCJhYl0Tp1qmPkhyZtoX1slCAA7mRZ4YczVZqPVHWiGfv0eWo
s+ESqn4j6U//dVkmcRrfOF+mWsZf38cqgNdgPCpCwERzc7EzeDD+DYHbrHUVtSerwqFKFhowaaeo
bk48Tqnj1KgjVSIUssB+Ld/c1rdAeU/SurHHl+/Q8VgHVgNYkKQe+6PSIKfiLL5ZJvx5o2KFHKL0
YD9TJ6V2rotbi4dbrHehwAM5lXO4I1sZnitdRndaxH9ZWf9XeaF97TTjy+DK/B4veYCUzkJcp/Zr
3CHpQ3aJN4KczDZWgMo7P+p2ia70qdJV8SST+J6evxtkbEiOXmk09SJNfaKnwUGpcZtL1gTmMR1g
kBlWIlsZGfOE3QJuwbKMqyGFkghmnVnWCsp3Nx3s/0Qisqd8YtcX9nCqeW7RwuH78jPrQmS9uImq
Y+c7Troq2antTDqhmzN+QhgSKcsDzfb9qdLsVkjvpqsiDLqtSnvMfU7H5lgnjlyzvx8OLCish8np
WNWNAu6zPSLNdAkwX7Ju8x0plxgSNWYzro4s/CONLbA7UAJT99hhBhGof16gUc/zpadz2NpFfBJg
2SPgQqMd9fRPWuP0BzqbTJ1la0K+o5A7/s36WgBRWAPXL8FMtvAItwlfOvl801Ih2/vQizHj2WE9
P1hl3AJOzEtYYw4C545+MP08yYa2mBRcjsXU9YIbT24zKnS/GhUzSrRp8xgXRt11NCbtO/ZOyyYM
MpZRAc0vRZBisGiK8NwReT10glOLVRJcoM8q2GrGYtI+onisc75Pr55Z+VQtzEB76Y7GdNHRsWeo
5fyW6iWMXXuTyZhCo3FpHseRcFOMnvQYGyBQhnmP+g6RIR+kPACBU6BZhTREHxJ7sdZs8bEyTZGD
q3YsI2DctrN8j1i+VhYVOB+tR0Mrjhw+IJ+TB23hVfCpJiMPtkML9d6qg+RzUnOw6xYZ/Zb1ona2
dj7LLvoxJQ8fJ4StupK2Gu44GlL0wovlPi8Mwa44p4wgpwvOgeN2CBBqz3kV3rLrNJ2WJknPwTw6
94FdT/8lkCLfugHxOLFMRDa0/1QZhMFg1g/kc4cz9it1n3CtYftqxTYSU7WP/Tzb9eN8w1xlcYrm
aMVHCFP9W9PTayPHuXgyxYhLzAnCglK3qTyXdLTwKfiNusfxT+UgzUft2nV6lw4TwmNszMidZJj4
i8gAT86i/MrOPXtSiN/sgghwEzRLKaGq++eBHSk2aAtJbQJd5m+8rJyeTByEd7GW+mFUrD+3wl6w
cFgOjXSIkHxGlXFsKEbCv2pT0EdrfAtnmzdP5zEqvLVNFpwaMWn9JHRmgmAo2DyDPfDcvbZm60qt
Oadt4XXUlWUmfvUnCesy9Ohlxi125nDg3Xdu72wWziprR4BtnTh4bNuhwp9HOM7aJiDdKd5e8n2n
5Q2pW/NbJs87Jji3DshjmPAaLyW6K1N/wrOemvwrZPTD83eLG0Ih+lwyr17QuJb2bMCxc/k5lATx
vuyvWSKs59lbOLZ1LtcXiY/2OhvSU6LvzK8zKZbOxM2Os07ZObYZ6+p5yv7EVDj1QQYZI63OAGes
Woc5PuzD+YIrBZOtl93eAKn1VXVpjqiSxeNaIh1/4N3LfkFpzsEqzT1DL/0S0rI2loRlZI952h7i
ydtrPNMeqqLQn+BSxR8TPKk/WZqbvVylC149+oafEzb/30vqy8fJ0stVGZuLKIM+vK3zDOteuVgn
x47iQ6ZpUneMcu6USijLxE3YfxQzpdCGACIpjsh/JfZhfzS0Dt3HEnt84ZAHAa2dMlsAV0LHFfBX
7ZaXu8X6nT5vTllKXBJb/4T9nDwlWcAx1qaiSgWF+UDVht1FWsy6zg1+uzlZuK9Vl1D5HUSGrkRl
Yb4YCtgZ7eTCTObMnHmxtbNz/CYVj0gypmWXfS63pEfBUX09RZm9Azc3caK3X3MOZhtVTXIbCEkZ
a8R8Ayt82ig3/e6B1R9bnP1PiePqy1JV+T/AuTdmpGwpTc5GuhiG8jacZmMrPlzHqk4aE9zFGexx
E7L6OXY6gWmdJsuPBe0HhAH0yN435YOJ8/I1gne79gpX4rm8hRhMjBmlRP1mC7JMuykVLKF5Sz2X
khbI1p9DGunQ5znzsNnxtHdYIqeOMMAMOKtGzjYxuyEkYMu9QyVKLrHx8D+Dn3nCT212rDTNm1qq
4GDNvbf1rVHcyCDFf3ix/H3cBpyCp0h8k2QvP/MqGF61V09H7ld0Y9zmLJHG/qtLKzQuH36j9vvc
vR2F4DB5LfXRZdWfrLpRVx3Qi9YnVvxns9fdljUsYyNFfV8w09gM8/5ykSlrXzZ90VfUWJ+uysMN
D2Ukl2XEpdS6JaDktsmPRPum/zC59OdwKuzDDAphZXptbWKmStwYbcz0DzO+q4t/U3YDa1Vxdlxi
ELt96PEVJSMpkZJDMTZ5+yTqLjsVOZMztlGwg5J8F3s457HV4Lw9XU4r8P0s+BAN72o3ArKSzdFG
1jiX0AuIpVjBwBZL6L8OmnJEZBsjexpSIVCxtt402Fg25ZDGa2IGt9agFsm6pTMcrrx/Cpaq3zeO
d9e4KcT0UAU8iNnjgX3lvos4UMydYaef8lwKyuCCRDetZpRoxFPCbRb360p29vCKWpqxmIz9FxZN
9c6lLfrAycXb1l6TvDHMk750Y1ax42/TlDFOnnZ5ZYj6W1jjIU/wGp8Zss+FPb8a5osNXIZl2ztO
znKcniAvJ0tFq5HZT0uqvltuCKEwgFZYNPE6lVSWqpFAbUzt7WMJR2E32XWMjgFAWxNcMnGYcGph
jyVhyGygFVz92AMx6IzqnFruP5GHDypijRFjXVypnvx0O+G6oAYmPoVhcjDSsY8APQRGIQar2ANb
O/bqdbbhWDsRVny0u+6k6pn2OZL+ZLkINawJbUN58sr2D/U0ey7rTnyx47DudUawYqoyjjis+DC1
HSOF46lj+mBzL9BgXOmuwUnBExbuG6USmAWq5h/Y3nTflwEdQywpDrwOHw3QyHXnYWIvZh8ooOfW
H1XZFm+c+8K7zIXxUA4jvg0LnNRSEj2iP88gDFvZHRY5Dqp+46+TxrumckmwF3D4dTlU7PrAfudv
/SUW9Z4lmvcsA/hBadfs3dsCaAqFRR22yvadX3qPeV5B04pFsgumPD6xxKG9Satun9nQbNgPeduF
fNbVqpSz4ocoKiU8tNIIC0QHAmYzJmAeIwFtkzKql5zoGvpUyneLfyJ8zNEZ9vEYGAAfKACLsgNQ
J70AilQRr5larNhWkZ7qhBUBfKaCZ8jcYrqhWOe3oWVwi9PkBdUwJFVjRUQaZ5ufHobe3Tgm7rGe
QKKsUhPx4ZPYhfqclT9LRbUduC7UuTKAQUBEPfr2O6b/fqaLLRidZm9xRlljPPSg/TnyQXa62LK1
G7fLbI8HXsUTzRgUWE2GSPKirJkC3/zNC2V2mLH6nhuLykY5EH71MgNUwcTDzqsgnhVJOGIuHDAn
eDw12PEmZyKLbDR6XHWxCs5jMDwtJTyoQvuYIpJ64ihP9mE1KD9c13go7gOGD3ZGqez2ya31TM5g
p6nS+U/ejrDSyTlyKSMeB86RDONzkp3pOMjvdE/jT9CK9qiVqL6nYkqZB7ETgQ3svScVTeAURluc
2DKIZ7OwqKiAWm4jv4xfbJ44eMYI5AWuL/+ziOEcma6L41gSu6n8afqApNlSxODo17FHNAKODWrA
jOYkcropeGUyzre89F4jCm7Oqeuoe+MzQGuQiPC1bOcBjiMz5EJhgFK23A5auSjH+cmt50spI7HB
/zSeisHW95ILj1igR61RmYYX+JCgvEMwDg1ZtI3bp/8ay+3eAKN2d1wGLkMdgKRmqSZ6kVA5E/QJ
ymp6f2cTQb3nah8hdnfiGLEdi21g4x2j9SYytc3Zq+xPQW1zPA6LgAxvyqlmDzkID15vk6cpmc7t
RIMpdsb00QnmEgeJKUl+U9BuVdX8EMvuzu4SSIt29K/1cZtXsri4ZeXtinAsjiDvLdrz7GLXuV17
HpRiJ+nxJL6hT/0dQIKBTbiyDoGc3LO0+tcuysfNgBa/4sul+SqYXzX1bkesPPw13eY8tENMGl+l
1yYZCTAQbsaMFfFLK+UodwNVMdnptl5Otj1OmzCiJhYsIGmfkJiExIr33NQ4VhuiigipYcjzk4iy
bDSfpiReeEBBEOtO5p9gaf9TdRlT1Sa+CycigIRoRA0Epk7BP2AHQru885nlkZ6ImHgNa4Uspe8C
EtX3EuqBLpc+pfCYBSHaVkl3Wl3c0whY4frwQdM3dA0rlTu7Yu6TXRM6v34cl3yaMqfyY0YWSebv
Mbfc+zAo/8gPp2wLWILX/B02YSW+LbaoUZTFuHU9dMbBeRM4va9pKyjqZgV4xrLLu6iI/0tSdg+1
7XYvQWExugZVecUKw/phyf+bMaE+GVrTgHbhioENdpPPaGGVUTe8V3ICRVWRY8l08RMOKVv/esY/
hRdaM5000Scfjs+Qqn4yHzh5DQxkn0LWfwZzi84047zStiWfs0Ky8kvZ9jZVBQ3s1nNukR45sPkq
H/zm9nPa5cV25B1mPdLaaOrbMaIgTwGp2064LtYdt3slrY+E+Mze4n/D3wY1VQ6G5MrS1/tRw66M
/b4/RbjOV6Obv7u375/Zyt+Lcuo2WP6wvkWcExLslgWw3HUEqnqj5kk8sPBMt1lOufNY1csu8Vw4
UWMeEhaMMm6xLKLdp1V9ta0N80CBJnKQFYm/Mq3Lu6n3LuHitpgzx/wxGsd4l8N5YPuU4umcjN4T
7njL3UhtkWo/uiCirsn3i4vlwW9vHaekFU7arAIknnsvvs/4QPazCxU4L/vb4bGWhwSN9jxDiwGx
KF86r3wOrZEloKjvXKTgHSIAaUQYKuu2pSidFSKnkyg8k+3Ddp+n9r2zWMchA1XVLESyrPyjXG7w
0RgydpTolmgrvaip4/7RsolRxb/VbbQLK01CpZcO3t02keaJaRPco6NjNkYDJtrR1Cu+2ApPV13f
eaX3W84pi6uuHbay7IJ1vWAXUC6QyCiCQEPLRcTAgTsl1aW+EBzrj3a/RJ8c0GGq2xMpjFmr96Rf
8j9WazQKRHG0E8l0tJwK6nRHis21WbJOMojIVqfm4Pfc9VNBF02ipxY//MTFRmv5OUpQ2fxAlTsE
FgnoAgT0yRMVQpNCxvTsm1UWMwrEsZppx1uw0Qb4NdeUMFi7wUTEYXGjA4gw1RY1iJaXrg6uEVrG
EdBYxNmW/QD27if6qGAJIjSgrADTmEz/Dd4n/NCDDrZCh9QLNlR4VQk+Bn9W9G7MZXC1pSb7BWt+
mbMS3RLYq2n9X+kwJ+SQETfp2IT/4QiBme/X05mUD75dNbiXeQ7fzQBMLHS68J2nsNngQ5abiDZ7
zFbpM5IpGZyBPPuqmXrB3px9qO1YAQ/FWl+a1kIuryIoN4HJEZARbU64atEWZM4+ngnQP9TwJ+5C
QLAM2jf3rUttqwfq5o6cLsHeVPYfXCsQF6ciVScyDsm4akFmrwDMjRcLntE21mb+DUfXe2tcLsQk
iyaxDyMaNIAF2dfeIoCXVon1XFpkbTrL7397ncwb0oDhmm8quKPyhs33QoHvT0ylxnHOOo4QXo0G
JYhxUXTG0ql3Uv8QLEJfXUECfJjZM/LEd5/7XmVHt6zFu+vXHr6WGOuEEv19WUr49FkZUTifpjG3
jksCi+FvRuCyZ9aBipZJGwLpagri8T4sRPXcljr9nrKA6Rh0qVp1JEORItLpmWKv4mzH9e0VXfZr
MsriEi8VNsWwvbmfLJ1cI+VGv6hM3hf4Q7XFE4ZHNyO15M54hYq07NiIqnkX2Dz8azv3/tVO2rCY
gdckEUCZMOnk4DwtChLtFBnMzkdfGe9CvzxiEmHqo2lkP508x0r1MaEYlvRSAdF8IIPmC/YUiQfi
KcpScWm5ETdVPYiHZOj6baSbn1yO3HwWlmfPL1nMx1XyOiEsbPoq3JUdzJWOO2Tnh3l8tGqGk2Jo
y7e0rigJsPrZ79cqk/07JpDb4mQR29bjaiv1oE5EFwceloT7AYYoXkrsqLdx4cUQwyOa39mZ83IL
6EluzECiJOep+zQojxNLT7bbCX3vSQaJ3itKJ645Pn0ujolsoOKtuEL+17QwJOOmBXm5Vb14q8oq
/Mwkc2qDuZ0pApeB2zrfjY5LIhDteD/0vE+XZsaRn6ePE1YUQhLYJGnyQW+kLFuS4ML7q5JgLUYV
rOWQsYY32jl4vClW4djzvu3G6GOZggTVx0wE36KfXEPsxGE36wZEWjkSbwnaCZTeKLkb9/C8jP9S
qRkXXgrJuyz7t87RE2JRvNxRo9R/JhA8sUah4M2h8y8PHJYw/qj3accRE4FtQtjOnGtTtcTqTBNf
22TJUfbosYapcABT8V7H/WM9Qm7Lsmp5riIYV3xKGSf7OCr/+SqpPggr+mxNbEKe3IFDd2Ct2Wzo
drIPiSqatUHtRVwo343I3GtfoUsEyhcnsYgOdZQCan9rB4zRcMtYy+N5ctu7SCQNE52tfOAVbbFF
aUm2iXBKqmya+hiFS3idhxGOWtuEXxXSA26j4c5Ki2vDSbCf6numDrJTjoP52GlsKgsI8OwzUK13
YuntTTtMfMAwfutV4FIAU3G8uXSlNZ1ma/6J5ZK/pU0474vcmfCQ4cZD5acUxfjTkcMA3bbkeDYo
6LiEhoJTLJyPnRrdH3Ai2TFOyWchM4GitinKYqT4pwv8ud408UpMsz9kjXpLLRmtE8RgNo2D733u
yYkVo/PMSf8viYd0A8rLWrGdoVMX1DwLDfNjuwN42ir91aLzXwGOYt+asmUtVPOApqUefHuERLTU
pNBYuvJO0HbPkJ6EHrjcIcwTGmjtGkees9Q2L/GeMBNcGv6W9WBFL2KwqseZcYQtD2ml7wUkGFnJ
NgjVthslX23Di41oaEBgbkPo0H0POgZPznI1NTSeQdR5dJGNbudKoT6oAOiQqEIZ1CfqMUT3xs9u
aSbyHHPl4cwDlnIbEs3IoNlWVFH86/Z6fguc+jty25+khkswN2nAhSk67J8EJBtr/M81HHFvcUnY
1Y4H3xIuXOPC5wBGb0iE9fHeEwTdsoJq70TjTh2kvMPN6Hx4BTuDuI3D99414V8hNJzhHJ/8HhPH
hN83njhaV6W44AkkE8lBPIS7c/OhxJUkCxoNUbQnV2V9MNXNV1/aZIY0j4FRQxWMbcc5BYi3j7Yd
CoK0BtAI0dKLvh3jF7NEr74bO1vjyGxTd/RdhJR5YkO3xCNF88QoITd/gvwrNtTfxKccj/4mo0We
Ez0tb95cp18TUxXf4MCY0FH1iS6jy3tZF95d7ZuOd5Qv3yyvHI6ytL2tcLL5z00L6z/4dc51aSXR
Xd+3tnYniOwCFd+1yF/d2uHYis0masQ28YbqkmEbeg9MNlyttm7vs6rAItdpaj16OsfS9ezG9rRz
Ile/YHwCuYvWa+9smJVoLWk0PAUW52/+AM6jUzTxMnSLc1z0/maK4+GjNKX/Zle2/RzjYr/v6FLZ
RmGBQjHGvr2myYSzMM+5hcWz8f6A6IhdHCJQtsYhT9zWYJZ1NL3B7sz5Kqp2ldgMKCv6n+KN9Ft2
gHmK0QE7VckZtMEwZzhZjeFwQ0g44Gls96UKOx4ypsdLm5qfrIoAAbpkN1KCI2OwtNsAqg4+rcjf
9xagaR+EHRVKWY6lwDgEgFmKIW70+wg69hV5B9XTsUnMA/Z3Ev/kpXzDi1iwycSNYHNUMoN5Ds/4
Th56k7wF/nRybmgz3h20xTYTQ9RiP8JwQS3yPCZdgDZt33+asX/1Jh9NbuGYXbUjd3jgJIRPMIQn
VgZE2c3ZV9VQlyaaLdGfWvI/VvfphJyZ1EKjWj77A69wk64aG990Oet7Oy7dv4qSF0DnxdNsscD0
Fv0fJUzEAbzuA+doe2pJq1QIezjzxAN7ZVz2bCZXVtG+ykFMtxClsx7m4pclxaXvk2mlteRcBCwF
o5PSt5BWXR2qdH4dhHz3MNtwinNS7gBnesET8ZfkUELnJLkfY4q64phTK46sYheokJhvjycyB564
6pplD0zmWDU5feLscddTNnnrVGkk7Dr4CYZ4fGxw8q9CX/HAq/G0haPxNp3pfezVbUJbLpDWnCAN
PGZQXqrxHuKlVu9gaJJ6x1m/3BeLKP2Vsa2eWus8+HMVMURPqnrXqcAHxYdhOQca8qhDRZFF3Kuv
tI3/W7y0vSUdKQsqCpJhBN05joYc7+UncaplnQgYEJXAtgS3GPdrP8Y3LMCtLrddtjJbaG6laok8
UMnUdGOn4wggxAt60N8VDVugjk33JlIeM6kLQlKiWaxsamM2feSSz+sZOOsqDg8Y0qBajaAS6fOy
1zqv4QzgpIUfBghvcuGMFeLfMjaUqZHaVo4VnUhGc5iQ5c21JB7FsFD9QYPCHq3iXUzWA+2knzyC
MJEqQf4+CH84iiwbxbr3bkxAdeuSuTDuB1i7vKUQ0Ru8at0jJqtuEw/zSSRs9DLF+j72vtwye+Jw
2q+Ttn5D7CKIJ9sr2Ga6bnrnqZX5A/4zHPXdTIgnea+1DQOMFdYUoDOwW9xjEQhWYYbT1RrdbZvW
zp7lytsU8y0smgkwazhBTTWuUmuov0K/cDeclSrQyKNEDJDfUpUfdWLtR4fa+7bHgGal6pIGCW6r
hFDczNBil96LicHfuTEHuW7xnBU5hQejjTikN7wjyy34SBAfBhDgDHG8rRfmKMuTv6oAWcBhl7b3
Rv9CMVcn0ITU4yQ3QWjaV3qSREGZcT0oRCdNE/K1rLEAdVwJaU2EBJ/SiWqUv4IMAMsR8c/hlLfT
qLMQ8WaaDoEaHCUX2IMQbNUca/g2bbUcGruz1i7JizOVED6YU2z9Tsk+SLZxBlmAdfAqD+zmsy6j
YsMZEPnLJ11QR8G9WDpY0v3ERq9Kov2i1X84LI98afUdCw128jnNMI6IS6on8bAVlUFg90DJBn5H
Po6tWWbZ/zXOdCSqE54sYZvDzP53t/hRf4AB7h+Ik9RM9glIbB5nL9Z8q+aY6X/Hqx8Xrz6Bw392
zPSsjCt2dWS3x0EyVOUl5OdsGPG+sYmHOYOC5mse4X7qZ+SE8jupq+BYB8BILHIt9EvcWqynNERz
8S5+x7Khyoe3RU3XeaEIQLks/9ywRf3LrQ0Jam/nlDHXjhrQPx2vfs2NPZ3bGC+Q9AAsz4FiU9Le
xzkbRGsx4Y4g0LDNvZl7Er7NOrPcaR+yEoSESz7LV8FHPHXtfkobAzvDPOOyesWA3B9EPAxH0Usi
uItizeSHP2lNAd6QVhkFjfgDmKFpFvHy7n/OzmNHciTN1q/S6PUQQxqFkRd37sK1CPcQHnpDRIag
1jSqp78fe9UZmchET9emUVUopruTxl+c851Tw7BgbTnEFqQ4OTk64Ly0SVjctXgsrmiB5CYO2voz
jVM4CFYyroTI/GVojO22tJNnnZqMephA+XQ4SSlvuyZKoYk0kl0M4544T2/Zz/EGAmOtGpZyICY4
U12/3UZlwVIwvpXSuCl6G4gQ7yyMxQ1aSkVsSgNpDnRKfUB2DCnImsktvOvQUT/JgTHcZGT6KjKb
c5JP125cWJu4mobLZLPwDKx2ppaRg6500CZVVxO9zPxy1U+2t2Sc2+9K4E5LEMA3ZlJaRBtln/xg
/J8Or3gWlp/m6J5JBUPqglh9oTscGqxzHwiqONdDczNZEI4CV12HppNuDTAKyNEf2rFBmdzGiDMs
7zT1aQdzOOjXuRbTpfrpPd8TvUKKCnGYkwKktFpKQTUncRU5uju7exMzgDVkOURQsOUf5Ji8Nx67
J2bk7o4GOL/peoLdStGWV6hMOIamocEsUHX7qHW9ZS7gPHay85bRDOUZTXKaJKGxcPsJpZVaNIsx
VEBoph+/oR5oEOsX3i1dDd4pzQjnclgeNXCsxzFh/KePoPYoBtvqRsE1l3WGsBmpKiPNBDErRT+5
mfTmIRDDpMvr93SESV6gAVxYM5hJTYX5lWiMKdcCGDqvBZONi1T2J1lBjyGU4w2Ckvuhju/b0t8R
mD7iOk33DR2LtfXTDNSL1lgfrh/nyzwLCQVto+sq634QHXnGHguZEyUZ6qMMv1qD5dQCJDo5jKWz
JNkhQWM55WpzcmAMSVYamOan4IunGjFOFZC7NPCSqRGkSRNBbNaco5zpFAYoJAJ6xhg63tbgCkar
/MDYsZV9DlfbZIOSasQjzbG1sWSGVdE5C8TnUxf+yLX6lVgpqumesIBKdKS/4ExP++YHMdfUdiV6
n6xCTa55RG4nMmC9Ec5bZH6UowfCjcCl5Ox7FiZIzE2gJhGK9AF6EjjyMl86vOdSBy8+K/EoekF2
geO6weyJKobnyxquvIRnrPNabRUMno4NUYv2VZefkr64nsioZRmRLgsTUnCKWrPJun5P4otuMmy3
BYUcARVIGR8GPDTSCVL+7NNJL533aSAJ02n6K6Mk1CYie3EY+3PE8PiKkjE9klYFXqe2SOZxFeS/
VrxpEDEW/VDLS+EzBozyHsyMG+roIxiQoEn9gdQHdV9QxYtRFXc+wnIWalh6WJtSmUpoJCqyeT5U
jffQTCIIAONR6WLY6UMfLK3cEesZZ8KAKUc7AuwD7Q/t2TTdO1n6TAYzJZShfWV+cw2FvIaNMdNS
gzonITwttl428s2yi0fg2Bm1u2yEz/p19B6Z72YHYxivoMOgViQrp0nCGv+djzwlYUBaaKtyaG+x
PWQrynMMU/HcM/RUw8AcMWjwfscne4eu9n3SDSK6sOwdaG94pjyiNOuBdK0xoTyFAE3NHj1advcl
kbOClkvF0ir6TwaivAsdpBCJMYM2lXUb2QxYHB1PR6Hm3NuWd0QB0GDDinBc9hF4aK1h94Y4+UsP
QkY741dvusMOvZO5ntVXC6vu6SZSBBt+E6a7ATDbGgxNATNEFJupRIdl1fmpbpNxI+vgNgTFy1nB
SR1xM9CMgP03xu7ZtCvykFnOr4ep+eCowb5oWpio2YqvSpVOu7ik+oREYMFIXOiC/AvkbzBuumKp
Uv2uKy36GPddNgDfzKiCAIs1iTs7y/FSZhnJ0gUi2P4rSzV28Bj0RKrTM8nXrIXN3RQu7o3xgakn
mr7umUL02PjNBm/vD5shjtOizuxC2ptmYjLTNdnrUPrMlnm38Odk5x0hZmnqHAOUYv8ShrivIXms
kC8RzQaNc1dqSGizGZ5LkMg7Qtwzr+PbqiPnNnLaqwETrGdO9SadnNeA7ekShXe66Yz+EUn5qz8H
nYipE8yeATh4BoWBY8lg05cBiF51ailmD2yxgHzkA5Ey5ocQrCNTNSNle/vsFvSsahCPYhg2VNBU
HZw4WVhvKAVpmHyjWLIXYpzET6h3UwPkrngJzP6hIsyni/XXoDOfnYKxdT3yq2EN+lGL7rkCQaPH
7B5qmqll7vdvzWjfp6UNlcp9Lav4zdealT9lhw5VgIHIt8ytXZW2D01c/EjI0lo4SuYoLJ0aXSjJ
bKLVrwqKW+AQPmJSUguSErQvdfyXRe6LjJOTw5VpYqvHyeSlVOInAqWDKJoYG4r6kYGAvUuFz3gz
6pD2ZzUhYt5sUkFfM3R5fKggLyh0bUtnNODi2ZVPfIv5NprgOD2ZXvLQJTXT6mhM9fEm0fEVDWl0
ZLf2MGSpt+BcRpDVd48EiUVLgI7vcFiJa42xQTvZeIDxO8u8jYEaM5UMhUlg6dBfZhiCl5MfmAT7
0E9kht1uVNt9oTBBT9kNCIfQRehTeynwa56mtt2mwXQuzfYh1dgVkSd6pg/9bEiRY/HDHNWowCcP
qqmWRqhcqPDTk+GYN4RN7orUgL2f2agGymTa8rL6dOrZI1LFj+QD0IfrwF7TBvZ4U27AGO+aNq73
ToXYOvQCOCOoLCSQdDp6Mme07FKKdJ/DfgRf5z8WHbhy4ojvDawSVCDc9rBKii+y3e8q26b0ssp4
HtwrvIpIkzkRvfZWxtm+nCPUfVxbuU/0gAXTf1Ze1mx4yteoIGUzhtnAYHmbhH5NrMuw8nNSgWRK
wGmdIHgI01kNOJyTgIxRv7PfuzrYTCwMVqFR1es2Lk9Wqvh3TO++yLKvJh0h+Beg0zr9OgChgOqf
jFjDFxcxwOiKmLePAylCIaEnaNUuDGpZnAHeWCjQN8AAGeH31UWAAe5sWe9yK39MW8N5HCHNL7EG
PyWBfi+6RIct0eW7cEQRDPNgGpvhJEKS9AYyARdtSC/c21YBK4tIcZRhKLsw3RMEtwiBgwJxs5JN
ZmUnTSXvaTRBokSCX3f2M6f5JqK1WGDrnDNZKcAKwIKVJ65gnR/MFFNgpqPaL4BfVG6HC6KkNiB8
VO3yuD4S/zu+6Kra5LVNXquCzAnGxCaGba/rZXEIO/3KNu0Hx8PNQ+qZzRFpVqSVTRPpm6Nl3E6W
c4nZFNHu8J4YtXBtdclRi5wriA6v44BVxy6DrwRakVa5l4BUa8ZxGaQfOFZZDGsc2OWRMG0KiexT
C4xko/rG3vUtzGWNoU/h65egJHTIGQkcrv1Erm2LItGJ8geS2G5ax3GuqlRU66x2H9D9skT08h21
tQ8Tc8LppSPDgkhDuB13+fwz96BcwUDAVc6VslABxWc2a1hnzXbl2/odS7vmybd6OF8d2lHOYduE
w5EjW47r4UcUiXNIiA/xA37xaDXYLy3y1cJ/VSbjQ8AunKK1yldZMeSb2iLIZtZtl+pMI3/SO/9O
LxtiMSzzLGyqITZi6YY++uzlILWaKrkJTb3Y1iGZZTRU1302PSqHPa/CtLBKs/Sp9KNPNhGoyvHs
k9qnDlOp+lOQMhKIIlOH3pucgYwgwx0xdEcwjVm1XpcJOFknzrZ25GOf0MpzSJoKasuZtT5FR8OT
qP4aKEAKsfQCqcOd0U0INR2fMNUY+ESQW58I8I5oLM62Hj8zI6dP74B3FWgMk/7VZu+16ErtLU2J
pWzN4hog2Iut1HlwvKcZyxdKFAT6ZG71CMBV3OXrUHdebfb0K733mG0FxKs6/Hu1/walZQs8nde2
ZV0VpnoXtXHt9OpdBQYnaZq9EZE8J0URFMtCpr5BHrOrUw2Aq6sWhLqy6knkFyFP9VKV7RvGO0pv
UkJY8YyvSNE28YBbL9b9U9FzKMlMvZVxf99l5YpMBLV0TIzCpVOfG6xZK2Ab6EPDHPh58JCF4Y03
FqT+IIeHOkp4X48lKnE/ypifoUoaRN3lvRam15gb5CEn5IPxISZ8kYsbQ/TdqWbxE1PPHXIU00jv
uoqIgey+rFS2VCIrz77TH6IBEUrN2p/S1D6EvQcKlQEzuS5hsQDaeFXrMSU/Xzy/BMGSendHtuc1
hpySpqa5HrPilKdxhpKT6Vnh7xH3wYVs4hdrYBrntM4+USW7e/j0g1YAYs/urHQSV14R3rPRvW/d
/o4dHrCg1qQC12yqeK0RDa3NYB4ztDQUiRAH4Yz+QB3mrIQmyNQrxxPQYoUKw7gG8AMxwqxempCI
JL9+QK7+XGCmXbRRfSpSNst9DaTT0UkgbqfbPKTSLYcQWVzq39a588ye9SkfpX4YMhQLYMLgoqoZ
ljkRKyPNewNU7UoTTEfqzBiuWFY/Ymq4IeuG1hw64kpjA5r23k7ZFWEFsIAWHUyqIfA/9La9BuGc
zvoYsBBE+TyVFiCPlnXJUrY4s23JTou/hfHcxsWSSnQz0lUtIAG8itQp/q6ucblr2TitCkuAvDbA
OKjeuMSd5zwOvsC+TfqvFwK8xBb0nvmSWHCsuIvBG70tdh4WwXm5M4bkFqEMQkWbTiXobJt6AnBn
WBTeMtXGi6q8e1FUELWs6Em0AJlQD9zYDgZlv/wh7WEDmlxbQwLAVBawcRSoOUYrIT85vdGr4CUK
2CT0Fk9pzbmxnDKiz1LevIWlMxygHkaEPqN32+THVBhXKOHddWygZ498lKGR7zfb1ggJHi5NpHqe
/zBOjcKpQBSPipnq0J4DHFfqQwVYF8Qmq9iTG7F8C+IKI6Bhw6HyUV/lg3Wa5xlbBtaHPs3mu3fa
DzrxPxO8OI+trdcAP2+n2lrZIwtruu9Tk7KcH+HQ8LBfhigQLDGNN9fu2FK49g1clBnmwNdqaIb9
aMfhkeUA8/nY9Ul6h0GVGNF76enBAw16tKh6+O60SONqrpWgkccPCAynXWp1CPjZf59H2yDNrPI4
BIf+VeDWYvWFbaEevE1SNxS4VvBDTSSkFKlmbnkaAIqkKSFR+qqOiwfG1XufEIMteVbDEhC7uzEc
sWtiCGi4ADihncLwtnZufqBDfyonR2I8i+CcGKDYkZWyFUjlwJqLseW5F9ML83dzXWH1IpwP0I0C
ssLtO3Q7LGkkSLIof6uL8TFklLNtQSxslTtrzKDliNqyd7ptnZROmYdcdGTXiPd8tPyFraN40FzL
Xtoli1E7CfsPEnbWjcs8QflaApTYfQgYDVEfld0iaUxrjbWN43Sea41KgRCZgoHijd1sOM3UDLbH
JCNS+xJB+US+DQHUuU2kwjjyfpTJOZpVphboWPrjtNwwHqQmbWd5YUCRLor6ntScZN30ln7lBv4N
MbUpNzTObD5ccR1apNQ3rltu29y60VXb3mvozmnI6n3fwf7xqv59qB2fXmNSF9+zd0WbmBQUiG9c
N9zVLPxvZY6UMkplgXpNjxhCBbgLokkXpIb7xM5Ioh18tpjrUdeBceW9c68aFmt6mBH+Mbj96+SQ
0ogahpUYsW546SdrWUtiMFrfzw55pN1z8psLXRrWerTTi2Vn3Z6lirUlJJdQQYObV4IW31bsm4gA
rdsVQSzM9wz1IhCmr0aNL1J1M3GDC1XqtUx7QJY9bLK6wszsuHhmavqXjPhY9sGM4HVkpXrCTxd7
nbl1EG7vcLAgAsZL7BrjVzZK69IWenQXh6G9GnvtLvhXxmpePPWG36+ylBO40rQAO3rhkvasyMho
23IXOE1256pm7ooAwUh1aY34Nu+ynRVZciWQp0J9m/hOleGtqE/SjYHGdtsJ48P0Qax0g/nBNtCZ
dxPTNk1tCBLmD0pctIZeld6mBWTn1KHY4E2jbfvEKpYWWs0jPD/g+LltQiQncGgqR40NUp4uY3S2
F5AL7HbKZl4aIinwBu3cMRBbFa51RnJZUQeO927tdWsD3tOiaLIDdnpUMQXlSFk4F8xsM9C9Rx+n
PcFSH3d9Sm0gHd5hXsSIvawFkRh5+yCHfOv5ibuQnnMHXOkBy0l1ZJ74prDZ+3W+KXRQHxnhtV3E
WdZaMLwgSCG1nY1E1p10NdoMWtZlEsttVQFpKdoD+QbvqC9Puk8yfM510abQ3+S5f+nB7wcO7Y8e
ZK8JywXWFxH4vJoEAey5e9dqPuoO7zvm2IvSqpBQIIwoXo3jIkONs8G7QzBXGTMpTMgVKWrVHpEC
vQUkNy8cEz5118Nxi7LCWGY6A5ekklvDnJN/gb5AuTSRXhksPZHot9VuUk23dEob2a9MTnDXgs3Y
mjcdNJQl0j8QfkTuLa1yFjqRTPTZ1Ix8yo5ATjMZDqwIUW2LPHmoe4XFnl6Zr4mMOo3NQpXh5oIn
sHStwJst8qx9qyZZTQkcP7cKax5pyT2vJfeChAiKX8YOnVk78N9Q6AD11NZZVdzkaBmPtmIH6yOY
4KWW3UASj7hjyXtkTqHAnA/QQgm3es0iTvQ2KZ4jmbqrIWHsNUnbPmRa4dBnlWaza+cMNIn3d0EQ
GPQBNzh1jfPFsKUG9VNiZ/fljhGjXLCxAgte12pZRvpTGdvVRivCEalMww4sNBY14ZgblCc4mToj
3aDJPsO/6VbSr58BFPOLaf1DNPN/GGNM+5pF7x7/ebSmMmOiRqe29iQayDoemmupM6eH3nGu2Qmf
oroCwWlAD8z6ZN9E4ol4GELDXOhdiZs9RX1bbwJ7mEOUvA9dN340HXDHIGt50c4aXLQRA+4ND5RY
W7rbYrZRJUxPuXYAIGD+4hVv10iazw2ct3sNQvcC5Rbtvk2jjKwq30eBeZ78uD+rSqtWnVPPSDuz
ueHGMF5Lu66ulRchIZEYjxdGLrCe1uMIny7cywFMXmR1q9BNL4ambQM7Q2bDBGqVzGDWTDc+Pbvv
oIaQQJ/Vz0kzwDd0GV263cA22mZ5VSYXw/HjfTjveJu04p631CaM4vRQW/oWBsW4JqHvHDZNsXM8
wztwY3y5XUtZW4GStoMMOax86Af5avZ2s420ZJ852qOeh+ZNWpeUTj11AD/mBX3qXWUJrkPCexdk
gNGlzvZ4SN1bZsc6YyvQYEXyImF+Un9V5kGAOs8SrIZIr45azzvH6wmAJe+bLaby5rQpKGJW7m2G
IuL3SzqQH56JeH+GKcqJxNXWu/aY022SllmwjL2jGWo3TUAaoB2QZuAOGJGFaWmruCxuAS22W1Hk
z+TlyLXeGyenTH6o1MGwnqHICQ33Nph7xkFa7yVIQOjNoNbCWeQEMZlPNrfwSItYLJHnSeV8kHl+
MD1kaIjtml0aldlRV+CIWL6hF9N0nhxIP1eocIkCY9BSqQq6heL1njfjp085uUaucUQp+qbinBdA
JY7SLaKdo/yDoeqXnB7z1PsBnvNmaDad1X+EGpCCqHHRhHsEmZv6WO21BFQOs5YfrDTvRGYekJA9
FWGNjQFNkBspSHl1ihCbPI/hQWtxEKVt/570xIaA+5pQ0cJX1iZ+4yJzERMyfltF4xRfm0CLUdaG
txMlBaEnSPhBjIGfDzQqficLb4KAeI2m70pc9nV2PeKtu6SeoW7MwgFDpYU2a3qMtAszGxEQe34w
LoVjE51u1raxHJGXb/LI11jV2YN3Z3dTfFe51kUSTouTKdGWUTLM0k74GFgeMCIZrM/1MqFLju6n
FBR4jEtxz4Sp23a6SWdv9A6tpF9Vt8InzJ5Zlr0BTslQXvezbR53L/ocxe6043UJx5DaRpn8Ick8
LICHPLie62800+y3OllOrOSd4pIawXTlYx6Zn17rpp4VodItb8iJedcLPVxzGoVrEHTPTAS0a99M
SYDhhltT7H/qA+temrxHxPN4/SbiXqSedqexwA9vwpI74rKUh5ZswQNGwKvEZieOkxdHQU1+p+Ec
fQJ7qM8eKi06engieN93b3nPAK7w6EYYfspja7B6ILFKjJUNKhCaLAc4k+vyPfQI1zF1+5q9PY2u
1z3onUEWS0BvltoRHh8h8frW5Rd5QIi8GgA/TWgLFuOW2R4G1HTrKOzIrGNlt7ZmzBU7/fm/nbsX
PQdFTCqU2BYtVZdv45Fj10RvlTJaZWDCQr8MZul8hZkd9RncWDbKdQlnPeg+nXguZhiYaHnGDrrD
ssnULr3G/Mu8nKpp6aeOcTJzOsDMDsM3I6wJedaQ57BKij7T0C3BGTmP/KQ3nihOcVuQCRROx0ln
QwL0Jn82+2GTQ+DeSGPUaPC053RsttWceBogPXd6DmZo5yu/IhPIoBUrgS/PARjpykhNcu8ZYDpt
oq8Dp33DmNqvk8gLd3mr4YDU5V6Zw2PDWLse3aum8YoFdl8cSfFwy7uX9td2b5IKtFaEuOWY6eV1
CDoGGodnbpy+764kjarUKUAYpGZHzKLlGvClpHiGD+oMcqQ4kw+u6cVXqmBxOQrYBMKYXhA8TGuO
kvEOqr9akquDii3JMUdkObZfZWVXFs/GxvQcbWU4jv3oOhU6II/k76GFbjcQT4PqyW2qlZhaRfZR
yoa3g2aceKI9mEny2UfJDc/siWa72rktyA8L5xCNrLfS4OZAIuyOZsafkSeXKDA0a9sKsQ7YJMzA
aFOgLJuC5bUDBg6Ol3jO5iUk7hY4I01jrYh0ndZ+J+jGLCCmxK6TP82G97YUToL2FMDMJCpsvZZ2
3eIEWkcGvjg0R/pNybHNorcml68yMHU4ROh2hI6hl6C3d5OsvFb5pJhdgPHJAL4voVUcDDSnCwAc
iN5jdlwFaidgiBMG+K5Z1kL1h743HroRUXnTwXdybMVBiotrkspZZjlbZscPvybdu3gZY6k5BiVQ
5q2Xxe42sVDg1oIZSuagZBrRuKy6TkPZUIDJpqBxV23PXtEGyHFmVzq382HuYaWs/bvM6F4jDf9J
ZjO4T02/BCCEdzPkIV1PwGK6DnoyLcajFdonk3HtWtdJ83EVTxqaKcaygc2bp6tzseElR5ipJPeZ
jQb+JWKCela+cf1aTWgYygpdRBz3+bpooSuVrfsej3jiY781juNMw9bwyuNQqQ/tLDUijU7HFzNR
h5cjZr6pwBHH2X81EQB9zOpxZ07+F5ktLHAkSlEtQx7R98o9BIbzSWpmfdfI+U2jOn9ZjumLk9bu
EYxItyrbBuRzN17JJKfnB4R2RGgAHolDZdWAJGCfp1crBTzGooTJmG8ZxFV5LgdBYtPjWJVhUkGI
9jGAQI8bDA2nF3soWbD4LDmBvCOTREmjFQ9PFR1AvHSRkafL0Uus+9JxxDOnVrmLI7+GD1WKnQF1
dK0yRdThlKo1MxrtJe5q/yFFvfdGSVhTDpTZu1+J6Zj5PfWnJ31Og0iiSjNlvEanHLPt7CcdWoJe
aYzgRya0pSamE8Mz87ZEFs8TpMsHWw3dLavSItoyIy+esTM23ltvoBFVKouXpYeo2o5KXKgJJX+F
4LOy7ox6iM6wuYtsC7in35KpmL+WHRDCRaMy/1KqQry6YRu99gOD47Gy2LzblWEdPRyolHhjYp/7
rCEfpBlzhgGjjrra4wCJZfsiw6rhmFO8VKiq8dKHVoLrodBsc1cyO9pANlR7UARk56Qd1oWkj6eX
lhjDNacOzzcmVSLrzZpc0cL2zhW4kRtBPvemN4Pww1NNw3xLS+UyEPha8KmMzI69j0EbELEwqjqV
7lRdcb7529wGD4brCVaKU6VncKTqgGfSWRgR52lT19SZef3saFZ+TIJWzHFbCE/mqDe6xw8nB8Ct
2+a4qRXoox693YoAde67KjoOQxYSZQsFfCejDM1k6cl12/CskjBWPBRFf9JTGTzYVvIRe7W3wEiI
2Xg2gusuYklIgiPaEAhxUaAa/BjIPAn0U1ht8nZl2YV2auyBqYSfja/6xCqLsofNclkS4NBacb8j
1E5gpeB/EA0s4s2LeliWU0fUbh7OD4GjHzD3EXlTp9bZgxSz8mMr2QNI9y+e74SXmGAInFl+Ghwg
73jX1MUVaPDM3mTUM/CfUtpXtjjQuFKMwZ95PiIC0uvkupFm1KyEykuCJNwYpys2y+ZetGQxMOQX
7vU4mtWp8LEBsHGiRuvcKIT6NWpvhmwyukwG0Ewz+vsmzDLGSWgA8NlVbvRikuFEM4OjAMwTdjdQ
8yYVDSUu4yKopPuoSIxzkxchFP/Yuao75a80xsqUeAUeIZY+PRCftjsHmmlfK6UH25CQ4hP/WXan
yjc2QUpF3k5GiyhBNGcT9a9OvlGcUNqwehqYAS79SVWsEA0wApHinVXYRX9XFRMxWm0ib/RQpicb
iA6cohKeZJNFBZ5VGZ3M2Gwv7KB+xAORdY4tvH2lciYmdqcZC8hpLq9gVewCO8VyRbjIyjKgrLSy
Le603rTfG0dUy8DF1+vN0CzhKFbamNq/atfDeDnE0Tt7LmfZG7I+WLn+PsqEtGjGxXPOG7gkeIED
J6TDWFForGqILcRH7zX9g1Fy/7E6qx4Gt0nO82NxCx8VshrDlguzUkTaTm/urchLX/SCTcKirVQP
0I9YhLVt+7xBY6eBIjuNmf5KL8RZ34vGXqH87y+xRQ6XUatTGSh1jCuCMdPIyl9buLYbLyoAzocj
c1SX/9IycanAQcEw4bDbJ53MVwa/pqbvZda9JaCjeWNkEBtJMiBJK0S2tHYilj5LTzReD7Wgt6/q
IOiwDVp0kcDGDPOp15tDK4qdBvqP8DER0BEnYE0Hq9i3zBrtHW6s8gGninHq44BpCbt9xGoruHXV
GgeQYGY0iFOjOcQ15tAXhz68dGnn7Wwv8VZQ+6bFP//x3//v/74P/yf4hBmTjkGR/yNXLGSjvG3+
55/WP/+BVWH+u/uP//mn41iO6ejSNi3LcB1bmib//P3tLsoD/mXjv3jSpY0xIjgQwQgAJtYNbOBY
rl/+fBnv18vg9bUMoPw2V/K+X6YPhFPhY9xJ8WkQ5aI/W+UpnClgHxXPm0t39ecLyt9c0GOxg7Bd
CIMP9vPnSpOO8b0z5Pu2QT2PCGlBZbgXvrQWbjRsSfnY/vmC9i8XtHTd0q1/XVNY+vzP/+2LbFmj
eEmQkshahFepWT05nbdhMLL+82V+/b0sHZ8LEyL2DEC5vl1GJr1i2lQmh7G3sp2jl/pVKbVw/+er
GL9+fawhhBCgnzDy267x86cZuVkG3PQtUFWLeuOxb5KNxmLZFkzqwQcHWGylRhAqjIXhWKGzhjq3
dLGPsvcau25difQ//kX5di1MuJBQHM8V8y3271+wimHoFT7DNN4TBhSL4IysmSldz/vrL7fr735M
ngzdFaSu0mF8u9aowcTxxkzu80SsxywJLrmqkbgWeIX//E3/7kq2MHg2TNMwPfHt99Q4Ie0OQ9wh
H5np9kHw5VZ188YG6W9PujHf8j8/6tyVpi1MVwhA8t78m//bF8jERYaJZqSHoUZVhVWuILrZjFa6
ALgAbInUFkbXy6ZW/StDhqtizFeiTNcGsXBsFqu/fPLf3ckk2fBLGtxn7vfvOC0TmFVB2+6nTj8a
jn4V2+X1n79cQ/zuI0tTN02Pcpm75+ePXPB12NY4RgcNLyGWntjB6FB79Vn2TXtnV2a566sRtS7C
GHQliUknNyNpK16PfGbHOvz5D/S7z+xwSU+in9W5uX7+84QlpFbwjfhRK7N5wfRGzhOB4HG6+vN1
nF8/t8ExK1zT5ipc7efrwAt0pCzdaA8EcBNmqPtgQobZU5ac/nyh39y+KFItHd6zRLH4/faF7Ky1
KTKvHaO4+gUZjxs+KVDZ58YQ7XD588V+86m4UwxSj2xT2ozZf/5UWLOAKw6Z2qf+SbYvdvkyAPMI
g/v/xWWQ2gnbsLACf39OvN4dIoCVal/gRSX1chkwB9K6AD3IzZ+vJH5zzAruAiEdzzG8X34n+BJ+
OCRTSgUcDM0qLEKcPzaGO4JcZIQkz03NHj1z1lf7BC8uCwYVTaD5W2NPAjRTGrbtXbfKcZlFJ9vL
EZ372cyVww0W0i7jEHkuh2w4i3jeEpGkgZWENLh33cV8HI+F61Lb8rDryDEuzlAnN6JiVvmX+/E3
t4nJM24JfjVDSv3b60QFDqxWwmsOg2orFrDsmQyl5KaOU0Ryf/5Sf/OdmsLgBUVkru3wqvj5LumG
fOpw8IH/8vMriN7tLfFugF/7JtUWqRMx3tHs/OnPF/3tB+TFZBmsgTHtfbsoTRTuIUXcQqGcOz8P
PzSsG2gK/3J+/OYy3JKW7tme8CSV1M+fzS6jMGhE1u3KqJkWEaTJqrdxilp/+b1+86SBkSLmmrcS
L8Hv5VrXF6xZAkwXGTlMX2UcuxMY37lJQuKTYVupQZb+5Zq/fjZHWJLZIN+gi5B0/uf/9nqKS1p/
3MxyV0R1cIdJodzyhaKjNjsj+ss9YvHf+vYqFJzA1L5S103H/n4+StEhR9PoJwsY9n0KJW0MEuMv
V/n1EyFkFO5cpTkeh/63q+RQ/tHWEsxqhOHOG8or3/8xmWL9H996c0XEXxzB7HS/n4o8WU6cm9q+
dH3/NLS98czAmZle6fwvik9gph5nIm9TYdrfLoV9sNNygjn3foEcW6nd4Je7P3+a+UH59suYugX1
2TZ0w/qljEYMHzRk1Gl4yYsUH1XtrDNTWQRPYxBhLpAeO/w3a/oJgSaB0/LPl3d/d3n2wELwAQ3T
+vYcTxWm0hkIj/0Yj4qBQh6MDPYh5Xn6FeNeDz+VXdLTxu3yz1f+zS3JHWk7Nh2Ei6rm2+0P69In
X74EGETV7fiwzMJm++dL/O7Dcc/z6pzPR+/7nSIqFxRK2Hd7M0N0jvKUWOIQdk5BcHNF1Bkzqb98
nb95Akxs546L9NThS/32dVpQG1Te1dXeS8SmgO6IWfW20saX//yDCZ1kB/6Snvm9iXViEM2hmBJ8
2uU57fxmbZnuuIzgG63bipWoNzbt7QBp5y8/2m++UVpLCkzh/Oun+/b58IILzM1Demix+bOByh1Q
/1JFC6nX76Yxp7/GlrYzk9z//PNH/vWbdQxTOKaBc5zX3ffbRdLUyyR05J59z3DbJ0b19P9JO6/l
yHEkXD8RI+jNbXnKS92SenTDaEvvDUg+/fnYe85OieIpRvde7cbMhFAAgUQi8zetShkNfnRuDIe/
GEznNLA1Sfbmb1s9KM3RqkzrVFTZtaZBVi+7elcEzpc/H4eHwJQJWVw981t0oP+YgMhw4AWpRy2r
7lOVik8drqzdwktoKgpMiTHHgUR89tkKtAUEjY3R7RDeoA+pBNkDdcr6M/u4o2mddplbpJGv3NhJ
20JYEOUvinvxa6rZNjCFTAcLA0UUSfDLC/Dx3p1+mMODk1/F03v66md3YG7JyGgggu42Q3DojOJ5
0oAIhUk931jJ3D9uXa5bhmEgDsOHYAC+vqG95mPWpbyk5Y8aKQ4qybvah8BCp5xccuWsfAxwJunf
tEAa+gH2/M6NkolRrQa+G0vQzUGx0D6Tv11ev4VTMeVHtoPAjGZ9eLerRhI66miN7piMrj2ixudU
buav3RILwxjIP/C60niNsHrvP5MgNPsdoignvzZv4QDQNMZmTqtXVmx5GNuSLQjGhjJ/XNU1azYV
rU8jjTKpgTurf2+rtQrEwp4ziMzTpeDwZPx9WM72HOLnAj5bCCYYemNW7S0Elw2dHoG0lnUtjYTu
D3wz2QTUqM3SBzM10JEsUUNLwRsjmVhpYB60mwCeWYtb+8rds7DfDM6LpZuUr1RCyvuPpOBZVbUE
bze1be0+hrvwRHticC/vuOmvvM9XqJpOd45NWLTkeY5X47OgICbmX42y9LUir9nJlV3u/dD2PqFW
9qYT01aGXFpGsi+TbS7zFp7nKOkABjDJnNAFFq6YIMPMGzQxNrEtrazgwv4jqQSjys1t0nyeraAz
oE7oDZl2okRxAMx9Vdb6PoqUlUfNwoeiHEL1GSEi6nvzrBI4UxaLmC9jjyAfYmVnw7C//JU+BjvM
JYyp1kQJUaf28X4vtI6PQwai5C5ar6T7ybUl1eA5gYXEsOOQq9J3lZ9+ujzox+XjNNlT4i9ThWEB
Z4NWeEHYKIO7ogmeVHJYuFluSwN6ZZiPW/D9OOr7cQzKWpbsZ6DOtCwOTz43qIbpmYpIoSLYSFuL
DvEVSOPyYHjlqOwsRF8+9R36dMhKgEbAclPJP6dxaCaQSBFj3aRU1KFeKU1VHGLDiFU3r3PPfs3B
mmjPtmdqbygUwL7uJZnmH6TPAr1cP3bahi4K67HVkSR9BlMY9aC0YgCZRhbfjSL3Hhq4HvpekkHP
uAivUZyKdP5rBAPBZW2BpcWvyB960hFqT4NKRAGiZ4dBVgGNuDBQiVEULTbQVcqs4uuoGnV6qKW6
+qEHIeATTahG4Ibwruptp/V0AcdR6Q4IfTc+wgSjZJ+EbVfWNnB66LYbHoEe/6MrhYZJaeQ0sIFW
vs+HCGFbKu9AgzDOGZqX0s3GNioUlmntJhA/EXPVdp4c4c4yjOLwx0OxtnQ8eEdTT5pfGI0DOKgx
C+FWZpPuYhP8RUnZ5bHGW2AlffhwaAmtCrV4pgSf+kMtztBg+4NITK4MpdO/yynewxiuNX3xp6vH
OJpscWwpx1G6nl21AzpaAtVvXE2H7rZrXqXMvsbyZ2WUDyF1GkUD702BgXA+r0+h8QNO0SLvUvuJ
6eQYP9SxfBwmtQS9ePvDjzSNZbEhrKmAQ0Ps/XHNA6Xlxa7GkyZh6QKORmGPlGWnd2lw/POhiHeT
8L6sIzk4W7w8GoDAIzF9VctZ9ymHLbJ1hiB4spqyX4lCSyvITUi9lESC6tQUDM+yCAwsZBSkyVXk
Ao/ABMQxMhCbAEUoTsTas3JxMIuEyGKjU6WahfPIB4tUD+VwylLrMW2G70hLfGls9Qnbmj+9nPha
9lQnovBM323+9DG6jFRytAPXgCcCJqx+NBGIuPyZls4SdxMHivWbytvv1w78dWoLDwwkLjjiFiMK
7D6r0VhJGz5cRxwiQ+cbT9tB/9BvyQvIFjBrO6Abxb4YRsiggFnATl2ejCLP4x1kdhpa1Il4FwNC
mm26Eo+D3lQhg6W5MIZdUfXlV1u0dbxxClABAEkqCUZk5llwnyureUOZv86PeBigq3L5t8wWlpue
drNs8sJRVNZWn/bR2aZsFHmsYrAxrjUUcH/q7mTa/ePlMWbL+n/H4JZnwsb0GH8/RtvVrVV0A44k
en2v5TFqCOFtW/YrGczskv8wzDTVs6l4HQqiSk3SV/SvZvzdcLBv0rC7tWAcjafLU1pcNoW0byq3
UoabTUlkjp4UTZ+4xtT9q4xPGcIol4dQZkf4P/OZqqNsSLLmeRQM8OHl41mOa2vdiGyKZCAlQwKj
e1slji0eo7LBVYz7lKdtWkpIP0NLABqU7aH6rBJflSPcx0q9ghTZQoGAyoW6vhJE1/CqOamXf+7i
r9Usemm2Tdt9/nYl+9eaDHiza4tEPaWoK1HxqZOjBPV6K6R47dZbHG96ljs2rUtzHriREO7CvDLN
E9DjzVA/K7Rps/xBl4qV7zBLjP/zGf4d6PdhPttWsCtGrxAGMIk42vnj2zBYUGHgXw7DieLsqVOM
laVc3MhnI86uP3tolFED5+22KVJpCBxAEafqAxsSf9rYrJGg7O1yJfatrOfvPvHZNJth8H3Q1hBU
0cFGrIc0JaCOdWX340MsBu/PAvqHVZ0doJbSuE37FeMMp0C2Phsjyjik2vn/upizqBAAhDSTuA9c
Dcddw0cBQMDNR8AzdyXz5fIZUNX3gf0/syKLpYNHS4OE9n0Iavy6GPuOaDpVW3cmznxSNFabSJfv
QG5uqepfD7iNKNCuQ719NDrvi4O0qV7Xd3akce1gXgO/d3DUnQwfMCgTzANQLvIQ/e+0r5d/7WIM
42cSk3UQHPNaQ1hNglkY4Z6qFn1wNdFhqQL+XtnMS/uK00klSAOm/QEmg+W3isSlQyISXMfIdksY
wPb9XVi9Xp7N0iVjKhSZccOkozl/8g8Bau9tJWdun0wqTOa+NJ8QG979zSj8dTIrNHDntQw4t12N
XomNUWh0R9Z/pcnVpyBvVlAZSzGHmfx3mNmmrcEC6lVUYU2PxtQWI+rHAQC1jxuJNoYnS89fWsle
iXNLUed8zNneLeF89PBBfdeoPRSjEE/TvM9Gl9zSurtHNXX/FytJh9ahrurY1vzV0uBamBUacgWE
8YOGmFgVBU+gdVceYYvbT9fI6oDwUaOZxVKQLWonoTaGQFv7VOD74aAd1JbWTuNRfHlGU9Z2Vuf6
ffhNg0SKUga9sXnKDdBT881clsDTNcEOWaQvdYVzEj1o5NdCPy+eQ7DKcNPQSkYlby0NXzwAJqNT
qaYFMS/gpEkf6nndlK45Bl/kERJXWUSf0bhaewmuDTRt3rObYkyxXQ6ndK5vuRC7Pf5FRz9ba/Yt
bsez6cxz5FEW4OJ7xS3w3SohNY0NlJD0J+Iqm7F4vvzplqdkGST+zgTCmO2SrqYyVjpjRvFrUqpu
Gxu6e4n2lVEU+8tDLc/r36GmK+Rs9aJWHTDJqfVTBOLjRyACBS0XpUHMBToYxKy+CBBxyLgSzJUr
d/EokKwCVzB5fs7fabEWIKXTyYGL4wwi4GN3L8p8QI+geasDhFQvz3NxSelk0KSZGtXzPg1webQQ
MyN2I83/7gQoAPt4gmpa6a8s6OJAeClP5VEqiPPAbwc869EmyNwANP5UznF+IMj4F7Oh5sEbBsij
DiT8/VcLmphaIIY+blhJz/DgJzLWtUrN8PKiLW2Os2G06eF4tjngkahBN8QIasC/R1FBCmrMt1Ab
RUpjXEOL/k7J5wHrfLTZrm/gOUuMYmGQJkFpAeSa34VwT7+piNvDqR5707vGzanGGDKHsGZkWZ7v
8qocT6EGKx2NuIIHSCkCbPra1HQKfO8s4exzyC3Ol0orQ2+LAkFMWUrTBYp6Vki3EqsSNOEpKKNk
YWQOBN9cg/t8Y5UUoaEeZeYJeFytbketN/Wt7lF4uJHxvO93RpDAOxkqq0DOqpS/iiqQH0gg4S8o
FTrw8MtShPHQJKSpFYDBx266gqEgOxAXtpL9Wz0CzxvoOpPRaoRbknH0hO4Ubh6EEhYqUYqmm14U
Kby/vPhpi8Z8BtiXa1spgl62sneXjiT8dVulLkQHZl7Xt9XGtyTIuidUYxyMrhS9OHbE8beiSh4y
bAfVv9rH/w44i90Zpa0sQtjr5Ghx/eAkdnjM0dS+oX229kReOpcUoJDDMAz6tepsd+FyqvsgC8Kr
ROjPAjfTJxllAiwEPYvPfPncLKWywKI0RSfHpIMxGwsavj2U7QSiQGIydHp8uCaBmcuDzMs2vy/4
8/Oivj+dWKs3oRI5FHTDSt20TY8vpxUFnxBGdL7qyJbfWVYqXNVJ6p2ttsM+GKLo5fKPWFzVs5nO
foMkYjy0I2DmBHEFHyhhi2thDs1dTftmJQtdGmuq9joUr6lyzFO0Sq4a07OLCPtb/4eqdweltH5Z
cv/58pSWgh4FUVOntmwbH2A9SqhoXlC1ravn5b3dere2jqZ2oZiIKkx21uL58nhLm8UGX8zM6ARo
88t+DMoeOUhoCLQD+yfFiYO7WFAauTzK4uLhaaoaqkmvfZ54DpFWoOFZMopBOPeix6hQXAp6ax1j
ZSnttM8Gmu0IBfuWTkKgy3UyVX9tTOMYK2oVA+KuecwVRh6lmzDQQgzZQ/HTUjCn2dQd/qBdVvdw
0eBOoq+hanhvAze/LtU+RhkZ6zfzqofD70EwQgJ4i5vol8srNMeY/D5P5798VgOQGS8NUwpcSjAO
p9yLnHuNEtZV7KX1qZPhbeMM5Z1ALdH6AgqD5gqii0Lt843cmBCUQROtXMCLe8O22B1UQ80PvZQu
6BPFtmpE1BJpqwz1lVyHT5envfS2A2jP4xFIkvYBspCUodV3uhq6idx8gie2x1Pmn0ZCzUBYKHV9
9Y3o5vKIS7cMuFt6umR+E7bkfdySlFRo3KWRW2N0F/e3aZPshenmuFn8bwNNq3uevhjCG6omSF2I
uBuo3QdyMdW8NSpzpdS7tIYOqZ5tyPJUWJjNSBhl4ZVWYZ28OEGVO3VTDcCMWgR70WjHONfeUg9/
hb+Y3QQk0+nlcefPBh1TsP06M3Q1Ye1S3HiUsbjqx+faC/4iItKzAXZLXKSFOMs2h1Kq7VwbOrdA
uak0HnPQ9THmOaV8k5VrrZWl8AuLUgdiT535A+FCOKNIaSPbp8byg19qKvxbxL1x99Wj7jTig3Ad
DIp2+Iu1BO6r64BPiMSztcx9G3/Qrk2vkIarjxA9213NFYRsQdPfZJ2EE+hfDOgAWwWLxBN9DnkP
JQA1PQokrjPCjfSP0Gt3tvZDkU6Xx1kK+zz9/9841iyDL5FgwSAjs6iAK1jlFMchHu58TAwvD7OU
i6gyTCXwvw4p1nwBQ2QKS1qy4ADrGOKKqMsvIsp89CvSciuhmug2RoAvYGqbm7rHYSLXPOv18o9Y
OIUq7SvFtLi2FVzZ3h/3uC2NxrGq8GpSut3Xrdm8QG5AA7K0812nDOEBa+wvAj3xleO/ENAYmKI/
TQWkuuZVuCJHQAxKVHRlqBb2zuQ/0O2SwoW71OzxoBHbyxNdGg9cAigzHbkrULTvJ5o3ctSkamWf
7A6krAixHMbUo7pGsEh6CFujvv6fxjNmmwg/uk6pQ4zturS9hit0j1XLBpXazs5X7ruF7Qr1k8Xk
DUWFbP4JzbqxU4i71kkepgtPslLk76x6P3EQ9pcntbRbIEIBBuQqop81O/IK74zBq7Bx1Yv0JlU0
elFILJQaZo9j9gkZROTUy5+Xx1z8cOA8iKEgZrX5u0ArG2TKBoottvSQ6+NmTLHeKLLjiGvt5ZEW
sjCQTGDoZMcEWTwvpvetEGiUmY1rdOrX0CwfhtC/ARHk+pKCVmt1HBCYRIln5fstBO+JgSpDLLPJ
p+ZhAK+PonL81HOzUOg3et34V4NXAlTU9XxHkmPd4xm4BodcHBSGAzQersMPDAC/TJU0irIBQ956
UtQ8dQESOL5yTZDgZZ2sgZGXviJcFJn146b48A6RirKo4wHLG1Qh9pHhvOLi9FgG2U2J9dDlz7h0
Huj8qwRwevTwaN+f9CbrMx32LhWD0UPkUm1hE7m+1ho4UtRJ1D5eHm7OvpxS4IlER1UODAp9zGmp
zzImPN1T2u+w4P0aNpRe/dLb4dB78uceB2lVKN8xWrzTzPy5MxDO8obvGNgfLv+GxSmbvJnpZxgk
VLO3M8XxRMToIrgWwvEqNRD0YTejFKwckKXjr06mljZz5ajMhkk89DcUmf1p4FTuQjYtQVgEsKXG
AKRaX9f3DQbWm96M+pUzMpugSSLFKgOOsmTqyeCJ3q+xhDZtKkKvcyXPuW4a1XW6/LYLxcqVPDsV
v4eZ+LPUAXXgoPNLSTZ6I+lGo3C5f3ZV86rQh/KGK7mPt3ayBiGZhZtpsOlJPtHpJmbDfDX90mvG
VnAExRgP2Czh0dB2ibfHww3LVsUY3BZBSmREsXNp/HStqbqwpETy6ZlkgrDl1f5+SSm4SdqYqzD5
DR9dzRcLanCd1Ss7c3buf08S8TKWUp8wtvMbQ/U9FH6E3bpqXt812H0gjN8nA4XkdOXYz9Op30NZ
2kRLVCiPfxhKxkAQwRLJOcUmdD7cUHvcPrnJhpcs7Apz0zRt9EZ/BV26JjPHzcDTscNcvIjk/R8d
x+mXgKEiF+eOhMg7zzUs5A0RD8WytknUT2qF6bfWu/4YrKztwhc8H2aeYihxp1pIjeIFrrdXvkPl
E3d7qFfH/2k2xuzUNyjVSqkeoi6J14Cw/Fu/z+6ieI00vjYb9f1+zGvCZ4F2povpLRScrP0pEcqp
bdhi9zcTMoHlEEyQ7pnt/LBLxxF6HTDIGGOaOM4fpAjHZ5GJtYA5K0X8Z0vyUiE0k1+jRjCbE6Ik
BcTnzAX98r0ygAHQplrZBbOg/GGM2YPdLJLKAacKlw/ONHaXXvarTwLtK2pH6BmlGv4Cm7Sxg++R
E1s/Lq/k0un+TXJBrQM47nwlgxAZbWRVJDeQUvU4eL7+mcemvctQXdzVsb3WU1/YI0B+Jy45tEUD
yun79eypDmD0RKoUJXj/yXyxk1449T7HLsb9i6mdDTXbjjh1xLnoA+kkhufQQiws6JHDhrDe+Cvn
a2mTgE8nDE+cMJ4o7yel9C2BpM2Vk+yHgbqjnWHoOxkP6bX388Ltxrr9O9C0k84SlYTKtqUKS7ht
4yeP+Rgox0zvxWf4fbI7BuhRWo4SrsxuaYs4DvkYKBW6e/MLAB6mnLdt6btA6pstgj3qQU/k3g1N
JSOh1tY6Ygu3KvVuMk3uG16188qwiUwnPfNydLHGwhOg6o070+hQawPfGn4fQKmnewtFCpy29Kq8
Rb3QW3n5LXxPyhOcCGvaq9Bl3i+z1hRdLsaCLAlJQugXTY0P6oi63dp7ZWFp3w00+54FTh4j3afc
TUcKqTjFeTqFgvomHFaKj0tXq63AJKTAxFX+If0qrQr9MMxTXK0ODigwJxuBAbkZSNuosd7wibsr
Ww0UXXqTyfWaxtHSeiKMQloLKpH+8Cxc61ltFJEG7TXsh4MEPROxxLUJLgQW9ifMHPYotYH50w/R
MKiHaBSfUB0QTzjrOBvTRFixlTvzCV3sfhspYX5FHyDal8JUdp3BP5PxNDraAiuvAdnmIu9GF6/z
eiUSLc//3982+8wNdxOC8CRq6eR+Kr1RCVoZYXH2FrRsKvksw/yawt3HM3zYxcQ676aTqwof4vIK
+dWXyzF1bZxppmcBKEfsTS4yELcVmySU+lOhZicnNk+Xh1k6Fxy+Sfxneo/MAyr0SK8fHGQdVBUX
vfSEp+/GKu8S7dPlcX4zw86a77/zvInMBZ2LtyY43vfz8UfNF7Wli1MpVT6vWm0sdjhrKa6vCHg5
yJveIp2WfO1RRthFjoqvpK631307ZtZGzxGlNSS78LFHldCPh8S0L9Az+Vo0sfRw+adOe+TSL53t
IaeneSSsTjrBJir3XWB1iFsIMMjycbSxFBqorO79ulx7ZCxFY5UiA1hK7oAPJL7BaWUdUBolzvTN
GL7E2rDrnG99+alRrX2bIZ+59oRbjFWQ+UBv4WcPmWEWLiRDmPS8gsxV1B+i9fd6/dW2vuiWgQQg
0jDpvRa/Vph+X17ghbuVp4RNn5VS1cemk08vfipFWKcy+SQgaCXfq3GbyPkknrsy1NK3hBCPesRE
xPzQfKpxJjG0yEzcTvuOBWvnN/C6TpgHa7E42MrT5YktnVkNCv5vVjzt3dly2lKCSH9h9a6ljbsY
V2UN2Z2uWSMBLwU5wKWsoIF018duUIdkTyvIQ9oSwz3fvoXVsNIKXwoLGtgfnqKWRqVtljxaKT7U
iTOYJ0xa0uaA6f2psuzt0K1EucXvczbOLHOEPVGURmJRae7jXx6a4JKPRniFF2oUXoPKuVay+PQX
H8lEqUTTAEkS+94HotKp0XkRaQzL3TriP7lt1QQbimp/eZjFj8TaAXOBqa3Nj5YM2LOR1Ag1Bopi
WCsjOP21QdzsT4nn0/sZuYn/jjN9ybN7IhWR1yPuwlMwUze9V117UPXpeq+s2lJwYiNMGiHc+gAJ
3g/Tj33a4JhB4VXBXCvCbmuLwEz6WhEfr/0wA6+o9cEW4hQ2CjL+eX+xmmfDz2YZU62Pxo6mne6I
fp+URX6orWgNnrQYD89nOdsbWGpLdZZOtkK5c58G0T0qsldDue0M8NVJdaDJnWyo0aQb8vTj5Sku
HrmzKU5H5exDRuPQ+L2hMLaSnXAD2NaFillAtolscyVOrX3M6d+fDQV3JYxg9cauzZ6xPP9ZMYxP
iNwfnEqcrMF6pYT7WEbdSlBZPBL/zvD36p8NOxqNLIuxxsapBlDu1A/QL3eXF3F5CJ4SLJRDCjzb
prg/q4MY8/QqRL7/2EhJ9ZCGjb7yqaa/Ms8Q8LP/7yiz3ZiUll3bSWOd6FIco6j6PCrOQx9DKLg8
m//Pfvx3oNl+LOWwwNnSG1A/cZ7NGIMZfHmRrS6eJGO8Co3uu94gzygBCAhRer48+tosZxuyE1C3
wyyO3F6z7mM1fTRNDLabtQrT0icj+eDoyNN1Nm/JJWE86FJDujX2qusF2Z3erqFclo4WbGFTpqE5
vcxmt5leDIaJ2UF45ShSVe+dwPyCgwdm9l7/aVCHJFrZhYvjTQJ+UGzBdc6hgE3XD12p+qwcuSNQ
bhp+O8W61qyVp9jiOFDJzSl7+9iQRsAjFGoVlOBP0l3XSjeNqj3XWr4Dubm2F6evPd/z6KhYBpwJ
ZPTmgALswP3a00EEJ2p7N+TlcywwfpOwvxqtp8oJATq20vc/34G02ac2hqJNN/b7ONVAvi9TlOJR
/vJyDYeopsYPTwapvulCVdlfHm1pNQ1yYKqc4P94ub8fLdHqvO+SPsYIIfd25ST/2QOPpSweSTci
6c2/2CWTYC99MB5GH3qZwG+dximk0DWRV0joCmXduM9DFP+DNSjPUsAnGNJ6m07YhyouNgKl3uJg
4Q6Zmm1A4L4oQ3KdIRMed7Tao/yo8Vwu1vBRSxFkqhJMKHVI0/PvV/SBp+pZ1bhgI179Qf9i5N6N
I0m//vzDTYwaWFDKJH4y2yaeTuS1KviDWk5AjPvvhZN/7prqpkibz5eHmgLu/BScDzUFs7MrLCK/
CSsbIVCTMhKIR5qHxsYPniZzDvg9f7Ejz0eb1vdstK4EQQC0jsZzf9c3j3113fti26truruL3+ls
AaeTcTZOYtYpPi4q5Ec1qu/o4aYIcKjl0SzbeCWRWwoj51Oa3WhZV6ahp9sTe2Ecx2NnC109GAMu
L5N8R4X6SokPbT3alraLjSZWXy5/wMUrFcj0pHtMfRdc7Pu54iNR1YYYFbd07KOT6fg/OtBcH1tZ
3UQ41ueTkYiJKdzw5fLIi4v878DzDlTGHVTkUmq6eK//Y2pg2+hdYgA0WMFfXAuUECxiJmISNDTe
TzGo0iQdfXIsD/sQUK/4mNi7TmaH/iGH7ndR53yk2XEIk8YvDTjYrpWD0M4++91VmDpY7rQb23i8
vH7T3/pw9NDE1R0VPOKHPCEE46V2Vly6VpUoG5TpXyCOrJSjl64A4sh/x5gdBDvVktxxGsnNtKk9
WKTOHvT5fY031a8Oaer6L1Ks8/Fmp6GoikEvRyeC91htch/nkCLcSPm4MgwV4KXABcBSRuMOciCb
//2eUHOcNuDkJVda1xQ3Q+1Yro2c16ETZXowUgT3sd0YNyQZ5s7Px9AdwtiAR2J/lcP2tZselb0T
fcV740kKB7aUnsq7JukOE290EzfDnWIPd5E3OfGByaMVGeaUQJrw2ggHbRsHlXGjRMoNCL9fOGIX
e330Hn1MBY92hWR70jdYPxdOsEf2oniLhPdiGeMvXY6fKRXRlNOCNzw/cflqsSWKa9AUfmMg/1P1
bmL48B96LT/pQee80b4bvlm1dUU7g2pPMsSbBlgLFrzoicl99wTsPt9laCHtK+GU/LGwwkXHaraF
hlGrPeZ3YBgfo0FGxUgZX5sMXVGsf9wuz186oEkbP5cUt8/x2O1Eld/mpo+sMo6Mm65UqsmZAmdM
WTnZgfkZ98XxIeSih9MMQcKqtVdf4HaQjHG7byXj1EftcwJNaFOn5UsYYwZmBEq88Ycw58+F3+zO
N466Qu+1b5L7SrI/j1X+BAw42EPDdZW0CY/ALYHNBhJxU7fuW8VA8TkyQ9yEEgy0bPuui7wrLzNe
8eTEtSmyo+tGTW2OKNwfL29f26b+ZyiVHiy2gleUORT32eCbLqyo7KrUqgMu97iUZaO1qY04PsDP
so9F3A1H0qJ2G2dDsoNLj33f2FoY7KQ6zic6Eg5yg4+IiXtlN2As10XGXraF2IYG5PAh7D6rfl/c
SVhf6LLwbtU+iHZDJR4lUobUk9GhlrK3MM7NTT7o+YFUV2ybrtMnVMQ3S45NWOKB6hay3e1I8oct
FdQcK82x28ZaFGBQqBc7wPbmRkXO6gQc9tFC43eDN4+8M8NuvDKzMdxgDZNu87yttmU3yJtKCHnf
YT21izE0J78tzZ9NoSvbCOtP7OUtYxsn2NirhRJsMidPv+PPRVlYz+41MRi7wq6OcZXfq3XzMMbZ
WzzZxJvISG3odCXIi4lvvS296STNG/Q5H1PPlE5K0n4CuRYhR608mKWDU4rQjvko9LsMad1t0Tbd
NZsl3vpab12pJsYyhaWWV5YZ3NYCYZ0RjYGNFiUcFi8VaPUFL6leZNsUh3q0XL2vRqupGwg8T6nn
BzcKGmGT83XdHJoktLAaIexYiI7voPrWuzSwpRvL8u8tJZ/MVcUB5/lTMXjXuJq8SIEa3WejKbaZ
7UhH2ocYzxUlRZJQUr6JxHceQquE9JbkV6ZU/WqCxDuGrd1vsfMed50H2ssq4vTU2vYvJMbxZ45D
bZul0oOSSDeeAxyrAyXtRjhtHQK7TvcJuno7kbfffQn2nZHg4dv70S2kD6wD8+FHnhYotmVoOegZ
saR2+vAwYifShva33EmzbRlD/fe84Edh97ejl2hU1zPE/bGB2Ta98smswRRVqkSiit+vhvvtr1aJ
72JH77aqAAij4qNmF4hadfhrb8aqSzYjr8qtlLTFdRTJ9aOqD5qraLjKQ/SuaIMNMiS8ZNx3jrJV
x+Ibl4m9kxPlPmqiWxyGhnsla7MHy5fvUei5qv083Udy3N+BkHgZUuURy3CoLcAEAIjrdeIfRwPc
Kg7QfOq6qE5ACdS9B/96k+uNtI0r9ZfnYZB5SIuyuimDeFsiEX3oymhAd9byUP7H5LqIcWVTKv2L
orXRVs3z8hUlB9zgaqKOBLST/WL+1Gx8lfo6fQ4jE4vExvvFb+m3mPjiftM04sZvJG2n8H86TzNP
RjIWmyjwskk0tNw4Fq7EIqmCPTgxHjhKA2zECxVxMEf8lnTeRHeyR/UfzbN4x/McNx3Df+wAs+wg
nr2mWfSPGZf6gCyx3O+83mNfyTyUqlK66rJq2KbFpBYZ8S4T3NobU4sOjSZ4bdt1cq37AtMxiYhT
irg99hVzb4M22GFKeD/2w+cYoYY9dsYZlt+iIFQlz7WJfTUujOOm9EVwH1jVsEuRItqlbdPeyZL5
rWMAjBIDe5O14ZGLJN0OanwrsEXZqFEXHtUsV46DPuC8iEXiQ0u6O627egu/ptrbk93uwD+8ai37
VoqynzxwX2JljLa+bI/3RtB1B9+TK1y+RIUTsxgOgsf4puKoH3K9Roavq3BvUpLHSA30rVxpEgdJ
eZT1+NOQjg91af00CuU04hu4QQFE2YUYn24bYcfxTs0TGyV6LN0HZ3S2VEqCbSoKc2dBhoyCMtqC
vwl2raN+IZbIFCA5pkVaZp8C086PTqkWmyH2H0HoPdWj4d3kSaDihgpbA+dv7iCnacb7tJXjjZZF
42f4qO2wxc36SVeThtsWdFffUU7lWf1PKFXlAV/a7mBKknG02+LOQoUFoIp1140YoTeK5+/CGPOY
ToFNXRSG/JCbMYHRFNZmzEnGxlD/R+vMtzy0uz1ghmITd42BVSt9O5GUX5qsM12l56nm9JNzfdc+
CpuzK/RB2epZ9JR70n2gxiUm5GZ675i+vLVtIqCGpqDa9a6BXfqNnxsJNt089PBG2apyEey03vB3
QHZqnNy9n5GK36Is+beTZ+KPNhDTv9M616pt5TZ2kJ0GWRVsQbnfSL3S7TsBKy5ECGUHZe9nklT5
JvXl4XpsxH3tN6+WU795SMEdPQlDQycqxL7uwY+Xda1s5HaCrtKy4QAnP+sKa8SszJ7NvBgfhxg/
A0XNii2sqGCbeWl077XyuIFckOzx6wTBxfv46FdVsKPcYmz0CIHN3LGKXUq8IJp5G90zb2IKCRsZ
p7yDEUQwmBWsZ7gWwxuwWcUROHQAjdaoHjnOzrat0+YB+E+xi0Lsu0E2kP/k3pvTKOJKGFK0GYzo
q5fV30zbj484CUj7IR9ws9SHdO/Q5d7GhRxtCvq9GwQLqisrb51t3RcF2yU3HuMyiw5VJRM/ivCb
glLzlutJJu7p0KUHVKJyT+1REqAolXb1KUvyp1LHUzF39C9SINpNjoExAgvwR7EExdAz+pVNPuBW
0dxmpp7srMIJt4ZcPspqez+W6YuNQsC2y/qKyxLRW6uL4gcLM9V9IFI2kuM1t+Bpxr1hy1+LAvPP
rhVPsu8l2yQexOSiLLj7Hf8xqCLnM2Jg/1hVLH+u/eJey/IftchvkioqHiv+/UNhouUkVSNu6IFQ
D3HVY6PUlA9NpBi7mBMtCmJAHYuaBg8GLgm+yrnKEnkqGARP1nCJVpUCFEY0/JOpaFcK1T7VrXrk
qRlDNxDVgRvY3o6ZKEmZpQI/tO6LF2rKTigNOzP3xLYwohKggWdtVA0/TlXDLK53anRDLbPYdD7w
3jjTncdMUtRT4SmoT5UlJpOyfO355g9Zb+8cT/zDb/aPUsF2rcMg2LZD3m1q2kV4vSqPnhA/NDXB
HxtNRd2Xu5e+QGk+8fRf2H4zg94wdoGm0PTgvXod1zlzSdV861e9t/V7oX4Cxyk2nf5/SDuvHbet
tm0fEQH2sktVapqm2WPvEHZsk1zsi51H/19ygP+doQUJzpdkKwm8xFWfchdwuKXU7JXXsrxSHVL8
f9tiZY6ooMWixpy2vcE39CVV4CGoJo5yvTIi/DuhMqAr8rPtTbuyQZZ9TMYjxH0umG6Uq74JN62a
39mdALMSm55HMBLL76kyzatO6M7nCr9o36VnDh1Twd8q1MxdNxb92m1pmiiiDjd1CegnM9xuIzu9
udVRH9uYCDbURaitZjyXnkTRtXjFhYCunBjDKnf6KmfeELdXbxsI43ja1oc8qh4dLEnhHT3EjRL5
jdTbVSvSYpV4ZXNA5fXzKJx+n1NHfIymfPhUj1r6TzpYBysKk19j7hLgYzA5rj2jTn1pm/EBQ259
20DXnP2os/IgrpX7UR0j36gb9lGFXFGYa2pA+le9kBe2vuUM4hDpXrIdNSPzXaX+0gjtVXoIBWpz
aa6ntrJXRiJHP5dFv3H0KP4y2i2ukVWtb8YWbYVKT5sAg90c91dTEtAQirdQ0751VdhsG09L642r
y+qeNmP3Ks3QDEolc7dSRRsQ81BcbQfILEcnMcBmivZTOPHe2MJxCD4h2UDgjbUBQkHmIvCRYkad
hQO5mGHMn5ustK2Vbg3aN3e2u29OL5/INMZN1w6f8mTUVip8DoDfxcqd8WGCXqlWleknikpWPGIm
Fg6i82Mri31pzS3xaHurqZDumxb3RXwMHsaxfkvFFK/NrPvaUEXzrYqNmKSpvqqiKloZ9pQcNWE2
h75t+c0VAQtqYC61w4FTV0RIQzhsoqkjdk21WK6MbFy3nvU1jPuEW9F6lVZxWxVC+oqidXiDUWMp
m+qXZstAHVqXYz7f5XolP7Xz9BL2ZeR30ryT2H/79dh+K7z8q170d04pbk1DPCZMqt/Qt94k6qj9
o/YhdTf0QJNPQz0AwsO8M2axHZNMJY7MX3HhDt8QEoOHbMl+vIVRnk6H3s56ztdUcRVEsna+j7on
dD8rES34pppygMQCVLjdtKIQp4iERzyd8vhzWJrDeFB0Eg5/zHTlNp2bdGNMTbQPh9y5LTJzeNDn
4mebWkCtAJtx0OHXue6edSEQbxpugD6J/dTIftAD+VQq848iaX5QVFrjGF+Q+pPtFhUVlaZrmp0k
7VlFEx7NGREo8oJ9xXLWzgrz34fMVfK92jekca3zkOC2yHN0sgQnvuc4fBEGu8nW2/QL0PTT41E8
amnobcgjug2NJ8mhsR9rQyQ7pW8Rfic9SysweKmu7NzeeVZwic6aFMXLTGk2cerAO+P6wgaJvoY3
G4/ggSN/6OpmZRsYXadj/V0kvbKZB73cGIWLwV0+PMjcqZFJrxMyI/5Vkzf6/RD37WpM7N4H27jP
IZishJVCEWwaJRClWa20MYm2oyv6laKIxzF27lXUj1dKpww+3pnc7jIztkVrfXVm3mCiiORTq51C
o+aRp+yh0IiET7X8tT2KfhP1Nac/ec7UCvWlidirQUMUDeVjZ0fxfW7Yx2mIb2Su92tavRHsdSNc
SbiZAb55d70pcV0KM28TRXN0Y2oq1iOzPmxCo/1aTxMG1rZl3cQIoz40hE+7KhvydaNKfhkbZB8l
9S0atpjXZqVD0NR4q0KPfjQdtxu+JZQIEvlmqHl+E+ohMtEq+5wg15vl4yBJT7QupLIwddMOz1dy
proWuxTM5GpScMQOVavZ6HodJCeju87SflYanL05UQLFVe/RbkCzaFBeyhL9UD13mn9kTclTklBu
plh3V0RMydZl4+BwWkfbbJQvo6bkvq7SI4j0nlummI6FQWffVjN3g9PwF3PuqUCk07gZcsXYttJ6
yA3la2Gk1U6fvF3SZwfPSZ/hhb00vTzI3BQ4t9ZPJWS4PRSicGO1dowtt6FuEKBDWtCKup+hnjxA
v3+DWFsRVEcGNqZqu0mkp/pKkeZYr+DYE9bTgGMkWYMh2odaZAEW2dpRts2xolS3jdJm9DH3lUHj
FU+tDhtlTNvHrpqaY4+58xa6vXPjxA4G3bSZnE+2XQ8rPdXbfdX0894bqMJk4FieTJErbDhUwL3o
UFdstQYypl+Eyue8juNtlcyz31XeUTeUF6nYxcYKoRTm83AQSj3sqyi5iXLvPs7Gh6F0U6qQSQYY
cJ7Wpc1FMmmtvg2rcF7PGTWMKDbMtZ7E5SYJx6wmvS2OVdeRQfDSzL5ikvHPKsKi/Tj/0FJd24sh
eoKuGfn62Nu+8KjIxqOxg01KW5qKlC9qnUZ1UiuUSs3syTNKQUUKo4ypIkN3pqjeUS9xP/cqfTyh
humOCMpdwebrH09y0s+mMaAKNQrA8TFlMoBcz3pLomNV7j+RXVcr4RnjqvDqu6wtURwqop6MkfCE
ZFO/bYqB11DRk01rxvbKbMpq2+jWp17tWaIuvHd5MBFaxz5hMChDOnRPd7IYAyPCX0207l086S9z
X70JZ8Cz2CVyLQvKqjZHbpOcBH88gzXqquS+cMvsbkIf4i7LxFc9b5qtDLs6GJxM51aC/wEgR1nX
kFF8TuJRDsmvVnHuzL7GH17X7yadSEmv0BqqOqum8tDFGxTWg8jTqsBsY5UqDuUBKu1PDYbRq7lE
lhE5o+LetrNhN0XV0xzWn6winDf2jNeFRDKSSPUpVft8L9Re9Y2oSvZ4ltQ7tOOLe6XUtFVmYkVc
5NhdU77bVJX+a8J2a2dmYUpGxC6JJ+PoaXG0sXsAYLw9x84hpiwc7cF16MiYQlCE0dsbjqj1eRh7
D7HIOt3phvyllvYz9tIiwEJaQQ0fCWNziA8Eqz1/brI2LVY2jrt+lTn602CIfC1IhWINa2o/TPsv
XZ4Wu1Z18F6UVIV1jX3m6amt8gpWQasi6zB06muPmdtqkInq49YifRvJ6xX69cN26tJ0k1Uqxeu+
/u7o/UMZkryHxY0Wl3ueo2echnEgjkvqlTYVi6KW28loX2a3ce6tri4PlEGbI9U0ZZOkA/L64OAo
l443cnTHnaH0cPjQsPK5ibtVMuW35ZAKX9XTuPIV27spI0iv5lDWp3u92KokZyujFsbGHcWr1TjF
7nfdudG8F28gx5/aGsfxUgu3kd4Nd5E+/rKhY+1rMQZzTmKg5EWQCeRvIPV/Kj34g9Ispl+OYmoY
LFNKyRuMzps2zzaF6GNEwsRrK8x+06VjtokB4h45Veodrfsbz+T/Eu18DNP0h2JNEaVi90mmcb9t
6hEovoHju22Y2ZZE855G5G2f1987QC4V+utkhvLBNeWnxo4JBKVRrjwvDzcYvT/At3rpnV5bR9OI
0XdWb+FIPBYNajPkQPlab3l0rOJn155c4K2h5/Y26lUlS2dTxxodkcmZEKLBSbVPvPZ2BClNhcTt
arTeEZ71K5LCreroMb+vqoK05B3q9PyXWendbmjau1Grsn1sTRuFSm4QjbbrT/H80HfpdyL5XYlk
/dY1TGwMDJJ9OApcYMmrSrlxRYs+uckckmwnVagGt9K4Ecg87wiqCSqIXPeDCtnYdPPo3lLyt87L
5m3u5D+1Ck1Wt64/zwZAAZlmX8HICXxRp2NlDY9UUB1KgFRDZGXe5hlCe/gv8Kha6izWKGHFL3au
B2as3uG19aZgPnmYG21FEkTMYoTzVzpL5iYbht3gmd62VNuA3xm9IGBBZSuJnQ26Wj0dRfk5s8gc
tEIUN+Ci9hM+uUe4DuONZnX9vVbrd/VcCcJxRwPHnLcnmVdOU14agosyuVUQao/M5HNpajd9JwmP
c/I3kVpE4nPtbfpWfNIFlhCRy+3eTdXjSO3MJ63bjI31dRrhOUyN8cXOzaAqOTiVMhzLWjIZbjv/
43RjAwEWmuRKicJoZ3fdUW+9nP5H8yMpT5BBo80o9ACNp1ZJPw0Q+HebK4Q1yTERb019PaYRRf9R
Fy+xO8dklyWVJTN17a3hlp/a0yn16IR5ToSIUCRL7I6xDPcsMp/EOCb4Nmlp9JoU3pvbRjGOSlW9
RwUJMlbzxQ2TVZ7DIreKIVkZ6E8pcYZMQOY9zrVKeV4l0u4MLVxjGfILCdG9KuZPaWEdapkkPt0v
uVFi7iwPt9C9o3YZEal2V8fec+kYoZ9UTrQys/kpgXIyTG5FWaE6dk1d+lIvvwrRPuvGONGfIlKd
Uye61WvnyPdXB9ctHT/LpcvEOOIw9jr086T9Yajw4+pILQ/D6AAwEt0DMnxfkPtg9pL6rXFluAE7
Vm9Sy3508uYWYct7ukHkq87onKzj7VuElv8RKhqTfSbiNe+pvY2EWj3pzhj7Wlx9yZX0Tci+ObhS
f048UHzSFq9jK3/VJZAx2xh3FbnEShhht+oKUtHUMPhjjW9ktc8xoQwp4wPyU9ux672NMrTCj+uY
R4RXnDrsp8HSnspoaFfNlHzLS4+Se5beoDTwyU68rWW7zcaAMU3yHiMXPP4MFQA5UaF+Swa5U+ym
2o21eaXTfQ6N4AEQgHCAE6W2BEp6dZoL3c2VPcmYr+XTRiRy1xMyXG7an207vxtm0VCnhpugtwnS
tGy/h9lNHv6q6h+j/TnUg8sD/YkOMEDAobePKAWQI2sBVtSLAo2UKvL2Wt2or5naF7fpIIcrs/bn
55xGwfEOzyog5Ev5goH3NSrjFM1ghFdGFjN6hgyorc1J+WuczMeRFt9TDeqUKK1t7luKzr4YyQHs
8KDJdjfG3ZPQvNsivea19yc25+OYC2hMbaH6YtBi3qPjNq3oe3EwixMpz+K40fqsRn0VxeX68soZ
+h/ADkPnL8xrYaydmEgfoQnZzHWpIb68FxM1pZUyUEXfWUKdXeqyQ9LsCEBqnevSKLw1trPJrkPL
e6em+vyQNpDKffQxcxIDVblXKUNSDqZ/Kndt26vzWqht+Wo3VvmmppN9X4ZWK9dGmA7aujb6/lb1
ovinVswacjC9on93jETNCDUz59aa3Hr0teFEUIqlwfU0tGGpUY7KzWvs5zNzj3Sk6gDagbCL1sHH
SShFl5faaCl7O0z3sMloDUvgIHr0MkiP3lN7LK96ZJ45Mwg3AxFy0FSBd7qAl4W6MaHvPEWIelXl
i3Gqy6xO4f90ZYXPnBrkKLhtfrsUo6Kw+LYunUWIWtveEz2vi5ZShFS+yM7ZtE6jUvR0rlwGf15u
wINOKCE4HliRLxmKCdqmjhrbxQGvd6Vc12Mz7iyzDOkIt5GdXvm8P0FDH/fvaZrfoecm5Ajx+9LT
YE556szvw6xsqv5parLt5ZNybqD3n7W4E6x6LHmiEt6bMur2s11qBzPmhczzVvr8hOHT5fHOYOU+
zuNi4YZSDMWICkvQJ+GNKgmNjB6ZXAsxmupWNejlKO5DagO+yO0rJLwrS2guJKFKj4KKo0zh3qic
R2BIDy2BjVP2V+TSrw2zwPzqdkXqdDLOU8e8DNSCCnRdalRpZzO9MptnV4+dwmuoaWheLCZTmKE7
D1rWB7F8UZVf3amCA9JH0Z4vr5p+mpqPQDlW7X8DLWkWI8fdHaWcAjA8ioKJWpfox0EL8/LOJf+Q
b2HpqeUq1h0JvR20AjIqhte9au1c/8imoYjXutM28EBDnfa1ZWBoA8aI3X0whsh6GiV1WfqXfUET
umnGY+FY6jUi77n7ED4qPoweZCNoaB8PlVXqhYsmiRo4Ov45aotNvLxVPOMAG2YH3Pd7Y1VfLk/c
ub3wfsjTf393jk1uwcbrkY3s6CeYkeNb4xeJNOvlUc5dhshAkLGjdMFNv3jtdCpWrSzdPAC4IOGS
zv/Yoju0tffYd+2Xeuyv3E6niVrsBpQZ0M1DBUJzwf99/CorqfTZ04YucMc6xhlIEuahcLq//FVX
Nre2GKU1HS55G0532qav5uxi0zusBlt8RbTgirzR7z9r8UUf9vcpnni3Tk3ogBih0Bwklfm9SZR1
bpvPpZ6uDFfbZ267Jq+788LsaJ7KMHmf/3VM+/F8LVZwstUoroY+OZDypjsrmrN9lsfDWu2aCIer
ZIcNwt8DRT+OuTgOHUUW2uGYHZQFAqB98Rx2lP+5IK/FIWe2C6qevJ7gRDFtW/L85hkIYFR5U5CP
ip9S1VEjd3d5r5w7Ae+HOO2ld+sXdoIKw8lqWdK0d3GqDn941o0evTbJNQnrc7fI+6FOP+XdULVj
yM6taF8qRv19oHq0DcvcOORj7WzUSoa3GXLLG63IrtElr03j4qnu7Ean2uWKoFSpOs0NGm708y7P
4/mP8+Dons71H65qonMUp881J/CESnO4jrxbW8vHvadUylZooQdWha5xexJzvzzyuZsSJgnyf1Cr
iRwX04rGclfGCI9i/l3eJnH4tVTdIGmu0ezOXiqnnAAFxZNowOKgJR7FUq+v3L3mhn7eWSvL+VLS
tdPCa0SV37fgH3fKu6EW58uNTF2t86I4xLYSUpEx+wgPxirWPtczsQ2AoOQrNcao9gdN1Z9p+A/l
Cu8t9+hAES1XCihpEbSjZUALSXsAMVPnSW2XVV11mCcbaFyXdtPTrNQ6aCnu5Gjl6E50zZPlzL7j
tveQKYT/CFlrsTIJyWutWNwTlY7vUx5Nt0ZnX4mZzoWF9slixoFghob5kiillmXO5REislFXx350
7rSxOtDX3OhTSdPXeOgoYmaa/ZLG2rfLO28pIAjjAH49LuUQpk4Kz8ucZUBysnDs0tqLDgy5Wd5X
RUwhX1uj5rvtPBrqEdG3juBRHp8gYSDar73gZ+YYLTgEDCgDsMmXzG7wPSjRR1kXoMkdCmBHHLNN
HCXCuVJtOHfA3w+0vCip3mUzRFOw5t6rVds3jSrvUwyXR6O66yzzpa2afy7P77UhF/uHRqslm1FB
8xmZ3XVk2fk+EZG8q3qj2CtKIn2ji4qVYw3558sjn8Lf5Ql8H30tDrtJ8qi3BYh4Wba/XPRh9tnU
zvsujo6T3tCJQB7DzxsKBPibUUi9PPqZq+bDll7EFO6QSmpG4XgiYmRv0kzbcaXhWyO3WEaM027S
tM7eXB7zzFyjDIDsHaL8+smJ8+PjNHhikE5DOofWS7dGyESspqym1l13Kj5D6T9ZOhSYYVEZuTzw
mQ2MBrUBaMSiy4Hj7MeBu9rOG2COcQAVau3Q1sEPdn15iHPzSR1DdRDeQKrijwyciztxBYpglEBF
Mm7D+rGhAFqnb5fHOfMSYcFocxOgYghvZzGHZjuQlxiYnyheV6j+lJWFXKOXCGL+hJC5Jpd6ZuY+
DLc4kUbmRuWE/Mfe7ShMW84hqborh/50whbn4MMQixOo08MuLKEnB9yLVvaMTnhqbeMZjLo2bNr+
Lx14Tvfph+FOm/RdhFQNmQiHkGAM47B1OQSm24J0ouesb7RrmemZI85YSAZjAmuY1lJ5teq0cUxF
kQWTFtFiV6TYznar+o5sXHo9tbG10ni+AT8bBxmz8OnyXjmXOHDM2CmnB5JfsMjAs7jJM6sGUBCr
ZbbFftz9JEpAGWas0BpGkxUZWF0DEahYL40ZG5vCBPyFKzhQq8s/5cxMoINLdE3flsfsj+NBQT4d
56kMoCC4qzDOPvcC6c3a9gvF3OpG9D2Kugicv/w7JfHTcn8YeLHcFDvqDCTfFHhulb9VHeRAC2LY
IZyq+Dk1abJf/tAz59NFYgWNWIq7OI0tzufU9joQ+yY5oPVlnFzgxtVYz3EwK8O1RPfMUO9X11pU
jKaxpqGhZUbQa86DabR3iGWhneEGf/1FH4ZZXJ4JfTltkgDSykoU9HnyByutgnkQV2bu7FVD6QPF
FfjvqBd9PJhzkpQZsqhp0LrGIdbcbatVV/Q4zs4Y8gSQ0FFD/kOieFLGERyVN0LbGm+nUwMeg7uw
nK/caKc99ceN5mGSS2LJOPZixjS7nQws2939VNyXIvIViZ1YA5p+PnhTBa7zmlTBue8iCsfDDsEC
vAkXU5cM5YQNJwp8FJHWWUmh3563dRheeePOxcEIwZ1YxPyNaukiZEnbJqsjy1MCNZ7Ug55CdtNy
WuEO9JRjlUQgJPQWCFKcFKXpt245Y97bqz8vb8hzIfGHn3HaSe+u8El3B8s2qLPgo1sQjvb1F1PN
YA+0s/Fa5cA8DTbBN/AhZFFZFd8YJSo24oQpL13Qx5d/zpmXn3efTgZ3jQbc4LQ4736NhyuDYten
HnkLn9Tx2u4RhFGxrjxqUMBbr0VuZ1fh/YCLNxlgNpK7qjnv4ZD2O9mWfbkeaOtDOATwMIOmHSji
KaDRaTWYmYG+QhYnlDtH5e+lTE4bwcXfQ3OQDl0WTzqzmNWmwBMarExQh/3RysXu8vSeCw8wwLAR
wPsdwC32nNrxXxwpvECppgLAfBWVb5Yt8h/QcB+tFiMps3KvvFbnztP7MRcbrC2KsLecEQ3gLhHI
a+v7Js+/qCdixeWPO7t3iEddBKGJTZdCDjoBG/yxjvaqbcf9vkqALxjKpCZBl9nmsO4yKGxXTvHp
xy9uJxx1PBX1aQ/7jOU9K+0h9UKZx4HlggcAkVn6tRddCT2MM3fg6Syg0oWAObWMxZVUa6ataPD3
DuWgzEdP2rAurDAFZpXFjvJkxo147LmCP4GysLS7pE5S47FVpeyfRhVQhR+7mvgV1qPRrWU79eO6
d+Zp2E9DYr+pchzuw3KEgVwbYaRvEBkdTqQjKA9+BVP+WwpQTn3o896rnm0tLu4oX3TJxivt/Jfr
JV4A6tPU71UYuOZGqcC178XcAaYTbRG/5aYxh6tcm6PvaTNlnzEG7LLIB0uHle3lHfDnapgUq4Ej
oFpAtLCcpywHuD5FnQwQ7cMAEryIKtcKqfW1rba8Nn47ERCH2qiZ6RYdkcU9ha24NYtahRCfOxqG
oLm3i40hgVlGj4SvR6zf1xJhFT5W3Va5lqFngGq1ToLsl795cbz+/SUUU1Az/m26svglgrSm6yqc
Q1WzWFvtjTcWfjtfO8TL6PePYRb3ZNrbfWg6EBwSowKXGdWVb7kxsgOkiitzKL5bJ9pma2N8CTur
dnxZR/Eq0tT56T98r6UZFnZPpL9LJaFO2oWRmMi1CNPdaDINQtWGRWhsLg+zuCn//V6LaPf0+BHh
LKZV1nC5uylxA1NkxlPYUkTwZ+oYR7OowZhLu4b/pw/TNcjL+YkGvM8/mBbwEnx8ARHEmD1VkiRK
y2uitarnPMjQU6Dsdp3xQhM3BlE6WCesA/KO3/QW+ogfZ637HU+BvwzyTtOAZ9BJiwpZI8zCF9Mg
1MkI+xGba+w8/B4UlehvJb2Dy5N9+lPe3aK/R+HU0tXCC8JDT/TjN3eQnqVR6WOQhuBEFOuxib1t
geLB5WEW18NyGG8R43OYY9PIUKcgmPB8q++foe1fKW+e/RSiVW4g+nMIF338FOFGfVQrOWIGLu1Z
25rflNJ9ycb5Sip2bZxFKqagaKB1YzUFWqgW2z4afuC2ydPay7+Uovz3JHDWkNA6FW2XT1yWDfCr
wCjs8y5ZTZAZRqFfWf+zh81xqQWbBH7qEr4SlV7X9GNr720Ig1N2dPSHSqVJzBsT/ry8BxZBwr9f
826o5bzZtAXmtrUDpBqPZkoQYppazw3mGtvR1q7t7HPDkbpQ67ZxQkSd9+N2QD/bsOGOgfi23mxY
jVmJon6+z64e1DN7+9TEse0TDgpMzmLfdVHUwGxTygDeWw59wiw2kxtfy5LPLZTtkbCQxKKHu3xg
Sw4Q+sO9GUTuvUt5U81pR3hHyfMn6m+XV+rKWMuMvItlBFs2Tg+FOVWbESHGDRQHsYIB7Kx66FG+
0aIrcnnQM8cKA9L//4FLB456DtNqLjI96KZw3YmTzoe6Qq9xd3mYZdb1exu+H0f/uC9S1UThz6pz
oOvCLI40NHVEGKBSw9Zva2RlwUJ3v7queepTuzY3WpK27WZOlf5zkWLwdGvKAQDA5V91bg85OMjQ
l6H2ir7yxx81RkkFsRF9dc9IQMobQ6qkfs//32z+bwMtDiFaTIVW21xewusxIS+Czsr+yxAIj5Lr
0IsGGffxW0qvlC40Ej1ACOjQh9C99PhKZeLcXkFJyqF8jAwfAdjHIaLBcRMEUERgj5A150dbQDe2
f16eqrORJvLqp+uDhintzI+j4PgDo9kq00MIQ2HXDuhBi9m1fRef2VWUdhZcW4U92iuU/WfoAjPa
S49XfsQp6Fg80Pr7H7FYMDEA7tOFFR/qzMo+d2U7v5HVacPKs4v0ZkDcN90XQzQ/YJ03fQWo532l
KhW/Ip3k/cx162cbpdl/OKvUTVQVJTYahgQpH2emQGgKGm/v7Ms89OWUgu50fdD8V07F2WWGqk3a
jJYkLYmPw5xY3CngSmXvyvioTRPA9/zNquvny3N8msI/pvh/wyytMAuwqJEtGi8AzTRu4BvV37pY
C7Fyt19LVB5u7UxL76BsmcH/beDFE4Vxkgn6Bidu0Rk3tiq/dlwvajKsi65/jmv9iyjaK3nalSl1
FrfflKDvVKEncdB6Ie/rkY587drRPsbx+cpQp+Pxx7SeIksE48mhl0WBMGpKLRllF9RtdjdM9t60
+2PRzD+swn7FcODKnXDuvQc36iGhwUsMfvTjZtG0iEgGUbZ92zRI6oaeGr3mJmZ/QomsI4iA7lrP
/tqIi6MZt2FSqXqlYuY+rufRDTcYf1GXHw3ttpy0K9fRudGo9dIy+62Eu8SDubldRG3aZfumDeW3
euj0L1ZI6fwWvzolC5IupBB8eX+e2Swcc5Tk8fY9iRIuEiLUVqG06WUf9A5u9RWKJZC3V2pzrdB8
ZqcAewSQQpFFBZmyOOeip/9vzsUcwAnzKYxQ6HsZqSI4prp2rsk5nkvz3o+2jG70sHQAfEmq5253
K8rHwnjw3B9u9q2Vcg12xseHZGWVu6HIrwTb517590u4OHwO0NjEcdv4MIqif6mg78++1YzWNaDb
uXVT0ZZDTAaJ4T8a1A3QcRNxvjoQ0RMUcCA4xtoqr41ybtXej3LasO8KxiMaAQ6o/jyYDECKBlIo
rUSpBR7gq6ZksCZn1BAub8hrQy7OOFezKKuM7nQDi8iPVf2rmbl3fdPvo37cumF+5YI+O5Go79Iq
MF3jjxzCRUcVmr2okW5JVm43rLWx3lXV6+WvOrMtKGiB+qGABsjeXTwDcDXUwsnqOmhcxfT7vv6M
CsKVN+7sGNS4aehhF2IuYxnqKY2aehPSogUuMXokp22WQ/X6D1/ybpTFjdhluJ3XoPaDqBydnZwK
O0ikZfz9MfpQGVlcSwgmxUPoVmMgKIl0no3hlrn5Dx/yrvhyms53e3tG6amrDduGixglG71ic5P7
XQNbnNte7+69Zcpj2RU29F4THya1crdmpKh3rlKIdY2w1pWr/FwwaxCNe2SqyPjS2l1+kQUDj0cx
KKTmpSvNq+dklelJU22FU/B2uTQRg7ls5C/biad2NZlOXu+tqG2vdZp+t5IWkQHdcyJ3qre/ey4f
f0ta2b1tVtIMlNJBxA6mTpbb/mjNHnJ1qe39iudYReKoMyGBdLHRlRu9aNt/msZKWoKjEq+jwggL
SuVTlpXrWPT5PyQkCJGIuaZW0rsFglijVxnKTokm7VslpV2uhajlj97zKs83oQXFr3bIYZAiNjFu
MCMUy4oYcU7fKhz0PKO+VKOdYQ1msoaDDLOySLbQyMA0JqOJBI+fF2abP3ToiVQ7S40q20fzRRdP
YLAMd227YRtt5yGz35AZcp772i7FTdjWaCXUqMbFV+pfp1dyOasnpg7XFNEySI2Ps5ohkdRGHdEy
Dn7hOhoz1dfdciuSrl6JPL5TpvwhHtQgdsPt5dNybh8bKGZ5vN7EX8tIr5wqSm5JhsdI2Gcr6LnR
moIpKpl22l6z1zoTrINLOnn04F9t/gGepeyBNpaHE2RTiuop1YwWJ4y8snZzj7pt23kKq+OqB6PM
+yuvwdmhHXqjlPwpgy+pl9XoDXrIeuKBfCvm58LSNm7qoBaxE+BLC5yu/sO0OvS2wCq6wLEWR7aL
vfIk94LhjRFPK2fsUWzKE2eF9XN45eI+/2n/G2pxcYMXb9XGsVxiIjf6ZYyd+6J4k/lad0MyopVq
dM1eKwb7VSNW+y9hpuFQ2DphDWi0LcI/NUtlT+M7Pph5l21hFKLdKiNnGxfeXzYNT8UfWgrgdrDp
In9fRrTx4AogivQW+hgtatGEFvILVXjlQT93HogZ+BRMljHeWSwcYqAmUhdATaRb3BoSvSlrvI/V
v7ST+vdj3g2zWLQYmk3cxIkR2FVV+l6j6b7djpu/34Tvv2WxOKic95Pe9sNeIUNHIXzq9OfZsLuX
Qit/XR7qXIzybqjf/Kh3j64cI9tBUMAIjHa6JR9dK5V25abSz23092MsYi0jgXrR52qKuSrvE05p
OqIInoYu69YpJ/3LRI/UC0a1RLEttqVWIO1n0rLQynw8Sl3C6bVCobibeuoL8YwgRX3SBXLKeF2W
KHr1xDzpbkC4a/R7Qsr5IWuAG1q5LkN0LKuqWyHbgfiipvWIvxqlkj5CaHd/GLFhKgjZh33zH8Kl
d8frd2Twblp1T+IzhSQiEMFw1bresZT5ladnseF/gxGpk7HduaaIaBaz6nQIaYzaoARDnxr3fWTj
rWAn3XOCNtqVm+raUIscSmtd2ZXRrOxDHmG/cxtEy7rJ3rkqmjaX96Pz/0g7r+W4kWVdPxEi4M0t
2rDRpGgkkZLmBiE3Be/9058P2ucckWhEIzj7akUsaVRdhaqsrMzfzD/71Y16Ma3FjaonCHQaTpCc
W2Qx0AVD7iNxW0NvviWqUTau1EVRcJDjqIwPwHWM58I3439S3N32KI9on5JeQ2PHn9LijLCi3d85
5iSlN6ms+p+HaETVWR6M7HMr6+KlqZX8p1E4VQfqBxvxuDGM76nTSzegBMKPadoiMYx6bhsjp9Br
J2MscurwU9v9SvOhRFvdN03ASnqDKWAvsghIQe//Rq0t0tymHNDTTa34dxua7dnPQQegWxOqA+9r
TRVsi8o5gyqb0tvMH8idUn0Q5R6Fe/UxQaX5hYKr+KH0pGWuVEvjc1lmAbJzjdN9aREW+l5OXbev
UFCC1K1ZxNbEnoZ/yNNRKhuMSiqPZuyn9W4sJrS6LGDb3wppNnPoxfCjSRRI2+R5N0PoxD9VPxgq
N0qSxnR9o05/X/+sizDDVwWqoClz+mCo5PCLzWonaepgLBSfSwdTB79S1E8V5MmNuDnH+Ld75+0o
i30KMoBholo6qXZ8Kqt7LYz3RvyhR22qKjai2iKoXezTecavTrjVBaLryV/PVdfI+j6pJnQsAf4X
aA/Z43BHHxHZWWGZkScNvbKF/fizYm/nSkoEZg+nGPA4Fx17tkUxRUh/ebEeSf0xj5EOdGMRGJob
hPBZoQ9Qgs76WruvsixOUN6Sx26Hs2//YjeadK/ncv1D6yL5JUJR0d47id8YezSBRhO2jVphLYxU
ms/1Jqb7psFTzuVeHM94uignWjfS89T342e7y5JHBwmBBkUvWT4OUgOIzs+5qV2Itagh2UU8oMpQ
YVVQJHnwyPWmJKTJZVohJdz4j5bSWHtRy7Kys/IKGoOQo88T7kLNTi67PDqkqGD9bMapetACx/ym
ZpFs7HhTKCFy+ipycV3eKL+DTtE/is6IZ6FTE00/fItMZEUrFEt3RTwi2avbMWrUeqM/JEYrQ11S
UvUO0GJJQGORtnAzW/txEcvGSDRhEaGAMQrklv0JqfMuvEdp42dtqf90CIJfP2Xm6v6facCz+zwP
g7d7Uq0ioAWzvLhf2Xu1tp5DKTlnqhF8rdHV/3l9sPUj/XewxWHLahW8kd0jE48hqTQiyG6PG5jb
Zd/w/4aNv2MsFlAnqxPox4yerAxV8twmvpbOAsaDY+6RpEYTLymK8RMCU2hMlIVWUXOLDQRvmkad
AMbhGe+mhm1u3VLLhZ6X1+LtBWqFChU4xrcLPVlDY+CfFKPvFiEn/BjA/8zqn2m9UV9fXrz/M45O
gR18JK23+c9fBRmlLEMjKtCAiPpw+ljXdXSLyLZO0c8MNvbO5V6F8Yu6jTwXCRwkLt4ORchqqxa0
wBki8OD2RoWAGPpMqCEl4QesqMJ7OU+rjSC6nN+MsH816DJN8jVjBIoZBF4+ldyVzYMmIRGGcug7
u1pztMb7CS6FzuuA0LeYXThZ1PsmR3haFqiIR9oYP9Rl8pjj975hKLSykJQuISvYtNDoisx//uqb
pbVJKUIxw3OYd8jVojVdn02lDvqbISpRm2sbE0mfMMi+vvc8zpesDRfZpp5/8VI2o9CayqlB1MfM
H5zERlIzad9vLcogGobmQC4MPMoWG5/KFaJdasVzIZJOrTXc5OP7h5hBFQp4RpumvL7c82Xqk2xm
Wegh8XZILMAAvv/x+lJdbjsK9bRQgd6A8QEB8fYTNVOooYGEeEHeh8c6lZChLI6+nm6c3pXwRWj4
C2Rddj1CH9dV+gWyJwyfHDQuc8vHQCWCOdJJIplgzTUGnuid2mLRqtLO3glROs4eOJB1D3hZcvYU
sauNsDpPb5E6/OkNKtQB52b+4iPWw0h7OmqhtI2Dq2tPcWocWzVE4PfYhY9YtiCls4HfurwsZqdY
hY2DUp99ITKTYuaQ2bGIz31TIrgYx93TSP1j47uuHD0AddTDMCSkKLdEMTYwTWYGV+bVweda/SUg
dMflBxNlQhVp7ut7SFmd0qvB5jvi1Tm3DVVS4iEy2EQZatO+4WCIlOQxsuWa1COEmELcqn8XhhLf
aFHbP7UCjc8SHWoEOVWtmdIvaRDK+WmwgmlwG7WaPl//ictbag56s5cgACnqIRe8wqYzkHmyVHFu
Iqk45EmWH4Su1TteKtNBwYFvY0kujxUK2BSY+bwQNfVluTuvscCJAhnKWl9/o9j8tcrBW4vu1/Vp
rS08TEywtSBiKS0tLkV7nBS/CWMHa9fEQPE+0PF+MLf49Jd7aX5L/E095l/x6vNO1SAH8mAh+pLg
HaA9af0L4pzHaNxr4dZeunxLMJZFMwOVZl7yyysjLmd7BLJer08781ss8cimM5A98X/7yEzK1q7t
1MrLhSq/XF/Ly1DwduT5l72apVxG4ZTlmvAqFGHpS9/D6YNZqwQ/srTCwErHoGW0b7Na/vf6wCux
8e3IixisxuiB5GOce5rv/Gukww/fqh8Sc7y1cJcIo/iD0dk3bV6c5CL+NjndqUq3nN4u9+ubn2Au
ALJZk2FSYEoqjrDRo23hsDIEHy1T2TiGl/v17TDLrNywJN1IWnEOUVHHXsTGRA29cbuWDv+7NTXV
t18z1JXA7MfYR3S5/6bWHWYShr6nv4Rl2BfC5U4evwikeNMofTJK5IixF7v+E5ZLOiesoCXQOjAh
40EWePsL+nQaK6TFGy8z2uqD5BcZmrOp8eBPgCj+d0Mt4m8kdU4ydmBNFfT3dLQka6vfmeMW4WAZ
B/7MyAB1Rd+DmLMEa0sTBkboF+OXqu6m4Fb0KLE7+bnUJwRHw8frc1pG7D/5vgn6A9lE7stlYpJU
mCeqCB6dhDyeBr9BDrz9OIXmjSKajSRg7UsRpv/fUEsAVmRSJ8r0IvLkUN9V0rONuVXSTP9hP6As
B2gSKB+o+sV+aEeVOUWZfOKZdhcg17dLbP1rJd77kPifh9LfB9nijFGINEwMPHP8Qpsavu7YnGM7
RpTHN43n699obUO8fvstDpmODZdjZ6FzqlUZm0N/p6T1V0BCDwVS9mrbbGROy7uBmXE3gKfmMMlk
w4sIreWWjq+bL50yQ5YewB2lx75WlAPq7eIRVXTzNDMmPbQT1OP1ia5sRlW3AJFA9DIR2l2kiUbl
5Noo17Fn0Zk2pmPSvcSB7qq5d32cZXycZ/h6nOVNO5SxrASzQkqKq2ylHURSbmxDGGIEntc573KQ
xUasqR4lZt8G53h0ylsl1EpBq0Ma/wkDjKDcRjKCRyHVsyMhmDbDrbIW8ljRpx8T1PE9v9HyJyPX
8EEa0wRBuNSRJ29A++mpHA3jzsYw6XsdUth1ZSmT8Xaj2/yYpMmwy4G63jXjWL/YeRQWuHR10NdS
GfuMUortz2PYNh9RmO0QKQRumRRpomMNMBZw/YO4+937ODTZk+2ckbpNjp1caPLOMMKp428Fykta
i7I+1NIU/6jUPv1XkdPsVi1S4hUVhQLLjkFuTq3Dv+BiMC3fUgbM8W+QrXEnD0OE/cro4NMSRWa5
Nzqr7A6J0HrENVulsHcYGgELSEsD0S5Jt0voVnY6kBJVsXDcMm6j23yc4vCQdsCp8Wwwja/gdzrd
hTFtfM1t4AAqnkLlvh9bSLW4NvUvwh7HEEB7Ud6FQJYG/m4L1xSlUekTSQ+yCmAi5E8oFuflropj
OXSDaCx/NGmrvoS1cD6meHP/dqrQ/t1Xs7OVCCsH/lWTKQdnRJQaGyOtSvHXAriwU3xpvKcjoD2I
wB4/VBVFyx3CKHN1UyqN7FRVmYF4S+x39k6bphSR2g4gEr30uXSJZGQDm02zKwkzBz+sXQyPehtH
jFw8KCTTJEmOz8ok2D0WrqyOxb993/Tfu1LWn4ZID24dMzafGpH4nyNqUv9AQnZu0haO2c6m6k9X
dCxl/DETRf5tjzOpBSxF+4uWu/+tpbDxwZcn+a6SldyzqhQXCb2Y8vE2RFX7Gd4AO81OfPPMg4NG
sTqBXA5SE9n8ciiT4NiKeMRMdMaZ7Mkt8QVU/FaDu1gpUu6a1GSFm4mq+9RNXZZtnO61+GXMKq1I
LNkyffy3GYEWtok+yWZ0jkpFat3SwI6lzIsfaZCjUUVxC+PJNMBJulV/Xo8rK4EabD8Kx/iMO4y+
uBM6tY5km8vbi0LNOgw9zrWpnjb3mYSfXysAHI4pPs/XB125VmHjyjrkVQNg7LLQBD8Qp4IcBlkq
le4oRrew+n0KQOL6MKtz+zvMsnBG2YnWvlwlnhmY9VHkcvi94Dl6pBpu7WM5LTE3lZV3dhznGPpq
bn9Anq8eC3WTTRLIaeT/iw9GI3at9BKLLbC0Ot+fy0j9epTF/Rqi09YUSul7EwKanypfETVa4K3x
jAJ+07s+frTwqntDqOB/hYh3fe/kYu90BuLcpVDsHyz99Lm3VfGvbgv/Azoe0kMbFvCe/LKTk0Ne
ZvF4FKmR429nBIX84lciPuSKpG/xMta2g2loILJnbV1nWS8bnNEsjLG0T33bZe4YYt9no9O/c0J1
i3u1NpSlkdHJc9HMWiJloNjEcovdqBcmfZDse2Oqv2ddFWu49HTYjV3fgGujvf5Ky+RASYJ2UnF9
bE3pII84PbSVG5ZbSIj1fQ7lQVcgYKnLvmHQyPZsWVbi4FDse/l749z0cr1vAjq65tZ7cHUwaKgU
Bkm/L5T6kCcapFKWpFM1GdOeSzA64ATevBDDir2lCVodWul8/A8LiaQEj+sZCrT8bNyDvi0kU6Ip
mqqnsnHkQ4Q/w96kwb+/PtRaosVOhMaNChTRaZ7/q/MrFyRyElIpHsWEO/wfbtp+urk+xOq2eDXE
IlvtQSpF3LnEpW5IHtvcyHeDLvXYLrTx4fpQq7OhJaLxoag5Ld9KQdNbIxlq6DUhxuqZ/hSW5gYY
7E8YXcYihA7mItoM4lyC5HPeslNL1+XsFyVeNeEgT1T0C65g/A37AOdnDDnQMKHjK4Bx9fFd46ON
fCijNNl4B6yt7EzpUGVI+LQWFreZqQ9lkXYTXa021x7LTJ0eJez4XClCU+X6yq4OBfkAzhLvjosi
/5A6SgkA0/Y0va5vRzhQ5xCy9a5Mx+Lr9aFW0nKNVtpchMckANbt2y2JyWEZ6kMaezVi2X1zDMXw
cfa+MyJpY2eu5CFvRlq8MqzKqIMoTtDINtOnDGc8HbeFneWIyVW7aA8I6p9es07Xp7eyR98MOq/0
qxOHWxMWtsIKzzLC+g+N3fgvWIcXG6OsxK03o8yL/GqUwO+lGIEG65QEz3mHz5GzC4pwX3Xjvrc+
X5/R1gdbxhDLD9IwwDF19oALE4t2xsxmqnGrdjaumNVpcbApHgAh5AX6dlqmHNLjzjrMz/Qi2MWg
YVzV94sDl6iMVeH0PbOlLbLDytbXeI3+/zEXyUcSTIVZW615Ait8jxvrqQqmYy1v1XnWp0Y6TJdA
hoO6qDy2jYxclU+dB/OWL0PrBG4ktTs1sz6hK/4BuZGNTtTqV4M3qSKmQgdm2fFpwUOShIxgzR3n
c9ZRUBXimS93Z1j+zfUNsrqCMM9mxVGy/WW9rEBucrBErXmpbx0yWUU/WNoVlrW/Pszqcf47zFLc
ABPuqgOImXtT+CzSH2Zj7fLhc2fdgpza8abc2IurB/nVcIu9WCk9FtkheL5YAlIgxxrsZFykN9Zu
dVug6ANQHzkMY4lhtYsyLHpjzDwtNm4UXsFR+twn9c2EjU5Uf7++gqtTQrqarrhGnF9y23Js/uLI
obBEreGkRs7XJnJ+XR9iLZeHZcMjbM5veAwtwruoSdIGyQHMp/R5uq/CFIPRMYqLXxiIpV/kBJ/J
3WDrxXM3tmDbJD3OOrA6OJd+oIzc6junqO3hzkIaWByCcszVPe5nqf8YY2UNb8cqa8uNkesfXKQ/
oQcgQ4odaVxkuuH6lMx+XJ/R6rZDa3jWN0AyTVt0LSKpjhNlqHtP4lXSmb+wsXMVe9hZ7Xc0pHFM
26jSrn4kUlHyepIQ2N1vYyAo0iQN8QH1pqRv7vqhsvZymaWH67NaPbOIE5P6zh33ZZU27oWcSWCG
TqEm3bbV3DdIsw9NqH6+Ps78axfpFHgK4iuAFgiVSxkhyTDjROhDfLZsUVKy0cunVkqNvY5J1d6R
B/muxxnuYI1B51VYn2zkNavHy3TItFVw0xf9yWCi/x7IVeCJLMkOA+4txzFrtK9I3wyP+KNPJ4Bp
6cblvLq2rwadd9Sry1nv+kF0UthiLjsYdwr54pNWF3Z1MrW22KKjrG7PV4MttovWkWvldMG9EJcI
LNnh47pmqzVnVM+bvRUpyk2ZpCSsKIRtFAdWr5i/Q9uLKy0HOZ+lUQGUxzqGUeIOytlQbppqi7+1
Nc4yEuMXaaXINpyRUsfIHFz1Py3eui+0CNtPZSNthLDVz/fqwM976tXno9ns1Hbo2F6S4m2XQJA5
tAXuxUaYm+8vHfF2/xtbFjulLdMaKWU/od7+GxkmF/c+10jM/7AfX5/BeX1fTQjAcjMVdhN7Qh6Y
hWJjhKx6aahuTWftQ70eaLFyAshjVFaW7dljLBLXQeopd9PCpwiIgIr1kuVRZO+vB5i1/f96zMUS
Yt+rjKGBKZeENpRbjM6zlumHTrMfNbnYWdH4jRrqzfUx10I0KFyIGKRWyoWq8tRqI1blw+gBuXa1
Ur8JlGTjFlhfyr9DLL6ZLij/V0KvPcAXj0Hb7JBh8xRM4ivsev/LbFDiMhCkxE1mEUHwsm1MnCnB
aIcqnrFRI1ffDGksj9eHWTtWGPsYs2IrF8HyJsgpXKtqOiAhbssf6MP8tPT+0U66n9eHWYv4r4dZ
LFyd4KmHnamPLqxZnoQj/w4t/cXwjTMmX/0OHlu9MbHVHfhqYotdr6G37wtflbywSUKadEbmVRFe
q5iVTzszENO/giRnJ3Qr/w8BWFG0mWkK7hDTl7cHu+iHJq7jIDwb/tjcmJPd7eNIlb7kFc7Qo6w/
X1/a1W3/arj5z1/FEd4oEC0sCNRKATY7dW5FHm+8WtbX8u+M5k30aggZuapa6BRPDXY8/u3BZxil
xyn7EgbG3t7Y+Ku5CVRw2jg6T5clckEXaUcJN4WHhB5COEQ7OVLOfvA86Y4rqiekSlxL3fIGWd+f
fwdd7M9Sj8RUJDa24n7zrA8F7dWktKQalmviIzko9KrYtZrYYv+tf7y/4y52aeuoUUG3U/OcpDvm
SvYki3EDyrB+wv8OsQjFWRKakZY4tMnN0dmztNWhmIvRWqka++tbcV6lRVoJp5lHDHrpPDOWInSi
Muy4FVTgjHS2ai/ddkQ19MVvt5ZNXRvJwcSUocA0XBThKi31yyAsu1Pe+h8tFO/0mFMWZPg2I4eK
bW0zdQfbCm/rEovu8Fvp/JLyX70c3pRlfsyinz1ylTMnQg2lg8jQ9kALpimb5zYMbsfpi8AGTw7E
RmKx8rWBdaOlCi+S8uGy7ps0PSR03MZPstO5xTDhqNZtPCaXAh8mvSGk6kHuUjq3oHku7g3Hnmax
hdLxZB++VpDoMt6usn+HT/lst2PWAKGBtQXZUGNZm1UHH73QL1XFQbu+GVaOlIO9AQgA8IEg2Rdb
W0JrZ7CazjkNmrTTU+UYlT+ASeymXoPn/v6iLK/auaTC61ZDyu9thJoA6ZUCmLeXWdUd1YizFlX7
cmw2NvjaB0R3lduY4u8sSf92mGxqWktPmuisJlr+QakM+alVqn+vL9xKtEX0CdzmHyL7hV1rY0ZZ
GJatdQrMj+jhuHnY7gqMoKqHRprtebekP9c+FFVfgCXQl9C5WdxXvVTSjw6qyWvjoqJgiWrZmbOH
RGEYB+ZwMK1S+lrQ3b65Ps+VM0w3GOtUXtRclMtCejFOwgRWMBAt2ts0HuNjV1nxKR6zcpcXg3V8
/3C2jJEAZ8/kaCy2CCYlQxdSpTip1YuYLcK/TskMS94iJq/EW65+GAAyKFJ63ot9Xwbog1WlTl4f
oWws/Tb6j7G91d1eWzsEubAZJNBeGgqRGpK8tFN8VrVWeYSbX+xqyRowkR/9H0MUtxuX8tqkZjMr
1m9Wul5ufMnCtU7CmNxzgvFuwi89bOVT2IUbW2J1GPYWy6cZxoWfLKaPASmFFHp+nWAq0VOBmg5B
tNVNmovHb+8p3iaUw9AxmEt8ywyNilfdWaIJ0FBJwx0Qjl2HQbAcRT+zIv0sNGSuA+CF8JWRACnv
hGQ9CWfrmF9+Qn4EDhOwHgBqErHfxpIu7qXBLrXIsyM/doeUVkvoOkIc6mTLAHp9KIpkhOMVUUKr
oytn92boRfB5eusxKZudLV6CaUsU7PL7MadZtEFG9gwtn0UokcImNIusL72qbr4qUvpc9vlXGDbP
14/yZRhWZByHcYYEBgp+aHHERm2wrKgB/1DncXroQrQhdF9PNi4we23ZIJXN1i88+S5wd+qIZpBU
ifSMBDpVRhzdpfAm8jsdomaVkiBUMn13RPzL0EXxQOe6NSrbcmXa1hmVu7YXQPyTR+Qihw+RFONe
ivNCs8sGPX4wRNacpSCDB9nJOcZqPCPjAUWsSRrduKGjvwuVTP5qO1XxCa6P9mOwKy05SlLaPeiV
Ba5LxCp4LMmM1X0MhvSY9n0Q7YO2S7RdERnFsNfjETYyuMLhp2HX8tcklRqQ+o5Mv6YPUBLf4Slg
fJMgKPwqea5zO6t+FbmTXOi/kBGvErdWCrVwHeK0dB9LZmrvldE36QDNeNJdk8yOsGkG6da1Ud0S
8NGn5MlocZnAww8LVFeWg1aDF91HwTEagnDci7SfFAiwff8g1Uo0HIjZkg/2y4dHWCEjlyBtM+KC
Zti+EXMLjfZ0bIIQJmGhwhMd+6C3dnpbRPVt7WTpueyjHG663pDs5R0RmN+lQ1rt5KYXpxqcigIt
3JF+BFURwvpOdKPYFXVp/TYKBcUcrdXU91JOIX0ClJiJwaBtcXmaj8qrN1OZaj1v0NQ+Zab6u8tV
3Dang6VKH5MQ1FjvP10/EisnTyP1ltGkVFd4PWYUGFloN7aXa1N2SEC03WbGoOyB3GxdcCvHAhN5
6Ds2aFQk+RYzk8vACQG42SertjFuCO+VEpJrlh/NqNuo8q8N5cDgg0vnIGG0DNTWFNsmMCPTQ+NY
7MsIY5kslya8U+1gNzl6f3z3KuL1woOCyjT1v2XPLGmHMARXRWE6Hd1EqvZ6Ze9MOdpoYq1Ma/YY
m9s95JJouL7dG3HXw+MoJMTjarm/DQa9O1pJ5Olq3t/MSI3rk9IvE0osian1syFh2sJTfzvc5GjD
MA5wvgBagTBU0fD4yN9W7iOhFo1rx6N016DR8E3VIvupmor6RDxpEy7BQMc6u8MLZyc3ujq5TdLh
hdKPXZPBnzCVn0XdaaWLqIfcu5WkoaeVY/NnwGbP9p0alN8aPSV+DFYMIUDr0+G2aWdRNMfppmhu
J0W9S7eU8Jo1Ov0OC6220C2mwvlexYrkQExP5leZ2d22YiKoRNjAfhVFUZg7WJzyJ5xSrTszcLIz
b5tJQrJKtrojTyCYpfxw3rgCPgIhTVi8h6KhmrKNpGXla+pI5uP8gCOeAsDy7fKCfR3lsZ4lFSvN
99KGhS26ojkqgQj2vRRlHze+J//eInuBU0eKicC3epnIwjKT+7wwR0/tmxs/i49xJDamtHLB6tTO
ACjxKID/uchN7DSeq+2D6kk6fa442+utvfFiW4H0oNX1aow5SXsdIEU2JJVPrtA3pnaTo1zmFkbw
m805cNWO5R1Cw0inOgBF00ZX/uEREdsbR2P+NMulnCusQKd5kBvLeTaU41pDUhyAlEN4UyQWNExH
zw8TWiZnPe/a3C2wItwoEK6cR+rUeLopsHOQJFxsmGnAmxLbitwromdwdPmU7O3gUUpyfJ/dutmo
/6x8yxmwhzINVjFcEIvRwjA04lSzAw/JzTvek7t0Sje2y8oJeDPEosQUDGNZRpkaeWVWu8EQulb9
b6z8tEkHrm/9tZWDnEd0JrlEF2xx9dQaj5wOeXlEwYpDmwS5O2gBIsyt9Y8e1w+UPUCCDfXw/m2i
wKRSkI7kdr3oV0pqaxOzm86LICRY/WNaF8BgRhdjd7jyh+tzXLnJKRHNqrNzs/5Cv7QP8Nirs8o6
+SD1Min8WEm2s+u0LtiY1crGYE/wzOL1MTO8tbcHsK4AK3dCNU6il++MwbrXpXe6mXDZsC94x81c
1Nm6cDlEN6Z1WsCYFEXsUlLY1drR1KYbq36pIHtcX7i1+ZCoE1VMcLekDW/nQxdbCDVzUAPWnQez
zh+KoT5dH2Lt25D4cGdTR5jLj2+HwPcxb9rSGD30GcQOjLM49A7dpih10o2vszYUTubzdc1jiu7M
26FCXQ5NO/X9kxN26Kio0t42ZvN0uX6+Pqf5H7qIgcBd4WrPd+PlQAkFQC7p05gPmif3o2kVPECM
oDm2cYojk1QmlePydbvaTeS4iT4Ag+m3OoYXPFT2CqAoqNJcolwMy3JQBlraGJMa0VQNDaZDPWVI
DmBLVtzkMyZLCH/Uzz6QyO5QxfZwMmNMYnYSvavW7eNGs/Gq7hxlY1MpK9+BU8/XJgOFHbVMQeu2
ArtthfHZMWtxkvrsxbet7+NgDCffgaJjo4Gzq9qs4HGnPde9hFEN3iXHAVSWK5emsUvV9Lc0qfXG
L9v6YfNxeHV/SmMvk84BXZOH7zLvx6z6Lm3JRW+NMf/5qzEEEBtN8m2g7Fn9YVSHkyUjDxK8Vy5n
/vSv13i+X14NU8VhPQ6qAJ3ZT/5DnMQqdneTrp0wuIr3lWKl7+7jUpaenYQp0gGSXkKuUF0qJKGN
1imu5d9BWt4MPrKLWdTNDlM/rp+vtTWk1EQsnyWpeaS9nRz1AjOZRlP3TKeZxFEPKS+dlaIfwl2Q
ofn3/uueMh1NgDkKXqo2Y66NXFtn954lVTeTE8MW3NLLXAm05C4wceH+Y1W1fL4gCagFUtAFZ+Eb
xjdNC6aHRnXK/7C/X42yhGYiVigqueoEloxxtbOysLr1i9C409Rk2AjrK/kLwGdcgDTyH+Wi7AgH
pFd7MdqePkYyFLHcurcb63unRVQPCi3wru+ItYhrgb9C7B3g6UX50S9FiSA/ynqNkfj9Ps+Moybi
1K0657ae0LN3dZmGp10p9Z1hSJM4XB9/bUdCBQYVygOeeS9ONSyZUtUC2/YGqwheAkVSDx1gvjsc
lb9cH2l1p7waaXGw7QTNLUwQW09Ks/ssT+lgZBvJ9NYQi+Nlob/W6j0SMqFU71Go9SgO/odZ0Ium
SUEqw6NrcRUPdhvHugRdw3aCD8KwDxJp5vWFWtsS3PLwQLkCL80Gori2La2I03Mqm7hdWc14M03Z
I/LT43ct1L5bxazohjmd25pTuLGEa9uf5GEOiWzIC2s7XQxqrUx27AUptOl96SQ5FPQgm+wbZxLZ
WQAXLN4/YbpovJbRZuKNucwMlT6NE5RVFY/qQtCgbQekF3Ga6QApq94LH8RpmNrdTenI3KXh5hts
Zc5I9iEsDD6D/1k2vYTfN8Fg1s7JiPOP2Il/j4V/G5jOU2VL2vsjmcFVo871F2pzS1RnQbwOVdgo
XuaUztFw2t6lZkyBjqL8zfV9tHIaDGpzuo6hHQ+ki4uNGqk2JPV4Mrq2uxkT52sVO+/0NpmzegI/
dTLUvIjQy1cztTEzneQGlKoE+s4dh5CmSW3l2k1Tlla4M1L+011vp9NWf2jlmLwZWX17lw5JqiWF
noXnrquzg+Rn6k2F5Nwtan75MS8j2RVyo83CiwnQHq2N37tr6TewX3gBGhR1L2AHPVayDrp2EQ9B
+05M4VGM8WdaQw8ZzG/EWtAdBT8gyF03Br4I2X8GxpsYPxIdUNEiBFUzIVqJZQszoGo3Vb5nFw8U
547Xd88cK988BeZRsM1gp6Kod8E36n1V7yGmC8qtavA5je8j3bmv+naS3C410o9VaFlbkjurM+Mo
cgTR77tgj1WhkzSWBRZY0qc9ijvHdnDI5LfcBC/OO1OjZgaeSFbR9lmewW7ye3MUdenlcvMt6Bod
2HH3GI76oyrHwXsPPHxjNLYgHgPkvuwv+sSrsVcyw5Nn6R7fvM+c/Dfu0u9Okf6Mw1t3VvNmPy7K
dG3TBlI9RJbn5NG+pjUbuVasWF8cKY22kr6L0gtjzfbG9Gbpol/wqfueXNNSJMuLYzs7tiQNd1nY
8E4LhP4kgiajaGf6B2nS4o3sbHVkE09RvLC4nZbpil9SQmhMGkQ8ebSdM0a/4x59dF3/Nw+MlzhN
X3RS+Y3n99qgJIOmas5FShqnbyNNk49SPqTm4CWd9EWY0l3cFGd4yXsNpVZUGakuK8Y7nd1Meo3c
v9wU2owfuHiKKy38fVNPUorI9r7OD2mj3jibIleXJ25GryDORg+HEu9SHawUcaCFBg621WhDk8yO
5MQ/yTQO14PJ2jAcA94gvOUvb3i9Lkut0WIbxQvxVGfiazb4e66EjffO2odiXzjcdrzPL5obNiiL
vhra5ByNaeQmQ06pQgxin49d4CVWiKSDA0NOwqduI1peVrDnY6BTOiYcUspdLqSjZjEsISk8N34T
VPsoUAISXDl9NKy0e4yQdKfVO/XI7wZAsI89qP90H4TRZL0/3lAzgZ5HX24u/y82q2HFUNtrJPeH
EfGgcBbpskInfeyysd8Y6jKO0mEkqHENW5CXl1WaWA27CuFS+5T02c5P89upzXdtdYOuyMZIK/sH
gWpwBNS+oKosr7xEz2qelj5guanPb5EvQaGlSUo3luPuv4yF0hMGY3CLoaQsHhEd+jH6pMa25xht
t3fsMD2aY1B9MkTYb4BPLjI0OPSGbdBs4MEJCmlRElVbJakxhrO9oA38+8aQo0+lMhpbuhQrq8f9
g4wsTWjytCWKVgn1cTII0p6fV/vRzA+FrHl6vlW5uUjI5pTEIuVETRI4xnLheq1qii5HSaTV85ex
7g/KqN32hrnPdNoAjhwf4Lbt69beuBMuMxXGZQWRc3DoQS9XMdAqfcQOrkV2w7idCMb60O2AARyn
4lcitu7ztdH+zI/nMnNdVspzHU8cK9Oy89iAm40fav1RGR4AdrttvmWGuhLPuEhtaFEzePzCPiON
OgJZTslcSb6FMsQo37kv4i/R8CGUgxvbEBtRbO0LsiNnrBo+kxcquXKHq9cIi9Mr/fRIqIPEJ5/G
qT712r3i3EuV9Nkvt0QrVg4ByqAcNbIWys7L1xfmShIa2TTArXAq9kon/9JlzCWuX0Arg8wwSmgH
HLbLK5zbvenzEWM92UGDHKGO5BiDJdrYiWsBkaowcL8ZzHihktu2plPLCc11VCPUDyNwf9fHR+l+
KKT2YP0fzq5sSU5c234RESAm8cqQY81z+YVwucoIECAJJIG+/q48b2072tH37UQfV2aSqWHvtdcw
NfVfnuoPaxGrAv4DKch4yAz85ay3KWQUTqrs4BYfxlLDfFKsvl9pcvCYfEXAwF/Wx++EYhxYWCAE
Hu0xbrlfy68m4IkxjelOuOzDj61BlEFumi5BVRsZtuVJsMHi2OuoXyEvzAvyZVX9LZdCPA4I0Pr+
339U1EYX7BGCbVwP/6zLGHygSLiBLNEDoHiuqYMLOff/Zh39h6WDchb4MAK0MTH9lbzD67mxeugx
0DR9hSTtIjF/2+d/qh4uM1kQBy799G+zsbiu+wiBWnDiHYc218Hm39cu6PIWA7JzT/qz1m4ufDhr
ga/egBm20uDt37/MP1wS4H4BCKTwyL44gP/zy2wE2F8BjtIDQaxU3rnmyt+yl3ZN/wIwpX/6PjFD
ibEdgTn+NvHu3LyCf4Ww0A7WJyFu9KHNqhgTVVbiCzJLPrOk4iS8TbjH3sy06a1oxhm7dqy/d56M
jvE8Dx9DRPSYa7ls/q5z0Yi5+aT8rGQzzMQB3ddiKVcMgSvCQRvIQy1hSMbmsDY3ASJ11lxNIh1z
Aas5UcHGFEacMIRGmbamur5at2B6p+0mPkQ8kSe2eSPZJeOWmMJNK+gJcQhuWb7pFDQBcA7bzw1W
vi8xa9SEiAZ98YmrETK3D8ZpBMmsTb4FmPT3BWhp7H32bP3qqxEbVHQKBm20m2hbTilclvINQ2e/
ZHHQ3szIfcJL+LP6JFGX0SIF/HiVCLvtBtHHZ0uGTf6QjrgneonKK70gXu86Owx3tb/C94c2y4JI
5mDiqkRa5LQUmd9l8fWWZkh368MA5gOBbWmhJXHIoeCasfLf19X/Gs9/AgnAoEAeuVCgYTn2a/fE
FulhLiowwPEDkcOTsRQCeQ/ha6I+MGHJLVsrMPURD7PAsyjeRbGDQ+onsx2SzJ6C4G2Lf0xyyuva
PaDMgWDwP7NPYC2BdG5EW8LN8feRPjdz34ddnB1GtrIcvfxtlMwlbDjLVSD9QphjGG83aoAyZ7LV
v389v207lC3RpfxD445q/deiiSOBxlvCi0dmKO9rZfdqUo/wJfnLyf1bJYG3SVCjA6sC3vHbPHzp
QwVxP9CcyL8n/i1YNvnSHsFdyId0T/6WI/3bPXh5N8ycUK3juSDD+OdZEoxoaptpig495rGtmHGO
ISqwfeDmL7O7Pz4WhuKXZF7wKn+dwfcU/gKBqZuTToCsQlYN1+SuGDNNkY4YNqDs9DSCWeDMek1z
TAa2r3//+f50mEFYgx8OvfrvdnabCpyrKQL2Oi85I47l05P049/f4rcVgjF4BHogypELFf7XS34a
58RlDD/d0ogDSpirxYaVi/2/LMQ/PgkuOPRZEYroXwd5NZJbpFWxO7pe9rkJ4rtIrH/RDv72KFgX
6BRDiAZg1fAbcjmwVE3mwtUOQZiZskqJZMdk+pcn+dOioNhMIIpijPdbiizSSUdMb+CrMsEu1FRG
+53DGOVCTjYZa+FKp3lwAyIUvOdCK6U+/PsP9qfVD/ofatnL+v9tgghZcOAaAs0nQrLczi0T6NAI
01lyyVP11Arz/O/v96dvFSD6/1i46Ex+PWAnUJKImJYBMRrjGZq164vbfT/I4//jbeBkB2IxPDZQ
Dv1zU8eNz+lmtXfwl7ZArEwxZ8/wlPlLSfvbMsQSufCWcUpd6Iy/liFQrEV9F/lwZsC2L3vFwh3W
P33478/yv4G1j24YDdYvxQ6Y6p3OwrY+wECVFmA/vQKv/xpS+Z+1OZfHwflELkD6H2Z5QZ/UMlPy
qKExdMN0GoZ27yF+Lm7+66rD9AoVJBw1EdEBjOSXR+r1iiXWw9KzpipJ8yztLcjs8STuhQ797/Cw
d39B235bd5d52YW0iI12aQd+WRAOaVIIHEGsPcuo2dHEbE8ZakhE343df117KdDeC9EKuDY29q+I
/YYUwQWpVOSIwIqio2zPndpt8j/T7f73NjicEMGBruI3GQ7Bf59gYX6oTZrCgayB+EitC659Rv5y
SP0PlfhHWYT3wpWMSFMwDfBF/oL9TGT002GAU54121735OyzHj4gdrchlXaaBDRA87nT27PoYUKL
ZN196Dcn1gd/OZN/Oy3xOUA8wA0T4ewH7vXPbU35BKLUJrdD221q5wPGP2mZMniFYOD31I4QOHp+
MyEBL3J/KUp+Oyjx1uDBoHXDeAlY/i9fgac37sA1ZMc5pfmCdFCbLBVJb0fynzG9yztdANqLY9nl
WP7nQ7rIENotQPCXud3XUldrsO1Q2f/3B8INfSl70Nn8DoiKFK6HwWS8o4kXUDgYTU/GzuTa39oT
NXH8l4M/QFeND/7PVYR3gvXgJcUP2pJfCyBoUJMWfUwChg/HwMcHLU14fFlyZO0wP/fdKrtyyaZx
2WvJbrAQyVloTeDl7NBAiMh5hS/rrbhYbxZL0PhgkJvPLmwe4SO3l3FQ54I4pE9goFRq0reFXsxr
KvlJmflhggdziRRyCADU6N+rLLpmoTj0WfsWK9/bOTWIquvgvNxgCVGpvis5fzqP8EPdhWDsDl2a
85k2aAzcANlAMvvhjom12xkt+a5lGQLh7ESztWCGK+RKD1tLChNRjEKWQHpFO039jsWteIawYfzm
AtX60DNBSoo4al6Es/T2tE3hsmxmI/Z1zLLSNZQUCifaXShm/wFJo9Vq+tdMQmHrNF6/kTwq61io
PKPrDL8ryPHGtsMHnEJFppKkK0joGHYAHfNxKnEyvUJtHmCjxgrpDulmzU08DuRU+5g1OGtsERiP
HdeMmFuOQVO5OLXs12xFBN3suvegncaX1F9ZOXhm1HkczN8mqDWu1kx+GR+52ryzkLctbwxZm3uf
RfauAwD/vWm8muV+Fw83RtdNHmy9uMg62g/ddMhoFWkIT8B+m08u3IZ92g98H/aBvJs0dIYkdpHd
O+SG7wLak+MsjPpO5nndh1PdV0vYtjBZDflLTCwykTx7cJs9N+ho7hstviBbrEvay1tEnkZT3um4
q4D+rBWxdQdSNuD63LfRXEM44NWndRasEo4mIncLYMUZt+4hS5VXZaBy59u4xnCyH75ttQ0RAWui
5ArFhnnkzohjl2GtEeVHb2IKECoxRG2RacjJQGblR6VIem0jKNqQPzOCw2QbEKnI9IbyazwMSxO+
wMc8PEC5uhQN8xaU0t10BLFsdvkA8d5t0/WkwEk3vwS2Ng81TA6fAIfeQ5os97qWsqyniD1AiQEH
lnl99eUkf8aRts9Z3YdIpd4G+LKHsBxg3VQ0gpgCsafe80QvqUd1Ehgo53j7gXWU7B3IiEtlZlyh
2FVrwqt1xve8D7o6qAvWWNgWAKrITtAk6KdYMESXN16W3ECDmsGnLfYeJFCGI6eo2ssVbFeVsy3e
Pq0IJlKsk98VyOjuqwBeb2VAmzapYp4tP1O/ly9oYzEG02ranhH5wnKvtSSPJtHvBxe6V8pHtkem
8nYrZT3nINqrb5ZP91Zk+A0B3pxTr17vZm/GlK1XMvnez8Zib0jRXsEGytt5az/9lLhZHjFTXHct
h0+9msJ3wIFwH8DyukZ2vS0GLkyBVTo/YSaPnPhs4+WliimD0EOSh7EYoXkm5/iZb1DPkKu+XXpY
1TXJ2Z+T4QjZIgU/iItDN0fdjzaGqLvAiI88tVu/lnah3TUswecSjCrxrlOlT9SRqNhspqBQQ379
BZS5HaR7dSD9qyIUGxJ74SbhV0i60bAb0bIpWkWwLe3i/1jTuss3AnNXHcOoDC8ojjEVy5dJBxgp
qXQFUN/16w2yCHkRJ2JlRejD173AlDjeN32b+OXU0BacdLwSev1ub+ptLLuBBhUGpwruFauVu0EG
4/XsdY2fKynoxRpSFxQxHftQJv0VCYbRlM2iSImhUbhvs2YolyW06oREgSwfkGzTQSeARIKcet08
5vD7Sw0yO/X0RT0dxwUyOCiO02ByLu9npGWLScvT1iX4hlEQw66vibYHMgVsBzIAz92oQKaJYtAi
YRhl1+jgQjbvsRKwlcLGPPGMR3Cc7pyflnND67NNYrkL4Tucb/P6A+d0/Rn1HjIhWzplKgeMxn6u
APBugZGPpwzZCQVyhcUJyg4f2wEmfpTV/aNesuAzWFYDrEy6B7ZF5CX0MgZmT6pmViwuGD6mYImu
HcihPBdmaJtcUGoKqklzJNliHlKBUzsIdHS9jTAzhO1mRqp0dO281yBtlNMMcCC/2N9n5YDdcodj
qLtVaoHDdTIgXAK+hR49QZzo3ZpViyRvujEoImaHFOymMbqCv398QNQPLo8OwpSctvBKLADFgJ2+
th3JwR7/vkY2bosao9hbNbJrVhN2hOzqLe2X4bCaJPhcwReqPI/YG9MqZXCD8/HGayH+bYdVnGSc
InVhCL7NdLT7kUof128KF+AusWWsumzHVAMP/VYdCR0/Nz5o2HvgdZpBzbCEXe+7PjG4vwKIV0S9
VR76sINYAlaKCD9KhJ8m74foTCd/DwmbzEHbfEGf/W0M/c9FhE2+bsioo8AUcxck30Vjbhr4KxWj
J+Fvz6Mjn8f3MaQ/1ebxvar9+hQh57XwWFNX2D6Ioe05vr/U18FH2hsDFodTN7OscRA1YlP3NlCD
zRGdTPLNt+UCY5K96A079z30uZMm0LT6iPnEQD862S39YPCkgGtPhQJQ3dN1pXvRbu8OaF6plyDc
D50UFZhqA2yv64BXCY/seSEjyZd6QoCu4hrhEcz90Em/APpIyW5tMtRTIq1V1fTAh6No3kkBrSLC
VpaDVE2DcoIho0ebpgKu1+RePa3VxRUSNhKRgPJJnMa594ukk1uJkEk8J7J9yz5Vd7bv79dpXnLO
23LkXvrkrcN2qEXKKygegTa6EDh03OzXjp5AaIXkAsDPl0ni6Sn0tL2yLOmLOti887yYi4f9irAZ
XcNeOOlKEU5tOSMVpBj0RWENC0kzpusDzh54y2r9OFpPQKG9foP1AdlvOomKZOFLpSctijZecF5u
NMqjLfkYI9UUcVzjv0cjzfnk34Tugru3M8z89aMxsdzH9XTN4qndrxiyFQ2KocfIS90hSdQ6lB1Z
2jJm8/TW0eUBFy4ygC0PdgD/YdM5oVed4bp7lRBY0m4eZGKTl2RHr9OAYEnw2kTTKY28/qAS3eF9
OTuDbh7AvEg9oK2CQdm2eQ9s2S6FlGyqzq161/nJ+NbH8beuleFhibalAmEuLPoaWTAt99pr7ZL5
ZFPW7Hm7QFrl3WUIAclTxObW3TC80gGrwBP8Rw9hPRzXFMYy2/J9YXWc45pCXGKLGcKiaLIny9of
TR2/960ndsb0TbFFSHWWsRiKYYT5EJrvDMGcZjgSCXeO0Yuaqo0R+pdwBCaIdr7SnbmhvZj2KBvY
Lnb6XGPdlU2r9VXMt6Zwnl2LBCT4q0DCSwR8oe9bMuvvakYnDHWy2yFfYcuRSJ7iwVlyxqTAgxUd
I6c19OGPztoE0w4urkDKaq90kLU3HggkebYOcJtVNasoIkvC0QrsOtwPvQwpTIK29eegkgkx597d
Rlz0ZPno56uOSRUv0i980t1JDcV9y6IKc3r7Nil8OysnKKZsigFHyzd8mBg5DzRsH7dwGcsh9Lwc
KnFIfzWy20kbdjkz8odH/ftmHN8g4NmjluzzOLHP4D6zva8X/Ho2REBEoEhOaStRFeEZGjFMLwHr
bWG2MHp1Gc5HXaPczhY+IVony85jn2KngxZUdnV4N9QYD7VxkyK5RxBca/JuBQEfZvWD/6igy+gg
K96qDYBDyVt40MCRJrt1OO8qbwHBLbckDu56ESV4vv4OqSmIkl/BBUumi0OrGnZe7dPCn9qHqFFI
c0f0SCHhCLHrpSCPuLnwf3rC3+E8+gLXESbamq3nZPOSq8bM8ytBrQfA3K23GKP2udXN41A3R9Zd
+BvNUsWk/14PY3MTqeheMm84LTCKfBIa8xMyoRiol37XgXNREYii83WBBVxN5teVZi/exF7hYZbs
uAu+6igYDilf4JmL0JlKeU7vsjnApsRoHAsXZ1Db6OjASNIjbkdBh2MTcoQV1pVAUXVea/2QWh+t
OyJAqogbh1rHe1gaG5QuTu3Za6gPl+l+fOQZa07onMiT6V1U4gyFOUTi5nPKVwmFN2zSUUaZNwwN
Khi+NztoJa6ZtMHTJrZz1IJ0WvvRI9FGVj0IlUi1wEd+nCWSceic6DJR6tzF+maQ+mcwRM/4Rw/t
GBxbHOlltsgQV3Ej7E+OoM+yM5M7cDU9rBjQXRCDoqeLdwPDXVd5YfQNnp8sr71AIiU97UBfSXQB
DH5CWjtZ881z9xzRJLmeDZTqTjwrTDQvtUaH+3P1HyIeXi0OS0oMMSu8ACaXESIKyhYjO1D2vazw
GhBigFY8L4yo3JnhloXuDcDneZrWc9dHbQnLpQ0bsbX4AeOhsgz+wgBTvjIv5WXqRDXy/h5KW7Vb
5o7eWLLBa4SL4+ZlaQ4DrwZ2QzH7FnpDhA8KzbvB9PI+sThKSNughoBoJ0fkBONFMBPUQhh/Yc4u
b9g6weZUwN5qwE+U7LPefiLvBWdH0r+A5vg+NCvGmDr2c5q0By3iZxfAnWdm2+0KIHXmnfzeMMFK
JDmqnJMmelxo6h08ipx6Wqc+2gGa7aACSZEcXzdF5rg5B1CH4rbesg8VcH2Ya7h6CBxQuZgm84zi
vL4yEN41htePemPJ5UKsi5Y5WJ1ozF6MsN/IskxFiiE5tHbjuSEuydHEVa2aMdBOyY/FwMnNo8Fj
3UNO2JsxzsfVT8plmw6eQm28i9XS3E9epg/jOO8hnbpR0fazMeMtwG96gGbrlZvYfq2B0EfuBWOQ
D8hGzrEYcbXPCOByLfYPMqwH046HpPGjimmRYarb1dPZZnwuTY0frR6zcjWwWvXWcOf1DVyO00Hl
hrMfdFlZ1ausLYNecFxZQw+kQ+A7b22LIyxDY1MHC+DBCQsXmda5GNxjp3AYww11ywEPmJ2Kkie7
0m/DiIIL1oo/YsMeIfW5Fi7ewxnGLvkox0fBuD2JWkCIINs9/JbmhyXR8xMsrr8nfdNWyRCnKGWX
J3xbJPdEPe27FZ7/MRndXrZ02PERcVXK9zGg1fD+gC2Zt+erc9d+68GvJYJ1S7ogqyLVmCrN6kqB
tfK//0Fj/TKr8N4m/rcLzcDO5j3slgcyY7NuXRahkhcPdeCnla7T+DbuI8tzFY31GS3PsDcwN8GR
xOYu97Ececk9+HfRcG0sOOM2ubbrVr9AIjDgaGPzi50Mig4vjm7SLTivfPFQESWIXIMPbsRjDWwV
wmTKhuF5o+G2Q0jVkKeBivbpVKPZMkCw0NW9NkiPhmgZwafo6U8pQtLfZCL3nppPvevvZ6H753Rc
ngQ6pqpfzWsn0fpZyhFVOYwHxxGTs9jsPgauhjF/9xqsWVD5gp42vgL7RHdn9Pvlm1m7NT3WdE0L
RkRQxiKGIoV28NRPPx02VymZwD9S9ApBhXEuVKhKIDtRoSk4E0SuqgwD9Pj+ODs0T0yAEkvW3dLA
xCTdUoBDfWyvULfD2moL0qM3IWlP4Y54hOyBln2CmiqVHaqYlsg7CODqg3Hj4+xIgFJExdUI47SF
wK0S8w+GS9l6BSr8J3idZnk3ZcvTLPqukAl/lhtf4DUkUJP6BrHHYJrArWhkbQmJCqoH0nTvM0+b
vde6GyYysVtc9rma2c8ZXX/40Odcw2bmikwJ8jOyCQpyCefCaGNtvhI6Hdw4fjTTOMADvvb2TsSi
gprodgFd6zIouFtrT+XYLHA+BhRVBB2UdawZUP+M5C6kXKEAzeC4QCZEbvshYuOoSYtOea+Y62CX
904CJkoPzbQBY4sB8S44bFdRg1myaWRzJ+feF3jNebpKG5adiTc3l/s4Bf0CrZfuBq+ARPK29YHO
ymY9dj56hY2DlVs3aXzEqXyQJJxKgUlfHs3dFc88tCAcLVcESGlnuv5xacjR4cwqrMc+geIo5G5Q
BzCXUF4OPgWpWgav8QhvlHHJbiF5wh9DLJ2HCzz++356brV7n7R+DTzFimFDqgvu6/UB5BGbO2GQ
Mt7RjeUhEw+ZZY8+PiRk7dzb0dh+cmX6T0TGAfMDunzE0JpXiAH5FnawjvFr/9F6Hj6br1bwL5ev
DCk4xci75kaT4dPSWZbSN1NOebvrt+5e9RAFBcq+Isvjg8c47CzK5QcTQOgL2IhUCChIC4Tl3WSU
nbwFI/yaJrZCDEjyBX7MV2PoI+iRuK9wR687mLp/RZEAhoh27dQlw1M2wFwqSFYokBbDc8Nof5op
osdjGwy7UA7DERvtK1HyPfMUPzRya/eWt/x+5PIzqEmwCxp3C67xgpex7nbUeFIVKcz5e3jPAgW6
6U39fYykBkEkeV1r2Cx5CJiMk2ZBTSy3Slm1FWHA3mXryroGM6Eb4QizWFhTdZ360qo5NqiUqwXO
NzhFbXAmk48qXPLDYFMoDMwwbleKhPe6dn6GxnBDxEs9I+g2CKagmoY+QZ6w+QFEGWHnACJKLzMP
vh37K5SsQTF1801TLx8WUZuHCwoN8zLkPjTdkAdRg0bF1+ysQJiqRN08mxYK+2zJ+hxWZNmN3mrj
FUsiX6zqkisXkLsNPONbT8/hGUj+Y5IgMaCGX0oRZood4JrXI1syzArhoMPH3EJUvW2yCrjAQzhR
BCpq/oPohO5cCLdxHBTUFivrn/A3K1ri+i1BfiXaA1w4QWTuxxkcXg+tbA7mACmp8Q+ZYckxhlkp
vkB0SxYHSDpt0f3UNyNqUDWiu51vuNG8mqMGzaSLlkszB8+iRlJcLikqKuvVhTEUgYCChsdu0Oqg
u+QmFDEt6jV9Q33+CQTrbus4K2clcCC2YXQHAFrnzRoF+czhqta0k/uiU4y2UTl+iFqyXBkXIYsU
U6KHtOvbfDBTs3NeFxVRYr0PWF/IvYmdqwA2fazznAFJaQcvhygoBvssoDfbCBe7JiTDDaI6mhwG
XuNxS31RylWTcohj6+cR0OEqhgs+KDymqXehVuIbcO6fKGpRTATssV65POk11H7FUXM8tnULup2N
7pKaXhuBosi0/Et3NCoxSAlPOpNprv1QAI2sweKc12/bpZC07ajPNmQtQkvti+Tj+kZwMpdcZIjk
FMnDtoYCJ2CozhhpsoLAB2qXZNkd94fv0xLBhRc4OL0KxkRVUhLT5rgkGcrgzo9wAgYo0zrawIUQ
WadqWk4wQ73ZmhiBgjyLup3WNnoHVMppjniZrNhiKQ+14gxwxAhbFIYTBLDJTSoGWAcpcyBtvFbO
OZVbASM+ZWe7Txfy2i0EWP14HQhHTgFweBTFfCiybEYZYOWSM6kOfQpUcoWxdBC0j+0M/jP3gc2k
g39siBgfkMz8EwxjcO3ASfrm8zQGkple43fo9kPgsRMmBfLGyXneLSB34yebcH9L1gNWQ2Y8vL6i
UjbmLe4yf8dph0lQ2zuY1FG4Asi+LlwwvbCWsg9/VKhCJkAlc2D7EhHi9D0cTLSzCdM/ti7Mqi1d
1/M4AayZOzGVJhyzBxSC9d5Fmr8vxoPsY15zdF7DIWSIDGMB9Y4d2txXxJZh/4hMAoEmdXTwZYRu
Xk4HLidENKuVFo0G4huiFS2APEW4x1dc0hjo5ipGzYHIswhn/bIWUSqH624J61wKt/wgtfBK06/9
DoNFtg8zM+Q45MxzneIMBlu42ePQ/Y7p2lYtSwvDQtHTKgzER8qgmgxT/WBtdItybILx9iB2iANZ
P+Bnp2F70un7OF1e03B5H3kijyxOFT5299D6mcQQY47nyhgmK3+S/g536VAgoAbAKRqEPICVVD5H
oLBbR4ZiGuUnRBcMIygxHXTb9Hs/FnA/7BFdWSfgM8Mo8xn9ztfSOl0tIlZ3TRQBphap2plFnjmJ
L4DfBGgpMMzHc5qa73DD/Ags4he5pXIXoyzZbR75Hs1myxvYdORdDE5/j78oVDTrnZw5qle07TnM
4JpDwzMAXZ5NTwK9X+5wFoGz2SLhHPTWpcMdDXu/89SKL5nB4HUwtsS1dINhoVeQzJ48TX1ABYCP
gqaOwCoFGuJ341qB2HoWdGzyTtBP6vP1CX/XXgFKDg4LXGFKHmTbAWgxfEcRW7mXvRn2jZyRS2wD
gXTlYHykI7qmnoTxrvHG57Gdj2TVP0OvBWIzD/QBpDsCfr0/HE0rujxJ9IN0KNG7tmuPYovQNocb
+lUw/nOZpeF9r+YZ/wyQIWbRJ7i5BBhHOBxUtd8XbnNJiSEADPiC7iqK6nKU/rIHRVTjSu2yKr3c
fRwhU+0UAN/204v6qDd41J6jwrI3WwZj76zBJ+iFj2A0P/2GkSKQkiWj1eB5etc3UkInpdvj2Cfz
fe+1W2VbhtqfEKjPGzgJ4RYDLN5RheJgbOsjYcnj4s1IU16aZI+MZXtqNB3u7Ooj43NM4nMMob7L
ceF+erV9o5GyOXaTqoJR3DrsXm3ZPsLHKqGMe2pi8al7OeQd8YdvwMX9Xc0xI7Np492S0GKepjDd
gvjDxPPN0m/JHimgusSAecLtAGe9c3yp34CETFfhHNSVhV/uTd1giL1O8kn54n5GhHReC0hUhG+w
4L2Tj0nerlmAugczXgbohbnW6UDOfUTaA0KiaCkVAJzZV59zt217oBmHIOA2tzARx9aIPwa/17m/
pXU+uuGdGxPmydrfhzqtXMCCXG36ye8StYuhACwjzK8K58xbZObPLVW2sLX4YP32tgbuOnG46QAk
kRPvkepNETu+dRATQIuPES/GfTmCHqusxQ2fSP8VY+itimo0SszcR8J+ORq6YgZTMnfR+slGzOLh
PGoLyjaJxngu6dx6JZQbh6GDEU8Tyq4AZwKUZN9HFY+pGn0is4X+F7dc+0LgHQrqg7PvPagVOqeT
q496gaIjqZOmEJuPEDC+w+Qq2S3LDFfzbHvBX3pPPtExILT5pu79Zyw1r+xSgFwhUroPMqW3Ybus
u6FPj8gus5cZlC14GC9woHZm33o4MVJrvAqBQXfC8aeI9FtwhGWJ2MklwLwPFfzFcPUjNSvyr0lN
d2pIvSrGuVlFLm5KxOV9BiEzBRqJbte03QL0jmRl4LXJUSUJTBY99IKQxfNcAoTNIRCGPb9s79WS
Psrhwhsx5NAnllWrwxhNpXoArKA+lyk9tIn4QNMBpai9vEWK+zZDO1fM8WgRWD29xmj8T5mWAMFS
D4wmvZbg+MuK9jgislAX3TKOQNSnuUpqe88jNFtooX7AK3bCqBE1NrKoEOj1mvi12fkJMIMo6mXV
htuMsjok1bJFATK/dbNLpbuCxTA7DF6gyprgBqhT3bxOQtzXccAKJEnqioQjrOAmMe6k58SOYG51
xTh9EUBw7jGZh3w3A0RDXXCX/R9p57Ect7Js0S9CBLyZtmE3mp6SSEoThCy8Bwrm69+Czo17myCi
ETxvoolCqq5C2cyda4fVY0nsn4yKnrudX/JU8CrlaHhpQ6cGOO+9TsC6/DGUBoBaizyMoSTqTsXo
eZdmmIIBDRF7NGrETQDw35Zx7ROr6QgeqDFB89RzEKV0abKRa07wKByzY5h7r4XceiC1/GxfWLV/
DbfsZ1lYv6lasq+CqS5AG71g22GyRNgu/ZKA4fhV92ZKNhDt/GCQSbyskXynUDOmEmvKg8my6Bqq
qZm+z/ErmV3URrqkFPXn3EEasunDrPtkJxZ+uFZFzYUaZqgEkOerm9xsxy9OVDjPUxL561hkWQhL
W3e6D5ZjWwr1KTLwcceg0BVVxFsx10DJBXuKEbucAHdpEh0sYe77wniJOcwqv/gptdHz5bGY9GHn
MquJ6EmpO7JoSvHQ9c6GAp2GGg0aSjVuU/1JVsphI7VFyXldp8dI0Yjwj1rzHOGIt2Nxxb8uNz8X
xc6/xKThO2NiWQiZmTcJXhq+fdBM7v2jc3O5ibkMcN7ETCHXDoMKaDN0jkNf8nzor7SwPJjBqBG0
6F4aXOB4ra/VUq70S5Xf9ovLE87fZFuOWH//kXy13gYj947LPZvLVGc9mwtjU8lPEcBitKH7GQGK
6IvnQaZEO74ipJyrGad2kMJSIObImAL+XU5nH6nBwN7TYhU3ypBEwJgPj5GfRFtcKV9RBv+LGaEh
9sY/ZLIqnev+COkknNd54A4ibcEchTlR3Wz4oJ5x6tJ5K7N5N/hdqw5jiPuE75MeGW+SNLqitP7R
yY0VRfbSVNCosqP+zYbB8860Q8iepUWa5Fqeo7CpCdW4dRpLDVf05fPZwOYxwaMNdnQbQbEx2zx0
8jJV2cskbMfruq+ufZlnpB4cPzbnplamAlDAMEAVQBi+ndhWi1q2jyGMJAHKQaUIfqcOooDOa14v
N2TOx23e0jQrz2ZdXOWehYN4D1GOgds6qax/RTCsaN/jjlN6X5es6n0ueVH+CWiy03Kraqz8AKUY
vZNlkWlOMB8UnygAVDLeSon5yydiK155mkQ3rWV2lDbLOKJXGMX1XNjNnFDlIQQFf0SfRGxIlcse
clmEx+yp/OsTHZI5NgPxaoc4Hjua1zRHMy2HH2ZhWSW3Dyu4Fkwlzn5y+vvQU0W+C+RiTLeK3mMQ
VCFFHPaFH9cKAYFy+F6TOKk2/DuKRQhmW6DoOz22EDuW1lNs+WW3x2VD8MZGNlLcaWam/DF93blW
2tT8rGGC8VtFu5AfNVR/nWtWSun2UlpxUIvRkR+MMurVjZMyBXfcsw3laMUmYf6xB6GH0Mmhg0bj
lNXny59vYTaauCRhwwgVlaDM7FwZQFj6PNUHyodqceJOor6MvdG4HmWt8cdnPgJvWkPdrlB0NpuT
ZgY/scTs2o0lPHEQFiCjLfX6rhSdsXJCTz97dlxO/aE2md0DKdGsW2R3SYG1suW2VF/9yqmrnXSy
ZJIkTx8/UxKp3VuGz3Xio6NJoS6qW6DAk/Z2XnbWlAMhxGS03NCXvZ2GVe3D2Dn9Ickaaf/xpgxV
phEKBbgbzLYR9G68ApAMICBNdjjIHXub9w7e1C8fbwf5EDuVLatsJrNjuScezkXLQzgcB9KT5xFe
phhCeoFJo6+Mnjr95vlXozpLMacKb06x2VcruBwjMUfbmDcVSY6oHVtcnOPY2lFMWn+KOq5Am6DC
y3mXVt0YEhTu25e4G7xHx+g6LqGlMAUy1KSxN3VM3AAbkw7tmfC1jpSCkvTKjkIl59XmWhiT9qi5
QkkRb2M7i7/7rUfI78PDRzEHFeLQdCwOldlnGoWGoGwwolNRl+KGlDoWdWpt7XUrU1YuUO+XskaN
Aa6JsPMms7/Z8mqTmKI2ucUU2OqsTS+ThiAERiRd1cLd5V7N72rcRjm4THrEjYM7wGxSKJE6REPp
Rzj2Ei8Iy7I6GVWh+Buig7zHa8qM49bCQ6CmIv5fNA32jGcBsFRiQm+PGzWxpMI3mCN2rKc3npl6
d2xd3Q4ZqbxjiyF23OUdpo6IeC+3PL9e0Wk+ogOUkPPUeMfd5mlu1zh7CWSS/i+iHacW8+UNeNMN
Qv7D5bYWviVAiomaColWf9dLCZ1Q7nhwJMeOXGU/nArTuIqUZuV6tdbM7OzOtdTEEbsK3bzItwg9
D0KUx7AYV0ZurZnZuiYJ1djC04hMe3qxc6zeHDcGOngqQkp75UCbPxo5yXBRQgMPP5JrsDrfsHyq
7TQqILKTFdbKvRT15b0cpF/zPn6SJQMtN3HX/TEIG/muGfBULMfU2WXNsHbaTZ0628z+8zuwz55+
CVGBWaf11qSmPzeDkyjtZJ9bHQrVVkWOZPvVdTEY9qG3++xj176/jWoUUVHQxS7AW+Dt6khLs9CS
rkpOORrhfTdm3BpAoe8g+3orlc+z5fCuqWmPOLv3obRX1ablhomM5rmuETJ0hZFA6qx/KUP/QdLT
P61RgmwhRqa0e07ayKqUxBM1BW6mI2/6CRiEx/crNiCHywtvsVfQVbkx/zW8m22i3oDnuErC75TY
GQHDrHjK5Wx40eNa3at1nXzsyfZPt86aU98OYgLJFcLg2LhkpawXrTAbBclXjyDeqSkGELW2UjK5
NCupsbMIJphMEWXWPxkofZ1aRJAtsrs36TjIO7QMpAfY7a/qiMA7aQexMivnNPW/3aTei3pG7Dsg
y86mpU6FsDAGkGAIBKo9CUz/KIoIG5cUnTV7ju2yv5HVGKV+W+fC2w8dV0JqwwAxFpm6BgBZWJlU
GzKJIJNibDA7vbCUUtLAGCVoq0R5bmHcFtSg5dg47f1QWPEV6gnjT13a2fPlyTXbB/8ZBg4Pxn3J
+iYKJYFrFp7Q5PXD+MokzY9ehkt3vRGxnH2QuvVPc/Co0N7w5LTnZAcqQGIJnsVEpyEZkmb71MuP
g6Ts/0WvMERi17Ww/5tfcSQRjBUw4MQ1auMzOrkHyP33mpZ9MFbztzscu+zpBg90biBv10oohQLc
YuKfauEFN0WR+GKDKUootpf7oy9MD94MxF+4suEHOZsesgY6r5Y17ygbY2ri5SZJ9pSQVldOxcV2
2KXZrxUYSvNx8zqZQrEErE+uD/YDB6Tu4nywVhG6NOcs8LvThcUwjPmTRBt5+095bTbOn3r7lHTl
flTXdudpSOZn3Vkj2iyMNspV2hLCr9xk6DdlTLFWj/RIe9CT6iTLzae+uDbar5c/02KbuEDyAKK+
HdTH2+mQyr2PdSLxwgDK4SdsZexfRDjGm8rqM16Y0XBlx+O33lbJpHpau/LxlvZRSt3/2/ps4zby
NAvVWoYnSeTcaPpfJcLBFDIn14mj7mVr9n9Lk+W8vdnkb6qg8b1wwMBN0wtkwPZ4dCRd/xdL+byV
6Vecnelt2lq+XQzSUSlI1xfBtVHG3ylHXTlkZ8+HvysZKAHZB5YX1WCz4yA1yFqbfU3FiECGPOrF
ZLRnHTsSu4UYrvwuffLG5OryfFn6YjZsTI07vGxCq3jbtyIlJBZFmGqHecx+K1dgi0Lpqgt1fEq9
Q9zmny43uHSVOGvQmi2KJOK1mg6xRHZKevSFfkST+r0fra0q1pBWS7PD5nQFrKPZmiZPm8DZd8Ph
ESFwmAauUmCIkuYhgSnd+iBp++9nO29l6vBZK4M34EeedNKxQDSKIJzy5I0qoRygvWKvxbF5gIZp
rDxrF7+bY2H0il0oYaPZzLcJqEUBOVbXSCfdgovHI+n9V0v6rdm/L3+xpXlJUBZCH48uSEyzLSUa
Fd2rI53nUP5gpV9i6Vdp7LXqWxtS4LTmhLWwMetgg2jPZjYChH47mlyUTKfQPQsGkpT/7BBOUfhH
xdh3Ui2gwC73bGGCQHpn+GSeBjZr4G1jIvEl3wA/6AY9UiVddSvd+Pje8aaJ2d4xNkaneVHmHBM+
Uo3OuG7NT1hmfoxYOk1CmKi8qf6O2jtYIyL20OkiaURfAoBSbfZjM+wuD9bSl/nr/gOdm5PzXYhB
U4RZ9+rgloSEH0Th/y6oNNt2yLgeL7c0d47/2xtt8g+bnomoZ2bfBYkGtSMamlAJadIfCIbUXIhC
r1P0g63y0BRK+QW9bvotisL4tpd05bsfO/oPirSdW8p2UmfDi8+m9DYhTLdNEocQfK06xWdKYsZP
3HK0ZIuIqv0aCtXMDlLhxL+RmMJksEw/TzcFt6pkV0Se/RkrzWRt3i0NJelm7obQIa13aUsz7zxu
+yQ7sBG+ElQRlhn64e7p8jAuzW5rsu3m2cs7Zf7Utqqkz/LRGtw4q926qY/oWlYQbWtNzF67ldqF
Ui9kCNwjsqSu/ERScs2kdWmwqHJxpkATod15N/qY6roIHe4xLR/KCaRQU5kY5v9idgOwUQC6EssC
d/p2K+jrqgv5XCMk7Fi61gl8PClqrxx8M/ggOOyf2Q21kuU6BcPt2X4aTpWifaIEp2BEyD+FC049
kiFXKdXm1+UpMAdY/m2LQBmvORuXOv0dGFTrPJ61RejWrfekhYgqaaxuD6k6EHJBJ0fySE+fY3Pt
qy2cT6RBeZMo+F9CHp51MlGgfqodk683gmc58RBidMfcJyIZZNssWnm/L1wqaI0EisXmZJHeePv1
Kgl1tYg9ydWrMT8qIiZZ1fRq9hwGvqMd+qJRq+3loV2aludNTkvj7Nh3hqYsgjLvXa1tYvumKXz9
e2jltr1Hz9z4K9Nz4VpPBx3dYLMAOTx/tDaoxLKATB511Ya9AQXnXVUI2j4nVZfsCzgqV2VqBkcZ
QsLRLHJz5Za41FmoSNMleMrSziF0IXXuXkE47+iVz70d70P1TtbXmFzTiM2eS4RByAqQPJ+ivLP7
ryVJetvWieyqknQQI76pfrS//NGWmiA8j08PV2wLNOHbj9bEwOHGOlTcIZdyKBNW191SeE8m9l+0
AzhSAdxKnGGedBCiF1oK+uVEABBH29SsstckqOJvH24Gj5MJVq7zdd4dyWVnDqyH3jkKXXwdhvRR
HYOVi8XClzfYOcgVclCBnpitY9AmbU7dCvgySdPuMoGQ+MbufewOEVaV/cfnGbc4fvN0qdXeHYxO
U4i2sB3/pCgSIVRtHI8NlNgrS0n+xfqlKbwyDKDQyrvQKeaQCTQgCoYAAYh9ja76OR26J9G05Uqc
b3EIHWJA+EZYBKFnmxNPcEcO5do+5rJ5aB3nW+H3uzq0fl+eDAs7Lq4UzAbA05xf8zWalojeqjHy
Xc2KPmOzfKP48S5Uo1tQeG4oJ98vN7ewlKb7y2Qyx7ny7qJOlXgW26rwjrmIimsva3VX6vS1N/HS
2E0INBVMHwYO80tnlCS9EXbQ82oCgle+H+WHLNHMr2B216DdC2cI6twpGUnUhPDJbKbHlG7VZpfZ
BLiiLSwLaEG7vD14/cp3Who4TkZMxEzCTzxx3u5BBQiHQas0eI1BSiE/qljyS/laNHetldlOZzgZ
uInISd1KM7nOkMFNe3Ml17F0u0Cx89+u6LO3vC1RQJQLK3TBL2ydWn1sMrRiyCC3VeGhC7Grx5wi
DYrAdgpIl5Wc58KZSOTOZMsm1wrHeJo7ZyewHpsJhgkJOfiGrEBa+sYmVLQ9pITPcpM9IFVCkGv2
t22xhsZfmpXnLU9T6azlzFLtOEpSlI6aXmHjUWk/4qpP9vIoeSs74vIYE7zg1DVsHMNmvYT44Y2p
XcduVH4OJO1Ki/R9GEqHgHRZaZ8QTW0NTTzkXupeXuCLnTxreNbJquiKKlHJB+gxNXl1GZbuWPfh
vrS4Uf3/mpqd/H2A+UVQhOkp99vws5TGyr1vkUEOx+rP5ZamHz27YxCSZ8//G2B+lwkk/kURL8Wk
rhDo5U31qpCMbRXf9Xm2MjuXtuPzlmbLPLOzUW2Bt7tVZCdUC3egL/pUfmj1+IfAgpTqGaVfOWnW
ejdb9E5Q2App/ugEEblVNyKzAfzkhhWVm4A0+RNbTxhdXR5RbaXRuVjUdxyTukVNEB7qq+wWZh3V
/k2oBMH9kCVpf1cqeEPt5GLIw1PjR8K8ikQz1Duzn4IUyGYC8wfgivSWM9FMd4OlZd5xMEzxqPZB
fV90lv2qq50wto2j5ZTnVTDw9lXOwvjqD4HkfemyEZoaNy3/tSkKI6RgpgjzPcX5HVss9y4Ds9pR
awvphArE8A5pMmQlZgxq5WxzKWjtz3pXtT/zThXKvuGzqiuzYXGv4t+Rz8BIQJ4fzlT8dWZWVvFJ
j0MqbWOljUe+D+FVvo+A7SL5jgIug4jlF0/L8h9SLXsrCb7FBf2/3zA3a5UrtPhCjaMTtTeJv1NL
A3YZhdvZj4b81FqabXFaTAkjC/cCDvDZccpTzcZaFNGXiKgu3eq+XBqQwTxVQ8OveOlWa0Wylg9Y
GmaLbI5pkXdBij5bALKN53MgleKIATjAXS2m3Dr408XUQnTxF53awk082tS0VGvdXRpcLvs0ij3L
dBl/eyQUGsWrUIvAnoTNr6DX73JYYjZV+isTSV042HEUMUn5q1z63+GeQyXKBood4lMuSVq3k0Or
eVJYBN02cBLouJ5Xg1dvYr9wvuWe3905MlV6eKL76qYqbbB9GC/Uj30t6knyKYPoCLUOzj1FcT+r
eoivQQ3qn2whfW2GEP9IWEdXY+brAJqqzKh2Zhynw8oBsLBZcuMnqTgl/fFPmx1yKlQspatFeuoa
+HykdfAlaoxmZyQ9HqOVzNFaONnu8s61OJJkBZDxEWp+lzltKa4FmeHA9crETQ8yYxzClSi9qr4/
b7iPc69kaljv6c+KoOBtzArdtYQwiy1VPvq1RQqkBzYlEqA5ujk0t0VYNT9aopzFLsuDniSTX4rT
6HfcXEyId7eUuI3ODpVX0R+Z3k57F/cZEJYUzr2/sdj/jH0oG020pUdd91DbY/EQRL76+i+GzOEV
qBm8mAjvvJ3lNX4ZlLCVBC4l7zWNh099tya+Wtg3HB6A/Pe8yoDRzxYStOy4p1LXcbWyla+4aRVU
Sk51tVJ2b1ZiTYSxsGMABzSniAPyg3eBc8dx8trypBh+JsZvSqTnxwwmPdAFEma7MeyGoxZmxvOg
U0iP1rpa2ZSXZr5K5oFnB6p+3odvRxR/mT63/Yn1Z4/3jpL8tqg7yuEnbvSSmvnSX1lpC/sUGPf/
tTctirOrqx4mcqUKE4+Jtod6i64NhqbnFc+XJ8pSM7x4UceiosZdcLYRU3da+1JSwqLARMYasnsr
r7C6bVZGb2myTM817OFJfLwTNBtpCNvGzH0378s/TdpcY9/+CxvMrSGtneBLH2rinCMPkrX3r3hY
igo684laJ32T07tRu1dyoHo4GVZrit/FwSMoMaXcqCSZzwnMOfImw5P7hAlkhpFlFzs/5G4cN5JS
yythzMURPGtrNh/isknrpAZ3HinZn5rlVYb4MSC0dJVwXNkNl/pFHQmR/MnmlRf927lHCNMze1to
bjVmLrVoG7OKvsEhdS/PvaUvdd7MtCefTfGewvBCCbCfCs2h1q8kTRLplkMO0Mxo2VV116up/6IZ
fbPmNjnd6WevC06w/3VwtpgVI8ck3LLx0Uizg2MfrfKgq/3OgbMciV2PidHlnq4N6OzjZS0oEaVH
xVLq1VWrPbVJvS3KtVD+0hQ579X0K87GsyXIk4dJQ+KPmuTak44VeJ5Q/ql58Up/lk5ksqWQ5x3k
TO+CjYMZ5XpLJb4bRcx2dAKPibBXApprbcxmhycHnmd26A94b6fbLK6ovc086/PlL7Ok7WMq/K8r
s6kQtyOT3ZQ63MmM09DfmaLfAAgBmPLJLqClyIBE4Xx3w58+8IBAmbvLP2Dxo5F7AS3GaUr9xduP
ZmcmKBObtVVLN4W5b+3wYJW/DAAMl9tZnPJoEPA3IT3AZeptO5ke+wL2teHmpIUfkcrU9wLfDQg5
fvG5qCuFg1UvT55G8vZyy4uT/6zlWQ/1TB2zmtCSq4DLugoh1G8BjQaHOuX0vtzU4o5y1tRsBdRt
E5pgb6NT33g9TP/agKkBDjJ7pG4nKw+prPG8T4tyXImwTX14t6EghZN5OeoccrMdMyJgEKmR4lAf
Re5yY/dSMUAj8DDT/HgPqR5AK4NnHxG12WdspbxK7VCGtVC5XvSzCQrqFvdp/6xHa+4SS9/tvKnZ
d8PJbByyRk5OWMaBuFeT7FaynBQv+DBJHi93a2l2nrc1+3CDFzihho2BG4I8Unt74/sWDEW4W0T6
w28AolfGcbFzVOPg6DUN5HwcJSyOytapG5Aa1kC1eWYe/Uzy98YgkpXc+9IKd4gKkphhv3z3ENR8
fbSaCqFkY/7Qe1c1A9hs3wXmwh8fQ/T6U/EsKnNyTW9XOISJobd8CwOqRAfyE+f5Rs+iOxl8aqUh
3Ne87zkcu8uNLk18zgBKS6gJpdBqNvHtUvfbOGvDE9sITNI8CtIjtV1r2a21ZtS3fUPyCUFvVIxj
kPb6wSjbbq+NXbAygkuT4rwzs8U1XR1jxZ9iA8BjKazGcq096ZCnL4/Z+wkB8H3SNFMFhPpzHmOy
C3+I8fKWjlEk72vfe9L76Em0/Va1it3lpt5tiNPxrCAuUdFlaAhZ3o5bQbjIh3gqHZuhg6fQ5c5L
7Jn5vecrxefKtpor3DDWJBrv+jdrdPpRZ/cQLer1aCDtfFTTvd6BvoWgu2/65JuSlGu+tO8+2dQW
0XaUdTxCSXm/bcuUMMg0RGsdsyZGcQ/P0nr1srVZvjiM/2tlroUMhLAGfxRgVR145UDTgOFL2Zjd
daSvd1JeK88trOD9xz8emiCN5zW+hu+CLZVXhyYGlfYxaOHLpq++cDaeOBnxH4qrVibKuw2YcSRr
TLrdQZyGBc/bcazzsqkUNRzdbHwwocIHv0odfIt3Fzg3VfZhiRqtWXhckxHHyu6dSkLPTSJe6UjR
Nex1u8mhNWE3D73u8gAuTY6zZuY5cQ7kDLyz0RzJSZlXQ56rO90Jc3Ik5lqOy1hoC1kLfdFUpELq
PP2TxxgoKJ3tnywSaPcjPhg/Ao6tF4l6v+Iw+ARLNqj9h/FKTbW+3qd2pAFhqaOghO2UFgrAZBhP
G6sZqP4Mes+6UzMr+pVJaYp8k7ie2KAs8YEKeyhKmHS9DURIJMPvZBAivMZbpgBWybgae6kexbNC
CL/EJ0Zr75KmH6gKz1LTv6pscP1ANmLjVsk06xlArB7sQiPosVGthjzbhpESfi7xvL8jpEXFZxiH
1k8nr0CWB2oAxd6xgKXhMWqBvYEijNyzAFrMV2ySzIJNO9oy/0gCR+P1BaR/LGRUZ9OL0sm2Ap4Q
NsPZiEliV1fJrebL1dot6d1xgZ8TOlGHpKOqo96azWZ0iJoRpqru2pEkvRS6BLsMn1BsbD88waZw
hkJBONEN25pFT6QY6JuW6bKL2gcgPRWrOqwpuIKXm3nXHaJnU1pRI0qPFd5cWdcSfaBc2iK16GcH
JbRucaleq/dbasMCZEw/DARv8za8WtOjxilQCEZjfzB6H2AqR+yXj/eEjRrpCAcSLk3TKjo7GhLR
RBgDF42LENbaVZ1ub4PBaT5642K80LMZGBfJ3IXmWvmSq07v1Lp1TPQQqTzM52IHWgROxUpDf+vN
3tz737Y0PxiKyteLjPorVx7k4UbFqQZZqzD1q0YV45+x8KJjFBb9ld9z1LYjmNQq7PwE3xNdrGmm
3kVIqRY934Fmk1HOGq9qvVRAfkN+sY0Dpc2gXRna9RCH3ldOZfi8ehr44S18hwnZBS9zWLnbLGyD
3Aa57KLUNdjlZxcOw07aUBkq1UUjt7WV+sZyipuiqlZCR++z7WSr/hZswX4gxTLX2dUjnBvJMlq3
zWvDdFMqxZ71vu+BsYJycuXMdn4HMZQvUjQxrFXLfwnzITlcns7KwlXn/GfMTxhsAeJebwNcvarS
e61DHduprpSc+L4vkxrfi77WrwkOKy+trNSf9VZqXlrR9do20eXkuctkDHcCubYe5aKCygH0NNc3
UZSE8orycra+oSxMei2WhKZRPvlOhEGNSFfFWpm4Kv4RCJuxQqtXmpjdIf7TBGa7COqgXs2/fV8k
emt5VuVGPD2G6pvt/8QQd+MAeJN+RVa2MtVml7J/mkMAxOtNJscxzyGqlRRXZMTMY5VL+8b83mov
ZVlAVk92Qfux9/1/2uIVx3pnes93lKqqcPcph8hVpPaLM5lWNWJlLi1+IGi+/2livpWA/DbVMrX8
U2wUINLC0sMfCT3pmK8cWouf6ayh2eEYFu1YaLXlHCG09QPmgGH1aQicNL2GEeNr+2TUIPdZWYaG
O5N1fS0SNdun5mNpzd5yoUS0rY6V0Q0ks+t56XfprlQgmY9J4l+lapYcQr9jLWRYL9TDuBbyW5w3
vMah4E5WvHMNch+AhnQ6yXGplSl/glSCpidB2tl6CZY/SZHbN1qcNiuzdbYx/tPrs1anz3928glK
ZYqq1nxXZM6zis+DjWUQWe81itZaO7MT1sGODloPQeDRqcaN75U/ZDG6fry2+mY737v+TH9/1h/0
ImahGpnm9mnlbXnwcdfLu00SFjCDkt3lfXaxUxPaCrwKBbTzy0kDlTb2eyHcorK3xG3g3+OGKen/
qhmL6gVqvQ1zngyLxqHxgACYR8NX9X3joEJwWg7NMhP2/nKP5jeHf8aPnNt/2vp7wJ2NX6AbfSU5
je1a8F+oBMIrQS6AHKsDbiVAkb1tlbfGk2Z10gYBjThEqqLClYSKfvmXLC4Hk9glxA4SjvMrmZSw
zrB9p4ZHL7HzSalrz1Fl7bIUMLBRawVkrM5YaXRp9vDW5L7JLYETabYH1ZIGC1nSI2yfoD7WGBEA
sVYlUM7Pl3u32JAFS2m6dHJNn3p/NszAcgZZLqvILa1i0wOlTYS5KULn0JnVyuxZbIraeJ1c6pQW
n119NFiovoOPoouti9iAHnaDEfvCQoSYHqw9baft4uzi+Xf6oCBG5Q8mDdXPrF8+smvMQeXMzc3i
pEaY/fjpyhRdOieINGPBzh+Tz/fboaN4XERtl4gjQNImPnS1FEa7seb3bJzIxA4h7JwQGqiW+eF2
zAnLr/wAw1kaUl4J/52b09+ffb2OokJGJZLcWI77R7NUrGu7q4aDlGUvOmUIW4o5JkWpgfdKVqib
GLfaXRtH39HjDPdpXYVPsOlYY9D+tqFkYNFmG9h6lyl2JbVT/MIZM38aRK/cYZQ5bBuEiE+NkVWb
SmqiHbtmuq1r0HOcUmD4hVyHW9X3xg0/KsFGJKkOo6RlV9AfMdSwugh+iBrgkodblV5XoJdb/Y+f
9s62SzCymBTSV3om/fYw3jzFERNeyYbhGKuN2GdeXr2UoYhwp4E/B1o98m+oF8D6slXNKxx5KBwt
q/pRGQss8/L0J8H5jFbTNtgE7CSITDCK01sMuRSKqz91hc4zHBARdOFexf83hVa6ISeob5rSBiDM
SlATM8TyRBm3plnm+9bUXxunxgGMyQXcv32WKuwppTGWXXxP8xO2YeUhxmBH36Ft1fkPCIxhdqF6
8AD9bgtu2t5Emaivch9DHF2Lhhsf05vNYPU1LhtK8QU5erlXEnwqCUQJ1wMdt2dBCqxeMB6qwr78
6avK96rWw6OjRv5W9JK9HwY/2dk4S2wQzgRELQOMG/Ms2+VxWsAO1+PbHMWXG9DLr30Zj0eAXyhH
M3lUqMqW2k2SBs9YxsknOeEHpFJJpCZrdoGkOPsygPuOzA0ac1Lpw6EoxaNtYQc4ecFDfcbkp4SH
/pWHTXIbFKZ6zHuR3Vhh6b+YJphWqsjiHbTqcFNW+BULByix7WvNY1vm+Pbhv6xt8WyzNgZ55n09
GN5m6KLSzTGIB7NdpCetD5rH0jGLh0GMAJvVUrkNCdnxLczxF1YNBjRRQ3/w/aD+KkmeuXW6+lZO
R+tEcGfY5JbV75MAuHlk2D+TBLPGREvuqiaRX8GqKpuSfNs9+LiWterc53Za345R8aPxyqzeDkMz
nohgjXu58+8diymA/lKGLqQQR6IKVjca5ybN2x9yGWpXXlpS3IelS0ct/1jfhabwIcc2r7JA01Fx
V6eUpii3lBwa176n/GjCzOR715OKMhi+4PcQuHrvfO48dElt64TfFaPMdhrDeleYtdh2IgOT3w7l
MTKM6HugOJ1rCGIGpYc9dawWMdjlsEtPosWJF2feDnOIAPcOv2u2TGqwiQUOnGPSOd/Gum5udN9S
8a3Of9SW8rkycRfDA9so6WYO3nks02lKYOrElL3t+0o74Z4mbUfBoRv5Y7pXdEHcimhef9f4uryB
iP1kJ4rg0/fNwZQJYiqpqu2Bocfb2jYwmcIJuMBbbNNb6e+0wk0MKqcp3w+F7t/URPKKjY6i+sGz
B+N33VTypus7TEjkGo8I8F8tOefayqXfbVtUu0jKU9hrZrBTMy4/MdmWqx7YB4J927pqwgD3BQpO
DpmSGHde2/XPXt4luxDtP7uXIuFDTCl3EG9ly/MeU1+Tj+0wOZXUZCnBSWPSCuApNik/GKGDA6Df
FPApNro1qLsaytZtXIztAzhob0ftd3ZNYZgCIbwURMKV7DR4an6PqiLdEdAGHW4G5YFiAHyTxlTb
lFGuUkPhh9Z1WJVluo1HKf/KbP+Nb7CEwATC9y6MNOxJuSlvRY4NZ9hSWr6txFjudSxEtt0olzsi
rN0WGwT2at5+T77Sa9dm2oSHqMP0W3gOPHrVwppGJMpNWch4ZJOzBU8vmQ/GGA/3NQ6YLyp+Vzud
u+ojprric9t6yqnUsBOQTAJ4QE3STWPij1GBmN/kNbZ2JdrDp0KJ6l1gjfFVXdv9qfMgiXf96D8G
vej2QHGCx6iFINdFanpquegf/ZhMQTVNrBSiwaFv0u6YGZF+0zmUV8I85PsNkoYtp167WtFw95Iw
uGUPxsNZCZutJfm6m/omIeVaNN9Lz6xOZh3jnajk+k2qa8MTTon6bkjNZhuLUoFojnlH6Um492Kt
tfMaFWO7JgIHDjLgwTBSGXsrVXtxNKfYSkTCt96AgWaFKc5kbqJce2Xe/WwdObpyeGG7QZGUqEyF
fK/FMvOBIn9ng2MienEUmzvs+bp9aI3iAbORFjpaLHM84wqiY3/M1mngHzQG+kYbym+xXd0F9Ri7
gaZJB09B7O1VHvtKW2fYC9j2k6C2eCsXhX/IhrCHjTK5DLVtuM8itjCBx+E1FpyTz21m7030QSds
7xDsG/4fGM/V3tZrf2eVSv6qxbr/qk3uP3HdtzsfgcpTCVfzNtMkdV+FHCdBlRU3WmN7V8hlAXKF
svmlJ5jgCviYG12vomPCmbmXDOtPJBTzNvOYoHLc2FujiIz92OefHF7Tu3zySMB4BtfYJI+eNFOr
DkZVKndmgxFPMereTcVbEzsW+Fi4g6huYaem6/M42PemdiegYD8JTUI4EPn2VydGAhwbobeH5B9s
EyV29nYUtsdSZ18ru+D/SDuz3biNaF0/EQHOwy3Zs1qSZUmebgjbcjgPxZl8+vMxwNlbYhPdcHZu
EsRBVtfAqlVr/YOxVcYALpzeqy7eytJZHQrpzkgVIk6SoIkdv+FW1pFJ1BjVZpX4M04JUrDJyNkE
MnnXdnH2NS2badfztRxTrM63ZILIBYlYoTZV4dEStvWO5iVr6kjYRelmtW+LvNjWYT1ulW509jh8
5e4kKeH90Em1F+RD+knk6atTsgpmamEJV2XiLsIdfcvrIk4A00oIrclath2w/8CDDJWycerzsxmk
iGo5WO1M4/DGZBW7zDf0rRgm8XmQMRHHHVD7WkMNKF18YpvPVdZ0GE6jUR8qfbcNJEN50dgbe8As
4cZRIDfgy6BgiTtpTwRLd2XEVZ+rPe6vhi//aHqn2drqbCmnx2JjwtBxsZ8fEtfU42FfYN2zbUuZ
i6Il2fDD3N8paluckMt9rqW8ei7shlMpyXEBcMxsh7MFjqsAszF9S0f5kzDC11LBvmBAov8LYHR7
X+NiEvjZj6AJk10xZfVWi/vpjopgxSMTDyReX8YmCbJXKeI8buw0/BRmyHfoAZ4Y2D5jCmlaGd0a
nTaNhV2dSIR9b+XR+DtSqx9WHMocprr6oqktF3SFM6EIIg7UVMoPsB3eSsDPezPCE9sy+XCKQQ+P
Af67D2hRjI+OFIY7LghpSztT3tg6ogxmndobLaxKPKZk+w5j4vr737/RKNhr8JaR/gZX/jHLd3q0
qkGROwdLDr0AHpgOLvpV7W+UJ1efTFAOKE3Ck71AEAsRinQq6+mo9cNu6qcXdJufr49kfhJdvMrA
Gyumhj7BRROlM6067NUULTHbwqarx7T7abTs3fUoa68i2sKo9Go8oEnaP85XYGQN1wqUwXH6Aa9t
o1l3lP7pCx7+T3GWJYpACxF3jqf02FkGjXUnljaTX8EvmMWJn+RazW9shLXpo/lMy56m3aVKYtqb
YtZASE5T09uk7ZIIntV8NoIBsFnaN2oQ69GsGbeLgMkFIk7P4gwQRsv+V6rRHUqNQ9fJfmKDcqs5
vLZgcxTwWihuQbv7uGCO5HfkAExkZFsvQis+S2Xl1ajAZbp6o1C9Wld6H2v+Ct49meNWK33Evotj
afHyiZLRwSRbtlCZbaXtVE3VfW+pc8KFvm5kyuZ9KwWxKxBZufG5rU4vHH56libuF8uSeW4M+K5I
GUg1afKwtzxUvfZQBs4NZPlalUL/3zDLsnnTi0JJQzS//NZ4DKfkLmvS75XVbHCiORh58QRm7Uah
Z21kyAWYNBfZOTS5Pk5xgiScVPAcPvb4jlXDsB3k4l7po+P1z2+tMAdmDA0E1BbMi2MRWeCRchKe
GWFu9Z+zsFb3+aTVW0Xiih4Sq9lbviLdKFOvBp23Kek7dIAlkNEehoKcF6C+P6m5q6jmo0alvjTk
s5MO2JcUGFpcH+bqjuWb+J+Qi35AaKq8vLOoOgbSuZLFMahaLxWPbV/d2b62yecOmZV5Uml5PNZu
TPLap/k++OLTHCNT2FEt2cfAgvuIQ/2blcXBRjjhRJ1D17bXB7t2ByEo4+BrwJJe8N5CrTdGrBpR
+MPc1JEC3J7tGz3p9RH9TwhH/rg7eZBBQRqj4Jio/TnulXMzlzzHWPYGK3+9Ppz5plned++G4yzK
uHZdmPiZWcrRiM6Wj51r7RWttcNp1KvSL7KSepIW7a/HXPv6oMJREJ6FQS4O06joBcR1WnE0r+/w
lpW9QElSMCahcWNv3Iq0OEqzwZcbhafTcSAvGbp96EiulvyXSu6sgA8L0qT5t6y/a1lL3SDxJzrm
ZN5+v0VsdvcfpuxdiHnLvLsTrHAEgO3QmB2VHnKFVvtUKwDw+xhNh511415d24DvB7RI5wA9geQl
ez7K8riHIbhPIqzS07g/92L6fn1ka8fV+1jz7fBuZIVF4XXUh39NozANk8YIMbAi3PVR799raWof
AnkYbuyLtY8YpSSgvGh168zrx6Bxo2jBiNc0BmTOxhpxyeVruz6uJb5hru+bnK7oBlK1VLkGPsag
YOfDd5ayoz9QklO2SDTQmvyiUzkYI9fUMEWJcBaNbzVmVvb8h7iLCdVMIePb3aVH0eKVNlqC6m/T
WxuAb7d0PG6FWkzjpDYGPlBgZ3q1NryesthGmJAHy6TD0fX6fK7sE4ij6KyCOzJnEe6P01nyDM3q
pAtgT5Hl4eBYUX6m7qLlf8Qt8fuV/f8h1mIKW1xt8zxUgPcq5lauKMn54Q9LpTfgqL+uD2t1CtH5
hbYNDOZC7qmt6Co7ZmUdbb81v+VmktK4Hy2e4vhw/fwPsUBsIWRkW1izLqZQb5WgCmPhHwKfXgq8
7IiuoBb9cz3K2kKR+8Oy1LEnuxB+6vTezEqrAibvV0fHMl0gK+5ot2csCxUcdK5HW/mSZ40uJPdU
UIJIynzcFgO8RDpMGEE4KqzqnapMVXFO6HGNNwKt7QmeuMBCadmB0lqkGYEap1psIMBiFE+hY7q2
cR56cxNRcrg+oluBFneWYtZKICNdechTLPvGk9Phljc9tt2f63HWdt77Ac1//v7gtdGECFRaa7qg
IqlHWfpcFHnjRbl+a5GU+SBYZBnI7yH9hN47RiRL8XwZh3StqVPj6Kf+uKtEg1V42ZUYCzvZp0JX
FLofaqU8ZXz4ihdFIt3XVZzInmWmyZNIuHg9O8rVbZqW1mveFtgmpGixPGES1B0dX63uxxBLy+sz
tLqT3/3qeaXezZAtyW0v+9SA65CqBiX2QH5BzeKgO0eDYv31YKvL/i7Y4uNUs6jIs8p0DiKugfuV
J2dy0LmdNgM8mv9bqMXxlkp0q3BQtQ4Gl5AzYW33S5mt4bsbD7u1HUalFEg6breXgDUNOmPXB6N+
kFLoC5p8lp0WrmZ1g2a4tkzvwyyWyfCxcS4R3Dgq1CNH4HHaV2R0NlJ24um3uT51a8cNqAeQi1zr
NkaIH7cEbqtanAsyo2C0N2bf3injeGPWlLVpAyiDjSdINYwnFzHMiKxZlvvmKLfRTgOIF8OGMJO7
JKPYnoy7Iqy3oS19QurWwz5Ty+SNaE5y9s2x/8tZBLUSCC7cAoBWi00Z2F3WhfYAvVZBHmF6qlqM
0o0Xm4bE388rvjbItczYexwaPs5rqOPaEQsFbn5kfEWVxSvS6kZdZXVaefIDVwFreGFIF+ugjyQp
RUErGQ5jbrpS3+zror5xaKyGQXsOQKumXsJaK1VYiAB141FLMVFuMnq1zWZKbmn3r4ah1AppRoYF
vXzlB1Pkm05iM2G2eVeMzlkaol1c3FILWTuVZlng/x9G/bgudozXrlCw3dTi6gvGx5tmzOAsRDKc
xfQWo28+d5a3BBAmhF2gltDKXGwCZSwo6BlacgwmesPY2J9afQzdqPT/GUYeicPsc6oqN7be2kyC
K0I6Z67G2suZLIUmGVIdtbTJpids0z81nbbtx/zb9R2+GmbWIaYYxNt3KaEGWcKcOgNxMS2WDz02
YAU0DLu9Vai8FWZxGJY+DocpG+PQx5VbVHhhqcKjDPxfJu3daBYHw4g3Nex7wdFuJm4YvJo0cfLq
9T9MGc8oDB4B7FJt+bj5BkVNjLGJ2yPGmBipa74VbvTO7J9qBb+t67HWLhGYU45ugkd2LtBYam6o
Pn1S++B0xota2o9JGXhyVO9qadoBGPsPpwRPT43tBt/4ApmFAE9UT4Y2HZPM2aedsiv0xrPTZH99
VGvXFRNnY+4BSp5y1ccZ1MlOs7FGDGx0cuS5sCJEaUUJQn+6MZ61c4L//VyzgoKGxMvHQBZO00o8
htnJHIS0SXwrg0hD1lROBuXAgXm8PrC1eHDboUTOGrMX5q+9lORKkzjV0QzG+G40ndCzBS42dlv9
GbTyhvjrkiTw71v+fbhFxqTP5p9Zk+EfxiU17BNanz+xXc4ey84MQldt7EJ5SA2ne6vlsfoeGZP4
1E5GfBfLBTY0KsiRwvPL1o43oiaDDTGR/m33oWne+C7/fYYsz1A0g2ZRXx1RmIvKhhN3WtCifhZk
CuXfNJX1fDMVXSFcpRiAxRX0mH+NeSb/DlVACrzMJnAiEMjeTC3v3+hh03+MQLFZx+tLtrYXgWyD
1/5X+HOJAO5NZdQKZHwPuCfuTEM6kMTfCLF2gXAVImtlc2mhHPNxF3Zaboggwx8C3R3QDLRFdLfP
hO8f/K4u78eu3fWdbbogKDCuvz68tYMX00PODzQy5y/hY2wjSKVZ1jQ/0vDb5Fa4LdT2WRtu6Teu
nVPvwiybJY4dAnnShvSYlNk59ZOtJup9nIdo2qefpby9MaPzr15uJx7X/MWhCAB3MSoFIaUsSlUs
B6ELlnAzMmA9UqJ4QOb2vh9h8N56Rq98uT6Zq8Wzd3GXjUsgA7btqyTzpp+F30c7Du8r3y69dKx5
euNLeA+LvHRL00a9CRjKI/gx5df1H7G6ov879n+7Hu+efw4oPGcYlPhYQtmckmqbQ3Wd/D/Xo6zt
WRtkM70ak1r4EnNcRBqaa3iwoSX808YuSPupmN/jrHanYBdYtwRmbkWbP9J3YwKhMzmAfsEETfou
TR9TA9viDg/CdqvPmK9bavFrc/h+dPOfv4sn8/Jvi1KdjuYQPmCddVAnpH7N6caxt3YdvA8z//m7
MBLJKIT/uoPcI9/Tu3hyQvNnEPWvtdHfSn0uv0DaoeQkaG7NwsLLD73j8++sLEcMQjzh9mR3Yo8v
IIIoP0vjrxtBhCIIFuSzKPjy+ZX1diNHiNUBZwKrA7xy2mqVZb9KAR21sfTzG2fY5TQSj2I8dmCA
imlbfpzGAteoRJ5YLQdXxTpPn/I4KfCcju7Gof3+t/v+Y6zFThw1Oe/9CFHwpFCFG1nhWzlpXzI5
GF0hrGeDHMU1KFTe8Dv8V43n44nG/QDjlwqoTiVvaf1kouY3lgEHZlNM0j3OucXGsjE9mQwA5oHW
hts4SGyYnn55bIVvH2xstvfADB47cyjPvpU2G7q2f8m6JMOYfxaWiLTFZlXNxYdi9IMTdCLQjty8
WyfXOXTSnZJph+uzfvk9EgZsIC5Gs7Ll8hIOdQXzDSzJj4h9v9ii+GSDc498+a+PTgVVADIm+voz
U3hRlU3x+Jjsqh+PTqPfW6XMQW15g1Tc+D6W0k//zhp23sgkWpoB/mOxYe1AgC8UtQo7Sp10uEsa
qBoPJn8QnDlvR9RxA5os1QTu2i0LBzGVQZmkpwjX9+TOjMc+38W2YT9fn+XLIwLpupmAJGOtw0Zb
DB+MXq8Zg5wedQl6vYG7mDMWW6kMj35XnArcrG+cf5fLSqmIUOwfIFgX13TdZ5mZaKl/FJNh0SMU
kqt3xuDWTmX+dbWNEi6MbHJuB9eAJe8nlZxBWKHWHk05+JpZSvDLEprsdmPfHgZF0jZhl5ErXJ/Q
lbR2jmobiE7MZaLlSajIRV+ZvR+f5LoegUH38WNdlVBFiwhDbYTMtk6n+IfcbwTOukbrqr4uvKSs
/8hqpblqUN+a8st0ll8EHoiMVcEL6qJYgepYD9teHG2nKh7VQVbvplS5VRK5zL8U1hXzMQhQCAMt
N7g+AESeskk++vL31uoA7P9kTV0/+65WnadYXy39r0E/RAT7ptJSodGxvN4SkWeoOKfFqex0uuWh
GjWAf6IkC10pLUFGXl/ZlWlEExTgICZMJq5ni3NPUE5qBj/RkMLSxL4shuFeBUZ749Rfj4IY4iyT
STl6cU5oA+bnOYjqgx9lG1x47uMy+Pt5owuBd9v8+p1lWz/encPUcdKE6gAhJM7dHFD1yS7MzjVE
a22vz9nl184Dj1YUcG+FmMtXvWT3quaPYbvL4wK3yeAfRcjn6CZI8fIUU3T2HhU5NjpCyIvcv2hF
09QcOgfqY/d54HxWWuuenBjEfKnu5TS6MYMr2Ydh8YCCtcmZeSGqZJqB7NDUsQ+xfx9ae1Td3QBJ
krh/uj59dB9Yi0UOgH2HPuv1IbJFq/LjWgHFzYM0h8BSGc4pD6RNkFNfqnCUdhUoGHu4G14ajQ9y
6txP2vgpFNZOH8G6h5aWbappeiyt/Eug41nuAFIureLcKPaPqvpH+MUnp/BDVzT+mQbblv7HazDB
HjAcwHx+kaIcpmzw/t2EcvBAefPeRh4/N/K9lqk/jepNrvUNBqKfx1zCtcr43sXdQ2+VnimPW0NT
NnmgvoSdfz+O4YOdGb/Vonoe2m4H13U/jvEfOad8FWzt2j4VdbZFTMalaAGEvftetMFZ70c8XrIY
BALC5O2QgjWWELQpvqNMuuuwmUnD6ItRVlunjvclZje4Hn4SaufahbapELJuhj9502Suptcv+YQ6
QNj636ET6a4v278HqX8FR3lSs6TapZJ9r44mdmX5DsyPVyjjXSlVJ0UeWre04SKkJamXHiHyUebD
ro2TJ6VQvvd5h1eQ8tMwxAns9AFqjO7mnfMUR+KxydItfogPtnC2Yz4cKtPe+CJ5jRwTQgJ0osTf
pKgjmG25mSTnRR27b7Uve1ntbyG3gNsSL9IIlcMYa3ik/V1gIV0EiU/z6ta5a/k3Lbo8iG/8MPpk
H5XJHjaCGyvG9yYMa1A3+S7X7LMwxZ2lV8cq1I9Nr6P5EHVHkNc2UkiNfkBrYN9BvUwVGSA+GCct
NPdW0B2ULn4epPxUiD8F4HaqzRunST5po3xiFk+anf7i+5iBn/qZVP0kdPzKIJfg2hkauGwEOz+X
fvoh9K12sD6j+lRDHrSPhYyONS3Wuk9f4YbBgfEhHuhegbZnYkqfRrv/lFe5cOvEf8uTsHCR+VJd
p/7hCB5JUTMWLkjQf7Ku171qDDcB5vCSE+ebQDPeEDTY2UW5MSqUr0NZ2vZkVEGVD26hSdsAb/k2
LyHkgDI28m3uiPM0FvdZQz8zr3/bkfbVYg+Nvn3M85QE2jonhXhu4lTZ91X803Feg3LalCKwTiDa
3wboJ7bWz6YtzdnPHdBHjvKk6FWHJqPy7MjlUz4rHeROb+2GfoBQVjWHyWp/N6ZdbMKSS98a4CYO
6V0o/7EarXOVBAFvHLGi3eDrJ9zAPYE1rCtP9Z0PpcgtFTggDaJ7OxGNZIvpva5N20bn9WOBL6jD
k5AQ1qcp/FaZSrVXx8Dal2HdbkQ8xi60uz3Ghz9S0SDUpDClSCZXHpYiOwCYJzPp35zMx4SuukuN
8WuKi9CWAsM3Q2DyUSOsdND6Mp9pc9rPCMqXl0NpCrJwE04lskENQLxEbJrGegGLvEF5860vTag5
pvNWY4GqY0EBc0gqN10Dl6tVfgHDSL0+QOM6R9imJmvQhge4kl5bS6+i9LEWK9mWdnmGnX6cMvkn
ElI/qzy9S3ydPC6Rt1mVgkov1FeQHm+WaDF9c3ZKO3l9Hp7wUHmMAuuPas4EMmlvx/JvBEpeygwR
RjC1vL5wLBIb2ergIobNrk/DbJsb7S5OYUuENor9asYhkABA3Jl1+To24z30G94+8YE37o9Ghn8k
ws+I6f/jFDZzmHqa7u98SXm28v7OLii+9kp/rvTY0/Daa3VJdpsp3gOYHnCjGJ8mibPFiq1dYfmv
LaTObVDHn7CG2nQakkJl9zLE+uiZffd10KwHs5Tf2Df7uq4fgti662V112rmLs2kH33mbOJI2UtS
uK2nWD+mqv3Z8LGzrJQa3pDY0Bg+Bbnm9gKSsC2+qf54p2TN0Ymm0k0T5VVVo6d86B9UbfxqJtYm
asKzZFqBG+XkJkqRHXJJO47OtM/aYD9Rb9Km4pdmWa+OnMqerQcPk1+Ubi2hWu6M+lssJz99GPLz
GbrP82LTteo+EJ2Pg8DYYIOS3recI+zUJ5RuSmrAxYNV6CfQz9j28SjhYX8esrLe2klJcSZB4mwa
74oieMy6Yu5wN3zg8k8t4euVc+3kV/mp0rSTkb45RvcJkec/dRx9tpDomYaU66Xc1cLXvDDtIEX1
OyVOHoT5pVVMiKOF03kTEl5JZ35OZ9GOJOCJpujAuJIJKyNYiW6iSsBeZOPZTPvMoyr5HE6oUgQ9
8gq6cFxQkEd4Tl9aLdt3sPK9pNffKGVPcLOU10y2hVt1siuF03ao6jejU37V/cQ158dHKL44g/X6
UavzDQyMz0XuoxwiD8+yHqSuWjV3kixbfGn6l8b377rBORuxEXh1YuzzKP6nm5pdngefA8jOhZzv
bAfKYt60m8nwPyVI+lVx6RW2chiG9E1E05dgKp46RX/sNOFZTvhFUcUuMDic/LwL6AtUVMEVgFit
Bln0wSqdsxWMBiQr4yBJ9T5Hwc8WXemOUvRcTMoWagpWLdaG58ZMrd7LGndCPYUuTpcnEDRHq/0m
cm2r43bihM696kzbtpcGV4Ld6cphtLN7DjdkFO6l9tkw+oIfUSffgySJXIhziUtZaNxY8DhhCE49
5+HwIxqsZ0k1/G0s6h+yJF67ZNhaaYrCnD1tcDqBrwaMUR7ZMd0of1GyeqcY+e9CHaqNn8hfysza
dUP8aEjZQ9nqD36BG6dTdi7WtocsVaNtZeE2I4/alstHeCgqH1KzO1dCSj2RBm9KMX03C1oHpvRC
36dw8zizvMqHqFmLxy6x7tsovKv1AK6TcUjR5S5Ls/XI/FylhxwYiJ0UpfdxaB7GIEQfJz5XZvVg
pdozpYVfSah+tev+WVUCTDrr+jzGDqCV+Fsp6Ugz/GNA5y4yeSva4SVPMt+rTeVFjvJ06wTTb3Jo
8pjwM40Ve2cq09YKjd8afL4NhelTFjpfjEr/lskCzntyUKm4Nm0nDkVJZSKUYsivwR0cWc77Qnb1
Pj+YHXqBUWjc+z6A/dww7tOqOotCf9ErHx5lXULdb3BLgP+17xsD2FsZe7JdFTNx+8dQWCeKM1xG
t2hLsI0vM2es1GZZPoqElwUXdAuzTAx+dAog0wmv02uo8nncPoVxor45Wll6VtU1J7tuq7shy7WN
jE23B2tluo9RNzwkAdSHqSj6zaB04W+lLhEaq7uUpL/lpaG31ln2EYNAG6PbDqz13sqHcRs1lXMm
H8jPU07OIdIuTDa5hviBOySUPwBzOMVvB3LY16RWpFOPsdUrIgIi2siZld+bWkvvoq2Mc41p2bGR
IudUZamWb0WjQVZvMQ/3AtVP71AjHHaz8tfXzB/kBzlPjW1cNpbXSX3yo1KK+r6xa92rxTCQw8bG
oxoMoze0dYAhjdWd8jIr+acE7+m+Vw+1PznQxFspeizHGtYzOzP/WkE5V9zJEW3iyj6HA63n/HFw
OL3T0UnRagZtOghkZd2usaGlxpOckWPojf2Q6c04TzqeFQbVj1iKmt5rpziueaRo7HiUs09GCRd6
CqQWOUvKy4jiQ2t0K6eXDzDHLa/p1V9yAK+bH+Z/VR151hqWxmEXFWoZbfivx32MpuiTyegUNw9w
UnEBpyYe/NTwqEl+vJX9qdoYai0fDSVozwYe1Q8hRkubPB4HhG58/aHh6D1mk17vgzwwDnU3kSMj
IRhtuDMRY0WQuHZRJSn+0ShM/m78NN+VSYBmQtdU9m4o40Z24ZeY6QaXkOzTGMAuHgeNY6M1823S
T+Gdn8F8wj5N3USSr3hC4Eg7DSL+ZFR20Hlwv0cv7JXqjyVCfm8rTY8GbemTMIfibuoL65sUCfWs
VOG46SckmE9p1zuvkeJDOu7j6JCbTC0tYP17Sif3XlUaSBK9L2FIEbQ/W3WSz9CC26++YaGlr5nI
gLhyofcehYgp4c7VomhvShKyDFEqHkQMK7yoO2NrYkr1A5pvtAvjtNlaUzkEbjpkioEivz9uyara
z0Ov5s9l3E53SM1B9AomzTy0XVk/KFKe/LRTS/rsa123x500PGMtWu+qIg72hlYpuzop9Z+2NGT/
XH9DX/aRgPcifEy6DKD4wp0ms9Rk6g26BIWJAPFgbGzxyYa0q6Le4hjjJk1uVJRXKjgUk+kX0dPG
5GpZCKMvISdZGiQY45UyZt48ImqIojfqRGvDojdAbRO5Xoqpi5JHjNhLCAtdR3ordRveSoYDzC/I
XSt47Pp5J1Y36l8rBT7gsJYJUnr2LF0WWcZGs8o0xE7ZcUp1a0qItyI4XZxJuH+ZfWl4Y1civZz6
nSe3cuRdX8aVShJ4l5kIN0t5gt34WAgBc46hQFP7BzOPf8Wt+lw0A13AybpRqF+ZV+qkMwSUJVQv
GvMpUhFx0Yag3DNV7IU2kjwrtbKha9e4pdpomxKcDe6Ss1rK9SGuNXxQQ1URkqVFQJNwUeyxR2AO
PDyiU2U3vfQ6lJKzh1tN5mJnBT5cQdW9+G3qn4IizR7gcvAIy2IgQC4yc9md1CPhsuuwsQNBgY/9
LX3vtSWgIunMhmYUeJdoz1FR+h7stX3woWofaMkUrkxWeXLoUGyvT8VK2cukO/Avtg7ZruVMTLmp
55ofcE81kReM3/roW9O9meNX7q3N9VBro4L6AtgbYw5UgBYfEu1ukQRkJocx8rPPjkgUFw2g+hQW
iAlfD7U2Kr4btNgRviY5WRReTZu3fikVeLx3fJ2ibS3PiUsqFQbiUCQD2wq0xo2Ya8N7H3M+rd71
m6ce6G4Nt/+kBQilNn7UHBw9zGdNnr+ncCOMPrtmzZ0POjzzT3kXCjtWX++EOhtPf+51cPo5BZNT
w5vj+jSuVF+JA4167mdwoC+mMZP1VgQmj6si6YEL9uNg154dFvKvyi+UhAeLjJje9Zir0whFSqPf
gN/BspAdyaAiJwwKTxU83cAVMEqem9bpeYqoenMLY3wr2mLRMtXn/T8a0yGPX7Mh3Zgquh9mv7s+
ptXtyP1BGxd8n7wcU1BFcahPiXNo++a3MhqBO1TxXToMEBiU7wh1/fkP8cAUWeBX507U4ngjL0vG
qhHRUQlztxUPGrNHT8Ubw7ONtsf1YKubBLYSRylDQ57742ZsK1kJzG4yji06ai+SUhChDCxYCmqf
hT+oZInsxr5cXTV0Pm0UiZHQXp4kcdHYoSU34dEIgvt8yl4A/vzTyMPX6yObF3/REuC8+p8wS1wV
EEUzt3mvHcvefwwET7z/wBzmS+Y0BNKP+sxFLw/VlmR2d+qOkuo321jOc89Ko7+nvM5RQDjMHcPZ
fO7jEgXO4GekOM5BHR5TCgGmtUFc/sairO4D4LIksKzKBZh5wFEjVeKObKwYDm34JdBM12pIdbun
68uyuvqWjrIITTWYV4vRdJ1dyHUgK0dypFONcp0/4JXTmjc+2vUwPIoB9eBxvczCqrAteT+hBzAi
uB2h7CI3CNZNzY1pWw0DdZGuExJaF5LXqdAr4ejUxKs4HVwKcw42adpx0oHLXp+3le1s2bTQsMI0
0W5YDsiPlcHOY6EeLOSUvqEAGPPyjobt9SgraZ01vwFwTJLJ65Znj2QHclaGRnCEfCOy3wa6bkP8
bHa8FwXnnvb33yjCnGxpkiXV5oT9uLVjLcyKBueiY0HvE2jeD7Xtf14f0cq8fQihfgzhh7aSWXoX
nfxCOD+NjPIjTUn/FoZsZSPQUJXpqnJJyPAXP4YxJLPCo7jFe1lu9mmk7zS4DWHgHP96NITR0U6d
ic4IQnwMg961P/gxGq0p/arR97/Uxi1aw8pJ8D7E0uk4p3CS5V3FdVc15qfBL/Rjm2mGm6Oq7qU8
L/7O2HBG/ICUUmaIvqzTDF7sAbsOeoBF/qyNEO2kUb3PrMIbglu415V9QBhUWOZbByDEYuYoy/Vy
g3vssbe6Q2hENKTjG4uzugcQbEMGCI/GC7FZSwBxHYwGgJmIAtqAUelWTX0KYIxf3wWrgYAmQONR
OROWmy0HqJRG82bD6hahZ2lsjGE3jHP7NVDy+O+ZSeBHwCXMCg9Any5WSBYoYrTCPIgmPZh++w9f
6WdgDN+vj+oyzyIMaKeZOM3flvlqQ67gj7ktH0fRPnLhHTJfulMwa+a/f62l7M/1cJeTOKNiAFiB
eLZteZmG6NjRJVKuj0eb+g4Ne0Tagq2U+jRqLWAYt/xC5v31MR0BFQOVApwV5wRvm49fbqhTcOts
JrEja3ZVTX0As3nU4+J+SoctJnnnWq4OraTeOpkuN/7HwPOfv3tuaEMwABCerEOlIS6WV2GAYDCu
O9dncy3KzAJAngYHN/hrH6OEpdSh2GIqx0oOTMTc7LKVNkaIKPCNAsfKPEIkQwQJtB9VwmWBAzf6
Vkwh1uiyWuqJO6kV1O0xzXvMNPLmzQTk9COTYv+HqEzprcUt59a7arlxdACdyJDOXmFryLXO1PDz
rEGR13q7NWjnRlF6Gid/e31G18KguwUpFWlWLKvmiXi3blEcjXD4kuDUZYq0FdRyXnrw816RNbcW
b3nrzyMiwsy84Ra+UMCJ/UiYNEoMJNKQuLTbfY3BQUsPr5OSQ5T+ALF8YxXXBkf1CGqHuYbXAbhZ
a7D3JJrCvhdjUpfXlM3z4/UpXF5l87iApsxma/NzannmO9o4ldMgx0dSzUlCr9VHAjF55R64EWht
OA7X8gxA5kBeQsXayUpyE9FR7ASrc5RGldtb/YutJ+GNLHA1EFeMMeO3MJ9YXJYir8w68+vwWKJ7
iTCz/eA71eAOvf+XoNB56nCnA8gHJs2E+fpx92k00QJh5uAOEp9KPe5qni+cYBtpnekZjl9jiKKq
N3bFynqppJ2ckOxH7QIdD3vKioYBFFfZqj7y3sluNLpXPYxRUr9VKL0gpDBCbD8pM/FuQ+dxOZWO
hehTkJLnauLQjbznK7cLt33yBVunjd0gIu7Qx7hBBV8ek3NQRC0gjZIkkvAsPuqCZ280oeV4yMwU
6WZsu256lqx8zNyeTCNTOFfz5y307tyocTg1lJwu0dS2TGAJWyzSte+KKiUPedZGWCmbeK7F1i03
7JW9iY4eZlWIulACWkqwtSNtE/TtpP9H2nn1yG00X/8TEWAOt5zI2VVaBUu6IWzZZmjmTH7698c1
/o9nOMQQ6xfyhQABrulmdXV11alzzvAY71ChoBwzfvLL6OXxob6DiM97yPQ6yNLZEENhtwvsc/ik
07L3vUaRrL08SeOe2TmQTS3kqHkxxOCgyuhXVPVU8/o8dqUBzEMaGn93g9hSNl9zWU6+NtfXDODh
iwPZUsoIAIbY57r96jvyoVOqHcV2H4zZ42WveA7vJNoK3AUqQP/FZ+3rPGbGTwweCuca7Yth5ilp
44EG32NDK/7zKtRGD2GtYwIAXLOjqqPc0KXP4Dq+UXIN3M5R6UWazxmj1B28o49tzm5/nRzxSecJ
FbIwvioxdHEswl6WTJW6shcywD+9q/q/xuKrrvwVJgfZZERLbMTrNXtc3ozRItBh0b64dSHdaWLJ
GWl2GeYfihXt2HKQhDSHxMdGjvc2TbtWf/vR14wZezvnuIBiF2uUhqpVad4KT5pa6VQW1u9DLrao
AlfOIOePRfEJ54fowkiQ5aUJFrbw6LGfp6GDNl7ljWhuMC+sOSOFeYQugMzPfnK7f9w5JSwSkAj0
SnEM++SsmtL3xy4x/y+WLsH71lF4SJGTLKmNfDOhmTcpgVcq9bmquxlS6cKC5ErqMYikDadfswbR
LSpciNkA9V5cd5LTxrIKuzyK4wg7msybyl9zqMKdAgGm7u2XODkWkl8aUVonlbzdvayXzEY0Rkqr
tT4QjJ8UfTwPcXd+vINrH4nSF+WC10rBMjSlwsjhuUXdqKEzlgT1u640N7qAqyaYBkJYjHrE3ViM
llidJaYKMgmRfNYV6ZgbW4XJu0ERYgOdLVD486Qx5eLFbtkSE8DB3EkD9gtwa0S1OQGMJlvZvtKr
moKbmcKmDJYWNFyUjEHrhk1THEbNyD8k9smKENUS7cYttOIwsCPPGixg9TjPi4Nm+7U9TSUsVVVd
AMsbMr36XATCHwHswDvf6/n4K9UjBgfe/FGZYCOt5dDNHd7FbqhTBel9EhtexaTKwc/U7pIM2bRR
NFu5A2xYVSAvAoAOy+niOLRaooROLJBUU7SnSv+plb8s+adffa8AgUqnx0tauUKpoFIuIQ5TRF+W
FyKZPlTF7JGXok0syq+F8wSEdafA5v7Y0Lw3i5CCBikDgkx62vfd0npAUU0WcMJaEISP7hiFdsRA
laPErh6b0UYAW9tDnoiUN2Eh4Upb7OEQqW07mblyVrmljX1V0Zc+iggRTDeFDRhSOBHqX+FhNL8g
VLj5wlp1UHoG8BS+MvAsHKWV6Lr5nFmvq/yTlcBjPkUqaDTR2ftO7br3ALL9rYbcSjyYCyr/Mzp/
6qvc06jjFtLYVPFgpdB+ox+SP4dcDRtn4I6dlpDAKwu+O+j16EYvD0HrCCl2sjG8dAnyuszUnJnE
S1zli9/L+7TTn5pW/IBn3Xmp207Zh2Mgko3fsOJLlDtgx5gfYkxgLr6ulIigB/OfXBSpyj4Q0q0j
RsJnI7G3Mr8VR6Igy8N8fqjccyAwJBZLVZ3bZ715ZnGugAB+Cr9IXXqEv7PYwuWsrWwehLOZpXkV
crz9hq1QB2ipa9vTUF3jmZd1+kcja8oSSF04fXvzkSS8gD9EG5ZAurx3R9+SJ71Ddl0CbjSQqYGJ
EZco8d+esGDntXtiW7AeLNJ0zQiEDBJNOifAyN7ljpIcZWiYNiLZ2peaE0pG39i/uzS2sTNYhrSw
9CJt3Gf+hyp4hiJgn/XA07yi2eAwWftQOASBmuliMFRzBLg6bOZY2alUFvo5rutT4UTvClP2IiPa
uONXcmWHYhdnDrQr7afF1hnCAdLE9IFXwCeAfpGtnhW/sFyo+z/0Spowi1spT1CuWuhG0j/ePfaQ
ldvhxrx6u8opbCFnZ6z83Dq/Bc03i1Kt1Dxn8ZsdEQY2MFPcrPOE8zJaZwryFYGNcKkjxu9Wn/3s
HLRy4m7DzH2AZIKYgTh6hTNCaKmPKhlVEctQBcHebds8pIbkiGzKVoJ5v2c0IawZ+8FYEa3jRXCy
e9tK/CRBNCXUakoNRb2Tc7WGLLks97MY8JuDIRUphfcABV54t5a1ba2UpKyIKH/Z+L0TPDuMqajW
y2NHuHd3A/pdEHWggiDiXbYmDb3xNakOrHNaG5cAtO0cCD8znvL5sZ21zaOwSlrOgx6Ky8WxktTS
H5kw1M6ZDlNZlbpW9RSZ4a5h4uOxpbUV8X34j1FZAJCLz2QUsCgqaRFdoioTvxGdwmMqAH66aSM1
G6OYa7bIshABZpCd6tD871fBIpcd4XeaoA3amtqJAZ/2HFodarJCrbYQkPdhEFgePRzoDsGV370K
FG0wGMm3o4uUGgWSa3UEQ5A2AFBztGeG+lDp6dHMKqwx3wiJa9+OFI8nz1wpuWuMNYxt9XoxRBd4
N/8KkC7ZB07bFG4JH9yXsdY32RTn4HebUgKV5f2D+/Owx11utzUoDSNPoDS9hNSkPhZjlSPhTVmW
3hWI9EMXx+WpK0vzE7jh6n3dxP6H0a9q5Wg1yjy4TBm3+M4jY/qlqkL6pIYmymCpVFvND5EbMIJn
LT35I6pMkH2ZrTT+zMOhhf+NR/4h1avIhO6zr55qrXM+jFlHo77TY/tjkTI97yo1UPiDOSJS58pM
uNi7lgrYX77R9C2iVln3JMtDmX3yadNchqJRjEvW6239s9Oj3OvAw01oeQczyX+qDgxbaIN10oWl
fqjMWGsOVRoMjH1MZp8e0RNSvMxK+p+ZGagQmgeFVuxGqzB+pEbErBoiMw5SPBZAGheNeJ+BpkRn
2itDiur3LIlMCD5rlB9F11WHxwftPhdGZptMkWfaDAlalufDDCraFJr1c6ML7dQAa/dU1JXeD7Ga
n4HwSF9GMVnHx0aVlSNHLcGmsUImQaNjceSUEJy/kcWOJ9d8v3cSb63qEA46wo6ZloXSOWRm+aUd
JuQbwM6a8o5BJqM4+gBImyequNNHymL+ftQKe68wIYAqmbGVS6+cGJqgNOFtHQTY3bR+UcNHkEMc
7EljBXTlxUmyHTxvbu23b77IwXNyv9IeIXO/i3ajSi4eKyE8V8jIVFVIpje4o/5k5RuP15WvDZEr
rwIelHCWLL92rcZNboacQWTgwv2gOz91XyrOZRDabmHEEpMVnbnhYSv3OiUdWoLsJY++5beuYiWK
hipDcVOt6+9F7NM8K8YIdcLHTrWytpmBXmfC4xV3trgymKZJA8UiGROMDMVN78oVxYakdbXupeAw
Pba24sF0+ym+zSVn/GNxFYqGgclCFibKmip9QQbyRm9sgg3HWLECIwbMiaRdBO9lttJUERKZoxV4
YfvbgHplwLI0plrevBZ6BbIKXh2OIN5tt5F6SGPhCNENXhM7x8lOD2ri7PWoOD02s9KdQGgYePrM
ybPSoQNSWzS5aCPPLMxTlXczVQ2T+TLRrt2VPEa7aN/6nzRq6kL7GOkbN+DaZpJQvAJpUKNaLhNV
yiSU61BcrKhTLw1Sp8YurpjplNMBrsLHi10LHtDIycBUGeu5i6tGPKYtxK+TN8YoLGYB4ukIju8n
u/5lmsNGBrPi+pS2qXvZ5M1gNuaVX2cwndUNjJAFXm77iIv+1Mcv+fBeUz+NyPE+XtdKAgP9NBkg
bcG5urcw1TH7ZKmRbp+Nyvo1RvmpaB3PmtLnSWmOHPWLn22l0GtbOVPyspn0V+4wNqExhmY6mqYX
1uUvnwLxRZe7+Jlpq+mTY4BtfrzCNTcl7vNwBMrPQ3WZ5cpBZLdhWIJASRzPUf0S3VPFZQ7ubMRo
e0bGzhc1A68oQcTtM2NJzs7IxcbTcuGsOoVpA43CubIB8OuuW6HHelSpkh2TZEAckSj7afoitpir
1DkmXuVo/1jBRUEbcO9QDLt1HJ7QGWY6yZu4LYQb1KV5EVFm/9VEXQlnZ48IcmAlcDuM+ue8jnxX
HvzxF0ND6kW2BzNwoTBW4JzK6ngfWyI/5f0kUemZ9FPbIb6YSWpxamIa4+g7Gh/NzpD3Ziptcbkt
HuJ361jEfgdagYaBawMGxS4cXdUukWz07bAm0bNDEI1FkMvtaWxzxjJayxK1V5v6tMVmvvDU159B
64W2GS1eOEkX9YAyzmQzjgbhseV/tKL+VMzCh1qlHyK9/bbhpov8+h9jXD8zVTk0MstWienUcqKo
nQHaR4MgL/um2dU+zL42VsRHO6fMVqO2HapMNWcT9JWN9enxL1hdLYAjOmra/HBfrFa1pqCNkNGm
ifJBoDM0yF8m4B12vTGntohu/yzUBhzAMaAvdPeQSKzQSlqEEC27cdXyPfxWPD5/plm7T4e/H69p
7dgx90G1g3vXvOtZ0zmQ41KuBBBs5+DH2Q+oZTyR5Z/fbmY+dbw5Z2PLez11+lA1qjHyQqOF6jB9
QbjabaTi8NjM2hfi/uF0Q+FIS2bxhdqozUisB/2ci89Sd+osqDScl3hMNm72xaXw+oWseaaLgTFY
4M1FGFHgaJnNBxfNCWvCFYJX3wc7cf7IELlNDza06tVeKjUt2FVq7ecbEXt1mfOwF0gtmiRLR0S/
JkXutLPOiv3VCH7GEIkOautO3RuLR/+sEyw2HT3yzLs8HWJjayjkzvYcAINnNYb2RChMz45F2V7a
Wk828L9rng9shIozEjNMTC4Ss86f2lgpUfRqW5IylEok6WucfNIGHpnRxilbpOn/rO1fW0sSWvja
NQcGKsSOo/adiIezDGT27e4INzdFKlDANOgWy4lrs0eEw54RWjx/u4InN/wcDLUbbySYfF3MlaUl
UBu0b2xned16mZ4pf9oiaKeL1UfJB0gRi2oDvbDifuQJREGgNzTKl4d5mkSf90xaniPV74P9LNt6
sCoU3dVyylwZSezh7d8Kizw/KOOgtrXM90ZfqQdpski80D/8EDC9Q9YndRvRY8X7bqzM677KKtEI
zjrRSNJZnUfw1edMqaH+axW6g/apsbXfH3vHSui9MTf/nCtzagRrnS+loSdGurfghZQAgWMj31jV
ip/fmJlj2ZWZAWERqk6Wdc7K/NmOGUaJBJWax2tZ5pCzA95YWbh61FpNp4WK8Gh0jxNUHiN6gyLM
7PSCQpT4lWu++tQznxq5Y9ik6ielm1V90s8C6q3p6xhbfbCx8LX9xT9RF6BQrJLs3S7cp9HkTLyJ
vVoeIvhYGP0dnF3BCJ9+LJsUMMTjPVhzn2t7i5xstCw/gy5LUE+KDs74TTPe5QYpCQxeZm7uHhtb
O4PXxuavfvVVaTgqJHs1X1WFojgczezcpPrvRU6d05+fK4/Nba1t3usrc3LRWLVfwedrF521t8fx
pQoV3s7w25wqPcuOaROkG0tcc1xKZXP1mJKdfAerQDEplAeRe1FZv/MT56smbwkvrpoA/EWNGGL5
u0JACdNSNFqT6lEGPJgVnGHatAGeXf1QgBkwAsbzbhioCUmLIesdvaAzvVHVDlKj/SbZxtHIq40o
uerwwNDJkOdZhmUrPC0nOzYR4/IqQ3/hzXEolQYl9OKPx76wbmaGOaLnA3B74edQbmU+HB7muVLi
9wJpFYWpx6QfD4/NzBFj8VSD7/bf47vI5Rq7MnIjcsD65E0Y7NQkVipXkI19TUo/GnYhJLyIXpRB
IuCDqkbYgfzYyI+Pf8Wycvsa2LjnFHqq6PfRdbr1/MBuismy4+Di6DWqqTxReQ5HhW64flL0fxsO
WpqwWMqi+ZCnAwOfHWfxOZXCvDzWQepA8eJM0Gg1OWVfA0qYfU/CvbFXq35MDj+nokCKly3tsUvL
dix1OBbG9lxZ8efGbj8/3oi1r85JmdUP6OtRmrvdhymIOgd16NZD0xjwndDFrqr+Qthko7Szdl5Y
gkoJkKmmOzhhF0ZJ4Neyf7YhY8ilEqC+/0vk40Evh7fVx14/LSNGCmcTfAPjOLdLstpJqrMOful8
Mk/GJD7FEED2Un56vHNrKyKplalWgVijYnVrphcqFCpWpiNL9V6MvytmcSyamIz9jaWq1/VAUetQ
wOdk3vGbDCkVMQjQZS+tzWehDF/U2tzB7/6hVSHJg/4/LDeu/TWnID4De2H8gHiwWFoZGUCb5FT3
FAj+LkqsaGdLi57MZAvLuubgNkAtAgKwWWOJb/AdiIcgEpa9eHAgvgnbppb2g9ZlG963vqB/7SyS
pW6SSzsgRfeKMUjOuu2nZyuDYKKM9HDjYlhd0tz7p6SONMTyrSrLpehoJkaXsFHNJ8UW4a71DX3j
2K45H4U1RlEhomGYYnFsIyWcArPX0DOwv4ry6IA5jo0e5ptw/9jLV3eOYje1Ed7ed9Mo6APVVgkj
r4cOBLxcg4MQkZtahWgOnDJb3ThUKy9wxN7AT9Pa5cZbvkFiOGeQWC9MYAZ+4tLKzE6sH5o/uxXT
Xusht1YKiHUjxDY2cqG1i2mGa6AmBV0gL+Pb89xUlPvRfReXBnK8izSoVBNzIzwH2RDtJgFLFwo7
pgpPQxe9s1Up3Vj6muNQRAFeoUPxf1eRTjhxQ+5YiTcYzrfE0feQlf+HTALQF4Br2lfcKosrPjWa
cPALfzxbjSpzvSZaUZ37Xg3MU5eO5dZs1rxjy6v+2ty84qvskrks4dPtRmI7luCUgeS0VQ9Q6515
e3p13bz9/WrN0G4dfBbQrGXcr0Z9rFJtijxUh/dJWH3SAvEhY1B31znjRll7ZWngQ8DDALOYoaaL
CKkHWRcPlRNcRia0PUdre0p5cvK91azS1ZCbZ9i0KsVGXF5xEazaskolZeZkWtxsgxqbcJNEujfM
I6wqx+OFImD28uYjPzOh6ICDZ5a5JYApj51+FDj5paS9eabvbb+PRYXoKNn228MYUhN0fDh3YCuW
kKwqifMhYCb5nIwfC+slSc3doLwrqPg+XtKST2q+Q2cVauquYOkYLV3sXKWmbQcbPoTLIwh5Pc+i
yC0jEMGXorVmlXnq+9DD2cV7pZOCpyC1IkhVjdz8YemT9H5UyorvOokBCVtfQkLp8e9biT03P0+9
PSmtqLKm1mTh9WhPwNEGkWS4i+U/U+sgpB5t3fGQbNF7rVwhiE4Q1iEx4420vELAzDDkGKaph/rl
LoA9aPSTXVDvCY5vj6w3lha379hEQEICu/VgzVNPsMU4H8rR/GbpsQFDuebQnZFUNFwYelfdnJFY
eWN7Vy4xfsA8vAAsARdYnFY7UeFtLvrOM6b4ENsm4hPmS96oGwjULTPzjl/FO2q1RpjaveRZo+K8
A+HTXhqpak6KKOOXxw6zFgnAQIEsQ2mIIu7sUFemJHhPYhDFgJCqoPg4NVl8EGaeHh5bWV0QWofQ
BlJouSMMLOmQGmaaWOecjwcv6B9KTrWnzjf8Y7EY5B0ABfCWBmxtAx8xFv4BN6Boq4o3SCFJR5+L
XXcK700rWZpYVvZJMqnKQXXr6WOq7lQ5kNwmrMVe10E+/QdTFM3AFhJF79o8Edy1AfTp9rmdxmNZ
1B8LP/jUF/pGTX1xfP9Z0asKJVSO9+kCdM1RVYBG9vwmPUR59BS1wXfGzb75jfzWUe7XD2TPU88o
S3ArLPIGB/oCOfKD0Ctj8Omyv9di/Y+6njb8YOFur0viPTXXbGa00jIiQX/sh52hUloMLF/fARq3
g309aVDu9lndKBvevbaD1+YWbmf40L13jswgmK7sKNTue111NQVF3miLoOFunGHeQc4QAAoiLjix
RXLpDGHbRYxJeCAZOio4UUNxfTKy6LuZUoQQcPR2Z2moLduVApHVbpuiI3GQ7Tj6VgVW9MaO2j9b
ffV7Fmsf8jQ1OlNHqi8qSjdIp19NMMG9HNRIikvyRrRa/bAUrhiLVHiSL/3H5klUZrkVeUIrnnth
HOwsSl3DAvz4+OytftIrQ4uMc6ibhAYaMm8BbN0T08DSeGjDU7wFIF6LWJBwOVQyUF67U+QC1Tsw
lWfa50HYO+b8QJ61G+d71QQkWniozstruWeS31ZSXafzu67ZhSpKFc3WoNn8ka/y83+cgFcNs22E
K4Zyby8RU66nUoWb65JCw3+uA7852oOlf+omBuqssVHdPg6Rasz8Ld3N1cXNU5/4BFXNZUmTYgDd
ZKhgPGGG78bA3zNZsPEaWPU50PHg/cEn3d2QSanV6YjE/FkUfzFmTlL+xQbe9tjf1oyAiwdKTgmN
xv7871fXcNAMhVGHk3PWhP937DQfs9H+nOva18dm1rYLqAVtMhT+5obZrZnCH2a1JaXwShWKd3hY
TkkVb/jb2tG5tqHe2giFyKWBoVWPgZP+PMgQhh9CxvnyXaI7ULBr9lB+erys1d0jgeGNgfIavnBr
Ug1GGNgDTMIU/QUM1nvUK55TfQsLsbaymUaGFIYqHVnGrZmJwoVpRikKFUnuDmZ7HFEAUbxgbA6P
17N2nq4NLbawDZxxyOyA55mQocdBzCRyXKed3ByMYIfqAdQhGw645hnXJhc3s9+YIyd7GDzqFW5R
xchJdBtP3cXb5DVKXJuYf8KVj9N/nrIKDl2voxXUqwgYKZ5RpaAcY9eR+kM2QRkybd2YWwtb+MYA
fFqmNSWdqdu9s+PJTVCjefy5tkzMfnO1MJiDaWNOyeTFNooOiJPL7RYqfcsjFtd+V1uR1liCEeJA
oVnaIvekZXGDTKxufDHM+s8QnuoT47ny8f9vbYv7nX4CtGTl2HhdBIngmH2KJGNLtX41qbn2jMUj
BDF0ODeVMb3IKPV4IC+anekMPKOlCm78ZjRl12iKPxUpVgcksJyet60Stzt/2CQcXTaql166hH0Y
Zq/WhVNL59ipnpth9GCARl5neKcE5Y+2SvZx6ohdnkDp5EwXbex/0zLn98ebvv61UZCkhMh7Zjns
E1dtQAI71xSioG/3eVLUrt+jeuHaKMa7Veh8zhTQL13X+hvfezXGAWil6zGPxiybquhdlSMajroH
qN/r7J9tNlwiQ+yt/vvjNS4KX//ss+aA0QWAbzNRcHtoElEiXOJr/jluLk7zPm1/tcpTjmqV0cX/
4SHFO+B/phaBZ6io9oVtpM8to5ewrJGvNn7UaruxdatfDWUMm1km7tflLYSS+lDYZlB5UvYhLM+W
mu80P3fH6aMtQc5rbxF6r916vHMZ25PpEsDhc7uD6ZiUGZN201Nj/mGN3xwdjZ7683/4Slc2FjcR
T4yulKNOh+Y1+1xN0rGG/HpXiPGDIapgFtnayB5WY+mVwYVbRLQXrQ4BA5hP4qPv9B5F2o3vtLVv
C3dwBvRkuEwlMlP1984qnyNJejdV8kalYM3BqUnyh8lKkuNFUGvMrrfVwkH8Wr5E6llC5yVrX+IB
tgJ5q7O3tmvgGkGygIlDu3Oxa05l+GETt6NXIAUDq/XLGA0b53Xt9gbSOI9EQEkFBvvW29BfH/NA
cVIP5KurtOWlkmYlqoapMxl88VNhf5jQ6XvsfmvR6Nro4lOBBy+lPiIQyr54qSuEoBIo4IwESbxh
99jUmlfAf05/1Jppt5atysIsAb73RewZtXMs5OQrWeARXNDbunpz2KPgPndgTYr+d6mq3ZD8l4M0
eoZUviSiPVrTFkjyzhkwMJOgQJPLfBGvltsv5QSaOpm12ni20Z3rPHuBIv/8xs1amJi/21XGA/Oa
LfUmEz6FMULoI3pnX8iKfk4Ak+0fm1LuHG9ha5H6DCj4RDZELh5EHIXBALvcq25mpkb6EhnUQtwu
1uT+FGl2qH+LY0pCx4z2xvguYOoG8c7YTtC0cMTHbGiRJFPDokyQEPLFs98WjrNTfaakdr4JJtcN
ZWPcwibeORYl8ZmvgIkiePzv1C+miJn8SoCv6xoHVbnBq2ymKOItZpRVM5DhzVoBdB+XhVwttWDf
1WLZaztzn9fjPrTM59HWNoLnsgHCPcpy/rWzRJLmiYjkTkJQo6Bv7SY0BXbkS798Ve+PphVKLoT0
wz5Ay/cctghpVaraou2VoiQILfUOOZ7uvWo14UZH8i7azl4ys9JzuHD95fILETnOxGTDWYdT2UoU
Cn3HpLPonln89a2HeDZGDZO2PHIxd+yzIqgC2ZlwSSVVOleK62SvyYwNPvb8tXM8S1oAdSaw38mb
d1k0oM7aM3aTxVa9N/Su1U9AtpK/HttZ27oZwQSfGtyGjIPdHuZc1pMCyFTmTUVY7kKzY0IiQJlF
lkPkqJSTn28Ba1ZXdmVxET5E2oXofcXwzfRt+y4wo2GfONIWQ+SKFTJYfBW3IK5bi3XFaotKttzG
XlbG72PZ+JIG/tY84uvNelP64jhcG1ksBQYhptfkWveMURuVfV4o0njJeKnVh7wG833ISjtk7jkD
ZPs0lnEquTXog2rXaHmm7VQEZ1E9nOAb39ORnY6B2mbToZa74lsAhNM4R0AczXONNtjHhtrRy2SG
/fg7dI1O/0HNTQS0+r7Noh1wBF3f4beWtCvCAmnyPgqCPzI9QjhBcwbzOMFl2u01tZVrt7Q6+atp
VuEWzGNt00F+k2zTKYUFepGUMpVWjEmdpxcjMphWLwNYJGq9mqLDY6edP95y3/mwPB2g/2TSYmFH
JEEGdIVxMD6Osucl1ez0sGbqNHe23t4rFxAB/F9Tixy4DqZpTMi7vACMFlKd7b4a7BKlsaH40ILS
PBeJ/0c7dv5vQWD89h+WOUuJzC1n9Q6CpkHcrQ1Jk6NZySA04ttx9pEi11vTrDmmMy8JxS4YetK7
2wgwyENSt+MIqxZsg5H1HBl/8TTbScrWcVkJNTeGZu+5yhtSW9LyIGbMp4QT0GXS76A3iNDm6ktT
y/swFRsh9I649fW2ojyMRwKJgZrm1mBfdIhCl1lw8Z1UdUdDER+7OAIHOZgpPMkieI5kakKl7BQn
tG/VnWHK2Rb4fdVXKUPP46iMwC75rhXRZ7BqN4mHkNcuiISrSr+rk/8fPiIPTy5cmnmc9sWJ6EeY
rNUAqmknHyc3RBiQCF56VuhUrkUTYMPc2qKYXGbIiIELbsPF80a36iBCTBE2axXlV1kp5U9ZbH8u
GBj7L5ZQk4J8Fxe9o9spaxOd6EoPPV3033O7QoXWeI57Z+PleV+F4hTMo/IMsDONc0dL3umjSKox
FhfTZ9Rjx/iP+NmK1H7p+0Q7DYz56uxoF75AETxz16T6+JSq8JvaKFxtEYevxVGIroCsQEpAY2A+
SVcnpTbQ2IM/Nb70nan8xvRpcSgis/beHl6urdi3VpBfhmquBM9g+cmPbszPcIa9NEG5cQxXfeVq
MQtfCavQBBs8SF6jV9nORmsH7j7uzHRQtx4/8327vBeuVmTLtyuqxGQX8eQz99Cgyyr/aYQOhH0/
TYSv/8PWzUhT2nPzFObiuMlKrtfRPI+sM51TJujRCt8d462IueoHwFXgjUP/ChLa2/XUfZBouVJp
XjIO6edQTfJp1/Ulqfd/Wc6/dtRbOwHMxFVblqXnazlcwby43CmdID7Mja3bZu0SIAr+b0mL2yYw
TKWQhwl24v53RCyRTj8pGeM30yXbpN5bdYcrW4sLJxiZrOlpO10i2Ky/gt6R4SCLtNDZBXMzwrUm
v//77Ts5c6FTa5/HP5fgg8aQksIOtMmzZUYsJl2X9pkM5iDr037/2NRaZnJtanF846HMK6fizadF
RrKHQclra+fsF/nPWhd7UGc5+C/55AT5W3uihMprw4sDbRaFOTXRWHhFmkGrkJ7qfjhqojk9Xt9a
3GCoFAYt4Dzz3P+tU059pDLsCemAJAfGUx022tmuGZ03pTI9Pja15ijXphaOYsGGBOVVHF3ENAMZ
xtQ0n3xbRC/KNHzTnFzf+HRrh+Da3rz0q/ieF3LQq6DIGAd5L/fIjfaBK1nv7bRz82arhrK6j8ga
zFzoEAwtgZiMKcvtCCfa2corfQfeyzzpIWMxWptnG54xu9wy/jIG8n+mnEX8Tbu6UEUNkVEqdP/U
xiUkU61pur4gcMV54Hweo7bdR7KIN77g+iKRISApYRRgiWmlhSQyIwknTx3FJ9PMD1VcfU6Nt6te
4frzWPVcwLsfvpfNPtdzxPE82YadReblRhBBI1Rvkl9JAISqrxJpHzXT1k2wuj7oaE0wrtRflgXK
GJh+kVLIOpej84Fn1vcxlT84ebWREqx+wCsz80G5ckxHFIHa9HlwqQXh8hA2hagPejBWv8mRySnP
nEGz3EjO409VPsS/Pz6G8zFbus8rtRTaS2RiSxxvV0hKa2VS4U1G81T49o8qad4GrnwtYJHFc5vO
eolIR9wuMIIHVu7HPKWzoH4L6+bAqIDXVlvjaVv7uDATBJ0ZTwgVe2N60oa/pvZvyy+8Xn4a1PGQ
DuVGSWo1fl19tsVVoFXohlMqpXwNg6ivOM/oiaRuJ6JDrxWfHn+k9aXBZw2Hlc1LfxG7fCNIB18d
wIya5fehqWg+azAU4TNG1Bxsu/shZH0DPLDu/bzjZu5noCsLm8gF94ncZABkpPbUWzxnWm04dE76
4/Ha1vfxXzsL9zfVYZRDacjQAtR/CSX3mNTwhFW+l7gMNnKu1TuAztD/rWnhImUcIDvpWMFFniLe
9JET6+/bIbDdzIGDPI2kfCfV41av6DUQLs8YT5T/mV24ykTzEpqUJLlMg9r9UPSm8fqWFnsqMqVx
hzyQPo4y+uyuEgatumutaeYOc9T4Hbp++lNALdtyrd6M/zaE0o2uVhTttBPM9Z9QByp+xYkYne+1
aZaGa8aWfzGDUvv1+DOtuQM0UhacBiqtjmUwRBC7V+NISrwM8SYTRL0ATx8EGx9ozRmgEaUDNY+x
8ni/DRW+lZlqJkEjGnTlGfd7LwyBijukXPZWPrC2IEITrHdwVIP2XeT5MDpqSSfy6BInWn1KhOOf
hISWkzRt1rNWTdHynomAgeIuL8poCEctZxzs3Ex+ekrrojkJRlUPJu2xjSxnZQMpRQCeA6iKQXXh
4X2nRZKstZkHkOGdlOhHU0D+FYx5ue86eyMsrRwnEg8eSgi+AGBYBnZhwUHpDGjCZVH2WwRkIjeH
90UfHW37Ras34sSc4S4O0Y2xxSFqDWQCxgJOf91Ig3yPgEIbu0ltlmKmN1Ljc57kfueCOxj+jhCt
Reg87ew/H5+Cle3lR8wUtzNl5R2r8wTsKOErW2c5/NSk3xPlizkdQ7nbPTazvrH/mlmslWXqdWGx
VspL3S4q4u5U9ab6JVX87iXN0mRvoSG+cfZWLpmbtc0f4CoPGXiCtlZapxenLdWdMtLLUdRWYX40
RzfBB1mdtV1zkGstPj9e7koOMqO5LdJYmOfv0KzoZnZDayJY0traabTG90labNSaVo4gJngb8tFe
RRNuF5dPVafVZi7z2v4hSTm0qD9Dtd/YwS0ji8/Wxnnq+LIIPDXo+10bI/0+qFZ/UM2w2vCQLVOL
j0VdbdKnPHS8ME8aCruS9aekk0e6apr9h7cnOOaZW2Ce0buD/E7VJEbfps4Jw59rKb/8OncRoNiI
XKvuxx3J7PLctF0+Pfsy6GjzFbVXiTrb5YWkHRNL6AfHr5xT2vfimCWGdUQXYgsSvuSgmxNURlb/
NT3755Xn200dJFnYiUssFVBcNlGuoNsR9QjFUcs+QqdjHlCniT6ESjdwKhh3iP+K+iz83Cihtm9q
uOZiMzM/FJaSMzSciilx0yEun1pfLvK9r/XigOBVtTemtmv3GrqEBuDstL0YSCK+XV15Xg40WAwZ
M/a7vG5EScdkSgMwG123q+rse5mWXilb/+VIXZlRF7sWyD2NOMk6ayHPyzqAu1wcwvrNMJH541DL
nwdDITFfpgTGlMT90Br/j7Mz640bWbLwLyLAfXkla2NJliVv3e0Xwm7b3PclSf76+ejBzJVYRBG+
3Y8CHJXJyMjIiBPn8JROnKfYgOogs4faRYJyp6G96YCvDK28oDTycoYdW7/MFDLhoK1D1Sv1D1ry
PGWPxZ7i7dZ1towYcU+TYDtr2F8zh2j3tRDuFrb0GDXaB1Mtj30xXDtEViKt+KcdlJNTOzuhdsfs
Wnd95nkec3YjXzKVUziKc2npSLDVnwYd0LjcXtt5/qLk7ef7EX5rb1+t1lolW3JUiCxNUW5q1Tb8
BYiu+qi0iZAgZjTgDSgyORKemmSSdpAldTZ23mqbq2YWjql0bgF6bm9dNS+qZJn9zK6CYdFHdSBn
KHpD+awkcXQqqYddUHrRFibJyQOSvacOvrf61UlpLL2V6q4bfe4Gt61+qb2ONOr7kDdcXf0d7VEs
b90NzEwCl4ebgUmhVRKN6GoUKbnsXJh3h4SRAanykGZ7GM/tRf3Hyvq4ZHVSNy3Nm9w2O81Loliu
oSEOJMGcraMz+9RGgDCnBMU/0dZze7rvUls50utVLrvwKmjPTQzkxXIaH9gNLArdVztI/yqmH7rU
Twd1jL/eN7eV+dFJpRu2IBtuuOT7cE6bcmqya1wK+vttWB6VrNTdaOHiruJi2nHZzeUhgUkLAiEd
JvfeLm/ohnoOUjRYB9uAhzya+8PUTP1DnbaGWzvOcIqtWd6p1Gx+U4wxPgyZIbH9rdE0tdMW5nnz
EuUAwOfxbEJ0OffCy0bVsxYahcY6/xf7+srk6mhKrTaOcZPDQ5mUJ6EEhyKVTgCL/iIX2bmwNrf0
lalVzqRGTYuTQj0One+jaR8l+ZutMrbcyMem++f+snZsmauqLJiQBvUB+JBH8VcjIZeqJN7IhF5G
/mBF5U42uOmcr+Lb6rtpctZERtXYF55knzO9eilHR7jmJB6UINh7OC8He/0QA7VApr6QUQB+e+sk
JiIzRW8bkx+H+UG0PE2i6XJ/9zYj2CsTy3pfne3cHMeCLMoCMDw9xSlIwjZ8Mes9YeDNlRAhwWJA
ZXCD98obNMyjvK/9ViAzWSrjTwCLO2/kzavnlY1VmJS0uVTlyZgusNxFh9pso2cjq+ejFkrmAxIL
2bEKBlp/dtI+9X3zpzrVS2rL4Ob/L3H1seo41gMrTzP6VCgSD7+aLHbnae8u2N5I5vORqV7gtisr
PFajSTRT4Q8UkYtG8XSl3mlzbLoE3d//M7FyiRHwkTKYkPOMVhKfA1k0fwWJGj3ImgTB/n332zxO
r2ytjlNQDpRrUt25kJe2lyoMLReKzfCsC6EetFjZyw/21raKgQrS7HmHCBb44dyLyUHG7JoOP+8v
ajMiQSBD5xwCGWCOb8+U0ddQOlptdkXspXiSwj70Bqj2HmwxCFdoNlgZCir3bW5t5NL/QnqXiiFQ
uLc2e5S8ajVEvyIvJ1fknduhPdR2n0L1231DWw742tAqw5qNLJz7IFB9u1fOvagfFG0PHLqFwyXY
QUQBQRQ1vPUDNUdtwYDSI/ClJo2I4jCTND+FXBj2p9waoL3PmqCmspC3XX1C1VhTXSculBrkRdF9
1JxOpwceaJXE0DazHG5r9igc3t+HrY8MIys/kZEE+o6r1K9X1YnyKfLA7eQg2x7HL9JcXERV+I6d
HWjbH+/bg5KRT7i+DV5bXMW3RJRGWKIR5yfBBO/lIIL2Z8oseeiVYyc7ntkMuXD12DbnF2q+zcmM
8vKBgqJlf4olNJPPJdI/uZeM6fygWq1ueCiRsL9aORi9F1tNfdKmxnyGsUrQqs2KtD50UTQ+iagL
ns0yIP8aS9P8NAG0fNaTynpRS9mUjp2K+h8UzLbxOdE1O3CFISkvUx7GkdvIYyIdsq4vHqy0hssk
KRwGIRVwoZ8GmG1/lWXT/FXrSqLDJWM7vVuBifxR6FaherwVbOEqXSRQo42HJDwWQa9965kas47w
4obf7Lkp3zl01NxwiKvwgCBPbbo1ql8g3hUxmm7ulPlzVJL0uE2eS38Rx+cPISoorRdalWoeAJ0h
ylQW+tgeJUtrSldXulzy9FyttUOiNmPq9VkGnWk29PDfW5DPf6w7Ew79KM6xw5RIPvpaZRX5I4ud
m6Oclql1daqxa5mRcnrDi9G+sY4IglHyHjMxBO+iomfvs6Ypw2OU2a18QZqsSj1DKdtPGspHz2bS
fJ/N8YXneGa5eZMaX6XRUmK3sTv5OgYAXb0yqJTs2ihtwcggI6D0jtS4K4GrawhGT04Vk50UifoP
QqbacxUa4lENK1k/JZE91YdZUEh31Q4mRyJGGaW+Jhparyx68KqKzNBFlcl+rJlRfG4GMOFenrYq
nzVylF+WUhjneqiT0kvyWf9x3+M3Q9qrKLDyd/iUQfblRXxF5Vzx5FxTDwhAUilqItmVUrHXZN+0
x5A6zwCIzW7U22KL8dYqG0BkCJR8xzbIj5FkGA9WR6cINss9iZStuwiuh4UYC74LkrxVyB76asL3
wXBPlECyxG1D7Tt98L/ub+OemdU2gt0HosPwhy+15S8ULgo3yqXuqsbK/OG+pa03DTJny6A/cNsb
mZwgKRPuvnL2h2LKgcJlD7YObb+iPcOYTYxUtHOgFTsJ+dbyoGOl640qI92l1S4WaiRK245NvxBp
+rFV1fy5kdXpi1rtJkbLTq0D8GtTq51MigTPMyOZGfnAUzLnSsH0z1vBC7ns/69mWe2rdLwYJqOQ
9Vy76IlPjd1lvtOF/fF4/0NtefoiAAyPngndyJo2o6zspu/lcrhonaCeaggd3rKxdNMKRj3ALHuj
bpsbh5NTU4S+CDqLt6syyzRioBjYGIoZ5zwsLpFU7vje5pIQ1oK2D67aG4QMDBdD1kA3eUEn7tw1
0lETGty0Xf/eDpudFGjLFvyHcD1S+llEhd8uZwy1WporHjMm3YYDY/0Dheq59YwoltxiqnY8fNPc
q0xjldplvGsGpVzoHqsoOrd60nkcNUj1U730hsDemwnY+lqv84xVhkdvXdGHLMoBdCCLMdtel7Q7
VKObS2Jy1IENhDHeNQJY6sjDgf83fle0h1zuH4K8OJTyeCBMnu77urJna53y65aIpCk0LxPo2diF
sBk+2KQx4v4UfmgKIJNGYHh1k7gaVMtJX4WfGRBI04dJzJp0aO1MQYfLGpzRVYuw+S5Fwvx8/zdu
7jjz8CYFLxAK6zZCnXfDVCWOdBkz56hK5WGq95hytsKk/srE6qNWM9QaI4hbf56eeqab2xKReHWP
QnBvIauDTjpnxnZt6hcLkblDUdHEZGTgcH+39pay/IhXMVIwNEKu1tR+pUIeOWvpIQa7ZYbjp//G
DkMjREjIXddOqpl9XiCiOT/UUhEUM1C4vKy/StGgNp8zEXe/7pvb8lOD6MW8O3ppNzQ5NLSM0YFc
GxJQ5Cf1mOJFfCkk6aFstZ1guTUOQBTm4QLnIypt69SjahB7GGenuEqSk0deTdfg2fztfG2hIQU1
MGXhRDN5Xj/KzVfJierQa0Wj19Q0kJDae/H91iNYX62LSDzTBSgW3GhEGpWZ9VqIgprCI0Ic2yEa
WldLOrAFRmsL8Dp6Cx1dxdzrjwD2Q+E5KR0qTy5S/S9zDHg2DKRt0VGdHTXyzHgYA8SJ8vw9OpOR
a1WMMpRZ3PxsRNnWBydD2ttVigxWRTWije2qQdebiP8waQP9TRL2bt5rcX2YpiF5aEu6kW6qRYlw
rZ5uimtHFnKqfcZ43lHSlaJwK71XbLcVeuYJoJWKC+QEgSSjGRC5q6ch8tSqtJ/NuIsGJljSUHPv
+89W9oXYKxAbKudADFfHQmGSy0ltB9B+EvWulbWhJxUGL1K7dfNB+SjJ9rWAW+W+1a3DyEdjLAFp
Kjq7q8vJFFke1QMTebleAekynB+VikTrDK3jfUNbx4PaPDMjVDdoCqxCS5VYoRkUQesvjARq4lJg
KXR3Ak+n0hGe0/ZaKGG3R3SwZdVeFBgW6Sv+X/7+KtYEk1Y3pdSMvpkSmoUV5o8V8IYDJUXD00Hh
7iTry0danwPEk35jfFXSldUqy86IdcY6GjhOh0vAHBAAtZ3Ow56JtZ8stNwzD5tL34822d6QnweC
xOH+59qzsvjNq40jkFmqGB10UHpFPUiJQCSdd6h/38qWz7/ertXniQb0cjVbUv3MSr4qof1TlPLL
PJX/JnJ8GYTy4BTjl/smtxyeuUzQLczGELCWutCrhWlZHfczxKJ+EA+HPuuPg/p12lUS3/S7V1ZW
SQtSoL1sZXLoB80jxQE36L9mFpwU5Z7QyPZy6D8tKg/0/VcOl6qDmZVxX/qOWhxFlb4Lhea1mrrT
8d9ez3/MrJyu1YcOAkme1ShbfAN6e6676pIL7WAo8k5E2vS8V0d25XmG6LVBSIoOp0JFYWK0q+Br
othip8W1NsNgATgd2H3gzYPXYl2In+eyReAQ6gOlSU49nKyQVB3vu9q64LeY4Fn7u18CXmwdWwMz
I2W0axups8AH/nFSW5CsykezHU/pPPnobBxwfu++1Y2FEQKYEUQNcxHFXHnEFMAGXhlZyiueqa8i
4wFfGTt31drrWBk2qKstutAL3OTtIRqCrFSyMM2veVVP57zu0kcUPLJTnCV/qK1J15ws5zdbPkUd
nrqr5WS836xe1wu6ydYieitHbjjq+TWo570G69aqGMMlgQdsotyUInq9zdJStTN/np9MmOxCdNZ7
ZOPuf5/1UVoWxPgAuCOFOawbsYG2LcJQ4urxqWS9jym5IlZ6VULtWNrx5b6pJZa9vo3+1xSkgyBP
mWpbz9ZINPOicTZSv+vOQj4a+jc1/Z627zoh7zjdOpBjiYo/6R9pNnDam5YJgjZMn1SdH5sInRn1
FRbsyYuy+RAU1iGplLPQd/Vttowys0yGT6vmdoC6n+s4NDIYeIxW/Biq2T7LBgrutRlqp9KE0MPo
wN8ZSfnzj7cV9jPmcWEUhzF6PUWHjlsBNyrkx7HVHzXjPBuWlwf/8Lh0x3yPffPm/cvWQuyJ6xOj
6Kiso0hXk+KHC68sGkmpy3P8JFXxuUziSybJD2o2HHRbTG6gT18lxXgXGPGXybBPQCCOhaqexwYS
FDCP97dg46gwW8HwP7omZHXrCevMIHRmWaL5ceacrXg+9VrnTQAR/wszPN0WIDFECmvqUWOhaAhR
RmKuKBrdYJ4Rg5mMlzpWdup2G0GTNyKHXiYFx84qyigRs4hy72RXq0m1A/fofOGtH3y5v5yNo8/7
CF0g7gRkrtafckbvQwDlMi8pb6hroPSVGwpd/J3yRLzorbVHgHzTiMN3mLdfeGd4klLSXSU7E6Af
WZ/mCS2MyEa2Z86mwRON9E82MUWegXr35iEqTxCeaC9zFMqXJpeYEAN3+h4SkNjro7R5p41AO/98
J4iAiEsskHgO0dsLxJJiOOQb1fLJiETpqmWiN14R9YseigMqQ4SN/v2+yQ2X5bty3/OiYF/WYAwu
6G6SqzG4DNV4rdvwix6hDZraO9940wzS6WjSLnxwazSS0RXp3EppdFXt3PyFlHF8YKBhfobe9g9x
VsvHReEEIi2yDChNVmVMIpwxOVaSUQSwlK9WXoU/YqCCEJbWQxgdR0Mqdk79lv9y7DEIiQp98dUp
YdG5pBlT4tfSM28bJ7TOVhS6U7pXwtwyxLtAo5hCZL/hYp9g6IZvxEabmWrX/A3eJG+eXhhsvO8S
G6cemhuorRfBKZTnlm/56i2gh4oW5qkCeMbJYYKZPk5T/Pd9Exsr4bDAfocvLDqqq4+k9NmsZPAF
+llMxZfxh0xtqEk2B1nZm13fMmWYnHMKXlzFawfvA7PPCqNzLspoHJwy8yoKHXOMxoZi71z3W6Yo
c6Gcwp3E63q1cXCGaHqGNpgfa5U3QIypTpVbaYNbz3vqsLffCHSmrJLJLrQXNwN9IUh9O9aV4CLC
ajy0Rad/c2BSePnTz6SDMFYwwzVLvFwtyM6GXErNWPb5MSVUxulxyOrKTdXxHNRi5zG1tSQI1Rdi
dYsrZ/0ERdeTUgX1EF9v239DR/Gy1t4pEtxmfkQHQuuC4dW4aFYnFbBAYkUj0/eSorpB8HF0ek8A
1q7SCMG/nc27DXkYox8NwTV4GXt9y3Sw+I9NQMhLUzSQQhM5w76Ui8embfb4Vm4dD1O4AUEB0Z+b
FJ2x5laRsnD5TmZztVMophq6Kie7RAATQMdOwNtaGdoj1PR5e1CzWt2fiiZatBB182L2jReqhtvN
n/vxT6EoXD28RP9jZclzX4Whoe5REA2H7KoNiJm31Wi7tZD+UTP5Gk51fJzpfhzu+zuZ/s3bAKPQ
4zAoQAfnhiNE0jKRZUEXXZnhCI955zCzYYjEk0US/NU3Vv09krTEC40WQE5gHmGfmR+MaKApV1jT
o270lWelpu5lhlxAKOt057xLxAPdoH+VIO7PnUKxEqI4+WNjlu3ZYJjPt1DYuCZaAmZ2rNXiXIl0
8oYZFNBAtcYVgDqOCN32J2RgrXclgLyjII0Yj5aog0eROwy0q0EfMNjQ872jST4A0Ygp5zqL4GKq
+d0UqD9nxdJPoSgU+ATU0OdsG48Cou3KtQftQz8Z4zWbRPYJXRRmJIpeHKI4+B6WmnxozQhYVNCY
5yRN50ejqiz0bXT9nTplyoNdd+NJrrT8ks6y48YWlB0TDHhQCNjB0Uyr6KWpGv4w6l9igjH0frLh
qgI4Tm0K32q1+DT30hdZtaOjnEt274paCjs3tifmGXR9QuNX064jNGb9pa/k/KQKECrQ+WTJYUKI
3gP4E5zJFYOnsS/zkxitHHLTTPnWV618hB0geElbKCj4SrD/NK3xmc/f/JzKOI+9WuSooDV2fDTq
HjJgXldeMRbtFa2Or53ahGcEC/5pays5NnFrnpkRSNI/vjs4tssIPdyEyD2ur6m0UcZMZdLdnxrU
2er+LFtfzPGZYsXpvo9vHF565CiIoZVMmrkWZK/letTlusn9EOm3oineO0n7gs74jpmNBxo0b0vT
H/D5wji1ujtEvryz03G6RKhII1gmS/M5rczwOXZqMFCyFDuHTvBOo91s/gMsS7xMwXjMgAICMK0p
Rk/q/FxGSvCuyqIhoEUx1dLl/mZs3TkUHIgy4H1uGbh6M7FnW+rCa9/Ai0VpsjvpyWTtfNutLSeY
qeQgxMubzjoTyUkwS0rrJwC5pSLzisl3gNfdX8uWFVICBY4Errebx1rQwGWdpKShFeQdygSYqaDR
hYjDfTMbdygTYYtwGEMMYHVXwV+K6z4GBq/5WhLJxzFO7aehbIbPKbQ9hwwmUZpaxp4a1W3NkMIC
QpRcp4CDb8pdIggoehI1wHGB2lLMzrWGABkZQ/wdRtpD0IlrWMs5YsLVjh/fVlM4l1SklqkNdnfN
YlCGnagmxRn9YEbNIcgt9dgwzTeVcCmPA3E6rwbFY1yu33l7bxo2KOOooDG4k1a5SjMxhQ0oVroA
MpG9iSj6EmpK/iMMSs3t0C/yyrlNiPHavKcBu3EqGFRhkJYUiXnNdSZm10rRjHKt+HGqfjCj+LGR
7R1n3chY0MghC6MQDIHbOhNTU12C4xNnleLCtYrabRMV9sLSra29McPN1diQevIyw4PWVdnW6APU
LwFHdzIlbSN1k3pPDmHr6C1MgTDd4aE33yojnRSJyUSDnqiubffvJKCXar4nkrVx9CgYkjTwLqNK
v3YJUyQWY1C548d9ftST4SvyUE/o9/hVHR3RtN7pTW6sipIsfUKe66T/60dabSE9XM0GAiMctYTn
zAxzplFoO8D8m7Y9xDg81MHfUK2kXbOux3aGImqnse2Lg6ysG5lz6Gqy9kRf+9TSgaDB9rOf4MQ2
8n+gqXBDq94rPt9uLL8AvCIgSR7XN6LHbZi0RTxXlc9gxS/mcr+rqeG3cnFqWvtaoiy14/234Wxp
KjNbB+M3UKt117eeDaHOxDPgmNPfihQrniLlnyotVLkewi8teplHRvgbt+Gi/nI/ft8eh4VeV6OV
RGqNAs/y1V+l1eXEhHGbIcKuJ9mvCD1214z6vQXeBi+MQIq/6Jdzutdnrpok2RxyM79SiEEsQs/0
Y0eBmAqfOUI3U1uHRjVwqEb90ylwnAnLPO4QqCCLWpdg65BHC6yg4VWKghqx1LY/yBHPb2nszoOh
HkM1fwcg6v6e3p4UIC6USxaiLgoA69J3YNiSBQ+N5Adqqxxna5SOFdy2DxraAX9cnEHSitIMqCcm
CG5uwt6uB7uOQucS6/EpLdD/tiRJ2vHPjfPA76WFBHshEpDrOz6B984wO3xENsjWdSv4u4W82Guc
7otiDwep74/3N3DDKYHNQb3Hux81hDU/kS3PkdHmQ3DJhHHIhu4DA8w7Yeb2xmEigPYc5xvRWXPt
GKOWQHOMeO4l6yqjccMyb1tw/6rzr4ys5c++mvdoBXcsrnnX7Ub0cjgV+XW2yhoqtWnUa2+IWoXn
janDnxgKpdp7NW+4IsuEE3yRGtQIqm+Pt5ZmCvxOfeY3VuZNlnRQCwd0YLvzwTbN0LsFmUpyRHPr
rZkiaFpIaeTET9RHBW21EHplrcvO991iyw8XTef/s7KEmVexitE0owhErV3iNjmn4jEfZc9Icj9h
XTBL7Zzijb4ALvLK3KoqWU0WwkUxXmhlPBOPgjHkytOSIX2XdVpdUJysqm9T3iLJGDiD9imuc9k8
WCnD2bA2TtHsjgq09sAwp6zwLHS59pgZtu5K5GPIurmXeS+uT6aMCvrgiDH146JIMnq+9fRxNHrt
QBIbnkZUF97NkVK+E0UJl1gtg+Ht1E/oaDaH+59mywGW/jOkbBCK3VTr4BwV0dAo0bXV+vx7YE7j
B6vk2qL1Lu342m/OoTcNW6C0oL9Qx4DIYYHXvnUDiE7DYBiRe1GciXV7KKpW0vuisMKuu6hhHmWP
KXOR37NoQtPcERXU+1pEVBRmWlpekSVMOeilYArhUAbmLI6ITsz54yAYKz/OwyS+czsFDZWbKjUP
TOoZvJySmnllQWtocEHFRd1DJGsjOhYCYc5DQRirXKUKJMmHCrXrdnzxZntp/sALbSFYTZMa2pm3
S4bCL7c7i2gV6cNBkbvLJGxKQuGfPjIwA3kV+ngMiS8d47dmnDpvIrvt4H5kwkiAycGvjxR38vEw
lsE0e/VY9i/VHMyll3eztROTb9IEAhQjwAyFUS9fuLZX5gXVoFSzoQCIm+TL1CXSsdSQf7XN0vaa
Qko9yazSa6S2e5W+mwtn4XH4vbFc2FSdl/1/FVnypLADoByhr3Thj0FNf3XantvehP/fJlD2gJxj
0Z5YPeDU2JKU0UqHiyHXpyZSAPVa09VIhKfp4d4A7e1O0qMFIkjTy0BPcW1szLVh5lcEvjJbAdj2
0dJ+2ami/qpaS3sYrNb4Mhc1eDj0xKVgx1m3jNNQ5VFCTsuls1qpkSblXI1ygpZtaj22sWX4TWsx
eSHN4aw9O73tpIcmYXDuOA7mnwq/kgxDVsPQ8IJphoJy5cMdnl0gaav4Wmct4zh5eCwnTfhz0oxe
qjR7si03lxKXKgHJ5FSSRnPJvnWdnom4bkBOyTeWCTpSZ7OTXewcx6L0jNjaiX63IX+xBz0psU+H
SHQNIpHHOKBLHefXFI16WkqDecYFhmNQteZx7Abxq9caavByVgNrKJCLz+r8iWHXaQcbdvNq4YfQ
vqU7s7w+b8pYatKWTjsV9sWs6RUXKfz/0oAQiOEUxaWYpvxYREHqynMfu5LolJ9/eOMs5pfqGWkp
CO9110GSwD3bc5/6VVu7Bvq7oXbYx/rfnlqsgMeFhM2hbLkOSaxH6ooBqKpmnRvrA8SmJ0sPTl2k
7lygW25Ebw2iLb4sGc4qwmedCAwp7kefGQk3i74KBXC1HrtO+zVPlJ2E/vY6ISQgcqcvzVb1pvGl
x11SVw71s1SvHqcpujhqe5TleScQbJnRlxoIbXdwMOvacj7Ido0MIr2FqTh2jnasZKrr1k5jbWvn
OHtkH5w+bK1uDZFKkCAXED9njpaeEw1x5LHLAatbUQU3VmrMR9Q/4vN999tyDJBGFGAI6Kjlrr5X
HRg6w2Vo7oiy+hmr479JDIBfV8dvYSWZOxt5G1Ft1D2oSFOvAg+y9kKpr5CfGDXZz4dYMFlLOYn3
Z3mwEgje52kcD86o6ocYEs2dZd6oaS6FGDTPuBINmv83TzFurIIydmX7Zajbwakc5PBlDkJYQ8dB
plrQJ/IkTgwu2F/NrDAVt4565V+d8fnkODqISHsiIkLubMjtfc2vIqeifk4nlZ/4NujCvd02PaOK
qIIosekVTB/LbhCKeScj2fJgCA4wRndEZa7vrZ1+jjpDWFFylccewZhZNp7A7f8qKiF2Uq9NSwsC
kbyL7sO6tz6o9Osrkfd+CIZtVOhpBue5nHaizNa+8Yon1QHWTc1gdVZMJ8wisygTP1fVQxMmFwG2
9/7B2FqIQ/GM9A3tOsLM2y2zIDHKUd+Y/EUGqWoh7g+qc9nuKXhtmIGKbskvbEpnxLC3ZrQo4wdA
rerTjn0nmqfqt1TeH9elF1gABTnqONQCb8K/RLyu8zFKfYR70+40hQ0qEb/Y3+MfbxpbtXTr+W8h
W3i7GnNMLbmnZernbfZkBslxtod3eRDsfP6NULkQTYB0ZTIevbBlU1+luQB4elnpeunS83J8NCdE
5S+JqleNW6TKGF/SqM+bgx3N5h7KeyOCgUwhJWMci7r42vEkJbWMxgLqT8P7YEnRL5qEp9nKPyql
+r61pJOe7ZXHN/ITFS55BHvIDsASrzxEypC+MaIOwEBpqu9Nuy88E75+spKoOEnRqFBCSPWDFZbp
Sc2tHdzZxkljOJzRYzpVqPmtmyZwvS/P0sz05wjwZ9RSOAvsfO8i39pWKsaQE+oWF+zaylRSpOi7
zkLB6uucNZe4ih+DsXXN/ouTpycprXY8aNMgPSBgM8zt3GSfAUS2lkP5xZ8APUCoiSn7uZjLY5nD
WrKTpmzcsb/noABqMYNy85CwRwOyCBqMPtQmx4bHtsQV6ISRO/Q7QWvrYJBLgyHWKAbyZnl7MCp1
zs0iZ6wsjuP0MBvoTRnqFL9HhjE9ykkNHoMqwK8/PvQGvGhLExig600vMWv5C0C10jczBvQyVNuB
o1nNjpUNR8QKL2qKnQxCrp+CQCtT0xrtyM8VMoRU+FGr73SGbmEyCwE6afhShCKOrU832BMjE2EC
nFOU80Wrc3FG2jg40YyVv1EblC8GfESHQkpiX5XhG5nj8r/4gjxE0CgiC1yA52+/oFOC5Qv1Cj4n
xMR+QNzR/eqmjMimR07wjYoVdBpGU1jqf+GjFJHhMqB7Q7tqlQfak25WTqImV21OvkJDG74bZ72G
tTrLL9DPpTsz5Rtfk3YGa1wiy233Miy6rM1QTkfNfTpMiXxI+z3gnbVlY6kXg1/93YtbbWXWtFk7
dpXsq1VhjudYDHVwoOb7owjT6GtZZtkXYLXhuyBRkvfRNGqGG1lT5En6KB8U8B3H2Oyaaw/i/hJl
UfzRzJir0MwgPJDRiSc0TmEXdhLTY6RM/2yNneomQTT9QL6rPcxLdS6Ocupp/Tz8iJ0QSGgcV+dk
gOiOcVbUUbvKKul0ltNTwGPKM4fxL6HaojjohQzjplYUJygmAF2KSvlSp7PzrGqS6saJU/yryIkD
cTp12YLk/qAOcnCZpdTytFikHrmZcCuoNqDW04V86cs+/ZxPhnDzvLQ/UhfUP0WVbX7oC00cZlVI
RxXdtqdmSJpT3KfVJy0ccneasvnBCtofcSJJnjSn4lrBhGJ5ZZsXPgS30dEeNf1qtUl5gGB9Kd3u
PlE2vuPCFUEGQ+2Q1+vKNZ3EqGkokCLZXezRtD0UbbsD0tyI0PSDZATMYe9b3l9vTx2l6djKbbpa
45z6YR4eusY8tO2LYu4UGzbSvaXxBASBf/MWiDfNOUCZpomvJYRCJ4WO6XlGfuFLAvXx4X5Y/r0v
b+rLjAOgurwMy1BLuoG0WFMwqczwBD44YtnrK/AV7ay4eqOZbtWY4+IfJmOE9KaSvLddBOkVLwiE
7Ba1k7hyCYasAGPs2p1wXKqK48mQxz30t7pxFQOYXt7Vpr1I3q32HjRpNOiNZV/I2cL+YOZm/OgE
VYCfT7LQzplRxd/atOm0h4yzaDDjE5TyBQ3RtPLg7f04NLrF5I8NE1MWZuHLFLeNOw2l8mJPQelN
c2ZkbsEgeuI2nNmFQ6oxpIc6T7LGs4fUtplZivr5qo2dnXpo0ZWfp17SP0hDq4+n+19lw5lR0KQ/
zXAP2Jt1uUcbjNAM0xpAnFyeafg8xUO8E1s3nBnxRfx40Xkmb1wlAWqVEZTSyb6oY/UBbdDTBLrH
lsKHfDTO91ez4c6cx4UPieFKMChrU0kzDLOkIikdD/NZQ8z6XRar4Wkh3txx561VKQvjxvK+YPvW
T74+V7UihKUUai2XfPGQhx+EeG7tvS7xliGKq+TaC1P4TbY25FSVK4olF61dsiWv6Ux3qqNDVny4
v3kbhhaacDq3tL1uZ1RafGyqFj3xprlY1q95+Dlrhdul6c7VvvGRyBUWaQbII4wbit66muU6yrve
75XmIUeCPe3lvybE9e4vZ+Mcs1+kf3Sh0bxYV/7MXNRQilSh3yz8xsVyTT1I82eg/m4BAZq+4+Ub
BwkWA4qmGNRv9X1rkKVcYALAh6FDVuecSy3cCdYbJpC75Rgx9rZkuCuXi0x7oNU9F34uT9J3xNH6
wjW0MTzd37gNP8AMqRstK0rQ65Cg6GlKgy7tEc8Dgm3CCpjM7lx90aS9M7ThCYQEkAKM21AIWxcy
0datLVg1CbV9DmVG7AVD4Vt1seMJG68QsmgwDwuU8rbMF/dU+ZwwhHZ3lj4zwwtXMrhnt1faEeK/
5EnTS//+Fm4sjAY318fvQeibMwtY0dDHiddOFce5h65EcYY4sTlbQx3vlNI23Py34BRNqS0pHmPQ
JDC+SBVNelx8QvpHePDVW5FLXhVdGkXopgdKxvaEFO6pCG+UAkBY0aSh6M2g79pTmA7T5DJrjYs1
aNch/Vpn5wo66LFuDh0NKAqYSbvXBdvYWhwFbu+lrUj9YZVFC3PMu7ivcr9VUE6I3tfiqUMG+v73
2/AYQDK2adMPZ1nr4J5VSjcVdGgusfSsjpc4S0/y/DREv7J8Tzdh47SB2v5dOWT853aQjqjbKlbd
oadVfpkGuYKEM3iI/4e0K+uR22a2v0iA9uVV6k09Pft4fSHszw4X7TupX3+PJkDcrRZaGF8kCAIE
cTWpYrFYdeoc2UaD6369vaylvZtqe7jxUaW6mpXJypEWnZhoB+j4vfflM9Ppl8ZoD7fNLMQphEIY
wa0Pfcp5nFK1b44uZ/kRcxUlSChShcZ3ylamjBacD3DTyQN89AmvHAE0piU3bQp2lYw9pcSLUSIN
IT4UZYDlQN/lu1WrnVuvZOYLWzjpl04OCA+8oue1aimgfYVBzrxP0QDV902XPOresPKlFrYQVxc2
D/cJNnI+e1xCGJ5UvqYd0Cd4qgN60pnxbeUrTSdllo8H7+UtA7hrePksWfJTzdF7PxnjCoyofJM0
QfWTW0H/lkGWABROPMtEqJUtGGlVpiprlzWi7XcmQV9va1Cpy2ezz6GMO3I5tCGGmzFBkiPt5btK
Kvte50H6CzV5/mMUVfoPmAboE5NFoIUEaci2dRthRaRE3RaKFgYKbLSSz7nqJJgL7QT62Y6qToVm
kCAMaOVZofQtbZ+3fv4gSANgv9FnJtuDkNnMjgUfMQGoqzS788GsjFyzcw5KgJx15TJ5z/8vt+29
GIfmL3IKfKPJQ86KvQYmvkYAgJLYNWSRbkq7L/LQbhP0aIZGQVm2rsZWhFmpwCvllr6ZhTRAsyfs
e3BOCa2LhSuF2BK7c3hUq6KrQ9cYc7HLB1vLHgoUkZ9yw+v1PeoCSbJVgJqBSIM6SRFVuC6/kQCj
UKEhhtEEWNAe1qrm19EvAAwIAR3ujZr5vPVu6iixOsJS0MFoD4BCRGkG/p3sHhMt8ISPMpniQXhh
bToKZ/tZZmKqZAkas2BiYi6xXiBye2slKBnvHFazD4e+AvpAoE5AG29+W1U28EOBj8J13mbj72Ek
zo5UNYtoIpznsTc8lBxMHtO81O4xOaYgPIhBsDhwKX9O3KGOGhJkkd1xewtipx4YQyZOHjiPX8EM
n54KMLHuBzCj/pCOq90pKK1u4NHJoRV2AlVlDdNONhH3ICa3D+U0u8oHyzs6TkV2nq+Re03ILjQr
BYUeayB7T9Bs74OOdzvAlw7SKbsjNQPodsgi5wfX0Sg6Z5n4yWgN2BAO3ldGB5CS5461CVTH9m0l
wFOuiWYPkFX56mN4cVPpGsFg3NjsE+XYG+IO1h0zNWcHFZBkj5QZ58rr3fJJAqJ3ArDSiMuiMrFi
HkQELbso83gd57rZnmxwKD9gaANqhoD57EEHjdkuxgfjIAut3eZ6+k9JGNuA+T2/JyYp7tq05hu/
B3uFZ3W/tBI/F7OH7lvT8QAkEl6w16VEg46mvzDKl+ykiRlLsP2Aw8ih1lGNtogIFvQmUds95DVF
buPXUJOzBzuE4Jq1ZYPy73xGy52oXH0LjjUVVqJtd6Ll7GCrARzE3Kg2xZgaUdPJIPSsMY3aouO7
LoBgomigMowGx+8c7Zq7cgzag5ETsSGsGuOmEV23BxuieOSuRx/JkPjbvpVyG2iYv9iAGFF75F5V
/NMS41uQ2UER6lLJB3RBC2gZax5S9sL2kh1elnKD+lfKwkJJ9ZXToIl14qHIlSYe32Nso9w5/ZBt
NJ/533QfCgS1raMUMbLMmPrS3U+EUhmB/BmEsjax5AYzj9n3tvZcjKsonCXla6B1drq927RN1NE8
2TR10UUoVfgrb4bra3Ga3cEbf2q1IabPgqIDRjqPSsiDpKMbZTbdl7S8Y0P14fc9HiTo1uPNjSiO
TuRlrGBa4Jc9YO8H3dT0zTCAYAhYKCiXlygH3r4eZysCER6eQKi+oVeAzt7VnJdGilrmYPpDmOeg
o3COuOoOfZCs5BOzLObdDNowMAAwMVStplh8Fv1McLkIb+KjrND3j4oEx8820j3uWz2swb2yKYPW
2Wg5RoPasmQrl9ks+fzXOibpQUCAS/vqKc7swtawdeyYK0YfJfIpAJzA4+XXZrutFM7O7U2d3SyT
PYDD8QUnBoep0H652sFJysBiJYa1XdS3jMZ+ywn3o5yy/1m97h7qgKzpl88yqXeTLvI1MKtg8sSe
X2aFgf5v7rh+bKRjF2PwtN4DnGqu3S6zieZ/zUxcMXCZaXBolkwBLKNXWddgDtN/8VJvjy5AlCQy
gpxICAAtBIehW2V/V6m1ub2lCw70Dq3EABF4D9C/uNzSppYSoMQe0AOtf+V5H7lDVyFcQqcLM/ih
XtfTrXEg1tq3XPAdiAxObT20NFw8Pi8Na11fYTAY2HRvAAo726kSqHFzXwUreerCQQTTCGrtaI2i
sjLvBCHj1mhdZ0bcFdB8A+sHBMg3rFgDAC76yZkZ/3I5DstzjhNCj22W6Pq2Nwi0CTRjYCtNvaVt
m6jspmcYSjjzp2VlCgZR4VbEZnMiyS+zRH1lfLBkt+IXS9sGxks8H3Cyp5G5y/W0ro/hdV34B7zS
QBoA2Gr5D1JVxwclOAF08LYXXh1sIJlQnpzAk5gORyHi0poj3ZKOdYM2oZ7gysoZLkyPJWE5VvqW
Do6+ZQB9rWzl1RLfjWIC6b1jfoVWYp2JS93PGQbzIKfgggVr8K2tLe3t7cUt2ZnQQwha4Om4jtGg
sGvHvgQawPhf4edR0iFDMFeASu9bdJaeomCNAT28K3GxTT2feTEM3wsMLUq2sebJTZfccdpF0AUK
SVG9doF+R0zjIccdASLqO+Xzk6mPWxskfrfXOhcKmf+M95702YXkdrnketsFB40BcB0iWZpS5K7V
Dww79FA3lo23YeGAzBe06eanILHtJynkUEYB10h5KCvdL8K0KJDRDnbubDxQqyOJwuQRWLp4Tet9
4xkVsLx+s7KH116InfMBXUU5xTaBt7/0wpaMpTWa4DoQTB6y5LdlAFdEoGHBXjp/DUVx7RWXxmYu
33SiaxnPx7hzum3gAHotgXOv6NoHuQoYuDFR6cKcnQ/+KADmLheVU5JUBhqk8UCLxo7xkIBAVdM0
QRej+KZJlGbtxNj2SSn9I1i6R5+GfVlRNNVA90O/9FZFdLxE8C6/lw5hJujbugLtNZAWi40xBL2/
v+1D17/4wpPfodZnLiQHUAoohZ4S9FSjzNw3IO3XagafeLltaIrJ8yMzBVIgFYHtvSrxj8BKu4Ph
sTgP5BZUDJD2qU9Oou+HxoWkDUsfK/DEfTjUnX93ZDKX34PXaYXKDBCqZQCqhRypfwKEamKmW2iv
nDQ8ZG8v8upiwvf/49RIfC/tEaU1qAaS7KghvYd6UZdAxKWqKmtNTuu2Q6OHdmkIUz2+lZu1FVPx
WgH96WZZaOV8JZhOf8rlNztfDq6gSysygwh4gRInKluojA/frOZJ0442/eQkMnTKHxYy4I9v4NkB
CmYW9THJbWgS+fEE0bxXWuKEAO+sEX4srQsDRGCEwLw92LxmbqHxBoyqxARrGIT9qihzGcm33tjh
ASs8LvvD4PJO2+H15v7s2oBCwEh47Zo2wtI3BKXO1IRCkRIcRZe7S0nZoi5agcjHQM8meR4HaKLl
HxRCwx2BkHRmZRZnA48kLSU+P+rZQO2NVGjw7gadou1dcOX+jWOem5tF2gwhTUCTqolT0zixYbzD
SMbeTNyVp9ji3v0rAwNQ1xWDAdryKKV5eRA3wKoZZARZQvmoSPt82x0XzZw5yuw85yCLyoaS6Ycx
l8WOU9U/u8ic4szCmMffuL4JLoN3CcgrDUgOIT5DT30I1JfwwzwpvZPfDM3n2ytailAYdP/PynQf
nMV7NBJTrQF3z0Efwfxbum1VhgVj9VonfHHnTAxk49ug03p1E0qbUSodPwb11icf2KIfTFLvoJmU
fzizhIMj6EJFdmrwz/E3ds6LmrcQ6mwzyFzYDKVlKI/TbTCA1+gvNm8a4EfogBPP36eVKQMbLE5J
bIMTaqzktnSLlft4cd/OTEzf7+z7QGU8AMoDc+aowjNUvCgFTaOTryQqS1aAfsc439SvuOqMVBgi
FgQIl4Pb5raG4qCX17teUybdAPzxFy8OQOnOzM1ikDl45ljR0YnHAkLCrKmMR9UnUKQ3jWFXj255
APZmLfBdZzaXRmeRaBxyG4UuC3wq3oCiYakdWmU7oS9oHg6Cr0SKpXPlotmEMRg0CK8YlKFEBe5c
DxcyJAo2BPObtF2D+y+aQI8f73cg5K9eiV6ZlH6RgKTZh5i3ytijNfYrDr64Z3iTg1AFwoXXLAdK
7zq7JdqhMqH99xX/Bk1GEgbpz9sHaT6//H4rAbBtgB0CsyVXoDnoENbAM3qQYs5Sq7uj6TB87grQ
VUYpWA+1qK50/dnVK4g/snoqRKOuUY93PU4G8FiCUHYQBjXYtneq5s0hgSfxanWrZN8Qg9+X49gc
UispT4mdDA94hYAVOHEAbz4WaaLVd8wDmwII1Hz5BKXF+oF1VdOGg5HVaznU4pYCY4KXL4BBeOFf
Hmhz4ByaMqMVaz7NHvET803f1tZjqRXFE7Nb6/ftrV30EoBsgQex8QCZI7gw69kKCP5VMUvwzCsS
E/A7+v0vbMANISkGS1dlniFIupFTwwQDFAr4lv6GYb6VCLWUouHn/7dtUwQ7i4N+3uR5lqZjnBv/
0Co4DJJ8cVExM7ox0oQW1roLNUxzpU+9GBfPrM5uRwpSZ45GmhbrTQkaEasLIE6DsY0TYMYfVBz5
9wic2ZrlFgHNjKFQuXdomzcg7YC9rUI0gqTF49tfaz4u+68lNAlxzCYytPldHAAIzhyjcmOVQqpm
64yBu21p57FNlwkVHDFjkICygqSnLGXJ3ho41Hk5RgTuAmCL1iYilw4Eal0Th5cJ7NK82NUB65xr
du8dCpTILRBlJBrYwtpDpmUrC186Cih0YaQU+F88x2cJttkPQsOkD3iLoPDQR209OiK0fRQotys7
vGZpdsGBeLYH0+2QHh0uhs9sZO7nHIABGqHukT+AR8Ukr67VDTzU82IItpmup8VBL8zyu0xALYyP
H0gZj6RuT0WiC7lymma/D4O7COao+gGfgJgGzO7ladLsFrhEXPUHT3g7ofRTanxc0PDChDd7udGS
aZh+MEU8EBGxpmtDAVHnGvOoK3nyzH+mtQBAgv4V5pqA+53nex26pVBaTlQMqok9zbyoHOo9xLEj
kVsrydjV5Ofc1iwetCDvhPquGcROLpuNJ6v0MekburFKhQRTAUaQe07+lopaxxCV2W19T8s3LkEP
U2fgPb3tZrPo9O/KsXZk7/gbGcDlVwTxHmnNjvmHkWe/SgM9fy/4jCra178wg9OJShbS3CtgLq2p
arhmeQfLbyNudE+D1kVA/n0QDPe+t2C4mOr4yEDn86u8SUbeO1l67PvAf8QQiXjAyIGx5WWrb1ET
+gZeZBEzsBWsbOOiAwEQhBR+QoDOq/oZRhdSZduYw+vIq85Rnc19VEnJBurPHx3SnRaJyUzgtQFQ
1zHAdfnJrKIVoINNjNjVtE9lXfxPkWQl+Cx5xbmJ6eyf3ZQBJFgbcL0EByQf2TawsuKo2661A0dC
t7JzxqItpBX4ajro7+YcIY1GTJsRkx2FzKW/TRLlHiySp/a+9wgH93rNkJ/1rBRZWCqbAuTlivGF
OUQZkQ/8UR6Nk9KuU3kFQBk15J43+EP4sBLvFj6xj2lxQLHB64rOzWzb7cpOc61xaazzWK8+TfgB
IDA6e43yZ9kO6v8Tax3S8pkdkBaD+sjKIPCBaUD+24KvJl0ZQptuZecXAjgW9MfQ7CPXzE5JYkD/
ilrOlsp+Z8nmcPvYr5mYvv2ZHyUEwBDQemqodZg8kg6EEDvvn9s2pmT3rKA4RbCLZUz7eWajzsca
jKxdFxP9LbBOTLIw6G1gbY7Caf7GB9C9Q1tNn0hgZtGS+7yhnluWBwsklxjS2TOhPVE/PyFOf6yX
8R6YYQhslxMG4WoQW889IByJ2cdsfHIwD+qndyz9anvd3uz7lWUtfCbEZPSfcAlAWXBe0vaTntTU
qMQxQFP3AfSnBsatgJe+/aEWHPvCyjw5xdAGpw3UwjQvpsWXKv/Rchlq+kdpAuEQGCOaJpSxJETJ
2UcKSiCVVSJYjLEcBRa97MkBP7KN0ZyVAzT94JnnnRuapycpAE+87FoOBKoAYfqxBqO2r4NTuiN7
RWLT+3Z7Axc/05+FebPcs/ZyzaigrAkJaW3roQlJRL+SnSybAFnUdE8DjzJ7WRbKTwVTdhKnfbEb
SHHqdPfHX6xi+jTTHW1d1daSmheyyr0xtvp0l7j91uTZShqw6GmYNbOm23iaB7oMCaQTxDMkpO01
3Qyp4OZzXtXNLgEs6rmp6Ipfv7dEr/wAQ9tT1QHKfnPwUyHaqjB8UN+Cpv6rxcdQxzhihLlg6ICW
+ZEBOZcEaWSPxb3ZaV9vb+dC+JuYCP8zPgt/foGNRoMsOxq1az4oWfmRnaU+Mldl7yx03T8zz1wp
tSx6CVaLtzrmKXCoL/e30BkYNxvfiSs19p/rAYMhbSuClZUtJAaYRgKAAf9A/JtXRkuqZbV0LBpb
urYD+f1OGCWOM325vYFrZqbFnt0fEi1br2EWi+uM7F3l78omfTPGdHPbzKJPApABiL8Oz5w/HGlu
pNzJVR134NUlNIE+1gHbGJYB2922tOiPGB6d8kTQvV0xNDglKMp6qyEHkzRPQGCeuOruuNm+ulqw
c7kTD8p7lo3zLdfqp9u2FzZzmombMEE43ijGXW6m5WGM2SHAARaT1Eyb4aXmgeY6Ijpd4xBZcHyE
d8wZoCQ7ddxmjq+DMRC6B+OIvvgQifatNPE8zH+b0M2z9RWHX1zWma1ZWGwqxyS0Lc24Y2AhU2X+
xPPhUwsuqdvbt+AkWBNAQWBdQv9ufnW5tLGVWxP/UA75Cw7XT9tkQ1j7kLXLxOf/l62r28sH0HxM
KhEngAqo4gdA6lFB7wyxpi28tCgQMYBXCEu6xoZ2OoaSuFLBwVPinlXuW2X7R8szawAC1EoPb8n3
AdVBPWLS2oLQ4fQlz05zr7HUMEYD7GmmX/92JeoTJafDpnMKDLMZ9hgljmZvurzPdiRl2t40xFpe
8C8T8exGgBwNGBsmiNc1vRk0H3xOdUliko2ls6uBgPbwKPH7McwUYtpDKlT7uRCjdKKx8osCWiE6
ODRHOzfRvVB+wyJdNfkQml6K3gLGGnRMBQc1q0MNZAVd2HZ+pKFC9aZk0IioEkS9YOS4Q/VAjYYZ
tX09ZqFd5OLZ8fruPrN17Xs/AF6wM7vORD7pMTUpNHkCQ8dJk8dOYmG2GvM21bjR25o+AahZVxsw
w8qfNoAVr5lZ9EFoJqVSm9wNgiwGYNoZT72k9F6nQv0eB6LbYS0IoTtkesTdE974XzLwhD11eF1s
9QH0MeFYc80Je0t0ItIYAEZR7wDhnviqrULWSf2bq/Xlm0nwsN0EZZq3YZNx/wc+OMifixT0Ufsi
DdSzaQMmHYH6Btwl9uAp9yvH0FS+FbWfuruxs52XUqv034YIoEmipA/Ae6CBk61OQUO+KQrZQDlK
AC0UaT2rBjSqKuvF4WXz02VO/n0cc+CzB9Ul+ImdqM29U2U+OZSdVRfbhCsQTIJMXbMgPxUkekRU
aZxGDJd/b3yvfq4d1Y33lahaO2pVot50CHJ9wgMToB3wknSvTukNPRRiMMYUjl3jvuFtUR/AdpA+
+VrVFyERzIGEUmOK35IPmh16lRLNtgHsJYC8S2e8JiDXyiICuYJXhbFaDnQ7oLBvA+/AbteQRrcj
09DUT8ULjNnfjiBLURHODS/DsxgTFbNEu3ahnG1oBQWU0d9AenqLQY9YE/X/z4w1qwIadl8GiQIR
gtWD8MzN+jqSoyBgJpRrPF5LoQpEKxiHQrsNOccscWSgsM00mWWx6n4QYO/SiXvOu9fylRx40Q7m
4wDXtTEKPQeLBIlVNWOastiTO5C+hsxoIerhhQn1VtKOpVsSaoD/WZreMGfxsBhBJlplgR83pksi
cEdn8miRvn3L0qH6JeFkxs5M7bWm30KGiP37Y3buGopYWoZ3xNEYdPsJEk7sPm8MZ+UBtuSAgJwC
1o0XOQYQZtdyJbWmyEcfZX+jeQC/cFSa9q9g7FYulaU9PDcz20Nk9FWSKZAztQVA3VUW5uPP2vmq
gzaF9fHHz9S5rdnGmbLQrb6s6dHrxupnWcrXztC7l4AbyYpnLH0iIP5BlIRyJRhpZqmayhINtN8a
hOBIuknNZMfHlaxpycvPLZiXvsdFQxNU78QR7ddsMzDRbZMhwGBBnZVbaVb6yrNv8TtNWOdJI/Ja
rc/ghpFIXqPnEUCspentIGR5dqJ++UtVxkmaebkSmhb30McsKJimkPLOz3ERqEFvCgz9g04rAj/v
XeqIL7cdYnFRZyZmzucJs8hKg7G4y1xoDYGTlTzhwgot3oZJvRZrlz4ZCr+gKUKRBHxdswBYeeiy
5KAGjC27Uk8jkpxt1hXBsRVWs1Wtl366vbqlEwydBbSRwJ54zSqs9wLavVCjPAZVUW4S1nZHKCzl
h8Ya5P62qaWNnDx9mlMCre780UrG6f1VjMlRUwnZFFZJt2lDmy0FGC8UXfW9LuX/bpucvs08DTw3
OTsAteZpZtcwG4IV6O+MaMN5W8f92jXfcs7xQl/ZzKWPN7EpohuLRz8GHS/PGyZJMx18/TzWqmAz
ksex9Lcu+TEEK636NTuzZWl9xYZStOSgIXyEfTu8gBoaoHAzO6mcvN7ew2VjU39uovgG4uFyUeNU
dR9MUPEVYJVKx59t3UUU4690lTBkqTOH/gMKhpNmC9KamfN3zWD5FCNIB/R3B7bhovB+sXoADBaC
QJiFwrim7MMBg4kPqI5KHgXYiedWeIZ3MkbkrKdOSw22sgFLTgTZW/BvQ6sYedZsA4gsaqsOOJs4
x13ve1VUOXuSpqm1wAJ7oOJtudZ4O6A+8n8QpBx3e/sDTH/+pRNPpIRTe3AinwEJ+OUHMFq7czNI
YB+VbYE0QyNGrEC3cpANkysX7XU4vTQ1u/xAhKfVmLUEf7JpH8H3tml8cwXZd+1OFybe349n+RDx
R9VLmaaxWVRbaUOnlmNjg21grEnkXMebS0uz04ghGW9wimCMxwwaZoCZdKAgVc1OFr/dam0qfXFZ
4NqfhqnhbvPmVFZl0JLx6jTWDRGN8n9aMUb+BA2AXOVtd1hc1pml6RuebaCVNqZeGH0Ve3p9ck32
BIlP4O6HPad0X6yhgq6dz8RzBUNmU58Kl+zMI5zORb22tNhRh2r3XY9h30fVuO4+8Uyx4nzXW3hh
au4ZfU/rzoFUYixIv5WZvRsU+9Vx/Yh5lrfbe7iyqvmAhF1xrWMBaDFcwLPJaGO6XosMGbx83AxG
pNAGR1PHuJoo6qhDydCY1qFoIPvsGd8GHcocdbJypJZWgxQIhXbXw7Npfu10jbRQWUfOkGHG/Q50
qc1OKceNoD73Qfzle6/v3NTs5nFyTTYG2Lhji1jkoTDVq8PHfW/SZwfQ3M3t7buORmALwllCtx2T
ldjBS0/XkgxQ6QE6OHpZbbk/HkoW/EXGinEB/Pkmkq0rfWnEVVJ5FWI74DxkPBSytv4ZU+XqOw0Y
d+8AWaOyuIPWOjV+3l7cUtsdpJ4g4AIsExqT83u17rMyJbo/xKaPEkotN6zMXhxNPlNONprKH7kq
I1AmgABMvTV2ea/53sZrtW81piNdtDZu/54FJ3pnBMMUHLb6qrtuZsD18wzVSAgC7zCG4oWedHbF
qiT6wkcNwHoLDm0wN05jQ5cf1SuZy0BtL+LOUt0WyMn8qI3l2vN3IZZcWJn5aQpFaooZOY4GFJe7
vKXFi8689sEEc+qhlc3z7c1biMmg6QL2DR8SF/w8RaAqdWTjNxhFw+RC593pGeQyQNpvGF8x83zb
1vWHwgA3zvnE/gzx+jnwb8xYBpYiqFIboDs0BdmhSwPU5NrkwsKSEO2naVKUYcB2Pv33s2umTyoi
TVAkxtBZ0e9EYgVHozLkKQCld0hHqT6TVl9Bal5nWtNs+h+bs0wHIrXgv3Ch2awnr0m/saxHzd2X
w/feONR8DfeytI8TPbEP3Bmed/NSPyEOI42PZN2HujeodxD/AZBs1nh0l9Z0nr1NP+NsH12S+jbX
8QSR1gtr2J1ZfbeLYOOUD6j+RyLlu9vusfTdzu1NJ+PMnl4J1MU9cNRJ1v5D9PKLkfDvWWffO6p+
7YRa8fzFXTxLTmduQqxmJBB840e7cpqXtu7bfQnSnpOTgUblL1Z2lvjMdtIBvYgCjx2JIZg0gHZC
tCheu2InMGYZanbB7oaupb9vG11c35nR2XameHcbZgPtgqEQ4VD/zhiG7IMP8gpCCRvAxz/J42wT
wS8KCiVRYfDPgDQ0p8x9qUvD/n9amZ0ugOFLzRrzJO5JE9etsUsbf+VSuw7ulwuZZYudbwjVqGGM
FdUeLDeLSzaueMHtDwJBiUv/hqJVaXXQrj90g7+BKPC2A+Ee7u4PX4fnK7m6plzIzObEAFd0pWlO
REtRhrw3zW1rFSsd28UA8d/HR/P2ckGuC1Xd3FAuFAR0GafCyjde2Vo71pbqVAdBvZtYae7BR6JW
bpLFUHFmefbc7lVZBFVtAc5i/69onrIgiSz0hTh9kuSDI/xIHC/3c/Kcs7CU1Cb05/SUx5aEThfJ
4tZyY506f+UdwIZNaTA0h2bZhaFZRAzQuI2biTtw8J8No/3Upcn+b6LCHzOzb1ZS7FoFdiccWBFh
djBK6EPnrqlaTKfl6uEPgji0eDALd/V8MAvghQcwR8Z61w5802rm+LvurAxkEn3qHhu0+Q/UqlwF
OIMGXLYEksNcSZCXT/R/v2H+KMPkLq+SFPQ4AN2Bm4YLEUr5V1fxn4XOn2NCJSWEUFuMt9hgTdHk
gSi2UUUS/c1X+7OW2VfL2sConW7UDok56mGXDW/uoN9N8nu37Sz0wCdn/2NodrA8yps86B12HHyz
itzULXdG0JVbwd+8dGM3ebrNJH3kmtbfGZn76bb55WP9x/rsqKUg3StI6gG0X0GoTXmxbf0m+pem
/8XQ6bpta809pmh9dqzTwnUqwX2w7qROKMAsqBF5+AsTcH5ID6M+AOznpQkrKEx0tYkZO8I1Nm5f
ed8oZhtXUs/5g8F+l2cE5gMKQj7EzWc3l17TDB4IcLFMmohnhyAhGElzQ2a9fGw5M0Nz1IcJpUcC
pW0ZB824L0f/CeREa6xS1jxyTEbQ/MNCQDOK2YJZGGwTcJZlFrcPVi6Hr0PfW6ekUe6brKg8pqBB
/N35lG2ravgCyb0frQNFSmNofoqRJTvVll9UlZ8kVMgjH1iBbWrwLBxB9BLSUr1CMdkBAXZWh5Wd
fwcO/nvpJ79du79LdHLsdH+80xy7+R7oLUVxhTovTmVB/4BCbqiowREKZj+2K7vKAafiYNzrjnJ2
Q9PtfZWsMQ/P/RMMV/q7TM7EUwqM3sx5oIhDMpuPBvCu2hGpA5Ta1jhP5gnJuwkUqzF1C6Yf8Apd
+mfbpONQE+4cNE+FrW2Fvf5mO+lKTJkf6umLTpqTkGbzJ0zLLKQwDh1iMWBKGQqxE7UeaO8Hq622
egZGPr8jPihHdH3l6C24EUZT0c94Z0cDS+7l0ig3MwlFMO2QghYzp93BLMd7rfVOWi5OArOwUBR9
G4Azu31EFs4iWMOB5ATFNiYs5pf4VDgYOYioYg1zb8a28MA0HKYZx7satRkfrJCsXRtgW9hfdCxB
/4PzAjbl+QCSlFpNCgrKTcd7TOwibMD+r4rIaD7b6cqV6lx7DArpmJIDSA/83qCVv9zW2pbV4BXM
iXvaKfKgNDF+6XjV1GFS4n8K3cYY3CeU3rPk1GiSfskBe23vqBFU+oY7Q++GXdkRBT0E7hRhCzEQ
uh9APcbuKARoQFdrVsVW+l17gv4v+CFckjXgLTKKzPySj6DYNHyhXkrTk99GC2c+JKawvijLIJ+F
8kdAZ0FtUaB+nfRWpBXOK0Ry3WqvUV5/QRwBVRaYjIsq7G3pPCrHGHpQkzZQ99LsUd63atAeBtYo
HrJMG782XBltVGcaf+GyzqwIgERoVmEcieVbTfhUborMLYwoDxpif86LovxV06BKD6keMC9ETzQZ
sW7X6be3He06OkBZBygxqKpOo+xX/t1J1qcMMq5gdjH1Lbqf9KfFZTB88JbE4YWdqXs0STFBkPfy
g7caRHNKzXAPRVV+8vR8I8WaTNCCT2FSAZ6LNh1Y1uets1Yf+6I1aRMnjtXdF1lLI673xnbgCKy3
d23JFGCEJsaeMeGFyHe5GkjkNLqfoSEIRbwgglZ4cWDSE2HjjGtz1temPMgOYi5wEqrDaNj038/S
C9YngIgxgoJQx+/cYHwGg+q+ao34oysC8QOKJpistjFaNA+ubV3VEPtRWjxYxLvnQfIVyghmJLhU
K7f/dZiBJc9xrWncaiI5uVxQpouejHqmH2gANBD3ZPdQjGr8BF4xKN1SvwNDK6rrt5d3lY9OVxQK
hohtEBUAscbMaqohAHCMLh5coDEbmiXA6WY76Ly8DlB7CY2M75LW/dHo5ibTq5Wyw/x9C+eHQMcE
TwNlzTUi2akSVM/5mB4hVSUfh1bvttYEmQwNJT55HfOiLM3p1nKGNSWZhesLSB7AsKfTDfsz79FL
AV6AshwPHkqxvV/d5VRsqSMPLlWblL0OOQD0g70yN3Tts2hhg2IJU9k2yrDzlANYS2jXpR2PMQVx
BOZqI/pkA1j7yt28ELtgxgdHqo6n7pXsdgcaOAaya7BgoWwvNmWO0nPIDZUW29ves+Syk9IfZs2h
fXGF8coAf+UcDOjH0hQ9uI4drzj1xCHAXlVjfx/oZTDERg3m45U04AoOMLmthflmy8Fw87XOk1m6
dcnbzoiFrL6BQ/RToswKMtTfNB8SVXrxibkorwMrqOcvxAl2uRWsBO6ltU8PA2+SpEb0njzsLP5M
2MoyAHA5LlovrDOofbC3ZIDUIkjHvM8f32eEuumQwGuuBNe4ZQhQYOpabKtm2BFTwnOstghLPYDY
mwkosuzI2ujM9REBYyoSS1DqQ+btqgmV2VmFijw4Y1CITnnkQKA+Ugn4mFUA3rjSrdzI7nGxF8VQ
/M5qtuZc14cF9iFdgb+g9oi763KDSzfgIMbrPKg3DXsgkV8bO93SzH67vbfXhwVmEANMDFgvaIsL
l2X/x9mXNUeuG1n/Fcd9p4f78sVcP3CpTSptvUn9wuhFzR3ERhLkr/8Oda9nWiyGOLLt6LBUpUKB
SCQSmSfPSQXxnQMa3vbMRDZD28q7r87Em8Vu0NxxqRJU5DMZK3EyyKU7se9+qWS6r/ItvNuaQc6H
7iw2ssK/bCgOnTCm16eaqPwhL/jB0ftfpakXEHKjtXfO7UBqGxtx7emhRgp65Lkd9uIaQLqySQkb
i2Nn2z8z8MbU/L3Vx3mrw20GYI4woAa9POjBUMFww6GgwekN/VC0HWhIdOu5D5z+ndipl5GwSvPV
2JlFlhcW59hUVkwFx6HWqr0PQPitZ/bNrZK8CUKq2VzfcCKrx687X0CBUIQnXTYU2yXqedAeAEx7
GJ+0zr6hmRHlJbubHAaR+fTAHMhLswKo/2bjMFqzF1xJ0Yk0i9lfOG/oIQ2g29ONo91nSdaxvfB/
5RJsyL0dVvaWcNHKHgBtG5oKgRaZi9qLSyq1p4DKftbmIP6hZvyjyClIBvjWBQpL9HteFEs4yyNj
EAf1nr+aP37zyrqkgBvbtnYgZr5LA3WoPXoKWnfDIa/MJgAoEhVQQMQhGTm//tsw1G+QwnMg1kJb
8HWlJr9Hjio0Om0DvnF53YUa6m/jzK//Nk7RcyZNNAuC35XFJqjnQSMHBUaZKG+rfXplJ8/nKO63
qOriSrJYIA1ipbY1mLjwaGMTya4mNyC8kBsR3+oosPU5YjCwoxejVOizVOPM72NoMogrK2eR4NNG
wm7FsgFLQpJr1sm+1M0LlMwGF70kx8KQO5/l+waKgeABuzGb7tputshW1owBEFkfzEgzWHZp2hpR
KYRRWqhl9yyYlVWaPq76gSND2A3aFtHemkm8PLuZGAyXn8UVK7ebohNVlR2zII3avN0bRR7ZjIW1
teEg1tYK1gfHBPlVXIKW7lCZTLO6vjkVXqo+ll7pgipg0KO3z9/V+aA7CMk4y74UNac5FFfLyi2O
iqT7gGiJFBZSq7fQD3j3ZkJJEE37+G8AAoel7bUFgwIq6sRHvQQaFu2L1s6s9DyavEmBwaZud2/P
7NIMMZ7tITT0oHGPVNnrzTsRoTXQ9cyOXfeJDgYYlp66Hij0amekW9jwy2ANY4FKH9sX7SSY3Oux
Wp0rc5YfPiInW+wKZk8JM4UDFYteC/WWdtGo+/U57UDx0kjT3Zjq5SJi+AAMRzijX6prr4fX84l1
gQbkJhQ+EH9EEiVkUYkDTY0Nc1l7qMCd4IaM3AyO6oVRDkgXg9sXqtXcS0Gg/9NsPyFTXaLviL7f
/lHbxSaDHjewJ8jHvZ5U3vWgcOu94hi01r3gxZei2SoWXl6AMQRu3shYAvV00Q1s1TUwo4Yujm5R
iDHxstr42XDmf03NGhw8ed2fDB9CsDvfZoJtPMq1RZubnVH5A4fFRbLGznVKWQHXaIG9paquguYO
wKQw7bZIfi8dJA7+Gd2PigP88jKH0huM+m5rgu6e6Y+FBk4YnCu5KuK399vqMDiLZ/lfxMBL0xiF
b1U9rrxHM70LMKVWjlGLpoy3R1kJ2XCkAImO+AJHGM7K12YBar+5SbAqTo2Bq2+o9dZ43wxDkXgN
1UNfGdMvJMfIBxjxdJNSkyWMdMPGFX9tGyB5Anwgjhy0hCy2AfWt3KXgvj+WRA8Hzwm1Kj2CHyJy
O8Afmmbj0a7ZKTIWDsB5QAL6S/eiSwFlIdr7B4Dqp4OafBnWte89ABfQxcIkZSyRIA2hvTxsBHRr
jg1pSwsM4WBSuOCV5cpz0a0LUABHf2stn8FABJWj+xZaPLBVelNubIq1B+t6qCMgBoJW7TIxNNaS
NOj5RfaHFPEQtJ9b+OpGQArZTz8wawPgYZowltfxKuBlQJmisxwEjlAweG1MRl2NilgyOBIadCrq
PSc9O9w3Hs0x7fQ7Aj2du7EuxaN0PemEgWClH0lXJ084SyEhwrXMPbY9VK3iChSK/h43af3z5Ej+
SUgEWpFKWWnHPqeBCpnvZw7qdCj6hbrUNX/DSi4DBuQtEYGiHDuHQcuAwe8zBtErrh2o2X5lRa+i
LNtSHFkbY0ZN2+C3QBZtmcwuh6Z1QLeEri4/PTWDFk/E2IgTVvwItJKQ0EKzCeAVywunBaQhz8RQ
nDpaTbcpWpBink7pdxSbmw1rW3PBQGqA0GXeWhc5FhM8fQp3jJmY+TACb24P5U6Uu14+ve201nYR
2u6BfYE2LWoACzNDLyZaTVGXPSLKH686VwVmjByCIc8UWoH5MS/HlkQW8+svutMOzhWp2Bbu9qUX
eGHrqBbOrnNOUdhLKhaf4tqErCXIdwT4WUMd+bMhDHI9z3eAPVYU7eSAqlZ13WeRqnSjCwOjNq9b
V/qf3K6sf9qQ9KIhqV1DhoZyCvR6IxIIO3CepFEwAaC0a5W081ATo4N0roAGWQilVc+IpVnxO8pm
9sDe9O71kZnF3jcparIjteSJll0FUnZ3Im6spwawY28vwJpNAVsJvcSZeeBCM1K3c0VIruojx2ih
5w/mlRZoAv3rKDH9B0PBeB1QLIBvd1mD8VyCh+WhXOka1jWYZ2/oyOMex/zbw6yYLmhf8D+sJK4+
y8IB00CU6BpDeQy8n2h8j1p+62cPbvteUB9gzBgEBR4URgHGXzrkoXJw2CmkITMHpeZwyCSuwGLs
ze4oqWGlGx75YqEgej1XkwJsE2NG/r92yJ2bAfqY4rxhwgsd+xMAOqHi395+dhfbEYOAyhLN0XAz
/kWVF/ofJtrzSXBAVvAGmYOYOx6AiuxR90UbA+T5oybjmdCt/qCLNUMaFxlz5CxA4ntZb/FahxpV
0ALmKQPIR5QRUoVh39iRpjZ86MoM4T7hP3GSwo8suWYaR/Re66Iy4ObcRQ+S0+Gwgi6C2YZF2jT3
UAr2q9jJfNHt1NhJemRUc7cQaiuLifsr+LlnlBwwQgu3pxfI6bbDpB0bX9ujx/TB6+AijHcL7CFy
RxYItxE02Vw6tqYZDUcLkKnuQARX91Ocm/TBqMjGjluZDWAI4L1/GeQiz8CknuYBzbMjk2i2Sibp
d6A3V/1g7EbeVlscPqvDzdUdKKbjOF+e5sRolKlrg34sEUeEnAvvOEjiQSKR6Pu398PlUHM6CBx3
cwYWIeYimiVj2TlVTvQjSFRvQcccOr0FVPUW0PQiioWB4V6A54emHuRqFuYATyMysxJoGqp+Zc4X
YAwAyLFwi0xMr4lnEOPb07rYbpgT/AiEthE5I6RYJADyCoR6RmYCUU36MU758L0sh5PbsTP3s404
+eIRAgME0lHMEK1e83q99lsFqjik6fLsBOxUsc/SaXwiuA9dIRO2ZYcXITKGsrBMyMa/nACLoRzN
E0OOY+zoptleTTuGIhSO9NAQ6Nh0Nvzx6mCgi0MeFKHLRU4+a1MjLTI6HZUBHNmJdN3ONiG8xZLG
M/Zvr9dFbDlPDJcMeAzEZIiUXz9DV/idx1lZnVxaDgnKz15S17W2McqFFc6jwABhER4sfhnB1pVT
ZwUgMDB262Nee4nX6w9lMNxMhKXhQPuQpU7y9szWrANpPOQSAJ4CCGRh+aLW+jQ1GPjuetXesArc
jlxPax7iq75TbAcYKRgGRCuRNEEF+kJ7kFS2nlW2qR1S1G9VmPqDiPVRjSEZuH/PMnCe0dzOkhbn
+Q9uFc1WuuHyAZs6kHCWheo3Zrx0XNxMe7BYMHVoqyK4CfzSSszc7r9UXZ3HBjGtvQu84sG2uPr6
9mO+NCAYzewwMfjsOBcGJN0a0kLlXLIkAGKjL6C2ttK/l/sBWEIg38DDPxdTltFdXvrdJDTsB26z
H5Nvfi205o55Mh4KI8669r35eqTRAaydiRqxLS5cmChTDcT1YLulTrVHH8oHXafv9lwzsSnEuuf6
3qUGRZd5XQW2JPtQu02Mll6P0p21Rah2uQEgfAIK+gD5Gh/BwGIDVN4oKkJLKPmU6m4y1a2dO5E7
1htH9KXHx/E81/HQSDVbwGIYUnvC6CpoYZoyjfXifoDibj6BWLfYKHGsDgQKWvgRBJEXuexJ9KzL
Sjs/Zkz/YE/0kIPTGveuvT0VGx54zahnbgd4K9weL04WzxhtZvUjO5r59IVUgMGhgrNxD75MqsGS
8R/Qg8Np4GRehN0DuL0msAhNVwMtQlCDx1JlccnvdHB8efZT1302vavS+fLu/WogFsCgyMghRbnY
r17uOmVpIpnsGGmYwyn27ya8BQM/rhHIV4AHCfmd5blcZ7nFMofP9wkB9OZtCrg0uOI2Io2VNYKn
hmOfqTHm+bw+uQJZMoDhGvNolQa7AtIh3Q2B9e6rGOYSAG8DDskAa7X0PT1S8o09+HMr6xRRW7/u
iyrKabZhcCu2jfo7znucVh5Me2ELk0whdKMx89jzAXA0wMWtoI/Kzn+aAIJ72wJW/ALWZE6/IPuG
5MTsbn8rsAJzo4jZV82xogKw1lFr8izuy6ZRYaZU8PPt0VaWCVkVHYJfSF1dplFpNrbo14JARcMt
9qT8oIekOd1Cma08PwDrgJuB4YEPfXkzlzkYYNAgxo5ZVsR2w688b4xSFUStbW7s25XHB1aL+Z4H
Zky0Ryz9XeplXeFN0EvwatlGAxvGO17qHtg7aLN19C11TRBZAK+PKAYmCMd3cbxCGbclc/Pj0ahq
50SCXCRBPrgJdpifAJ5ZhoQApCnAMh9ZHkHbPOIDJKqzfGPaK4cwsrUAfwGhDaTBsuKrxiGvlZQd
ehj5d522n6ieZpAUqB+cHr2gfts8vNtwkM9FqcjGQWxflKLGsUBjY6+sY+G20HOh16z3NoZYiZrm
/D5UwJGIvKz/m0GHjsmWFidQWgXgmsT9PfL9nHzsBteMqSYfgRwuz0K66UbUtGZEUCcGOmSe4EU2
JIXkXmBXHP01tv2JO1MSCBoD+rcRyqxNEG5rzsBBZuii8SX3adPjDJiOaNuVBymhewsJGn/Pbc0N
fbQPAGTmW5Gsiq2a5erIcwBlojcfRdLFMZMVSu9GFzUFuw5gmA+5xePOaGJW26HjjFGtbXWWr7kA
jDRDzoBkusD2dMyVE4RJ3aOY2kQQy01w4+Ex6tE8oUXx9LZ1riygA0eNwxtriChrcfqokWbIK3cg
uKHpI6vkQ5BCbXI0EQT/BwMBMoxuHQS/F1AwF/qkWalTdUwl0rSjjvLHmPhkS2d5dT5zmhyZ6hWK
cged0KOUUHmo5E9JjtCCCG3cX96ey8pZAEgAxEKQHpjVgxdGobQJwtF5XZ1SV9llWCjHgAuh9ePb
w6zNBeTIc3TwwtWz8NBuBQlhe6SAqQaaFQUZy6G/BMGVahTN4e2hVswc0C6QzSBDBVjuMnUaWEDN
9a3lH1NmFMWpB8vtEFkjsw8Z+nS+9r7AbQg+RvFw0lK5MfrLte5VeQFJU5ysgNA7SMJdWGEJXu26
8xU/WhbqYqgIoBR6Rgf4XaGVsek0UUcg2m1/MUQfZ8JEODvGvDUS2ndJ2hhnpyVxI7ZgVatfy0Xs
jMsNuOBBYPE6wiA+6Q2JG/8JAOrx3i/dsT0GoDP3Qii5pM5dbTUOezBZD0YoiM6CPW3Keqi5eO0z
lKv6MvSkRZH3zpvujrRUPvWucs4QyqvY2SeyIT/evYrurHY+d8TZPtheXn9fe2oYCboRTYhZ7l+z
Qe/jKbCyOAPBWoySBbSrJDoAe2FsWOrKoYpkLQJMeEhzztS9HljkQdp4jsiwuSEpg+JuN9Kw8/dl
+ThBx/HtWa7sPlxrsSZz9QJp58WqFPqoQbALqN+04vuGqt1UbeVcLjHqMMg5zQ5fBf1G8PC+npBV
dVnLSa4fU3SBl9pe5yC1CVhodvSsLP7Nla4RuUZ3huTiozvaN5mzBbdbe6bgLwL3zFxmRqve4iu0
TYrSSaqOOZ9xg+6taqZPSnev9co6damoNx6rsfZcweGIhD/uwMBiLuLpVs+U4ykCJuh8NI8Dz7ND
OWU/tQCpl0yOyLIGvZnYyvha9dyNHXR+3tKa+mGre1PsOw6DYNDQ37+92itOECxbSJmgpmOjkXfx
GNTQStD5czhBDn2/+r7WZq3uLbmulYc9I9aBp4GrxdovRqlHR88mCAqeRs3VQV0duDFYt2jcsbpK
QLKfxZ3StpAZKyf9q0Hn13+7wAwOCu4ct/aDXVtJhz7dCi6sNKuvRmvG736KGGreMcDvAnmyWFtI
m+tebbX2caQpOKY6UpnYpH7TTfBRyt5wBytrNmt2wWxRZLzMPElnmFqDMv+Qe3kElOABnTxxFVi7
tye1YrBzeQppBzDYrchnauCzcP3BP6QWFHFFcTbtd4pMztcWXMxxKCG9gT68ZRXK1ntZBTnCI1Tn
9vqkkzDQ/JC23hbn95otIAPggKwM3/ligfw+xyEfgOFCth+nFHo3KfTc0MIJN7Sxz9dMHTy+yHbO
4rEX+Ya+pBOuyqo8FaMyjmic70PAssRer5tPdQG+0Zmo9j8YEzkBhH1zjh7JjteWTvmoJINM0qFq
73R176lmDzBg6GR1pGtbznvF+mauKYQzsHVc2Be+G3XSIDO01D1AzuwnvJQ4TTSt9hTCjx/eNsCV
RZsxayjX4x94jqXXKBs76NO8PqEbnt/w1gHsQTUPdtGGjlX7H98ebT69F0ESWOXQaYojfsaPLUYz
IGtgTDTTj5RqsU7hDa1DsxfVjlV9ZAKkyt+rLgjrx4EwQ9VW+QZ6p/BGPGTnWChtsAGJFuSs2Sr/
2KHtcEsrcm3ZEHiCEgIQC+ci2NI4zeCKFGhrzOk2GPqkrozD6HYbTmPF/OHiUb4AyBAdqMsMi0iV
07vpUJ4cNHDctdrkhkPBaWwUXY4yh6YnaH/e6hRem9ssUQNYB5r8/WVabGavQSMRGs4C+6GjO93Q
dnpvbMxsxR2+6OD8e5D59d+Ok0l1udJRAzsG5TdRkrgdtp7d6jTg1kFqPofqy2c3QgOwJFXdHA1H
Xnk8+2XofYhujfcn9kC0PGeTYQoAWyw2MAtMcPY36BVyVMauWgK+cRuAo4+N075Xl2u2cCR4kQab
bQ7s5q+f2UAyM5VoEz76Yx23yMn3hG04ibWHhlkgeYj/gG14MZtqcrKcgtv4GGhtBL77vUObX5yz
rUvp6jgI34ANgSu6IBAMBp/UCmQ4hwwyJihdAxxywmU4ftsJrY0CER3kemYsA1zs6wfGmrRrCwSQ
B9Z6h9Thd0GuRdl/Uo0DYSBuogBYImBZxvjc62mj8g4ZLY/LvU4LcRBeqb6/PZmVrCSK4XN5H6Uy
HLzLYWq0zdQTRH4PbcpCSKlGbal/z/weEjYhFexTqdVnp9GfxahBAMT69fbwlxsWrRloBYFzndU+
loUtVVdBo4OhE/rzbivAgUM8dUMsPSPv3lAYCNxFM0wRadNlhabtgfdpLQaQC28jFeT3vMB90N9q
0ri0jXkYVJsAkULYtLw0TRmAsGrIrGNLzbho5E6IJ5pNG7nAy0MXo+DeB+YsIIsv6GOz1tVr0YK6
qtIqCYkdHqa2ikBs0SJd7Hx7e4nWpjTzL0Bhd1YUWU5JSdSiq6CrZxU45HgqCNYrKIoIowzp0Hbv
r9LMspSoMKATBBfpZZyUq1IoXJ+zI1FWC6HpsTyktan21CLBBspr7TGizI6MPGq3gJYtPJ83lXVT
tWZ1lIHYWS2aT3hUpQIFvP3bj3BtIAcZubk8iCTPRQgtIYOqG1V1JOJoNg+Wq4Vu+TW3ycY48xd+
HR5BJhB1TtwI0Cp0kTdFM/lQlLaTnQahupMxdcXeanUkNic9IZz8yKd0S5145coM44ArRE+cg7LG
MiQTUCUGw7BCQ9fU3PocrUgIxbLRQVM3tY+T0yVaVj8KnJDTUBx8V540GiQkI7vaNjf2xdr8Edgg
gwfIHFZ0NuXfjn+NFbjgCp4eeao1e6MdqmtQrKCrwWBaxGud7Xgjtfu3F3dtf6BgDlvFI4cbs14P
2jVZD84Za+bRrCM0ziW+q3ae2prbmg3hFJiV25DXujjbJl3ltmZTqI+NX23+bbC/MD6jid/LWAeO
IB0IG8A/cEm5LF9WzKIKcIbiFPiAAoSCjD6PsnpM79HGbGyRUa5UzoFzQccyci1oerzoMhNKKZ+V
jgXGoKzwo5QK+cVUjEcdBF6Cq6K3dNaHsrQn57oGm2gap8IRImmC2k+jt1dy7TCakRzQaIKO4kWJ
pXW7EZFKHxw0wzoZDTtC8X7juF0ZwpzzaagAIDVw0X1T+w3EC5uqAqmsB8WfoFXBZ0215ueXmfzX
D/X/suf27q89L/713/j5RwsANDC1cvHjvw7JQ/Lf81/8zztev/9f++f25lvzLJZvevU3+NS/R42/
yW+vfkiILOR43z3z8eFZdLV8+Xx8v/md/9cX//H88ikfR/r85x8/2o7I+dMylEL/+Pul488//3AQ
Mf7X7x//92vz9//zj6it2+Z7gXPtrw/79188fxPyzz801/0n8sBzlxgAJ6jTzZC14fnlJd/4Jyhr
kBNCDvWv1/74B2m5zP/8w7D+CZDlHEfCPpGQsFEvEG03v6TZ/5xFXpCimDs+EVGggvrvL/dqbf53
rf5BoAXcFkSKP/8w8Um/uW1cIubSE/KsgFLjS1wE+0HJ6qEBbf8ONa9ph2JDonNhf+laJ91rirZ7
8KUXT6QHXLZ05DfNEIAhQ3TryLne3Y6l1t0WACPsezHeVZK5H0zRPI9jaUcdtYawE3IWOq39c37V
ZYV9zgbPO3PsvCm0Os52pkZTABTyIPltFf6e6O8TWxDBzxMLMBt3bhEBOhWZ6teucW4NT31Vl7tg
0E8AF+n3fW49j0UFlQV/UInHDX7fqMNQFnGbghLMY+wHQrUHgHTJFdGVngCPbB42vpa5fN649cJP
A70I9hMwtcO4fj8moKxES8BNs53fQ+cd4U3+QVjiB8O99YorlDa8LBhOGoPGN2r2QxmhuqU/gdQ9
RmeNOr79beZ84KvvM9MnzEfozESOYwsB1uLYYgPEg4UFfvURCd7E4eket7SPqbAYYjvfhuagfiBt
Ra5Nk6WxJcY6GsYWVB/D+MBQUjdjBhDaTVkU0zV3gI3Mq6G9guJ9RDI3xxGIF/vSqW4G6EJM5jCc
zKlIz2OroxElt+wdd0R61kduxCPAbhHp7OD88hZcqLODM3k/ZNdaSIsN8i7PJnl8+YOXt0HY8a+P
BHIrPf/1tpcXBOLW2M+IHr18kjlofeilldopnKXniUhwCiL4vw6aEprdnS9GXD5L60wmqZ2Kie7+
ekuflfxU9ADYzy/+9betMBOQxKUgh6WM719+Cf1vGY5I5+1++6U2zqQ6DvAG8x8PEjXswrOundLS
J2TeymqHQAVF7Jefg76ewE9McQi1XXCG4GVwHmsVelUvrl9+evm9UVZ/vyjFWMW2l37LsuxbwzPn
XBnVIPbMbhJSm+zq5XegP8imeKr0cW92EGP0OuacX155+afL5I1t9uPx5fctmPzDrqyM3cuLi/dC
9Amgpfx76gPLFgtasXgaRYEyII0kxAeuu9TQY5n2blTV7gix6NTxz6jSYecH2XQGSowxyaAiPv+q
KQwVCSa0+OUdVWepsOEQa3M9lUYNEPlxrn5xpndR244Onnj5rRwmJ5KGQ0Pkvslnk0PQ05kgBDP1
QxZrjLFonNgE3qsyuMnErjVZjQObPtc4+xMKR5OowQliAoOLBsDWYk7LOsyIUHtc3dx4wMOLfOQN
Ido17HFamOGguXmMeO7aDFS7J7Z335BRXfOyVjsRID/MaJYlTaG1SS3lNIsHVGE/tHrUODU/4WHe
4KKhR6D5ra7HWbkGxbMhzjs9jWyZ3eNsTXfSHx8Nje/tergGVStoiQJ9OrAsO5EPVuk9lo6aK8+a
jImWQpSgz3aTkYtQjD4UvoTxjPQgDb1CPnGtq2LW00evLKfQ0J7quDKaXaB3J9AW3k3QLx1YpiWo
aocp+h+Po9PusNc/NNLOILbaEgCo+YnKnESd9MMMcOrIzQt5lZM8HjL/QysQXI9Z+qPKhw+ulV4P
TIePEuMUEQfWlI4RcyZt7zLTCM2mLyO9IVeG+aksSFLrNq756qxKXRyqzgeTISiXQ6ElFOwCB1V3
Vx4hRysoIASLFUID2nWVtZ+y/Hli6oNp4dPnnZM0WrsDGuYcjNkv3WFZyC3nB4RpeQIgIrppm4gF
wbDPBDkY0k1Itw96tFQOXv3YGsO15oFUuoGwJyFP8Bpfs9H+MaWchKqG5qlZFeeX54uD4zNVLubR
8r3w9Dvl9Ylv5w+Wl95PaCAxyjTqPYbW7/6qKJtbYrKz5fMiNtz2Np16LwGdoxN2mVnG4MYJcMbS
Wy/tOGi20vuc0HzvDSzsdMSUZu08c9ntcw16phbttDjAj3Gt0SPS7KDsCepj78LgDDy2SplZqNsl
SQK7AHUo6nED0/Q9EHlg74cSPBQdi6NHm9vK4h8dZt7LntThTO4RgY3jpvUShnpUgo4/gUzB3EDZ
FbBbpfZWg/Jb7idiGqpjNWb7CsCnWBvoEx/a9MA9KSLbvqmk1D8YorhjZgvBMB1odQpF2532AI2c
+tT1OTlmvrnLZFvshasnptuB68zGMhV2DbEo82teIwtrafU1kmWHvPC6vQi8ap/nXlwaQaSYN30F
QWsfmlP7BZBMa1/rMagLmqSoyzbOnDwAm7sxhDXxaeLS8QSG6Dw2J27cVeBWCwP3xO2+gNvTm48Q
lL2F22+fkO/hyAWfhMT3sI0sYYgKD56v3XMf2Tt9GPYGacTp5R+PBwNSUYNbx2C3Ay5CaN0VOIew
8C//N29N/NzYdOdWzveB+Hjh5XdpYbRkl+HuDRoifafIJE7/+08WeL//+PKC6cAPsZECTjmiTFh/
RvP2LWTDvmpmfVuZ1hhRF9t8rBrogQs/cib0JhLXRFNYf7BHhGH2dJ6YfDRKBjfT0L2BU87U6QnJ
tx6ntHGfgiwzmgxSgTJ73DFpGbF9lq4sorrUeaicB4gi22HmTVUIhcR8aKy4aNGoDzZtRH00jwwF
pWbwqw4xKi9RVWjwucSDA6hDzZBX4z6nYxkHdi/C9tCE3Bmiuio+eYIDjQoO69xJq6RzylurN54K
cwK3KffP/djeVsT6mOIEiFs/g/hK2l1XfZGAK4AnnUUOvT7e+RL6Yob9hZbuL27zG2iCfXDq9FdQ
R8p1eejV3g4yuuWuorDiXrG4ROImNgXmVJXdl9Lt7kkpAMQegPcnWhOpwdNAJEhB9V64iYSMfKOB
DrWp0zscmhi151e624V8gNC83zSJp/nHUQvuLEBIIp5bCdqv7lA4QZ+7hG5M7xnRqKwmIjOXVynN
D3r6QYFMOGwML9Jb/ogbMMTmuGOeSm7+pCJxveGu7PFUWc7RKW86Jxq/LBgwRwXgmdoxR2bNLdsu
TAerCJvQ6NGAQSoB+oTS2fUFuXFdem3hBNWKb2Ugr5QsQSNSMjPkRjdFPOU/QCnowl2FuZA73uv3
JSzAJddBrY2R1DA62vkTaxaLI6lDd60/QY+bGpFpdU9dJfs7rZT4eP8OiXOOg2C0E1wmzqlsrsAU
FamaPAX92TDKbN+V5Ihr7j2YycBqIMQVg46Io5l0hwb3677yHwur/9CQ6lTX6tYZfPC5hUxnNGQD
OVQBevI7wCcrZod+4XdhDqdr1OVD4I3P6NanoU+mWz7Y98Yo72Q2FggO2LnmdtQLnId+2X7ohXWl
9yaYhCaABol8LKnXhCKIhxSBoIHjJwYvrWD+r0a4BuQeD5PL6l3t1jhGtdGPqBytWJIudrKhjksB
k9ZS5xhMbpIOEnzA2vTDlEomRAtufL0OfWbWEFY0kM3LfqBIiM2qaW7kt8DPIp9466lCnrjL9ynE
thJkqaqw0SGMjAwREF3l9KnRZ7kc6FzXOfsOXV55GKlbhpPq79IS2uKOhSMbEkXXlSvL2KYRcvKg
UicUCwHaTT3jv7Qws0rEtd30LCZqxSDVrkMYEN07it9qowMx7hREhAJkN0AYlqe0p2XoTv1jPQ6f
TC37AoHek4/+orDgRR8Wjvlg5vIGSF6gg6n9GZQqIFBgTZxKjqpdCStDVRZAjfq6KKdrS2vNyKZF
GZq9ZsW1mHfUx8HJHkYT0UU5iF8Wpwdb4XFB6rEdu2eQL9RRaZOHXDnXZYemKumnt35916MyEGlj
imPZ6yLKchVnGgVFRxWj3yUq4F6jKTPyCPA4ZNgclvRjQK88ts/H6aq14a7A/WVc61qB48N2rifg
RkeV5qHJAxECvNiEaAisotH+gja5Opl6bofB5B2MnEOLdnB63GSQ8GlYfj2Jtjk4RFbQzG7KqO8/
DVCK3Otwwga63k56X3VhazhPTm5eyUyM2K7QMeeBLaMg6Sh7nDIzAUmtF6JL/7EdwEYx9FDilAaO
COTO3dY74Yajw5KSLiNwtY3MDwoSbUWHJxYU8lPdBD+MyvvYkmugH7RwlPatXxXslE8jCEx0b99J
7F49+FmPwV1W+s+G79HQdrSdhVjoysuce8usfjXpNCRIc1/RgAkgawrsTbuOKZ6cnwY3rEbxKldS
hH2ZeaGhS9yWyjEpJEFsTz+lnYjGANhEOSm49s6OvKrGTTFrRBzURiIcrIcNFdEYXWNn3nsfGWta
0I0QL4L19AcwAhU5TbzOIImVO2GTt2noam0VKzf4oqX0Hl0YP8e2JyfdLJsJDFMWOTVl5U3J/2fp
vJYjR5Jm/UQwgxa3UCVYrKJmN2/SptlNIBNai6f/v9pzbtZ2ZlqwUMiMCHcPdzqI5uyrpdjRJ/J/
u5KZLkT1XZ//96v+32/43++15srfk//92+F/vypwP0o1XwXV39DyCAHIyam9mxBozmsbsxs0/m5v
hp2z2skYBNfcWAvA+C92YUf2W+5Thzb8mwwrFKVThkVdfRmDY3BReZdO+G5YjwrAwLPidcKNgtuP
LOM9SJFlRJPX/bImy8NcwfiuA+2C3WQRKWMduGDLqNKAGmmgTH+8WHMQu41P661x+7eGFqnM3mgR
55r7u4oKR94jc9h2NH80EPbaeAdFisty6thKj1QzrOEweVeUPzJd5qCNehn6mtGGerNTp7duTgLN
TVdCvr2aNJd2sWI3N8Ms2PdIp+aBPBTJ2CK1mVqvj/SuDOuue632PSn9ejvMu/E2M7jZ05aKSoVb
oF0za+TM9FReX7t2rfexII+z81ZLm57IO6tZo63EUcHE8c/cp299a6fQhR9v9uphozmIgtFO0RnZ
YAIeV8VqhQWr7aHXznakKu/Gx27ODTHi58m3izDHXoawjyLs0NPEmxpGVAROzzRX6kasrwuvvjnn
4bzPKhGW/qobdZNKy+zOoL4Z7q/dwuuxppnfaCngCzYCBRpiAHymuZ7FZp1oYwMa9Oy63XE2Vutg
s4QZ5WKPSmE9t175ytuL2XIymmMX4ubACZk4TmU9npZakYngZQ9T3aCKHz4mAvkiFD5vvKP5Afzn
1nZ0hDb7wPSoPWsZ1QWrdzudyuDW5aoP9aL7Zy6lDI1e686rnP7//4x1/TJXmR/l5fJGaOmh7ecq
Nsr8ey76h8CatXRy33qvtuIA4/IQB/MzPJN+sC3ZROQ2QJAoUZ2HYf51b8Ja36aprNxUR4EXt5Px
2x6axMPxLcWi4ldgDZ9CmTsRDKqgtpTdObs/RUS3XmTkeHsuTTOd7m9Ji1Iw2nVnpw2i7ZKTZYTl
sq1hbSwbPbR6Ntd9OeCkwOzHn9MOdroulhv1e/OzLFke08Tdpb2hP89aVNJWhcLYzq2jV2HFaBCV
2WSeKwbq86x/aJre3ieBPw2vASDlHhYZrVutf82uI5LSnH4DU0qgFj9Pq+A0+8tTYHUXzx2x5X3u
O6DOuSToWTjGo2WsXkLc1WH13VgOihIx7N9DXRSHtfONsOCZbNdeEVu/nPE5HcM673t+v/neTyI1
bdGeBPLJsHDFh1uKIHTvV2sui+0oNS8ZZSXeyqep37h4PTNi48YKxxkZFjaHsV5u/2mOcZgGQrf8
yR2iVvQHmIKfrnQZwmUeWpqmIk+V9O+z94wJkat5qVl/T0s7PaIF+Nh99WUEx6G09AdUPkHU6vJ9
brMZP+kbq8tWLFztawzw1Br18Sdziyrs/B0xnd++qorjMOlU/lX70yzth+X0t9UFv0Xh96VGS0ZV
gKnHZATfNC9np5sSCNmPtgwWwjPrWE26yUdWJMmw1Z753ZpQQFgEC/Sr3r/enZpQuTUqAv00Qv3q
LDW3zSRZrJrI8CvvyyNK0yJAnTVsFvuiCJmiK8ZdtfJg5rPtXG35e1Fg9MSknB3L8mNc+pMvyvLS
rD+2mqqjJYUROwX7E41nMAj6xIVbiGZDLdgxzOhWsCSsNHZsm0MZq6yfXtuVxCKg+LCw5lNnLMVj
zwfhNYtbuaSeGLYo99bm5Dsmq2C7H2Gh0kUshVRR7tpbPGvyrTO1AowN63XhLQmnwzv36msaZapP
rk2L0HAXduqP6hcndRAux/rQVTRrAr269NXBdJA+Ca05MYQYD221XVe7mjHN1e1wFbVI7Uy/WPJl
0I8A51q61LN5KLTXvp9U0q3/4WUhDtWEPDpTBL8Pwh+iwQSO2ClEtRJLSK7AcLY4DI1eJVWTWx/6
qk62qpq49iZ1CMg16M01ZXGkS1vBq1bk3cXZALkY1wmV9+NJdx9zg/dvcvRfswyzYvpj1jQf1Wyo
gwacAJ7PkBOs61n4znZQHTJGY4ryaWNFY8AMQy8y86A5L4FVrZHvtHXYuyNj4n6speHFldvyoe+9
lEWHlPSbIdI7NmdrWeS5GKvaTm6kyjuqqmeYyk0tXubtGIyEWrVenq599peejDpZO2+BwCBpUoYZ
g9N0+thFpYWOWmVkuzTrPYW7vAnL/ZU3ekN9BGsaPEFTq4cy36skaL06FEXDu2eUJXDwcCaHoefq
V34cTGgnA2fTU89bVWQ07WXvnSrZNZPF+aXtD7k9xV7hV6E27pflD5ZRiVO2Z5IAvLCaWjed7P+s
LJjjsU2xGstOrj3ySOfRuIJx/TeYvUqmviQasdL+9Oxcn3X7xKgzhXq526Gy7IdVZacCdOgw6/Wf
ut8vK4ufz767D2GFNT5fORs+5rd+BwLrghtE91Ydtacuo00go8WiGVDT5aULtD2auu6vqYfBbEDs
yObDLG0mS/2upwzGWK9ykOFJ/3Qm9d82aI9Iz7Wwq+z3dtuWcGZ3K82kN4Sq8PvU7bzD3Jd1HNBZ
HrypesXhvDzPnfzbaI57NIGJ/UUjVw17OGfL3s1+voxee2fv5YOYtW+jf5e5xYxqgJWa/nrZ5+3P
aG4fnreY0f+an8XXz7C011a23whuFnoY/8X3FdFK7WSHpjme7NU3b868pLv91urz8KRMP+5a8abW
tsdxcDl2eTZHABxgnAJ4kjeWI6Rv6pzZHjfHQDnJ1RIqOaDL6CecoIw55sXCNnBc1tjLO6JlKHBF
AScwdH9ro4wRHsQYH62PXUFfXWf5Gjlys0CLW6LLJ+cmbAP4wz1SGXmLsLqgsTDwkaQ1sub5N5t2
FhxQ/1EbszpPAeEOrciq0BnuS2jm/KLp3bfh9Hu4RPXcgIg7m3mpzAEHzPpaASCkuTuDwgGi9Exo
eM/c3GG/+FsHB1D/HdpqOuAdfBo3EMGizJ7ttukeyvLGS7tdGl+nMRuKyNx296DlzpV3tg0VMqkU
jXTIsRtOmMG/aGay7VvxoHuYUZuMlRqnLRGgN2FPHUgmz1lPm7UGIfDs6O1EDfkUdyO4utXksx7Z
/B7bZUiXoonYBcHzQRjF4T4nGLZWvNjNdug3mDBcRBKj8n6ttdFEup+NSdCZddKs9XosuEY5dDc7
EAPZOW7Bj/4nBw/jjJvcsC7YQjf+cTdjSPqxiHybkZs9SsFsRUW5g9WEGf/Tg7Z61rUgnKWob14b
15UTHIuVK0B3ho+FXbdE9oywUh++ga0p55b+CZEuk445AHCUKSnT7ieHHl8UY34Ya1iJqX2d1t8m
4sOQjWNB1l9D4UNusOlcOrX3hb1GCc6v5sNcEkS0WX/VsmW3wStvVE891OwKQsgN+JT98qFMBIxB
VY2xb0HLirbDm96gNWizIpJ9dWjp0aLanM4Be1pgViuwS6w61zlUM4sGrrTKcNPHIsYJ8NHMqosL
UxTiKVSEDb2YrfXRLrrgoFvlWTXnWQa/Szk90bR7SW7ODNA7jYfcALnyJe2Mbb6QndCEvTdkd/DE
AhBE/Wj+LgSsiZrMf9n0xe3Sg5USSWlk3Xfg1DfV4kU2d/WeDlOWBnnnRDCbOM/t+0GM+xUf/o3h
ed7CxSBQkIwmLFa1JM86ly50CFJyrZkSA51IBbsPXV/Y4VQEpzFvumMhGB3K5el/j86p7Y9AON9O
wVWa6+Torrh9urhtCnLSwjHHSq9Gixx31Gxvt3/npVrDtXCH0PCZYNZJZWwZ4R2pcMNje7+PGRzy
MDcgeQYtEj7wWdDbY2wqfw1lkb0h+q1DtUn31qzdAUUhRpvlALRg1ue6xpGhyeVDU4KL1BQRGHVI
HbdDr56ro+vxDaiapqjgOQ8Dqz14mZUpwdSUp814WTVLB5XVorEqTp4h/LjqG1pN+Cyv2nrKaUO/
MtGcGTo8q7oatT2ng1vebLYGk2IXxCQB0oDhv44NUXxlz09dFXo0VAbzHnwmpttZvLtsQGQ96sG2
/y9rqzqqhGlGpo7oOAdb7uhQWcB/8hrsJeak7QrC0qxShL1Ul+XbKrO0IRgiNEoouqUF4JXUmEbk
8dDxly06YWOuhejTn0/1/TUtWIAvaCNdbT5Lt7vZZvOAVeXRmiEAZW3j7YMDCejzh0t/v5KPpwv/
hvfVEu3drenADD2j4mkxlwP8G61txJq+P8jObBOnrj7zok5sqwEMPRLa9bcuyxfVzw89uZEdMS8O
cZxh3dgGhGv+pev9p64dVANmuhMCkRiN9le4vTwuRvCv6No+ZvIe9D9SfSDbq9LOz78t0/qhqj3U
cxFVlvrBR/FkLyh5pjdVj7zivoaCnxvXYL1yczMdYzfzvjH9ss12He+AXlw0CU5aB7VO4Xa/831K
RLJUS5ZCTCJlOhNkpjF0EnRpQNDH7tb9xtrs3BqfmzFVD/NsPXWT3x5GoWkHrfLO+sCz1nT/URfj
C6hYFdfgzgl+4QuDuP9grTRZYsyfMlQf8TYaxznYq3Bshz1c0V2yc2CxmjLU89Pqj1WcZe1H6fTN
Q5M5T9LofrLCd/9IbPAKX4+kEcBN1e2JueumqfZoOPmJ6CM3Auv88IItXHNpH8TszWRCjd/IlIxP
V9lliDnlQ2c0fx122B9IYdWTjR8YzghgbV0x2ducY5bvblpo5qMcgT9so/2s9sK+4HU9ptq6mc97
0Tokc1b/nB52FEJsjmEjXtSS/XWGxJ5oGO2G36pyrudu736C/rQBxJdTc1x8RUxvN+9RnLHWuFAC
/7K88J+vz+6v+leWldcZc/zItfd/prSGU11MD/VvxmxQooXJmobyVWe+SLygX6LBby8T+58Hz4om
v2YOIcIhWrT2TeTgg+jHQrQGIJubu8fzmAy5qWNtTttLyndq1LK4eVaWh/7op41cmjBYuOQBi8yQ
fmNp2+XoBMNXY2VaWLt2i2FUB1ldu5EzFd8Nd1rkEwEXbvJ7QBJMY2a/WevYRmUHeJWJn8FSceFm
3TUrahF3S/EEG/8kF2c5EUp/FpvUD+4AooR3rx1iW/e0L/BYDtDuY18b1yYb5LWqzSjdpmJ9EeT5
hDue3DA2elq3rhv2ArWlWy5JVZUhmrTLGIgyxXZDphZgclNTFkfGm1CaWo/2wT0La3WpzPYH5eOh
85f3XS8g8TSRSjQ1oVkK6gP+3o181+9DVQFEwH8f95NlaQ8N5AN3N1G3m7H+QcrHgB3k84PdSe4x
Cl5ZNWlb+NMhc+Zoshoz7fVAxiUHgKWyKxC57n23qgaxt60f5RbQXW4eHPJqt9ON6VHb5Ry7xQe4
Y4BkyXGOhrleWuCkbhrfNleAv6ha3DYIFtgn91gl3WL35z7vHmsXyOC+nYvz5yPEkRuB7SQj9O/D
NrrHWeaJcvsqLjYbn9VufKg957X0v0qyCOkL9zqaATV66Lfr2LPouZUQ/Z6vkqE3HhY6XnvV/Whr
7P0yBBrVrmwPss9e7smZ6wpuTyzgX7tfnvOBQESFQhwxNT0JLu2vTZMZF+n630LMEGALdal2mdez
Jw6ajK1M70LPA0zrbRi5HOlgPuXqkPXIdTaI2wehLz8Cv+RxuTkjuhQh+DOo6PownbRV6nGb1y9u
tb96W/DQGtDI7QQOtTwOjXVXgHBQvXKLtJHpvPVskJx9+qWWD6a654Xxhn2UY6Ekz66fUjRVV0t1
vxXYWyoESL9jTzApxUfZTVZcFIt10vzgqV3b32ZdB9FuWi28gny0O5BDuQ9Pi+Zjt7eD6wSZ+cc3
z/pSBEfJQY1zHIxPrtF/oT+AsfHXMz0Yeb/dRoK3PxPbKPgnySjpu6mSZRHqd/7cmUp4Pit49EwJ
GjI4HETpndWCrflKCHOKSmGLkXi2Ea4vr0tlZse2NM2LXzYwxtn0y9PqL5iIsKQJeGybPN6tObto
ZUC3Z2wJBi6vGFL8m+1ZwYMbZoTYSmMyZ1bppwc3Z+EkyLwpDiqdDksOIVrPJ0950Kf6eNnM7HMa
ZpHSh3zapFOFZUG6F5csvftZGEYXDnZ36LAujLydfyiAoIed5JSelqIiZ+42DtMF01/6c6Hl8Vp6
sVMvy6VWM1F38B2R420nB49eBFXiH/bCKcr2LV4UI4DZDc+LCuSxNvBcLyCKUnwfX6iLn2Xjt3HB
QaCrqj8Hq/2H6ic48G5/CqtgFMJxhfFsOGPV4YZiHYIHtxdlVBceCp/20/Uz/Tz65Ri3fvBWNQ9c
+1486qo8t1XTxYPFMjW71fGW+eszy7fMdPwdjdMnddFYaIwtJ+pMhOq7Wb/VcHeh1g/Zk6qmx8kW
aYVzT+iUOCZbuzw0kKEgX9KLPKJ/wlrLHmb5jlrEi3ouUdAqddNmI7JdhgdngEdBPAvU3c9QW5p5
zpyuPGiecTLHEj1k1A0k3FIlR9qwJyhcHJnb9mUemMU9hqNiQhjS1tux1iXiFGFHfSBl7Epxqkka
DvOm+CKYhR6Te7vz25/Wm/TksTGDIaqUsqJ6157LLU8CF1jFLBaquly9MGfkGPOSCQuYGK9+BozF
igDks1sgjd8a7VawR93u8STFns6BVImvasBt3JfjYBcqRHxino3l0+m8v0vTnra+flWlDyihjx9i
bfrI3su3yhRIPsUQeYjFY6eFv1RqDkswlgiJliqBXOdSOKg2yhf7DPKnriLjJST592nHlQgWvjs7
fIxoDg5DPjmRiUA5babqy4KfHVR3aT3tGRMKjJrH4rUn3RUWpMsOszCjajlNWg8o1+9aLP3+qajg
/XRjSLGE4PQ0uxUtg/zTW8HvYh4/a5/f5K7SD7E4Vb71aE/54wDJEXTFl+Niku221iPYZHu1Atpn
zYdL68bIEfln71UHrSX1HB+GY92eO3bxD6a9ZEem/hcXEVqIN9YV35kA1xrSY1umujJ10LehE9nm
2FH0qSgd43zTyKy1wSaCxMaRMfUDLnhQy2O3eAxNzXjIZ+dbZlUe2xwSgheDo6AXiMYNmypr3I5b
WdF5L7sKG2lB+bqdimdD0vljttRIbQrlFOlyuLnyktsjepkuWfLVD+0S4sf2CP5x9eo7mJbpKJf8
u9bMn6JlLxOtJF/fequcipDSDCjboFeAStL+a5l047E44hdWJvOkdqxBOGATgkktcJfEhbCPCq00
wrH/Nsv1QUz4IaGZSvR5Y4fN12Jrq2VqDkA7miMfffMja4ebj89cuMJMMffR0X/tbguG1cUr5hEh
zkQqXDtEFeY9Jx3F5s4IhRvZAv5qZMw4UirWlLzBjO69NSzH4+iN88nXFxiL+4POtY1uEpRiw5k1
wjwvj6FlJN6241efqb9zYD/XcsRfsbhVxs5GZIOlyMCr3OYXY3LzdCuXFh0Mp6Lbn3wtQ2G/L+LZ
hVor58W+rWeDeWJTzhJPLVBrYAGZFI0e7t5wv3wGnYev9HBspt/ouFFNZeKKj1x/pmB+Qm4tF9Pr
0rIFprQAM6JqhkedVuYHaWmR1Xhv4zzKh9Jbb1lQeWkvFrzElkMN3vIeGOdRK7k1CAK+e5o9Bo41
g9ctb67m89Hv7zc7PUtU2NY5KMofe7FflLtrR5Zpvz1pfJWDAIcT2rdfLn/nWrGMhxxpE4yC+v6U
DTkKWfFjGqOM/aVeTpXmxbq7P+U2yePG2jKPCist7ILEQ/wCQr/nV3r6OEf5f62xPdjuSqAZTl2x
T2pSlAX1ofHvJcygAVyU+6EvaCxEuUAVt+ubtodDtRTRzn86oDEMPTCRPV+fOiOr4SfV605I6QHp
jF7ex+PZbGJbm65KV9znYv07WU6O6mSSSbZ6r73VVxCKRupO9qNrzC8T533EZySYRziK6bV3M7QP
8s0QppPIhXPm0CQ6xmDCqfRIbSAYI5fineCHH7XLtNyH9HPb1U4yGrjt1hK1J7LEgy340hGj8Ahq
v0pHDDWD2huZ8aQZ1fRSx37WvmqKWW6t9DtyNM4d21qT3tyMvTkMi2ajTtPRRU9TNIw96E9PPPBo
fzk6z7qa/ZoIPOd1GIZoWsr1qHM1yNEG32vVVVs/ijXPEzRkidszVYvB/XG9UqZCv3f5o95y78Sa
xgcXAgJxfzY3+czN82K3TuihH7BH7o7W8sjtdH8hUSoZ3pWRlvP4voolUVn5mK1YNsIbnhsyEU6Z
W73v+fTmIFhqWCEI7QXvaLQQGKj3rGd116pA6JJ1BlIya5N/ZA8yh4Pih7bpftz09FS68g92U3kn
vS4Xri3/ac3M/nL3YwfQpdJmBtnZcs/isrX6xDfAtvEKxsyjXaorIdvwIaUZOWaffQwOjkatslIU
XF9OqwhzgH14zwftgjCAZ24bw4vNzUzDDbOt1+JfA8OeylwmRY2Ew/YQhCFKsuN8kFvSk3cgv/At
dW6B73xbM6LHqUhKjXZd7NmBAq99IsNIcJOoLtldyC876UTozz561h4Ovta86R4vTunN/KW7/i2l
T/e3OBfHaJrYmOy3dTWwlZuAjnpo+hPfLkrLAdTbrEbnLOgE+sVi63jTq2fSxWs856zHaVmC4xpk
KdsV9FsjwpzdlVdTZNeAxbn/dH/9dpaCwN5qv47DDBa7/PYRYSUNZ+hRVkz1bfDslSD861ZcmwBA
agbKD6c8wwdm9S9wTnET8H1O/c5h3u0iHc39oYRovyKAvpmt9cdojjDcKrGc52Ck9R+MjMpJGutN
QQDwUz4qWdEW06UfGONrhI2YlC192FZSfxgspml3o38GPZDW+ljlQx0JI/hxXiCdbdYjUO/V3vZZ
6OTp1AuMW1OaCRZkn3c9udXLKxzbxDUyR0jVgCEt7cPPZ/YOlj6dFkivAu3jXNWv/bazOMgiJT3/
epRrT9BSg66m+dLKBQZsf5oH5BPSC/JILDokufNHEwa8RV5ZoTZVb22JPs1zKyQJI6oNe/T5GEb7
EfS5G7bjD8biQ/kB4vqC2L7hsbpMpOCjwmx+Zj8rwh7VmmjbWymDB2PKTqVaOggm9WD5HYhzT5kz
Ry/uRPsltvbY79kYFqP6KdzpzAxeR75WDVGG9hx1/XpPmU1aUWpUHHD9YV/fWOJ+LTd+SrMxYV9G
3itPmGcWfSTE4JR4y7ZESsHk5/X/cl3Hw26iBhf6+j3l2sNSTKjNqgwVuhOr1ezjKjPAXzd7om9G
6lFvXbLl+gf4lZdmFhJ0nktejNVRuzo5Ci+xm1eJkuPZEVZSL9ULYZoQLWP7JXufbbv7tVDXrqQj
KGRauc7JN4nVKpX/m8AmCM2+TbOpWOIk3UYiqoBHGDbVq4uSLRx6v8BFAvWiuwqaA0NLBq+W9ERD
mAf9DD0TWGcnwF4ap+HRLRBQZ+9GqT8untxoyBq+AxK2hPk1IuEJnR2U3QA90pyh5LsyflWeeJLT
we/uIe2u90GJM2KWQtKW5Ul6dOrI0ARXr/LW46oRxJLnVBGcoCORe89rK2iirfdCQSd0sIZRWeaE
o43M5GW4QyXHgWrbsGczOCY4eC2gpIom/9bGxU7w3ibnyM2JMPaey+UfenoE/WNRwiM5M/fKVkT9
FCCjql9d9r+Xbm9OiC7wIuipDm6xvslBMgjqeYLdDuAebOqk1EslJGQNHZE2lnti1QPTWKAis/dM
8nvA58YOE7gdF/2Lt2V8JgSzJv4xjsjiaqr4UYU4jhZBXlQqKE71ZUO8hUp1NBoqzvEWwYH4PJfB
mADx/+pm9CL79j0bmwEWj+kNKfQnvMdB5mWOKm90mBbKuEKi5mzM6ySZY7Dpp5bjP02c1dD31qTD
cvMw6f73Yma/de/dqUgdX2vuzBYZFDsq1N7VbZ6sSmhJ1vqHAFPzaGqrf4XB65rf5bS2tDkvBnrl
cV0AdenM7HZKc5M9J/j+BX5pK8PKQnlt5QP4WaEos5KbMHC+yBFbE71Ai++3nPS9m1B8dukgDYbI
fH+bGrSKDowrK3gsAuvGhdTNuM659Zt3xFQj2xZMYy0UHuLrBzv3T7leRtlOouwY7oUZVg6yUGCe
G7KCLKm9+a2T7ZuU7luX/afl229zYcZdRp0uz2QDSksVLnhIFS81oxSftfg0Ccdz/X9O7r2LXNsP
buUP6J+YOh8BtK6r5T1u+fZtGkQDWNp2BoSZwxWxG3JT4zn3tV+Esz2ZszyYup2Y1fKiTc6vRitf
h9W7+WjM4PznL6PODeQe9OW94sMqZ/7VlQgK2+HPtmePU5ax1ba/d6jJFbqah1K4JnYPvU9kvPnS
eYKv0sMmfR7j0oKulttVrAg4x+5kd/lff7F9aMTpr0mEY/rp49SELi7KcRaCLaEiL43xQKDXnPSN
bt+tE5fHUa/PWuB/9K7RvO7ucvaCyo0tZ11PZAcPR9PRrMTP/7kWeixLr352OPnzOI3oIYlSSlyr
HAmGazqOzz7dVHYJUG+9jYrlGb6OcBL7xLugrCOeMqxyZmBKLAoYrBLbbQ/xMHVouXN5zep8jJlH
WWYqT77R9tCfXp0sZXtRZmdHpcuX3GrjQU7iCigyIFQOxsjLxKcyRZL5+Q2l9iXz5iebyTxSOebl
k37c9+BgZ/YLxbSjL6nuKvQVdVkNNlc/ZBIl8yrLN6H1z3D+h6lw/HgzrCePXYCcBflgMVcAM/m5
5cOn34RIEdjRMWtuz5m1lLvAd2e1oV+9i4nJK+K37IJr4inTMhV1snrN++JvOe3JorE+kjnGm56j
HJ8k0GsmnvvRfIeU/dxmklxNlmeiSYAgtjs2Mksho5F3S1Qm/eaEnGq2ooaRHiXmpj8U51Vky7Eq
9TnZdPufAYzmcCQ6ZKNoQhqWxTracPOb24QlL+zOwoZGx1Jv3OnBQdTbLW/yP15Z/UZ7DE4wADDV
QG2LCRxjb3aetMbKH1VkkWHlwakKxPuc7XmibXdyzxWJsqrhiA7Mwg4E7ONW+Nt82PcfAER5yAsG
knZqgqSfIWqy5U+BjfPRGBYogfLmyblIjE6eQPZ+uuWPnttoaLvtXY3N2XDXf3XX92m+3u/RYDhX
godvtpkdE2jHAlvLPIEhSrXD++FbcpeZlx9VeXCbKQUNPCpyyWNpjZ88j6vdzvcspE8L74q4c423
1VO3zdOP810kaBuptoj8LFbi60x3SKQWMOR0vxY4enT8WThYq8f0EhxwmHw3uYZY+Igk3Xqb5b9H
/J+Mev6g0p8MwoeQdgffxciGgwVrLGv1aozwQzllZIKvreQMIRcwklrsP1ReeSXuUUU7hz3OL0G3
Y9g7giYL3f9o8BbyWpR2k70bKftdUSA1th/W+v/YOo/dyJUti34RgaAnp+l9SimvCSFTRRt0Qf/1
vZj3PdxGoycCmVKpUkky4pi919nqoP6ilp3c9/MbMOv96EfNWkszQlxKwCjTrXYzxea4cXLrd/DS
g/KKW4EIQdrxgVgnWlvT9K57bY+K+9ilyRvzJfsHdGmLVjbTkYx50whSQ4ZPUtYPtkng3WqZvFMY
p6KOZMMOtZMpevq12mue0D7GkTID03i0BFnSYPCtqBGoYNrP0er9TRhQU2OlqlBjD2eBKWqSPc4I
Jr/zaKZ4XFyLi90hGqVkiU4VzX4frbNWe2CZQGAQaKuwptIbqjBfFnOzL01hmYblU19Wm0ihPPab
aaspRe6ZDt8TBTxEvaxDjIO66n7xHUbjLszp1kYicQjCaLVmdckoRm+oGMIavuO6ekTSLXex3hUH
lD+Zy4ab9o995FE+jaxXjTG/+Htx/RFI0mjqmZzqFwGbn2+ea6tYUpUeLnbcs/AUCEki093ljaiP
YQGbVQr3oBvNQWbaLDXKSb2oejEw7JNP4GahihzF+HdoX2KrWv1Ug7hWzTgsdWnsJjc8YYpslmPi
u1stzqixTIRcKCWKpTZop7zyTbrkWr5Kk6ZcdW0zrYosSK+JaZpHZtDtWquOTjn6uNYM3Ys0aufS
okOiaRK6SwKvN4fwk9m3pXbJtMg9c+WSKfOuRuGyfVgU9zEsf6bHoA7ia2kzAqVqLhXGwVlQ5u2E
ztxM3BsGMal1dOhKn5sBt6dVuMvRhVCIsHiRDN47PVc8pv3OqGlpqPqa5NUm7JPvoeISDjLVuQeD
D/rGbH1Gs0PNd57h2aFITiBO1ym2n+JHxd647OiTpWEj8BYnL6bibnaN9tVMevR09SHNPjQEWwTA
7WfpNMQss/zCh1nYmOPBb36HNqOwIbvfQbrPOFmGhRWgnW9sb+tl3aksj5njRSuq7P3Bo45Uiwyp
e4DTnLRwnXjGc0tRyquqcq1VIz48HgzHTF4SGc5sjvIwWuYXXcyPbOKt4ddJ/T56cmLk7MaxC1wq
wEqui0w8FF1aHoYk/ltb3o04eNckHffSZHVL5w8OFeNo0prpQ6tYDbgXHcEYwzijQJGOVbNwImeP
F3ZvStQg+FOXfTSnPQbdEuE4f0Pln0NBkJtPN29QD1WlP3QBD0u4pBy46qcaG4VnI+ManvpAvFMY
3xO1qFnJglWI2hkeAK3AlJk3jNbxh6PCXFBaxberl3+8jqkaIXEsPNIVZOFsoRcOHY8WQb7Ss5Cn
S867HIr9WmAHr65ab/9xsnxL0FsvK7N9oAkas7d5a1/35DHvo3MiM9a9Wr1Jq1LHSNXLBs8S1yq5
TplV7yNHpEsi1p2BuCo2/OdcOtpmauIJNS+yD+Xf0tr9MvwFswJ4Cx1BIKgkezMMVEL7hrikK9na
g9DeM5R1JUeZn4COXlxEouBx1MYY9A/bZC4Z+JMzLcFzldknKxHjwXSLlwhQkMGWpczgq8gUihDT
H5Ef15ehVtXOLIJxkbREuUGXfBsmbELz17MmQS05ZuuXFQ9CqCPGIUQrWrgBvRse7HI4pjCDN2w2
lFjtYnjh2V0N/h6tT/yoFAPuUjdsdr7/HeVJuy3C6bk3WDHTsqQVXnjOWR+8s5bEX60WyFuT5ufW
mMSi4O8NBqfbE0xhLnLat9aU71me68swCDZMGjgDGvuLjga6dUIxLkUHTVd1mWBn3XgDu6+cyhVD
MN1zM5Xa0i3EiNA63uInNw9jFL4JE0VDG62khjPKrcGFGaW6wPUyGRPLZt/b7y15nZdAXI0D0zxH
CBSjzOo3kM+WVd7N+UY+HQeEycEYvoWV4o+trC1yvlVK73pvdZJ8059KEm5yjdDGituizvP1v0aL
pglgwhZJaL1GT3YQWRKfugZhfNapq+vmxuwk3vSeoU7AhY9tYudL3RCvvaUuOIOKo2OEe1FPh1Ex
MbuPkYyWW6ZYEdTpLQXnhSxY6IYO9VvbFc/oqcRKeox1K0OSfVO05hKxjL8osgdjYospJGaIITZ3
jCBtVwal0vVIlYewoIw2Itzk7WBts4cJsNdWSz9dG2xrElVqO+T2i5a1s/S5ArzhW+8qTPEG5tbb
sDLRctBVS/DS4YQzDAM3IbdIlwbLxnD6o5l+GBpuvNKeKsJjWihA/LO9ZVgrA0vBLqj/wEJpyVmd
jea2j1pTvwAaesKdp5i84lFIzqmtiQCBsxWfphLdkdCDicULm7ib9y+l6V/qDNVGOEPUemKCdYZL
Azeyz/uIWn/FM4j3Ndp2RsSc7MH5Q19l6/l9uRtjUmN/E5iMHp8JDL6THBj6cnKa72hqd3JWIWax
t0FSxMVRE9Am/LGIuj7NOtNXEUE0nlIXSZY+EPglxKe1ekZHZi2c0Hu1Ir9dp4395ZaxeZDzJCG/
z7f5JAmlW51qUjNcgRDHCz/4wr11NFpfrozUTNd1i420mphp32TPjJ5rFy5uXMooaNz8uF/6WXum
BhBteJVRsr69rSf1htroL1o80O6lTzkoRUyq4VuK6+nXbHB1Eesj94kwJGGWoRGOT2Br6xTTNJbe
nhrqFkufsZqm5kkLx7Uo8bqL0UT8qaBp1OCdR8rSqwJw3soXDolv2D/p43CI6vwL96hae5n9QC/7
Jt0qngWmyVpnOQgn9KkaReM8UO16CuhhMtYZg+eI+Jv1wEUGIvVF77brvBL9R9t/qeBSt6N9VSN7
GDOhqSKHDFHP9Ybd2NbTjZV3uMFR/frmZ4ieDRPq+KJP8YujadPKr/g510FAL4ebGWbXQdDAtNMg
vyC3Wo6heZ40hF/CDt91lvL1NCKXEFMPfMY6qZBVP+8esyTaGXHTPzc6NmFXa5aRFl5NGQrCNpxa
ja6stQUoo2mCban71QbpGhARBOt4NQGtwP0+9fpzxJsZDaZ/9mHdrMKIj9XqBM/rWCECYrnvykYQ
+lsxmyjmbAmGjqWO7o/BzFLuJ5ZnRrETfUwPfp28pUb/QOct2Uipr73B4bGEeLBuB4kFTfAOdDyA
c1R4MqvceYwyI9jgYyo3aEgdPGBetgl9VnoXHjW14/GjcML84Hmhv+zyHhUXD3PHsDrWhUdS3Z7G
H6tTND1pOntAFwl506XHvqTWrYWUr8mdW+uP7YG/A/xX57jL0JPxodEztWkmhAf6RFjXev0rrO2c
J2ik8Zd6+waWx9sUZvtcyiWhX/KAItLaeBMXeFQ/IfLxl9j11OPoqIth5845qfNLnpErxcXfpNe/
s7zQ954VPyFtVA868WmcXKT+7MMKqIZJO3jKWRm2rp+cNMyvgE6MU6NcNoPKp6hS6JvOjfqFih1/
C/DYWg5YJnA7YjMfPG4Qp6LxoOMUI5C7Mtr+V7Nt9LpaFz+CmF9EOVjwsHX6XQTh4ToNBf9Z1z6w
i6F5IapK4uKUSa8/FkY8XUuGIywHObfu/ekpF8cBA4IIsRHSwqk2TDrVUFP3xgOcC7kY0dUxRCKn
iqOb6S+GVrECvnkzTGPAKGeLuVl1KXQVrhs7RLlQPnTAvzaNWZzcxqJYLstjrsXyJXTUeAACgDrA
DlC5hvO1FVpKl7bIXroistedCptTMnbeUboJlRtVn7Q4tS4TudvlfpQpKtVOjHTemXRtm7lIiry8
js52q8eLSrO8jcs8pnNXqWWnenuplKfOI772A2mvvpUIQx58dH908KfgveY/8atTxFT4d8mV2uKa
9tb303oiWcPEpl/12E+f5h9zMAcsmkAYt8yLHbqVldXteuNJc+1qRVrrX6e09a/3o2bUbiG698P9
JW/GGIaD2eLcJfcqwDh9/nMkS+8yeK4/4ya0XZd0z2WAV+L+RQygg1dQszf8dcnx/lqSgqZwklis
tTy393S8EVV3evk4Dtpb6KHQnEgwNpPt9GcqXMOZBk4MIbmiyxWivLLJkYg/HlK9fVcZb8OutdlX
I+tTMDnmczeNO0Un9MNN8mTb1OxZATSYY6pMsTXyZq37ofkSarK7WZx5Iux20rRy2EzZU6LH1gtD
JfCyqB89k4AjGUSwqOJaO5CziUNhFfqySBFQtEhPo1UZFtMu0bplFTnI3exssAnW3Xxjo5ZI15FJ
qS0VsC4lFkHaGb5NkMJeF9psGLoTUGRFAnXR06pAackTIuzuyn3Pzdjb+lrvPXVjckdz68bsDEKv
YM8uxD7LrfBBK0aai205fmKPdXCkMsE8IHLY0qysO1QR40BBQHbPo2YVSBw08rf5NEjKaF1HnrVp
aKA8M4CyXiPleQHBVS7vP5F0NSQXWzvfz+4/FXdEQYZR30ZBK8T1aoeJXaE6hqo6V5Bh0vVkNyjT
MvZV1uAItU1G1yjweFaNJk0Xjek2f/rgC0OS/jOJEXkROsObI2pnW6mh2SeGa16RK9nLEtTvjspN
tg4z98elm/k1H/j/PfAMU3uprPrGMKYN0F4TbtvoHSY/E4RrnDJn2kYEqy665g3bxtOLM6NChjWY
RfOZViJpVC6Dn9iKMA6U48ou0vLkoNJd+WHgH7HolE+uWz57fm3ux6iS63JsnZXmsE47dZl92DBn
4urD6iwBTCjnw56FFjQ+z6nlh9z8HGWBoc0BYYxA2+yZK1N9j6XtbFU4Nhh/eis9TwFhRoqopKbp
X4kdnfa9PgU2eg/dxs8YMHKj9bVmD35OnQY76ldp3jgnWzbFRdclNpi+kj+mOqrG9c9EbEW6Nprc
XqUA6K+VJ9wVQCNC7fm0E9p0mBtKjan128iNy41VluP7WIU/fgdCyo0pzVpe89nEqfxJPfHRzpqn
IfLz4krCHjMMVgMqUKKSyurXGgzFTXVIqcvcJuarm+5q9Y21mApADAKnFJgZO/FRMzncWUVNLRVV
PWNe3ah7IgqUR3sIJPNeo+FmmU80pMWp4CIzB1NE353PGhdYycdk+NNGhs24bAvcyp5ul8CTWpMB
Fh2f3NC30RaRRDLOxlN3NQRV+UHLw6ZbFYkN8aO49FYrNinJxD9HeKnNrZey1tiCyx9bhfqoSmOP
cMb5bazyRjgc6mX61AZmdGrQ2S57Sj2fdt+8tDZIijy2tEsUxuFSuIF4Rbii4TTjSNOi/7x2/67X
6EC+lW+t8ir69OLQ+dXyZqfK1v4g1KYRY7bb1tcLluWsydZlbRgAW63kXXhwLipj/PRyOr9oiI9O
NYZPUQWas2fMwG9ovY4g9A+Fp1v8ad5719nx93yAIaa7GtRO89mQ1epdCh6jXkc1FeV+qODAF/mD
kVGvRP16Si1+rZ0U9pViB3glwsmlxXe3tujqR5KRYME107Y1FaoNmg6qa4NUj4kFDO7+jVF01qmx
yVLnxcqNtFsda8bpfobcpzubWnSZX5bWsC9sjKSZVkEjTAwigzi2dpPllJfR0pLbCHfqlDZKd7ZJ
3m7uS2NFb+3yvxfJ9zqJsrPTEfqWhlFerQoZUj6o4WzgYSfUohYg+6zZhjruiKNW51R8CMEiZ/gd
nAjfRZAaT13pY5FzWIYSo/2LwAJpa96mYPAM8w1Y20ELgCKq1GGMyIhM3C2iq+ojujJ+9BQOer1x
nR7Ol6E1SKK8mhg3BGbX9yjbTSXD3f01OufTqhKe8RKp9D8/UtAoOnUSTkrZj/VjGgb1SXk9lXZs
2kbKHoYpKEFkzGb4UYx5c5uBjksrq1KCcVvdzIDAQXVjhSC5oXEmLLlqiw5ZYVp9lLGFlCVufW7m
uZL95UmDx8ES5O8VAtKpUf5WRyN3C+IMyTFN/O/Y/xkiZ977s4OlQDiurEpvtihpDp6b/SRD5/za
GEzqZHZ/lFpLDtA6SIBVsBN2wDJdqezx36MCo+//fe3f7/57NDM/CNmMZZsF4rNFyOCpIP5l46Gw
0TXdzRmGcReJnLCGWSEHhiWD0+uS231/t2oPvzuVg900r8XSBIvipv0tTu0XoGx8YmE9vptOm6ym
xh0OfkXGUCSkZmTd9aOZFfYxEt0TYLz6cdIT9UhOOpKKJqz0AiBonJFTtXSbrg326jVCVJNpYD6l
UwvDW+RbxsGjBWnFhvE9GcY/B/p/D+ZvdXXzoZfqRGqZ3Epan+dOD2mSU2ikzx+SQEvbXnZeUJzq
ybaPAfNFIFV1WyXnXxPQl8v6/Jd8b6uCznzJysZ5nM+6yinpQUy2wqqcq23QMx4ejVkIjAijHt7u
cXE/tVgS8byY6JPzAnzhmnA8X94jirBn/WkM3TncH9U+ycarX6I1c0J+bT1azsHs0/6tsc9JG4/v
5CeIV2PKqd4KE3dy7uforE1ketQnj1jIQO/RYveLJOoRS5yqSE92U+bcBlbfUxCrfB17QLoimVMd
MRCPuIn2xFCPucYC9IxkaW25rXNU+rkAA0RbbQdZ0XxheFAwn/R13QNYHOw9k4Wic+5a4Xny0v7Y
C3ZHMumKruSLGsi85fBRVC9F7M+FYbR3/++RRT9bR2ZyQZKTbUuB5cKl6/Dhim4/2HZHzcDX99VE
GaasylNYjs2ima9MZYf/+zRDQjx3gRAICtWsCfadr/gRGUb0bYVevm4Anx0yWlxVPEyrxh/dMwVx
9wiRcVW39JzynD6drl4wqIYrUfTMyjW2XZcbOycuPylzIZrp9R36MET0TGtih4u2vY9oe4ooqXZV
178iHWYV7Dw4DiTgVk33Am8EDw6my6ELX2zEh5bZ/zajc0bXfW1SuQ2chgVhXMED2OU5KZ/Ud8yc
2bR2+DmmDm5Xta0r9a1pnlwmMVKlPGfInHP2fO0Li2G7szTcYgk38DqZ8HESklCGCQ5GJID8JVNB
bS5eKSO+FQJDnB3/LWjmi7x3DxNu7RRqyNbyYsq6+oqQttxoFRovBnvCo2nWosYwMpXE3z5qM5li
OdYTB2LSqpulYBPtAwdvLAYjjM0ONVC0oS5da0ijxC1Ij7DFbVUxXICqfGhzp9/1vHiXAZ9YOAHe
vL6TH409/99AMxeaC+CitnQQeiG6LqK2Yq2jNdQKPz66g36oUx9iqobUGu/2pgy9Z6MFsSEMyqYG
FQBQPfWXLfV2q4PkQy8c0OTpg7Mbdu999pFUiCKjMUcbQ07TxapZ1jGlCS9Q74BVnE0x/4lSt+Bm
asBFfHQYZp5v0k7nzcUGJKyI7p0RU1dnHMdrnMI6C6BgEPpncNYTECf0rotKFCut2VRm0Cwy5kcs
W835Lqce+2nZ6msS92Uv82yjxdM3j8Cu8L4ZnYVsIlbFETfZY1bP/5dp0ry1U3w4rwS1YmMQFOvT
Vy+Gfl908gI1poSiaEY71TuPRV1ou0LHtjPBZkV0T0Mj1Z3Hsus+08jXVtVIHUmLa27nFFCQ3X1a
5Ata2EbYiTGumWCSMiEChr6Z2abuaeI0Tvybe12xchn8Bp65X8YVP2kY7S5y/WE7zOp8ChBjR0U0
aPuViBSlSNPuF01OjwOfVqQfZBnaKDT5kxLP/ymm5t2cHsMatyE7Y7QtxxelTH9NRxcQcFO/Kyt/
bpgxgiAFednolFt0n2sd1/ZOVJLJYmF1K6Sltm2Ar1A0HiKGPxNP49JQKt07uSTtzseLa84OPrN/
SARmEjtzYcCoDYlqz+1rJkfumrNwOpRMebGuY3JEOxAN4J36kuXOkYQbr5epG4fxpe5992bGHTe3
o+p9Qxzihr37WHrAgso02cWBF19rx5t2MsTznLcZkYnE3iKjqt113qM2gJvDvXKOO0RuIxIWKYO/
7RytuHW9rYWJCDDM0886rYZV0PeIdGR4DqMW8wMrtByJeJ7ctPgjqQY/eEg3/DpNTq59iX3T3ORR
pa9z5IoPjueyUDMfKhxait95+4VlItm6DMnIEc3vuwZMkwbGASKoXLpm9+QPLIGa7o97l7ZXXTgg
8KakZjYsibFDssb0OBhf9Bg1Jl4dIBOKxyHQtmnMTdljT1GtzmDL2nxMHMN8RH2HfYp7RNb5OUda
/9ha0j1jcthQIHhTWTKyrGb7FsnEYyrdY07pCJk6ulK4gB49E+QqMqwKRkfYFrY/XxCXj82TEExl
HEiDPoHUPaKZAxyDVKSd28n4zB49Zjd+6uAO0cP/AkJpbvcvEv23Y2jD9X7WM5V54YAk2N/j67gT
5mFS7XfQwrQLUwHXtyYWJbK2LwwMZNERNst5k0Qv5pT8dYD7/EaWWBd54nzaMv5oCu0Ifc58YXkG
zKzN5rh50xRuf7DsQoJC8KMTbdri3ELCXtX0kF/YNZZxmMgf0bVLJxlr3rd3sm2ZvGW1+mkx/TxL
CwFklpgXGFnqKuMgu1K3TyLxCbZO/mSR+kjIVJ7/k4WJ8bXP7Q6JXZJbu0xTc6YW4R9zgzxd2Ibb
7hOmCSyDLOy29xRCJOO4pnRkLe/FnqxN4CN26BM1h6jP6ZKXiShzdnJ8Ca0zdwnSjJUwe7WEE28f
7xUVXIF5vVCC34TlSaPtqi/Q4ecoxJsGeUUgfooQf1EzDfKtbzwoWx6AfYsdexOrsjyhgVuXJjgP
aBX1aRSVOt2P7l+cnPcf4ZwCbePsTasdXnhGYTgxP3ztSE0/JulAR6sPqMSEDQ1Ge2Thd6eac7Sr
Cz/OzU2JDHapJtd6snQKyXiOMPQH06VHl7zJJQZ1knOPKTysncpvwG7NlSXY2DTH3wbYCNdGr62H
KEfDlOG5WHisp7v7Ka0y64G4clhrkwVH6B4RxvUBDY3Tr/TeeLaUaHa17VTYDSb4NmVxZoMgC7of
JsFYnA1H/wosq8YbJckiSI8WURjpp2T+wpjyhA9oNt2AVthTYRiP9y+xPyAS/ff8fhQYVLQxscE+
CKuznVbB5f7FM8R/juyyO2ti1A/315Xns0fe3/VgGjfXMhuAgH5D/Q2TF1v5QGty/oKCQgJknyNY
yiBQG8L0fRgc/2lmee4dx003QD+TzxlXSG0RJ1Vtqwcp7Vc9LJOXBKoTtJ6h3vUyip9dvfkxBkpG
tA2MVY7OiAjAEjts48bL/XSQoNR5vJ5G9jSsDqImfnbsJ2R21T4ZomRJ+pDuKoVFNdJt+eBGU8GI
cNy9sZHmD9D6+qWsR//QVebWqIrhvWgkekzT7hjz4WkPVsIMb70vFWVqTP7BiCCOcY/fpZaDtAzr
8mZTmNtiE3f3eGOA/TpHraf1eD/Ki9HcjWPoHNGqmDuNYvSyYzbaLpvrT+mYR+f7Ef94Rjguq95E
qGQaBVaHiS4d8tnqmJoNlB+knRX6BxfJ01yF9OIg3deT+czQ4IUy7ORIz7NEmSQj54DnYyuNLFsp
wpG3WrN+aVHof2r3nUHDNRrHXLtoSnNftbSneFPQPjCokt8/139P7wmxnUp2nHDikrXtDj6E/uGZ
J0fJ6X2k/LVnKGy8drVJYFGrX1MqkbcavfaicOpqN/reHyYUmcj3MnPLtFRz7QCxfgsJi2ORrFok
WZt/i6d6IbcIxvyL7RAlVYleHcMh+Os5TEiO0kF/gI3z554oW/AhVsrpaaaZlo5QVXTQ3Xz6Jn4+
nLzYJXGMfW3td8DzEIeYYeXNpXX5nEgEkqVmDxTvTPnsgopbWTGejz7UrmZPJ88IR/lTkeXSb7Y/
ZOUrmIQWBIACS3xK+oBXiIuXlL4PfL2U/xQU5/Wx62HC4D5lu9+NRlnvKELIHX6e+Emf48J72uz2
8cafiuDDi0dr5fk8xPX0GAzWtPRTWb2Pafw1SN3841b4jaOWXcu1/Jl7VL8MXnio+wDVHBbSNX6d
7jlm5O4xZR9cGPOppmlcgEAS5GgjXcXmo6DKeyLGpTdcuMHnNBvb57qhrrfNsmzj5PrvT4CUCj4H
fsLUmbnwzwOvG1G3hATy5oO5vGaU0F6Bi7hd271OvWU8eMy/IWHBtuB2aBwyClx5vx8zLCjxnI9K
z+YC2dBK/1meJhakD3CT+soAA0T7fdaQO4m6EuqpK9Vwm9hqTm3VSL6Nkpe1fWyRZ8px8taJHBEs
lFC4p76gYOZqQ7RlSQ9XTZkHJ33ouOhEfE+JNoRLBQzkc8ztU2Bb3PbhiNoT3harR+pD4p3vfizL
xourdWhwR6aIz99jX0DmmzTBIQ1nZkBVGEfHSXMURfKZCm4OfqiWP8Bxl2BlMFvCwF7MVINb4+Ny
z03jOuHEXBl1APcLkAYmUsBcqo5shNB9tw2MAUN90dq0F1G+DpiE1oPbfhrwsXZ9hOtBifCv3Sqq
fvwKfxytHcASuw7pSOR2vHDagrBdVYdAm/12WfczdObTOJbuLsNF32WX1E21R7sb4Z4KiWFA3qIG
tVzaUyizpm6PUdza6yM4GIf7YNFZT5FIu81UsIY5VHrX1exqGJTC66ZAQ1UV0taRiRW9Bl0loBxs
p+UKUzOoYCNm+jRZQ5S5bzSlFW5/lOzo+fOF+zz4Gp5qJU9J3SdrMJeZxXCrgtIulj+crjwXa0sr
wq0QAg8N4MmFHIN9yB637CeXXBQrSh/F8aKW1LrCPt4iv69weemvhmfUeJmijTUZ4hwS7GaT8NYU
1j+VNeNx+RQWwpvBZLSDmLToLYnQp53hPtYT/lyUnLshhbo0pd3FByB86XXG33HH7a3WssELutxs
rv4uekz6qJzkyhSIi/2ShLXXDOZaS3EWmkGz3ymnDelaiUxyWtH9Wge6ewvZz34RF2XeGutSEaKy
sW+FYzhbPFXtuspbtfKA4UQJCldGiIDqcU14zyF+6nn0AoA1OlJVsoYSDna90gZSlvqadgXiey83
9yacedxBEB9Gi5yzxqe2QmFGkadEQNRE+lE3g2cAaWdk+s1etq+yQuhUA/yKsxPFwuKki/w8FPYI
JbM61IHZriMZ/jroqqh3iHSHH/5bs6tjECOMAzYMJnb405kkDcIVm2CgB5rRqMpK/Sc0ww1TDa79
NIptDsk/5R5Y1Y0HtT2ydjJFXaJ3jz55Iv4p7E/W7IW1hb4tYBZs/OQhrLi7E34cGfzZp28zYwNe
BzOiBKoJ/Mh6Gay1ORaj+qrQMZzHod3ZIGLiCItK6TGjIsg/rbZwKVSIHTSotbCGCmP5aFLrLLaG
MblrxmjhsTmbPqoDTcMiEzbeLHLl1UALmm01BDuoSs99NVK9ttt8RcRZLgoAT6SSwQGIxYKFJ9/K
FuAS5DFFJSdiqdD/5Hn8NoRVg6AM8EBk7+IYTBZAiW7pRgc5alDeDKdiqB66Tq8Kv31dLjMpspNy
CrTiTXbpO6dagNYgCG+rR4Rss7x8tLc44ToepSnZtL5r7qIi2dqyNDZeRlO/nzziEWDxm3bmhA0v
qmIuRG2CHx1EM24ia+HyOa6HCdhQPgk46QidM1zcAvBlRn91UaLncdOXIdLRPxm9ALUvKNmLiDk1
M1c7tPtLFRc4wJnU4RraXhfT5zx2wSkdjw+XPIRJOcFKjAIFXSecM9HVk63H/c6tVXJ29QphP5hJ
w+oop3TkGwWjWDCWRBAVmhy8rPhprJXN1cwT4MU1tZCGvm5g7l3XfcAmEJwzpNJnRLPvqJ+KrUCR
0DtsNaDI8Sb0yR4r5Z+sDs7eMEKJsrxzX7jv0Ow+Gy86esEIACFbeaX907poUdAjnZwJAgAul2FL
UBiCgvM1450oatyaqHh4Tp5CM7j1gD13ZQ3+zgiZVVC4N/CGn02E29svi7c697auDW3bS1GsOCVT
Pey/6STBcEl3W6FqpYhUPPb56CAYAyNWqk2Ol2eXR8o8Gb0Hl+mVPrrJCJbuD+qBFG29h7B5Uuso
iJ8Ly/8GSQA0N163lG4WjUi9NU0Eik0WbM+Yx1WwpRlu9mam8Z8Q1Wxk+fzlMSt0gQqq8ixnpXc6
/ELvXRJ4xhVj47g37UZ+s41CdYKe0BltsUlzH3EM0dlCHstieK7NIN2IynmnKbGJOryOOg93XCRq
ZRPr0FcMrUU2hQ99XK1IYa8UKQ9V654D3cNumgMuiXMuhHdMrQ2hyEuGtH9T2y2zSO5Esjalt18e
y8yFe1Z3zsYKloXh/PE8fOOtqKiUi/9h7EyWG8fSLP0qYb5uZAG4mG5ZRS5IcBQlkRqoYQOTa8A8
jxdP3x8is6src9HWi1i4SyEXSQD3H875jnjs688xgbQ9tvQcyCUPReM1D2SJ4BUQSUItZSZ34e8c
j/O+bJ0HOPGrWS/TNaUOhxIft2kxqzPRgqxbTz+1KHky1oiQwiFk8T+BzinX3MuuC2Cqny2YKqQM
DACP1yNq93LO3PWAkm+l4N/dJE3Dni6MtrPse1rl4Yw4ls22yQ6nl/rBxCLqQ3C+a6YFtus1E0zC
CjnBAKSlg5vFrCTm3yjTFAHSKUyoIHmjB1+TxhfQG8H8B4mj8dkTtYWDqIE5H7WARl1EqIsNUu/A
ieiEpbCBjTB4rJGKtgw6gIW3ozuuw1x/EdGE9nvBozXGYUiNY7J4ZjJR7LjUuf8q7PIko0S7IhaP
eRUgvpe4FwzkxMxvgVvBf+lY2Y7EO+xIDkNtXuW0buIrltGT3dUNS83On+gNchfbBwJK7I4FaNiG
omhurGNupr+nVgZ3QR8cTJm2JE3Uzx0hQvcq6y92ph9igznqrDEN6A0euFHrVms2urvZAh82xA0M
sF5tCsd9tBqIbkFIAEGvOobZQCJNU4Znzv7ljCmAmIN+pF0ZmMS3SDntwg9MptJGbW+c0XL3LNtx
bgzMZmtRv2hGNT8YqgYuCvB0Nc0W35uocxKlyS5Jzegusr1sxY4bpE3bfSf4cxElzuVznb1mo+ac
GFBY+aFOIKROM3bmpmkwilnqqPce+ELV6D7DnhbOJBeu3SsM4h15DUl0Kk16cEwYGufcOm8pmXCa
ZKaImcEiGUvT9mD01o1HHbgZTHXb1VinS4lGHss/oZBkXGmtjV3CSbbLocfMHQExvgTfmKevUTCO
CuyAyC7TW5dK4X1OX5MWPFzhGW/hoP/2ojcuTUzgDgwhs14iBrw53xV4Ykxpn0XoPM/AjZE29tG+
0Q0EmpFzI+r0CVselcgsmJE3HdBstDlj6lCXy89oBv6pGuRWaXHHs+0dlSRiL/kVwk0M8oKZL4Px
lWW7waqiKcQGqcFmcuHJlcNm7oyrVVFsza0H7Y7HisFiRngQ+OOEURAG/zU4eDNnDq5PnXNGafDc
YnCLhgRmVAxne0jSh3jEzstCsWAtQ2IoSxHVFr6NLjxDSqRpT0lp5Kh+0Nt4nfas0MatvWjMNqRY
xWa3Cj23W5kOdehkr9n/Y86cunIV9MV2BOzEJBl12ERCHp9jtZYkXfmGq434NVuCeY3GvIui6eqG
LEfsBowKsng8KyFqMMPFReykl7HV0qMuVb7BIjmvsnB6g6aqs+VM/LJm7IxITN/2dfwkrPZ3kOlL
k93e6234kak7u0HiNA8fnQvgzWClQzqosaaYgrRTIJwmcclgxocs2V7BZwOh7mpPFb7nsXMQxIW3
QYP8sZ8FJmuqPawl3ac34OepG4+ANmNcu81TmmeXLChfaSDoPbCPOLlza6uIHhgHlGbiAazhHTWc
ZmloczPywfkyHR41RCKpKh2ubhnvBnBWPORsUI+J89hM2lPaunyuIwbmdjJzfzTwDSMJShu0Vq6u
8dixPGfVm0B9yVoxNITJGBwhUubra+LNILXKMD+0y1NfpNu4cDVQEZhXRtRILC1XxLlgbRiMg3uY
mvoxCvLqKbH1+4nLzZPZLWFza2B3NNDUJAlr3yzfd6rFSlZTc2on/Ai7yTVui1R81lGObSVmGFyY
wbNp3WfBUGBPLkO/0bVHIaejp5s8lC1xO9nJM76mPZKHw6jJp4Rt+KopsnfiSXBvDzjaDIYKkdhq
KOFX7sGFtkz2T7eoGIe7MnWQSZfWjWt464SxPb7mhrwl9OZVeIBDJ8Hz1QdYqnc48lqAENljj8hy
LT3nprZMrjAUeZQn3TYs68NkvTm8qzJfKCdR9h6gOFwZMXAo6U28xx0aw7gFJmo2EMZnlP29o+GW
BXEEhUgO363qPwl4+usa65yK9eezbdyTDMI3mdCWuk4QlUERmmt8cJyNK6beIEt1tfEM7UkwH/an
EvFCjMvLGdWNA2TQC2J2NOw+xLhcsfHe6AD7Z73JTX0yI8CTw1CrQzgHe8urPm3qpsGSi4Ue+37n
1o9wnRGAygtn4rQbseN5o/vpGcajCDBqp3r72HtJhKhAXTDwnGwhPqKw3AU1faujte8Ilze613xZ
agSxY7fVrrR+TJxEZtzbhyJTV6F7bzyF0RdKn/ChdcvqNKzrs1kn/W/a4wiTCHQV1JVRSpBDwByW
DnDfQK4MUzparz8PGjt7yIIFL9M6mzHuYKNT943Onibu1LmMpE/FyOVuFd8KgNUmqAnMCXQ0MYnO
CTozSaTZm9LsXXXjtaX5WbGqs9dM2bkskKPpPQqZnrWkerFSVp16I19s5X4AqfhxXcAe/Lxmyg5a
E3/BCnFWA2plUuReMLmSC6ffO7o9rcEhGhke1YKsRhcUPp7BpzqRHwHB4JuseUnR1fvkAnwkMWhK
sikOVmh+op4FJCFPUnX5muS/GRkISz+6kGmsXjvmTEwovCdvuFruQM7T0J461gRawHBMaizAE0El
IaoSj4CDWKORoLQGelRsD6wkIUf08Z5D2aAxZ3kjdWLQSrxbQ/toO/gb0eaWiyRpO4c4+Hgw+FAk
qTwlcmHX2CGQKe7c1n2Jq+NoGZdy0gUehfaGivoMHg5LfegB8nHIRpTwHj0KXS+kMiSAjuW0hY+n
pWYpP6SnHZyJPZcB5Wxnx/gGbThy294Jt1GovloGGLPFzVTyCEI9dyrwslYVLvNQPma6dsnb6dy7
nbERITEYfYuyxW7Fd9glpyYczik8RM1Ob5I8+LbqI3GHNTPs4quPqNKBU5UMKujwvtqQBMlyhEPT
BscxGRsfi6kPshwjum6nkPkZb1MB76Q7obzQstscW91ypjp9sXdwsc8zdcIAtSEw45vFuJuOnIpK
Y8WLHfO9CNursor7yLFv0yb7nWItiBZ1FzvKkIeYPrWYLBdj7YjcF+QCBhGqhEYG5GeNnANWROQL
Zg1EwWrtmUa2FtaXiieLnrmVq7Zb5S1bWIdUllLjeKcwuHWy+q25aMpic8vJis603kGGfahMxjvK
LGpmM3csmMkA6tpxA3j5cXRB6uTRD9mjOTZCGDemsfImKroQl8A8swBF3YKRNa9RNAIPSa6AMLGE
s8lY9WHypoM273MktcRrQahM7ivmbqtBFL+759HcuBEVx9yTMKAH6d4aJ86RgHu8ahjONtEj4ZXT
CvHNNZPNyUv7Zz2XJdoU98MW6SskENq32PjMKoBWZumci4kH/EBcoRO/IgZHXJlgSlHG8MiNf8mK
9rkh0gSDLV3JkpyneswIzkD2gJMtJnMNYVn1NmkaRNmkBHtEfo5JUY1oCHZYQuYJzqWPvmc5G/Rn
py3xAwG3pkreFjCqmKuiondIuy2hJnpgtnb6VF8TN15S8DCvY1Y/NEUOHKXotsozLtZAKTiNxYFB
KuAaq/BWs3eAb/UO2l6bc1ZOWktaRZb+rjzTLzs38O2U9b9tnmbKTZol0CFuAcqpwI8V1Uj7vYQH
2RTnmyx86bvhhBfl0RGLyiCw35dJocdoe4X2GAWq7IaVtUXfmxSfuqE9BIMGoyYcJQwXPyW+Bwj/
iFEf6UA7VEeZZe85VBAMspidFVvEAkj2UStPY9MZ6PfVWdXFqw7pddPq82bR2BJP4zNvuwkd+zPP
ar8XwcVrOabafhqYfcHDmGFNDopIJ9S2aPmqnxoBzjjA+4ilEW0dLYVTUb3auUClIWjBc6JJO7fc
t1pySE3vxWIHZDOxTfr0Pu36a6LCh9TQb2cMLsthOTTNa4+6k5Cw81TzZHWTfBcxxaoD52zgubmR
rlZDubrVU/oazq1taDnDeiJZo5l/mD4wAw4mlqkwAeqOVNu8t/sNbsvnfJEL1kbDzr4on4vGunQ6
N5fi0OXpnG9j3LBsUw/BjEq5tO7bzkmYnePG92CvKHoWGJ8vSlI11A2hbKEWDRvm6EdE8SbOEPXR
G7+ZCdXczUCVYjPYzXH2SnJBzoTUuy3Jw2gRIp2qPnmvKP2czLl1ya3bmGNCcawJcODNyFM9GY6h
A8K8DHzH68TRSIs9XIV2nWBKJ88QbhIspsLRwD7Fr+i2XsfK2XlKPzSm+5k4wSEZ6gvvxwnd3H1e
ufM6BrmGwfXFjItFF08FleB/CpT0ldadGAuRpdCrm9iyJYQUQUif9z0qoi8qBx5HdzMNHOuUfM99
bn5WFlqLKkDFH1qobNkshtqTLrhRGm7Q0uCrRJU9MXn2lLTQ3dgeFVAIv16HGBCiwMV7wPMeFI9q
hscAZg3s91tBoSTjXr/THC57RG+YDtiGg4Mq/KLh34/i+TGNBmTv9pFr4Qu9O/YDfKWwIBgLcv4V
hhp5kj+MKRrneGKprgIJf7cBeDYu8+nZuaJvYjNl9jwf0aYMhnZG+8LIL3DvltcxTYTLAm/scygR
1cwpi8lHAK/BikXKXwosDd8pQvjlvggZw0XuexjEP5pKrI3gBCqyCpzWkHdcemRXVVQEYxnj7uLh
ZNGtaA6QXJv0AdKVwrigbMWFjSvjtHYJd4I+EsKXTuunLCVmnRrqM567275k4U1ftYKMDjUWr8Ac
KljzVBeBJZmacGWwFkfDm+6j5seKxoFn0AJVknOzKb2JN87HmAu2WWAkUpJKBGoOCAws0p2X389G
R1CAhUXNwJ+BcbwWhAc0aPOm/J4id/EDE7kkLiNPQwZK8thaoIKlTtlVFf0ndcpM4JwgOBwtSbOr
EvtVq9SNl7fbMiT+R2dbymg8ITQ9s0JYxHnMqko257k61dXwSTzHtl7kHl5RDztJvmQyp/sKmzCE
OAQvnCt2pL8yljjZVf0oLfsAQ49JJlFSKKwXi+/GqQxAFmMNNzC03upYEXWln2Ui+MwM2lHgMn1X
PAdpwK3G0HbllEfpRPe1qX10NR5xqF1m7T5nX1kNazwX6GqAku8xIpW+lxU4LuvxxSuug9e/KtNw
d95kXvrIzreYYFJsi89aAu7AE5c2IbIWaSNZetjLR+MlXAJZM6u/0csKlj4aZJFNIUuk+iHvPKLY
4gerfC1k+RF3drxNtOxEIjBYKwSwa9EXdP6MuRnQeJ/4BddmotWrRtO/CU7gjVX6dUJ7F0CPXBda
+8zM/31MogfCcciTK8+hIjaVrF6Syjiv9JjQ1tx4/+s15/pTOQy3tOk4jibGS9qdOzN9dhbmj3Cy
r5lr+SjJ4UZRZV8y7OMqYKCSy9xmrt+9yzIqNnAyckLnziicrzh/8HcizW+H4aYG2o81uNjjswck
IesHR/ZrHDzEcnE8mi14GkqjiAQD0E/xa9HgIh655jgGe35maju04TUO02Y4NTJ6gZnwWnTQueLa
/VEwmViYStu4bUkgG7SUaHnPPA1wdhl7IX0s9rmW/tZnlt8i35sa47/UThHH4UVeYcZ9rvvonvUk
0W08EIzvKi/fm7z5CnWQbi6tY87oE/LDLfL2ZtW3zvdYIGEpGyqfuQM876h7lHsEYGcorlGa6TlA
rmkcHpjSYKuBdajSfgvE4iGFRpfifKfAv+DNHLc2OCQTR4iBysI66wl+GJiFxZ7RMh4inUWgyq4q
uziO9mqaEyMcy7gF7TIxt2Ybz46CqckdmSlr4mR7P8yiB1l7J5pysJSBcUtU8qPl6VsCBnwIDNp+
kZCm2Eb8pGPGFnrpGeO0R204LyuS7RhMa9ebVjVaAF83h9eWv/eC7jezqJsRH8IhcLXn3NMPy42b
28+lgU6bpCzaOeoch4Bgyb2+IhYeHfqgXQdyjFeey+rKbcsLMe9fMAE2pQUPyyrBitPwLJnQVVbe
o3n5tIv+WOhwbJqK4XOahFsnTH1v0CAPj0gDh/AKFefJzcKvygAwGM5L4V1S7MvhUdUzrUnyUEyI
LdEhrUJ9OnDMuauSN1fyHDIG8xXz06nIT25BIoeeRWsnl9w2nrdD5WbuFE7V1qaYKtXtws9b2YL+
Uor4ElTQJygtg7p4DJhuUqYGW+Apt1lo70xIX63XnSFWXY0s/tKxGc7m/FkQk7QWdvvMfuyqWcaV
HdXNYJN339EaSDy+VB++S5VHUew9mlbxNQk80h7Lm2kJ80ji/lGjIFSWe20yHknm2IDbHax0N7M0
Zi62H5Cd7Ugo0bchYRJM+tbaOA/vUGhXeKX9ojWsjUSTS2yiOrd29bvzrvCu3mxUZcCUGNBpWXuM
eBiSx30Z1E7q6aJY5FASCBeQfBNiMreHeAgwmsZHg7GHHzng+olT2FQdf63s16ws78lc5S+dS15F
z5Giwx6d9rAEEEuUpw4J95LMdrx/6SA2GmMCDn8Oi2lmHpbnpBlAm3d8ntP3qattdIMQAy9kbEnu
9c0EMqgqP0mpahL7isZsK7qoAT0e3dhd/xjgYfTS6a5NwCX2cj4VlXZv7YRHSF+eKY1ZETmt7YBK
Mas/PK27Eh2k38MzuEkr175zg4GRTy6u2RdrQ15zfcejiHByw7y2YX2fzKBI3TOmLiS6bnmohwgU
OMFQ+GSAVGmjTwgrKj6CAZ0qP4iyOzgIRQN1FpJ4ldDmky4GCEg261qvZ30D271a4qdnNaU+EAoG
9CDdR2pdrph4Ro2DpWxIyudYjg726nKv9fCLK57iOjYfbLuI5IY2ezEA6KUToKMp5TzNbEUyFl7n
oZ624C4W9cXw2NFp7DpDZfuUBypHBPTsRF5MCt5tmhNO1L/U1JrNzCY4752tSDVtrfLuFtUmYdFs
dzi2H3MXTo1rI8Oa+8OS6gwKZF9MVFVp7Dy4BnO70nlyUp5pNc80LCJLGl/2GsZLWKOHl5cq2Ed9
i1zaPNHUnIRbNYdlP6BBSPRLwZQPjwUFQEarUWXBek7IsBpCciYqk2lVzp4HN+aguPUhGUMunG4n
LXll9+3uhzJ9bKvS8AevoYvfBM4cIeV+x9nDgG5CSNQT3AJMn0zMrN1psGJ0qzqG+Q5JHNJ2/acZ
buu5eK/HvNomYwk4RxhEhqU0UKYHSGOsJ5w44y1cFJifePlZlJL5wEqmMfjuHOfEMKa3wp3bO4u3
pWmQ+MuBRJyK4WMvqm1eLdkq+ncfwtDAK/G6b0TNjedwZ7vRXTKEXyMyn9teb4/DZ9gBe02NDQ5d
kljs+TOcwm7HaP41ZGQXhfnbkOHYckv0mG1t3hAZWG9BRz/qeW4Ccyi+s1HWi1409htaItUQoIvI
vy+X/OXq0zUjulJ+I2Z6+3JkJwiMCD4Qi1Oa8zipv/TGzg5x+2L0FK8RoCSfyv84mMDKKHFkEMJo
0I4gqp5VnbS71H5zNIokRpmIIcwOeLL2rSTmD6rtZM0g2LYjv5jnewkFlbYbJuPQPXZxgf+ekPgN
B4jfA1djn/MlyXdZURCin8WlqEr76BWLIte82mikuKCYdrXlZ9/2IFocqvElZdurxAnqJOR+e35E
+n8lVv7bFGI3Zu4VtfyVc2/5zGyCa5FasKKRWCFHCowhhPtbHGC7RXdBxRMTxoaRGNTskH6a0vvQ
nyEXvY9ESyHXY2cQpKhjM8JIcSitJEqjVXqx+5nFrZv/oCzrV9gCedIHX2VQG36QEkoUhV9JzLwY
agNRfhn4rSWpauwajugsP4rox0wHBI8aLE2L/VlYmcY6h9lconBsRFWv9aLEIYdS33MR56CgTzpP
7kPBeLQvkDECRxyhVWa/+1BgmY64uXIreRRN+5Vqxt5F8wzLumeB6lxEihoO5Icx2SVr9wPLbW5H
bp9V1ibPaJ5Uz6RVEvTFAZ3cIdplO5XTiBhpINB29H7Qypd8ah+nruEwtBj6yqR7KAS2ZOY7rZ9W
HSIsWT8x77oz85rXQqZFOH4vI4FiAXAm9Jsezl87pjLJSS5aZy2Ex5rUtbEgO4bx/3q05yd6Amv1
w7zzYcZwseqmiWGWg6TdaTZpC+BHAZMoZxMBDPnlSTee0UUDQacY6QJwg3X4U6fyhtXhTcurhG2Q
ndOwvjCeXOqUOaRJb7L5KboByg8zb7Yvg1fn+7kkh05um65EJaKY7CWYxbiZgHDYt0VgwhDDK9L1
WzLWNMwSzXecvIQK3w3EIR+Fw5V4dfz1iBa8+XHGFImY68mpeYiSaAieawGJv6o2ucI8hAqUKKYo
ZXMQA7UgK8SY4Vz8RYDKttGY73hgG0AuomTpfAvQOWL0ImYaZVBwrissShRjqOqKtib9M78UJGbG
His8o4K5P+eTvpGQ682ifeUm2qexoahByWkT+rVfcG5t8eOMzMdrZ76z5ltzmBlH1IRgRMkyVcee
dTSK33qBYSNm299Nw/ciR1/jS9+QtxrwsC6JGp0RE/YuY1lNm14ZT2arFsqfr3UVm0cI3xSYDgD7
lsjFkKHPOFATM/Om/a/Ad2rEnFhOZW80k6wfxXyYGTEBSjl4iWj+agz516p/FYE1F4zQzJpdX23w
g6RGy27sQtnLdSGqY9Q+VK2es5hwLhVJKxGRU6RssrPnZCZSvGsxF6EX4beC4ZS/TB4j7N59JYQb
VVVabShp0JNl9XlCLcZLctnFiXY7TOJ+qnCvAUu5eB0TakDBb3qcavtssJ+8OH+H1wTYbD5X9gCZ
L0axYk6fI4zkCMHkupesrivSldiSDIe4skHQEdYC/xuak24qlnysBD3n46+/CKoCmDLI84FOzg3h
EUFz5qzUo0u6TD5m4yQjvOAgfVjzt2QHF469zwFQQKCjcONFpfItUHYDi2YtCz7bcbaOAkJuMM8X
Bw7sBp7Ds3C2ZjYQpRrYNUsLybq9YLrlHeJuemfWodiWZu/mpG4mZutDLF65wCRDKxvsQrjEaeCd
B5/37OUOsdcyeSACHKxQ7d0iTJ3ofhFjhWwTWifZs9F4dXptbaXMhu0MCm023vPc9HtjvhAAtDKt
HD0yeCzKg6Qm31VI31WXCT96biL8qhjjtnVwqXXmdKAB3iZqnzoCTGKK6W6eagFWs0jx4qP3NRy0
/hZruWJMqivoG2fNCFi7MSRcH6DgN7XpyjdHOsc8YWzAMgWylzaPr15Gfyvi96jruiUBJtnpxPS8
92CS4644O5OBi6kWFSeHNm0EFciVR9826OeDFnnls0fg4DEK2N1WU1S+G2b2pASZw5plVzcKP8Up
TOFU6SY1O7vaV5lXdMf5YO5AcZq3c0X3axYwD+i7baytWXNXRFV7YG5FwTUFHzYFzvtIMp2PAFfc
aENeP7FXwkzrZO+ZrI6669brgdPjkDkDQRVP8FL1o2OMnd/EKHvlEOCe+BkW33Xeg5vFFntq0ems
W+L42grXeIyXN+2ro4ht27dUF92bM8d0mrHn9Uz3oSnc/LZqatiAca6xI0ToQ4de3nNSbDxFmYbq
CnHJ8kYyGeMnN0V/UkWpPy5vIgl+4bkUNsHCnd7AG8HZb/bxc2PXi+8Nl4EqyT6NUduyTSFElbG5
MyKzjEfc8SwPpBE853PDpEM+jaETHbNO/JaC/g3ZygOOMbqtGbErlBgXC2YP6lqHOTN270PAoVqg
byDXGDCtE/3YMfwllAyk+2F2yw3MyPIprN1dWrH5T4qDVuT1adlTjt4IXNtL3w08VRtIu8EKWiC2
Sge0fJss5oB0B3/8C/hFt+mYS5r1dg70aOvWvEFlG/vI5qiNh3gDzXXpLRnNCHmbeLnluzm6d4+h
XBQFV83V3yBoACcqsmED6tD2DhWbOT+2Sa2I5/K3mNGsI6RgbLMYeoT9FTsdGFVhnnNNvNW64IoY
bx0Ssfci7stVomCSshKZlPNE+KdxHikwx+JUWWF8GTTHISZzGxFfvipdpIuIR0wyTRl+s0lW+wKm
tlOi1NUm0n+KY1aVz40BUjk70rh660oT81YlBubGtIu2I0JgzwadLCGW6sokn95q1vDz2HmPaY27
IwdmQERSfo8XSewQSTTkDc43kbCNbRCzgpQYE4gmqrZowgsGvczlY3uGxh5pTBeyeiOEvqdNG2Ii
jONhAopjI5bWXKKL3owJe+woWwTIw0/XFwM3Cw0uOSOIAxlKR2B1947XUPNrbFu0JHvVyEY/hgDQ
u3kIMbCE6yJXmW+36Ipdwi43RvJVwqA6GEHyXLsyXv/64z/+/l//8Tn9Z/hdnkk7Csui/ft/8efP
slIQmdCZ/+sf/77fPGz++j/++zv+7Rt23+XdR/7d/j+/6fZx+/Tv37D8Gv/9Q/ln//lr+R/dx7/8
YVNg81OX/rtRD99tn3V//QK8gOU7/3+/+Mf3Xz/lSVXff/76LPuiW35aGJfFr39+6fD15y/X+esN
+sf7s/z4f35teYF//tqCAPyM/tj18Ufx8e//2/dH2/35i7Tvvzkok3XXE6TsWLojfv0xfv/jS9bf
bIQeumu4hoNOwZa//ijKpov+/GX/zbV5SElP1y2aLyGNX3+0Zb98yfybYbo6w2zXNR3L0i3x6/+8
/n/5AP/vB/pH0ednsn669s9fhvXrj+ofn/Py+mzHEPzbHjBE4SDA5z++/vnxELNE5rv/V+CWgnw2
rtnJJhpIksI6ZThrK286U9RuSwMmetN+RGOEcEJouL+sU6/1dK24i3ATzMbuf7yF//wN/+U3sj37
338nV/BOWcK0LZtntbV8/X/8TmgqXNdZoE+11txYWfZD1FvqFx0iQxP5jcnWNQJMLogfRdbhyd2g
o2nXh4+m7+9mPKcsIUHx5wFHdJn5plbrW+mxhTNl9oqqMicDcaeVXbifRH5NY/XmhCraY19c4bXH
YdQCAGc/+1WEyDDqeu5g7/Ess3Jx54VoMG3IDKwLx3tHWL6MPkYJRMt2TKC6ieyguk6HuuoWCfvR
StrXOlLPCroDskXSyYFEbhvh2buSCHpUwm3WqGOr9BPhf8iAEZMoMNJ+6zBX8ZQVY55gZDwRnR55
KL5NOv9uvBtLmlrHWWiK9OXSuWS1NYIeDYjKGusjJKbvZNPBYH4YrQUg5vmegzFmEvYtZ71kOjkS
hZnftKNm3JPv4ctpYq0hGrTE1nC20ughs0OFDiHXQMDXDwJH5DF055gxB+EMIQ5mHvJDvukqc6Pr
YU+vomx/dsebZgripV7oYb3O964qFAkT8UvJpGfTe+M5rxh2ZrjqtWxOfUhebLzBx1k4eqK09SX4
hp2rcgatngnSA7/fOF0rE8VcEnugaHvmdkzhbkwCnqgZQE3aWM6ykdZjKtLtnGQtqlLKm04BuSHO
XCn1GRfBR7oS/It7DVo0Onb+OVcfd1Z6qRSrT1uTjR+q9HfZTRu7ze2tJziVoQk/qNK6FlM5n8eq
SVaGKInWSNXRXhS8roEVOY+Zszhe65czDSksw3Mi5ve0IsajLGtjjfdpjumEmCOzxKgE4lVmIlNj
J+vIAwKmWyElhgC9kDrHMifg2caV4cu3SJbVDmjxV1gxKJkQ7dotak7dge+WmQgIJuT/vagfGjIh
TS9KN6Mjwk018gnE+kjVHXvfZisP6HmJNMnJz2VMxAx5AeKg9mAUz4rCRe2wKOVRvbjbwcFpObpX
zy4/J5JL/cpWCH4pLV7dHjmMQs9EcFG5zueNLtKPOCafMXS734Q/g3bpmsd8iN5LOZ7IdkfQO8y3
c1SCW4Yczr9eVA9sN56sjmGBPXSvRjixW3AhDuX9Bj4NNGDE3aAGWTC5H46ZV4dBpCctqM9j7zAF
dsL3ztGfZq/5tuZev5/q5gabAiRDBHlGD9xCV1jLmqMSAD6HYN6nesl0YdYjCOsWeAWeXlTrHUCa
/AIzHyr0wNOtC7qbMXBdivM98SHtinhz9hEyXhIHB7kWc/athPW7GxgADcqhPSLLSRPel1bpD/Sh
320G+Ui5hB4MjnjQ9I9JAdEqxQ/7Fcy2syDbCp2nHvGBO9wLrOFxSwTDusURuWvSE7YUnLpGVj+N
kunJJKfbVjf2srOIRbLsU63fDLI7DgEbjtjcc3i/1LhygzLf4o5Gol7bOpRGuHU6zc2qbnkBrmE9
VehIAC59tVXxZcQdAE6hLQkI6K7rHmh36K0w7p9TEnd2Y4k/A9hZGxGIron8G72Egkc5YqeVIXaI
6NuDS+U1jn6Z3eaUzB1SVPK8fN24tWRQn/KGVtPhdzLDV3zqtP66jSCJpydzHyPfVsORR9nGwnro
lzaRZQQVfsmcFifoENeZTplCdIAJGrEUQ9cdHFGuAzhVXvdCj/NDEs0uofRGOR1+x7qBjlrZz0Jk
j8MwgSTgWm68gu1wxMNzchNo7uoW/fw5ztoTcqc7dlF78GQHO2HHruVOv7E1ax259uwngUYnzRuI
Lz3y28XkmC9QX+Iu6g341i0utX0Nv2QKiHcclQCsWlb7WKsBgZhefJi85B0BlECFoYm1SdaAkYfM
v7HCHbxhYwAiMXP0liEbvQbycG03j2Gj0TiXBwAlqACX5JfC8lsFe6Ue5H1FrV/hNoiH6Jz3OpF6
T1pjnXA7PBS8OVzOBeyRDCo08z+FTe0nb3Ei1KrhTJpstkLBIaDwWTVY4ldc/BWNPP5bPS6u7Bhc
qmF2t3UdVfekfNxYRXJowocijd+ciYEPetlDk7o0T0yMR0/5jeikP2hmCh26AAU69eqA0KYGpgWm
Ji03mrUwkQnnTgr2E2V1kegR762eaQvj/afQ1PqNbpPuOciL23X9XdQguS9RjVdmGJ6MOpIvAc6C
LM3f+rSuLiAAmPLofoS0aVfZHO2wHWYPCtEIjPwQ/G/2zmvJcSTLtr9yfwBj7tB4JQnKIEPLF1hE
Rga0cmh8/Sz09Mxk5U1h9/0+tXVVZpGEcD9+zt5rIxRpDKsits0EjB4/urrC+qDn3+lXHhAYlDBN
rZcGHRFJOb24ifP5aItMrKKxfSGf0Sb9pH0pLfRvbtA/TywAJillO8r+EdUpo+7IJg4Avnhk6DsI
a0QjMa4+xp4iNkG4p1nHaeS6JBhVsIchqCULzUtNW0/Trqxsure8vRWF0BnnGWPBSLzVWPlTVfoW
2g0nGB5SxVKQOpwSVFYcshIpdadoJ+sG7RldJYc87+J7NzesVeGQSjLNJqHbDgID7zyM2hs9zs6P
jbCDCD089FQctIgcskfzxtujOK7oA5ErEV2qFkm2DST2JCVy3GSq/Z4ibMX5a2U7pqKFIq7bzrnV
l7Gx6o0HriYPopvelpmKdxBOPp0Kb7VlrK0Ef5OxkINqAMNdwSzazGbYNws53muFzjRteqKYow2T
oIHJehcP3KNbKfYcKUl3jgLOMKBp+1OZjFdzIdgLiKoUrquOKtNem6zPrvj7EkNB7vDHy2u6MohU
cxtrl1XHF7sa9UXHtuWNb3c17rJVNRr2DlDwfUKe+DoRNgWbQwqLPo0o01w4qDkmkjPlJEqZZDzJ
jtHmHPThtnE3bVhSc1h3+Vi+mF5x25iR2DnWGS9Sedas7N1VMQsgxhJSfVGOey4hX/VBRiOoOJfm
jckWJaryvtFcslLR1yH6y/yhp689k8uGHiRW56aelthvvJHs7+FtPMxXgseTgK32XWEEPiGrBkIt
ZwigrjNdVXa2V9SoPt7tiDwGexUjambGQ+iOBuCfjmwZX5whi47/cmdbvQSRF+Ao/tf/dbR02+uM
hzeMCYwDxhGyylEvUg/OVzB+potwTab52W5kF/UDRa8B2HBwM3vi6tAgyT4V46hRdlvkaqLpPBeh
HuN8ZQwVuQTQozU8zDwNl44zzAqv4A64G4zvsoruco3wzBA5M6zxC7Fap7oJ3X0c6bbvJvKU9yq4
J8MGK0gECKTVzhqpBEHnzAfCxh+sSav9MjraZkNWm0afkjQIjSl3eDNCyaVVEH6FNhkNooe0i7lq
L12o0/EM92yyaF5wcjmWAvScVwtfGpY4AAzDFC7xRkQqAXqdZimDAsDZyIg2cRoxccmrnT6C9ijI
z8H2WHi7jH4NtLSCrBBMZ/m8TUxQx6VjXaXMcAi8cfcatQg2L0A10Zc296cpMlCB6SOAe/4rpDVv
tUVWlRTM7Ugjqk7RTPTiZD4MsSNwo4uPMhhB/EQS5XiCViTN5pkXph1eRbkIuwM6mTzqh9DFvaLl
82Nfifox1Tykge5MjjZxQeFQvgcV12p2bkVXo5RXTnOWjLoZRuU6DB5tyViPaFvqxoljIYei5CtG
yIHPEoF5bRbgzvPeXB5PLq9WVduCHGFHzVTKTbRjE604LNCMNkz9tk6eILWSQJyiS6XuzTex6L09
TC9iGIsJeaCkoGM8fA/y1YDn4kQe/SZkDVpIUTNn7Unhw95OnnMvW9qvCWwZIzsw6q9vtLHQTnlF
pAaKsSN+Uf1hMPDFh8AgVnnaFKfG7LcZ8ZFrAFDpnszaZDvG/bd5buQlb0j3q4hN3xkzZibwQr5K
AEYleaG2hVTAbhzU+2VY+kIfxWYaqAulxhMeyux1QCy8K2Q6nZuZ6OOWfjcIffAxVj0Qb9KJ+eS+
1gMJaTVu1itPxOe6tEYAVTXRE0I+FYMnT84yH8ygdJ3UoH0muosaNDN3qbS8w9zirhsLBtlu1rmo
XzB5BZVzo8bkmyxa5r1jPeyLHGmp4RaOb4zSvO5JKB0zfbhTabkRFoGbMRp6PWNHrYIQLsqwVtOY
H1vZv9tFPR+ymnGJCOAkd1NfAQOj99QDH0Rad2wp433Dsa1tX6Xf2LVp4arxLart6IEM39mrPmBG
2Yd5ihFcIsefM6ipXBh0y0EN+xQ7tW6o4IiGCyWF4AUbRYWP1Mh2aHmIOM+BfGlzRF1VeyinS+tp
1oJvSbwNYa9fiAqozmnkfoNvXK9duGO0dpH+jRzwha6fWLH0HawzZm6dp3a6Nd0Tz9XhG5IrbUCY
LjOdwPbRvqY7m7NzcQ6hAN1JMNyXTjO/UgBfNGQpsOKnvEu66zxAigY9mDXGPv+LdZTSwcer0XIn
DH/Sb+yoKfeGXnxTU677KiQgGBcBWV5hRXJlPn7WCPPw6NKLcChufQtp1FBBMCNM2bgHvLxKAwfh
boJmnrdqNc2Fnwy5/hJpGExBbVZiCi9ZIu29YmloekKGCGxcAAJuDqPQAN6G2aFsVnkVv3td+MwE
y3Dy+oBykbe2I8Aple39glDDgdCvYiePOVFRMJRxD4OfoGCMqPmeZgJZoMYbA7WR5FzjrZWJtqcR
P8HfBT+inkNkZ1pl1LfsByxq8czgg2qYpqXsWap4aVKD0p+NnBLERnI4NjG/+qso68C3HWQbI8eH
XVro9zZJlukQXWkIwDYCAJ9PzlHDQNzGwYbuGzPeeszS9MBMG/L4mO/tAokcJp7O70JJ1VLAdKpT
9arp5TfirOezqLxVT5UIKv9gZ5Ox6WCv4TjDmGjPY+YzR7lCZjwSeJyTdI0rRIvWjuVlx14wTosk
qJggb763+NTZLVOiceZjX5JekXrOSnemwWfWTPUBSYOI7wxXW5xnpyoMtyWE1FNNdxmDBHYVxvAH
guSoAQTTnwZc59bpddZi4d7gM3vm9971ffNoJSrZN6yM88jwONAf47R4nEdaCLnrHbqpo71GXo/J
6LIf9bsgSV8apcG/E+6Rj6WvAHckJfQKhS0QBEM0j2ynxb5H98XKSmWL8ihrRgmFUJKzJjKf0GFO
9a360KbQ2eodjgPmksSJRU5zxMQKQYDByiadZLzXUmh1pvKeGsFpKrUCbMqtV/lzzxw29bzXwiHC
xdagXHjYY6Dw0DmhHq9bqoUkRblCkswLcCy6UbPcdHFNGrAWHFsV3hJv+D0mOIkxPDZTJjL2GscX
p5kB0WVb5tdKBOtHW4zdqWOBI6zMnrtj6VDCJ9AKQJsirKiC4Ys9qGHMgORPDZYfecDqTJI8Y3pX
IzDjTZikzPHZP9ah0t9YQjnGppbgrkw0NVJFRT2/AUJwbl3vMUmMR0me6lWFGqXCqb6hMC8ODW0B
zHMPyB7v4xmklD4GtzgRh3y66Uw2B5FGJY0qdyNz87uDP4mE0haLeYPlRZEoqrorYwIv1dF6jPvU
OjZQRVYWIOpjXlA9aNV+tG3PL2sLD48o3qAX5gc85zxPFCKx4cJL7whBQBoKXpe2lt/FlTzajmZu
nSKElmis4qqcCfS46xmvrStQRyvOXFjrlOWLRv8ehp21T2CQBGMPDD2cnVWWsVQ0YeXXjTxgQ7lF
hIMJgOhBzi1yl7rNHvgtx3jkHIVpXg8Nkp0yqYsDmxbKs7T/Ym3aO3mfnctY37XJkD0OpBvByHY4
j9JtVeQKaHJx09Uw/lrsYIDcGbBE4UMsMrXhhce731hIO8Xw1Al5M0+OOGN1+XSJ3ugaqDHK1CiH
Q+rlVlrkxjTbFEyA6otxz7P/HC9Y0qGu8PUvp1jl3ALN9eccmUIRLqclEwJo2iXBmnybOwnDb8e4
BaQGwodNGaAmxyqX7/pqATMoH/e1tnEdczepefApDCZEQ9HO9uL6VMmS1Z28DTxI40bqdG+EXjbM
om6lmrihNf+xWECPAd9tlMW2UHl1DKSIzl08+GbFcMgALOVPcXwokxjtdt5cV6Z6AQnxBDjgJuia
9joZli6iJ9cYjsljMzgr6f2IN6JqUfi/h20tt7lwyezraV275vDNKt2tDYShXUKvdKxpRBNdxoxc
QyCCJBNp123bnNKZ+D4x8rp3wyA31OoWiX+8eog1PpKop1XovjZFfduQRQAgcG9RGg7/Ut+gRfD6
x8GiCdgW4yNfe2vm5sPkjndJRypaa3tfbShugHSQ5Dp5L8QitHB5QA6UGHAi0nNGo1abRJkbhdK8
gOcsYKsy5k6v40EdB6xDoDrQaqOBMSXp60XCrp0WVclcPBO+gv07G/TzCmzmGxGw0RQOmge9QMdi
ayE0Se9VdaSqTMdJt+5TB8RMjWkOi6ZDDBiec3R4eRo8dKrc1gFDM6T4yVoTy9t9P8fpE9IyNMTX
ZU7bI3Ofq441lggdOrSnxogINikGuGD9IU8ZnHOVPxveEmmVV03p8mORfWTAA2OB3i7kgME++i4U
akPS2jr+gBG4t5MW3OsT6s+RMjefLHwG6V0nuC+FnAEfpohdsSAWs37nAFgoOeWHKvoe6t5jmnlv
etMehsa9Fmq4Y0ZzN7vziJoH5hMfVbrnIrsHnpWdnCUpbAlTyabg09b1Hd01on1qGEoW8nr6ZhxF
LatkpKBfGiODMZvT03OzmFatXr7IlKaPSEbjgkCENGS4V5ngjQivAzSb6/aMAuypr5xHNZGfBNEC
RklYqpMx2W8SLRfhOh+DmSNfLvqrAYkj8APzluGPdQpb9mpbT+7sUdswyX1d4F2nRsDcoSaw6amW
dXmcc5qJc45kqBg4dwV6fTY6m0smbXmI0ftlGERXlvM6lq226Ww7XJlhjnlhMJ97U7ePBHKQtKw7
ftuXt2i0icopb7UStnRvf9Wx9x2vWo9ihkYvmk3MJd1OZGnHcugwFYBbp7TypGdByPQiwrkB1GOg
m36i66xQ8Vxj7n+LXRApwi7eEq/Yux2eItHHm5HeZWTnNHvY3Cc8NW395jHTWlGwXzgDKR4MokqQ
Kp1S9UxUo5YdMq1DmlUwJtAttUtr7CYBOUzYD9Jr46bI23SHpJ85tB19tJyNd5wgY4z4e9dLnpIm
D7bc5IdwGEzUSk1xrCSmi8gmZUx7SvT0jL/C2xvp0s5APrDW2Z3whUfrrO3hxLo0DbKmOxpt8WSa
oVwbo32TzntTSOumkxF1TODsiC+8NUAXn5to2BV9cefyrvtKDGyZ7q4NktuiB/BCbMiwNHvJZ2H0
oZnK3NYewWfNKC4ycEApxGQrmvhFB5e8tX/NAv//vPm382ZGwAzkfzdvfs/S7L34/D+HZvmf5h8j
Z/7mf4+cnf9gpCyEbbNmmIRF86/+PXK25X8YpgXvh/mqu8yjmSv/e+S8TKqFND2GwRAxPdzVjIL/
PXPWLP0/PCEs1/XwDVqOK/+fhs7LTPl/Z86aLk3HZKwrGa7/ONf1yhwqIHBB8CMIW6Ar7We7JRAy
Cd6lUfuOQ2Msjh9+uES/mCc7v/mwn4bI4+jUpSdHxrpQKNZEMZsYe8utI8EiuKLYEa5R/Nfj+l93
4xcfJX/3w5Yh+w8D69BNcjBGEw2DXl5Fy76O54DEFQxsG20CcGxX/RuRKe0mkUNzrk3jGNkGg49+
mNnoNRe5dcOqD0OyqLwNB9RvmqTs/fOV4Cb9+rov//yHr2dFmkfKhl7sOy1j6iHIEug183EavCsG
w/baEWm2Hhxi6k36vIAv26+6cD2mNczgs8rY//l78Pj98vbr//wardsnltX0zi4ixbYS4nUEEdCM
oXfLYQ0DDrJjJroWmpiu+ouowPmnpOB/Hzme9x9/+qhLTs2DsRzpZblRkXKwWbaHBtEuOJKruYcL
G7vRHToIRSsIRY6VBZ2vzDhZu526tmb9EbFp6Dd5zxiXBCKG21+1DhqIlNA3q8s+4Y4vvejykkht
g349XoEtwVKR0VUeIqc76KQhMt9BbysdU6yInvnqnEzz0TZnx3lporRt+tWIlMmxCF/axsJf47wn
jUaOH13TTVYWKLtsCyEysTPr3mourMgVdgZyx60uumQd+8PUO+NWWs4XaoRpnUBNwCelD/iGokM5
aefS5YwTtg1BUw59xZ66osnaxZ/RE+LHUP0qtgjaFU6erGY9JpDSNGye01i+uO5UALMY9XOK1RdT
DFjMnlhPPx0j629P6e9eWPHPW5W25GsNRG3t6SveWJYEhg/qlYNgNfiTtC8Ya7AuiEuTGToDbhTX
Bgr6TWBy+Vt3gvZY99/TgSnjuHAW9S5s//bVlq/wi4VrWVB/fIqSPmgGmlGEZZRABsB5vmiaMnyo
BzDjE7IIYuzOQZXtww7moFMZqIX+Z5n/xcLymzdGLOvNDy9uaACmMagW9q6Ddl8rMaLkg/uKFPi2
wRSznsMKRGcH42uI2nr75w9dVuNf/djl/vzwoYUm0iqlK7qX8cRBcZ63aWOaxCCI6OTE+f2fP+Un
AdL/vJnip80gKm2ZeGER7tMhPLocgehhU25XHWWMx1VkMNIx1simA97FBlGLVkLrpIVROQ3nHAUJ
bCjl7V++zbIe/OpH/7RbdFZvjDOQ9X2sq3bXZOkjKPYIn9d8owIoF4687Zv5E2M6yyJX/FA36Mn/
8uG/e7x+2j50HnhZw5TZOwCFk+HSGtrLJIFbDJWV7EWA/a4qm/u2q/cyU1H5l8/9za4lftoWKph0
iZV03AETG1cixRPv26fynPc2NX0dtsm+UU3wl0+T+m8u8fLPf3iuOumlvYkxcj8LK6dvjMZKKrqB
Jr7jTdfpqPi7q6Hx7oxI0UQwqtnnsBeezDC8/suF/t2j/dNugCk9CSvMSvtutsjycYjJ6FSTX2uE
YqB9ugXILo5FM7MzuV8RTTgcXEzem4hznEuu1CJOnraVDBgW0H7+y7f63X34aeELyqFvBLlQ+47G
gj7U125DvEzp5NpdFjT6ZqqHzxCSBizk4Y6m/rjTKonEsFs8PvOntpxnU0IIgpCgA+Zmjo+qlgbe
X77er59OtIz/vG8TUgXDdMjDyML4mHcMd2Ytvm9AJPpljktNBVcp3loc2Jr1mZjNX+o349fPC5bf
f36uJJ8LN04V7rGdhGSiJGx/IUc6mWJwtvp8hqpEzJaZnGaPlE+3qzZUDicEjcwjRf+ZzssJK8eF
z25v7Zmmi42yFxRd6H645XxldBV6uvacSnlsPdKIvbz/VmomAJD5IW6Bm4xueNDKnv6b1Tm+STP4
9OeLav/6STS8nxbZOdJzmA9xtGh7vE1iA22gLvCOtZWMD8iG0ovMbffGGicoXFWrIWgy2gvOzA/M
pg9FnGHemahrrXAGMdAnAtNUei1cRv62h12u81Kb/zYsCoT6Fpi8NN70jn2v1cPJQxi9GppiPsyA
E9dxLugtxurLLcVjWGh0XeqvUkMalmB+dDzjvuUwvMqt9LoSEPEDWkkrUTTkN1p0VPDut/uRNJE1
9vNLnVVkjeq6Ad+uSpbph7cKMjSRGYK5Ff6c+7Bt6YziJWjF9EheI7z/qt61fQ13NJfDCrAa8SiS
KORcGD0ENmQn+TBJv9cQUaTJ45/vwK+3VsP7afspizypMRkHO6RXGMrgtawYycJBjveJTqqxZiFv
alXjGyaCib985q9LHNLC//lID2QqFfpc0AmAcrBZghY3EKs2pZfcap13n44W8CfVNisJk3jFU/vu
jA2wVq3eUzlHSOi0T9dynode13n3Ff1F8KxZme9oUD2yf/qTDehP2HztclJn+NQYLFIgGoowqb6I
W6yjOC2HrLqZcACSx6jjvQPJU6U4o1IjuQpE4q5B8CTcYqRcAt18XuZqjZPqyuZ4uG7nzF178Llq
yyFBrQjvLfon6RLKayQSInNPvDtrrG9KjnNlAjfYtEw/Wc47lUROHAh6ZWGt7Y2hnDZti7qEP8Br
2eT4qEBVeFH1aKr0Re/aAKktPixbpp+hDkozL774tZRgufskLSSaVaKDt1fhFjQs02XLIu0Yo908
2daqFYwQHDf6iMuSthWqnFVZEIYJ3E6NBeEDFaEykYbtN1hEWc4Nrb2X2iY2Mm2Tm7bXz2GlXdWJ
bvkmD8H6zw/B756BnzZ7EZYRUy9APET1hIyyDJgvE64ohh71SgzktociNP7yxMnfLd4/7fGJy1LS
piLc56N7hLdORlzTf5pJegPG4RMRIo89WlcUslhtM5V6mz//Svm7n7ms6j/s9iNwGMUnE3FpNV/J
yM+iW0cQEdgS8k20amul9kffzTetnRXbRnLuxAsfLjwtfVV1zFwwKHmcosaXcEDH4mjy/Oev9uvt
9l/S+h+/WVdj/ghmuqxNnV8zUbitocZuPOK+Vl3sbLMcw0YTzeZf7rfxuyvx0/YuaToy80V27CZB
uus7jleZBtOm5yFDSPJszqi958px0TUkkQ/TwMD2jizApigu3IYckYSU1mw8zmR0XshQ2WlRecNp
7lnkWM+RemZrPU17vwaUpRX9sPGy/MygENEr2OvV5LLAM6ikpyqZkulOcNsSu26ZBuu+kW9LzzIP
KKtNsHscOf98lX9T7sGb+ucD0Ieyr5Ry833jQf7Is0StCIf1TqGcql1kwfVDvrMIxpI7wJAnSdQ3
M/QKChv2nj9/h99c+aWh9eOdLvNRz6LMhk6YdA+e7kVHE8Voogd3ylwSamWw//MHWcvr9H8fH2BQ
/POTXFt0vZ6NJVhlGxU9ujkWJSbHGKFXDuMQUq957NMRJZnjnshXuskKr940A4V3ZyINI+b0Wxog
velz1EFOHN6bCMXWqsYdqnnWU1DGb3GOrioKQ2cvxfAwTGV6VZKvYRaa2pd4f/1qLJrV1HpIUYnq
BBpXvyQpoUlJE11S2v++RmDz2rTIEoyN7GjP9o1dGjd4RRfq03zTBKAS6Rw2V0FKoVXXzafXAC6A
73lfJ8ZNLXK5q6fWvlviRs8MnbqXP1/A37SoDPen7XjWirBwkyTag6yHnxTZtyAgGetWGkn21JRI
Gt5E4zx1mro0Mci7yqoR4HewScm3q//ywPz2a/y0QRfVDPql4z6SQ8Z164fez5GdcAVna1U19Bbw
fhJGMKRf1dwD5jD2BonMZ0LNFntMEf7l7fndk/vTJlHrMmJ5MByIKk10DKULw6YCg5VxN5vUumhR
8ZdHd3kXfvXkLk/0D+u07rR2ylgqhtIVvPdTd9sgwuX39ijAc9J5bczuZlj9tcvzs8vnvw/++Hv+
+YlxW3uj5xrFnsqXuiKK7udaLvvSYK+ytnnwHG/jxVKeR5uMsRpdCgmpaGegCz7OCwLUs62aODDX
3AyG4SJmj2Bmz5Ja16nym9EsHYLBVPlAQN2XjW7hfjQ5q9ejuzXQrm2LqrvkVetghZyMlUqxDdhC
K8Ai8adMXMibqXPzFWgl07fAR7JOwcoviaME/NUxoaQo7D3vWaU5tCWEfJuCSX1eMaGfK1qA5NJ+
zpm59cxuj2Oa3uCUXzFTI7uJaNY17MN5o4fFfYWPeEv4DXhMeLnZO15Nb1OkFlP2NrgYkLnXLcFt
WXmH7RubzIgsspEV0pa8C0CCtnvgveUuY1PAyZFclQVpOn1iJuRagq1ZeM7mus4rYLJZCn3IAMyL
iosBmeUZyOorz49cjhfODMQJmOsrdBNAsZr13gXTvZ1whSxvfKs1xGlBufDlLMhLiERxqdiK2iFL
ISpkV8iPefZ79BBwXS+DFodPw4CWWngFoF4u3LAp0A74TWnUu3HMQHYt9Y7laQWaVlf7zAL4qCUu
WldHUFUjoxTt+NwGjbNCkvcxzWTxwGSK3iq72rQJPcFmSGIgtQLTrhNQd87vhsQgNjoEOCQejNo8
+cJF82mjoF0x/5XnCCIA3HscpKYbqY3oBbSSTLR+4sE5zsckOSShtkcrhIImNa4ysj9es9ihAO26
+sBYe9qOzugjZ/BnCwVyakTeedKpquK0RUHRQ3kLe3ihNGbbs4b6DPVQ1xj7poM6nXSsrAh+2nMH
zAM+g5dv6qFZDvD9N12PrV1u2OOeSHsdalV9SWiLg4usojOq8nMu6oBjWvs0OOISTzWia6f7XkTx
i5sMpx7K23oOOBEWpfM+JKTaiMlhRY+iu2qOp2ujREqVmjSxgfS+z5nM93XqHBOB8KGaJiwiQ/3V
VfI+KknKiQWoA70d0V2LPj+HaTL7jQbtxUtRcjgWBoba5Z3UivFuchqQ2MTeKBVgIck1h8HCjOa2
UI5fc3/8scmsJ5FRPWcNGQqRRO4WKdCmZu15Nw0hRU9aYJI9o5RBnIUL2tAO9AthnDEj6JjMrsLD
8Ke2ACBBe6AgE3jRUBKS0lu1b0hKC6x2tj+06pMsuT3u2+8k9DYP9Tw7ryHe+A8bJ8vHZEfx3lbW
tl5YJ2XacH4emvmm6HVeUJdUVma2wyYv8bfJXjzonEFCrMXrIFooTUn9hHn/Ame8fWhLcWaSfckM
xaIkALtEGpYTO60+CuJMpkbf9X05fSVJbu6DAL6wSz7ZatTa1z5NtsM0QqQeYuTgqf5MOIu5pVCp
z0BZg6/Q8vRdhnr/w+rFTkepc8G9CWRe9KST67iQnD7do6yHhZ8OcbWVQOsex6wzD5qV96R2TEQl
EEy2SQxSByocBkzPwZJQlvheYIxbCxIfOeewlLo03HV2HW6HuUPYQIKKFmL0ymOhf49t89scRjic
sx7ntmXkO69vQ5KKNbQBJMhkexl1lzqd76N0fpLpjKDEA/ff1GpaO+SAmGGD/s/CfjjL15xakDQl
Z5Ev8RviBEdNO9no3PR7JUo852mUfV/GaCU+ZucZhwzvVTN/Swr1QD8Hqos3In5sIRgl9gQjLwRT
MXvezEEy/9arBHkT194z5QNMo54wNNE/Qv8r4FwYDb6Zdkb3UkEQv2mrHtmlaZ0tkTj72XGXQ2aZ
2Pu0jL/rafLZtHGwbzBTMx3HZxgTsxrOt06G7ZTLBfmop75qQ3Nd2N7gwwJ5JFVx7yyGurTF0dWa
43el+no71tOC3+vsi9lEFeOeQmwBYBy8edjLJqvJcqm9nUA6sibaB1KI3tK5gmBJwBH5VJGHe8sz
PNPXMi9b99IlQWwepo0NQn6rlXp2BbMSz4PsqkdE+YtVJUJ1kWBF0id8ZhkK4Wh8bqLoXY8pRMNR
0UrJKeisglFFlVx6xpRrrR+jbeABxNJofPkmiqmVVYkrgS4TLGXrsW9pt4ExfDiQ3lZ0ob1XhPhH
5K8PuPysF10zS5gok07WUMmZJklsP+TszftqPyfzRJJ6Nk/obnu8qZZDj4CUa+ZH+YsO/QE1H70e
2QKOyaqeN7mw6rOy9G5D/yfaArN0cfOPpzrUoRVm3X07tXIXdemzTMwRFL7bnrLRvUitcY+W6TJV
1QrMNGaUn3UaA9SRGa07mwzi0XiiyYDIqGNkxHWqff5Ue90MTbbzWlltB9M7uCwSZRl92qn3rvXu
WQwuikY8a164lNhLqzxd7FDw958ZptOo7cr5NW5Ll0w8M3wpan3cBpaVbxyvuUW5PT4YKv8CVi18
07ZLhEXNhy0QxIaxy5AFOA62xDzZcyZsXoiWUPjeOB/Pwn3gqIQfsNEA2A41N0mEgAPpRWxojNPf
oMgg+po8hRHTSWYxkepqBGMzp4JNKwGuT1H5Su60y1OMI5VUR/CKEhGoNtxWCN1hDYDHm0dgO3rF
81iood+Kpn2MnexaH2EDu6w5qI/bakMyqodMWX9UgKD5EtObNXTDYWRlzPWceqUl8SbBosLLtASU
VBWRhG5abdGWRXhmW6n5bYFRopurZxi51kELdW3n6NTZfVJAi6T5FEc4tCQUoFouES4JBh24b9QK
geL1GNlDvYmLwXkF7AvAw5S/+dGnSPOlm9QQZI1jV9suCvJiM4QDKU0EVa0jKCfkcpf7eLLfAW0/
VEZDN8yI6VrlZzeI3quy/o4HDVR2Un90JKAh1A7uc+meQbyaNDAXhx8cm9qexN4NMpMp6fzGRsC3
cgBYBMX8zUzUgO7InDZaVdvnQkOeJtlFahXDzp21ow2UBHL6TUahsRpleNQL7VsXRqcEX/3RVvlw
jfbue6SPnxHEOsy60XXFwXJj5d6zblZgV1HjUkwagMJoUzrI7LeI+t13YeGfZhsFNIQ/6CCc3j3o
U/DR5/Iu9fg1uK/d/aRa95EGqnMxnPG2L3Mm1+YFW09OPUeP06ucJ1hzlT8ITx6ZVL/rHhqELuAc
a6tn1BlrYCBX6aCcXUFUwKaujKMI8LtZEdQeh30570ztFcUaS4kyFCbO6CJKNlHd5ksHtgr27tjG
x6yZHybNMdZk9fbrwiUgqmrchEZ/+glRR51zfOgfUQxBnJpT0sbsirthoi9iRuF4SwhliA2FaCcw
7wjmkMHctI5512UDZQZzk73VTjz9PfvQak7G+Npiin0s4jrDRJPymiqSZEaZ8FA34AHy5AmkB6E/
C2CkgDXgG3ZRXYFfAH1Cl0wJG4R/Brk17+1xO1jliyBqGDUFaqsSexx7KaWALeMaYlXxVpq8CgDE
OE+jaqxUSlM3zDMopoPC2y9Qjg/WcwS1e4NSGlSKHupg+EoQn4OhwHvNYh/k7eM8tbpfwh/zw7w0
r1RV3qlF0wZ9kbQVckHWbeKCIeQ0ys9pF4Jy91EvV5ODOjJlKLcUZxiqpPSC16mxEANnaKiZCJDj
1qc73PLQ/jWWoorO/pY3BxVpoKtdltJ+YtJsbNssrC4MZR/7qIAipHQkbZ26iRlRkPNU7elsMWTp
rWjnTA7K6dKim1vkpFKn18SffUutgogBsj9f5yQfUQX3j7o+kkUZmdUZIUpMiCES9BpuN9L0EylM
Yod0PryfSHr8NMKs2uXB9DTVUUOvVGH+z/QbZAJXdpweqNaugwirRJW11+GyMmsteXnWFCd3WCjA
f9kU4CGHaWr6qkVUV75oNaWxk7W3aNg/RxnPK32E3DTV4VkS+VYivkBfIBAe9x89WruVKGfgeHnX
4Jq1GO4HSXcXAHg+Re5svTkdjNGu/0/OzqO3caXbor+IAFnFOFWWHOQgt8OEsN3XzDkV+evfYo/6
CS0b+KYXtyEzVZ06Z++1nxOLCDzTDZ6xDddLsxy2ekZ7zSssfxNxiqEnVO5CuDHRYP7uCyyWBh9q
qRnLyMOapQYbB1A5m4gj3PkjVrjBpXXXR2gzKvZNiuJ0RSo6xjU9n3XOGfeZf4DSn3lgxvhloSwB
a9ZCOZ4xVfV9zdwVgahehxhETEZ9sOvY5fddU/tX4IryDbdffymwSlOb58H9aJnVlQtJZ42tpl7n
ISQheFbcu1IW2yGQ04E8zmOjh2tLYaOfbG546IhpF6uJ3QwaGDyvPgM14D5whLx37ADDs3MCtDDo
vodGRon7MOW2MNbK141okDo5lbuLieldGx3qJ82zSeRBw0siEjeUB/0gCnnvixyzEBhZWgcMs+jX
LvBuQccjifGr6U0Ps0Tu3ihn3ErwNxuTN6+TwC84XyWEtI6gxiW24bRmmMSJH5utq9UHT2E/tPl6
pBZCXxwGGJQ6QxWXAII6MX/H5OfiLU+stWV5+mdvoE0WsMyAlrvlBkzSHV9zsusEODWDvsAsFmZl
yb2Mq6GV3hcWJED6CqgoG4KktObkpvpTCKxpGRF9xnyxvRsbSJBm5rOy4/EyyM2yeIDLPIEcFjkz
OyJMb5SKp/vaD4ifDVttMWjI/UG74KCE2rCvs1/UlB0xSD1J3lOHCQVKFdRYJF6co4SFjbkGhr1w
Y/szyIvHQRfRPs/HioRVHgdYWyiKKvwkyw2pusOu2DPzXrnsFqtSjRz9R6yuYf45FZm8LkPjoNXl
tWsC+BMhnS8GGPT3e9u8zYfa3RKVTEdhgjKbOnU4b/uwUzyfrLzB1q+9KpUrEsOdD9gtUJP8fkDJ
E4aLMQS8PZI6PuutmQyF3pHnQhKFN7UzjH7+bukEuDlIgYxVdd8XpIb1wn4TiX1r16b3kJvDHaHt
H6XqXybeBq1GvmUS14jR5VXm6lYHra+LycaV5M5BjIXFVfpb+H7pOnGt6y6M9CtPsgTG1VdUeHIX
AbTfBhXczKmajGXcZvj05btb0hmqfCoUnki8bZJ8PyZSX9Su62zigiiv0NUxy0NHjciqJ4qmPWEf
YAmcVLCDV7+L9VpuzZHvjdjDcFH77C2myH7DhaSL4qcbr4xpGtdWfcd4nwHRVO0SV4ewNnc1zIK1
qVU8r4ywDtekWerExq1tTBLPb3Zrp7P62MhPYZWCeK5fQOVhBI9Joeyq/0LHfnID8g2U68dgt9zh
Cv0xmFvffsiyRLIXVnRfcUlQFjR4QRsS+UZOhMv5le06hhK50fRL3QB72jn9nYz8V4LzdhatBF2A
927K+KYxnEPYUTcNgCk2udXdcfjwcC3TB5+nvMhNg0UrxzuVMzVW9SgWItSekHBtHbxG2O65AfPh
X+TQLFzFURt/7QuOJuxpXHnZlNPK4JiCWqT6KOvqSEWNbTrK6RG3OVkB6cs4hqgrW95ymMHXLaXc
lv8MqbLvrpCBynkjBX2fDAqZU+sxfjWYTIZ8oZUiUIOu6IHGo8PLWb7AL43XNaKAFfm0y1TlAyVL
pFHGZMdurqK1GarpMsZeimbg/qXxDoUhqcxt9lyr8DTUVf4gtTpZdWl/N1rWa+2R9TXAXxiYRcN1
tQZ8HC29Hzl/nInz2wnz+NbTOCTAwosABFZAkJosuY3rMt6SnSiIjScHMfWyN7/NJHDtyFlouo9u
RCbZTYiJdufAXoDomJO3EUVHAjoOoaLAjtnKF+wfKOkAMS7yXqmlqmIcmAWU5q7rYzDQAsBr49w4
vnskR/OeOFl/ObiQ4VqCl1aY6upVL0P8WEINmyKujeVEhgcAWW1P9OJ7E7fNe5RUxJZ4PtFcqXkg
WrraNUiU8bWa1S2yUAmFOivcVVim9srRjfvByWzSGLoTNgbn0ASQelGl+ttxiG6E6u8imEwHX5JZ
WrjXo2k6R2EPe4sgkTSPGV1XoQTfot61GK4/j/QaGU+zxwJGXlEUPnK8da6S3r4icclZeU78rPsE
jLVRfN37M5ok4vYRp8wQEoLXJk+JE2UVXblZLPaeHqJXI3uwLulyQcEqlnM7uIpj2Oo5xDuHDGxA
6eG+F3CAzSJ1N0YwfZVeRPmpoCnlzUHviYIz1HSVVQDfWw6SV+AHj+h2SBcru/HaCfpHcg3LpQ7N
0mvQruhe+tnyRblqcldWQZQnM8vtyOWkXvHQYiNaw7vYgVjslhjS6N1EGSG9eLB7UFus77NilIhj
VTXHanL5ggVDKVdHTzZxDr6m8Y/G0MJPgNhspIWSPIcy77e6Yf8WAq4HFi1tUaXJtT7pzjK3LCRH
FfR0LXztOhexHqRkWTQGZFegCC7Nw7Yoq1UUzT4Fm5Qpu4KlW1pEbldzvk891Bmgg+KzD8W9rlnB
MjWbo4g4I+f1FO2r3oD/MbIF8x1Z5A4tXVm37aLV6owigQTn0cqvaMeTyFOhRjKJYiLpgGSyZroJ
Yd0BfxkfPQNbYhApMobp18tyAMmE5eIY+TW+vMRmU4l8SFaTWnW++awxhVpkqu/3vMpHEj3YdQrZ
oskOHrXAQylbpcEVjs7whgiZivkFV1634qkaHYseUuXSxvBjDOH0vwzLvPfs6NELB/ZkcqTR5uCn
8osaiQUM5SwmYXNqdLwTkGjIZjhIsrLZkbCxpANLK+Yz53bs7b3v8im3Sj/EKXwQg+R3NK/ZxhfA
q2URJVsNAvZOC0ttM5TpFcCjk2Wq6SYYuRyvDwlDJBIzI8dsk9KvJTr3bSjxA0d9LqCpGBVPT763
EwalBuQXYxegHUNFvVlapVpNFn+tJKMg6I2GLBFYHJnq9JWLbX9wHH2t09jHCebnmDfdN1oiDHMV
16obQUlelSKLXtAA4WTJFNobv9zccPaRXX063BrHsyj9FB6rXJfD1reGmAACvj4coQU/1NB1ijW1
qgsIdSxvoLbSaE1qy45dOsJy5YYrP4wCckkSQt/q8LcGzIemZ/0m8oG42cncThq2fQsxzzIP9Kc5
zB535pOX6ncqibsbAI58C6nLijH+hgsM7deIg3VUJnub8SmYeP0+10V5MzklOqY4eE0qfkIPDTqM
ZGIiSIW+3nQOGnbiax8FQmRC76BPY+j2mBdBhFFBtLFtQrocfrXTwCVDpW4W2kh0aGZx42nt0FYN
NQYpyqMlJr7G0YlgI5AK7Yb2p0QJcfDjsdw00YTQC6/UUiKrXJh6+2n3qt01vjriCOwPo8PWK/xq
Yevl859pVJWip8zpAJIDx1kqleSXO1QTozuiHwe/3XiC2hNZ4WqMC+/QNCz0Worw23SJlY1L6Jcy
mNqdn0teUZPQNJtGHG64L0+Zb9TFzbLuECXrjT337riFSBkYZ+h58oidlB6fH3+lbYi2qvLsLbkk
5YKGLmwZJ8eD1g8n5Zi4WCeJ6qkiA9Cvv3Dyswx67XEs0DZqfQxJnYZ021rihJADF7Kp2Wt4NJ/E
1MLiMcY90oLXPpQfsRY9dZO8jzrz5GXqJFo+qmzGYg2l82XBmArN4rNhJLfRve5X0UJfaHBzhSJS
O7TADoioljl5UF1HDuoUukLgrP0CV6YqKyouLDfO7HCMcOkZI3J0rUifx3HIjwU4nB2ECIuzBh1Z
QhWewkB89bi9qRocDRuX6VwLFflXvdOQyodCAu0F3G+P2FeWT8/4QYZzQWbongle66LSMpPUqJ3W
MJaJAUNYfK6rWBuOupV+fT+8vzRCPhO4KDJvAmKxk52sSa2xE/dYkvYQWEO/7JsB2AVTMXB82f+m
33HOhCVqsixI9n6wCywax4XHaKHzwtcWQCCBE86vRpRr1Zn/fX9xFybxznzRf83Hsc5NdtLawQ5G
8GtioFgpcpYKkNTXoqnj9VB1m+9/6Y8N6h+jeOdMRMKLFNBCsgkPwqMIoaF8trORZo7p50uU0uFC
zxp44a7DEd8wnyIjEGTtxgdhBu+sH8YS2wkMCwY78GD6//H6z4QZaKPmL87NWZiGk1uJL8VscgW2
gmlHZD0ZiS3W31+/NYsb/nX9Z+KLyMrBN+kmfEafaSJNjE+0U9qiFaTEp+TAWX1BH8fZtzVKPkIo
ezzMVQa3uU530HPcreMxo2ln6dToShqVITmQIT09d06Qs6PsDVXlg850bGnpaCJdRuMYHYjvJd+a
/4lGXuSZT56jv43SAVbWlkevrp+txiB2YAxvBqNxEL22DM+pKm1OMFXpvflduze7OT8Q/xzdfWTZ
NGoCRNp+s23p6K3wS3qbtAlz0PK49wueZzQnNORm1q/wYc6s8fiHj9EQFyR/zpl2ZPA8zwpsM9p5
HR0kepT6tvHCggXd5pnV/kNlJmBDWNzGguzANFPrlN2tLskyF52drR2vddYGh57DQOTkwemo6HAj
LPMxJSKurkkyy5ixWQGQMT2LNeqBhMioZsbiMDtyJeFgeVXgdKKS2JhFkuGXRlVqlipa01PgHa5b
EDUZVWmYTyXgM6ZuAgKrx4BcJ7l3j2H8BGRWX0AXI8i5GulKAzZ+Kr2Q1mpiMsIXbTauoJnR6Ai6
elePvrkO7Owl1OnG6TqjyDgisc/Pdqk/ct6HWrBrq/Al6MKrrEmDtRXVxAfC5UP6X5TiMdNSyg4V
M5Vqy0c9rKs91AogIHmF64JJuaBpgzhRRvRz9eZB0zILeGnQrFLXP02APzhp2EClUNYuZUuOukXb
cunWJqA5wibYDOx3N7SI+AAfBPeCccygl+9j0d4DmoP/UYQg3znkZcihljRpzY2hTFa1CjEQuE/b
R+BubiR4FFImh11rTDY0bDrgFjd/E/d5vgxCvdu0kfcxVTWoqQqAmPDda0i7v5JiEofR7CgtiYHW
bSN/HT08dw1OrgXGcv6xHcMdjIEBf/9FG5dexTNxEbyjqY+bQdsqJMkcEwvm0oz9w6w/tSFGMmbT
QP8CsAGj7qwzL3j//ocviLudM4lRaTZjGhNGzGEIsEPcM66zQgSWfmMdwpTBV68F+tVgACxIGwAF
3//qJcmjc7bbDmpmnkDq2FketbGTEDI7v2NkgXhEltvyYKG1BW4Bm7Lt7F3Yxdlt6wBpCSTP74c/
Yr63/1pFz3ZjvBoufWjeeMcmvMPr8vfAG9/ZwRgRFnz4RosQhPaD3PiJKJYcC2scTV67x30ir0yT
We73f4mYt4h//CX22UadDsJThOXGu4xMYztgmgKqnlFPlx5CcojuB3x0UN8b4GGBPOaZkWwF5q6b
YlTPmmFmm8wPjk4Oir22m/GqIdyU0WjW3/bAjdGtGcui1PyVoZMECfQq2XiFeh1xFCxiTdg/VFAX
9n/7bP9na6CPXIbFbgC/g90i2Eql3pgBgU5pmJpNtvfw/f26UEbZZ9s/YeZZ60dkadNbOFadDxdM
5R8FNu8lPHQkvl71X5rTp/z+54wLH8kfa8pflQ24sCBsQMDvXOY1KInfiobqXYuzryJu792xphOf
6w9Dq0D2q6C6oYs2HYeg3HVV8x+I7HTpDu4eu8Kvqc2Z1PuF3JWuHfxwPy6tHvZZPUAcm0AxbHmo
VEKxJwH+ywOGDLDmEWhWi53FNdfA305A7cel5zIy/eHOzN/rv17csx0UjjOoNRT/OxERaJEnOmih
niRImFhrAFs6Y6YYGgUuQEBUCREJ1ovZJq/f//qfN+tfv362aCbwIgsVcveL2eCDHB1tpF++eike
CfzBEItbwloqf9wLYbt0qBButzqyuiFrwWLlBIrEVf3kT0m9LUC5YZNS1X6MfG8daeQw6CawY/hD
1aa2WhfoVsdmE/mYobXpeZy8kZYrFa6eFAeDfhbHdVyuSRoQa9Dk9YMYx190bo7YWF4iCG4r9nds
Z75J3JulR5u2EVeFPZBC2u/NnGSz3omGwzC4MCvrDMIetxPelvbCBMTcpJX4FXnWbTFHHGQcy1dC
Zz7hheZWhL12Y/r6K6i6aJt0yU1myI+gUDfMmxt6pdAzgQ2C9tOju5Ku6dKvi+AGy+Cv75/EpQ9E
8Hr89YGgGULTHTr5TqpiFVXlVQ7ZBSagdqV3KKcTGDC+6m6YW/3gCrv0g2f7h9275dBUFac1jqC1
piGG+hMPIcvnNnZW9ZA8Z4Hwl8QOarvvr1HMF/Ovt+1su+hi11ZhmaTQB+QedalaYsE0VlUEARIY
X7CkngrgJlGsGF6UrhpTlCs1pAPGKNps3PJy3df97YgAcVsI1MK6hDrlONZTLwZnh6MFrVE4D0uG
8uP7P/rSRjsHJ/z9ZDA79kNHm3w3pdEz0WMWpPfho7JGa42W+VpWfybJv4upTLZ1CJc4GiGNjciw
fqps5jXoH7fNOtsWEORGVVU3oHoSGO8p/r2V2Tk2pSzy9cagK0V+DLFe2o2d+vo2NJzXVMZ7hRCA
GCbvI7HSbBGL+v77O3Jh77DO9g7PVBG7I6dUB68js+ZiQA8y8KE0L12Gx2dsDZ+Bfn79/c9d2Nmt
+b//9WWQbGqkpV1p2xK18c6B+77uEpSztimvZJ3/8P1duqiz9R/5Tz70eZns8D1gCC6lu9Z7MA25
P75KKmdak+YHqdLv31+UvPD5/TmX/nVVYLpJCSkRpk+6+eRqnAlVmm0sC3GLCSvC0/296RCuavb7
ZjapDChjWBao9PquXaicfiAcnZewah7TMo+XxYj+OZ8sbTsPJxg2Sya1Q7nK5xHFfPCkFcd43a5L
pG8W0VBtOUS7nKjUVSrxr0VOe0IYAMJYoMNt9Odpyh8h2GJj+8NPZeyI2rr57/vLv7Td/vG2/HX5
fkaEXEbeBKiMtGHAkFy1mn6AjUfeYEi0UNeCrDChZJXDAwlIP3Rz5IV61TpbZWvcuFFIjsCu6UlW
6pIrxJx02zSopJGpUH7qescjrwig8L0tagXIs7WDFCBQvyqoHDhEzWAjOwd5zmA/epmLka3CmNqS
qH3QUpuxj3xtxgavgaxIwDTIVys6VFu5wkxsx2pVjkGyyc3yLasUcz96KUfliP8chho/VJGXlouz
lX1GC2jsqujdSrRHSTBGm3pqr2MfOPH/+PjOFvJRhpbyMbHttNruN3C94e+iVx+0BwY4Tx4sE1PW
d1OfnkIC7n64rksrsXm2EpcAkrHvegn2Ee0/zp1EIZpPSkNfXBR5uCxU1jHBIiB6SK4GmwO/o/IC
o6Evf9gzLywS5tlCHDQu/HlOjrt2guSVErS5QRz9HCq937BErTs+kbWNoOZ/XPnNs6VWU1RIaYSj
sghtvBQYN0wyh3FgH1Sqkms60/7KdpgyjaEGc1ybipXSCRbvrPRQIU5eOmXiLW1hjz8sxpfuwNli
HEhZ+Cbk+60S0xGy3NEsPWQ9mrUbKvOLGpouyuSGux/es7kI/sfOdx7OM4jKMz0dOyPyeTKGrao8
GfRVdrURXqNl+kJKaEH/J8rA7HRvz/+vX0n6+KvK6iZmACXduVIT2+//nEsXf1aqT9NYpJ7SAHPD
q2CGZI2rwBf9hzZpGyLrcY/R2rkFOmwuvv/BC9wSaZ6V523rK3QqUbQrY/1JWWG1Nd2xWFqNeV36
VrguBXjZpBDvCBxJ37TReQKwCNCQL/yaXlOky6fv/xRxYVUxz5bOiW8vSX0H0xyN/TJzMTIh91vm
U36aOkSRY0OZZgOdJOhATcfUJtc5kqjQUxN7EpBejX7zzpa1WJaejIGm586mdegkJ5OrLQezD1cA
iGarQRPsWIh/uX3vHsh4/6GQI/Tqwtt0tjAC7+99hex/B60HSr7NXWolWdxB1Lj0D+vP3JMj40pz
3Eya8+mSXPngZXgqepFduWMETnRKjL0smxfV5TcZZhWBD4+9OVIM1EKDrZTR6tTYABb0nomEjpwF
2xHjwazESB4aOFgM5eyBoX4Jk/9ehQMUWWadcLn2IL917C9MjZK4KF+MSr4wQEHFo8qP0OU0FVYV
OkF5J0tM2w6TTaV1ZJG3012sQ4wqGoL0XEK4DyOeY0DcyQPeFS7NbUBSJGgXBxC5SBvQYNj9BN6y
PpiWSHeW3RzhrTNpYypcBL19I4jk2FD1qqXW9eMykOQhdVV43baTR5nh9E+Jl8CPLd0H+r0T1ENS
R+v2xo5JvoKLTCczLhn2BtWRxEfO0260AVF4QMhzQq3AYcNvbsbaRRGp1UchKrHuCk4bRlQfHYEA
KXYw57uDNyNJMSQNTnWnV+QKjrxGSyuKh60GMTy0NNRtJf3wMp+I0suGr1J5j03qWr/Aan06wPxz
3SWhXRmkAbv+sEK6+YmOFAJ9gWCicBHRFDTI1nHkI6iqm+c2J0tjqHm44Wi2bJ0pQl9OrygKaOpb
jWLmjvWVht592YwvuqoetcT6kprEFDGgP+xyKBsZG8PS0TAajH50EmmO8cOCEmzgk8sSZGytId7J
aLgtFZJMq26AsQ6Gu+1zfOJh0EI0wKpRMMxeTOCt4TOUb2OHLhvu5xygQGtYK5+7Xo5wUY1tGfIi
tD4CAqNBgYrmblx0qTwIQU4qukE8gf29E49HoLrXpmAeMOuPiqnv1r7QHg2f+N+0gDhfJEgUrfmt
1lv32AbubF6YvOt2yK4s8kFWNgib1oM6zjT6zZ7KN2u+q+Qq2DwD695yQ2+Jmv+t12uyrINmYAop
nvjOoLk7/YvXD0i1iA9KzPTTcYnnHirjZFqM7dxYPrR5JK4swLqs6oCjy34ef1U8mTC2+ps2jZ8K
n4FMPSgyajiPJWM2rBJG1cvMRisaJna5tmoN24GePcR18ZCKzmf27BGAXTIhcSPIfGF9Y4ed2NSl
c0A5P2yBWmdkUPDPYgrv1WQaNtxjki683uWrQ7xbdcgoqKrdNYkQuKQTRP/G/AGTq0i0mI4UE2S6
XJMQdpXlxQEjF55P2/xSkfdCAHF0GFE5QkNGZKOszj2iy3n8fmW+VEubZ8VYJVPSHm3YNY7OwXMQ
uuR7JfFGKw59OfqMUqzHVurGss3tvWagzPn+h+ci5B+b85+jzV81fGknqskcjjARXzobVbKMmF0s
U4PIVap76ujE3Xz/UxdOS/Ks8BKeWU+ilKj28eE5afBhoZLp8eeypjZ8HEl/DXPiNsrcH7a7C1v9
H77CX9dmhxUMIKDsO73GmSqjL/SiNaJskibsvA72RL/pG5dm+0+17aWbeVZY1aiOfcMdU0ARxldY
CCI4JBJEkRYgOwyoR4TnLvs45LUv6xtseteFab3GbndMUsKEGeylxKB08ZWqfbXMMJ98f+fn3//X
Q57Lgb9uRDupPHdDQFrBqGuH0rYRJhZ4lVmm+pqsju9/5dLVn1VWNXpQUORM9SNF9NzEbKpuUDDR
zrn2LfiGMdnR3/+SMW/2/7qgs5JqRGRBDxXi3CRckgc8gl5ydlPdnQisT6sEhwQKwWlwnnSbUDW/
6rB3obT5/ucvvchnVVRUVjnCfMGLLAZs1h49Vfw09wYcXrS1tr7q3dSZgVN7ePXODx/qpYOTPCt8
lOfk1iAAyOeTrd+KCaBkhi4SgVoDdC/KiC7prXIv0YeOsfYsSQbZVC1DEWX4p+8v/FL9KM9WKWRW
kmPJbCUa7M9BYTXCPd7hKoEon3s2ZbzVfMhQtg+qENe+AIw51lDsWx8QtxOnv0YR18ugBF2OrCfY
IMmvmQkQHyw9pNLOWH6VHXk/FkJSTUc8qDpxorP+wyp74cGJs7OnG0DfHG3QBeim7qIhaNaWfUL4
lv4SpvnEoAgrVq1//XCz5pfxHy/peVCqgdsnYqMLdnlEAxvPFnOmzrf3qjWgKs1DEjvvs2WbMosm
3WPbJWTDOAFZRGGNI5u9r7Sjo1m3amFoRGQH8rWdAC1b8wC8zF6dCrMBDu5dJX8ag/45k/7rb56/
7b9WitH18QAVJHd0rdds0Wt8Qr0l276VH3YPuzuND1SWRBd0Na46HKVovdylgzoyia23xKZnH7eK
sXNE/MgUQCeJ0nabifgjNHEcB9EJm/HATNd+lhm6fYpdRLy8UVSI4uRm3u+0CaItAT3jho/5Pps8
AuOJd6vnCCtpM/FX8b4D37ZWg4tLf/5FLSczJwJGjAQyJF+5TPrffUpqjgEs/HMsqNZoovzwDVzY
VP7MLv+6QyqCdmom9Pjh5+BrmYussGqbZTL011hAlhoL+DqzrR8OPJc0Pn8+xb9+r/Un26RvmOxy
2ib3rtlyUs3wTphBcsDW+BTaOtQXqe4tDSBTkmvmqtIrZLA6TcdMqZ1Xl79J+DhJDf/L96/2pWpF
nC31dthKY/KbeEe6zlPUoddI+uAUj+KtmIj9CFPtzcHK53SoEjWkXj/87oUdRpwt+xHpIR24m2gX
DgmH41KfCOGpX90R6wEvpP5oqfqnMe7FaxT//1MINbuahizIdoWO792W5cYvyn0UJykv9SRPvYFm
N+W7qBo8cbm+/R/v7dk6z6G5zEd79LfGLHYVk78th/jNmeSTRNGx8lrS07Cx3mAUua219IduIBO/
C82BP/Kgv960DHAEhIQw3lV4SNHp+CmRX4axCHm11zIWv/ME35RryGkrZ7WTp7q7fOqe0FaOCy1U
/qGQer9w/ejJkBK+wSQKAH7xSJIDsbilxVjI4bVZGDqCs3pwrJVA2MwggMBUXmP+6WjQHOlba1nY
dbPhAGggzIqYEw7RCwFSHwMOW6KBKqdZGXV7MIIAhNsc4ztEktBXUCWe1qoVh/pxoaIQC/k87osa
4nNL4Mw3HSnqGKYREJT+uhaGDode+gsRBy9TOtta2VU36GDqNamKt6zMPhJIjo6E1JcLVTgfrRgQ
pOv0qkAxjkuN1jGq6ys7U+PMVQHiHM1YaJcDv3SsN95VSHtE1wOPwJaxVJNxrOvpKpiR/JqHe27E
Z5L0pbvxjPIGyhoZrJrVrUoM11kr32SQfDSIf1aRlyhmRf2NORjyJi9SDgkWAEstqX4VkcxWuB2O
OCPJUm7mjLIoLpZJ7nz1Zv3Ru+Sd1U5INoDsHoIiNnZjiaSECTi8oBwqSz7j+6wwXDOi2rqm1i7r
NnfXZdeWi5ImYVT1mL1N8ntH2ziRyfFUh/g5aYiz7xuTfufJblz0FT6bKR0/mg78T+RR+mJ29lep
oR4Noo441iDBGNIpmzNbaKz7LRFK+WuIwXnbRN2jY1e/pKmB7EhzfakpsSVs69kNGOYMFVFQdGUX
QTemGxNXxHIS5hv7JryWfsr20rJQ8LFAwBSYcGVpoP6CNF3Wwk7x/pazZism+2cWwg9xdueX1XMM
oZJ6BvONH1tkITT/ERJ2RCVKiEM+vvskhkDaaa4RjVC+Ws6jZek39Yi/QlUO/g361ZCC/gsbbw5q
HpL7JI/eNVM/wh9Fta4TtlNnxTuwnkNNvOlvoxPky0YUbXZUpHsR2kSdTMUv6ickNUUnVkQxj2vc
y++ZlmnLlmBfLFv4NTG1P4HXvfVJIQHMMmzqYIBfbdqkPk3p7wBRGy6Jl74gNtGTebJunAIzqNeR
IARDk8gtGaxMDCMLsJG3ZUalKpnEboyx/ejt7lNvECGWff+cjbjucm0a9p2BMwozlr/uJgAaSUJ8
RsdJOi28r8EePURsukBI5gU0fMCnhJDBDVe++i3a57odr2TbTBgyW30mrdpYjFMiURucb11/q8U0
RmId64ccpHaaImSyqFLTtU/qRmXSgK1cZ+l3aNkm077CQA/CivdhTOynzhxwDc6EZ40g8ITuhS9R
9lkdcA8bIqkIPHJEAzgEqShBlJvGozmVw20UY+9j49pMDYcDs3e4GcN4MvwuImzPLW9aUTXLaSh2
adI6FBowELuerkXS3QVFQJ+mZEv1SDGHrUubqCCWByOFsdRC9wMcs31ielqhloAUZ04m5ieAbvns
yDFl+hGSBIT/0N/XHYGZCqfTYujydBWrhPgPHVrEHJSF1dbESOCfVNf9ZylDLIw4Q/+v6l/43YnN
MLyczxJeq26110GsmYcOosxjZ+cUVTxQE/rObTGQsNHUHrxxqWNSIkEV+8yqKgqPuFjvxpm0U0eV
TnbAcIMLBSRa0NrrpEae1NfdEx6JNyFmNTaSV8KuGOqDh+UXzLpgSIRUNSzw3xk6Yltbzuhh2hU6
6F1S2+QHaOJHN6AjE2Y4HMjlTdZ11OK5puW4nQzzDucH2Q2Z99lb1URUtlvgu3HADsp+Y8vxKggY
fJJDi0gE9ePK7XXkK4wGlr0ACEk6Mc1DkRM1FtbvcaptC5BnxGJ7r11kEu7r4ivgD8KeWesG4wSp
o/OoJnImFS7ZwiBVLTNvZN9vZE+uimHWz51O4lvqBtd2UJ8yPcYZGzsAjBztmXHxl9GGdJCA5Udj
dsvqyEzV/E8OUJ1DQqKLlkxJSrSbKGKVHMjag6VRYyzSvQLHoUW0NauP60F9t9CcmXD6VrXp/pcm
JLFHvIqVVuTr1KgQbHCHpFPu2ghnFWwMHEYpvVhM8v/FMgvWw5z4Hgj3JJr4VGdETmUWZvihfRe9
8LB+agRJlGa69AON6NaBhhycPJMQNFxQ1NTZUibuuyI0BucLtA6UxCPBagV24bxnj8EREwmiq8ak
ypdd4PrHoceyhJgOg48GkHH6I92pA84zJha+EcHdYgr7u1rCayh1u9plWninzTZo0K+/tEB+6In/
O03VjTY65Vp4WIC4o7HGHYV+wvkBp/ISuM07jRrGf1ZzTdOAPPRZvt6NMGaFUl+RD2cmNFFs9HX5
ypn/z3eRrlKHvF5V9tcj0dDrJKan72rh3hv91ymoUMs6aK/peeAOF62zjLGt4b6NXsoA8GU8Os+G
MOkTNL17NfYFmXi5CeASLa3wqBsmv/hqgp4719bcITAMbt+S7iqUxbwm85YM59zjUJHVya5oNQOs
Fd7thSqFzovmPRsO8AR6xP8peodxU3/WmafT6Ap+9aPfbCzPuJa+91y0OHgycvsqj84mlRSuxe4F
GDBBQ5rpnsh1LNcN4CZWtS7eaHmIwCi/zrqW5jx+2pVu908MF/dBhY/OnB+1l6AcSc1FFGGYbgmm
3HRzETR7Q3cpi9NWEXPJYTOJrrDLfo1Vf6gctRUd+dyR83+Mndly3Ei2ZX+lLN9RF47BHbh2sx4i
EIiJQ3AW+QKjJBLzPOPre0FV3Z2lLmW2lVlaSSIZQQTgfvycvdfuT+RrsH2UGmIQ7Dc8ZBk2F3ge
+tw+tYuJ/XoCMa/BlljfatSuyRWC5xjk/X1S2USQ6x8s+FeNhLvVKCg9ultxXwE7wDxm3ro9ZI/G
wLZqB+esjEL6rABHkghjvkmXf8jZqiTRz/0Q3gcyuh9SDEcuz/bebvTvEiMqVxjkKsXymSkNm5ee
22QjD0etG3dF6Lyanbhwp+xmwKIsJITpFnnz7ubmBxAMtuE+IRPDOGmV+5qwZHlNgyRn5G/zOr2J
SZrbUsUk28Xqv0djMtF2FofBCgacXZicO3APgBXj2wU9z7bonOt0yvbgSo0jZgQWTaMedwx0OJ3m
4gqr/KVo8BstBJVRSFGIyD42PLMV7XWYoHUyYSZ4Wgd4YchwBP54kuMZ6swUVGJvtjSafjCYE36Z
2CTffFnXR4cBDpy/ITxa2OM9hiu5F8lCHiC9wKCQK2apBvwDs033EA+Zt0aZ1VfFAJxicMFoYcn+
FmbFu5YS0Eh+4Ig/l11bN5OZW0sZq3elghWH9cwpiHkzc0mSOBLlWKHKVyajewPortIyjO66jd41
H54Thrl0+8x9tVr2UqfwIGp0XmsTo2qrrLgGDgcxsnavgH5As1X1wc1Fe8+hrr0e+rF5dOKZTm1Z
GPMut0nD0Q1zPPctMsYpttdAlKHYtzVDjgSJ6cXFS/WA835iSOZ+NkGy8iKSa0t2kY8LedvGGFAI
CI85ZSi6cxlRtWjUuAfWS+1aqtlMU61jLm7Eca4FxtUpx5A8kQPE4GS87qOMU760sVc2MSyxIEJS
uDQfDZWMMtHdCqdINow5Cq8c7PeOHoA/chKm+IS4U+rdSvPQ3O0Sq5eQ9Hcj4wqGEY0x/Cfom2mv
eKPOmCqZi0dR6cHVkEItMkD+SJjYsRMQn1oGqU+BwrQ27kMPCll/1BOi7nUDMFwbfMvsKbxYnIc3
+HnAS0BPIbTYtLbKCJ6IB4YT1C4PDoJYLVaHEIMGsN/8qcNAsCFQXezV6ACBVJywPXR4dMdBX7g2
I89hJW4HuX5dFYiYnVBcNdn8bEQdjaEYT0usj9+iWBKymKb3ecPHPQGVc4XzCP4nf7BGF/tKO11h
72SmI3rnOBkmigbYBYAUy/pqDBBHlQBDiEtwUp87Datzay6X1BDoOzPD8TVVp/dWP76NgzUjRqXq
jNiGrup8YH4jkwdUIjorFjnzRcAwLuf2myzpelVnfG9Fp/wJZgVk/OkTsx0gBy1+GSdnXnn4zQ7i
wwPOzS/2AhRtJvpvweKwHybuatyjMZmXC8YxTXtKqummWlTrU/t8LRYGa1HgPhqGRStfSv66yZWP
O3/yzZZnbInrJ6Zh3XOq8opKkvBV8i/pUbTcqLmjNM4ZBWwRMqfRCdefbcLZryZ3c7M0UMwLLtaa
Q82eLzrkkTVuiyrogajY40PG9WJ3d+85nM77okFOAH//vZdB4KmehCjLqSgvRdfvzI68N4uuMEmj
/UWb8hdiat/MrPnuchebQ7RqTMJvMqypp6J6J8eWblvd4kjlsGHdDcLEqlmvtUcsnrARn0dDNDvR
cg6GsvHuaKoAG0/irHDXaJmYba81J25arQkPbWiqHU86T4IMy+uEO1uFVnwl1rSAWJSfepNHXtOF
/K6QUMACjtOezSs8kJ690lfI5ttEA1G3BvNUlrZ6pG8Ynbl/TgPbyq5zujVyA52Xm4raU2YvWM3X
C2bMxkmNqrtTIXQxGyUuh9Q427dazqUxFqgYjPC4cyp6AOx4qYb70i5niSaAyWHOsejFUJXu48ow
kXML+4i84BaPJvCnOSUTDAKSzsWb4j3KMtiXQXYjJlsjw9CUN9FUN0fZphcXIR61cRf4fVJC2cek
9IwPf/RHrW53+hK+TbF2OwdS7HRw3BxFMdpnOnYmZzWNudJ9TuflPbJh2ZjGC+vxHXLK8Og6AdYl
zpqGG+wpztlOtadmdh9tBICgTV5jThXXsO23cTMcnKo7SINir+2iLVGkqBxiiAaVO97B4jN5wbDa
CyNHrj7rpENH8OdM5rEFiDirinA0ZfnFBm4EXGQV9h0oK7dmXb9ImqLbqiPow+YD6+3xOp9FdtUv
6npKiTGd4+ZQBaQS1h+6piBnTm78lfny4tlRiepiypYLE4Jrp++1Q1bwPK2UL73QT3NM4GrH8XwP
3Gg8LDllE5DFcp9WE/nj+rVJyWmvo50elzJmv5iDBYASfdLdU6iRG65xzEkqPfPTmVZCxv7dGGrB
bAoeqRFB6fVp1W/ZpJ9bMD68l8TYxan1YtSKb6TOQtyw3I0Vgg5umLu8SYKTU2FOZqV9smiGIy5s
vgSrS7k2rRm+x5y+Gql+lUOtOuomBsy4LbVdodLIt7q2vh5iORPTNSEG6wHVy40+mtNN1FrzNV7f
8KIXVKE4U7q7MOjcbQCjkhDGeLlOwaD6hel8yellbVclDKe5pX0iOIPrT1LOBH6pPhvJuiSaaHsN
icEryxLdp0Uhjqk5v1hZ/TgN4j2X3bgXNTy5FhJB0Bk+CX/GcTGnzuNEtrzE6Gn8NIruCFe/Lx32
McYTsy8C/XmE+EErRJ6CPGdyoy85OdUzZ0+boiNclnepZWyuBIYgKTHktk4ANfMsMWROGygSmA15
UkiZ74x0OdFYqK7mrLV9gkETfyqXJNm6CfCMKgQB2Ecqum5r9cwgIfXMcHrIx4HK2JEUzWZm1h5u
f445rsWd0qukupbSurS6MV4rZTtfhPUjNWEO7Me0LWEs9mW8ketNbvUl+hKaP5N7tcax7vGMji/h
vEx+HVFNle7ibCWWPB4zEjHWdcQzsUL6YzdQUerwOoqxAtIcDxTldpfD5MdAlaGpwIs7Elk/DO6B
iG2NcWTFls0KfKDdRkZnHGUnjQYDxBIoF7WBQILUP0TppgjRH3FewWoaHGBLFfs0hWgMh4DJApCN
zKmaey2h466jdfD4ZZqjS699xR5Ct1MjSSsaLYzYah6LMFA7VdbRNzPvXqUJdEYzOFv1S85dzWXZ
V+AQYWLVt5oldDJAdT6nPHpo2E28ajG/6w5GzciiHVzmtTrbeXB0KRLJpR1QTeacxpN6nnaqJl1k
Cug7FtrgsyBJlJTInJ28izyZAc8ByPTcL8shEhpdIllAcgvLTRu5O/gh8waO5KerVRWEVH56HYln
JamoSGh9dUyOJnFs88bKrxMnAKgSc+91IUbeRtYQckEOxvXYPLB2A35cgNMF0Uq47lPcvM0y+BTZ
xe1Sj5fZCJ8rRxBeQpizL6jIecIrk6o8AaSdJ+Q2izi5GV12+0ojaaIOqKaikWqdlG8CzDFY4GtN
+RTYrBBOvCEfwQEVE3JjTe4rCKQZMbRCwJfOHm6kS0VEq1VKMK1OM+woWzIgvpM3ilX+X4A9nWmO
7qwpMT2j6Q8RJtItsN5uy93Bo6saFzqMsY4fwpwTBq5O6Llf7Wl5NOfgo2H3IA+B7keUtRcGxOgp
avKXDWar3OMpGV2SDm5tJPSLAK9tRb/QD7LdK1UN2kZv03MANpxQAPrOC2tWher/UTL4gOeqwGNW
ublDPPBulVro95b1z68qAzVuI1BLWwlCjm90bxXda3yCHHJYsYQbrYLGjBp/YQ0gUNa+szI8UVNm
0K9MQQIuC7hEWV93zlDvkw7JiwrtRzlAqpi0inNUeJNFyd3kEqGdRdxcGmqn0sDmFujvbZA/VHr3
KWoOl3lqVdvEBZ2wHhWdnFM6jbDVwGBUvpPl/b52oJAQIOBDDtlP3fSqlfKjnwtnO8R5jKGXtrax
dDdlOZ1bkWoedlxekenmpursT3oGcEoGBvoR6V+xLO64s94DKfdNPpByu0YHLn2Pzolcyk5FdwOj
d48mH7RKZd3YyRx509S+aZKuhTnTsxlL50uWjz2e3+ZLRIA1HQhMHolxsBz13sfJpwqM2VtI9vI4
jUnGmsV16HTfghh2FHdhsYvJmHlKXCbKRRZfwHyyTwSuTwOGGwYP8I5xKRxWJ37lpsj2moqG2zFt
rqFk5VBLrAuH7FWGNj/zKByKDH8BJGiAO1XzDL/lqW1wBSfubG2Xoq+9rm1vonAkDbKk6ExlvJ9K
Ld/rncp8bQr7nV3Zx2ox3uZJf51BOmJ2r7pzxAFsyi2QO2Pwfew4Ttqpw/BodNYie9li9XwVltYg
g4vRw0W3UUDwT2PKW2eg70xq+H6xiaToms94kc+m1l25ZoAWbomArqOm3tAmBphSNdM1UWaPaSPe
AstyyYOAir+tpXUKGufkNNz1gY0tUmTLcC6RwW2WgdWIzOnOrwzYCWK0tCsXRTg8f8A1dlw+g2bi
rFeGdGsLsz8vunkJm3C+cblEUMeXjQBnnEuenCHjC03S7Hdh30de2rM9FWzgR6TrtT+vC7O+4KeP
1GLtxqF6JyKr8NjGEk5bQXSM1vtfB7BG/Hy9GWE89a59mUtxRWHw3hny0ajUtcHFoWtthcA93QBJ
47hCZsqvdV+4PI2spCUNH9oonHJqWjWcyCZKi/5FA328nXnoC8d5q2K6VNhkXuN5SL6qOoGsWbO7
kTT1Ko31smboGnUlJm6oxNyA7nuGLjTvbIuh3TIad+2IPSqdo2GvYlzuIAGsGzGjgQxX1agT9Zz1
wq+dPbanOFkRU+3EKC8imSs0mRyQd7oDOvStnVx6I8BmmaY69m1QMUwRcu2e5fWnzCvL0/omuoHP
8ZbYPAMszDQt2c2v+e3ajduy6SIhTcAA24u/2KttO6OYLN3iURqIIMH+r1GXHCgcvTpzbMx2kSkN
BmUU73M1Ox7TmOvQNADrTy3VRjmzHYTJVWFCoslUdSfG5FQnPMxp3HM20GW4Xyp5b7nuWziE9U3b
5MxJy3JfdQznxty9NKXR73oocWxJkivUjHKhg2HgoUQ+uLGi4I1dG78yMo4FkqjuTF+UNnyhTgP7
at67BlxjRbF5rEgP35L6EzJnoHAcdIUrgExiPvImeYjqsjguoxlCcM2NcxO42Z62cnIp3NZ8azDv
H/MZ1s6YpgR9Y8ANsv4cjFZ8HFDBbifVsVy60BhyyDTQu1KvU4MGZw24IKNcK2VeZWV7pp4mkuGE
7q+OzQnVR/wd6B4gMR0ITpyz/LA4x89NB6QvzGXst5lNS7BFAZL2kXEIIWifgtCej3MJ/54C6Lru
YNcZjFYBTdAwtEOrOxIwREsdQHtAgbgFyTR4lRwCdCUwN8k5yBj/oXdOzSbxQyekmyvppsAVbU56
xCEuGFdqmAnnUrOW7FiaIJOWal6gEOZyA7GetWRiK2V0OPp0wSfs/MGdWtC1GiqJDwgg23OV6tp6
QsXhT/1LV03aX378v2DS4ltjngK/0pTluTWoqs7uO+ZFHP1iWnu9XgooRvD8stk4Q1XEqGUgWk40
4EYVp3mYFPd6FeR0eKLqJkrINwL7UXgDq+/ODkxgyKucGF3BYxh3OjsQtBTWsHLH1JaxQB4Zl0WS
4EBF7+VZti+F1Z7TqLnn/uS3HtunDKmAv8aQcSzO9hCHrCudQDaeyO62mOwv9tzeAQ31EfcoP7Re
nfIqs5xnGk0oZFOk3q0bNAw4luIwmWVz4aSv+UGV5uRZUHNjUrkLGn0vCcKeZZ1eOhTNLJsiZ0Oy
buUA8xK62bCj9EpuZCzlTQl+m3FtpaB/QNfjkKKdU4aYvt0QlKJZEFRTC6MshKvZL+2JtYdkgKJe
bqaEw4mjYjpmAU99nxgsdST9bjVmez5UpMgnbnCiAtWDcz/E2p0cq2JvTpzZRZzyS+rQT40ptA4F
GvVNb4K5c/UBSCdGVDZhctysejrXGoOZQAiIc/OO69L4wVBcj2F51fSNs4MylTE9qx7rsP/y4zuT
vEUjXCdPpkyoSEV1ZzOSD1I83Q0hEjvkbMozSIb+smhMOqC0FgxcdVqQxG6EE9sQ7v/Uc+G8i5IG
TyLLfbK+pdGYnB0QeRo/SJ68wlXSA28wbfJAsFm5FjgTjbt6fTnyVHSidrKTkdFR7iDYbwH+cI7R
phUJf43sMQcxNn5xZgZQ4LbfbMSYp6Zd6SPri4EiADobUIvBCpi3cTh8UFKDfmBbO+Zmd91O6kFE
Oacfx7ltDZ3Ixzk5Fln9VaX5YzPY3wqdfilNEYjSgMFoVFW0aIgU2cW1WNNbopeOxMBQoV1L6vZl
FS4U5MfwuLCWkGBRelpMLHGOtmMcjWOnda+V25LXKWgXGHIFvw1O54/5fG3OC0M/FwntHKqv0kwI
a3AYc2ecfXzZUWtAeqUrL2gwSQwWAP0SY6MvGBGGxv4SufAr6Qtscrf0BHE/Q20WPFYNfctFvEVW
/IaVEpLYnGyD0WjuzTLDQ7AIdSB+4WJ1cLoM3B5JC3a3WMwXN7CAuEdgyFKGf8gtP4Mi/ZgnGvNW
l30D2N6QnlmcZD7e03anQDf0V546G9BQcJ/ENoMIjXm/YYYGXSct94rQ5Q4Iy3pr5fqW5umw64bu
aRhowDYDKPdqvtcUjFDT6O6KSpQHkmbFMRDNHZRpkO69g6FfW661MWQIEBqPY05w4zCbtFFZahJ6
dOB5qpw1cqo2kY7oxmLawYULztNaXi9lfKO1DRizFauLjtefDbhiPBbvVRNHW1fW5oGITQhwqCxk
Y35v+Gx349TcMPEJd1MqZ1q0ALpt+xjOdbrHXKjIcFsmkn4C/ETUJsRWzirfrU6oWhaXXgHD1GwM
li4RMHdL1pPmFKSfVPm0ohyaIeH8lFgzMTGMqqp18CHqCOiLvZBgYzwvwJEjh6BXQLmYXZHHa4vY
mCq5o7OmGHol+W5ckDnnNUkVwg6bB+C7pNwE+TmQTXHUjYaDk4nsZ1zgmNM27M+zxdE+LhAQ4G/C
XJpTXU7qumzKtwiS/F6vzcVLlg79z+zWG9elMLdIL7BmmqOdzQ+cJng8ddHNIPzgE2Ysqx7ZoSjO
6cEyFnvIAzZ7k9kZx9tq2pHX+wFCb6TBjlFFc2Rw78bzkzWGqAuz9NUiiolJiCJUzZ6+6uBjN9X6
QTSupXlyhK9BUN+WFnvtlaoQl6ziHsIVe41thp1D2cKzOdSl/cjAefkyplW+b23jUa4SrTIJnpDk
2gfKZGI0XeN7Z6kXmdbQu13bG1zAs5rVUokQa7WRSdr64xTlvpqty7LqEaiJXPwSRXrVx8hU1vej
UWOJtUG1pIipMh2fhkpv87A+DinAqMyu5mO3JHTDlwldE5mqlKoM26XF9BzoDaqMPGTAqsgxHeZw
unJVRodg5VKbGSD4kYlhA9rCyyrXPZJGsNCeb5/Q+cSeaYZfAOGu3Bj53TR75xCtPUqikI1dTkIj
LU5nX5LCsqGGRIkSOeNWWel7EzndKdRnixpDDgcEjfDLo+lmjnoACvWxbFgxXYIpN65ITlM3PETZ
dEcpc2bcseD0QpikjauIw3Vv5yTgWs7mc1DQim/CAB1FTQNDxv2JXvJEU0L/REz1kCGIr2IOp+nq
77Hd4TyttkMzFXdLvxY4zDYHWOGbOY+gIej1TTAYV9YQUvbR9+qtnECzVcgVjSNcGcYOQNwjBp/9
lVYNsT9oqbZxyu64dJwaGhV863pH7lyTndsoSzCpINp8lBI9q4fLuZAxhFc29NEtkX2r7PEtdeC2
uk12F8wi2g6KK8UE9ykJ8P4MFvkeYnIJXu/pQDMS+p7rOFUyDb95bUUvNBskwTFV4TcMHudxMPd9
hRAwMCHxWZ29bxtxMxhoYGRDF4VompPtMPtF3PlBL4m+aGE9xj2zsS52TG5x653WMnIvqchqKDo8
y2P4lBft7K+AxU1e8yBEtmGjDsEVZg3tB5PzwUPhxQHPsRg7lFFKGDdDvzrn3Ga0Uf8oMz3ZQxg/
wy3G7mI3N6UlOl+xY9k6o8BJN32jpzghSnY6kvMgEDeFiB7j4jFLA92rYodSjJoCtZAdsen2DY5S
ZI52Xp0K1b/wwbGUyuaeA9U+sc27pSm+qiQN71tsV/jgFtePiWsC4EXbNOqcb3+hJF3VuP9BzP2D
4/MHQWcZ0aVzOOgfcvLbtlYTXRy3vOsbnANoVwj9zsQ5H2jRuWh0uNvUKR2NdxBkqyrOudC5/ytN
6y+k8OIn64+A/YOZakgORaVuLV09V5p4EG59gtB9hRGOnmTkZJ6W0bIxncPgLBno1fhA3+Lhzy/G
L2TbP1Jn/3AtjEhIo6Cte6hkCegYHgX1kr0HYQfdN6/Z3svvM8rzP3+1X4mHf6i5//Byc65yJzPw
PNeVfMub2PI7p/xCyEayiUfzYe4HGOOTKrfkRCw+CtG/kIv/is4ifrL6OCqt0wTlBV3HhfFgPagr
KD8pjlUOwk2HLrPG9bSdoS5fZlXDdUbtwgcw082S9yWE68Duhl1SsqxFqP82TB6IJFha5mIZXgZz
TbRyyvG9GeLjn1+sX7gyfvim/3CtbOb/tVstISKArLwLQuXc1Vr6vMYqdYvVXUTuTjfMDCDj4R/4
89f8laxe/CQlVxNOWtpnEKtoSihYAwQ9v2nwszeDAdK4Xzh2peMq3wkq0591hJRjCRGiQe7NRrTQ
7ClM+zPuxUOmknz7F2/rF+7mH+afP1wLM6A9I61O7QOEFn2uP/QqvQ8GOIxqsPZ2Jz61Uv8o2vYI
A+Sv5Py/+gB+UpxrVYH/lXjMfeYOOx35WUMFuLUMhvKxlX3NdWPn1MFtW9rF4c9/z18ZiX48N3/4
PWU1FCzDQ4o7IZPbRgwELtjTsG0LqjMVtVSI1YHp5rx2nW9bTjLoz5zv+Th9z0I6m4OLhbdvSo0+
PXqVfiw+hB7f0tSLtwXHR/y7RJq7Jal9blv0+6Iqey+ttC9//v7Fj/vkP6yt+k9Wohb3O57kRtvn
bUX8Z3saNc7z9jBmJ8siF6rWg+agMV9EpRjNgEYR4MBmni8pHYKmdu7rYXpOgvrFciCZuJHTbKeJ
Y64RLuN1PAt5ZM5CaKm90CbW4t4fmZyehcuHPtX2GX2P9CZlz7syDO9TCcPHoKVKU7TfW3ReCQOJ
ALC2y9pAuCm0ufNFN4FsjgP7aEvkqw55KRsbZSoilYa2esOIIuo6qiOgQ0ThbB0n+kSNQbSSpIwV
4ivJjEzYJvEE/BIAaaIqrxUa+XoVXXtS0On+5bLf9wzGT6og1RjIW3XVpxy70WAp9AjL0cDBg+iS
kCjdOquRC5NxvEg6g5m6YfhSEDmqG4tFEEXonrGBiVs7h1fZaOXXTLWoJIrcBhjaOQ8VDQSmj+PI
f7KQFr6LZ9KALMVpZb7BkHeFl2vfj9YDMje/X6Hv6ErrjbGgaSWowjinWf4IppUHPZh0GO4ac/I0
6MZNlsjPokOjMxTJO5FAz4z9xoNFtiCBsJF9rMc8OdqdswpLU2snkWs+tAKclanZ1l8YMn7hxtB/
2jIxKAyDWdjJIe2G+TuQ9zd9jii/rUD+BUjnh1vnP93Dq83mDw9hk8o2092ObTZGqwJ8tgKxSvU+
admC+snI9zll7DFBNrwpOCSkIXxU8tEqZLIo6ApJ9UNz7kUIGKtDR7pHVuNyr03V4MQ3AePYJFG2
ts7ssfpWacm4pVnwV3bTX+zo+k9mWzwWZmvViYNvTi8P0GxuMuIaLniB3GPo8kBAfEZW0o/JX2zq
P9hY/+l6/bS3FsyQHYMogIMS6bwfjPhxRGu7QRBdwwfSHxZ2fU6uPM+EumUPHEXTnSIOZAiQJ8Vd
d2UabuIjnQ4Y1C4Rh43I7nZD7J76cXrUq/SsBgaplVY8WApLvJi6eSNDJJkozuj9GMl7JJz1752N
ge0CMVx5Jwt6WD8y6jrtXTO4HfHFoaIEGrqRbUiES4tFIkFDTavIuYTVcBsy8uBGFgjBCdThWNez
gpThgcZ2RcSKarcqTU5VnNa7gce9ol2zpRN9rweAwULitNg7/1mW/de36b/Dj/Lyz6vX/uN/+PO3
spqBREbdT3/8x2F3v/uf9Tv+z1f8+9f/Y/9R3rznH+3PX/Rv38NP/dereu/d+7/9YVeAvZzv+o9m
vv9o+6z78fN5f+tX/v/+498+fvyUx7n6+P23b2XPOsBPC+Oy+O1f/3T8/vtvQmcT/a8//vx//eP6
C/z+276f34v3/+cbPt7b7vffNFv+3RaOrTuuYMMxcFT99jfY8Os/SfF3U6FGc/kf0iJp8TJF2XTR
7785f7d0i2wK3VFEZzPlwrDWlv36T+LvQtm6clGKKMu1FVbU//3W/u2j+b8f1d+KPr+UcdG1v/9m
2urfFyVbCmEIXRmmaSkpdUf/yf/X2GPBVBotrx7L+7Ywd2WSGwQfWV/LUSVb8nL6Q97JPSoxsp8D
YR44dHp5y0QC1sxudpAPhM0NWvli7+QGR37Fj+nTA7GHL065761TpcefdVOjcU1yuidBe0Vj4Rjq
KPxdK/82L8Yt4cfJPseY5yIiA/GOqi8HRVx34yk0qiMrNb2lSd+N1UJNMQ0e6a4ulpZ9U8KeHJ1t
RdyRnySZuyXGxa3JAw7v59GmUG6tcLto/QNxWKe6GMFOy5ZuijO+GyYD5swEyBL1Z9Owrm38F9ve
DjsvLPNuk/PYM0ZtK0AK3VPfdUj28LKpZiaD3bihDaiBrqilcQX5H7h1QdjvDB2e2EnMXkhTzOGc
Ww7bsqxPUGFKr0I64Bf1Ke0yHWmSEoSFEq1jMKWfjbHzsbp72sLMsUxMEiXG7FPZa5BrNW1IOGWY
h4spbrsnmOWvdaM52151L8u8XDiWkLFQmW/Y1d/oQV4I77zNiHzYFCaHJG79b0TDRKTJFkRzGilC
lX0+rphZXcs8Mynfpo6vy/QWrUsnky29k0eGsa+WDL1Ez3YiHqjbyno6LEF+E1drrJYGJi2eobsc
WLZfqzgYt8ksSo/wuIMT6XIbjgTbRVjCRateSkWYYKPNZCsZ/YlPFKo3vTK3UOvh0PXqoHriTiHz
Q8dp72Tua4m1bdszqqB2zbeFMyde4oCnqw3tbNl0PyeyRLBQkzYivudMlGsaVxvZEWnef03jUnm1
RakQF6B/8imP/NrB0hwTVIN/MBH6XuccSWezexaFXIU+3WPuJAijChsdINm/UZtdacBLkTAy5TOQ
equSnr8qGMPHQXIeqkddOajFgnryMnqBi5Nbm7Zl2Drb+dVStSMzMxJWeKgysefkjF4FsN0jII5m
eIxpuPJBwGvMmealMfqzShxcGmXQSZJXu8CVFIHB2zR0kBxtybwJUhKoAFp5JF7UGJUnFBp02IGU
d3BViWw0SLoLc4sOYpQzMnEz7rD+vU5fyE8maiRYcAzNNTCy712WuecR1OEmGaODPSextyg39umt
4TfpZHXR6BtWJAgyWRP4IRL7gdk0Xg8dBTsz5H0BAm0idCZFoAFg03gk7QjRTEO8eMvtOCXp4kE3
8sDnx4fBpY9tt0Jt/W5u9XMc+lqYNDtdSynFJD2i0iSdoqqoTKcB1gzxLuIIdn5nkbDnJlpFYn0l
jsrqtoQXrUM6Az95SMcrgf/jmRl3aRhZ2n7OpbZpmSW6zvgdvVCHkA9DjmkPz44xlJ4B9t2boNBv
2qBIdnQsOy8wTsJvwcrfZku2s8fA9toFb4BbtLep2f7AZ89eTzDeJq6iLzbaJyyuur2HBubr3WCT
HlCUXmmTCl6qcGdgcUI7UTwwcybP8zoZsNTVQqYbRUIaGSbkjPZhsq90jHA5KHcAklB7HKq1OCMY
jeTCjQIsugnpVe1EWV7xsQkii4345DgLMl07O89Tdk/Nm3BmQq2YJfBlUIJio6sJcWe9rO37bJlB
sSzWY1PpRHIp99gZ5arGYlUa+6hj+jHdh5l70tFCHRPrxuqY7i+FAK9EGuR+TaqeFtJ7u8Eiibc4
ixiPT9epE/MQ+MNueo4HHGMO66PbInqJoxNBC87e6buvbhBf4hz5i05mJo1IFnSSLGlsGvIq1/P1
7a7DaxbyvKm+zYHhHvQ0voRjUxxmi6jOqKHTkQNKL8RAGnx4W2TowgI7czxtPWC1PC1DZx0DHva9
5nzFx+/FvWac3WSafEaFV3IVNHZcFIZOWAOUc0NKhlaAjUmdJtiV6bU+No2HiB3DiApCr7AybUNa
9eDJJN8PFaE02B7abbfGLJNrTkinttQn1ZgP1qorLgeHaOSSKblAMDh20053wsi3aYkt90vS9Dda
56J572nMR2tvtcVdO6HGIakaV5PjkhU44WnIpOmn40jPMMEnOttfdJZ7BItYrAWRlUPBwHFS2We5
iunyVL8UnWC2Eg3TobTXwPCifppeLJkhXaTvuzXH4LaftQsert0QypNeu9cL1xv5mXxNsuYhBaR+
WvrvyGJdP5QxRqDBfnHED9uksReldd1n5S4KsSerwVfJpN2ihPwKB7nwUiSeWV5VB2NBo6ZEkqzd
JNTAFccau9WPtTG/sznCf5QXm+WZXAVtj63h0zLkTSBLqjH3nSMpjukKPaUg8GRTtvIZC5LHIXFE
iWvdteGDFjfnUGAwrrvhJExsZ6wdR719WhgkM7vA74gPFCdD0CQYQeShzrt7FU4JU6YRtfWUIFlG
TXYMovaizWWMrDqstrVwtqlpV35KSDSh7bFNakxXM5b8X2SdR3PjyJpFfxEi4M2WBOhEkZRXaYOQ
hfdAZgK/fg56ImYzmxfd/bqrVCSQ+Zl7z42PbUdKvZvxVGoogsl7mfdMNAnMrYbIVftAq7pDMzAh
6O9GblmUkcIPgSAPHXaWWPHz6sZ+SeNTVucyYq2OjXQ6FsFShY4J2sVhmo9krlZXsqke2f+S2sg+
sGxx0VZYrqD4hiSHf5iyfzcGc19nybOLr0YX43kQ+i1OQPIwzXeiccAHbN6zDCdKSF66zANkGrAs
d84k7jyoWhETC7iIfPntOImodPUnAo+fFZN3FYi9FIOBJ7w9BlzRk12ejbl/bpyp2urNcMy76cFg
JwK37KabwyHRtPmIfusA3gUPfMuTGzfTcXIwDMuTbbXvAZIir22jvpzOS5nKMGYlzU77xcytixP0
L17v/pNZ86u5HAVNHLzHog9LpbdPSUvOZIV7h/zwb0Ac2AJ+O6Bi7NuGQ96N3Js9gYtcKHkQNyRI
Tvqmmiqb8oBtmidRQCqNQL7aO8RN89vN2GoXw8L1YmBXHZAgBW4K0BACwH4SziPTCYy7XXsiKIJ/
M5Yn5qwYsSnfpgGVqhrurOVsefUV6sC9nzMbaVjPbFrkVxVMX+WftIllvaqAYpAVIruzlRp6mJLo
iY6W3lo40TSQnkoO5FonRi2iPhbktNJ+4MqN3k1EReU/maK58ycPRQ7POtPsCE8d5Kyil1srS9N9
wE6lNu8nO7iWbMVH7VRYIyYgLw/9+PXophawAQs8AmsQPH3Lvcz1X4ZlL4kc7rp4ulPuzAFZfxsq
tvY5fqtNBmgpgaCGMqdst9TsYb2AN35RMNcB1B3qBCwNgsf4JJ07EXPVmcVwHGtqmwCr6HkiEngs
K7Fty+K7i8tfPeMBKupqOc7z8Jha2UUOH7OB38gcvs0UD4GmH41evZcOWZIrD8/ESJHGr7pBIo2J
kL9tCJvNYCMOMVI6s/YoeCxExIF4dQr7uUgT6JVyuRea9+X7PkJxwwmXSqvX2LU/O32ofIyFKduX
YHkPEnd8BB9yt/A8czaP1NTx0UjVjk3h71xwemTPVe1PUeIkM+8SYBCFuLYcsEpUM8bbHAyznhNu
iRh+Q7/oHJGLbJH42Nwv6JCAdjBlmeLjIHByUlNvNWD7G7UwesssIk61Wn8XSB42FJQPdmJ/ro8Y
vo8vtPKRqSzsVpXJh9yUYZLME5XcfAISfDOT+rtx4YQkw642SbpRJsLYxvKXKI5t1+F1vWmiJBXT
fOFZLGMS6tNFftWu0216csI1bw/4EoubGC+eYv3OHfTb+9MlMY+DUauDQJ4TZclqH3+shf6oj/qH
r3EtWw3CZZdNAxLJS5Eib8bR8a5lu5i5HhRQUoXjZT6hiPcc78eYCxt9AmoHVtz3Hkz+0qxPZbO8
jEUbwWtDtd0NHIzO+FrPoBya0vtKc50QbxW8Lg5PPzbdLVqCEC8U/UiLdS2ukUfbxVNiVZ9Wv+wr
4uRp+7KPtosR2EsgryZeg7gOBBndxmNcT6eqnUIn1va2ky+bttJ4vM0Cq+i7JEKHwo9ip+aTLhQZ
tXbyks9YT3r/TlswSPoSe9DI7tS4CZexVln24UDI+FanGFZZ9mHzaOQoKCO2boQZEJ8jZ4vewxl3
pD2lDop7K/g2xKdVLveqYSMK5/Ye6b/OSWG+t3wU86i7X84l6z58r/phtoUbq88vOFUuTMn1Y6wj
wxUQI5tVKjew7VR0zhHF19kN5l9J/tjVm24O+ZbHpDUeK2f8bVCv730rYUCbGPsA2mXqo+zAXb4o
by9xL4eIEo51Uplh0AQsMZFsR4uGNnCmcjaCfjtYnRstyVREZbc8eg0cqxGK/Fs+xA8uMtrIGd36
WOWdte1IZOANSl+K3iTElHGhCwaF7XLWnZzuKViIjaqxzW5GlE35necU8/NoLyfwvMHOyOttL7Bo
gN3cjxVFppYrRtN18CNTlLl0fA+ZjYam1sxgiyIYDkUbZiz9dwK27qbPLVIb0Szt4q7fpSX7/gbW
rS4re5/lMX5JPvFzAFIxEYAnnNijIm2w49Lq7/Uym3eWVe8qUzfejplsA8IRbaqsFmpvjYc3ZW9R
txXqAOK9UZi4VxUnr2AiAHdaKMmcpKuRqXhv6QC4gAib/SLjMfIA7m6bnspFl3BApq4+aMRWnHI5
XybKzYs3NrtB180DyiwSsuStHNyGbKYRvLu9/ENlsG+zGUiL5quQanzdVSGR7pCUJ0HKnijNr52u
snfsbdZhIlsMjiT/ZtN4HwURC8Az5JsiVZl+wvJDBIifJWZzHxYjQtDl3Ckssup9zIFGEPxt7a1m
OiWDNe2xgK3GcjSokGfo61nKc7TwfUqKd36KpT/9dyP37gTgsKvfrLax7mSOYqZXxluCjzOMRQbK
NrkUHm6wxDSB8MB/4KOV7l2udG4/t5CHmGOoB2AStkY9fRqttkpXv0wQfucusVe/PF82eQhMQqbJ
w4BQbUVh5jtkvAP4HnmJWZgIKy//9ZLrXpqkdtr5rvFRl1qJJiPpAVvw2tS9k/Ev1w9nXeNFRcCk
wqz8PcqsZW+7bP+8zDivk5uxZyMy4GXbmH3OOIMjbakXxR53UnsO2XpnmM3VZdF+ZjVIleXgBaC8
fiS4K9nMBdHhRaPMSONmf3RYaOUE1E5Fr4WoXQfUd8OfWyBTmLzgza1StSWlVzslBIk3WbC3Jfok
lmXm1lMt8wwcpJHl40NJVcviw3+x+q56p3gsAg16r2PpB9OguzN1N9+hNXyrRPrI88aObX6otCKa
cx5hd1xBQ0brI4avT8SjWcfR60nXbNDw1qutk14yvmQ9afIrJGCvo9vS8186EjMy8xRCPul1mZl8
IF7FR0Dsy6FMms8uD5q96/bBybcn6uFSMDheA2drdgPWyCI5a8cjuJuFwbw6oQxLQ19L1Maycz8i
U2aNgJuGc6nhSJpuCLnoAfQ3Xt6b1vTgxlrCRmFnII6tlpRB+PrfB3mY2rxxOqv9fSy54xV5jnnf
HmdYNHAQoDPXySjfxvhlKrvVWLEKnmtrPs3jEmXYl/n9reW0hna6EzvHuBrRC9buJwq6+N7BNr1I
56NddOe45D9OO9i7yWmzbcvuaLbIqMvyHluDa4R6udCt0yzU+LKBbSREyDKCgtaS46CNC1gKVN5h
g1h0qw067DvTaQ5t0dGcapXcBSWqIo8ShpxyEt27h9iKT0z/l92Yoo9rSospkWFytBrJgHCbZVix
yF/JMJ8Zv5tGPdE6/Sogz4FZUGDgP26YM2pKcktRZPJHtvhIdHlGV1NO3q3MWD14/ryjN2J3M3g/
OXcsXKlm2feCNq4cZNgWnH8xbtyTvnQugkKxm2Tb3HicRaPmSJsdrJ5pKQ6FcdDNcrnWzosnmvIy
qwkqT8W2Mv+nLXmyq5CzR8E0XDM7/2KHKl4CfNOLcjHO2BoCHtKIUAQM70igtF3LtbZ15/HfNDnz
sz+bfJUjgh/d43M20SYcU/hOWPDicacHHb45ab3mncCjuiDpRspwIj227Ne43aXZBeh+trPreVES
5J8VN24vKOVjq+O30m0wyla300bT2xqYlneVkn8Jx96zHrWq3itMMfeY5IECOGN5dBZzehDLkzMk
DlYYFfB7mjnlTHdJfW24xHwrCBINzYJnSHOStOVHBRzpjJbce5R5C4w5YWtaM2J5tHOqombNshQU
hCgyWv9fhqGfpxePpawo1ub4x9eYauZvuQXhcKyq+6k3y3e7qRvsuMo+lgMSZCIdLi6t5lZrh+6r
qKejaTTDrY21iypH7yr6+FjgR3+2EyXOduq+gpuso6Id5bbmot7SvP9TdED3PkOhbdvdsVjWzxbe
gHON7Bl/YmrthYfKTkvEdOyy3Hr5729hgtNzuwhKJJSD194hV5Mo2eA+dSr/FZ5ABNpg2vWmOe4C
jUQS36fNgDqnrgG7KSaGxfiRlfVBsBdPcWMy7EQP11Va84jzBudQ5VRHBI7ZOVDVI0nUjHOXVrx5
ri73ddM5UdFlv2hX5FNMfpUufiqIkFtI4trNmxLWj1QrG+K95dUiop39GSOZMDMIMOZhtrFyvCOe
K7Zmm48r7pu700d2yIzBvjnlu4RgQwKi8A+aDif/v7/FvxPKcf5kLK5W+159g2RRo3zGi6dLZp49
dTTYMXdyNgMjzVODUnrd8Lx5Vq4fE+Hx0fv1S5+W471Grsm5m9SzLRz12OOV2VkYz/HL0MLqytuV
bCz2NgOT61AHR4vsmaOajaNWud0jbaodTYlbXRjcv1EzmhGbo2LniMX4mFGzgSx49UYEyRbCClzN
dhqVvaWfuXjeOe79PZii/p7hZX9v1Cv1hn8YmZ2Z3NWtlty16/8IJH2TleknMTYJfyxrOhVEdp38
8bElLrsLkJd3Mhc3zZgUg5LMjAxHwy0n05cYeDYAL1QAfdkkD+lcxJtF9tW3ak+Nf14GwQSGv0hU
DPaHv1D/75/837/TsND4Z3j+n0x+0XwXXyJrs9Au/eICwCM/l5ZXRlWxWrLKqoEOvPpv+7y+WZmi
eFOufew6M70scCCi5U2fa3Wvqna5Yh9gGG914rNtxBcIf+cRiC9wNjeI2sw0Hvye49nou/ST2M7D
0i7DH4XyEUOR+0HUB91rnaiHzPJXe7XdHgQ63oCF69lEP7hzCfh+SPV+fWh89dqVKKwajDPRYrj+
zmjT+UhMGENd3czeMYgythZivnPGdA5JHvUOHpNLMSn7gS0l5L/2pXay9MXuh7MZmD4TO9TCVIbL
J2mz70XbTU+JHKcTM9AuAnO0AHh48IepI+fcmnZCmR+jYH9k1SOWsG5jq8H7N2Pv5RiK091/fzul
+rGJtbCM1XipHdd8DlISMV29U2dGPdazXcJvaAN1Q2mt7wzVJ0/SYEqX1XQxk5W/lToXH2H1isaF
xB1U7rjuA/eVqOn6sggEpxTyePLTXAF2Z7xrTWDOWOSkNN8B27lyJiU22y1VhrOGoXLn+yMi7mVT
DRr8AF171xeS1tEJ7eLJc7BJQP7Lm5nhhlbc1VxceDHBX3CJnmch6kNONFA4GUbMioQwIEgxW8mq
bs8dlkflkv1K/F2ExOw4McwTSMnOnvpIsPbCDESdRYS6yPT2UMcJjAJn2SJuPNqyZdlkwBsTyGs3
roAK4XSzd5diO5proDHLOIC4S/179Krxplmcg2HSyKORoZV2Kug8xNh5M5gI5QS7sRusbfUzjcuI
jj/x9+0A+oR+nBnmPhPg4mSTgdllEuDlO3zl/r0p61sMA2BiZGQkvEaj7WRb0jvCys2HK+7igpKe
hItooA2/J5Dy2PnGpUwmWItNxuAcMSRi+eZGDeFz8pFLllfEElAPsPWqgvOYmCegEm/JkrIinIwl
srMSQ5VB4GTg1M61VDmWSGEcxoKKpdeQGGtMVUsbt5rRlf1eMOPS75Aq4Mfg2jbRIpK+oZ6WR3Pw
fxiBi9Anqn1D5ftgklSBIfjNMnlR+AeQ81ygajJlv6UTywSl7RwInXjUimkCkqbTlDPrZluVA6xy
6FT0X6fon3BIuFupDVfDg6lDEwVD6FwMFcKWmK0Jdpb3ITNwXA/zqzEEchdDL4BeicXE3qX+EDUE
LD7IlM6ICdM6KaEq4m5lL5ERlwqGlLKGX8dI76eJYrcf+j86tL8AC8GlrZE22hV2UAeQIJ4sVsRm
1OYHo83b8xpVbOIQQFQYwGGsLb6497xcTut+AQIfn5qROEyl0w+WyPGdLKp/ciSdZJj9Xw+Wsira
0MmqcetNXwkq190MkJjpYXfW4Q4FxzY5egmzLc//1iQzMowIVw/aak/SAGtR7HjkMtxK64HcE1yk
XjAdxouVcLyrpFGHourfcCu/pxlXhUq+ZENijtGzVy7nYuuljNCc4FvmpNjFULmcvqbMQs08o0Xd
lWvBxl+t+3N6YXbtGGUXlGFsypkKHJ1B+20rgYQ+xctUEsOQGZm3cV0r3sh5+kjj9F6h5Jv95Aes
CxONjGG+/HZ1fN5uyZMD+4B3cZme+TIjBQEWLkq6rdDTNbmEhRw4DE9npwgnVTwJS9/palmD7THx
2fGadRx/F6CNHAO+TOuRq0AeJtYgMj+UjlJgGBDL9jq6hjUOr/gGo/pdyUwS0e1cB2MhJ5iAnM00
0lX5nM09xz8ZLvZ50AIvHFz6FauT7p6hybIdBno9Jl5TQxnKoIa1YoOlBljgxvH4qcsgfQSOwOnP
K4SwLz8VLhTQ1NORXbX2Wv9Au2HGtO1VEWGjWzajq4IIENK2L5C1EedQIu1ngFmlPnkCQGdyftZO
3Kqe0duSUQ31bQG4NcAsUZoMqRmS6DW/i2tSX4jVzJ7A4wZ7Rsq5HNBwZaO7HQRvfzzmuLksuQVg
em3nCrnFiNcEipULGOeQV/IRj0yzIZAeGJg7cDoO6tdw46cJeV4OdSsyC+ufRfD8gRFDE4rpWa8B
+zrtVy6Eu8NQsEUVc3U91VFl2Bfhp4TfUbZQXqLgZ6hTOAuNEedhkADBTgPzSWnNwcutnxqDqD2v
JDWcXFgUeXoti1qHO4Vy1P8wxSXJ+Wb7TmO2AEzWsX/8HmV0YKzjIWEchwV1dJHC8hgwDM+QFAs2
CkVJLeK1X0HJ8sZPf4qSObyx3EkA95Xo9e3Yx9/z4N3sGnRpyxngqmKfX0rcbIvTXn1TkaikY6Wc
QkPA+bVTvgg2Kvt8+ZCquRoBFsfGpXdy/PKjb/Rhq61sNVsAJ2JYqCUVvpia7xrCqmTbZN9lWc6o
edbeMvZR5ylRzz4+TatK96NcdZeTvTBI1YhUI/ggKYiqN1t2VLLf9XbDyDqpd2k7JNivjQ/X1HBa
1U81L96OtibYLXMVgaIFQamu8SSTsGmcs9Yw6Gi6cohQAt5NkLMwO3YzOSjugdAOdIN8n31eMF8D
52gV9qEJWAJa3fia2Kz/M5IvjBIZr2tJ7ghTT8LKSfNIONkPntA8mjDrbfpZ2wBcq4lRSP0QXgM/
rJljgEHTFGaOV4SCRT0bTEAzJXlxPKac3oz0th0iO+o29RQny7ux3nmx+Wja2lvqGDe+99eF4SKD
XqZVhNeMwmQfl5voSnQ0e7W9PKskUTvetDMraS8UpuAZI6bNLoCXsd5yt2aPyw4uz3eGwXu7mspW
t+LWRPuRZFDmDHvUQmMsFDY9eVIWhqIi+YD20W4yvUnCbOjYRkte0kITod7oUWqyo0TKJwBSeyWq
/L6guM8PWjNXu//+x+uai5WOX6j3/7wCNsxIsbTTnce8NaIWlTD7Vw5QVV11g02/yImBqqpjq6k0
dAoAHTSsc2ywQe6WgHm0utnFaEZL3/JhkZG8zdcE1G4iNz6z3IOJPokN0CnQgy/WSHdZNT1Nnfpp
ejAeAfFCoWem+2mBL2zZZRrV9t5W76Z/JQdz2asEn5bGNYo0ysnDGcW1g9fyMA7xp55mRwO54qZy
5ZeBB3Q0gEigLkq2RXcghtDYJg1svlVKrGfdPgM0GVWJ+28xJsaofvHC3Aq5yK9ZJhZPaPMbeMar
D4mEaWFjwSTMXi3jMIHGY1A2v3pCXe2ZCchkFL8kpnOv+Ogo8tgLuXt4biS7Brfs5Da2z2Xsi2OQ
iDstqQ9VVd1mH2ABBw0frnaQDAlyex1yCSvsfPsiu/6Ac+xs1uoJIQCOTQM2WCWvca9OncZ6lCTX
H4ZRxC9hI9gY/efkL69Z7g9hr9vMBDtrzczATaaYpW1wWvvH2WYz7zes8YnI2TryYdAN/dhWyUMQ
m3LrNIgafhxqvU3r1V/09whdDSZgJegg2cPk0AN2rERWpaw9eyN/EUV1jReueRM75iYYUS4JuJSl
h0rdkIzzfLYdfn3thurmVwwKrC6FizNxZYik2KaM4kQyPbojWzrbl9NRjJ+DjtvLbUrg3nW2z6xe
QVNd9yTN5EQ58Iw4J7GPoB/0D5a9s5oxNIzC2kxqvmWiPzX1iu2X/m/cylcrjt8HNOhLzwdvlC+u
Mbw0lsmnF0gLSCOKEtL/amoUO3C/mx5+jDu7XwXxVlUPHLRo+Git4kXPyi+hPc0xIqZiqI/uzI5q
5BXLqUiZ2zGmyPAkayOqfN+t/yzQO4orf18l46qKaD803uHzjNRagLxa8k57XRQzWj0ZKfRyduat
Ez9WrjuG5jLs3MqLzLSBXmLAQHX68jGg9URk5WwEIkw49zjravXslMzHNXzYF8NjzFEiYzyMShtu
vcGJ3NZj9c9tulvbZfLPcf1tOrjVN4AN2BPxqD/ZBsGU1AHpGdmcc+eKdtxN8MCfaONBRHeN8+Wx
qfnvP7dN+5J3Nln21TrVCCzzlteLtsdW4QKvmupLJZg1Mq8Vr6luo42dxd98cIOl+8t9BPRJl1av
hm8kUYUt+UI3qB0HTgTEmUV8kxMeS5oQ71+/zPf9+gNXWIihkIgvCxoHq3I/ffJrAMnwk5Y72yI3
2EypLGQt/Cd/RKk4cCh+Jy4GmvU/V7X+UFtW8G7a3NiUceVN8q0ewAVtlOelRztNXkzLtTamD3g/
m+7b3v/lFU53q6d9zrKJuDXkYovu3pn68EBHQC6uXs+wirkahIbsYs1lcFnOSttwd3EtvjLAya1R
XgfHGh9KIUnRKHmgKaaPC6y5xLRNjnrwexLEBTZVcSyT/uSYGsHLSf43MjTj9tDZ2hBJ2TnWEFIj
z/jJtoPd+KEzJ6tnDkeGdWqVuyCp04xN4cBwFFDQVKxBoiJJbMnMHx5dNWXISeJ7gE5DmEOBtKgA
8iGNGjzdIW8HKWX2vrRHn+gz69uBD7EIPh/o+/a+1e5ns/gsZI+/vCv/ivUynCoWsQBe7x2NJWlH
sCMVg9hhc36kvsA1Xo9/yM7YHZjiBa1kwOpfPGk9MsYx524NYmodwWkDOBMRhE83zbY1rpL81tJU
5/LBkBQ4lTXwx2+6kzsb19xCcQBwdUHxDl8FHRQh6P98XiCeBdq+1LK+ReO9+Cx4Sh+K26QHkcfj
PlYoFxCOkS4riQzppymCV3EKilRGQ8GEnxLg1dXBSbmVg45e/KOwepO55dwLgC6YQ82HGQAwmp7Q
hwS1GdZKt1LFEMb4Rl0kRgHgHZsd6J6xJZILlSMcZd6790ukkZneAyfvNcZNGVrRoSKSyN1hWe3v
ZkGSzFgOl9b174zEgMKdQKlaJ9ls5eB1dBbvSe1tyuUhRU9yDtq2j0aXntvz31tfmdfMp/UyO3iC
Y6aidLGsyNN8UN/k0hBbEbzVSo7ro4WjGDK/OTqvM931PvP+FsGCsvGDN8WRXfW0ln0pnioMBMei
iU/m5Jth0jYt8jnz6FswXYrlnACaEJo8DxMcSMN3D4FG8TJW6mG9cIayn74qj+fBdmokuCqPtoWm
2cd2NFbKxT6B4kjEXIb0KFtGJngUc6j+I9XTRw/H1coYdUN5gqlchhViLjZF3coKtjYMjDaMJT2m
7Jy7TXV0ECAbwojqoeUuYFbM8eAh9sPaGy60SsrMvhqzwbNOwO2GzcCDUVLmG2Rfsx0FrZK3BOth
j59Fic1dVYey0WnFjR3ygn7TZe+BN11WdQ8+7pvp4hr3Fd2Xg1RUG1in0qHYcY/UslBPku38Fooj
cw+KiTburuirCHBRQqKndC6LIV6YcCL7rDGej7p/tu3p12VLu+2K4qdAmlkFC6Czmf7dAu+/zRx0
1QgRr75rPw2zI5nIW2fIReEIFkNipHExLW7LpdsH9o3A98fG2bBmBhvM71mn8sVYiise9bOdqSf4
dGenJhRxqCh6PMgSKsaKa3j3esIcg/yDD2Ow782hfLaaFjFhXGB5g1+b+IMDnNDeGAQ6UPF3dwlD
etlmuDk93J5MClX8FtMSs2aWxUyRZ0Zl4z2nukZgRfwb+PMTq1iY4yVMsTx7TldcgVv5LoIO06Je
0vk55Dm2OGKyhgkSUWpnEqkTBJzxi9mYB/S6x7y4+LN4y5D4gBSxnQORVW6evvBBlHcMBqGdKQjn
pMnya8PFIfUU34tXbnnhwJUo6ACJuQcbOlCo6KxXxU5vip9+zj+Yg71mdUvr3BwK00RU1N96SYML
1O1r8ClQqjx/WDz4aUJ11saFS4tqeKNbZykd77lf8jFypq8AHhqMLtcjX8xVh2wen1zFmVf2YMU6
9aV5jFkFEieXOxX6I0dsYHzHdtAc8OaAOcfuTXPwZZoosGcdxd+0sKnH5v5psS7cBktshuUAysQH
9hhNfEdbfUxPvgliFGD/fTGjZK1stRxtqOI+m8k9Y7bHhfZDxExDGs+xQidAiSB5chiVMwtiTs5S
v0X557UnV9qPCI5VVEu6HxfHAcLqbj8pr71JuJOyep9z0nWkqX2azLZ5+zdaaM7IKyzb/25G7wb/
gtmlu/UrC1enqq99YtibVk8YYnj3DGix/5kM5FtA5SwGcjf5aqfpzi765wGNRe9CXh5jEmzG8s9t
id3kUt1omXhi3MpdO6utU/YnlpnLPZZ/OJN3dc5GTI16x9PF8VCQsbmBrHiapfHZQjyMOmkv29T4
sMfhuebP1RnBMzUI60WXIqnSzw3lMxcuEJ4aH9qmNskJ8lr8B3Mu9dChgYKSI1nDMARiYBn0P6lC
jtB1WiRLCpLUnA7LzPcyl+dFWc9dq74ILQK1tVSQq+Kzg9ZjV0O52rp4FCYsKkic0LSU7Y9mQwOY
EwIxCNC9rBTxymmuMDNeCM/g84jLfY6WHLPbX4+5dFP4jHCLgqO7spJrG4Pdz8X8mg7902KSZe27
09noBbUyjpgxyZ9itNAQELz3oEyOw8imzWvlzXLQKq8f62c7WlboBumacGpyQSSXRDqvIg56Aklq
wOyx+4AxgqKgHu774KmypccfFHIhSstdUlQ8Uvibt53lhIa//CQgoygOkP0X5meg8cv4aBP5v5P1
yPnLIWssHgPzIl1ubeKv82Tw8FO9op3Ay7k/mVe9lCZ/gmEhD0pjE5JxbGc5MSEqX+5TDWaoqAZG
R4t5n1lU+h4V1pJZr92sW6e0+50FvZRU9VtQB6y4R0nzN4prm2C+VNK9uGQKR207KV5NGi45r3m9
lGOiSPjMhpZmWbcVSIl5AODg4OngtDBjBlHo0e6GVmw7f+buzI0qKkznrIv6Kual3/Rm8REmvHaB
yH9qD+D3AoEsIiv2PlXWLhMVU02RRxodfm2vo01+Kye+OAzWSMVhCOMN8NMc7KLufVxxpSxl0EUo
LNcbRfeQD/XOU4f3roX7HI5eYaKCseqtsKurbNRvoLdHpy2BdIknycZVd8xfhv4sJZHMjta+th0t
asf2BaELmuryyVndy346/OD32ZkZETcFORwBYTaMC3RAyqsUyW00mm4VirE6dj3KgNGhndRz5lk1
MOp2zVdqkUG0dkwijdHIjWmzfXbcW7VoD1ldsEgwivXJdsJAKPsRuNMslkd9Ux4sq2OOWc/nyW9A
sMfTzav1c+LAuyX98kiuBNoxT48qY36fiCLSSuRayJEu89yT4IEuWUBMbgfkvx7lGkQajmlSPGAF
jXKHwYN7MzHj3f/+yFP1mfbg+paFkZtCAGsao80LCeHfroa3KfYOoqbWIDcmzRhRpiYCHamGhJDc
L6dlfmgIwuTFzBB6YCnMuzsl9n2NhXE7TdlLL5C2Pi+d9jtqA69xkN2xCk8jHG7kj7UZChWCsbeq
YODkpvou9zhHFBzaiI2JnIs76dSkxSTgrlrvskqhS4epHTUUw1CNdX0Mqm0htSpksAVzS/cPnuji
MEBOtGWO1nHJpxdUCtYxhfDu6baGGFqqsDEe3SmnxjUcfucyfxuhv4FWOzH/+Ej1gGkc+nnCuwhZ
hJoYDu1IcrxsHgaDy1SmzJ8LS/ywLp5ZRTSoZnifayd5M4fm7Lf/9HXz5WuRbtl7IdIfRHHVboBQ
txkV9Ra6hEtpkUQ1N4dm4SevigwzSvtvCNQ5MYZ3peDdiKo9x01+yPyKTc3Ig7jyQmEYpzRhvggR
zOFA6RmuSpt2kzgjp2uimGjpOAZgmAQTuziHVx/TPnoSUvtI7DqS+rEvzOGJmMdd6frfXAE0Ur7m
galwWGRmr3Q6aw55er8UsN/rySG5qf2C5rv3eialyZFeIrmzvenFzrx71/Je/QVxhjM/xby8DIxg
r+vXDCOXtSSP5GvRqRrKDWdiZ6aBJGcyvMNUTUy0De1z/TW6kWKtAwgjOKWJtrrX4uKjy9Aealbw
WwQPEnpjwdj/zhZQMsaAbs3eE/8OP2y5kk6yJU65C7nllZFcKrv/y+e+I3em3ZNYhDCx7F9NPf0f
6s5sN3Yl265fFAU2EQzyNVulUr2U6l4IbUmbXbDv+fUeLNwyXBe2gQsYhv1SD1V1ztknMxmMteac
Y95Z6CPacywgJ37MwqvCMDyyI/GQAwrL2tDJ8DL1TbbPwhF92/xpDSNnRDZokxOpmBFCt90wYkKz
YJ3BTz/kPeI5pWG87KhN2SaaUWrg56iin/XxDKYOZF6+FpA4lGoSKYPU+wjCCsdT4A37CGuTGIYv
pbntFTMobRhT5yAST1MS99iSyNYXc3RRNZd62+cP05Dz3yiVRGeEJarkzClXHkqEvilr0lCtsKxt
70+3tWNdZjJTWxnwh+uH6ToU+eq5NISlGtwDwXVqeKSXhsheg4aWILdwtvEIj4F3nUa46Zv8x8lj
qLeFc5OFBBE9E1N2ImOaBb1bMdAyWQKezyZf7ZDnfgrXPPF/Y/rM/V1tr+GkSbzkJQy+4EM3nIPH
qTffXhveJ2P+UnsDBlpuADXmQ4rK2eK76RY5FDFowSgnBD0SdcmrJ/byH2vIdt4CtDbOy5Oo1Lyb
fLkdIvbP9jw1exPPcAvtTzvko/SRBXdhjCtyWlwBY4cvTg0OUTz+brbqnU1aJM+KFibdDld0kq1S
YZbsYK3suA+ARqgED2XDu0mkXOQ3AC2ZLQTRhVhUW2tMviF1RRg6Y9p0w3LrmDykYgI+/TJEd57f
B8d2Uc9i6H5VCnavajDFu0vuXic4YMcF/dHlTC9atpWzX6z7jD67jj3ranA0foAGElaW3yol/ibz
zE6MLITdoQqHoRnPbGXYLePBDCXbwy4vS66vXnmyFBfhwAM6tEQGuwXqqGStNLPcijKWzaPlH9ab
qSfVd1i5TPPzfFCks/pltGCPHqJ+2ZuOZpJ+7g+U1Ej0jIIXDEUGfUZNSDijiPPPLrvAfkILujaR
/4DtmcqVLGiYaZffMrT3oIRfAkyV59XjYOcKiHq+VKfSmmH6/VCk7OwD9MAdesTektRiU7e0Hf0X
dJmG7ZnZVW7DTAw4/jhPN67no8ks0d8q5vVAdxY8ZExTgU/NDavsjza7nRqnBCS9g8X16y62uVr6
2yxIQSEG1c5p0Qv45wGn0+sMOY24I4NfoXlbqOIuWijTwr4st36C7maDoalS8eK0fO4e/GW/oPLk
03Yh+QPK/ACfdIBuu+ezuGlZ/IGshcwVK7DTGctivEqHdAL9OpYaeLR723vOvRPi7/JKPiYqdAn7
eTgfO9Yak9+c45T0f6rLn8JP2TIQZkvH6rK+BKAzEq8o84ck4E9IoyMGDEIjexKjzR7ZAejkxbEq
Gi2LnbA7G6WJYdrvY/od6uwq0ouzD4PwT7y0gORN8fnP6Pz/HXbAv+EGbp8PL/8/wAX8/y1c4Llv
kgLMwL/hBda/5F94AfcfgQdwRjOwK+n5a7r/P/ACyv8HwQRlY0CTrks+AdjGf+AFvH9YypYq0H7g
aM92YBK0/6IL+K7rOkFgo7pbruc5/xW6AI/4/wxXZgX/GRJmWRBJE+EBpCgj86qTwL9PiCay2cuA
EzqxJrUI4/RBThACZr/3jnVvIKZ1lNDiIvTzl0w2IUmtiXXkGNZXtaHh253h7pGIXdBURSfEtRSa
gYlegGstffsmj0Jvq63qD1E1ZlKqVm7bgRT0Yir5Tbt5eptGdBYIKy+u2D+XrxGtIQ+tyOSZCqbh
hchpuiPtSvmXP4qD4fy9zQCYXq1Q5kMz2wkw0qZ2r3GsstpXsR0iotPrsCg8IZs4qpdzWnn5OS47
d0ui0/oSQ2BOko3UT1LL5bedHHzvQU6Z5pA7R1YDXAh7n2L3fFnLiEdtsYlWTnTxZhJ0m2oeu99e
sXteBMvHTMr2qGQVXbe2owmzgyA+W8ki34oh9U4ecCB7o+y53hGwMgckBnm9KEXWQLfNVRjOE6bn
tv+anMm+om+svWlLJ3xRTl5TWCutg5qSnI+gRtGvJxEcTaOLNfsZVc/uXHBlqUxDIlF54WvpeuVj
6c/jq2Ux9izY4W78dVnVwtXfSQSKCxU+VPZpmP1+bdyTRBI4EFlgEnCSNazgTQn1uWw9Gfycq4BG
dG4VjU8nA/WVzP2meqqmWaATdByi9HjcjjSZ0rpZt3cD7r67rJsR1jw9kJ3K9QcfBBfJMTL3ZYkE
lyqB8kBPHQO6zTqOia14Top++may64gcdvQylMBF/+pmqZlACziFXmgQkXMvwN/fOge6ntQp6zPv
dwi0W20j4Vdo9to6dyUljnXJt6IV9wQMC656s6plfFxWRT3yKuvNsUkZ+LyatpHyulMiIFLXZLag
XNT2jT9VJWakDoVynMcb1VvqMFFh+21b+ONpEhleRBbaO6DrE707LUhj6Xv3JUXdd3JqisfFzbEA
xSqkVWgJbgA9hFd+0RO4DmQx7rqKAVQHRYpaNEXXhTd2ZKtH+4icu0Q7P02G67Cuw1dRdPGbZbth
vSvCIH0nioqnnCJha2MvhtVFNsqtqVL/DudyDo4uQKrVk4BD6DobaEzRPmum/mOwPRKClJTfG48t
Q+c38zYUUQv0kZIUfC49JX+lCe76wRAMxa3PN00oyors6sGu1fKwxJm/j1pBFoxX6kbhg4M2nSzh
bh4rYFuS/latZH1PTi77C1TTfAvMMnji5/oL5vFwCMZ53U21sHNM1195EODOqZLhJZgtmI9BXBKi
CfG3Rjb0G7B97smrIoAeS2d9JV2gti3p/z0ov+nekQZU7noBY1cCaaEflqNVCaghub0gZefEo8Mg
iI/UDbs4zJmoN6nNjol8q6g3EPCBSXttrD7troqvU1YHH1ake8osu869CVMRfeYyNt9lWAbIfPx6
m3CYPxo8tuxAQ2xWw+hloL7CtDpiK46vmRnLU4+p8y5tF3r1oLSWp8lk6ok0VUt7ZQ4/mlEU7Dt7
bH7+UT8yZRrf+10Kr7vWfeI+ZhVjMreAugx3chaJZIGTjA9tN2FNHd3VONQ5hoIa9FGxFZajQQ1o
ovJtE4EgVFz9+Ei7YEMKklrbobYZBl2AZm8QLaqd37XlH8uvkfuwYI5f3hjJZkfFPKGquVxrlgpf
2pQbF5n7U46m+dsvJr0FNWQduNzSzxBUikIHKiRxctKvd1wyGZ8yTjsY7NjI0p20ajqwuJ5SkVNb
8ifx3EBvHRjU56YrgIvaeHZ2YMW8BoutoNIAMaR+cYXHNwIvJVPg3VMrv7NKBMI9DgKu73WMlWTr
02GAiVW2sXddM5wdLZZ/PSOK0Y9dYY9HQX0oXhGI8MGlTvBwZvjMzOhfg30H+k59qSUfiFfX8gL7
0vq0edwKrFWmh6YzoPYF4OipS0SJ36b1xDtFhLFOMQ+yjbp25gQTKJMagiFb8855AF8K6UxA1z2R
MpI2pKf1k0xISHlgUpbumkE/ecLsjo0lwvKCqIHc6P6Aav/KU0HHHs4now+8TRf86+5Q8sG2A2UF
h8ZEo33rSqGGs9O6pQ0+JXWB9Agfm+M19rtan2J+BQY6wjTkzCtgKzjxpuSS2g2cQaWmcjo0bpQm
28L1uV2OMYN27wQcMX2fRT92yHBcKrpx2NfQsjD0Gt7BLERMpTzP2bkTbr2v6sB5E712X+KE8Ahc
ihZweQOJH/1OOzcuPUlsYzoB1nbIAPCpnhM9TuU/+y6BYsY0CIpm8C61aNRFpVY2sw3D9oDdyr8t
/TR+respOFuOQ4NXM1ONhwjwFSVUnvQ+uo3XOqXH0jzpV1kikO/DEtc/LssKdDNp5ceEOy/LjNZ3
tqEn8lcfP/GpyVR38cO6OBu+i6966r1+D0BweISgM5yXcWS0cMO8uafZeroEg46tXV2NwQiUyBtO
YZn5GAr8+ZTVbfQK3V3fWwZvQNQO9Y9pufltHa3EqShmCqRM3D3xvQKh7j2K9/b06bEYZXfsoq0Y
Raur1OG5wwny4jcN1BaWogUZWs7C51LMkr6qliVNxnl5h5kz+QqDyooPmP3mG4vyjkvgTtUhdAG9
6dnK3YN2RuelJtp6gtqSE33Lu+U+Z51rPng4wBRSvKOvMrM0/UHJQDxHi8H57eFvA3ZoCioU5hT6
tqvuyQ+xSmdNbNcY3FhQOp5c3pbYzo9zZFtYvb28etcQoPYUbo73tiNMuHFdZhQxrykrL3TFb+PF
FVXhZl2SFFMXH4G3FWiOae+/+qmG0kEZS0ilfDKTyCZiw0haTMt88APX+5ll499PRVq9BvEgeBgm
Uxyj0bFu4pp72G7u8E+Wi1HHgSNwL0blfi0ueAFXjc09CXf1bFJNJN9S6irOU8zzaTYnV1GtGjLO
VCGfNLr0SYtmeoqtdPwYRIzMUWguH5sgRKUrdDuf+ZjZszGNUbgdwWtwJVxnztC2ePWzriAFzW54
twjXf2wp3sVZpHt5NQ7mFY4Bj6cbFdwsEvzAtufmx0566U3aVclxsNPskPJ+3XORak/0t8ynRmAU
AeTUf+VAs396ZwSYsXglPEiR3LBL8Z/TBRhNN8T6MTbSUQTTuYxgHA2RCdesu+5jXk4wU64bqrdB
KrvYaxQrbH76KQkVwslhZKenwGab20Vl9uDR8nIs4oAVThRx+UxDwiJqLvZluDIvhO1TEYQ2YRG6
3dvSB6Ezu466jkWh3sIliF/cGig2HuuP1ha4Y+wi+msHBixWnpu7HJp+ui54q2OadQQ0Eu5tlmGP
5KpeXHXcEXdz0S93XjOCAFkSdlgiy6ddXhWpPkVObV1Kz8V8WFoxb9uIwcRGUmuoKXE5pm7M2KTg
KFg3c//R6px02fKQZB7Z5UwEOwevN7f2Qd+xn1OPCQ3y5P95BVyFBYbI1ER/jb1ojQYu8DVqPqJn
UFzte1ErSEBNTlWYqYoXWZVEX+00PNVTXf9BqlX7mAD30zzj38x7MluunEDj/58ZtP9f5O/5TJX/
a/7ew1fzxS93/vcRmb/kXyOy/IfD9CsDNNogQFUCjfkvAp/zD09qiwmZmCAFx//DiCzs4B+Y28hO
a+0o3wXF99+HZOHof3gWTMrAV5ScK0e7/5UpWWr977RexmbsT+vfSyqPa7Zr/yf+ZTPiUY95VPe+
o6mlqzqxqSe1dxRtMnFpQZTvWbhCMN1S64PdZTgHbfMwWvoubXC8qFieOdyv8hEskMVdR2KEbPrb
2LLOfhxgtjPmbVbV21SiLGmv++zt6JTi4+T68wnaaVX2PSQ124V9W74OXCWxwTshstgK1+Z/jldK
CT13o/MU+fKPm/TPbB0wU2FCkWH1G9XOa7p2zAv5Oy8goNoP0iJvnjS3eLfXiWKPJ/shcu1PUvi/
TpChcHbymcaXw7RWRcLZQphfzxOr2y2GDAUzIUaLUtHtWd73JfbmAftV08aHrOBmHIqAew5nRyD8
Tz9GHmUS2nY+rKe8DsDM0rgmauIsmPVKnGjtAVmfvEawds+0amOnldl2DhzoTFFVlaX+IQofqHAg
JT2nvHaIzYGygFlGMRS8j82onI9A6Nt0zt57eDydzNPD7I47uCQakkD0IC0Mbc1AgUnENrKvj1JL
tXFU9cN7C6TYAzF7QhneR8/KY2tR5bPxo2LP9Yf2mOo9i5ovhPlTQ23vGFtvUR6dnYrFgo0daNuX
4kegArYOaxNQOZs5iN6hFG2nMr0lmP13qpwvt7c+UqaubEjOs+9dIh3cUmt2jRb9rPClcQPa6Nx7
zUR4K5vgo0jaj1qcXUyUSFHdoV3ia8KEA0GF4dnh7MMk7V0Wo+kYQs0CrQNPYv7pMFoBHWtol16G
t1rnArFkgv6ORJRyUaQ6Zll7jzniByRHIETvFugUP10+CBQ0R4FDQ/kVaja/4w2CxYGtyVq6IZi0
WHaomq/Mz4qDQVwipBJtEVOxdfrZ1SJoEFGDeCy4e8zhcGX4WSYNBWQqzuNtDV4Ps1j/OMn6zrGA
L0H9MSUrh0rWH2VgPVjXPVb5MJjflig+N+X4zU6YloMm4s3EN2yT9O/r8WAmHrk0iH5ppQH+8jVN
ER1vUfM9p9rapD4yuIu/lli13+FVXKT7xEN0ZU/xpevkq17Gq3ocAOFkjwrcS5jNpyULX2VRXdb9
wSYAcoA1DHgEqTFiQTylufrJRh4qjfUV9+0Bh+mpmfiVsFx5D7W6nWlc9a2fyeZOkwDKapOblY+x
S6PhqfMfqRbiAakMP8Ak2tL0/GSs4T7Np58a8uw28Q61q//GDQa1ElN/PF+qdCFTTbQUZU+dM39+
wjD0N13gAI1A7wqycb5xXxY3ebPV6xQuOxs9ZdNgl17a+FWZ/tP2fqt+eewabIXUwJDeDGq8e95T
oCg/xuq2GW0SSyu40McDsjjOu2B91Kyw5yzOflJbXFH68wvzCTu19C7j4t2g/ryVS/WknJrotHNZ
oNU6voCV3V+Nqf2eiOawdC+EZb9dqX9bUmw4dumHaMNrwSWZKXb8a4nnItQ/GaF5aAo2Gm8XvyTl
eJQ9Lo8mBvtHYmzZjD5in/Qy5iRDORritpcS6SPb0m8bIxDvuzONfftyJGcxL35Cvzel4DJ8s46A
PGkUjdI/g0OGrzUuPfBGUUxfy329EiAamo7ofEmuMiUf+mn9vv9munuiCelSxNj5A/ljFu8ZAwBX
kUX9LjzKYfuFJe2xpcqHWgpMfFF8MULBuQnPSyKO6PegiQRQK0uDWQm6HXZzUlrBw5RgFVTDg2SQ
mlVwW62lXC5PyuBcPG/+bkKYRbb/4BbiPhswJ0nCV5IQ0MBEsuneDZdLNmS3cqqeOm+40BZJHinM
LwTxMYHLvSor3D7+kY4mUvDhbxLOX3bZfE22h13Obm4R8pNGtyu3k09miS7VR4XJL+hyfKgBxu7U
gthK2UixTR2sW3L0dplTfdkzP5XCjjiU7e7ZMfLKe5zy7m+2dN8phX5wy+UENOyOKicAI46+94rl
LerUI3Erd8P6iCzv2N+NIR4Xtz7HmoPebtx4FwX5wXX1e8nUc1AWQ0GLTcge4KDUOMlU5D/mkl2K
XdFEb2GfT+U3+9Kb9RurV9pTj/0BrlTH75XYhERonQUWcb/3D63s31JT0QvBq1okincv2so0XaLJ
u3Gm5McxJztL33Ce2pt6Hj/TvnmIk33TumvtN3sF238j5f7mO8ZsYKdgNLEwCeZ7t3e+DDFtqxOX
aK7ehqhlrYnabWgs9T3eUJnERtHvTZh0FGBQVZJYyTsH5WYx+TOFyX8p5QNhEDzZsX/bUo9Jpge7
S4xam1eXqlkeAWfeIjcCs0YknUV7PZHqSbwRZkLuJlsdoruuuQ7bG7+XOEYnHSGLiAJsTBuig5Fv
TBoSoqMBGFvXD0mJItmbalf5dbALInnp7DcO4YdmgOop50RwDKsrHTvfqPHHXhOa6XISjnFk3at6
BMUUBfNWl+W16jR80yhng9h3F9Zcm07/sSW3CNZKacoFpfQqn0zv/AR1hKOE3K6NvYnIqtyW2DM2
ds/th1Q1sIIrs5psQ4EQLdoUYbQd33MNk99ElBDzVcom+fZZ1W/ikLb2QP8Ioe9lQteuIQm8dZvb
2V0tv/X8tDISaFIVPvABmoQY+GHVfPYd50005ZipaXVKrNZCH4dkZ8PCstKP2uoenJSfCNsH4s/s
SkhGfY4JW8WqIlU0sViXNX5whHjPoTuhLh/STF25tuZFpx+QT2klaprXdr3eNN9u+REJ+l8o+UxH
LISVgas6FQBD2ti5XuHNBt6PU6cnd7VH+oqk26SKJyd8poDwI68YU8sYgJrcd2F+dEb0VzH9JnFy
7tYYtiM7iMS4vxhZPcLcP/ikf8CHUXKyVnpFoEjAbPRdeBehd/OXfQuln4xnXh2n+FkiEvg6PEX4
95Phux3tT5JvH0ObXGgb4UbqbIqBJ7obg50/iU/qeflVqeDix9HraheexPhiufXV4s3vfuqyu60f
LF0/O8nfqc6/suDGjpsnHFfvugWWzOXpVk3x9TIZvG4J2R5UAiL2N5GDQRjs5n5MYDZY7ErgorK+
Cgre6YV/gzGcCoPxPgq2Mhl+U2gZTUaXYEyoa3RPCCTHUM+AoJOM50Jd9zmqb1aw0dGJQjtnFk3n
D5qgyY+l7oNT3XmAWLusuRO0HfuVcwvUC1TZhEUOBJGpcwCbem20Mw7r4fx5ZA8baE57K//soMuu
kUZikCwGDe7XyR6wwec2no34TzS2t/lMSDNOv/DavzQut9RwGA+qHh7HjBqIwWJ6L8zN2OibnmJM
pfw7uXT3ZiAW5KnbaQgfU7e7C1swmVlx1SqqLsM0xnPsdtNWZt/2qv+PBUQBMtH7yTdXs7YJeFn1
a6974CoE/kPvNRz8h7x1Xhrc7Btl8aiNC0RCrnJlMT2FafTpTVBiXQB1vpteZlH8YfD4xiiO8Uoc
uDvkzU0YV7cBz7TPFoM4pISiwvBvSpod2keWMbwZLDLWg7nYo4Ewg1ydJgSL89F9i4ArNnH0E476
ZVLyIK1PSjpApVQ3+RySfsiat7yyTqzo802TDR9pNzyF3nAMiAYEA0uqoXvoXOfHJOVTCcbMB9W1
q/v5TQ3Nyxj7+Ks1qVPThRuZxGqXz+y/eg/GcgShC+S+40u8GeGI+pME1QN7NRoTX4OIyncr2NFo
/c4uAIW8q+j9s9Udd+T7AbQHxhYCB3wjW+w8JykwXxW+I6E3qmmbYzlVAdfMZgkOc9iTjEJb5Z0X
3yoAZpumCynOSU+WFtYugs22ycb4wUF7uQojwHczL0NnkIT2YEJfSUnMRHUYekA6kRAHOazhr+Cp
huJmMP/bU5ruYdtIyecRyINlV79BQqxbylnvp4Acgk7Kv00arWBUTY2IhNQDnrxCVcqXA32WHo9q
fRcROygazX/Qcr6Bg8tVkxTQQoiJSW0DaXIVDsFxuyFZn0haO2qCXhNbvmOW5ELUEm6XsbjoWfxp
6X3c2AnJemKubbzAF+uq15Hz9aTz4pLNrKKzAu7X2DULRJvKHFitX/eAn89N2lvHBhfzpox7s/Xx
yu4tp9rl3WEZdc+SLds2MW5ro8rVg9zQw+vxqh3ZeB1drz4pq7kkjZMe6ZMCTeaEhijjzFvBwuPY
6Pps8oiLKN9WSxB3ZvYFcI3NikZA0hcxQN0G3zY+t5DIekQY35mOZnVXBlzvUzuMr3MjE/wqBEbi
sbYPS2+eKy6jpm4e2WE8AYT4ETbwgspzjo6dvyeRFohw3Lkz2+KLYcs6dN5D2th3XaV45lvpcQrc
twHnTK+SD6hdW5uLI3cVe5+pCr51fwUnjCeohJQtO+bdYX5iy4pLP3azXWhwTAljHSum0q3yCA/Z
wZFaIkSU8iekTm23NPG0NwAsVMEj06JywexBdER22Kmu5ClPomEnJYk5Nr6PoljsvR17HHGWejQT
I/USDn+qhRsyNjWwzmVAkqTX2LzCOiIblX04DRwRO3rAbTox/oNHjp+pkVF0No3wwsW0RUKk+qUb
7kzKr0jn3S2VitjeW/uZBSyICH1UWf2hguQzS6s30rDvvvAQiyVbkxokP3TaQzqO+OgxZyJd4gmv
h7/LXCz7xdRHsizA4nI6lnMs/qp3fhz8z8L82PbE20KAzx0bQmW6U+TSm6c0T4pdl0NzcllRGL94
stuT0vwgsNE4kbiGdfDsA/g6lAnFK/ltTeE6NQU+l7aS908R9pQJDhNLCpvtdfRsyJpTFv9VcfzX
0tDaiwE477ehvwdi9jI41U/a1CBopfMy8VIqC/vVgot5iAGkAqiHGjY9ddGy+kE9nxSx9XeJCfxH
YRRe1Vbs7eoEfYfAAIvlutlYaGhn/HKC3WfvUA1D7aVfeXeNXMqjMa53AzaHHBifRu3Zt4CxGeUS
WexR1CwuyJV1nDDFbnv3Dv28RaUol30rk8dqIKwb42Lkwcr3Cz/5A7c+DBOu70FhjS9EaOkxXJaz
KuHCZ0xmRQV6e+nqAthdBvYuxEU5p6vFjN70iLu/M7KnVidZYK6XHUuV1c4ddmBjHJ+XwkDlaYsf
Yj2d/cD6GKPxe5b6vaEBYRvaqoMMhZ0iQm7eVhhjuMnpNyuyntKpeA7K6gzDkhWL5Rwmf8GObReY
/wL3BGOKvr+iA7KaLz9pG3x7tAJHKX5bgB/sAybzRNYCSoQfHSi1wAqWkQpv5I+j9ENsbgN8N/gv
keTzIuhYXW/ngqtoWlhf6HAIMyvbug3rjxDQK3SKBeseKrMpkcA6DX1w7kvq5SgT/+e/1xzFv2Ik
uliNxKfE6nMfv4eilDdajtBbHPBNKu35DQfjeWRu7dXEZMzVRa28CQ/AQl3H1sYTXFkySb4ZHfCg
BlUfIqkH/NH9u59Z02HI6j+E2LAkzxOYuiF96jrWMJYtn4qKMG+XeuA5MgFDtbM/CITsLEX8JRrr
+GpqVheHtZ9cliPoD3sLyV+k1l1JKAjzDQegwmfazOz38mW4BNYRNjI5mCF9gyjwzEuNO1MPiIgQ
wdbA39pSsBWa8s4g6G2gCfZvuqePOy7hWbFPJQxk/XQCBzAKBbd0b+KfG48fRaZvoDR/5AmJRCpc
b5OxxO2KS3uz3NWm/OpSg6LXzl9q/LaC4qJC5zOz/Mep6a5d15n3x8av33VZHbWCSCbdpMVcyj0H
8xAXNzf71oPfgGBzLlmHqwP4I5Fp8wzMOB1zmkN75083Tt155bVk9ke3VHKPDIgHUzKkrjO7M3i7
mHuRANSROYdZs/xzLe8HbQor609orVFnl30nFoetxsS0ZYXMK1A0d5xYAKcVU3NdQfkj3nuCGnsG
dHi3CBLVmZt9+UTyCeCix54HS9By2TgA2p3HosBXkoqz47jfUXexQ+ri7G7YWqq9cgu6UPduQIQI
vYX1o0yxX4JorVaqKXMKoY4kO/V+s3G7LHshtXPgxkL4t00eluEvGQUSWXV7i3fkA02IbCkDu82e
GOy+z2NzmDnHt3MFsBthzke0FhD55lri5mQ4HaMXHAPeLRBeel10lhOpTcYb0+9jtHV8EUGO7XW6
tqnn3NOpbjPa7EvDxaBp2x1lQebU2wx3Tj4S1xvFtI84490+O1mTfW7d7KGzgo9lkA6/F06FrMl5
eMv8TQoC0HQ6HYXPOatpMt3JnLcUR/Vrlcpr36ccbvGdZzSdh76vV/5Oo7fpiyZPgglUvNQpmBKA
IJuZuA3VSz4+8SB/cnGOI6Gh2rMfp1s6etFuyzok4xoyMHCAlWEvQiJR9uRnGNm+xJzSXN6IQ2dF
ax6Vd0U8f+f81sspz+5Vay4U7XrcOqdgN03fiSnPTai+7cI9B3QB7GQHs2HBHBu2QAJPnEMZX3C3
d9hpn0bP1tftfBvxVR9Sv/P3s7b4VnmVV2kNf70m7SqTZufa4r68W666wTX4ZmCR2DGXAtPeW0RS
aNXmvxHzd1ySK3PGmsJb768zYTkHerlskPv0qW1m+AD4bzmTn7ueivvUk4fRmn1Qy2iiTqyRQzt+
SxVw3GSPUNMcMfr8UMONUczi+eh12t9ZPHuVvWDpaYJj1pq30CVVlQr7LosWmig+qilsz3kaHKei
30vubVuXddIm7QUjEl/EEutn2JQEg0vSlT5XMHu8m9ywJYvrnFXBORtRXwSyb9IkC6ZmuZeYo1na
Eqhw2rPI41dH/I1i+HO02XGJTsE5OjaX9iiewfpEoFJnkZ50kO1DGtJYU3Nna8Kpvpejesp7v/rp
guqcQRDxwXDCcw32voh/HFJ14PVn3ssWEHdlU1VT1iw1Rvj427oM3tqeihLVsblcT/KKWPVifRJB
AZuTJAcnFivK+K4KHcD7qZmO85qwcqvrwOf7mfL2BFoO+bklWKiUe5lLyCZMBFBbP3z4h7SlWxIL
n3iPG2Ndp9jhjxR/Z8wP7I4eWMMFpCoD53oqrkI5nUc3fewqSrgD2njGSi073yeaIV7pQpN3Y9kd
qOem0HiKuOcNvjqWcuVL9OGeZ2APE8K7T62vOfZe4koCYCFJjcjKCOr2aNI5cXnRkQB27j0vDu/6
/hTQKmh8ygORt0qsD1dW6rKTq5zmGm2fPgoXLkIpA96gA1WpzKqHNqqyY+k0sJbb/dhnVLho6ojC
ZGYVgpO/HlJ8cnX1XVTIhdyegnx0ODNMfF56/SmTmmpBY98HvUgBqg6Gdul8I932aSY1coyRFTde
094oqLtWtHRoY5zZbYLjn51euAOjWzEucVpXu8AlvumH4Yvu7edYsilVfXCOB6N2Mz4jdrnVa0do
yV7YvWQ6ZiM8rrp28WTFNN7UwWfbUGGYejN3amHDGeD1SYMrSQF6WMrmcXUylASIWlMquNnTHjsp
UAf5ovg3PPp18tf3T1C/J8zc7QjcnNPhvunKD1kRrkcvj6eADVuvn+wAZnsXvJG5IEpEQGE1EiTj
wfb9HA97/auIr3Hup0e9DPERZfO0JNXFTjqOztUDkRfFsg3a/8bSeSzHjbRL9IkQAVsAtu0tm55N
bhAkJRW8R6GAp/8P5t4NQ5oZaZpsdNVnMk9S1NWt76yaUB40sauijT7nrrsKcMPrcMAKUbfFHacr
ZEmkZmmvb4lDRgovjq3eg5mz6li8K75dyUsJwnliTFBowrMdHX0r1X/W4cMMdG3NHIQpFt4EFl0l
nyeyFsxxAcfxf+PiZ+HZDkcT4iXlX3AdchMVckNdPTT1cBgwS550rf/YnXEOihIFSFjfp+IbEMh9
cp0QJSvEmR6c9ZB572HzyDY42FThTw+LbqeMx87D40Y4xQkk5ltCkPkqK6JdRxLfte76N3MciJka
X/PumVFswpirE9sG8cES/uq2xlOgGpQ0YbIuhvY4d/NXUGOYTArOT5OdrFCiWIVY0ibBLtMKiOzt
J3jFxpDVh0aZ70Hss70Mgy3xXtADXTY5ekmqsajGBufb9l3ACnH35ULRrO2xx5JFR8q4rKILD74m
J4IRQX8VSTda+fx40TAgKzTfdcPRS1ortcaCGon3QrCIzrMXBgBXc26fXBd2OfSSW6jcH4arT0NO
KT43hFqlej7PzqGf5XgQVvAVTmQ29P5TIwFYcjadbLsG1+17v2EZr/3OPziakekIbGgbKXY4HnKW
EP042SV4eAVaQbzcPRlaQWhcTlhjWaLERxa6kHbm8ikRBkNU9qw1q9ymr19AAL3myn8PZ7q7RnzL
icNBhR0bpPkTwA/nOoC6sGW8QNcyMMCIVWSzOXb2OIS2IgzPaLHxr5GUunHJYivrgeu5AgVLZgNj
ZLv6AW22BIKkf0bidoT3J3Wmj9Qn0gzw2buFy9dnDJVmdODsFSav+eMTZGVPjO1qT31Xk/meKgxi
QxXfCL79LbMWmV+Jjc2Da9b230bYv2Zp2O8yy7gWYnqxsuSLpmgnZXJzJU9LrX6jxr0bhnOgrEBY
9S1srsneal5NzVIzWNaKOD1WhuhOIscS23TpBhAY6ENlsBkLv0c6t8rPb5M1ql1ni08LxZ9qbI4P
i0qo9ZCrpV26kEgZFqLy25IqeQ8ETtwoPQ5tOW96BIobb0gBiICzgyZ1mAuTuAYGnKzRvxxshiu5
dcDTTgkXQs27vhAZbQi6Xjb/6uhFmfUTx7oMv+3a/xaWhOtSBtu6Y+2RJ4+OHq+t5aq9W5n//JgQ
DA4bHC0bUxUHbQQYyEQOrMUyXnwjfArQ7p4JOP1MPPqtyMWs1JxMxFbbKYQlqofhKnt/ix5jH4zB
xeuijVLzV6HGn1SjRTPsixrnI3rUeNMFzMDjyis2+Th+GyyldPoLm/mBPtJQ5yKRCS8T3d2MX8pF
6LQ0HrCCioWKwKifxtcGda6rYyWp+IZfH9n9GvX3sHJgpXYhW45hsC+BZX9MEsesJ3Elmu3FtqNP
vAsfU4A5us+nmz07DIDa4dByEuyHpAf3BB6DddCKWlfzaKuaFWaaWvvUabibhLPUuuMB4fRRt+ET
y8OLzgEZRihCEzFc265/kDwr6wl9Nuiq4MzA5acdilM8ZG9ZgwYjM+Clzu2zDutXYbPB7bvXsCpf
8rDXBzEEVz+oT07LxdgH5ckHAQjjzt+EbfZjK+cM5m9nZkBqLAs5dtgyDLOYS+rXxmOQbXfydYBu
jTiqeDUG5oOpyfnkDY8Ylo+MTl/KIm82rSy4/tj9tQ5SlpGqd12W5VrA7BmTu9EZziouy7/RUP4q
o95BKeHs7wFqBQlBAXEafUI7wynFcldnUYTxDwFkYUU700EeYCRIKbOk2yMlY8ZHZtNqasVfD4Lw
Sg1ZtMkfIdQ226RSeq885tY9b6CrQSXiOblOIxw/mFQJAj21wyuF65CyFGcX1Eem0hJjJ9aViMJF
fVpedI7ymG1OdjHZK3powmSyHGFMR1AAcZq2sdgFRvhVI2cOTegEeT4X20DTHqTypoT8rcq/A2pG
3/5btDNj8MUL7gEQsKdGPxrM91c7HaJgj4rsL+qZN5qgYV9rKAN5eAS+wBwm1g+GCl4Nx3zpazDH
zn9WMuoZy/eJ4+bjOgwsRivYMLWdA7+2wyPfaL7zOpIJ+1jC1EujTWf7QB/j14bIoIBGkCmIZPho
scA1fxCArOEWN7gUuf1LIf9FZbdtPKPa4c6j/Grcb9S56bqwBmJDPMJ3+0kxA4dztjgbcWGO7/Sa
YKrTjOmLi4o2mdYm5n4yK/2XLjGfIl+0O4eUzFPWzWrN5fnmUXIwab7PU+GRKJm+oVxidlqbL5bj
34K+vcdm+ZGrNLskKYrLRpPbUthLCIAxb8rAgRgEDUcHvGUeAtAIk07E7g1lIuYQ8N/rtqgP8G+2
UMyaAySOW9mUVx2xhLO74ojSmgvaRJFTcG9jVzAW8cgrd3S3zfhTU57bW2C+IwTqiuVc91Flglnd
uDVn74uGkbdPqNTExxCu0eqDIegnnxqnZSTiAhhHcHUzx7hmLxF8JMwe2SrXi6qRTrOA9xv3KOuh
fduMtNgPiR6NuApvEdCbQ8gmEXbbEgBzGEfmZfQyxAEXnN5OrU418/BqHlDepHN1KPBybsQUh+uY
MbcliNAUhtxkJokxrOjGIC+OUFIf5dy9yZ5PWlpYycM8g+xqsoqZVlJvy0+EvfybyEfjwcQkMgI4
O7Zx78h62rKyDf3w1RkDCDe7ymAmycrK3UfBJmh4jDJn2Wl4w9lYUuXS8E5TsLdVvc34U9FIUEcO
SnIq4MumVWJtJjKaU+YAwJsT9gj2R2SQVjZF+o852g840G9RxTWRhd5bp6I3s00+bdzPAz4eNhsm
BtD8wQzUS91k+kguyj2000PHHfM9iLOLaeAYt1cD2v0697g95n+S48Gk31q7+a/bMoAzkhHVjx5R
npZ/wtKIye1rix0S6odZGhduecbDyQRmsb9iqUw3feMyKmUTmhl/LGyVoKn/VYX7OJbDO6LvauPB
Wt30VvqcJ2RyNSrbgvrlre6UPpvjDLYfNwRnCm4K6Y/7pvPuHfKFtuf2L3Am2KH3PDfcxqhUq6Ws
YUE9PkLhY8PVQDKbe/XqYQftiRxwkhYUwEz5kyTTT5zlEO8j/TQiOukIgV7psvo0dHD28yVLAkFW
nYWPpc8i2DGo5yffGNjcEO3XDYdgEdIljoF03o9OhRPcILIzFZj+pSpaFDPQEcv43PmoKuIJhnWo
yWHxYqDFpA4zmorZWzHX7luPLNZMPIFMYiMjgUDoxKc5p0+OCTYKoXMBtHYe67k2yCVhDjai9MVI
y/dP9weB0DyUbq0uObtuIiFeSEqOz7aMyPgNVLzrB3vXG6W1TUzxVQ4G23zXMs+mCQR1zKRF7B96
Qd+2wKN6v1Ra0UF+SaFaRoJyl3B/7ouKeWWIVxYVfLZNwKvroDG3s/B+bIMVK/OcJ8n58UwyDbBW
Y9ih8v/2/atVpT42Qeay4aIy6T3/hLn6oQXavurhFzCLAFXsASRDrvYSCUq7RLoQIEZ3V2oUlCKt
UX9ayJJyA9F2vpzBuUZ1gMGjrrgHpXOmbtKHFOg6GJy30X/gJ0MdVmWkhfHpCXz1EkTq3iE/XdsJ
YM6UbKkNRxlEcNaprW7ejZw0AmOeboJsZvxirIrYdfbLImMxgpXOKRwsaJT+RN5ET4WUfas5LI+t
RWAcMxDUz/DCdkFsWDuv7P5VlJ8iTJ9CQsdiK1VXQtNMn9+Ax+pWQEH0aq6dEIWW+yY78c9CA7nJ
PPq2UAzvLXx3bPDTqWVmxRWDgqpCA5vElEY2cIkg8ThMs+VvNb7bHCKAJpbRxBEgAfewU5/PVtxI
xojkKUCu2gwlIpMq/Q8pyuPaStaKHGjrJcaGQGGau7CjS52aA+ZUdgM2OFMlnFOem4eJ0nBlVsGJ
UzfcDTlBZj1WpVyQE6rBGPAh513S3nqoSZsbzCXYSeHUy2Nw8uJUltW0s43poW9q+UGxvh3nwXmJ
VJm/lIQIREbbr6WrWETMdwwOoIipCzq4w4wVpf1gxrr9IBkbYHr4PizAtDhxLgoGdiqj+L2LzAb6
97AXziP1okeL9SwHly/+/KUSkNJeE2cH4Vv53aujpyIvGDc1MtyaDXkc5uBOZzKwmQrHaXukHGbD
axOSMbjjdOndm2PW16BHNAEs6UtGA253DyRtOYftNYpYJBPP6e0wtDNo4XTA9z8lJ7s314KF3Ik5
JkPWIc7fvKo0HhIRv4yumb0NfS6fm7TZNpoMAc8vpx32rPytWLvld03ywysjk/lNgfFrsvDV4Ox/
5DF5yMJ3c3CaV9uZzTfc8qza9fTMc8a3bd+wmR3NPjO37ZSRXmyFGmdfDwWhYITPBGoA+Kyd6jw3
CVOvIp+hgUz1eZxlfXYK19iYkqcnNl1e9FxnINfDziBKgP/GF359/u9XA1qjfTH5j7ZhdGe0af4q
8n3YuWndn//7YjjCqlf//VLCcIArSf/ddj4Kw2MCt/XM3LI///cP/vtSu5hH0wkupdNVLN4TYQ9n
MWb//yUn4g2LhMT/HxnDOVv+LYQucYx61D1zat0MnFc3LBYwKAJunzppwI10jQ2fh3+L9Nq6QSIy
b5QDz76Lk3qs6dFkzo+3y1LzBtbfvKEt99rYeJDLf/nfP5GOeDQbOe9ZJJ8Mkc3gn3M/O/gQf9lH
uKRvGBcidLyH2k6IEMIQtBUW05tsxD80Bs506xI/v+RziZ906rlCzXTHxls+hHT6otTD1ZkijgIj
8znxIhfBSPpYzWXqAOblBW3tWrwkddhfo6Ymb6We+6sUywoOMTA6Yat6yoOXqre6a2hETLfjzuiu
/31pWa+xLE5/EC1e7ECr4zy0rCuWL8XyB0bUDIdaaJ6eqXxQo41NsmBPN7PYaTodX6PKczBGGuYW
6q+5TsOFSivJmgX3znoYWvnO5qBf6Za9Zl0hUVZ9FGmeNk8h7uMLYyAaRgtstm2QGJVruivSitC0
yzJXV6dQONIQS2+1yxEC1AeYsk2p35b+cK2XLxghAXZqQv0KO/9JjVHvYS9h9YWJkpufIoWsW3nZ
jU3ZI87YeV3IcXiVw+KYmaMLqS+AHUYjRhORQz8Tlt6lTeLuisaTz77Zy+ckLXYFeu6H/37HWNe5
6oAKsDgQXSYeh1aIx8ZPxSNZQBvIFT2xFHXkh/t+YjfiUDRsM9mwlzeb9Jkdx56dqbcx6xwQWqvc
F1o+8+Jb0XduI2FRYUucnltQ+IVsVTwG09hoRvm7RA+lvvkTCqvfZLNfXTx5jVnGcbyiqPEILUca
4werwht/mOS6B/qZdGsZ6jDU1pWr13qfHNLVe0cPj0UhStgxhMGlw/JW9e8JpfRzYj0mj0yYAy5j
thZZNd6YMtAJLULVQCGv64KyepJ1QDaF6ssfCuk3FKae1xoQPZHwdB0DuigGdj567KVms7zbYb3P
xuIwB6b+CCVCbyTB6GWo60+xb+xxrlvrmmXVj3Y+EzUyzZZh+H9fSDc7KHeSh8DhxarJwFlavAub
3/i+vA8uiG3e1g09VLdjVnd3a1a9olT2RpcN6oYktX7NyRm2Ov6YO7Y+UfAcoSJZm+j6qc9zkH4O
5b1XPEDDkqcKq+CpRnVwUs5VTljLNXfQSsXsmy3YPNE0sGaxaaXTltL/UHNTbJoMgnQclcmmqkd4
ovizngwhQCwzeXJddCNO85AhJOCPB4dKIT/xXZ8nsIeWG3VbApT1cQx+GeD1iwp3eMq8agPXuT4Y
gjSIKKLvKuy+PvRmccdmme8NE9pfQ/cbG3sKe7keYu9frRp9SgYyCedwApuaYcOH9ahjz9g1QX93
PQ3cyXNfrHq6sRT/ZvYoz9gV7aRQBxZtRNAWrX8cSzqCbHkdeTeR+eyAasgooKCZxVss4hiQ+ZwI
yaGuDefYps2yQu/7HRFV6WYMDVIlSV70WBjs4qmyn6xBW0/jBONm9L6bkJkKtnHc0KX00SFKcIB+
sppAyF/b2kVH5D8W9jiy7O+H7aRtQVRFRNXRetXeqX9Ubfebgn1SlWbX2vDWkemTG+7/F9YRqkPR
UxBKvzk6VTRcPVO1Txqy/aGtmX4o95MNkN7HRqTwHmbRdiokjosAblqrqmMRNFdsR0g2nfSQSsLN
czYhAemzzOSlGecwlvneRjPaZ048Xuaq3A3A7rdhCbjVVqjJZNBeCibIq4c6mXO45tBvyDoPdqqN
68e035UxiA5dLmIu/TdCAL72g4anEUnHOCFM8C0W+K5Un5jnioWPsXXmKts1gsOU+E1GOIOzr+tp
N/XyX0FgSclPCLmFVYzEQFyzfDK2Iu7aI5ukVLRPCWDtQ5zKZxc+t1c7e1/w2Uk/p1SGZOZ1f6YK
eahB4NUGFBJGU6Yf6yQfkaoZ09ap1LhPXecwmdEtxnKuCm2tO9jy66LeBjOXb1xlIfhbqKFjxeoc
4DoCoFV6jLaQA/GRo59iKZQADohG8HEnv6arDsHEcZO9MefCHCDqH2E/E9TzM2hOKa+wzxPgz7Gp
nzNz+PZH5wzo8B9JM2QMNnRAZtDu2aDs2sIg9YCiChmP32LISc9JIP/x1l7Y7mWbmc1limzAtSHK
y6gpdrgMmLYz10E/4R+I0pBaM3WDrDWxRWhpKWwz2nr/CT+wDVGVIxNQ9OIoEA6FibSeVfqGMC5C
d+LknjX1Vz9jziSjZY8v6jA7IAgWvy95eRuvne5QrTHQ3/tikrsoGt4MbxEioxL3EhZ7tvMWKHdf
9OUta5ofHFn3atG4d7CJVxawjIAsWRhSwAv4GE5670Wz2ue+ZC9Vq/hIb/4Q+cW+qkAIV4VxUT75
W43V//QINhjFBnLtELIZcUhVtfqTRhYkW4YnNarVvd5qidmFPEkiG8aHQrAkVth2E2meoj6qoHG3
v16lH7u8fI2aZNoj5lL4HYbqo/CCDRnFHMdb1x9+VOtv0XctynKr/8gIGDQiUlGrNkcbGCxYE0aX
NX0PZnh3m3vDva5h9VYWsONGx4jO9CWQCkPH4PCSE+M1EUhdTLHHGIU8z6w7lojxrrMI0zJZJygj
YGdXII1oy03i64WsA128UTb9YgV7FOtWN29EgaQKOnv0FLUvDXpc1jXycZz+dn2TPFb9KwjZrTl4
r+aEWF4FD12q9CoQ+n0KcKW5XMLcdigyPZ+hsR/xLFVDxalNOqOWAQMdR61tOeUUPl845XmWyl8H
7naczHCHsxr+5ozbA//3OQoGXFj9Bl8rmIr0Hxnz4iorZ9qgFTzifi/2oZfdUzeOt+5cfgUGQgVl
Ois3R31NTBHQHo9evFXDVsxUxIR0U7k75g8n9YlLHNh5isCNLJwQ7dRlTOe3NAW4mijANSC2IGPa
49vkfmV1DKytqt68fDoP0r7XDji1Nirfm0JsAQ3+yhe/iNS+mRDl4zRmwtDkO38IHNLf0Tvnjp0j
nzYAfbYEfL3YVi4ubHMXtQVNKas9DpECdQARQ28ck5tibvrzZL+FLXxigupKYK0jlA2eve1CURuU
yfa3BXxv+Ig3aGWTmHAGFp7Na+Azsw0BSfAgLTv6R4BOr31WPRYMylKo9wQntvmOAaRMG8K6sc41
sg03/tgdxoHxbhAG6dWQ1Rke7DvjmidX1IuYSdHI2NRzNJ8I7NRXaOHhDAekbewOVmn8FPtscekt
UUpi8OvkuYFheK0tKdcUoq0B9EbTQuHcalbVgN4J29cEqcbjMk3ONJtRb30TaljzFKNtJ38BgkMh
3I0Y7a/J12Q6g6RgxqyeRgPfG5Pg5Gy49d1K1KNpTz7M4eDYClkcrQB7UgZ0jkbEebEwK+0rXlzV
f8R59OU708vsOZohWAPMwdm5nYQywv/+aNflhaBKB/l4Tx3+il7mg2g2hIa1pu6RpxZO8KYp9N3x
eVqRjAkQk9YbhLlyJ4aEuUlMLywtyZSrFZs5mMxFxFRvGmFfTXqyjeiJaS+wcsz+fAzN6cs051dG
fA5uFoIM8VOyXSFkoc626EOeTcu7L3tEPu57O2Uq4f0KpZ76Ar9U005HQ4qDg6IIKwsy3hpp1BwT
c1ICeb3FtT6StH1qDUhtNeu8NCfN03UwvbH0yNXdBInBIYakeOrMQxhVrypluRMFJEjXLd1diQBH
BrC8h+JaqerF9VnwBe0wHbos/gqwrttYHlYvfZClJ3z87uaQZZLPGjE0aq7FmRTbBpec5ntomSu5
eIXy8FCmkf2jDXubeOF00BW6k97K1AbU3lBW6UNbLxgsYAcTYHq/sds1aRu8/q0lAtQwDfZcw9Af
MlgYjdV08hveh9gNWqDmnyTMc3LkHO3ouh2eRNTIpotg0DHuKLKpANOWh951rjxP+BmDttv3iU0E
EigPEEU9jkr06nbGpjfrdpMq511MapDRlqsKnF5DrbdSRvgqJkz9dBgX9N9yPdsIrIKJVRjZBG1C
xoF0JWDUyqt2mgmAV+t9KJMXkcmbmJLfYixIQ+LzGCpiICYzmA6OejI7tCkl9X9fPCOVudUJrWOH
SLSLgRtOLtL3IjEOXmJf7VzdonJ+w6cSbmcmYngycAtGODyVVVqr0bR2KPiNbZO6LAX7eWDG0emd
RVPPZj4Ao19Gtzxt8XUqVKO0H9taGc1JGxRHUXaooxJnue3UeJdCUDdMamiTggOmJHWdAyrRtqJo
yebp6PckOWRF55FAFJ0g1WYo8didaZBBIBU2bJz6drKwngbjnizEw6Q7j3TA8qkXhOMAlMbGMwr0
eb08Gw5f/vuV6WVoNiVZ2VztJwVgB+v5xHervX9TKModUwr7XNCF+h1hAmV1qXXb3kYPWYvjxYd0
2IeGBEfa9O9B1CIPtbNsF1ih/9EJntuEl3HtzMT/IOR46ryP0I9vA5GwgFbQLRpcqx8Do/RdMLrE
rcNE+ujRcbItbZyHSgBBtKKqRwzwSbIv21cIEhfknUsHzm9HpQSPXmzuy8bgJ+YSpezX5r+Qmv7m
Bb7/RiwJYuMxzuJ3M/bMM5yzu4gKnCjx8OEZcX1WhG2SAo4QGbtgvLL60dtGwM3wZBQ2uQSB8e6r
7s/YRehvFlF3nvh0kwz/LffgNf9JcvNT5DOPn23FCqeFAy6Nfw5wJObf+LIZhwIAo6qHJVVtEodQ
Cgeu726mtGDD9GO67O7qiO1LNjPCAnddLVFX0k7htZek8sUZq6Me+P0a0E6oCdtj2sit16H49Igv
WtG0ASiDgkSc88lFkrWRNolZ1Bknib5w5c+Vg3GJg8IaCAgtlx6HIKxzY+bBWjlWsTaVaW8Zwf5U
U3kfQtLLpXEfo+DTMlV1xhrwNNF4bpatP8q4+giXRe9gOoEERIkV9jc+lxawnomikZXiTBQ4K8gT
XcZFpLDtJ5u9rMi5urKCkMoeanO9mIfmFJntaP11QQTc+tnc9swSOYu6tz47cz+ITeWlNyeByYGL
bi9qIoTHRp5hYoEWraVixA33yuWHQD4OSdhZRSQoHimVk2OPueQ9Ne0HIhKAoi7YKNeaT70f/h2A
h63niUUBzBYemhk2fD8Y5k1iChxBP5HLQJoKM76XqhgfTCPde5Z6TEeblsVntlIdwiQnBZvHrswT
Wk27/iS+jTumnM1Dpotz19GoCJJUwcQQd2M70zltKBk9ZHP9FPypJraxeiCOiaWDOwfvBvzoJE5n
7gvOdml9eOwDEa8M497zzRv7hs08jNuYHRUOe0YBMvdf58rtd2kXoBu1/HuZZZgXCGchYdjeQg2e
F/0mbAMwvnpKiMaJveGQp1azIaCiP5j6Uvvx51RjmMKPmDIi2M8EZ+ZQWFEWJs7GrrPPLHezYzB2
L25fxFs/D/pTmMC0F90fUhTSfvoxrMbdDwS8DdmFTvUR8jOQF59Cu3PbtRExVYSYwXhB9CSsYNor
aXxpDLBCHhDgUEyHzXIrdM7FBgPn+fGhTnjygwqLujbA2vdDh4gXj+6cnerCg6dhAyxPx9s4F3I/
FeXLYNlqi0cEa33FfL6w15iicEq18WNNJMyKbUG4biKXQN72ik3/ZzLn51i4p9IS/QEc2aVIqH6C
3KM5waewi7r5DI3kyBzRxt07qbXXpezBgRyXM3+hEzl/5jrauQUZThGhKBZ5mOWQEAxQo/mP8xAl
dDj9ZfIElCAF799XsIfD/Bmd77ImcV5aWEl7KPYQhPLS2zk6/dA9K5RqML6ZDKQpFhk3vcY+NRTq
iE2vVbMrEygYZYILhvigHcLWi6gQIjZ6uuhl6xmp8F9iOGenVMcJz9VBbJ1pAYGBTNuSF/nHCE9V
wSdfiOoMWlGvppFHEuADTLRyo02DcLs58s5j3zx7uQW8WSMBJogRiS1879AnrGksxdnJARxFzluy
LDS70gMAWtndms+GJ0fzTGb5agiQBRkJKwzVdIdIBP8cwEJGPTFDYOjPGBaefzPBcEfE5WhpbBM0
7XNsZzugDBF3Bl68JEaJXlfWCbY5AHBs8vmAii6IPuNuSnZjdcRHSLHmchsgm0LM2b1XJtNfUQ5v
HkUj/gc2abG52LD4RKeB94+/PaYCtHaGFjBFAuYquLTIhhRyTxDHgt9IWFFxeI5Ld6I9+7eq5UGU
ozpQI1FOeeLBG0iSnCLEgg3zB1fmP3aGEiZn2ziIeEJdwJXjWSTe9dO6Z4u1LS0+5OQ6UFwHxbxK
EmM48pN9b1G6IZUPvofGYZ9mw0Sr8eQ+ByPgkrH8DnP3DyXfW5zXr0NBGiUJtvNqyY/xRnhisjKO
iTlmW6Ic4BX10RahFAYBDkIvN/pLXFnghPF6rTMR7cMZbcnYfJPLinXMBwBoWx6S0uW3ZTR9ThNG
8gj8K8qBbJ2YUbppVzPilQv3+q4a2AXmiRVthC6fxc0ltsK2d6LhaMK0cqAwgfwkNzEi8gey/v5Y
dIBsgOfvmPA7dzfVvuAMZUOBCmVjjjjRSZ3I6GvZ1rbE1a28EJj2SLvfJLvUYToS+bTqEuLB1Iho
U0B0PonUbC5hQ93aGYxAcV+v0ZQycOWuQCiEAV2g7ovQEaxjE2diGJmHOHCTTR3ykausmLFVciiY
9YKQJ66AdT2iIE7WGlEyw0kSeqTxMhRIhECycg0Z7Pq9uD/4OHuFCgzKLs/eeLLHdYX9yK0yn/HQ
39EzfkuXnKARHeF+GSxpwfUXifgYKpjQRpUqdrPIeazGRhDGszMgQMaTk+2Dh2bZO5Z+jUgWRCvt
FPWP66D7T62vLo67m12We5R23+HouzuUlsd0LtHfQbDYJl1DekDgszmfir9xab5MPuU6Hph3mcb9
2vE02LSCZGd2qhzMsI+uWTZ7iIvwirnGsbiA5sNA1LACa/B6zX5f7rB0fYc2Ni4g6vG+UMYt9+pT
73LQtgGX95Rq0LrpTBxJhRLQMPloTEJ/VTp571yMPyisO4cU71AxnRsWgVEuvW0YOi/2QHidl77X
AxoiSGyYGYSr9zINaPq1/xyx9x5oeEqLGzLt5h8rRFnj+PpoOx2MTIRICNHz59TxdoFfo0kGpLlq
lrhrnyAE245RY6XVagz9euPb7rAus+pv7rvjwVA/nJL2AxJmPvlEjpADW5j8QOJvC/3rwOXRybED
WuQhUCEbe61ScgVAUW7JCaKSwUTCZfjR2thKqsD6m+mwPwp0GCP1Iw17uxtaefWJJ8I2HVxShsbb
LOWD0WTtVROiypq7YlQjhjedAnE3C1ceEmn/Ha0JMn63xzxUaYbHddWF54ZlXbgc/71B75g2f1jo
bRWVz8Zi0JUQUrDXzELciMV4ilwBoBLdr4Q1AhyDF8jpYEQktmVt+GVe7EOdN3cdk6EYuD0C2rCj
xfF/hNuO6+o4ao/SKPvnBCZhzTypyN1MaIaET7u9sNaLgGtsFhccZYjteCeFyXFtjJFFE0FWVzM0
5WYmSlQ7PMJe2Y/LzJiXbTYb05N4TthOqYRUv14zTQJ09+JLGzGBwYGbsuyhGlsK6QQJVb3Aku0x
xldCmvmAY7TnsxEGTC0l8KVVZYV/mTyNDK+puQ9T7xdr3YVgdeFIJz5g2FFtgDUgADfouNlPd0ep
H4EbYhcju6M1sRRHiFW5AvM/flLCAZ2TrYJdhrXA3rruMtuTuDS5z0zhp+dRoEFyCTcv6iXr3q1P
5ASHO+HQyAbRyWu4aLow1RtJgDzjNfvdq0MQWY1m9AbLZhMXTKuX68vVVrUG2omMccAvC+t2JFdC
HArLQbW3fFi1goBs4Mn0B1Vs1VzcGIUeMIK9WZo5GnDDh1aK+RKodFPZ5nNgcQLUxGAG0fjpf8St
6rYI1U7wGH75KC4ihYppBEzkDSNr9O/jncO36DKM1NG9ZyRPLC12AMR2/2w/PGndEQaXkN1b5g/A
0lhSgXZGh8aSYDK3vtWCfvKqtxpSx2nQNnjYhM21RsMxd9az1/0GeZQfa5drKLcYmSa2Ee1kegt9
00DKTTAZehbeb3bST0VGzRRY+lKVi8J2yex2XPtZuJnHTw/oCcGm9HQkK/qmAvi/EbV/H3K8x3GE
hIUyQapTJQOuRjpzJ6ZGDyxiHdrs+3/Unclu5cq2XX/FeG3zggwWQTZeZ9eVtuoqO4RSBetgEay/
3oN5DnDfvTZsGHDHp5E4qVSmpL2DESvWmnNMgn9mnCgNBQ8tu5wkAnoJzI+9cPpKa/Pdyjp0Fr74
IeKI5LNOxms1qKdO1LSYl7XrVAL2VLwEswI/p2ww2N+FvtNp2R5F0tJkt8Qhd6L3gk34HIX6Trpd
zZMRB9zI42k9zEsm1hx9h16R7Qbh+idg2KrHudKn1Q8KE/tNOBKLQJzgsUARpXCj2trc55qZtFWP
T0mG8JA2Cj62IloDhZlvKoc+Y0qyROmF1yoSLLGh6y5Kee6KljNl9XhXN455huWM3/3ciqS7t60h
vZWYOE0cijdT23G8GCy53mm6UzWmm6BSq3ry9CX26VriUX6z57e5H+0PYncAj9jElYsQNxH7PRih
hhH8Q5CL6JaAO6I2OYegushTq+jTDUSVHigT+Gm2qrfrd5kInmg3mXfwxLhqufyYVgExidcFUs7Y
TzfQbLk4Bc20yTzcVTbhcg5hC2hpeG9qhj9hjlQVr4NtfDUKSU3rpICmbRtWi0O8VBZXREKGXXYn
TSYqGdDolJHZtaruXVPlN3Y+fueEV+1osjE+6A/DyFtCR/CUBHdxJIaDqMeLZY7VUSZ3hjd+0bTo
H9mA820XWunWmVgE5C0VCFTH4Nrar4O25Xlwqi9u/NHGEfpolAPIe2CSd6NnoU7RMXWlEt2NKpnw
FwxPtm05F1e2OkLPa6Qaleud8ZpovDFE0/nBE5NT86Ppqkeeat6O5DEu8fiBkqsxKeJLsEeaVY1p
iJNhRRhhYxZbwE7XtgUXO5mcPMFMqZLiywN+Fnv+sc2Ff7IlWhy3nYcbv6odUp4GATz9ksWxfamH
CTRqqU52Vaw1Wc2QVpgbJzXVs7+Aa7r02CcT0pFm50ztZzigUE7H+EMgYOu5hNrSvgdNR+O98Z/6
8skFdRQChlq1Gl8ooW9b+L63Rt+/o3r/FN7MX1/EO469+GOXu/dov2YRdbhgaTvDW5CYFZcv/9PS
xY4vR79M0XGYGpJVfOe2Tad94dELCAaCzKaOw5cz8qzca6bbDj8pO2vIR0jWjJ/Rnx4cPXx3kX3S
nOr4uMkTnkgNsKaBWL+JXpsfd3oNjlzVw11t4Qg2LPchqbsL5cLrD2onwqaXEDr2OKdGyeyEN0q0
W92XlPzOXZwFz0UFejQh97wXJrk38pB6HgwsmtgkLn+NrYQdBd8nCZnO8FYABMJ0Esa/WlXv/99Q
Rf8lmWP/XV6JtND/ns7xL5/0/018BzTR/w2b9Lvp/pVLyqf/zSX1/H9AHUWL5VmWLfB3gCz9m0vq
W/+wLd9xTeI5pM1S5I/+ju4wzH+YlgBjyn+WBdfUMm3nn2RSy/8HpFOJqteWgQdPQf7fkUn/Jb7D
I7bHCWxXCtd1yQsRwuTPPz8eEhq0//kf1n8ndTE0ejR1EN9Ma7Gak08ZVa9G69E7VfUrLlQMrkaS
77lcSMy/XEwz5KoNkPxVzezQS51xl3FCVFz1cv1JAMIMfLt7MI0lRaO96+SnaIrfo4nCMuoe2bB+
IKHukg4fGJf9qBRvM4PvFV7JFgC/F3DOIIxdwt8L8npKFbz0jApWqfQ4bV4YMzfbHp8pguqdFby5
umrWKiCa/C9+Lmsw+i7vynyKSvXfVFfcIQdu+WEFb1z114ePX//5H57twYS1eScCrPqmJW0yVP7r
S6MCKxqNJZMjGHMuG+POKOSZyde5t/Ux9SNnTTaHc3bx7Mwjgu3K25ZJ+x0p5hpROC8u2JARyXDT
ky6Bd5S7bt59cnbK01CfIo1pohU+SOnKCk8pzDIhGlrfyvg//CCW+J9+ENaJz/6+1DKu4/3be4wL
KoE5XpmY5OEKWJV3pypRbJpkuud4pRotkNTZWRqdNFNihu3ZEk9qYuT5L0/G/+IVDUTw798K2aiW
Qx6NKzzWG/mg//qaJkgc5xw9DhL94lQ8eKY7vEaDvcXY+RSzoR9ix+noY4HjqEJT0DnE7Mt4JNuO
XnD1XJ8jNjXgEkX2ZRwUShLTjrsNPU7A+E3wKvPW3fvWU0euwwNunaGXmwav27aFK2eM7o1Uze9g
jIuDrm1nE6ugeUkFUuyguajJvAWWici38as1ka4ZJlfcoZhIjyHvMnUDb3VSEA5ZkjqYR8RzcBUk
PPODy8Z2tIuXfjZPRFKGb8sOnnwsmnIzdA1GAFFFRBx2AMU1IQd1+0w68mddNT4xljo9lrrBs5Hl
mzoOkdZncXCJJA9F04OwbI9zzeUnZJWuuYE0C5dB7DIP1UzhC0KfZkYLSDXXgUGSXg/CM/foEvjQ
3fbk2CxM/fRjBDhzo91HnDvDkwLMbeTnIu8+xkomF3QReAQj5azr+b3B73ywiYeDP0WjPuB6XzHj
qJNuvY88K7nXIfgPXKs7vxlvwxEggj/JYKs4pTjbiKIazOzJReu68SmT9yrQ5ZnFidkCqZCJNq9w
ug9iLIg9Nwe5m2z3y6MvSNkAdLLinZi8Ql+MNsclPoBdaKvxpgo8YEugHbfKXLqhY7Mjr+JYOjW9
/5zguCkHU1dP/tmfomNtRNZHM3APt4n6gJyS9Vu/czAXiQQUAz1cow7nfVbV405V2bntaDWn0ROe
5B5TV7ofNANf3VcvRmK121mhEIyIxNlFTftl4ALfyu6RDQ5sifTcdbrI7doqFYuRxiBKB/Xh8sBP
667AzE420W3MPGEXL2ILadJiwvwY380RXXzTuVYdOg7Og72s8fEYs36cBu/JL0KaN1q/Jr5+4KrJ
vCaMqj2kLbI5YjwyjrBgFprBcfhsJ/K6FG4AMYGq8ge4Nbr3HnQh011ZAceyg/aHke0KJkN4yenk
MhsyBb2+rFA7oUaHdoH1w9PzK075gftL2IAsMVZJk+gNEQXhpkZ1uic9aTf+UZ0irgJvPIHd4oFp
APDt6FD40FZvyZaAbITEmyAYGKsjrjxmp9wtOwivc4P2gbHKWyuH6AC7gOAPBJn2HFanuGwRWwrn
JulT61Il9ocP+/FafZVtYG7szsh4N42vPkY2MwNgqAMHzj/SjqA9xwPuFV2h4GMY667UwklU2n7z
rfyJthRxLCKtVlMV/Mbccx61fSrdGAdFjC3L9awQZCkA4blLn2yVvtkplSFz9vsGHTb4Vn6gwnTg
viX+dxBSRpdwiDOoBHe6ds99X8PBaKYnpGloCWp73Ridey9M1ttkpXudEnHeEzNvtdNlQuJJEU/z
q/eQ9QXyJx0QWU3dpUjpVw8AkneF6nbRlEAR0fLZHgF3onWiz8O/ukrwnKL59bEIq3MburgGEwOm
0Tg3OCmWRxUxx7EQT4gp753ZvoEfRdZ3hfpXLNaPcXpDwTGvqJW7bWKTOUnTV2SpgXi6+NBabpHi
6G03d6/C9j8JfYieu1hlJ8SErzUmHwmAsWqsjzADEI1uNV6HzXcuXLLyDPe3aS4ZxwBljYxMpl5Y
8DKWqNY8597bgfExSJGmHKr2UKegk7K+WYoFCMihONkJ/ZcgtC5JNQTbgbvErirISHCm6QDCDPBy
W12UObzKVOpN5Rkhyr0vsg7MFw9u9Z0a/QcvpmE3ZhqxmsnUI5xseeowYa9TbjapwL2bGz7gpbHY
uD5k77g994MyTrnp0cTK2vOcymX1p+YqZj7wgRmdcAX0g7QdDiEsua1Zcayn+rFI/ezNSLHA+fdT
0Qef6CyyNUk0IDtmw1kNqd77kR9uyeD0KQ4w2pe3UeyjG6pRCIrgVo2fbmX+9rNFQG4G93nibXGG
XqPJPs/uPXKm21j4w24wgnkfEkZKjjE/kp5+obINaTHyICD2Rq1IFrzQQ3zq+mhveaW89p44eaX3
kruEhFWjgXknENFeVPYjXl6ag0NKQ1aPr7NNaguSLm8fXPH7Rbu+LD6M2qzYrHL0XQZdW9FJTgff
/8T4vPxciNKFFu+Tk117Xw1nm4jWu8xqzWOGWrGSJbOLdB8HmQhpm7iSfxN1rNNPG+3RcfFjTDIZ
co0Ld/AHyzGyB+Jpsocuv8Y2c4bYI99INeXfHx5IAKMkRF3y5y+avdFsZMk3iKUL9ZVf3f353Fn1
0cXXyNo06SuOfGnx9V+DKUieG6/Zppk5vFFoYxFRQA/KlhMbg5t9UJaL/Vtl9W6eXNCUE9KbMBkZ
H5JuaiKdpDS5Z3LzLDX0gEHr4ViP8iX0rNs6mpggxn27B7L9NprJc9iE3m6MvWwLERPbfAtkg/0g
G9P3umO8HoLzEkPzS8jsqZSltbGx4K1UMTyggNrEGTJgw2keRFfCGHW+qrB5RThDaL2tqC+ix1Rj
jWosgqJVc5rBL+KXwgsXE9nYD2hyO7/MzyPRmwgPMJL69V2rMMQUpFSACW4fZ7u/jTvy5js3/YYZ
RrdXKzjz353MzHWQQglXnvmbsxScvv/Ty6ZkyP3Cakq35QJ6RLSDKSdnOMce+mNSEvRNVm1dxy5X
tpnmwFe6NaTaQ+Ql7GZNbp+i5hfWm4R7AHnuvS7uYtn8ROPi2y/0F4ylPe62YT2h6U5SZuANBlm7
Gbp7Mfj3CJOazdQY5sVhkt6oJAHvn1R7NfNDikKz7vLqkpEe+9D7+XPUwMSoGv3jaqx78ndTRTUN
rrTAK4eGv6aPN8rPvpccgLnh3DCM+o0rCfjElH8zfAa6gYF8VZlRuKbPj5LbzeAEpcgqpdnc4TAo
6KDhpgVSiND2YYir36TMDJt0zMngEvkXw1B1FUP1KrM2vRmZcueDl+y8vPxKiXe+2ovNso/4KzIp
KA38+hhF9KyFTY1LuNS+yuWt11QE842AZFpLbOEY3bdihPTWYLBkgc5bo0nZYVMfHf9mIjp1PVe3
RVzgvjdtEhlRjRLDjj+UJHDkox5cDStBSZgE8mawJ71vPEKK026X5O5d7zk85ypc7nQM+FoSz+mg
Swoml0hivzM/4tJmPoH40oYmR3Z2cxqwpWthQRtuzW8jzHdsuMirvUpdy2g4NbCvb3wPRa9Rqdd5
SYolzvnGGBdMYBA+aoKjKHH2rqPCXVgJmkeiRCYdlQ5y9wh53iKQT8kKWvsZ0GsXsUiqmMBVhJge
otwN115QZxsUoZcUH9ne8UrYjZN3lG584XXOHxroSBmiTUSsxanz6uI2Gxkew2bwd9oHoeNF4Vse
deKEo0rAFc4uDYSZtTHFl3kwko3PDDAFRMl8P3uYEm8fT/Bqg6K+k3V6IC67YWCNVHeWNuHNGDGs
wIl2bdnfUnbe+rJNHpo6bq4iiK5YknZM2I1jaWf9zjTUN0Ss9jousHFYN1xwev83fJ0z3/pLBSV/
K2ZSqRFHMf8rV5YzMBdoh+dy9CWsd0BrtcWUWgUQvHPSNFUp7mYVvtBugAgiaVuZmXGuLNfeIJmG
h1sWaPzRRa7dWlno1EH3GmlLKykiYdZ36pnjAS65459xbKIWaeW8t23s6c9Q0OFIVkLfSwp7gj5o
2yUdWcQoLOjq/YIeAw+89A4ZKkZbYuSJdbUv/2iJl5gCPQJDVn7yVsUB8zdvOhAyeT/gVYqSoIHX
z6sa6+EzpSSgQOeyh+WCe+rG9WDxhlA0nS4+RXObkVRi3xm6/ZVH2wqNvi3ktHM6m50vvfqS+U6J
1tIGRZkU/Dt0vDccJxv2MLI35K2px2WalgKusb91b/zSaXEWc35lCIlcoaBYEyUUCGDbP6F9z6LE
olEA2DJ4wHb1aFLPFgAsdXJM+beILIxexqUtQR2DHM39IGL5Nqs4UPpughFZflv6MQ+BF6NiEiLZ
Wn66GIaPZs20r5XWR8CNm426xlI9E85tDGAqjGnf2dVLooy1C9QDd80qMcEp2hgSAX+0L+jPo1uf
x0uVR98Vr7SY4H0t75lgx3eYd4nIAvJogcFJKMOAVHSo92eSMJYRC3zF/j0RhAijizN3dZ0CupH3
MUzGQHsfSke30GEe7Sy78UT+5IIiCN3gipVjk8b1scvFg2toprvWe57RaST0+0oKFQwTcdSj/di6
TE86s0KvCdkvSUnEUITEmUDkpKGe6GmlGyMo9kbhPBkWTLPJWmDq6Gy5tNsJ4qQk7TAz5k8MHu+F
be5CjNZwaLnplyhec+8ahRXqU2LN3PqRkIhkZer6Nmr4hNHDYMSPsbGpStGnXMc2o0FNUIDv7bWb
f4qE9ofut6bxbWYupMoU62hIOGLGiGE9VvYmnFHDE4xQzHeOhYE9xxSuuzvDD9JjygSvSNqLGU/H
1DMwm1UteSuUkkykDzPSGjrhKWPzVnYfneMeAd3vKqBze7TlHMmI9BF9dAeUtZDcUaqE8lLXpYB9
aNzAgvAj4MF1RhpmBCfIjhK1rfMeZ6mpEAVAxwAE8iv0KhCzAKaIRjxYLSwQyzdhDvnoP+YZm255
m4LRyoZhm2ko/zPK7zZP710WnRngbQo/sxbSShhIqlZnRkHLeBjMAjLEzCUJaEQixTB5XSUNG6AN
dcSESwFtDhanOtotD2JukKdew19rUcR24WUY6bnrpAKJXuxNsNm7qvN2eVZzrccBp4b90DUUjk61
9qp0bxa9v+ldGP62RcIKA0wnqPTaJZmSKF69FRgnmV9g+smifdONn8Ncv4VUbrKt621A5wLEu1Oj
/zgC5vgYSrTpJBImW9uBUNhPFLbBl9EPR6SqIfOFZt4MlRLk20/7mH4or4dPYyVAuVJ6b3Fcwb2Q
4hm/xCEwyx+zr1/7bEK9XcgXU1o/czq+lhD7I+5ku7g3PgkavI9H69LlGBOIEtqAMezWqUePoC77
fTH7r2Xh3tdW5GxMaf5SEI/qSgWUv2i4aw+guwK2MTXTg3DBKsBF2EdTdpXW+Kv38u+wpZdTOuJ5
7LGp+OZdK5fgEOcT4T+k+hnlDw58vEvK2zVO+ejVXwOXC/DHC+mF4e5gexlUHuiP9fzoFESTRy6I
HPLY0uCwwO0f6gHqcNJvkEZBToes5RrdtFFRfoqQJkUlWnhYI2B9Wq02+TGd3PdJanuv+nVoi3TT
a9VwtUfo5YZ5ijanQMRPWqyAG1KSaLsqDcIZZxYUBrXN5Fs/SQNEpQYnjVMnfayjTD6HzG/q2EM9
xTp7tvSr1wHZayaj3bt+qZ8dvjan5vRQkEr3bDrylMnGIkGWSVJVErea28F70ZTBTRpkMZDZEsTC
3LrEsPJbayIzsHNRHf75rQZBtEvM8piMEohg4c/PtQQsb2ucXTEzJyns4aNEQCumgtQo0W0hfvlr
p3EDpjUV2bsIa0SXOBiPZfFusdH5ZZC9hpVVndMJPCa6yeJ9RKBikBe8miZR0dhgKhp6gXzukuTc
xIKeQpC8SXQV1zalw93l5XtmWuG+noxi1w+2eq8yDwtr7D2MpdwzzW/Pg1qIhstXlcs01U5Kg0RQ
Y34NrN/RXKl3BZ9qhV1ArP0OYP3g+sM7ERSPovXMh9nI1BXlEzYbx+qenEKf0iIg+Kbv20vSu/7T
AMitwE9/idsE96Yw9WEWyYM1uo+G31F2TM5bmEQny+79x8EzI/KRJ5wnHO1uM16JAdePNbYoFG5T
vLWQWIBe7yIIVw57S03zRpXZcl9UhxbCPRJ9kb0Ppn7uJyu4Z3OnCBb+7yTjNPrzqaFOoXliVgqw
lpMXGI+Id9Wxtkv9K9UZmLIKRahS22buJigzCHMHOaTHujZWBeSTF2bs3hmj7MxRGCbvDEER+xcG
Nz2ZJoe84dpeSyac1OEut15YYhBdGyu3zvOcwH3Sbr2Jq8+BySCZhWG5noPypUsmsslL+eF4WDD4
Mk9el8fLCrmZSVrepmOG+U+nF20gDk68NV1lmjQoD9e454fVZAPMJu/qlPTRo9938C+y+scKp22J
ZG4zp2Lm+ysehW+Oe6V6xijRj5ohXlkYgN1IVrfEq5ijunfSEuAEQReIYSNG/IWyLymlBC1CeKuh
P9kkQDPzHf0YrkfWPdH9RSRk9t2jFQV76sjynGt9ndTw22DatNW48iQAgXb26Nd6B7/qTgCybjN4
Zxgr/YPhQB8h//dXn6Jkkmmf3EBZI89Lqp01kfXckrPYedo5BrHxHXXrILHwLhSIGJWyIS2QYJOR
EIYmx4Sow2x2cqS9nTpEuBHUrwOkwtcxrpM9Ie6bLDdNHuDp2MMNc3AFbJoZeoe1KOUKaXXHOKdl
alsSIzEiOd14L1FSXg2bMavHU7gtRHXbRfh4aXyG+3xKflEHv6P4Gp76or8Vhfkrbgb/2CUulXED
xi1gAyXGBx9MEZ/alryoOXjMl6opqkAJRFayo3M0AKowh+OSoksNGt5GBOKSPcooIYqwFRNGYmxS
cP9gb3pc1CI4+Dm5PytZeu1pphPnNrI4uk02n9zFx+0EdM8rSs1k4ITBac1E24BRCdUnj466oiFK
o5zLiktqajJt2sbgoI6yG1uF6R5M4QKyh/J5MtMg3TlB92TIn845q8QL8FHxZcqsnU85/emoUy66
iYWlXhhWeWpdNyYGt3Pi/WC1t2KweelxkJQkXJ0QIQfgupIReFeS09fJCEOpw5M562lLB5h5EaxR
GmP1kUpInJi/4VBafmkV2yzJRkwCGGnZy/emnaw8lcvX/Ou3BvMDgmQcdOqef0AivzFAo+69YbqV
bX9ph6JYRU06rvtYlYxFeFwOPtX6OMW7xiyrK2Vix4jovlDpVzF8YEeWeGkBGnaNvpbg8bCHoEQ3
CYJKvzLFFcPPVX0Nw4afHco9NTSGznx2EQu7L2ExPOJ7ghdpMd9PbKlWpksfITBh5E6dflePfV42
ePIlfKJh2AjpVlATjL1Pc/tEJqtcFyrxV649HZnttKtOT69oDsEVRLCxirG7TfSXsLxnl7ZkVNGw
YWuDl9uQtes8B5n6LnzMcQB4PrCqtFvE9PedT8ydUPpEh4fLwwKrw5ZEIxst56oBrIGuwIFe1iGk
9EbK1sEYLsGM8RLrM+h9TOXpK8k/UOWF9dOL4qanPQyWKf92svZQ+yTWZVEJPtvgXkzK3cHtTTxY
uOzR2rQB9mj/KV8SXwgRviE+oN+OjTgymUHtGUfpIYglqvLRQotcT1BW6Ppuh1jz6E3FXkfp00wK
2GWeFhWEP9IKbS2kkcwAanv8xuMRnTmNcH0G+9pNinu8RwAz0ydhqrMzC3F2ef0wlWLVaHYgE+Z9
a6JEGVvkGkSykwUHXaOMKkx0GSHGdtsv7S/g4WbvbK3OcLd+DSytQ9+7ui758vcjc8bZQu3Vt0As
m6U6drRH2ZwZxCIge6Tb6ayTcGCFByVRODYWhdQ/kD5fkqNkQflqJ/sBRMWaSQB39c7ZNb6DCa3w
vlX/kAwGCdJl0+w0gvHArhEwN88obMQODE8gbZK/d0Xh9GdACdkKieNpoMSqjLx+mpP43lzoEpiI
gIbT7G6lw5naxZuayLjVXJMdJvFk2/kypgcHzcD2MTNJw0i9hyDDCzna+b3DqN79hYCkjwG5NSX9
jwnCb5jl6pW1HxTFm0WMDrhTLNjok6ar7V9JVVNLNB1CtHSVp063d5vhJ48W8088bKO5ixfVunuq
aSsBvzO2RY9gayBpzAdEvgjEi0PcGb/Chs28VfSG3EqFyXqs86cGG2RqAFR/T0mA2IiMgYrDzBl9
7w420kFm6tIkvbVl/9Ibr8RGYtdYvcl5fw65+WICYNYS4hIBh4xxmXvMD+rSi5dUbHpZuBeqMfeT
GtnL/nys7aNygQWOx0bcVnNAQfrnQ0Q2s+ctvyQ6p/OFnDPzad38+bhR9ur0z99yqDFRpQezCq1C
YQ4hJu2v//3zibWFG8YcnGHjMRn8+0/++l/ALmfPT5J9Vua8x6Api1M5WPA2l/9ju/5wdHrrlpG5
L8V8ExuGOkwz7utetcVNm+OcHFv2Hxo9O0JleR4pHqqCHBlj0ANtygzaF2ZyLxyivWqM396AG8Z2
MGtgkL+HJAzKyXMfOhxTeRXeFb4/7fCoMiSN5u+q6PZ112Y8SuRfRa1PILey+VZiCfNBTo8+gBTX
8raG3XEkQV5hheETFrSVsLRggSJ5+dar8+TY1dZbjrjhIkLzu6IAhK2He9MIrG8Rzva2aDCYSdIt
K2pKFuCdPUh9GVARdg7GirHuSaBAKR/MhN4XqcSwZJv0pad672cj9L5+5QEgXNUEYtHIEwnzV0wX
of2NAyNcC/wGG0jewSYxquRZZCZy5PojkM6Bq164mWkwBX4+nDnR70QX15xL80bOpiRGoIGfbzOK
rsMLt2if0kO4a5YtvRO368nSoKahamOqR+24Uu4SN4gEDjx7/BWYZrOrpktJ2XSe2vHT8tF2Oo36
HSiWLYqYh6SREFULrP5N9Yp76oTAmH+1R6+NLTfYo7F5CrRC7JLMeLNDblLNGOSHGCxOMsTrkpiP
zh+3IWDLv9ZuJca/1y5/1ztqZNPL8v9rqS+L+J8rfA6iYeeZtCyWJS20Zv3/Wdh/fsHLH5L+JWxK
tTlABGFN94VvHqzUrLa6yg/0OcD2TnW4FRaoglgnG/S77UYD7sSWwjVJGENNqoB9jLt5xhGvrmYb
fmhISScJKmQFY5nGimPOuypMD5Zk8/LKgaeCxs6V4HMaWDQotk48w0s3pi9c2D3MIYfhUF//6PqL
FBVARnAK0UsoWuXc6idvZ9tsquAiudcmaPr8yn6BPIa5Vwl/lyvrs9bK3IIq/BxjTMdkzCzcgPAw
TKzFIZluOgZNkD31Q9s5sPfAjTE/qPqd0QwvhZgh5eS83NMAJiCzTHqmlaZTYJDkktfznSEXPJA5
FxudtA9uf9elv2n25aDdYKLhYHQGy2GQ0Xc3aF6POZvxJrQrDHW/4kDV6xTa68bsclLbsmFtaSxM
8oqZIt5GcT6eRucgoeKveKIeB380TiEDsV3fkUxOMNyLtOcIGjLKHAeoEsoYxrXYHZ6JaYQ5ASUK
XqDP0xGlJd5yf90auBwjyyrwoMGtQ/DB4KvZunXW7WqwLhUCxZciOhIL6DUe1rRRroyBAps5YKJX
Tm9ayCzoR5q8IiB1dvQEuaIF6hsfUojPM31hb/ZPumTaK0fORMIfpInbX9Hu3dl14eJ/xelcEgs2
lcgk5nk0YMyVv1MBLUrNiWBo01GHCaZjpc+JzXFZxGDNsGL4jOH8aeRlxXGP6Pho4N5apX06YsVw
aWlXNuYbq98SjcT6dApYLpnARgPQY5zUhV31qx1CJrtRSo4sWTez94t7X8PbsPEHFxOmCF9obdS7
WNML0m6ZrksWws6u4ueUMGGaBHh28zZLd3YMlaJyMqKxhm5HXpfIoicHN9o+LAeyZyrvBC6Zuix0
eDNLVe5ScthWpZ0cMKHH26xFIA/yBmjCRKxGZ33jjrQ7C7wCivljquKfmbtBYqVsTWH2UvlSnSfu
nqFVt/skJOuux1a/AQUS7xuIh6vZmd+ZZeR3iqzmovKLkxkDcnUB0FVtPBxz+hhFH367Pnja3npA
av40xhPTKzo1rYdVcrBmBoO8v7geME4G85OU9GJz8ng01UER5g8ClNwe9RvAp4kDQtd7dj7JXZLp
ag7je190HgndCh1+uBjKEacKjAXhfb6sVROOvKjmRw5FLkrpSALYgjVMc9LDxQWbk3+0inxBpSfM
iILgxUcRYQ+Ll1/O97qZzxVIDRht8YZ4Mkw+uBIj2WYbEfkLJF5sJaIZshAI1JpKa+sXj6lj5Tud
hKyYiYZ/XfK6CfubwuBMXDDsoTq+GsxwMcjNSAqQ0TPJv8wcamRolps+zK2dDjK456i13QnFXiRG
cwWhwT0YfK3RbMeHGStZr0dUHI5D9jrSYWv2loQyPIrUyz+l+ZamRnRPDbzFTrdki1KZWQHPA9QG
D/xbp7cxFNNsTjasvRQJFY9IUzcdivQFtJL11mLhA4rkmdPKcPvp7AZzRP7a+B44uWQJGMj5R0zL
Y4u3tJm1x6hgAKlUNec0Z4yFoBT7FnGbNdKkVtS/HWSLtflhQjycsuo5wOCxmn0seCWdlLioaWvH
2MvmeHqciCysGpqTbuI1BzZCe5cSl7PVaJ/aDNTTSC7SJmcvWaDliQygwk0kmDB8Jn3CJnZgImDU
DGfrMKaRXE9Q/XdG+AeBBC8zbN/8AVcW43uS1Wb42zTwD55PKra1ZX5248vwM22AIOcmUlE/+NYl
zkdTIM0Km7Oryfql1bUEINfnzKXRHCPBm5oAM2iPk32EGOdUXIbIR6uxGXKRzWluxv6A4clFjASD
RYKROcwZnE6IYJNteXRWaFfMzbuDIkd0we+IgNgwIS+PMZGF5I1k1Xi5S8A7JnHLJEa3fxw92Hu8
gzWDFPEWSaAvFnUyGUnVXpOjznOSr2vHBcZuCmOdeOCTB06GepB00gfvgxRScRY8J8RC0aFgd7Q5
12mpQdfK9bEP4r2uZ4uuUIGttqonevqkFjR2R1YoL2gzY7SeOOJbhnkW1+Ulc48Tkg6RQc0YAhBc
t8y7NUI8hh5pf2x95weUgnUiS6kgsH3VW1d/CVCyGCfvneXzWYenKTRJaokJZhv6X5aT3PXC2ABd
em552iBNE8CUleRxOB4qs9REPWExmsV7SHAV/LuROYIJWduxHitBv4wFuLPzGVYb6q7GVu2hb9T/
4Og8lhtHtiD6RYiAN1t6b0SRorhBtBxcwZsC8PVzMLt5bya6JRKouibzpAu/TbynfbeHiSXYaZuS
0NV9WEV/RuGz+s1449BDhXMd8x058diRJDJWFn/xkgvlHfy9siYcDDsmfQ0rIhbUffg2AFhJCEwC
NpFx4ObqBst3tirdFBEejMBQ1z76inc+VGP3gI3i0EA9nwVB+mxV4lsRpJ1bLfBX/EF4EIV/rySp
f8BpgZ0FB0bvYqm0EbIJ7tTWZlMtawEUpqAlZByEaTTln6p0Y7XRR1/kSAdd5cgwaz/KDKJ/nAAZ
HcJ5R8e7UIdsoWKcnJaK6J0bHGAs4JeY4eS1IfaAoGy0VOq4bQmXRPZzKIcEgL7FBaKIZWyk974o
F5BdvyyTqZBCTIeeBh+tTqqo6ZCAhiWMs8kWPxQz8VuXNPpcJw1vUbm+O9OhUNRa58wz+J5LopKj
hTF8QOLcV0k9h6f/1IvonTxpCUAlJdQvfpctJW3GIXHvTFfAEAPWBlukXOOYOZIxOrO5QuvM5Frl
hUt6ouodSqXQM++pFiwowHy4u+lKtFZz0koQbBSZNA6kDRhO88ztd6DdX2nSkoBgKAvcuQvJTKhh
XLUL64VeMn4h8pLlyGiKR1+p3d7Q/e3gEATmS51+c+gxUaMgEiMr2zxBrmvVG90gWTSrI/Ru0KfZ
LA2rNmc1x8zlRzVbsG5lf84lhmPygVwGlNC67bz5Saxa55wEDiuA2FV2cypGCjKIUc+BzdE8LvUL
iRKkB7poidqsOUL/8UxcrkHi0o4Ua72y4hUiU141sjWIcMl6lF7iEPXARHObMsZXnBsd7Ir1wbVI
3eBUEu9OBwfDPv31s97foRycbkKUEXXiomlQPBw6GlA/Jy4dANnNrip9vruIRjR7t/U8BjpYwFTw
lLPC2Jl5eGDx2VcbLRyvPqz/0FCuXeugcpSM4Eyi7pIe21GxxjiIyDEiQpVZMGrbFGU0IQvOxMfE
35JIaPqabLWFGMOV6yFP1nJ9mXCGT2kMJikI+pZYulvfR3ehTrEu2bWL21vQOg/+RBOnF6OHnglM
aQMuZ+aebgH46rA/x3dId7eIlNGdtsp9ka2rZgoMm4Yxkkk24sdlUwEcrwvofSWMyaEUV0XCZlDM
pwmAvI+9Py9IXk2YYdRGVIFjmJius1VwUTEEfm/a4CdJbEYoiGbUQD7L0EuXeasyABGHUkkPBXav
auAkdRs2kEhiVlUSnygO8xWaBwb+ztYT/VGPy00/7Im+K5eqTWdDebopOhy9sfmnVtOXJKxuA8iS
xx0NyyosC4pFIlJNf8u6i5jyFFU5GRLY5/8qT3J1yPJLC/svuyT4TB1gCKrhJ9yfD950YIp4b2cV
c1LywcsQWkexsR3xnpG6d0Ict2fH2K21kFM18lno1Muioc4hu72eZfF0flcLxZc3mInLEYWi6f9r
eoSQNGoAWurwvYtaZe9hdJx15O6FZgtLTK//MYies3P6swdf29Yuc553tnorLvdv3KATUeqdTq7n
lgSZbfQ7nW4T+mPzQuvKLxgBpYoL2Pic+UtfDX/YaZ1kotcrtWMSWmwCw4ezF4dkT4a4D+uS64s8
qDXJV4VdfdDvQ2YruLVHytC5ae/E4KJbL9lYxJsKI7qheyv+qhzvNLoHoPO70tKKuUWmUpSXUAOi
F0+Lus0KHKGegqjDH9A2JTrZQclLiYZLCJpjboTM1XRmeL1GBlV3J5kQsRv7/XH0HzYk3ClSRG2d
UylLlLGJeFcLdhtVSf3iEWfIfATNMjPVmgmsEfJ/kDa1SlydJWXKiqP8fzsSv0JWwHAP8Tobct1H
FGGNw8+D4OzXHw9G03/mKpszo6DVclU8ATPb8Y5yKjyoKbmO/1KNgV7jsvZBoXdA475RXVqD0RA7
BG/bxhxJTmCmUFbF2+A1G5LHttO/jDp3VSn3qM8ZiPrpTQ2dP2NQrkkZlguG2Bnsz3JcJOa0RG4h
CNbDuuq5GE1M1CaXowc7tPTYePowJzOlZDjW/apehHQpLGGA5vTZ5gVb6lfbCvx3iK+wRQ6rQAdN
0JjascnYbjpl8JaYTytgZIqlPhX+d1ZCnI1CJtBywLyKOsrrk2dWYKIDL7VOe1y2epXMh7H7HYvx
mTZ9uCzrwF1T5aF0ZHQZlOydQcYvXaCarGDXepe+3L7eOaFhzmq/2Ka4oBA4lVQ6IwqHwnm4RjfC
7bB/o94/xWRST0cWkeU71ITrFKIgSLjxZmCIgbtCqcU0aWiV37jp0VGrV3yoVAcKsT/CpnjIvMnI
c5KO7TLLTu62lBTx+Y9bYx01JYMkDMB0pt13kYml3pKD1ionvXujC+DLrTSTsbr5HbjFpdKAOtVB
emq1CnY0lVcawquRofptTIWwq1OjVByMw3fcmwZpK+2t8XCkRBX285gL2SGQwS7gsIUe4wkCoTg/
PzTgthu9xT8JELlKPBraqbRUukvm96eQxh2cA5uCkNvAIUWAozx+k1MmnF+v0b80vnmuCMNepKJH
KxAglMv8V6jnL+Y46CWLSXpRyJVuY4AYqvbhaxwULbnbpAvuHPMnU0C05RP8v+iEeWb8snDi6ttT
h2cSJjwjtn+bnhOzZXNOd7OQhAQg8yBONsQDWmjGGRsyEpSat6aNuhVZF0ivJGA56MtLfvGEHiVT
1g5oSsZPcFIMmru4nNemdh2ilJeSse+sjXie/J+x8+nNWkwCkr+OTfDMBLzapyd6gwNsmLVRWmtE
BNYc+MQN42kK8h5/JhqxyF21SXIIwdDuoZmxbYX/kzQ9aI2KmKqQM5kJLagRJ9tEjnGLiQFUUgTI
SvieoTSsCYpClMCEm5/bDb11qCpHVpqkeGk5TELmOIR1rYMA2RxZwNO7z1wwzX9CvdmmQs4L7vTI
dm5kkx1BG5w5VZaMKGcWIQTAdQHeKaLZahMcr2M7jS/6YhghMtiK9l8gZLZon40ueYP7jaqk3oUW
GZp+X22NLNuSxHBwxnSP9vAUDQyga41Ul0gbl15CPRVnNUC85KXp6cf/H2KlVgY0iPEwknsb+3Jf
ABFfZuRDOgDH3MHfuAF46HJ8ZPh4/VjeZIa4KOlXxGLyB6cabWjIX2Mnr8zLX3z4m0a3WZhKfqjc
QiUc+N+6SHauWYFmFDvyItuVY0H95qQj7gTasQM/wQK3O7zQ0U/7tEvqNAeEfXOZI0LKcQi7J9xl
34pzTIVxQtLpY3kvNkJUu2LkkIkGlaE0mKmUem/6RnQzRVTWcK1OSxdShUnW40vz2mYV5ERZ1vLh
DdkPr93WIY4Qk9fDS4ff2OeJ1Uryq4R1zEb7E/4vj1wnAKbEKKNL/zQyVYDp/jnYxiQqUc+5651j
kFWrJDEOrZG+FaJ/kDhORrhlbhOHhdxY+wpwIu9CBheOsUzbmZa58VoiIfK/IWZvSjvIXIQ7hcaF
96RH0sYunEiqgz5dVnaU41ViWujpxY2V8Fcm4mXk8JsQbnO2SvB8Qrvj2sPW3Mk3OErJ3EaHjxwj
2UhmBHNpcEiPo/PPIMoUQeMLxIEGjVA+HZeoN9ZarwipilfaB1rBD2CGz7j8NRXFXnoKSmCSVEnv
LU9mXmywVWNkAUumgVY+Dw1B8w2g13BwiPfpsW1gD8+XKkQB6loCjTTkIY6zJaSSX0JHhtp85OPw
q/bletJc844y7eW1SEx0hrlvXVscNCkQ53Uj9ZtNRRdJEmjrfCsCMtI94z3z+oWq7ywV1LKuUt2y
qxmLPzQkd9vsrLlukn0i+p4VbqP8dqZyLbPmB2VtwrlPZnCR/yMeaBcN3Gha+KpIkFpCW6zT1wAx
AwnUkQjHc4Z9aDuoDo9W4R5Ve0VEJfFxNdg2C1JHmQM8wkq+ANL4qDI+1j5iuuBEm8iFKhw9+0Dj
ahbhNsFfCrv1EjbBT+oE2wEZrmeQx6wm8XmQzHXyHlpdC/DJz2izbWhRSfhlxrAde/yHo5qgIHOz
fSuZOfmDsmjcYKd45YsN8a72IdJ06pOs7H5mDsmDaQfC2YRjQe/wiDWeWy+lfdL17pTFDNYwzT+g
g8ykuqNwqOFZ8aUOHSkwTnmvyq7adpwcbCG2rcxepoaYWybsBixHfyhQhQHjsMFtEw0DR2vfO5ZV
XgAaxh5QK2pqe6goEcREx2UU9DF58QW4vBWRn+fIUe6ux/gxL8ljbf6cmFdZgwbQq9axK8xLak/D
iICfKiMLFPYe4dXhJbNDSkAflevEf2o/w+Bg4oo9ibE7Z1y5Amtv4QVfXWK/N4b2GJN01wOTgC+q
re2Kf3KRV1GkGqcYT5YXATggt2/u9GzWYJDMcQ7mKxvdZl4y7xUaDNTeUecC51SS7NXSWRrtKSQQ
zK0YTJbMOKqBcaebQfUu6K8AIjVLOsW3wOHzYab5UpsGn5vVPul2QC1E4TxqaUTGEssccnA67N7O
tg3LiUR7pWxylpbX3DSrWQ5wpcaOXrhzdKyB9gN1xlZvKuh2o3zlQw4nuJnnRf0M6Ie5lJZBp78Z
cXZ1cIQioYP4Gg13I0s/29y8Ga3azMPoQT0ABbJpHykPyywMb4WIzo0tdtAoDxBlURtVS9U0DplZ
P4lPJn+oZz9b/ghbf04VTBU1aOb6rl6ZVvcxeTn86TM2US6hIDQ/tcx62DJ8FWSyJl0BCnFUlkGf
btu4ORSd/IiGlC/b1fiTC2uTWME/1zqyWOJQweLjaNlXXkRPUoiGVckkKCoYU9H/rRXTOTPtow33
Sja/2i2AZ6kptJ9Wle+l9oW6GvfeMUWsmYbDGeMi6v5Oqdddo64RxfDChgsPhc/cKMTNIDlC68i0
JLh+7liSqWhAOIp0SHuTe1mlrzRdNrpyrNgPOjFLV/Gq2gDZKgSbBN58lbI0HsWGK8BeRm3zo+bj
w27ti2s3l1RUL7drLk5O62077hKRFoJeEvj8BF8+KcYxMoygvGciwM5CcChfL/Ub4QQqc8I1i2Js
04wbhJtNQaF46RHhsIIov5g97gxLfTB+TQHj8G1kdYvlAy/W/OXJgUzxZPjMHcVe+TlhnxobTWwN
H8wyyDDjnkQYoy4LJzVnMOrDjEFJKW4JdUsEqLoTgPd6/iolZiJj9VSkmLIu1Kxcl9qTAOphYTsE
GvhwC+syW2UW4jRMZzPNOsLEuVsjAji7iu5KQ2dRVgMSVWabKY+HpYwrRRegz2qsRzmjMldJLqwF
fmrGOyitMCmE3o2IFWuNlI8mRZAnfu2HArKQUmGqRd9XJsE9cv03u1b0vcpgcqZ0ZEhm9Slk+FiU
DQIqBcsYtRhUB2/XcVMXyaO1yIrGsgKeFc14kqWHLrQMNBMlkw7+WwZ6YuYL6oTIHrbVqL33UXYV
ob8LI4yzQdkKKAY4PHPY3T0ruunGicH7hnb2MIxR35gq5Wjkkr6Te8XMfHgNDmxfGu+wUhDXptWr
pIONh6aETgYdX+ofjtqcbcM6mS5tWljjGIw7w5qh9PAZ6ycHU0/Yq+eLeCw2WtsARCfY0LKnoMUJ
y0ikNBuHpv8H8G0WJF4xNwGo2lr6x9W79qV2rFijHwnbvTCFPSUAuWbYDF/ViH7aqJWtR+hANzJX
U+2Bni1d6GTJV0P/ZHeMb24cHlJbgyBGAlbWSNDL7jK6I+UBvSJTAeRaM71d+C6mKXU3FCRvGcon
bzTHMsr4otIPEaNUWLXe3B+wo+f9zlaiVV1Zt3HQ7inx3lFCbLPpuugfahydccxTaUfRKrW9Owqb
o5pVbzJB3GrOpyYawN5H17CotKb7CHk7E0qYkLEdsGo2jb1MshU2gDN1KnfXB5j+fhMp6TZjBMWL
sIBYeq5D48HZTiPWJjM0THunjba1EjKvrQ+GErHITQJ2686j1AnDUofh0I/oaXh6B6Vdei27FvRn
5aww5LkhrjnLonILG2jhCozymbkzHchnRoFFryrkz5B1P2TgoR4CbOXWtrLL4a9ivGKP2ekOCQ0Y
LsO43Un89zmS5apg5J6RVEcE6MAzNeifvKW/Y1ySPWSKnZNaWAzH6NdL8e8HRqUw/YOxl2ffVc23
OGK3LVpib5WG7aGiG5heZXm3S/loS4h/nocLo29Zs9RYDCjQq7vmoSSLNDYrkQ9cOdX/iTK4GEAC
FnasHN0kbcmVCBeWiukVLFpY/Kvt8gDC+4yq60xCsc33hoKMzGOWDirbHSaOD5/ELVsTd73nhvYZ
I+QyWpNNggpfW4ZacifK6lhFVA0QBCOijNGepNgOuaWHUTRLFYUTO6FzztmFUp1+OJb3glQtkqUu
OsJgzL5fTZFtFHBGSyFgBMXVgbnarHTG+8hMj4aORY6DBM8uXUmYsXvy7e7Zje3GUq3TUMQ/nkU4
jYMgeu5Z/qaTitjAu94WzdVx8w0ag7XqFIhMSc8Ne/8Dnjp2MmXN/h1soiCGs24+xGR4JFtVQ+tA
jBbl3gwQxDZxGforYfTXVc2rBh7Z+bi9PLOXs1JVqK2BWNV+SWy1sG+tTiaJFx6DiD5IHeUqdZxT
6CRnTXQr28cP7Oq8t6LYkWaA50bBEFQr6F1xukwuYoXaklAP9LzspX3VOI7ZRNzMkZlJet/O7Zhy
RRtaoIPd8GaVHQb2oFvwyJECxVm2smkM3UBsjRZDd4+xGqOP5TuXNvE+Y0q5GSnXxCOE10GMm1xB
UtOr7bwn0qAz62KRDfaFGOFPfeyAt6JuBtxI2IoDz2qOJWKaZmhfIoORmTvTnJB2deWq4RuZYtla
63Ox6hhOCxwfG9RJq2Jsd+KHF+0tVXlCKrSzc52oWOYv6laPf1y0TYw+Lb7jdBD8GgDmxy7YhgUc
6KSlrE3EE7GJBzSzAugsY22jgWbXRE7IQNOSnNhmKLa7P1KZx4WO0g3l3GcYKs4hs7Zx14MAi6AZ
Ypw2DRURcAk5mnssBtg2x13BDNthdmCNolgRgbZXIp6wyADsqnTjXgw5Vk7p47c4q1gmKgCRK11y
54pci5Y+ao65NuhPs8tIQ6S/7fXpdmvCFWFv5H8qhDIPNocrtb0Wo+0vIOrJbBdA3c+Ldpnj5hFq
PRDABItLxtzbhVP5aKkYHikuhnMSmEsziDCGZZxg32GjaxeUhO+IvMJFMll1CZF1MKBtPElyN09M
phifiqFeYruBAwTSAyoXQbGV1wPArdmZii/bRNokSsdZYBW38j3xqS1Tm8Rboyr+FDp2G1kuOpVu
EQcXUxXfOepSw6BIh6h3IRZPcjBz2I2dC5MX+nJIGIYsV/28Jy2bkiv6AQi7prXkJQnsfl4Y7soA
PEz4CnJ61U1evYvsAS/iIsjT8iDibCuK6j1ElNJ5716qOUtpZjWfI3RwM5priNlVS7Bxmmpqiny0
NeWLfddBaMz0XIt7uRpZDpT4O+ed1r/5BguItDG++sAOd733no1VtPI1HzzDUKD5kkT/sGZCJI4N
v/Loqam+ppl1BzUHwBJRTXpyV8OIDOaS/4XxHm5DFocXCGWXslXVm+rJFkBGpc4LAilfpjFOISzh
cMTlvCwMIz9PMlOA3arySYRAzisqsmPlEILmluE7RQKnbWqG5wom88I0dZCTdaffE/WcGCSGhhEO
iyjpDqmeQ2n22Nzw3Idx+JVJcqhKTwPxaTnqTj4sy2s/K6kU2yQNqnnYMkM18vRlZO3R8YbyHauH
uQ8kclRP2uKl0JY6AcrwKuvr7SBkdQpbbqC06t1P+qJgXrWmfuxYx62RXOBSsq0n+Gj5kh5sWJwv
2WF0onJvk0Y1s9zsXZhd/kJN0oGH15TdaOXF3ffUbTMCMG/1/NFgT8B2wY84ACG/Tp9iipTIRaLz
chw3XrNDwcI/fZKJ+jJ1WDcauJVtqpIaGkl3V9qF/5kKfQ9IW76jNlb2qcqMx+ll8QiscmlFDVFE
shhPQPVY8faQlw2jP5Ueq1X0EYgrlc9Ktac0YP86FMz4vJT+eei37nCFpzBBETNQ+rHKgF5h3dUi
bdN17Wqq0SKVZ1uwj7eSFltri3rEjJ5tDTW0HwPJ5GVWWkSnjL19JN2act4J3+qhL3cM+BgoEnkV
5TWgWVYjFUK3OUSvJyk1W91DFVHFry5IB9bP/YtaalshKYgnxCT2Ssy0NHpjuDZD4z54xCyxgLjG
CQRoiqodORYnRvPKYFUMC7xPoDyrEo8otQ37QHNT4R3i92QfEPLEz3p35KVBTaqGV9FyA7qBxlhB
5hdCmMHDFPh7oPixZvvXxfaN4szmJOP/wBVPTGBhTV6zbgsKbEowR0eDpgIRTFYtjf67jzRYrBZ8
5nwcL2NNCTqwcUEpgEve3zCqfNZWV+5c178QWICaTtXOrimJ3UN6OmgETGeivGQlQjOyr0n+Ag05
LUmbCNKT+hET0jsWXGkhk38dh4jpqVQRrDgZRgoNy1xiXz3bToFGvsU45HknPVrVdR/DH1f4VvQK
fZ1l8OBFyZ/FSKhGFjQvS/kT4Y/PCQeZIbJMF4HB4HZK73EULveCRBnMKDbXMNCWXpdT3HFKvA5p
alUdIAwnMo0oDq9ckE/CvGSgQGGKNevGoZuh8LYxwLNMKXtgwS7GQatgSBlRgWpZvNGzL2I4ux3S
zH7mM7dhN0qfYxbHUulP7P3Ylhu/re1jb80emkLXCKV7WNmtsTGy+unXVBtpT0RmoSLQc1UU+b2J
XvqKYMwEtWzp65JmE1kl5jikLiJDnwNCDUEw9nGnWak6LAdJWJ20ylUTRD/MXCPOegRTVl5tkxjL
hy1QRvZ1/GBYQj7gcMFrwaKbN7hB2GgxrDP6m9JMWolsk7rmg1DDaBH02dLWHo6SkywGaNloCGXm
9vB13Bq6ddSrHr9pskdoSOxnk5szx1upefNV4TnaFJpzRSdubLVDVmvvXcKhjhrogfxOBOU1g/dw
Sbpyy4WFXoIJfxn8tb7+7UZ8knpXY7KVF4FNN6COXkJCoGGG0pUwSNNRD4XQJBh5TMYLNXjjpyqR
dfbW+G40iMAcSPi0Tf42retN5tE+2hESuzrCh0EHmifYlbjON7z9vxmDboPxLNugE0l074LdL7sq
yLi5YSKcj5s3xIt8Aw0xVhy5N6X24OegAmj+pyIlWA5iMJxNFZ78kACtsVX6GVVjWsf3pHNx6sBI
21bFVu+t/MRszUz8dM5hcyUDq527Yf0pFG1jVvVPZsY3eOa8OAE4EAgMX5B3Dt248Y0f6ajBLGtJ
qZvYSH4AmJaJGVe7+OywaEP45/wDRRIWMNMmpaU9xZYaSedggv+TgnFcU6mrsMWh5aPgNslf52Sg
Leoq77vF/BEQg7iIXOfH8Kx5XvsNidO0sy1Ku/jqcj/MDN5pVzj1pLOkBRMK67A4WMe6/xrvnWb9
q0nnLRBBELSAqkgplhEE1JOSbcMu8IH7STIJGunBU0M1W5bWHEkNsU168TBt85G2Oub94Jdx18NW
+xuTVBxwo3bQOpw5aIw52st2VhsY0ZlzCobps7pSWUb+DTpAKmLFIZFiCIFox5os+2mYr1hWvCDb
pF/WUaat2uYG3oG60WCEEuv92cYaZxlH9KQx2rNpW5u7LCGQkFgK0lukRBC6P6PUrdZu7L/7nrcj
cPxJ9NtV6tq7NUrsEH3Pq8oDGNcfWmXh9gUHzk6W9rGGt1ss5QB3mn1EtKl0+iUlYA9XfHc5j1c3
LMeKdIEeF6bbTHcVoUM4zX6R+XEimOMtHlD2Jrq6NyDGoAdSMLGBw8lTDHZV+gx7cPeaNX6bXWuj
fwdSaDv/nBd5Tzuzza0jOvtvNyS6j/0k34+c8TyUzy4o4e4PHE5quUkVD4ukx5ih6ymluxxFH4tX
Z6xPUibHrAamqgGEZ4hSzMm7ZNoa0G5R8Kry2JNBvTBc2FR9ggHBmNSTieS/riTSjYqUuro74t//
U8z+M1BWwDZ2/Ktd6JVr3aogaVkq+c2yv0YR2ukheHk2vWO8BNLH3wFDCjxGcjO1wtloQ/jkDjtS
7GziOJNYcFGQVnQ8uvFPBoCN1Bh3l1ugHPHIgJnHkLQK8qShYSK7ZOxMYvpQbeGxHdgtHnBwL0F7
LPAlkr0WIRIoIwHfVtEW/MAOF+fWRVWl8HOpvvGWM6acI1TaMKz9ZTjvWsbE5k2iTWLcFMCMjLtj
vKxpczQThe0RLv56REA/kJ+W5R8JZPpUyeTKDJ2r0bD4g6HB+KESm5493lpazS3736iU4EGorUVq
UfsMSeQsRM/y0fK8O7SUj7qoqh3+V25OpOFBR3NO3A42bcKkZJzfk7B/i8f0ne3K3JBTZiDJyWb1
nDIdQK9zmZILhX7c+IWohhcuhw2hQUkblRBogCIRJOBGr7aRC/6hS9euyk64JmtI9W1cHBAC4N6o
W2TaW4oRlCyXZKRFceP8XPI+JlCU2BieWrvv5v2/wVEfXVTjVoDodyJZY291znjGMPYghOaf6lRf
ic4B72uFsuXqVxaS7GPv7KckqHMnYufqT3y6G7tpb5EW7tEeY72jZzZM/VEL3Bri26tWFp6yuoXk
MWp8KjGR2I5WnMmxsxcizYBjj9jb+8qhna35YOqasX297X3xchAr+0QBBgmLJrvekpAlEL2QSxjZ
V0qayUMKU+jpxYUPabOvlxrApd7XjEWrRbu4A6Y61tuK8Yvp4lsdCxpclB4Noox1Ct4ssiT9Qr0r
NZLc7AANZslqs3UfjUVgrSsvRYjpbrK8LNVILgqmsXEuuhcoJQbKLUWKPa4ckU2JR8Mmk9Gy6lBu
py5uWSykhIFjw6xIOOu8Cn85OpOYlR43bTLXzOxHy91b5jFfHDBnDNRQc1RVDSXDHBcwuU3ao2jM
B1K/uzPNY7Ja/9aQyeoi+qkpARq3uRhufEaQvc7tlCIZgSer5QP+oVuOBbF1w61lBFfbQGKl6lz1
UT4cIfGdRoGiKYn1tT84a1ujBPUGsIFYR5eOu1fG+KB2+tNN+a8684K0z5nlQm47HVMxOtMFtrW3
QZdfpdnccgYUsmae4QnefANgXND771DLqFd4OmqETgO1XK34S0UZqdVHi0WWXu8i3/6G4HNOBDp1
d0DAAfOhMDvu+mI5jiU6k/zqOdijpE6tNZUpncF41g+oRRyyruD+HkCKYRXRXF5466561SVtRtLH
vHuQKYTdhMU+qaovyuNZUjTPKk6pKrGl9ejpw26V6SN3k+G5c7Zml04OLiM7/G9hGuHv95XNKPEy
68BZTT5SXzsildLn1mgfgli5yojYUEksQhg4JyMQnAkpKWZOu5JIPgydvYJjK89RXJ1BPMoIjVGZ
k/SIvAJnEqWgNC+WutNJYcPWxw6VFwz3nkNFrEqHmly8lUq9qmu0UDZJhlBf31h/AzwJ6SezLhTY
0RZRfu4cSEdoCqACBE0x00dIQAOVmF+7R+huOdndlA4aWLYu//E0QV6m9qvNWiQ3XB7xmXzCu8Q6
NnMZYc8NxQEYHuUbDSl2piRfAdNENA1gaXFAoNSRStJsG2JhfdQKkAZgEa7tzvxzyCYHLVs9Sy/8
6LXmkIv2Vps8ulVukDbxZ4/MLSuxaNhm4SpVFoARh/n/QUhx9EO26clBpjV65VtYoTfI42xjC6p/
Ns37LnYOBUNn1jTMUxSUAfyRYeekCDiqV2qQlGL7kEJDETD6RRPXuVgFLK/eIXb8iTq270qAOkox
lJOLB1t3lE9Tb4469J4cE6qvDS8Eh+8pdRpeAHOV42ifS+9sDCrBSaFyjWLxwk96Tx2ec1gz8Aj0
hx46kj/T+DVizJMj/HmYV994jMaZ2VJl1CEhV0EVIAtVxCFurGiVeyzZ82doRG8EYp4Kt2Tc18O8
V9q5luOiBiO7z2t+4CYZPxRU1ut2oKxWxadNfRNMJJ3y7ipZsmRhQ2fW69dR15y1dNuna99DpflQ
dbBmHaqKRRMGG50vY20JDqT+nx5a95zMpul3rnTlH3E7ZyffuQFnoYIicN5qxb2Ph2MnbBSdsbHU
Q/VSRbRYrDLxApLL50g6HXOp62wPzT74MqsRCR1kIPZ0N/wxBztUn/bYHFoHMFaJbyFBp+WDwcUz
1q1JBEf+ItVVVXTfmFWm1zZKuU1JdsE2ZdTfnTsjFntW8KbPPU6hoBz2ZWw9Y6VamyVXhRjjYUmc
vSu/LZ9bMGFOz6RC2XUwWRaeZVxNFAnWULIMys9aMO3wgZCwu27VJfZGhtLOUC0sMz/LjtdOop23
wZLObNc2l4HQKcJTBDzqrbKtaimBtBKypHULz/5rqQsoMjetw4IBC9PcdUs+7IiJ4NDZu0ov9oLo
2FnHICwem6PiJ9+h1pe4zep33LOwBemIlysr1w5xxZUURhlRK3KYJdYicNqnx3SEcR3TfdT0kWRL
6hPuiV6smdMHs9pp60VlokvKDfFnDd4LCTB2b9bKdCIUtiH5Ul1HYAqHstNcvRYdWJfmHpEM5EL1
2WceKO+YVzizmF9ITbmgwdiV+qR7wQ4+90f7MZVUdYUjEbk5ueSDifEnYfOi6G85EQCTe4qDxphl
SgyrLeDj0Y30JzatnQi7b7xIt//pEzUpX+ws2Y5Il6/RyTmUIqTJOH4Qih2VEAeunTY3r2eskDJv
ZBGMakkyk7ZqpPU+GIsadu5KL4/CK95NwfFXZrj/66FeTb+HrVbbaRfeNPrWyxjR0Cl/V2F6Hzra
SSuo9+i7j2aY7yzL+vV5MkqsYjPblnsAQqiryPxiqT7t5vJJHsP+KxVnX1ofGJvWonDG/0g6j+XG
kS2IfhEiCh7Y0ooUKZGi/AYh0wNbMFXwX/8O9DYdo+6ZHokEq67JPLk27foxUzMS5OaaetGhj92f
IJsP5OPuR5m+h02KyN9gwUzUZMZ+KefJmKJYY3sCABK09hGLeOItLV7WHwOFBMwxiI6yqQrXgU9c
+6Sdc7gM26P4M8f6eRrwgPjaO6s6YmFB9ZumVsQ1z75IIG7tze/On76cILQ27dQsKJl+q9T/CcLM
aX3jLfIdayXM165enJNw7ze1w76YutDqycLqhtM0yN1s4mboBOveSjlXmoCXye/l2mJzj3gpfela
ZtkTFFnWL+l2inkOOjzwq7yw/gvDPbcsMw4NiTlwiRCqH0aJfT6xoCCwOr8ApLnYqtyHFZRQw7Au
kawvvtO+xzWKTEFDboozyU9PBfILY0wf+XYY3I/3ovbeWiM7LOMAeJIl6AlErx6y41So96mU2OOC
ZBe3WlOz0a57iJzIZIV/Nc3E2zd7DpQ1g8UePDo/Sk+OOIMw3gT3Bxrn/SChtwXwLsW8NQ2v2M5N
+e6jnB5Va64hBlVJkQE2ET+jQ/dUAu1eVuGfIsKZBJkXiEZIOBmrbeivTUzvbCx2AdM0nkiZ+ck2
8Z1WI5jAfNm1pDz2IfYANQSfQLyoB/PphmXlhK1lGlNEmNxIK6JDPoqSjM6gHF+HBLKPcHhAK6oc
L09/B7Ywm8K3N4Urv1t4npuYWBpmZ+sqzxjdg+7PglXCNH5lpihAegjdc2BeYzSLwAboJfR4iBwB
o94nhZMDiRhaDZemYM3ZhuvCYytYVcxwXYXKjH3IZKYZQXXtxarbm2cEXzlr9nCg+rVnuGeLet8l
1ocdiIFWdqo/psj48JE0TooP6KSjZC0ZIa8mlxdMd+aHLPVL4JRXb2hvoGUXnQyrA/z170OwrUbO
LrvyLhL9zWZOzZ/QYjBMXNS7mzLDiFm24Sxl19XghPVfUwNVVwKs1LEpfFK6ZKfAPxHM2Z3d+BkT
nJgj1Np2L8CnvmHbLvuy7DFo/E2kTSLhGhfwcfyRiOWsdt0SKMarxwSffWuzlZpbxQ6g79vdJRwh
iKSAQVdlS+i7xLUgGd44NZV7efNaPWz1UFjUuYTUlM0dRykaDMOAqQHDM1q0FLODf+7qF81HgYKy
NuyaJKJu2pVabtqW9CvNfqshHkDVvwwuAHaSfSpnJlgNWtCVKnBT6DC6tzRjPTbeGBaX/RQlisBO
TB/NTNO2kIL5+8DLX5jzfBMYTM5v+VjF+jXMks8pRysmai4FwyO7KU/ucbXlG5AZdw2BlV4m/1LB
VuzmIRieI9YAaJiyvZGiR8AQlx+GBu+Dh7VozAZF5WscVbXIE+me2lD9xk54tSp71SfmTxeVv6ws
Gsicx1xG/2IPtRhJU33SXhw7OVHV/JPkt6/8qJZYyku8Wm1/qafw6gy3gj/ZZF18zEOH2FXgUA7a
6ZYFVhpPv9RyO89FmOVhgkafXU57f8SuGgXGYaq+rFHn371z7mJE0CEhz3R/nUQ9AOXOi3mgMS0z
sFPryPQuTctobARUOzqsAOpjoP03wUDgARrpniS5p2mIG2aOGmvNQsVMnV0rdYWIlPvP7xc+WHZL
TPD9MbesZ9hMg7FxRD3Kj4zs4KJvz3TNROt4pM7VnOqEoNmrCJAxFh9Wfl2fQYXQJ9fvefv6Vx81
e03GMkOu+j1LKMr6AXEAZMtoanE2hye96KYGy/kJo4S7iJO1VdNXVnLT5uqNpIxwW2fhVxIkLz2T
C9Ul31bBqiHwdlNB36OMRylKCj27fssYVylsEysY6zx3xUHnPEg94jCn/y80nC+T8Ak3l/l6hmKH
6dmk96pb+OoeI8o8wWZCUiR1gz29TvlSH1MEzYQ4CIAYLqPRSPP3TY4NfdEp/2k0idQnrGHa6WLE
iPLcRjx2hh+sHJqhUqLkZefGyxZqAoIYJWCCVhryX+jDDEkY+Fqaaz3N1a5aDPlZ9500zaUlmDPG
B2/IcEOp9gL65gPJx6tk93iQDnnry347mOs9mj7Oorn7TQyUdYb+NGix1mlc7T3b/uKzdHLj6dqD
Qlw2yTcnopCnW7qRWvBDAtc+qgmb5Ym8KulsO7+5Tdh6QUCGeoX7e+0G9Q/OAXKMm4lE7Ji4b3C4
nrWqYZluQBg6Q71YNXg7Q8iOi8HSQ/GYtsmmsBKur8D1CDcNn9HYbH3NBkVQKUUVt2VQZfuutYFS
a0XoUyPZw8SX6qVb3oluEff4/Wc7dT9+2P8zsK9n0NINqECq2tsK2W+moZlQ+wZ8UPg0JQ3YTJAD
WCaTAmoYc2ePj5MpWS81Bxz9u7DFFEFUgYvhx72XOTJByyhuBgxDClf5YEBOzSzC55uYbTOQ7K5h
tREC2w7MAIm6cw/yjzbT7h+KrI13geSED+AtWHwffULsYWxuuI+qGpyeLlmixvg94zJ+YfZ1aDRC
Qjd7cR37rDtoKU44HrUwbsESHCYBwgHGfCRx9CVJGYJT8qV3VW7/TL55LkE1jUl0GvvqXLeKaM4c
0hYfsuw8GnWGZpVQzLA446bY5654TKlLnifV3FgU9iboL0utW9JP0SQ6TPmZ+JYcQlCC811rbr0K
LGQe4NC+cDBIEvCGxzrp6IfwGUn4qWCmGfnkbG4FQz0XkEZByiQmG+Rkg/CIEyJvUY/Gc8tCEFEI
gS7oBZnMhilMN8ZhsWvfory/5Q7sVkJAq63OWUqSbwlTDieuNIi5KTGlt5SN7Ejx1sIvHskbAIna
G7cZKdg6TYsAFoC1c3L1Y7J357ljKGBBQAcYEZ1QUe9Da3xNBe9gXbCctbCmuLgLjKKrEelj7a1Q
VS0PbDbb679nDKvoV+FNUN4ewJt/BYZ+pENNt46jv/smfZ5mQ+zqxs7uSSPf4PYWNxmPHzi0UMWH
k9yOkFuOfn61/ICdaDxZxAZQ5XhKFbsgdghnTcZXh+Hxg5tyztKmM7ObuGFiwupouwUOnUQvjmzu
wa5EeYgys67TYM9zarPbO+D5b1kitGQIQHoZqO1qFniCuDFy6RjJdiREaifklCUscMLCWpYbbS29
0ig/zSllxhw+qCR9EszD8N0aJrdmtaPWxiCXUp9A7FgzoPX8CipfiKgi6q39BEpJMRPG4b4uogX/
rT5ajMEjmFiL26jpzaPNxGUFOuCSNWwNTSc8yG56L20O5UaW+4CpQMw30/f1T12DKgUsgrK95e9i
NuPvlks9YaQ2cYjGZfRB9i67p6VcN9w5uKtM+k5WQVMffRSU4xADv0uXFyTOXLHSbf5gGn5CiCKe
l0Tu7So/Oi7VhJdXL3Pb9awSxQ/xxueytjFRlRFSFB6Xvk8OFLB0uFZ/zjQyG3uxU5VVwQwCNfpy
oFJCgVRPogdRR/sx4nX1vqKemjOpqWsmYu1XuRq+F76GMxNoqYfm1mXef72cnzoKw64t94X3jHXm
lE9lu3fY5ppRPm8TTW1uLyvmFhrvMc+iF09PLF666NmrSuo+RzxhqC/WXViS8YJg3ikPWkC0swLY
JjrIpgeBiDfCnrOayeRmAdikRxLD3gY7FShT+9/CBBgFk2Mp57qnHG0rFoR9xELrUEfHuhsDMkDa
M/6YBy/jA91PzlnqmCmER1yFmLx3wM7rZqLFmfWrUaby5Igfv3S3Nbl8W/wkty7OHwnu7he1k70Z
u/6upYmshVCboDI/eoZETGQ+yU1J+Enb7jgWoKHm6jmtGJU5+S+wT19GYhuw5hB1eDWZo0RCEeGe
kDyPy25EAt4tsp8eiwC2u4+RecRSB8wM4MBwiYvDdnBnAWcFejZuR0igdr7vR6TyjPm30JYfjWYE
goBSxsbNOnrggV3JHsJatzYciBnvz3byYvIP4QvkwX8ZL1Dss5bwGL5wsw/rpbsEMXOiPrw4TgH8
xySStBgCXIIvyGsSxu1zSJwRKx0BgG3lVuGbtkAlLy2LL+dtI/x/7Vhx2HfGEr/0TynoDJXpn31g
2kk+3A3O2ohZ1daege4EOb2bx9xyLCRU2pzKmTrcnMAEcfWpMnqvQutbBMtpVVM8JPp1rpPPURn3
2Qj0yckRDicJe2cn37mGxCjJCj3xFtlbuunHKwcU1IAASyKgBMZ+dPhRsND3Bxj+gvK8iqmeinRR
Fi1KPQzslu3/MCuhF7NyYhxYILT6UocUEv3QyKMbswlq78eaD+U4hmeE4mg+wuyz6703My2Po0Ds
Pmb/ubm10Q2fn1ZwyWhV742G56QV4RmwKLefdRYuKRldUD52bgiSZwHxXAuSgDZuZfuHSOOKruro
zsiM98kluFQY2NlNtk2levVNxz/6qYDvCAOKpS3LdJ+oSBDCcE+gHBFpfkdx/Y7MyGHm5NAiaPsp
wRSVhd1tdodT19a3nKVlWXvo9oo7quNbjeoxmuRVdQHW/poRKOGs/vAAtv2RqxdCXqjeo0X0FU4o
MjhKKbCpfOP8NRPxp1uAhyFzeIOldTs55sTCcJh3ifk9usN5TuvyR4wkofn3vddeHd/gjiUua4F1
ZKcAM9q2qEcyheT8aY0WCjkzkODbJlzp6DzI+LPGh0kWm9EF28XH/aHhKry3bKRa+cii2lEx4pc8
8C9t1s1YP7hIlZbhzvJKYEq/svapTOWgL4hTGOpOkTx47TZJivQSDs50cUfU6UUWkEPdsaW2MJxb
KWVNkwTZpWHLDYUQK31oev5pyIqD6XfzBVr0fDEpS48A0N4R9X+6qNHa5Pj3f2IJSCoMWA4+X/4d
xmBiCl6KZCEyZOqGQcJZTarYtkXxHKcZu9RwOs7kqW95vVdYggk07IdDLJzz4Jo8mqDc+woCTQ8S
aYZbyCrURFgv/6VZ5r66yr3O/nQfGNl7nVXhJcgtiY1uVCeaPX0u8w7Lu/oRxRB/tnxk7f+yjA1Z
gP7lvuhjivf4Wk4T2eJ24e0AYpZgv/Af55rekPphAilUZz9tcgZZbT15hERhDg9INc0Rl5NtG2xz
KODW4JmHgYyqfeq69XOOBYZxUdD/IizcskOO4GkdmyGwN3V+YDowbCJJH8aY20C1JOpzotnJW7Ml
Pwnh3dbLY08ogdpOQTis3eUbzXAQrFnvoS/tgqOo/HKPqvvcWRa8j1F2F1rrAuoBYjszHS/It+g8
kCQ5TjqSjZAsTH3gNdKwcGymo7xbPqCbbKp+MVEgWEtd72B5PjTwmHUWMB1uy6L5DnPWSw1GVNnl
3sOp6yrEQObwKwzX3aIYxgUWOkD1YnV1Cil+kbVcLJ1MbyHdJK9Lgv8qb8mAq7r03hGEjygwIi3p
URdDVVzhzb3ZpOo39LovGwTty1gsuXp++CxFl+6QIvWPWR3vZpHAu+3QnuatF15dxpA4gZ0mzIjs
qaqHsMxINiNM6Ckn1fmOcmO+m7GWniu3eTBrHHQV//7QB/N3pA6xB5EImeC8UX2kdjyeBUKxIcA+
L8R2jt0vf2S4Z5j9mVZ9GQnBXjHufNGZ11Aje3I50ErNsl6Dg4m8GUlYTQ2tMFKvmiwzr3ZPSmfJ
53X/9yVQQWbqoUlOh714cjwIoggyociWsjkgKljghLFgTQeVi9ii899XSeWy/A1BX2fRG2Poamt5
2bRhuKgdeQ3Mmb0bIXmNnTPmoPFmBBYME/b2IJyubtzQR9sudKiQSBep6kfOgzW7s/kiEYw8ltCi
B2znVtpmD2ELOwav2mvQkXkbDEb02PKOlHjocu3OGxkOYGWJZ8IMb9joWMELIXVRyuqvwEKHKz4F
/cAPuMNWybxoNCc2mhnOXKUJ8QAmfg7H+Gg9ovVi3Ib1YkaneQUro1HMG4e/r0wuaIiD6cmdfADP
2n2YgSF3BA1uaKqjLf6x9FqGjvvgExhRI/E+ucO4nhdOnd/019YtWmSPsDYAq8WIGzdW2Yu7OKx4
A6OQ9qq2Tm46ZVdQZ70xM0IoGaKHbPlSKZ9GaBeEBXTzGqnyM9Fk+kGEMWlrOKGQSxDz1hQXNSZM
VEzWJZVkTlvre3vg6HK07n+nYre8H3Y9iYd8YECGQualIxWKBirLTzBTCSU1+lPHmzxgrLUcK/ro
K9zsU3O26l6dpwTHFQCgtc/pWTvLgHk2pjOJoEBhRsp9ZmbFjNTGMT2xIQod6gTmP+93DnJOlrnC
j2KNF+yT2wgiSsrsb+OA7F4Fofdjzbc0Bzk27kNUOPfSY+OkU+ymAsiTtPk2wbnDs/GRFodVCHCT
WUdTIp40U/fJrIEmRZ6/N2MUZemUBifMrujqLO5Gn3VLCHkYPZAaATQHd1mcPuWq+4yi8jPq5IOC
nLSSPPwb6bNsNuYc4B32LBRgcwaAe1xMCZa7Ly1c0QTTmWfDR8cEWRE0iwimTaa7w9CD1/dJMV9z
dT+MZKzzv0b3IUUarWNsaWWH3nXqon0euUCd8Bni5McUH9KFG+DP0aepO4eBd5DcG6ixVoPXXZA6
gnvliBXODe8Pi1wXS4UxxWh5jAK5TYdvYzC+YpV+u+jiVpy0gEn5L7BMD9ssnr5yuzgzo0IPWMX2
nSVTXFbtuOn4njXBHWvYGOsmAF8wqCLe6erkQMbaTBZ/c1Na2yTjYKtLGmPGwsBZCINSHvv6sOOQ
z4eDkCxTMkaEFZREYlPmtW4kfx67+vz3S0PUn58ki4RcbYGn4tOmN55KtFGubgHTqvmCV56lW8Bq
BvLrGSvF0bSGBU1tm+sugYcSzO6J8AyU1RSlDDvJAamHb+So6dqJh2nTT18NybpnklDx5PntYazs
19iCDAUwmuUv+hwMTU7bpwuG/LtyCxMH5X8+sHCNJMcLjPhsEchgNPJQLU4mThHycpBFrUbJnaqT
rRaSfaGGgD/NALkoja4x8Mbd2GKXSFvPhdzHTsIjphAZIAWiAWtjWyIxx0WSB4h9wlsqkSDXsRne
Ocz26BII7C73U9J9gjonoWau6PqH2n6J8pckpC20bXe+61KGSkuOVePzn9CBHdih0vC31HYg+dcy
E/4ho+RNx+DAUoe3yAxoJQbrnOIrW66stUfS68n2bj0t+p1KcvD93W9FRuyapdVblIWfNa+rWzNd
q0HX+YwXVpNwiFGmYyWZdUcAFD9RS0GVeTjYl1/qgfdIDQbsc5Y6664boAYvj0Ht79D9LlZhMoZY
fz023PF8evAvBFD5WnJBRTnTFyfeHjMWJvvM2IhKUeRiM94LQuNXRGyYNJIs64rKQeEQ/xrC23h9
BcE4EKyEkFWvQZKDwS8oWgpNTJgfwMUZVPmFuxGc5BxAzJvQQ1YWRQiTNR8UY3EBqs+ywOH9TWpJ
YMqiGALB0DEwxBhvDJtc2Hpfi+jd97l58oSQxrJ/iWgh4nBGmwNMZ93W7j8IIeXWh0jhlX15XdCN
oBN3YcUOtpovccLHL36xdVodfV3tnVZ9p4Lpiuwg6454laaQXs+E/uylX6GuLwHIRrRX2toldjI8
GFZG0jyWuakfyD/CiekqcTIRrXAtyMfK5MCZpsFatXaEUAWSQuPNmN6xiQRVH+86m93LYHAWVBS9
m1CLce0tjo54xKWRjaYHY8mGxMQ5hHSNwnqvevRhkUtJD0d/HdZcw0E/oFGz5l+jmI/0btWm4sdm
LofUeJTo60aWRGZ+xMtac6AkaDxwFIDr3roYdWQ+n6xhJKxMMqntWAhXzwxBLjAmyMzz4K5onyGr
m/EkmxHLRMQQS87CwVIeD23t4fUh7nOdT2R9W239jolxqStRLtj8hPPwMvets5OpeBXEw0ACRwLq
k2gH+Dq5K2x/63lEBc7hs64yEEZmdzHBoQWJHx7yOUTnPIgfKVwwVZJ1fCvRGPc4/MAMYD1HprTH
70VXR/LxgOBYhMZFZBb3oJs8huYX8X/FDtTuq035lFmIEMoAtyRsJ+2785ZxOfURu1w8yQ0xUhHG
9SF4JPgy3eDU3BeJu+LI3C1wfw7VH7PrlglTRdWe6QdbpddQOc3ZWH7RnXUmgBcRbFE9QIuZNwa7
pzWG++5oMetJQ9MlE48ggi5+g6dkHdmSWeu4ilF5mUQXctsFW+ldetAP69F2obIV5CGEPvlRjlCf
k9Gg1o3OJNRsC2Vf4YfhW0gZEj5nw5wTNtw+cqszt5mNd1U7H20PcojpbnPIC3ApQ7CBBY30oJQH
uAJs08rMWTJo76DPmnb/3VY43KoQKV+GLqTP4oU5YR1cspRcW22Iv16SojVmKYQ7hBdBF/HEL8Zp
eOZz0i8KyhfXYGkehdkLL5mmz4A991np/FMa7kYkFhkiNcUXkcN46MFI2JjjOrrauB02zFn/I/Tm
e7Dam85I6qW/Z7/ABURuy8EB0tBF3J1eAXzBMWH/FMYFBBCvFeKJJMaEYExjtYFiyinlnTKzN9mx
xmwB7Zy2xfq1xPCLnWMyB1RkJpP2xGdV5hJuUdd7m8cO2/jYsEtN8jvbYNuej2ik3dbDO+I1+2GW
TCip3vK5+sf6GTi0iTVDEca+DiNjXk2G+qjg99TpML/NJF+krrny63nZpgQDi8cNVDJnG7b43qii
cIfC1idYkcV5RAfH7izsL54xYhq0cEEMab8GDo4tPc6OVWS8kdhsjOj5KAfNgXBXzMDYLLp/bpxs
BtBCJ1IaMZmAXqIRRmbd8n2zFdR47Fi7EfWn/rXtV20fvN9WNNkq1Jg9QpcoatE1QF+pw5I0eaEQ
/2774eZJYVEbc9xTRa/mNLvrXX0g+Fp9Gby7KOfuBQ61ZWF4BbqLwb2g4YdUfGhb+1mg9cIEmlFU
1hCIJnBlbtNQweHh5HGZ3mUVP3WsPeerUEwlknFjFxn6oKsJc6SMrFc23RkITdwQ6Qv1y2dklvcV
i7O/2AH3sKx6Eie64xa+WGI8dg5n6Oxn0Z2aC+C+kuemerZldMC4tc0wuuPL9p/TwrdWqYHsPiON
L+dSyjkwVrMF8YSMru1S7QC6eg0q/K4mGbKe0ZMTgCpeMsfjHWcFQrICtuL7OZ2hUaSHuBOvddUP
29nDEbKoE7TBxCxI5a9d8M72M35rd5bovef/hMjEbmrbmzFSV6JuQ2LCsLzq0AacYln+5AyENzUY
p7rNj4PkM0cG3cZW/r/GlXeBL19FFZ+7JL+26GtwY+5UQ/SxrS9o8CDlUN6cZmLliB0qkFYeB00t
Og/Ji+Nn+P+MH4YfKIqLm2lQmgytECsLIwjotTspM7y5carvvQ5Yk2lqlIX4V734Go/zd8Uu1p+4
hQq//K8VgbNiNWT7ifEU0mpDTzDuUce/ahMOPEvtbSiqR6f1urUEljrfFdxUqDihI3psdaag3+cz
8Gq/35fNSCJnN+7bkfgdAq/XNW6yEfw/Xfuq6nHM9mucsO8x+iVyvb+bwAM9N2JGslehX79ONq93
XrHlT6Ls9WeiM37UlNkBPgqYRIVFegVTchN1AG+RYCMuPiYMo60r05PJuslu9jlLvSiLnwiQZFDQ
TCcVLZ/iERB7kVH2Yq1ZoPOjkwK1tuNtngGB58bgMkdDalTjm5dhWR9KLBYxrihE/azEOKIF5hcw
dkCBtsySskPK/xVJW3gKCvO9t7kDWuh1Hot4Qj3rlVhm0EyzWIHNJE4awb+ZggOiyClJerT/Lj9a
yWKiFlD42GaNQOxT6gD4MOnGKB7JjAco5uv/oMLvw0flm98eBO+1pRJz7aCm5zYM8P/sIweLlcwg
hErfrE4Qen7dKXls8JwZnf8WKzkwLY9xulURgqqWDnxsN8aojiBuFggi44E+66+DtOxt/FQbyMTk
QHNvBYqUeRuP6AiZlB2et+p1ch9Y/a2UmHLRY8GDbCrJyLw9eVMCmVHad3M2/4e8iwV2D3y9M8NH
Y6KRgcGeJueJmZSu6u+uBH1TEu8R9sNX2mCkjl1KmSCtE5YXFpOFkrMgLtMHa2I5G4ag0ER+LLoG
W8KirkZrG4f8A/tsvlGp1q42af3QqcyCjBk1OxTYpB9JlvqNCDauDp+jyEURnTy1PrO5ceGu9Q0l
RMRjANcyfoDU+a6M7Mm2QDrl1id4OMkm3Cv5/FL9qehVJIj1LdVeswi9ZhT3DI5qPtHxsrGZTwiM
7YMjf2j30ZlzNSRy3ntVBYssc14hJ7C8ziowHG3lMyTJHoz6EQYaVFt39jd1SX+eUUYEzSDWbvHo
B127Id7+kxnQdakIOegBigKLSHwAf2Nj6jujdRAXWoLJ1Ngj1hnvhmxkYSe2lYDpSZ7RNmrKX91q
0qqB3iGWcHh2OiL9vOibVuslamxjlc7GRbLpmxZThMmYdqwlcCFu2FhgNKKVgWFJSgp/SVqmG0L8
EBgV4pV5SXxuG86byXL8PeZWuXU5ys/IXw8lq/9rIaf4SOQTi/9EUYGKbjrGyJKOAwrP0YgtBt15
8pSWg7hAgvz7IvHkaWbpfWPQldvdJ3zGbg+gk+eD4yZmangfK/VKZI93jvSxsqZ6C38Ih4xdJbcE
NB8b0zrcojJ4K7F4PFiNbxBYzH4zLlVwdS1WmXQ/m952hnNv+u59Ydc8/eaQnSTfNC4nh4oNXACp
VRjhIuOTbM7oaCILfWpCADgBWnqJA2THw2W91ME7iwvsnvTcbwUcWLDHUMz/vux1jWDLMgLW+fVB
5Qyve8BAa2tiRDrlsPHbBsUl1ci6t63hgZnXHsdm9uTZY4ddzMx2otvHScU8ln8YUgNDkujUNUzx
jxuMB7sgcu4jIB6STNitB63sRNzBBHOaSZTO0+6+i9GklqZq7o1ywiU3xVT3qnigJDCRBlQong3m
BH3SIedlvm0M9bSZVVSf1QzXZwB8uPYsFyqqARNfq06v/XzjuAYNU+0gUdbsDmQuezYwic2cv/uJ
CErAIl66Ny+PjiEGFsbSqq8ZGGYR8uAp+axC0Z6mLH/0ot44G3mFS1Xra4xKnLXzWH+0MBVQYo1w
S1E0eRTE66QZ9kBSxzvRovEOUl8hlKy/K10lj6QNZucmaIFHz6Z4yZJoYxjsouJpZg1uOtkBtB8J
0qFuzpOjb7ToiPVJAvzqBfnOeZlWrGimhdZDGdzNWh+0LcQh1A7nm7Ljfa+HCIFa5G8CFlCbXkQ8
Q9zjjxrY0Uq0OMIzUEI7Oh1o8Vl7SOjkmEcCrYNoiHfC8n8DguH/Kf89QFW5N7uAlVLeapNo3Nns
74KktFi96q1BzNR9VouAtJqQxhngAQ+jCi4GHt1t6WGbLQMC0AIL8FXHg/MF5n03Usr+y2PrQgwP
wwGBgmGmCzqTCYVqD13MK0zkgDN6YnSk+m3M0PyRnkLfo2qgN6jT6RNH3MVg/PbckI+wbuccix8p
susZotP7bE7ILstWH5x+Jr+sXqLY0TOdQM2Z9xRGf18oqzG3Wgc+cnx8Kauu7s5tHLSXv0+LR5v1
95UlUYXHSaTWJU3lwaihnw+tabxK0QpU3NUnMXb/qXK477XhPgt3cp9HTOHGXD4zqTOOMSaS1Rg6
eK6chCSCQR+Esm7x4GQ//uDckoEFRxz7/Xn57cAcz2boCoDVxnToO6TbDiAIKtvU3w3ZRBs/dcNr
ker52BHq8uDV1p2SbnT9+8UyPtIONekgO+d5ye1G2OjVV1TZJGLiJJ1QkH0MbR+sqfkRN1iuvC9m
i+XNUqjZpIst3z87qotAlcpsHfV93jCYt/sPMGXxv7zQPPizI3cihg+IHYL8iToHYDaPYCZZoLWQ
PCGVpdO7JxFP95NyHtkIOgcGe7jUk1+7Zf+0/DlxEeG+ixOScjJv6/cVR3rmuojC0/dcB83t77dM
o/rPUkiqFakuW8UK7zkafb1DrgdnozTj57nJnXPtn5LGvuW+6b23CKR3TtPbe5WQ28vO5SjG3LsZ
tTs+RFbK37X8PrtVwhd0v8HBSEpfWuUvgTtahDIsGEHtA4Fp4FepBvf9358qCzSOZrkBY0Ah4Yq8
4F109NNFWwYnRff3YlXz5u/3CRF5YygEmI0LfK+c0oJ8VlzNNjG/E4mOo8tkf/WQNK2UO86biSEi
DNys/iwy4lfrwfzOvNJbj3Pina25oYQAjoLUqI2wzHvyEJFWiGiWd57VWb3tnQFqfePAHAgSe180
Y3IztfgsoERtlYn22E7d5gPnKia7scdmWDaPU8OLP4iwuf0H5TFb96yrP2SMSEhBhjmZFVCSVMd3
f7+P2YpSfy4Ypg3T56DNm9mq7hYJ8lMNyfQ4Q8qqfEhKiKStE1Q/kyuwxNs1/cVdUCHnmJojo3Re
UrREoh76d3yYzV1xhDekH8Ne9/eu7x/56E4uc1aF3KKc81062erk56TLlLhgIj6bqx713z7kPH7o
QIGssQ+bdw1/QhxQAfrEc/z7UEKz75Ju3IHL9fYGI/zJXpAPvDQvJuuRtFf9m9Nn9omwq3XQIg0s
WHy8NrFh79mW6G2oTPPMxZJzl9Z678TZeI5H43GIQvWMaO85NgJixugiGnPphYlAXklDyfPcmli+
4RfvqBHh4HHxY5HnS1K7ibHR+aVzK+elTiilyFVTXxW2pcBvnA+a5JNnJ+gL7f7NX7AIYRHAR0va
8W0W/s4NlPtVkiu37orkhRu5vlOuZT64Diq2v6fLi6INTvz0I2HZgsogP5tD79/bbcOYrTaTb+3V
Z9T7xosja9jqPVGWmqHoUAG8yx2GBFE7i28rczdTPev/mLWjJyXpIVa9fcQl0+7jccJ4pObhTZrd
LgPFb41B9Ng0hEhnRvjE8Ng6V8tXgU96X5RIF91FjeSo8LxDQrP/d+v+j7szWW4cS/f7qyhqYzvi
Ii/mwXG7I1ISSXEQpRSlzFRuGJTEAkDMM8CVX8Nrr7zwzm/Qb+In8Q9UslugVKmqJHy7rmuhSEqs
g4Mzn+/7D0vAg40gbqdbhBPPYc8md3AEDC6wdnyveOFjYG+bx2Irtco73DO5rgP7KW+IpkcrLwNl
H2em90Xf0n2yXWSLqsbNKv9U22E127Y/dv8Sc6ucxXrptgqP/iALM+dzDkU9johZVyLqJchwgyVH
wvxrBiNA1QyaGPk9fGeEdJarjsy1Xz1z8uW33dhniSXfWiytuUSG+CqPkUfMzXR5q9rJ1AxALqUI
K8+aIuViuBTNK7HAhkhJ1GupbCauFjYIcZYyHKyawyos+aFAQpcMoqtBaljK33I/u/Ytl3sBss7I
R5dfSOuTzkylT7Bs3JHkJigccb/YlPR6SFwIeUbQSmqCaYFU6jK4vNQkXOII3O0dD8UdS8GQIULD
zYihCxvG7W6bU/M4JNeNpwzKveagJFpCfMs0QQ9IEw2p6k81EEQQOZo2ilToKrUTQDgsMQdLFHfM
zagZGluYzsgGczvY1s3XvBbN4dazhYHYRBdZIMt3qgq/HXFicepByFP9MkhPA82IJ45o1teWimIF
4inCCOc4zjUsLk2VXikUhFp1Eg/y0JUJQeIGRXrrM1oSyQit1RvXQRiXo3/zFY1UFMokQ50QxGm+
bqvLxEL1s/ZVCRE9TOxmUrzMh4UbVRu84G3McSJ0LWqtSUkFBDjR+7IyxZWpaI9L811+RGO6zMqS
i91mk7Ow+U0qDWwcby6WWRuFA1N7g2PTQxYopHyywIQ+fYdmLyqM/KMiFrD7h4DAxb2jZHfgZW9K
S6/neVCWt2pJQEQWXRGnt+JTsC1JWxjRgwOZ+dS1rOZraWECE3gL2cwwI97VwFqaY9clc6NIytcK
ABKMGf88VsrwmjSoO7VFad0U6hjwpbowzeLGrlNvKFRuPHY3gj/d/UsoIUO6pKWBEdiXjYbaGcrP
zoUT5uKlG1i/ClvbuSgS8o8+gzDH+do+dYorJoc4KfRYHEmm/CVToINq26i48lGGRmYkZWdxbWT8
BPw5mUco1BSbzcV2yy5iEdMQYI0BsDuF1tQqhUE8InGWTIoMcxh0puPRboUswwfJr5dI2GaPZOwZ
ho2nZ9NUl7+E8IciRX8qIT7UYY5kFqIBwFejy92PQDDRW7CQpJMAGn2KY2G0tcpwvqwqA+8CeXNt
Qn6UcuD2WAkNC7y4UoBJy+XF82hE+KG6MMUYWHuq1wMtJ99c4FCd4N+9kKywjRXV7lBD2Rr64ta4
1pubaHPrk/BcADAsF+WW5Jhqe9mFWxd3ztYobkTL/4SNd3OrRtvl2A/Zh73Y2sxrLiinZS4Ol2YY
3qLnoV+ZmQd1XbE/i3EKpVArkXJmIKPBgYeHaLvjvFhm52qrFcfepMOnUdLJbiAhGFgSU8jpZx39
CjOXRuGysc+FiCOxEAkiiralgd9LpVQXwPomWGpqi9STgHnXHpxp5W6rwXvhqgnOM5f94e6jgQB1
pCO9iJv9ru8qSyUgY9vCRegJuPggwBd62bxSc7SMqxQoRZGq7KOOOtv9C5R/cl7blftlm242V5qg
IXBTe0j+Y8FXyLl1YQCMIIJxmksor+kGMbT2NpYW6ToSoGGjqIcmBoigeUp2DsVTlKrIEJd1Xo0k
OUYyiJzePBIIGtVwQ+FcZtrCj85iUWououU2OV/W2EyFmfeJOLJ9RgcNQzdewcrFkRUypG7Hzo1s
4JCQN6H9qBX6XCrheWxd48oDnHqNCMN9Aev3K9DZ7UAk86wAU2VVLU17irAqdVxqI7L/xsJXySUu
02qlbVPpOlalO4488M8t0P+7ka36ij7ktK0P2jTlF72JUblS0OYwNz4RN013J44MZz7y6uLC8STp
VoTdP8Til2QpsVXEiFANMLaWNaxwhEJtTS4mgDPhGmnqdHcOwqM6mhN/hgIukGASkDfVEhdohB9b
T3WAZVe78Ox+4Nc7rSDNjWKrRnW28ZEzzYrkZkk05yyCm3GNItqCywm5+dqyrzM1jKZO7hUD6D2I
pW/mS7x/5q6ysc7UEroVTJzldGtei6bpTWs/AYGocPeUAa1zR7W8RWEU93bIeo32OrJZiXUml2Rb
bPS9EQgbprYTT5I2gxAFGpgyW4xGZmbSMuz702K5vS1hRQ6dqlLGQhERaRYlbWLrlzlM95uQl9vt
M3HQfMELRB4JLQpYqGPxm+04AynU0ycHIibJgDS+sZynZY1uVx4V8V2ot4KTqY1tvY/Pn9QCwR0M
uReFy2mNi7cyYeZ607zWN2cum2gVGxEsrzwBas9MHRQS2e8aobBpQ/R1KsPZne4+IiIN9q3JbrfO
VplF4qKCz3a5KeBSJLGInMruc/IUJhVgRzRpzgoXasFpkOji2BXDL3hXRBd2CEpgF2opREBoWgHm
WuEAdafjOX5WC6p60WxkZyK2UYzare4rQzbHQrMVZ04OnjhbIl6RyIS1nebCUAORIEe8GWYGEGQl
KMduCwpOWZFmno7ybW0EIkhcST93cB2u5TPCHoitl5IF01h7ggxSkmczv5qATAhUg2nJPmeujS69
C2grYOW5Ma1kpoG5/AKOfxxGGbJkTOXzLSyfjJOl6mLB0W6okRpIwzzKozZY5g2lMmzO67oqRpHC
4m0s3c+hE3LkycRZknn6LJI5qFW2Id7XAMAQz7jN3dJbbAPeohbADtkEXkkXatO0PW27EvQIPbTN
YSmrpIqz+tNSzjkPAES/tRn3Q5fb0r2pfdvkcroikFUNChLQQ0FwrgShbmZChG5eqC7r539BnWhm
FbzrMEEfa/eNRmk2F9yWvn/X5QXNuNKmDohDFPG40ux+gBTIrkTfBOu8REIUda9JTkTzi4JOywAl
dO3MitBLU3AbuE+di6zJo8HS1sRpVVEpaembw5ZAede65iW5N7DqzBjZsSJ+FgLIBpWID/ruo4kX
VbhZzottlM0ly1bukqz+tvsEhw00qCTWM7zaY79svkV5IQ8LkjsXyHL496ZJMl7H44d9ZApREa8M
P0ASk2fdJ4527seQSIgTL2RtaaI97KIIk2Y+AAkPoKpXliPNK72ZnagWxzqCQWFYfDaAgJyyChDL
aj9uJX2+4Wp3vftkohvrsitDBFK+iTa+lpkjIte1VAZWYis3lZzMUiRVvopV6Iwh+RrIQS3vYki5
d6p26QpL88GMUWMqtM0WKEqyvM5dDqauaX2pPOeKHGFyhRuAPVY0cpkbwxzv9u+QE87ckW2ICoE3
ej4kJoZiEHJB3TRcGsEEX5tgEor+2AiV6DypU20RLpFQWXrOnRFH+XnatuDWEcc1BB9LVOJLURGy
G8V1ItKXoXgeaoSks3pbfYrN+iLPdBX4Gwy4Xa8UAGIumsQYyywZqJQ26SchzleOuHTnKVLyOojp
ByhuaIDKW2MOgZiEoY2nL7jW5mw3Xn1ZvcK1x4DgoanjIlFu5LCmKmkWfrVqHZoI/2GmktifDdyJ
hfb3GvQRsKVbY5SjQe839VWxNezr3Q987pVhZarBWe4pC5pPnO0ai3bhJLT17QnnfWexRFe/FUe/
R1wd/2lYCJJbfiV+rX4rSJAlERHAoI50lHtK4cLN5c2A3BpHctWeV+ZSgipZGxM7lQggFpvik2RV
9wYRUtKvjjmVsASbIrZ/bwCEgABDRHebm1dbRKjOqw2YvKaJpFvJxdU723DUEjZslFm2waPAX+8O
obKICZkdpVc2d3aoUCByHZRRlp6EQhF8lLlfVtEluFGyp60Cwycp0IZNONZy37kXtqI+NoxIQbZW
se83FdcqX9h+UyWVy0RmRJ9d677exMqXQiu4U4QeYotutW6w//mMJp0cSa3CiCVeAaMU7mTcfrZ4
6lyK0F82SHmaBHKF8gK6RsR5LAqCC11H/RkTFiKicPk0IURbUnA3E+bpwxI9pOsq8bDk1Cx9lNpk
RzIkcKc2S+mXJHLGgb8Vbjw7k+YYSbCyyflWy4Zc9u1LW3TC6+ALELyJYmaofJgSsZApIWT7IsYE
4Ebf+txHaGY1T9a6HrsTNEnkO86OCw7J6ZWs5cqdmFhTbbs5XyI5PfYhy8x3P6BXGkMUp1AGNgoE
5fRybjtFuQjInQ6XmR+TJFgS0imyR6Ecx4mWPoUSfH43cwhew7UfB179NfVAwjqBdBosZeeucSHd
GGGtXMGW25Kk8e6SEgFjSJnO5UZpbDqNC0tUN59q0W2QzcWO6x9VipDxhjUSz/7xey0JrVFaIdEk
lxKmXG5ewofe/19qlXxxDdK+GrbSu1c3InaTpFafp6gfZuC+oubJL119KLDHXdRqlt/X2nx3Q80S
VnjLNQbqtsFAsr0AWVENAtKbGfBX5mB8E4bBY2SlNkLAMYDsDcoVuWsja9gk0nWaI2ahV1nykCFC
sslMvJEkrUHiljANpirSPGjDdA5xKDx6JnVi5GD+GRKAjuXLcneVDckZkarUPwW6pz8WuftNz+A+
iwAfRkTyEGtaKteZmflTH7nq8xAr6K+iSeBTE1wUpsBUliTsa0G6t1COt1wbY8N2cMjYsEPHqmee
pl3HoifPUMddfsqcyrtoahM9Js3cooD6bTfMVD+IpqXWIjfl4NqXsvB693s9BBIGrA6fHS1BwNvI
ytuKS85YE7krgcOqL9AftkYuGi2m5uuPggOmJJUz/ZONpPcYHnMyzJqn3Z6f2zDmbI2zuNuMcYRA
6hBWSeXFaD0H9rctt/y5r5icAjhQjxrCckSW+CG2P8AtX6sI4LfZ6/Eyce6rwpNR/3O9G3CrNewk
DX1VRbEvduMYfeR0lqXig+tzoWTxEWagrrbjjR8hPou1L8cfSDCgywIgDVehQkhks+W64pUWgdE8
rE7PVcS95lthg+xaa2VitSLYll9YDznqa5uYVBBWDN+8AucrKZGakQN9e95USjOHycUBDvR7ZcJb
1rT6wVejG01mwxGZlPiXwkKvVdJ3MWrwu9SQxdlOkpf6Z0WrbNBf90jj6zdbv5mIuml+graO+mMO
LhRVyfPdlQbtkubM1yyMdC13gvqkPcMuOxm4eW5d7/4VgqCZiZr+tQrQy1WDvEJzuaWLlrYxa0Iv
vfVzdSIFQnnv+Eio2TV2bMJSJX0cetYt+mv4eolGPdh9rGrkfoOoDbOSjzrNEtHFj5LtyBMk8dIq
Je96Y9GgZeqHq2XEJuPbEFe3geyOnNJBG6mRvW9iIswIwc9/OfnXv/7bvz7W/9VeR9eR39hRmP31
3/j8GAHsdm0nP/j414vBzWD3f/z9G93v/3W0juarYJ398EuXi+Ht4Rfaavy9UB77vVrnq3zV+TAI
czdvPhXrtLlZI96X7yrAC7Tf/L1/PCERSym3Tbz+yy+PUREiU3CztnHs+uX7n8ZPf/lFVvVdCz03
UFv+9z+2b/iXX+4wmClWzav/Y73K8r/8ImjKBxEim2WaBrgbSxetX06q9fOfzA+qpWiGhaKTJpKm
Un45CbE+cPjfFPGDaGqqIrJZyrqiG/IvJ1lUPP9N+6ADWMD+QZJYb1XF/GX/9p3u+0d3noRFcB25
JAL+8otEBdDLa3u5fTtBllRDxYnYEvn944q0vN1+619qZnEthjiVotU0JuB6QSrmnOzORTCQLgC5
jMRZPnemyZU+Da5etND3Orx8pvr2I822Ki8e2TgGDByxNUd1Uv2zmVrRZ9mQGb4/Ll77jeLNbvHL
TKu9pBa4vonGoIblARc1rAdQbZyzn3uC0X1CYeuWLMmuMkgj4xrFzVkcx9MsW17/uPi2mDe6xGTg
vWwfFe+jYGlRfFlVyNZ4nEyJ9VpOPir0bX1bKlvOOIqS3/74cb/VHW07vugO10YUBokvRMliF4tQ
ZOdSd/Ljon+rK9pHvijaj2Dl4EygDIzU5w7XAEdwAQtugEz/+AFtk7zVVMydlw+wMmXLRuIpAwIi
2oK0mDqrA/YjpA3Aj6Jb9vTj5/xWGzEPXz4nV7xNqOgw1jeuZxIzdbBJ3/rO6Mela6b0G+/R/v5F
Q5H0QNsqJmnug8sspKGRwrlKR4akBZI4CFwtcwdxGWMPoosCwC29tIxbsuz+N3gW7mVFmvlrVUqO
fd4ExFZuM8fPdzkh1JCUrWX8KjYlCdg0EdEhV3DSS/1glJm6eV5LAOMJSKU1SbUm17JPyB5ZdFAA
cwLnV2u7nITASPFR3TRDF8cC4KGhsJwIiQahAtl6YiuKj6bkknZXcE/mRS601E1RSi9qULScfe4c
JyZDl9baU2GiukGif3mLsIxZklz3t19sgKSIKG3hRc/SKDeUC7UGqCJHqj63k3BdLSWcM5I6Lu7M
JLnBEHiQYpzuVta14+TuWZC1qQrDlTBM8jTzPrcy54uE++FYwirzYuNa4pkIOBzaAVB1f4YAAfpW
KqapwtAXtFDCFTAFkQrDv9Y/A2WGgY0Tno51NlwGc+KDTHQHpaWET9oG9/G5AZm+Ibe3xXvLi0Ks
UFoBYU2CIo/fh5A539yM0NxZYEFnaRX4kosoiuQvjZ8tOZoYCMgEcZGClkAoiGmCd5kabnFBq3wI
N5H3bYmCz8hO5c3Eq+FDcT924BYGZg0RkdDjne763kWmSDbgSbITRVEuMeMzCRx4G0zQNTwbx7D9
4HFyiVJR9q8hLKupMWRzaiZaVHmXioNraUqsAtMrJx6ZJZ6NQFSBWbvuRhpb0lIuwI8pxrB0WERl
l9MPWgcNupDYejV2Zc63EdproB5z8K11g4ReiufbMvJUgg5QQZw8384YWP5Ays3NBRExVOWkaDsQ
dGk5DbZafq4gIHFZWRCTU/DkJAN8kFDIGNwhhTPQjbFYCEt0nWVito0tziwLwiIDAVHyU5aT9NJN
MMAFXwGAvsqB7imkp3516hQTy0DUJ4KnIpDoNhVWLDDbNCUHfOARfkBxGn8yzQygr8Y1uRJYwxo8
pDiGdlXD3b7CMQ+FTtfNiRQj5W66Tn5da553u/F8AAp1jd6F5mg4oZdIJc/w++FSS/vMNzKH9FQU
nYnrpsnlxo6X46rKROiSugBYKyRaVZnhWEapASHWMh0pXpzeBCnUUjm21XHuoUJwiuzPFq6S7X3d
llWBjXRIClMjAHXqqptsshWxXk38qL1hiN513RLK1dALfq2SHINH0LqfA9vGBaAu3ZvayZhqUumb
XN1UbniOoQ59aubikKCHI1sRFFBvQXGvFz5igmWZTuQiAWuJ4A3MP70AVqSksjtGxZqInG5mUwRU
sQxYLjFr3eKxpim6NG+2wXKkxZY0FZFcuSyS0BhLCdlSAeTuAJFK+9oHW3G2jP3gcVvY9UxWMN6r
I9V4JOziTgWORGdIEWtzyYPDBLxoOSwMK0RWEp+Fs5IZcZFUVXOhbRJjHmy4h6aRoEyUWhavNFdX
JjJieFfMZWPq6Q1Yl0hZDgM5kBahbheb09jk1i4kOnwb0TMWFssnKPUk+2ZoSTp3U+yYTlWVoFCD
vOHVEio82DWEwxtNKucRjNJ5Bl4P5aeyNWRKoaUlTbiZZkm6GVmNFI0lXIq/4EeNVbTsQUCs04Y1
ocTL+0IpyARupKz6XPjhcrzJIMFAuAiKmehx7dYITEPKEGtMSQs/UX/N8NF78LigQSTawoIzARbK
iGQg34GNrz/Egief4YGqneqw9+GQec7QW6Jl1Njgx0Cey5jR4dOHl6tzR4wRx0bTCkFMyDi2Ruqy
mlc+kX5PC0vsvtMaOzywtoj/CBNft7NhbGcpl3PTm4Ulkh1Fg9C2HgBzBfu0mbDDorMiqtYXq4Qr
gjK0MpKMwByFYGEA625dZNzAz+qShJiOSyCm4P+datwYJxssJMCPR9wUM61CHwlA/tATEuKGUoGP
ZFUUUH5MsPlVLMe4IaEEqOB/iFSZie2EQSq89lnBLc9GrcvT8fvzSbplDv7fqWqbjzrSYBduK79v
qLE3TUhksgxvsuRWsNTgHKq9OQ3NOLhyNF2cNmhioxXi6HOxAQy+LHX1NijzapBAIfscCejSggHB
fCOLBXhEPlVowAaF4Ayh32EjZdRb4wrZogbNw5htMQNh99lXygqXHAzTMvwDzgITCpebxpiRpZo7
KqKaAAImgktRCNGO9LdDzTBweSPz5411NfAmNgzuayF19Rls2mYEAB6DcBdH1WVRLC+d0g8uI8Ky
ZzXhKBioGwtzV8F7rDcuUPraxTuTS+aZERkN8CMEQ6+XkoEtvJQJk6BE6RC9vHBs6YJ3XiUJlDob
6aAYMNc3C0QPgbJQJ8KU4P1WYkNjtUbkFSkrTtMAyRysmaQh6t7FSLTE6tMmqWJMQKw8ubKVDVI8
QpabkExCsow5qGLcDJFxg1kA0xF9XxuyuBPZIUG8zfJqW1vSNV5Fxdox9ZgHKNIl0Hn5SwGNHvdP
XI/uagKL2NdVNqiG2sN4PE7dcrbRoYwhCFwOSrSMhEHlZU1FmC0QyJUERSayR3KeZngYkMEFVjQU
8kxJTtF212r407AnH0QAHSjZFTkAlURUVUQ0DRXekpqqcnAqp0XLlpQL5UFxCzhuEjTvb8TzyclB
rUuGoa1L08jI5Ikq08jNViGg2RhFnEAsVLz7EEDYtwI+hjQMbMuQzuNSi7NhsEyTEt1TiBiAVws0
W5a28quhSspCWTp+ONIc0biX1Wg5dMqy/gIWE0cMyY3t6BQr9/JcAyoKHYS5OWXkYb5cGzWhDi8U
YXt7yy2otpyQCVeHtAq9mYvW+ILtm+yq6xkGCUAR0FhUMmo2ppB+CpRITkkJgs9AaS5EwQSwNG6X
DVr+KKf6KdSrMpFQRrbcCscuO5YD7iJqNkMJegMJINLVcOA3UkxzI8q+8HWrVQORbQKJTo6GwgBC
HqRxCE1jWa99cag4SwkXbkVuMTuAGH9NdAx7oA5WCQlZ0XdL8mlILMPmweblTEycUCRNjfYUrl5S
Up+VYD2fZJvkwcAp0+J+g4xMcCY5qmaiFeDSnwXEwhC+RI6Pd5KDDCcCCyNvq8fAb1oS6U2MnlRL
oMQVfuIrDYQE6A2+cp6zPyCMnBihifMgyQg8BiVe/ayohRpNZqusP4dFqqmTHJB9DhV0WcjEmXGs
Q4MHWFgDtwMQXnlqiHFZbkeBymUbJUvdhB5JlDg3JExXYnK0o38hGR3gKlAYg01GNmCTZuZFKLrW
UBX9/Hx3y/j3Cd0cEZl5EcR5FZp5Di19D9zsYhS30c99aR8DaSM0rwv6fbEebl/Ewv4R6dmVs4sy
/ej/91eEkYongkGS/EETLSAYEgJflmWK3If9KLS//1nQrQ+wQlXYl5aOMIgqPoeWXjTQ65q/jm/9
3Hd+9AbrXSBsF+06tgUM4l2GrqOVYlqGpVpcmDstIH0g4GWIBL3ge6p88+UYfrvv/p1bgKv/cYPA
+CCLoqYpJjrpqmzphLleNoFpfiCUK/L+/MmQde1P1wRU+KgWwNX0g0KIUlZMUGTI3rSv+KIJJOMD
jvSmYpiypZmWqT43+Z9oGkjHrgSCon3AMF1Sseq0RE02FN7xRRMIuvZBZAZoOl/6HsV9EYf/U0wE
YmpHDQNZ+WCKqmniCwa+xpKIx75oAUv8IBttuNTSJIJXuzHC4/5Eg+DYhUA2P0gaARdTJYdgytzF
Og0gf8Bk3sDPkPG/Wwae2/tP1ADsXkcNAFX8oJBtB+wqmyb5DKs7B1Tjg07UQRTbPXG3Duye9ydq
gLbHjmoBWSePY9H99LNpGBZd/GIKaOIHTZfRQtE1UxYVSX5u8D9RAyjHNoBKjovJzzIoiqIuiUr3
RMQCSTJLNBVdJeYs6erzuvtnagFWraOGgKB8IH9Hrs7SuEGy4/GKL8aAbH0wTeSoyeaRCmxnwZ9t
EsjqsesAxwGZbKZqioaqqNBnOy0gcCRUVcmwRIYHRi9gcH9/E/yOkfL3K8YZOtxPu8uFu85e5I7f
/cL+SvC6gO+H6vbkjJvJ3/Owuy+2eeXnop+P1+3nv3bSzLvN7sUf25vHi4+d7z7n0l/8db9TvnzW
99Z4Xc8332D/ywt3na7SR6cZ7K4B39/pOb390bfXqbt6md6md/5RjVeJ87/PlR+WGqJV3CmUI+ex
hZ5GeVatwk6xbbb76HLXodtFBDBFjy60SIvwyd0X1A4g8vhHF3vmrJ72pbRltuvpsVW9WcfFg+8+
nkS/nuTO+uSMC220L3b3EHa1Yx+yK/TkP5/fnP2XfWG7onsYbGfgNNKoC+pQexgXZ1EQpVH2sroa
IIqjW4IC0pV/8vHX1H1chSf75t+X3DaLxop89HNW8frk8zp9Wu/L2pXMhn9syedoQYFV6QxunTX/
2HIhjMX5vpi2snoPlR0kxSqPWOL8kxFygOvO8tFe3Y+udermabdYo4dZOcgdF8XhTnWNHibiLTN8
tAoeuiW3UJRjG2K0euhOQrOH7hs5Byt+Cyo6uqavBoIk9jGz//a/8/XJ038al5GbdmYdh8Pjaz1d
h01nOHC1Pr7UmftweACQOOkc3cYz9L1zp7OPSC3S7ti+o74HraD2sK9erp5W9ip7XKX7GrbrD7i+
/cc3QYS/6yx0uWqiPO8OhxYKeGxDXK78VeXuy9lVtw3D9VDsQaE9zOJLNtLHx+5g0Hpp24LVdxV2
FzOpj82IDGu7SiZFt+f0Hgbb3OXMve+pXcf1sbDvSj1oCEPbP+bnx+/zromgVJatin1xu1pbPQy3
G070T51VTRZ7OBMuWizt9yPWyzrLLT732CmyWIdre+XvC2rbQpZ62D8W3NPS1clsHYWdQSdLPSwX
iyhY+d3hIUs9dOCieFp1b0997HW36L922lfpYUta/O1/RCe3UfC3/3nCoDu5Tv/2v8JHN+62tdJD
W9/CO80O2rrNDxw78G5X4fZwsZOVHkb0nf1qFqo9DOjTIvXccHUyXGXd3mwjTsc2BvEL9+AUK7eR
pWPLXVSrrevTHvuidvNb76E5vr06dgP93z/l5xfob27wsHqousNY76Mldovo6wluvLtsvBWn+nvq
53X0qpsA/uN//97nbUcpFqnX3xWnIxYWMlbeidFFj+tV+M53/gxxvEGRrg6XHP1Hsyx7Efb+YShv
F6bYj9K2idtA6MEs+96Wv7fIMCccmRP92JfTFithM7v/vJ8Mf7DcwwZ444L0x0qkVaPu/iCJ2uuY
2x8rdN5ygE4+ErQ6aAEi4y1voLuA/bGyPxZZG1w62HugJh3ZtN/PU6/rjLrO62Pgyzr/85YCwCek
+fdB8Jdh9B+E4V9N9Zf1b4clEf+Xvxrwrvk+3dB51v4v+1/+aJKdrtDu7gah29RkdyQUL/lrv+vq
edbgSMFEfy6nnWR9XLpGq+3qZJGnbvyyZEl8tSr88QqP0+5ZUurjhDrO0tW6c1pH/Gpf9f1K81N1
Tfal7NYv+dXc/eOFTqL04Dgtye/uts94th+NL0w8V27eqa3SQ7Gz9cMq7Mb8WA72j/n5pr0KDoZB
H6eZT+AGu7duq4dRsFgVT+7Jx3R1eBRtoYHP8+7n22EBPbezR8pyD5PsLnTz9dOuzicwzNJVvu6s
EXCGj6/6FziwJ6er0NsX1U4R9Ib3H3++Ue7Xwbp74dR7mHiY5ZCLuVjv6ND7SrZ1BtzSx6LJlfDh
BMMd7hWdxpYATZAa7+ENPj4UJ5dF1hkv30vvYdD8Vv1RPNFAOIIFbaENooas/771fquL39o+f7Cp
9ng5AIv5H+M8AL8+tbtT3+wh8HhTZIdHZFF5r7ve311uueavm305u4newoB+vPr980bB7qKxP5X9
7LHwB0fIfxaS481bldZC0P+sPdGCQ4+ekH/CnvjVJmsJ8a17iulhpn3crtOHlbvpFvzuXHt/Cn9M
2VS7C8676/j7pbL/2/7qaZ05+zH4vDjsP/3WDvF+yZfNKgy6xzm5jwo7xWGn9XAWOgUKtHb3L902
QQu7/PGkfL8JgL08RE/dPusjaLtI3ZMZB7fOQeJ1yKf447dRh1jw/r13R6seBu4FYKWTaftj8fHm
ZeFSH2mkcfhELuZgz5Ra8sCxvUfJ3a6T+kjyTFZxd2mQ+rgwTJsUw43D5UxSegiJP8fCoJR3ATSS
0kMTP8es3ii7hyk9JQbiOa+bpId5PVt1MWewzY4fbperx1X0aopoPbTyZYsWPAg4Sn3kYcA3PLll
92oq/TCk/TvDzy1wojmc031AzebruJsVloweuu56la4e1/6bl8c+LgXXK+/VUWWnFnXsEncNHNuN
cZfq9qEs9jDqFshYrWKWjf3U2B0spB42lFtn9Tr718fZ4naFhNCrlpblHobI7coFRtFpij5OGO29
rj0WHi5z0P72z/r5E9zd9mH9RnOoPaygn911Hq6CfR13Q6OPpQ5d+bSIv0/El6VD8BN7qPe0CFeZ
46ZvPQEOUQ/3h0VMtM9v3lpLFKnNlhx9rrl0n5789ckAdbx9Ybuj3i4X89ulExP7XRmNheN6EUf0
N5qI9KFh9BF93u0Pq5Mp0DL///y3/555q2Z1cuM+2Z3FhpyarvQBaLx1gZkLwCW7GMGWX670EZ0B
reStvOKtPidoZ8Bc3XfUz0/m88h7ik7+9eR25XHZc4PVvsi27y0D/cM+YqjTVeGmbieiLMEp0qGh
75/3869wvRJ8V3h03JWQZcW+vLb+35/xbhzl/SvbgvvwGyX3sHTMVhjXHBw+npvm3aX6nxeIe853
//8XiTsDst7FNPaxLI3S9To8xCW1hNNjz2mX69o9wOa2qg3HFrsgoZ2fXLeYxvUOb4dkW7GGGbkv
ercvvx+efH9afU9oLfJXmaxWeODY9zijgB1f5zX4QWYT+FFu5ffuamer1H14AGi0r+3zsgNbElr1
/ndvLG3P5f/zJvAzGOb/vwn80Sev3Q3P9DAhPhJMAt+778+2j99dnN8f/DvET7euUg+j/nTt227R
PUP3cDw8jTIadrccXKzT7dqOyoOgYMuRP3bKUvnVAfClD6oM4nw2M7XTg+8nut7vwvN1G8vunGv6
SGmPU5qhC2Ptg70wyPLoYHKAuDy6z86260fnTTJkHySGoftq6zR6OHYNV2m0futk/RrHV/zhePkw
XYWPnTuH2cPEHrkP7GYHUJhWHPzYSTdCrD3MunngVh3q6HLXKXCgTnq5j/N+e5zqtm6rzHBsZREl
RSyss0JIYg/lXhTEu9JOI0h9UFnGRBYP1gipDyrLOF/53dq26kDHtu5knR4MMNQkeiiWeAIsvS6q
aCfWcmyFZ6u8PBgNfaToZm7uFIcnFOk1Lrn4w2sOnoAl8eDuAFZ7aOOZy/Ker3GOXB/gXPvggsyK
ek02tEi71+s+gomXkf9Em+xH2e5krvWwrJE3WR3curQepgjBq7xb2T7ihvM1whBpu1Jw5XieFLuG
eJ8J8v7phxRgtequFX1szdhUHC5sfaDsrgHvFwfkP5w69q3yxiXtd0Y2b+DnHRyrUBk8vtx2Rh9C
O8Dd9FDwbtVM3bBL7erj8rGID8Dwch+A7UW54l6XPu1fvR3BstxHE1frp+7mIfeBBV/gAQLe53AY
45m5f4OfH213Xss36Bwu5T72j++hmCnpuaeoe3vsA0LymcNVq5lyhq3PvhF23dgLoT4K2aDWdtod
0H1cbhbAtrqbqtyHRsgzv+Pkbn4yXxe7INW3Q+pwH0spsOV1Kw50eRCg0nrhJjxDQAAorMHadBtJ
QkW3hz3xJnr0Vn6HAUKiCNuCHoI60yiLys6AsdD9BQ+9H56/NUf/eVG756jlsVG7l/Vv3/H/DS9q
7bvbg1XqvYZ9/8SBnD8mXzcH7Ls+MCsD/2Sx8ssVgb59NdvlqXX3OvYqMULGaB0AXdkX1Rb8mjH5
x4/8IOieWvLoy3JJqu0//tb4fb+Z5zRwusI8bV9UW2PphwHz33lWuibB0s0xSu9HGl4O2MF31t6/
D+0AcaHnSP5/iDn3MS0eul2277+fHwofaW8Gwi7ue7pKH9CM2Be62773H455go0HeXd29AEHamvL
dO7Ojh72pFaGC9Ynw7hTdB9wzfmqXKHV8gZEog9U5dmq4aLyVsyzj9v22cHY60PR6DwK3PBgse/j
Urwv920Jvz6QisQoDzPJfdxhhxT76AjsKE/kY4suwf01m/snthTIpu5+Tu9W/T6ALBMmy0E3Sn1Q
Fb83x+UqRRHileBTH5KPxHryrNX2yTuN0gcb8pqoex61h5nOIRRF7v2jfn5NXeQnUyxus92yPV+X
bnep6gPyxiNmxWP31C/3cea/JTDhPq2ednW/jR5WB3pCfaQZW3zkc+OcMTCj7K1FUe4j8UgrfXbJ
BYGnIKa1E2l9XhpeYWv70MI7RVIN83Ee+X+5u4IVBmEY+k1TxJ12UNw+QNxdRHZYh1DoZV+/F7WH
dLqCPhB21yg2jelL3gs4iIuRPmFsiqb++QSC/xaAWAMhRoyb3b8vSqTLaKf3hsYMhtFFV7c68Upy
Qr1vasOpoAsC7MTpHcyorE72kSYBITb9S8EyGaOUBOeX0KwBthQDdgj129m2rkikJwxv8Yu7Fj2P
O03I8f0vWZNw0S/pmjhQfdxCTNI3e890OEcjrs9jyrV8/FFEYvuQN9JcPUZveAGeUFAOZYibFFYE
2/yGlWjMEAsswV5RyBOj17sczBBKLzOYCVWHXF5jTowWzikzFt3sQISZUfe7tuYptY2lrCmPwqdx
+OnmwBFWMAMaub2XrIX1uNkatACgT8o1MAhqv2HheQEjUT/Q0zkjGO6t81bGwxhDl7uxLnxZTMHx
j9n+ee+owLzRJqwWDpOLY5Y3/gaWbtOTQ+SKzvStvXwAAAD//w==</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427A3-99E1-4B0C-849A-2BA4E0A0230D}" type="datetimeFigureOut">
              <a:rPr lang="en-US" smtClean="0"/>
              <a:t>28/7/2019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85175-F7E4-4600-A20C-4EDF90ED54FE}" type="slidenum">
              <a:rPr lang="en-US" smtClean="0"/>
              <a:t>‹#›</a:t>
            </a:fld>
            <a:endParaRPr lang="en-US"/>
          </a:p>
        </p:txBody>
      </p:sp>
    </p:spTree>
    <p:extLst>
      <p:ext uri="{BB962C8B-B14F-4D97-AF65-F5344CB8AC3E}">
        <p14:creationId xmlns:p14="http://schemas.microsoft.com/office/powerpoint/2010/main" val="239750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85175-F7E4-4600-A20C-4EDF90ED54FE}" type="slidenum">
              <a:rPr lang="en-US" smtClean="0"/>
              <a:t>25</a:t>
            </a:fld>
            <a:endParaRPr lang="en-US"/>
          </a:p>
        </p:txBody>
      </p:sp>
    </p:spTree>
    <p:extLst>
      <p:ext uri="{BB962C8B-B14F-4D97-AF65-F5344CB8AC3E}">
        <p14:creationId xmlns:p14="http://schemas.microsoft.com/office/powerpoint/2010/main" val="113144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76895A5-63F3-4EFE-8476-0A203414A556}" type="datetimeFigureOut">
              <a:rPr lang="en-US" smtClean="0"/>
              <a:t>28/7/2019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2448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901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28/7/2019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33619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70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28/7/2019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785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28/7/2019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5195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76895A5-63F3-4EFE-8476-0A203414A556}" type="datetimeFigureOut">
              <a:rPr lang="en-US" smtClean="0"/>
              <a:t>28/7/2019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845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895A5-63F3-4EFE-8476-0A203414A556}" type="datetimeFigureOut">
              <a:rPr lang="en-US" smtClean="0"/>
              <a:t>28/7/2019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63752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76895A5-63F3-4EFE-8476-0A203414A556}" type="datetimeFigureOut">
              <a:rPr lang="en-US" smtClean="0"/>
              <a:t>28/7/2019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22415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895A5-63F3-4EFE-8476-0A203414A556}" type="datetimeFigureOut">
              <a:rPr lang="en-US" smtClean="0"/>
              <a:t>28/7/2019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7693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28/7/2019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27642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76895A5-63F3-4EFE-8476-0A203414A556}" type="datetimeFigureOut">
              <a:rPr lang="en-US" smtClean="0"/>
              <a:t>28/7/2019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79B5E6A-101A-4C60-97E2-78BFD3B86A44}" type="slidenum">
              <a:rPr lang="en-US" smtClean="0"/>
              <a:t>‹#›</a:t>
            </a:fld>
            <a:endParaRPr lang="en-US"/>
          </a:p>
        </p:txBody>
      </p:sp>
    </p:spTree>
    <p:extLst>
      <p:ext uri="{BB962C8B-B14F-4D97-AF65-F5344CB8AC3E}">
        <p14:creationId xmlns:p14="http://schemas.microsoft.com/office/powerpoint/2010/main" val="415620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6635-F723-4E3E-8E8A-3AF32BE6ABCF}"/>
              </a:ext>
            </a:extLst>
          </p:cNvPr>
          <p:cNvSpPr>
            <a:spLocks noGrp="1"/>
          </p:cNvSpPr>
          <p:nvPr>
            <p:ph type="ctrTitle"/>
          </p:nvPr>
        </p:nvSpPr>
        <p:spPr/>
        <p:txBody>
          <a:bodyPr/>
          <a:lstStyle/>
          <a:p>
            <a:r>
              <a:rPr lang="en-US" dirty="0"/>
              <a:t>Gender Statistics Analysis</a:t>
            </a:r>
          </a:p>
        </p:txBody>
      </p:sp>
      <p:sp>
        <p:nvSpPr>
          <p:cNvPr id="3" name="Subtitle 2">
            <a:extLst>
              <a:ext uri="{FF2B5EF4-FFF2-40B4-BE49-F238E27FC236}">
                <a16:creationId xmlns:a16="http://schemas.microsoft.com/office/drawing/2014/main" id="{CA83126E-B121-442E-A7DE-DD9C5883CF64}"/>
              </a:ext>
            </a:extLst>
          </p:cNvPr>
          <p:cNvSpPr>
            <a:spLocks noGrp="1"/>
          </p:cNvSpPr>
          <p:nvPr>
            <p:ph type="subTitle" idx="1"/>
          </p:nvPr>
        </p:nvSpPr>
        <p:spPr/>
        <p:txBody>
          <a:bodyPr/>
          <a:lstStyle/>
          <a:p>
            <a:r>
              <a:rPr lang="en-US" dirty="0"/>
              <a:t>By </a:t>
            </a:r>
            <a:r>
              <a:rPr lang="en-US" b="1" dirty="0"/>
              <a:t>Cordell Sagan-Lawson</a:t>
            </a:r>
            <a:r>
              <a:rPr lang="en-US" dirty="0"/>
              <a:t>, </a:t>
            </a:r>
          </a:p>
          <a:p>
            <a:r>
              <a:rPr lang="en-US" b="1" dirty="0"/>
              <a:t>Desmond Darko</a:t>
            </a:r>
            <a:r>
              <a:rPr lang="en-US" dirty="0"/>
              <a:t>, </a:t>
            </a:r>
            <a:r>
              <a:rPr lang="en-US" b="1" dirty="0"/>
              <a:t>Jeff Ibarra </a:t>
            </a:r>
            <a:r>
              <a:rPr lang="en-US" dirty="0"/>
              <a:t>and </a:t>
            </a:r>
          </a:p>
          <a:p>
            <a:r>
              <a:rPr lang="en-US" b="1" dirty="0" err="1"/>
              <a:t>Eryk</a:t>
            </a:r>
            <a:r>
              <a:rPr lang="en-US" b="1" dirty="0"/>
              <a:t> Dobson</a:t>
            </a:r>
          </a:p>
        </p:txBody>
      </p:sp>
    </p:spTree>
    <p:extLst>
      <p:ext uri="{BB962C8B-B14F-4D97-AF65-F5344CB8AC3E}">
        <p14:creationId xmlns:p14="http://schemas.microsoft.com/office/powerpoint/2010/main" val="254727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B9D7-A615-42E7-9E47-1383CC94285F}"/>
              </a:ext>
            </a:extLst>
          </p:cNvPr>
          <p:cNvSpPr>
            <a:spLocks noGrp="1"/>
          </p:cNvSpPr>
          <p:nvPr>
            <p:ph type="title"/>
          </p:nvPr>
        </p:nvSpPr>
        <p:spPr/>
        <p:txBody>
          <a:bodyPr/>
          <a:lstStyle/>
          <a:p>
            <a:r>
              <a:rPr lang="en-US" b="1" dirty="0"/>
              <a:t>Question 3:</a:t>
            </a:r>
            <a:br>
              <a:rPr lang="en-US" dirty="0"/>
            </a:br>
            <a:r>
              <a:rPr lang="en-US" dirty="0"/>
              <a:t>Solution</a:t>
            </a:r>
          </a:p>
        </p:txBody>
      </p:sp>
      <p:sp>
        <p:nvSpPr>
          <p:cNvPr id="3" name="Content Placeholder 2">
            <a:extLst>
              <a:ext uri="{FF2B5EF4-FFF2-40B4-BE49-F238E27FC236}">
                <a16:creationId xmlns:a16="http://schemas.microsoft.com/office/drawing/2014/main" id="{35FA2E86-D06A-4281-B944-3201C66D658A}"/>
              </a:ext>
            </a:extLst>
          </p:cNvPr>
          <p:cNvSpPr>
            <a:spLocks noGrp="1"/>
          </p:cNvSpPr>
          <p:nvPr>
            <p:ph idx="1"/>
          </p:nvPr>
        </p:nvSpPr>
        <p:spPr/>
        <p:txBody>
          <a:bodyPr/>
          <a:lstStyle/>
          <a:p>
            <a:r>
              <a:rPr lang="en-US" sz="2800" dirty="0"/>
              <a:t>Using </a:t>
            </a:r>
            <a:r>
              <a:rPr lang="en-US" sz="2800" u="sng" dirty="0"/>
              <a:t>MapReduce</a:t>
            </a:r>
            <a:r>
              <a:rPr lang="en-US" sz="2800" dirty="0"/>
              <a:t>, find the percent of employment for the year 2000 and compare it to 2016 or the most recent year. Take both of these percentages.</a:t>
            </a:r>
          </a:p>
          <a:p>
            <a:endParaRPr lang="en-US" dirty="0"/>
          </a:p>
        </p:txBody>
      </p:sp>
    </p:spTree>
    <p:extLst>
      <p:ext uri="{BB962C8B-B14F-4D97-AF65-F5344CB8AC3E}">
        <p14:creationId xmlns:p14="http://schemas.microsoft.com/office/powerpoint/2010/main" val="234564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33B3-BD83-4C3D-9FCD-C8EDB9B49CF8}"/>
              </a:ext>
            </a:extLst>
          </p:cNvPr>
          <p:cNvSpPr>
            <a:spLocks noGrp="1"/>
          </p:cNvSpPr>
          <p:nvPr>
            <p:ph type="title"/>
          </p:nvPr>
        </p:nvSpPr>
        <p:spPr/>
        <p:txBody>
          <a:bodyPr/>
          <a:lstStyle/>
          <a:p>
            <a:r>
              <a:rPr lang="en-US" b="1" dirty="0"/>
              <a:t>Question 3:</a:t>
            </a:r>
            <a:br>
              <a:rPr lang="en-US" dirty="0"/>
            </a:br>
            <a:r>
              <a:rPr lang="en-US" dirty="0"/>
              <a:t>Conclusions</a:t>
            </a:r>
          </a:p>
        </p:txBody>
      </p:sp>
      <p:sp>
        <p:nvSpPr>
          <p:cNvPr id="3" name="Content Placeholder 2">
            <a:extLst>
              <a:ext uri="{FF2B5EF4-FFF2-40B4-BE49-F238E27FC236}">
                <a16:creationId xmlns:a16="http://schemas.microsoft.com/office/drawing/2014/main" id="{DDD3B212-9504-44DC-9D84-C08F942659BE}"/>
              </a:ext>
            </a:extLst>
          </p:cNvPr>
          <p:cNvSpPr>
            <a:spLocks noGrp="1"/>
          </p:cNvSpPr>
          <p:nvPr>
            <p:ph idx="1"/>
          </p:nvPr>
        </p:nvSpPr>
        <p:spPr/>
        <p:txBody>
          <a:bodyPr/>
          <a:lstStyle/>
          <a:p>
            <a:r>
              <a:rPr lang="en-US" sz="2800" dirty="0"/>
              <a:t>Mostly European countries fell into the negative values for change in male employment since the year 2000 while South American countries’ numbers are rising.</a:t>
            </a:r>
          </a:p>
          <a:p>
            <a:endParaRPr lang="en-US" dirty="0"/>
          </a:p>
        </p:txBody>
      </p:sp>
    </p:spTree>
    <p:extLst>
      <p:ext uri="{BB962C8B-B14F-4D97-AF65-F5344CB8AC3E}">
        <p14:creationId xmlns:p14="http://schemas.microsoft.com/office/powerpoint/2010/main" val="335912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2</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HIVE</a:t>
            </a:r>
          </a:p>
        </p:txBody>
      </p:sp>
    </p:spTree>
    <p:extLst>
      <p:ext uri="{BB962C8B-B14F-4D97-AF65-F5344CB8AC3E}">
        <p14:creationId xmlns:p14="http://schemas.microsoft.com/office/powerpoint/2010/main" val="209866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187-47DA-4BF4-93A6-010D03A1D9BC}"/>
              </a:ext>
            </a:extLst>
          </p:cNvPr>
          <p:cNvSpPr>
            <a:spLocks noGrp="1"/>
          </p:cNvSpPr>
          <p:nvPr>
            <p:ph type="title"/>
          </p:nvPr>
        </p:nvSpPr>
        <p:spPr/>
        <p:txBody>
          <a:bodyPr/>
          <a:lstStyle/>
          <a:p>
            <a:r>
              <a:rPr lang="en-US" b="1" dirty="0"/>
              <a:t>Question 2:</a:t>
            </a:r>
            <a:br>
              <a:rPr lang="en-US" dirty="0"/>
            </a:br>
            <a:r>
              <a:rPr lang="en-US" dirty="0"/>
              <a:t>Problem</a:t>
            </a:r>
          </a:p>
        </p:txBody>
      </p:sp>
      <p:sp>
        <p:nvSpPr>
          <p:cNvPr id="3" name="Content Placeholder 2">
            <a:extLst>
              <a:ext uri="{FF2B5EF4-FFF2-40B4-BE49-F238E27FC236}">
                <a16:creationId xmlns:a16="http://schemas.microsoft.com/office/drawing/2014/main" id="{EFD57D37-12B9-4B8C-B6F5-14E463857494}"/>
              </a:ext>
            </a:extLst>
          </p:cNvPr>
          <p:cNvSpPr>
            <a:spLocks noGrp="1"/>
          </p:cNvSpPr>
          <p:nvPr>
            <p:ph idx="1"/>
          </p:nvPr>
        </p:nvSpPr>
        <p:spPr/>
        <p:txBody>
          <a:bodyPr>
            <a:normAutofit/>
          </a:bodyPr>
          <a:lstStyle/>
          <a:p>
            <a:r>
              <a:rPr lang="en-US" sz="3200" dirty="0"/>
              <a:t>List the average increase in female education in the U.S. from the year 2000.</a:t>
            </a:r>
          </a:p>
        </p:txBody>
      </p:sp>
    </p:spTree>
    <p:extLst>
      <p:ext uri="{BB962C8B-B14F-4D97-AF65-F5344CB8AC3E}">
        <p14:creationId xmlns:p14="http://schemas.microsoft.com/office/powerpoint/2010/main" val="121246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6AE1-7F93-4DDA-9073-E2E059B93C86}"/>
              </a:ext>
            </a:extLst>
          </p:cNvPr>
          <p:cNvSpPr>
            <a:spLocks noGrp="1"/>
          </p:cNvSpPr>
          <p:nvPr>
            <p:ph type="title"/>
          </p:nvPr>
        </p:nvSpPr>
        <p:spPr/>
        <p:txBody>
          <a:bodyPr/>
          <a:lstStyle/>
          <a:p>
            <a:r>
              <a:rPr lang="en-US" b="1" dirty="0"/>
              <a:t>Question 2:</a:t>
            </a:r>
            <a:br>
              <a:rPr lang="en-US" dirty="0"/>
            </a:br>
            <a:r>
              <a:rPr lang="en-US" dirty="0"/>
              <a:t>Solution</a:t>
            </a:r>
          </a:p>
        </p:txBody>
      </p:sp>
      <p:sp>
        <p:nvSpPr>
          <p:cNvPr id="3" name="Content Placeholder 2">
            <a:extLst>
              <a:ext uri="{FF2B5EF4-FFF2-40B4-BE49-F238E27FC236}">
                <a16:creationId xmlns:a16="http://schemas.microsoft.com/office/drawing/2014/main" id="{46F2082D-9C94-47B6-9A16-309071FF2A26}"/>
              </a:ext>
            </a:extLst>
          </p:cNvPr>
          <p:cNvSpPr>
            <a:spLocks noGrp="1"/>
          </p:cNvSpPr>
          <p:nvPr>
            <p:ph idx="1"/>
          </p:nvPr>
        </p:nvSpPr>
        <p:spPr/>
        <p:txBody>
          <a:bodyPr/>
          <a:lstStyle/>
          <a:p>
            <a:r>
              <a:rPr lang="en-US" sz="2800" dirty="0"/>
              <a:t>Find the percent change between the years 2004 and 2015 (2000 – 2003, 2016 null) for women in the US based on master’s, bachelor’s , secondary school and no schooling and average them.</a:t>
            </a:r>
          </a:p>
          <a:p>
            <a:endParaRPr lang="en-US" dirty="0"/>
          </a:p>
        </p:txBody>
      </p:sp>
    </p:spTree>
    <p:extLst>
      <p:ext uri="{BB962C8B-B14F-4D97-AF65-F5344CB8AC3E}">
        <p14:creationId xmlns:p14="http://schemas.microsoft.com/office/powerpoint/2010/main" val="368771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42CF-B716-4883-A3B2-8EC87B113FD7}"/>
              </a:ext>
            </a:extLst>
          </p:cNvPr>
          <p:cNvSpPr>
            <a:spLocks noGrp="1"/>
          </p:cNvSpPr>
          <p:nvPr>
            <p:ph type="title"/>
          </p:nvPr>
        </p:nvSpPr>
        <p:spPr/>
        <p:txBody>
          <a:bodyPr/>
          <a:lstStyle/>
          <a:p>
            <a:r>
              <a:rPr lang="en-US" b="1" dirty="0"/>
              <a:t>Question 2:</a:t>
            </a:r>
            <a:br>
              <a:rPr lang="en-US" dirty="0"/>
            </a:br>
            <a:r>
              <a:rPr lang="en-US" dirty="0"/>
              <a:t>Conclusions</a:t>
            </a:r>
          </a:p>
        </p:txBody>
      </p:sp>
      <p:sp>
        <p:nvSpPr>
          <p:cNvPr id="3" name="Content Placeholder 2">
            <a:extLst>
              <a:ext uri="{FF2B5EF4-FFF2-40B4-BE49-F238E27FC236}">
                <a16:creationId xmlns:a16="http://schemas.microsoft.com/office/drawing/2014/main" id="{C2168EEA-A3CE-45F2-B9C3-15652458C00D}"/>
              </a:ext>
            </a:extLst>
          </p:cNvPr>
          <p:cNvSpPr>
            <a:spLocks noGrp="1"/>
          </p:cNvSpPr>
          <p:nvPr>
            <p:ph idx="1"/>
          </p:nvPr>
        </p:nvSpPr>
        <p:spPr/>
        <p:txBody>
          <a:bodyPr>
            <a:normAutofit/>
          </a:bodyPr>
          <a:lstStyle/>
          <a:p>
            <a:r>
              <a:rPr lang="en-US" sz="2800" dirty="0"/>
              <a:t>Female education in the US dropped overall by 22% between the years 2004 and 2015.</a:t>
            </a:r>
          </a:p>
        </p:txBody>
      </p:sp>
    </p:spTree>
    <p:extLst>
      <p:ext uri="{BB962C8B-B14F-4D97-AF65-F5344CB8AC3E}">
        <p14:creationId xmlns:p14="http://schemas.microsoft.com/office/powerpoint/2010/main" val="307823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23A0-6A2A-4ED3-BA93-6F0CCDA1AC8B}"/>
              </a:ext>
            </a:extLst>
          </p:cNvPr>
          <p:cNvSpPr>
            <a:spLocks noGrp="1"/>
          </p:cNvSpPr>
          <p:nvPr>
            <p:ph type="title"/>
          </p:nvPr>
        </p:nvSpPr>
        <p:spPr/>
        <p:txBody>
          <a:bodyPr/>
          <a:lstStyle/>
          <a:p>
            <a:r>
              <a:rPr lang="en-US" b="1" dirty="0"/>
              <a:t>Question 2:</a:t>
            </a:r>
            <a:br>
              <a:rPr lang="en-US" dirty="0"/>
            </a:br>
            <a:r>
              <a:rPr lang="en-US" dirty="0"/>
              <a:t>Stipulations</a:t>
            </a:r>
          </a:p>
        </p:txBody>
      </p:sp>
      <p:sp>
        <p:nvSpPr>
          <p:cNvPr id="3" name="Content Placeholder 2">
            <a:extLst>
              <a:ext uri="{FF2B5EF4-FFF2-40B4-BE49-F238E27FC236}">
                <a16:creationId xmlns:a16="http://schemas.microsoft.com/office/drawing/2014/main" id="{D591C90A-E4D1-43C4-826C-34DC9CD000B3}"/>
              </a:ext>
            </a:extLst>
          </p:cNvPr>
          <p:cNvSpPr>
            <a:spLocks noGrp="1"/>
          </p:cNvSpPr>
          <p:nvPr>
            <p:ph idx="1"/>
          </p:nvPr>
        </p:nvSpPr>
        <p:spPr/>
        <p:txBody>
          <a:bodyPr>
            <a:normAutofit/>
          </a:bodyPr>
          <a:lstStyle/>
          <a:p>
            <a:r>
              <a:rPr lang="en-US" sz="2800" dirty="0"/>
              <a:t>Starting from 2004, all levels of tertiary education were included; however 2012 onward, no other notes in the data included.</a:t>
            </a:r>
          </a:p>
        </p:txBody>
      </p:sp>
    </p:spTree>
    <p:extLst>
      <p:ext uri="{BB962C8B-B14F-4D97-AF65-F5344CB8AC3E}">
        <p14:creationId xmlns:p14="http://schemas.microsoft.com/office/powerpoint/2010/main" val="257183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4</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HIVE</a:t>
            </a:r>
          </a:p>
        </p:txBody>
      </p:sp>
    </p:spTree>
    <p:extLst>
      <p:ext uri="{BB962C8B-B14F-4D97-AF65-F5344CB8AC3E}">
        <p14:creationId xmlns:p14="http://schemas.microsoft.com/office/powerpoint/2010/main" val="3495686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398E-2ACD-49B6-976D-81B6EA777032}"/>
              </a:ext>
            </a:extLst>
          </p:cNvPr>
          <p:cNvSpPr>
            <a:spLocks noGrp="1"/>
          </p:cNvSpPr>
          <p:nvPr>
            <p:ph type="title"/>
          </p:nvPr>
        </p:nvSpPr>
        <p:spPr/>
        <p:txBody>
          <a:bodyPr/>
          <a:lstStyle/>
          <a:p>
            <a:r>
              <a:rPr lang="en-US" b="1" dirty="0"/>
              <a:t>Question 4:</a:t>
            </a:r>
            <a:br>
              <a:rPr lang="en-US" dirty="0"/>
            </a:br>
            <a:r>
              <a:rPr lang="en-US" dirty="0"/>
              <a:t>Problem</a:t>
            </a:r>
          </a:p>
        </p:txBody>
      </p:sp>
      <p:sp>
        <p:nvSpPr>
          <p:cNvPr id="3" name="Content Placeholder 2">
            <a:extLst>
              <a:ext uri="{FF2B5EF4-FFF2-40B4-BE49-F238E27FC236}">
                <a16:creationId xmlns:a16="http://schemas.microsoft.com/office/drawing/2014/main" id="{E07A26FE-BD2D-410A-A31E-F96510A0FDF1}"/>
              </a:ext>
            </a:extLst>
          </p:cNvPr>
          <p:cNvSpPr>
            <a:spLocks noGrp="1"/>
          </p:cNvSpPr>
          <p:nvPr>
            <p:ph idx="1"/>
          </p:nvPr>
        </p:nvSpPr>
        <p:spPr/>
        <p:txBody>
          <a:bodyPr>
            <a:normAutofit/>
          </a:bodyPr>
          <a:lstStyle/>
          <a:p>
            <a:r>
              <a:rPr lang="en-US" sz="3200" dirty="0"/>
              <a:t>List the percentage of change in female employment from the year 2000.</a:t>
            </a:r>
          </a:p>
        </p:txBody>
      </p:sp>
    </p:spTree>
    <p:extLst>
      <p:ext uri="{BB962C8B-B14F-4D97-AF65-F5344CB8AC3E}">
        <p14:creationId xmlns:p14="http://schemas.microsoft.com/office/powerpoint/2010/main" val="22255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1E3C-DBB0-4950-B983-7535C8657BE5}"/>
              </a:ext>
            </a:extLst>
          </p:cNvPr>
          <p:cNvSpPr>
            <a:spLocks noGrp="1"/>
          </p:cNvSpPr>
          <p:nvPr>
            <p:ph type="title"/>
          </p:nvPr>
        </p:nvSpPr>
        <p:spPr/>
        <p:txBody>
          <a:bodyPr/>
          <a:lstStyle/>
          <a:p>
            <a:r>
              <a:rPr lang="en-US" b="1" dirty="0"/>
              <a:t>Question 4:</a:t>
            </a:r>
            <a:br>
              <a:rPr lang="en-US" dirty="0"/>
            </a:br>
            <a:r>
              <a:rPr lang="en-US" dirty="0"/>
              <a:t>Solution</a:t>
            </a:r>
          </a:p>
        </p:txBody>
      </p:sp>
      <p:sp>
        <p:nvSpPr>
          <p:cNvPr id="3" name="Content Placeholder 2">
            <a:extLst>
              <a:ext uri="{FF2B5EF4-FFF2-40B4-BE49-F238E27FC236}">
                <a16:creationId xmlns:a16="http://schemas.microsoft.com/office/drawing/2014/main" id="{972898FF-1731-4259-89DB-50A46DAFA227}"/>
              </a:ext>
            </a:extLst>
          </p:cNvPr>
          <p:cNvSpPr>
            <a:spLocks noGrp="1"/>
          </p:cNvSpPr>
          <p:nvPr>
            <p:ph idx="1"/>
          </p:nvPr>
        </p:nvSpPr>
        <p:spPr/>
        <p:txBody>
          <a:bodyPr>
            <a:normAutofit/>
          </a:bodyPr>
          <a:lstStyle/>
          <a:p>
            <a:r>
              <a:rPr lang="en-US" sz="2800" dirty="0"/>
              <a:t>Find the percent change in the employment to population ratio for females globally between the years of 2000 and 2016, since these were the most recent years after 1999 available for the “WLD” data set.</a:t>
            </a:r>
          </a:p>
        </p:txBody>
      </p:sp>
    </p:spTree>
    <p:extLst>
      <p:ext uri="{BB962C8B-B14F-4D97-AF65-F5344CB8AC3E}">
        <p14:creationId xmlns:p14="http://schemas.microsoft.com/office/powerpoint/2010/main" val="3620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Rectangle 64">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8">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DCB1-665D-4E18-A1AB-198301188C0D}"/>
              </a:ext>
            </a:extLst>
          </p:cNvPr>
          <p:cNvSpPr>
            <a:spLocks noGrp="1"/>
          </p:cNvSpPr>
          <p:nvPr>
            <p:ph type="title"/>
          </p:nvPr>
        </p:nvSpPr>
        <p:spPr>
          <a:xfrm>
            <a:off x="873978" y="1718735"/>
            <a:ext cx="5767566" cy="1072378"/>
          </a:xfrm>
        </p:spPr>
        <p:txBody>
          <a:bodyPr anchor="ctr">
            <a:normAutofit/>
          </a:bodyPr>
          <a:lstStyle/>
          <a:p>
            <a:r>
              <a:rPr lang="en-US" sz="3600" dirty="0"/>
              <a:t>ABSTRACT</a:t>
            </a:r>
          </a:p>
        </p:txBody>
      </p:sp>
      <p:sp>
        <p:nvSpPr>
          <p:cNvPr id="3" name="Content Placeholder 2">
            <a:extLst>
              <a:ext uri="{FF2B5EF4-FFF2-40B4-BE49-F238E27FC236}">
                <a16:creationId xmlns:a16="http://schemas.microsoft.com/office/drawing/2014/main" id="{6A1FF52C-1424-4304-9EA1-14A70911E442}"/>
              </a:ext>
            </a:extLst>
          </p:cNvPr>
          <p:cNvSpPr>
            <a:spLocks noGrp="1"/>
          </p:cNvSpPr>
          <p:nvPr>
            <p:ph idx="1"/>
          </p:nvPr>
        </p:nvSpPr>
        <p:spPr>
          <a:xfrm>
            <a:off x="873102" y="2789239"/>
            <a:ext cx="5768442" cy="2683606"/>
          </a:xfrm>
        </p:spPr>
        <p:txBody>
          <a:bodyPr>
            <a:normAutofit lnSpcReduction="10000"/>
          </a:bodyPr>
          <a:lstStyle/>
          <a:p>
            <a:pPr marL="0" indent="0">
              <a:buClr>
                <a:srgbClr val="C19C7C"/>
              </a:buClr>
              <a:buNone/>
            </a:pPr>
            <a:endParaRPr lang="en-US" sz="1600" dirty="0">
              <a:solidFill>
                <a:srgbClr val="FFFFFE"/>
              </a:solidFill>
            </a:endParaRPr>
          </a:p>
          <a:p>
            <a:pPr>
              <a:buClr>
                <a:srgbClr val="C19C7C"/>
              </a:buClr>
            </a:pPr>
            <a:r>
              <a:rPr lang="en-US" sz="2400" dirty="0">
                <a:solidFill>
                  <a:srgbClr val="FFFFFE"/>
                </a:solidFill>
              </a:rPr>
              <a:t>To find the variance in impact around the globe of education, employment and financial independence on special programs aimed towards women.</a:t>
            </a:r>
          </a:p>
          <a:p>
            <a:pPr>
              <a:buClr>
                <a:srgbClr val="C19C7C"/>
              </a:buClr>
            </a:pPr>
            <a:endParaRPr lang="en-US" sz="1600" dirty="0">
              <a:solidFill>
                <a:srgbClr val="FFFFFE"/>
              </a:solidFill>
            </a:endParaRPr>
          </a:p>
        </p:txBody>
      </p:sp>
      <p:pic>
        <p:nvPicPr>
          <p:cNvPr id="5" name="Picture 4">
            <a:extLst>
              <a:ext uri="{FF2B5EF4-FFF2-40B4-BE49-F238E27FC236}">
                <a16:creationId xmlns:a16="http://schemas.microsoft.com/office/drawing/2014/main" id="{A2BABFE5-BF1B-454A-9E46-21A9B2799219}"/>
              </a:ext>
            </a:extLst>
          </p:cNvPr>
          <p:cNvPicPr>
            <a:picLocks noChangeAspect="1"/>
          </p:cNvPicPr>
          <p:nvPr/>
        </p:nvPicPr>
        <p:blipFill rotWithShape="1">
          <a:blip r:embed="rId2">
            <a:extLst>
              <a:ext uri="{28A0092B-C50C-407E-A947-70E740481C1C}">
                <a14:useLocalDpi xmlns:a14="http://schemas.microsoft.com/office/drawing/2010/main" val="0"/>
              </a:ext>
            </a:extLst>
          </a:blip>
          <a:srcRect l="29518" r="28517" b="-1"/>
          <a:stretch/>
        </p:blipFill>
        <p:spPr>
          <a:xfrm>
            <a:off x="7549862" y="227"/>
            <a:ext cx="4641833" cy="6858000"/>
          </a:xfrm>
          <a:prstGeom prst="rect">
            <a:avLst/>
          </a:prstGeom>
        </p:spPr>
      </p:pic>
    </p:spTree>
    <p:extLst>
      <p:ext uri="{BB962C8B-B14F-4D97-AF65-F5344CB8AC3E}">
        <p14:creationId xmlns:p14="http://schemas.microsoft.com/office/powerpoint/2010/main" val="309914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B12F-88F6-404C-B215-57E971BBA8A3}"/>
              </a:ext>
            </a:extLst>
          </p:cNvPr>
          <p:cNvSpPr>
            <a:spLocks noGrp="1"/>
          </p:cNvSpPr>
          <p:nvPr>
            <p:ph type="title"/>
          </p:nvPr>
        </p:nvSpPr>
        <p:spPr/>
        <p:txBody>
          <a:bodyPr/>
          <a:lstStyle/>
          <a:p>
            <a:r>
              <a:rPr lang="en-US" b="1" dirty="0"/>
              <a:t>Question 4:</a:t>
            </a:r>
            <a:br>
              <a:rPr lang="en-US" dirty="0"/>
            </a:br>
            <a:r>
              <a:rPr lang="en-US" dirty="0"/>
              <a:t>Conclusions</a:t>
            </a:r>
          </a:p>
        </p:txBody>
      </p:sp>
      <p:sp>
        <p:nvSpPr>
          <p:cNvPr id="3" name="Content Placeholder 2">
            <a:extLst>
              <a:ext uri="{FF2B5EF4-FFF2-40B4-BE49-F238E27FC236}">
                <a16:creationId xmlns:a16="http://schemas.microsoft.com/office/drawing/2014/main" id="{F1B7654A-B48B-417A-B689-F87550E50BEF}"/>
              </a:ext>
            </a:extLst>
          </p:cNvPr>
          <p:cNvSpPr>
            <a:spLocks noGrp="1"/>
          </p:cNvSpPr>
          <p:nvPr>
            <p:ph idx="1"/>
          </p:nvPr>
        </p:nvSpPr>
        <p:spPr/>
        <p:txBody>
          <a:bodyPr>
            <a:normAutofit/>
          </a:bodyPr>
          <a:lstStyle/>
          <a:p>
            <a:r>
              <a:rPr lang="en-US" sz="2800" dirty="0"/>
              <a:t>The percentage of change for the world’s female employment went down about 4%.</a:t>
            </a:r>
          </a:p>
        </p:txBody>
      </p:sp>
    </p:spTree>
    <p:extLst>
      <p:ext uri="{BB962C8B-B14F-4D97-AF65-F5344CB8AC3E}">
        <p14:creationId xmlns:p14="http://schemas.microsoft.com/office/powerpoint/2010/main" val="59309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5</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OOZIE</a:t>
            </a:r>
          </a:p>
        </p:txBody>
      </p:sp>
    </p:spTree>
    <p:extLst>
      <p:ext uri="{BB962C8B-B14F-4D97-AF65-F5344CB8AC3E}">
        <p14:creationId xmlns:p14="http://schemas.microsoft.com/office/powerpoint/2010/main" val="142295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03F-BB2A-4DB0-A157-2D83B9AC9375}"/>
              </a:ext>
            </a:extLst>
          </p:cNvPr>
          <p:cNvSpPr>
            <a:spLocks noGrp="1"/>
          </p:cNvSpPr>
          <p:nvPr>
            <p:ph type="title"/>
          </p:nvPr>
        </p:nvSpPr>
        <p:spPr/>
        <p:txBody>
          <a:bodyPr/>
          <a:lstStyle/>
          <a:p>
            <a:r>
              <a:rPr lang="en-US" b="1" dirty="0"/>
              <a:t>Question 5:</a:t>
            </a:r>
            <a:br>
              <a:rPr lang="en-US" dirty="0"/>
            </a:br>
            <a:r>
              <a:rPr lang="en-US" dirty="0"/>
              <a:t>Problem</a:t>
            </a:r>
          </a:p>
        </p:txBody>
      </p:sp>
      <p:sp>
        <p:nvSpPr>
          <p:cNvPr id="3" name="Content Placeholder 2">
            <a:extLst>
              <a:ext uri="{FF2B5EF4-FFF2-40B4-BE49-F238E27FC236}">
                <a16:creationId xmlns:a16="http://schemas.microsoft.com/office/drawing/2014/main" id="{2090EA71-558C-4DD2-BBC4-01FF0C2D4839}"/>
              </a:ext>
            </a:extLst>
          </p:cNvPr>
          <p:cNvSpPr>
            <a:spLocks noGrp="1"/>
          </p:cNvSpPr>
          <p:nvPr>
            <p:ph idx="1"/>
          </p:nvPr>
        </p:nvSpPr>
        <p:spPr/>
        <p:txBody>
          <a:bodyPr>
            <a:normAutofit/>
          </a:bodyPr>
          <a:lstStyle/>
          <a:p>
            <a:r>
              <a:rPr lang="en-US" sz="2800" dirty="0"/>
              <a:t>List the percentage of women who are financially independent in all countries.</a:t>
            </a:r>
          </a:p>
        </p:txBody>
      </p:sp>
    </p:spTree>
    <p:extLst>
      <p:ext uri="{BB962C8B-B14F-4D97-AF65-F5344CB8AC3E}">
        <p14:creationId xmlns:p14="http://schemas.microsoft.com/office/powerpoint/2010/main" val="301092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C600-85F2-401B-AF75-3204C0035BE3}"/>
              </a:ext>
            </a:extLst>
          </p:cNvPr>
          <p:cNvSpPr>
            <a:spLocks noGrp="1"/>
          </p:cNvSpPr>
          <p:nvPr>
            <p:ph type="title"/>
          </p:nvPr>
        </p:nvSpPr>
        <p:spPr/>
        <p:txBody>
          <a:bodyPr/>
          <a:lstStyle/>
          <a:p>
            <a:r>
              <a:rPr lang="en-US" b="1" dirty="0"/>
              <a:t>Question 5:</a:t>
            </a:r>
            <a:br>
              <a:rPr lang="en-US" dirty="0"/>
            </a:br>
            <a:r>
              <a:rPr lang="en-US" dirty="0"/>
              <a:t>Solution</a:t>
            </a:r>
          </a:p>
        </p:txBody>
      </p:sp>
      <p:sp>
        <p:nvSpPr>
          <p:cNvPr id="3" name="Content Placeholder 2">
            <a:extLst>
              <a:ext uri="{FF2B5EF4-FFF2-40B4-BE49-F238E27FC236}">
                <a16:creationId xmlns:a16="http://schemas.microsoft.com/office/drawing/2014/main" id="{2E996CAC-33FD-4472-869A-D1AB2553FA6F}"/>
              </a:ext>
            </a:extLst>
          </p:cNvPr>
          <p:cNvSpPr>
            <a:spLocks noGrp="1"/>
          </p:cNvSpPr>
          <p:nvPr>
            <p:ph idx="1"/>
          </p:nvPr>
        </p:nvSpPr>
        <p:spPr/>
        <p:txBody>
          <a:bodyPr>
            <a:normAutofit/>
          </a:bodyPr>
          <a:lstStyle/>
          <a:p>
            <a:r>
              <a:rPr lang="en-US" sz="2800" dirty="0"/>
              <a:t>Using Oozie, find the percentage of self-employed women in all countries.</a:t>
            </a:r>
          </a:p>
          <a:p>
            <a:r>
              <a:rPr lang="en-US" sz="2800" dirty="0"/>
              <a:t>Countries with null values in this category were converted to zeros for aggregating purposes.</a:t>
            </a:r>
          </a:p>
        </p:txBody>
      </p:sp>
    </p:spTree>
    <p:extLst>
      <p:ext uri="{BB962C8B-B14F-4D97-AF65-F5344CB8AC3E}">
        <p14:creationId xmlns:p14="http://schemas.microsoft.com/office/powerpoint/2010/main" val="1963860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47D2-8A8D-4C42-8003-9A5BA21DD7D8}"/>
              </a:ext>
            </a:extLst>
          </p:cNvPr>
          <p:cNvSpPr>
            <a:spLocks noGrp="1"/>
          </p:cNvSpPr>
          <p:nvPr>
            <p:ph type="title"/>
          </p:nvPr>
        </p:nvSpPr>
        <p:spPr/>
        <p:txBody>
          <a:bodyPr/>
          <a:lstStyle/>
          <a:p>
            <a:r>
              <a:rPr lang="en-US" b="1" dirty="0"/>
              <a:t>Question 5:</a:t>
            </a:r>
            <a:br>
              <a:rPr lang="en-US" dirty="0"/>
            </a:br>
            <a:r>
              <a:rPr lang="en-US" dirty="0"/>
              <a:t>Stipulations</a:t>
            </a:r>
          </a:p>
        </p:txBody>
      </p:sp>
      <p:sp>
        <p:nvSpPr>
          <p:cNvPr id="3" name="Content Placeholder 2">
            <a:extLst>
              <a:ext uri="{FF2B5EF4-FFF2-40B4-BE49-F238E27FC236}">
                <a16:creationId xmlns:a16="http://schemas.microsoft.com/office/drawing/2014/main" id="{643024AC-1472-446C-9FCE-19B6C962B915}"/>
              </a:ext>
            </a:extLst>
          </p:cNvPr>
          <p:cNvSpPr>
            <a:spLocks noGrp="1"/>
          </p:cNvSpPr>
          <p:nvPr>
            <p:ph idx="1"/>
          </p:nvPr>
        </p:nvSpPr>
        <p:spPr/>
        <p:txBody>
          <a:bodyPr>
            <a:normAutofit/>
          </a:bodyPr>
          <a:lstStyle/>
          <a:p>
            <a:r>
              <a:rPr lang="en-US" sz="2800" dirty="0"/>
              <a:t>The data acquired was limited as only eleven entries had values. The null entries were converted to zeros for aggregating purposes.</a:t>
            </a:r>
          </a:p>
        </p:txBody>
      </p:sp>
    </p:spTree>
    <p:extLst>
      <p:ext uri="{BB962C8B-B14F-4D97-AF65-F5344CB8AC3E}">
        <p14:creationId xmlns:p14="http://schemas.microsoft.com/office/powerpoint/2010/main" val="2219906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FF1F-0481-461B-BB06-6DEB855C311F}"/>
              </a:ext>
            </a:extLst>
          </p:cNvPr>
          <p:cNvSpPr>
            <a:spLocks noGrp="1"/>
          </p:cNvSpPr>
          <p:nvPr>
            <p:ph type="title"/>
          </p:nvPr>
        </p:nvSpPr>
        <p:spPr/>
        <p:txBody>
          <a:bodyPr/>
          <a:lstStyle/>
          <a:p>
            <a:r>
              <a:rPr lang="en-US" b="1" dirty="0"/>
              <a:t>Question 5:</a:t>
            </a:r>
            <a:br>
              <a:rPr lang="en-US" dirty="0"/>
            </a:br>
            <a:r>
              <a:rPr lang="en-US" dirty="0"/>
              <a:t>Conclusions</a:t>
            </a:r>
          </a:p>
        </p:txBody>
      </p:sp>
      <p:sp>
        <p:nvSpPr>
          <p:cNvPr id="3" name="Content Placeholder 2">
            <a:extLst>
              <a:ext uri="{FF2B5EF4-FFF2-40B4-BE49-F238E27FC236}">
                <a16:creationId xmlns:a16="http://schemas.microsoft.com/office/drawing/2014/main" id="{99977A7E-6D0C-444D-92ED-0C13CE9B97EB}"/>
              </a:ext>
            </a:extLst>
          </p:cNvPr>
          <p:cNvSpPr>
            <a:spLocks noGrp="1"/>
          </p:cNvSpPr>
          <p:nvPr>
            <p:ph idx="1"/>
          </p:nvPr>
        </p:nvSpPr>
        <p:spPr/>
        <p:txBody>
          <a:bodyPr>
            <a:normAutofit/>
          </a:bodyPr>
          <a:lstStyle/>
          <a:p>
            <a:r>
              <a:rPr lang="en-US" sz="2800" dirty="0"/>
              <a:t>All of the countries listed in our results are all First World nations. </a:t>
            </a:r>
          </a:p>
          <a:p>
            <a:r>
              <a:rPr lang="en-US" sz="2800" dirty="0"/>
              <a:t>The nation with the highest percentage was Portugal with a 22% rate of self-employment out of all female employment.</a:t>
            </a:r>
          </a:p>
        </p:txBody>
      </p:sp>
    </p:spTree>
    <p:extLst>
      <p:ext uri="{BB962C8B-B14F-4D97-AF65-F5344CB8AC3E}">
        <p14:creationId xmlns:p14="http://schemas.microsoft.com/office/powerpoint/2010/main" val="1513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5" name="Freeform: Shape 114">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81C5-5544-459F-95F4-6F0D2033F9D4}"/>
              </a:ext>
            </a:extLst>
          </p:cNvPr>
          <p:cNvSpPr>
            <a:spLocks noGrp="1"/>
          </p:cNvSpPr>
          <p:nvPr>
            <p:ph type="title"/>
          </p:nvPr>
        </p:nvSpPr>
        <p:spPr>
          <a:xfrm>
            <a:off x="2631885" y="2413299"/>
            <a:ext cx="6959446" cy="1662475"/>
          </a:xfrm>
        </p:spPr>
        <p:txBody>
          <a:bodyPr vert="horz" lIns="228600" tIns="228600" rIns="228600" bIns="0" rtlCol="0" anchor="b">
            <a:normAutofit/>
          </a:bodyPr>
          <a:lstStyle/>
          <a:p>
            <a:pPr>
              <a:lnSpc>
                <a:spcPct val="80000"/>
              </a:lnSpc>
            </a:pPr>
            <a:r>
              <a:rPr lang="en-US" sz="4800" dirty="0"/>
              <a:t>Questions?  Comments? Concerns?</a:t>
            </a:r>
          </a:p>
        </p:txBody>
      </p:sp>
    </p:spTree>
    <p:extLst>
      <p:ext uri="{BB962C8B-B14F-4D97-AF65-F5344CB8AC3E}">
        <p14:creationId xmlns:p14="http://schemas.microsoft.com/office/powerpoint/2010/main" val="21562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1</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MAPREDUCE</a:t>
            </a:r>
          </a:p>
        </p:txBody>
      </p:sp>
    </p:spTree>
    <p:extLst>
      <p:ext uri="{BB962C8B-B14F-4D97-AF65-F5344CB8AC3E}">
        <p14:creationId xmlns:p14="http://schemas.microsoft.com/office/powerpoint/2010/main" val="100386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A6AC-2F4F-4E2D-8E32-DCAE791AA5D5}"/>
              </a:ext>
            </a:extLst>
          </p:cNvPr>
          <p:cNvSpPr>
            <a:spLocks noGrp="1"/>
          </p:cNvSpPr>
          <p:nvPr>
            <p:ph type="title"/>
          </p:nvPr>
        </p:nvSpPr>
        <p:spPr/>
        <p:txBody>
          <a:bodyPr/>
          <a:lstStyle/>
          <a:p>
            <a:r>
              <a:rPr lang="en-US" b="1" dirty="0"/>
              <a:t>Question 1:</a:t>
            </a:r>
            <a:br>
              <a:rPr lang="en-US" dirty="0"/>
            </a:br>
            <a:r>
              <a:rPr lang="en-US" dirty="0"/>
              <a:t>Problem</a:t>
            </a:r>
          </a:p>
        </p:txBody>
      </p:sp>
      <p:sp>
        <p:nvSpPr>
          <p:cNvPr id="3" name="Content Placeholder 2">
            <a:extLst>
              <a:ext uri="{FF2B5EF4-FFF2-40B4-BE49-F238E27FC236}">
                <a16:creationId xmlns:a16="http://schemas.microsoft.com/office/drawing/2014/main" id="{451FBA7D-BD43-41D1-BB55-7C158D90C823}"/>
              </a:ext>
            </a:extLst>
          </p:cNvPr>
          <p:cNvSpPr>
            <a:spLocks noGrp="1"/>
          </p:cNvSpPr>
          <p:nvPr>
            <p:ph idx="1"/>
          </p:nvPr>
        </p:nvSpPr>
        <p:spPr/>
        <p:txBody>
          <a:bodyPr>
            <a:normAutofit/>
          </a:bodyPr>
          <a:lstStyle/>
          <a:p>
            <a:r>
              <a:rPr lang="en-US" sz="3200" dirty="0"/>
              <a:t>Identify the countries where percentage of female graduates is less than 30%.</a:t>
            </a:r>
          </a:p>
        </p:txBody>
      </p:sp>
    </p:spTree>
    <p:extLst>
      <p:ext uri="{BB962C8B-B14F-4D97-AF65-F5344CB8AC3E}">
        <p14:creationId xmlns:p14="http://schemas.microsoft.com/office/powerpoint/2010/main" val="81837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6159-B4E4-4F80-A411-47ACEEC88C43}"/>
              </a:ext>
            </a:extLst>
          </p:cNvPr>
          <p:cNvSpPr>
            <a:spLocks noGrp="1"/>
          </p:cNvSpPr>
          <p:nvPr>
            <p:ph type="title"/>
          </p:nvPr>
        </p:nvSpPr>
        <p:spPr/>
        <p:txBody>
          <a:bodyPr/>
          <a:lstStyle/>
          <a:p>
            <a:r>
              <a:rPr lang="en-US" b="1" dirty="0"/>
              <a:t>Question 1:</a:t>
            </a:r>
            <a:br>
              <a:rPr lang="en-US" dirty="0"/>
            </a:br>
            <a:r>
              <a:rPr lang="en-US" dirty="0"/>
              <a:t>Solution</a:t>
            </a:r>
          </a:p>
        </p:txBody>
      </p:sp>
      <p:sp>
        <p:nvSpPr>
          <p:cNvPr id="3" name="Content Placeholder 2">
            <a:extLst>
              <a:ext uri="{FF2B5EF4-FFF2-40B4-BE49-F238E27FC236}">
                <a16:creationId xmlns:a16="http://schemas.microsoft.com/office/drawing/2014/main" id="{A3002ECF-622A-4D78-973B-53E0823FB955}"/>
              </a:ext>
            </a:extLst>
          </p:cNvPr>
          <p:cNvSpPr>
            <a:spLocks noGrp="1"/>
          </p:cNvSpPr>
          <p:nvPr>
            <p:ph idx="1"/>
          </p:nvPr>
        </p:nvSpPr>
        <p:spPr/>
        <p:txBody>
          <a:bodyPr>
            <a:normAutofit lnSpcReduction="10000"/>
          </a:bodyPr>
          <a:lstStyle/>
          <a:p>
            <a:r>
              <a:rPr lang="en-US" sz="2800" dirty="0"/>
              <a:t>Using </a:t>
            </a:r>
            <a:r>
              <a:rPr lang="en-US" sz="2800" u="sng" dirty="0"/>
              <a:t>MapReduce</a:t>
            </a:r>
            <a:r>
              <a:rPr lang="en-US" sz="2800" dirty="0"/>
              <a:t>, find the most recent years for non-null values for gross graduation ratio for females in tertiary education up to five years combined.</a:t>
            </a:r>
          </a:p>
          <a:p>
            <a:r>
              <a:rPr lang="en-US" sz="2800" dirty="0"/>
              <a:t> Take these percentages and find the average by dividing the sum of the percentages by the number of percentages (years accounted for) isolating below 30%.</a:t>
            </a:r>
          </a:p>
          <a:p>
            <a:endParaRPr lang="en-US" dirty="0"/>
          </a:p>
        </p:txBody>
      </p:sp>
    </p:spTree>
    <p:extLst>
      <p:ext uri="{BB962C8B-B14F-4D97-AF65-F5344CB8AC3E}">
        <p14:creationId xmlns:p14="http://schemas.microsoft.com/office/powerpoint/2010/main" val="26226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22C7-E96C-444A-B7FE-736128F8E281}"/>
              </a:ext>
            </a:extLst>
          </p:cNvPr>
          <p:cNvSpPr>
            <a:spLocks noGrp="1"/>
          </p:cNvSpPr>
          <p:nvPr>
            <p:ph type="title"/>
          </p:nvPr>
        </p:nvSpPr>
        <p:spPr/>
        <p:txBody>
          <a:bodyPr/>
          <a:lstStyle/>
          <a:p>
            <a:r>
              <a:rPr lang="en-US" b="1" dirty="0"/>
              <a:t>Question 1:</a:t>
            </a:r>
            <a:br>
              <a:rPr lang="en-US" dirty="0"/>
            </a:br>
            <a:r>
              <a:rPr lang="en-US" dirty="0"/>
              <a:t>Conclusions 1</a:t>
            </a:r>
          </a:p>
        </p:txBody>
      </p:sp>
      <p:sp>
        <p:nvSpPr>
          <p:cNvPr id="3" name="Content Placeholder 2">
            <a:extLst>
              <a:ext uri="{FF2B5EF4-FFF2-40B4-BE49-F238E27FC236}">
                <a16:creationId xmlns:a16="http://schemas.microsoft.com/office/drawing/2014/main" id="{65B5D6B6-E34B-43EC-9C9B-6A94D79E5ABA}"/>
              </a:ext>
            </a:extLst>
          </p:cNvPr>
          <p:cNvSpPr>
            <a:spLocks noGrp="1"/>
          </p:cNvSpPr>
          <p:nvPr>
            <p:ph idx="1"/>
          </p:nvPr>
        </p:nvSpPr>
        <p:spPr/>
        <p:txBody>
          <a:bodyPr/>
          <a:lstStyle/>
          <a:p>
            <a:r>
              <a:rPr lang="en-US" sz="2800" dirty="0"/>
              <a:t>Out of 89 nations, the vast majority in the final output are Third World. Sub-Saharan Africa are on average on the lower end of the percentage range while Asian and some South American countries are closer to the cap of 30%.</a:t>
            </a:r>
          </a:p>
          <a:p>
            <a:endParaRPr lang="en-US" dirty="0"/>
          </a:p>
        </p:txBody>
      </p:sp>
    </p:spTree>
    <p:extLst>
      <p:ext uri="{BB962C8B-B14F-4D97-AF65-F5344CB8AC3E}">
        <p14:creationId xmlns:p14="http://schemas.microsoft.com/office/powerpoint/2010/main" val="338210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6" name="Content Placeholder 5">
                <a:extLst>
                  <a:ext uri="{FF2B5EF4-FFF2-40B4-BE49-F238E27FC236}">
                    <a16:creationId xmlns:a16="http://schemas.microsoft.com/office/drawing/2014/main" id="{3147CEE3-B041-4C5B-ACB9-B9C820D8B034}"/>
                  </a:ext>
                </a:extLst>
              </p:cNvPr>
              <p:cNvGraphicFramePr>
                <a:graphicFrameLocks noGrp="1"/>
              </p:cNvGraphicFramePr>
              <p:nvPr>
                <p:ph idx="4294967295"/>
                <p:extLst>
                  <p:ext uri="{D42A27DB-BD31-4B8C-83A1-F6EECF244321}">
                    <p14:modId xmlns:p14="http://schemas.microsoft.com/office/powerpoint/2010/main" val="3697870954"/>
                  </p:ext>
                </p:extLst>
              </p:nvPr>
            </p:nvGraphicFramePr>
            <p:xfrm>
              <a:off x="427703" y="476173"/>
              <a:ext cx="11336594" cy="590565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3147CEE3-B041-4C5B-ACB9-B9C820D8B034}"/>
                  </a:ext>
                </a:extLst>
              </p:cNvPr>
              <p:cNvPicPr>
                <a:picLocks noGrp="1" noRot="1" noChangeAspect="1" noMove="1" noResize="1" noEditPoints="1" noAdjustHandles="1" noChangeArrowheads="1" noChangeShapeType="1"/>
              </p:cNvPicPr>
              <p:nvPr/>
            </p:nvPicPr>
            <p:blipFill>
              <a:blip r:embed="rId3"/>
              <a:stretch>
                <a:fillRect/>
              </a:stretch>
            </p:blipFill>
            <p:spPr>
              <a:xfrm>
                <a:off x="427703" y="476173"/>
                <a:ext cx="11336594" cy="5905654"/>
              </a:xfrm>
              <a:prstGeom prst="rect">
                <a:avLst/>
              </a:prstGeom>
            </p:spPr>
          </p:pic>
        </mc:Fallback>
      </mc:AlternateContent>
    </p:spTree>
    <p:extLst>
      <p:ext uri="{BB962C8B-B14F-4D97-AF65-F5344CB8AC3E}">
        <p14:creationId xmlns:p14="http://schemas.microsoft.com/office/powerpoint/2010/main" val="5425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3</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MAPREDUCE</a:t>
            </a:r>
          </a:p>
        </p:txBody>
      </p:sp>
    </p:spTree>
    <p:extLst>
      <p:ext uri="{BB962C8B-B14F-4D97-AF65-F5344CB8AC3E}">
        <p14:creationId xmlns:p14="http://schemas.microsoft.com/office/powerpoint/2010/main" val="11664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9F68-176B-4EEE-8F0F-3223E4812EC3}"/>
              </a:ext>
            </a:extLst>
          </p:cNvPr>
          <p:cNvSpPr>
            <a:spLocks noGrp="1"/>
          </p:cNvSpPr>
          <p:nvPr>
            <p:ph type="title"/>
          </p:nvPr>
        </p:nvSpPr>
        <p:spPr/>
        <p:txBody>
          <a:bodyPr/>
          <a:lstStyle/>
          <a:p>
            <a:r>
              <a:rPr lang="en-US" b="1" dirty="0"/>
              <a:t>Question 3:</a:t>
            </a:r>
            <a:br>
              <a:rPr lang="en-US" dirty="0"/>
            </a:br>
            <a:r>
              <a:rPr lang="en-US" dirty="0"/>
              <a:t>Problem</a:t>
            </a:r>
          </a:p>
        </p:txBody>
      </p:sp>
      <p:sp>
        <p:nvSpPr>
          <p:cNvPr id="3" name="Content Placeholder 2">
            <a:extLst>
              <a:ext uri="{FF2B5EF4-FFF2-40B4-BE49-F238E27FC236}">
                <a16:creationId xmlns:a16="http://schemas.microsoft.com/office/drawing/2014/main" id="{76888587-F232-4C02-BF45-9505D8DF2C47}"/>
              </a:ext>
            </a:extLst>
          </p:cNvPr>
          <p:cNvSpPr>
            <a:spLocks noGrp="1"/>
          </p:cNvSpPr>
          <p:nvPr>
            <p:ph idx="1"/>
          </p:nvPr>
        </p:nvSpPr>
        <p:spPr/>
        <p:txBody>
          <a:bodyPr>
            <a:normAutofit/>
          </a:bodyPr>
          <a:lstStyle/>
          <a:p>
            <a:r>
              <a:rPr lang="en-US" sz="3200" dirty="0"/>
              <a:t>List the percentage of change made in male employment from the year 2000.</a:t>
            </a:r>
          </a:p>
        </p:txBody>
      </p:sp>
    </p:spTree>
    <p:extLst>
      <p:ext uri="{BB962C8B-B14F-4D97-AF65-F5344CB8AC3E}">
        <p14:creationId xmlns:p14="http://schemas.microsoft.com/office/powerpoint/2010/main" val="270657413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555</Words>
  <Application>Microsoft Office PowerPoint</Application>
  <PresentationFormat>Widescreen</PresentationFormat>
  <Paragraphs>56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Aharoni</vt:lpstr>
      <vt:lpstr>Calibri</vt:lpstr>
      <vt:lpstr>Calibri Light</vt:lpstr>
      <vt:lpstr>Rockwell</vt:lpstr>
      <vt:lpstr>Wingdings</vt:lpstr>
      <vt:lpstr>Atlas</vt:lpstr>
      <vt:lpstr>Gender Statistics Analysis</vt:lpstr>
      <vt:lpstr>ABSTRACT</vt:lpstr>
      <vt:lpstr>Question 1</vt:lpstr>
      <vt:lpstr>Question 1: Problem</vt:lpstr>
      <vt:lpstr>Question 1: Solution</vt:lpstr>
      <vt:lpstr>Question 1: Conclusions 1</vt:lpstr>
      <vt:lpstr>PowerPoint Presentation</vt:lpstr>
      <vt:lpstr>Question 3</vt:lpstr>
      <vt:lpstr>Question 3: Problem</vt:lpstr>
      <vt:lpstr>Question 3: Solution</vt:lpstr>
      <vt:lpstr>Question 3: Conclusions</vt:lpstr>
      <vt:lpstr>Question 2</vt:lpstr>
      <vt:lpstr>Question 2: Problem</vt:lpstr>
      <vt:lpstr>Question 2: Solution</vt:lpstr>
      <vt:lpstr>Question 2: Conclusions</vt:lpstr>
      <vt:lpstr>Question 2: Stipulations</vt:lpstr>
      <vt:lpstr>Question 4</vt:lpstr>
      <vt:lpstr>Question 4: Problem</vt:lpstr>
      <vt:lpstr>Question 4: Solution</vt:lpstr>
      <vt:lpstr>Question 4: Conclusions</vt:lpstr>
      <vt:lpstr>Question 5</vt:lpstr>
      <vt:lpstr>Question 5: Problem</vt:lpstr>
      <vt:lpstr>Question 5: Solution</vt:lpstr>
      <vt:lpstr>Question 5: Stipulations</vt:lpstr>
      <vt:lpstr>Question 5: Conclusions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Statistics Analysis</dc:title>
  <dc:creator>Desmond Darko</dc:creator>
  <cp:lastModifiedBy>Desmond Darko</cp:lastModifiedBy>
  <cp:revision>24</cp:revision>
  <dcterms:created xsi:type="dcterms:W3CDTF">2019-07-25T17:42:24Z</dcterms:created>
  <dcterms:modified xsi:type="dcterms:W3CDTF">2019-07-29T00:06:57Z</dcterms:modified>
</cp:coreProperties>
</file>